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0093156-cf9a-4039-aa66-97b2a5744f97}">
  <we:reference id="WA200003233" version="2.0.0.3" store="pt-BR" storeType="OMEX"/>
  <we:alternateReferences/>
  <we:properties>
    <we:property name="Microsoft.Office.CampaignId" value="&quot;none&quot;"/>
    <we:property name="reportUrl" value="&quot;/groups/me/reports/ab2bfe6d-3936-47c0-b1c6-1541783fe661/e9dc792b53d212028015?bookmarkGuid=c1a46a7c-0607-403a-beac-5fb13f7ea13a&amp;bookmarkUsage=1&amp;ctid=e7b09dad-0417-46e4-84b0-d77f68a3e591&amp;fromEntryPoint=export&amp;pbi_source=storytelling_addin&quot;"/>
    <we:property name="reportState" value="&quot;CONNECTED&quot;"/>
    <we:property name="artifactViewState" value="&quot;live&quot;"/>
    <we:property name="reportEmbeddedTime" value="&quot;2024-12-03T11:58:11.387Z&quot;"/>
    <we:property name="creatorSessionId" value="&quot;3641801d-f28e-4227-9169-fa1374e74725&quot;"/>
    <we:property name="creatorUserId" value="&quot;100320040E42D5D1&quot;"/>
    <we:property name="creatorTenantId" value="&quot;e7b09dad-0417-46e4-84b0-d77f68a3e591&quot;"/>
    <we:property name="pageDisplayName" value="&quot;Página 1&quot;"/>
    <we:property name="pageName" value="&quot;e9dc792b53d212028015&quot;"/>
    <we:property name="reportName" value="&quot;Rel_ProjetoPowerBI&quot;"/>
    <we:property name="isVisualContainerHeaderHidden" value="false"/>
    <we:property name="isFiltersActionButtonVisible" value="true"/>
    <we:property name="initialStateBookmark" value="&quot;H4sIAAAAAAAAA+1Z3VPbOBD/Vzp+DoxsS/7oG9D2jgFaBhju4YbprKVNoo5jp7JCyTH877eSHAgQCM31pnNcH8jYq/Xubz+1EteR0t20hvlHmGD0NtpvlJagWvMmiwZRE4i7nz4dHO2cHHz+uHP0nsjt1Oq26aK315EFM0J7rrsZ1E4EEf+8GERQ18cwcm9DqDscRFM0XdtArf/CwExL1szwZhDh1bRuDTiRpxYsOrGXxE7vpDveFqQRpNWXeIrSBirksYA8rRIAESepBC6Q2LrA4JGtZHGivfq9trGgG1LjaDlwwDIVcVlAyTIFjCeO3ulmVPeA7749m0+dV7oxTJ3StvpCap2cmxsypyh5VpYiKRKRJ5AnsZBsU1k8LWRSFYylVZFwzBKWbYyrqjiyPGVpzGPBmSzKuFgrS08oio9lqbxIZSkZOVhwjyv4diMbKzGUKDMocyFjhZIxWCvL4pWt2qsVyNKyRCx4zATLY5YkIMRaaeCzZndmLSXXY4CIMkcABaLgLIlZHAI61LXt86eav7+aGkp9KoggckddQiNRRT6/DXYhna+j3zUaMHI8P8RL9FDer15/vHRsWiojOz8Ho0O5tDMj8TFjoJ/g0C81VluSRngbgqRd6Tmz+oK/FUZIFwqI/M4VomNbwtM/f51peKPwjQILQVRvSrTTtP593H7bM0gSVPSW3VwQ5Vn37421rNGe1lqiiTkvhCgLSlXB7wUjmiD1GvcwQipcJ4j8PQ2YNXZ3Mbn/dL7oJckg+mDaif+st74mDbcOOmwl1M7wM6hq/JxVQ071K7YKxYstLiu2VSR5taWQy6HAtOJlTJ8HI8jMQfTHGA168dRelLZ9OPab+yHqepZ6NmnWBG8RYQLqHLsUoOBrUnoO9cy3XZJ5qG1wzHUgE1/C4vTQcz65zv36BSW7+3M/5Haj0OzOPdJ32iwabzx4Kl1fbTo7H4dkukN1hBYcvwOED+L6+j1CDpEgx6h8Du1bnATLtUIHxZcivXaSlO0rB3GvnUwJRhfQ370d6Ma1CKdgaMPSC4riHxXsyjIaRCd6NPYInimhkAuXjnoEU8fB+lUn4lXbz5+1n4ek+EIWfXjQgEN3TG/8Tpow4HyYK6mQ0V8uyizefKtnImEyThBkzPMY0yKHbNMhJIe0lDRhsaxgqshkJlm8+R6/MxoZHMGi/98P5feF+EFNL0WOHofaeuqHWdP3Z/Z4+x3c4t0j0qg1NN/XjyD/QFRqJu0mY8AJtVSzNwZjaQbI4rjMMpou8/vBenJnSh7uTD81CGETzUElMq1SmhgVE1XOOFO/smoDVKc4mlBv3SSrrEGcULd6kEXhQEkqviwdGX8z7Wz68uHsu4Bf+D4jkPMyz8tYYKwSVVJ7TtdmxHMefs3TxpnRE+wogCviPviP1cvaPP1GnGYIde074IvStc+L+asfO5cTIdSRgixLIR6KHIsiFhUTZfLqOuuvO4SftN3stbPGUl1tUMYKJU33becP/2e09/R8Lxti/qfH65XdjUDWoJvd19/e+pT/N/L3ItyvQ9MtbtfD2dS0tX9a8jLFoXaAAsPXGZo5afRMd5q2nYHbt8ZvrzBt25lDwnRH5tQw7VzluKv+weKAPD/A+Xfcgf34465Hd6ybZgHNOf8pixfOfMKk+3KIybStP0gvjF3czzWzuh5EcqxrZbBZvjC5ZVl3g0faztoRNZ9bdf2V3c3qe9J2ZrspSDyGBldclvrEUKj6Z/PE8d//ByfySqjVaXL9mg8ctP66wP38DQxGkXVjGgAA&quot;"/>
    <we:property name="bookmark" value="&quot;H4sIAAAAAAAAA+1a227bRhD9FUMvfTGKvV/yljhpUiBtg7rNS5GH2Z2hzJQmVZJy4hr+of5Gf6xDUrnYli1XcVMBNvxgcXd1Zmb3zG2psxmW3aKC0x/hmGaPZt/XWGbApt1zs/1ZPQ16KaKOKRvvIxkRDFHg2WbRl03dzR6dzXpo59S/LrslVAMSD/72Zn8GVfUK5sNTAVVH+7MFtV1TQ1X+SdNinurbJZ3vz+j9ompaGCAPe+hpgD3h5fzMKshvNUuE3JcndEi5n0YpYvZRJatRSSVUENLysm5aMGq2dskAPYo/aOoeyprFDGNeOOG8JCGysYnARdTDeFfW82ql8Kfv/nK6GDanOwL+z7uR3rLYAef8nM0J3qosjcqYNbkUhXFbYylbAAlK2Vmf0WYltd0ay1BGBQLASGeyA2HMRqzymE/xKhbZbIpCFgqFsF6F7D1tq5f2GrNBn8h7VM4kJWAjVk/v+9S8X4MWs9fSo9bGaJEEGMzbamZyoEINW4VCarJBgN8WyzstgkUmmhUGtcmK3LZYTlhwSQulFWkQQTkVtt79EIus0LqgooRsbUK1LRYbKJVNNpBmK50FT7i1XoJMCllEq4UD4wS4ka1FWfUrp02nz94vWo43HIUmrMd4AnVmoWNQaambYsjZ7PF83tIc+tXjswuTB021PF4zftgs20w/UzFO1X3Zn7KMoqxZRjkEsEHPV23DoW2c2TuEiqbR75b1KlKJ4fGoeXfQEoc2HAbe8MiNW5KhxYs7wg8tUvvkdLT2adl+CIRq/5LS/6ulbBoP5RStUhxuSFiLyaog1Y4f3dOyy82y7u/F6d1g7OoAicNUFIXRQXHQY6/GtOMH+Gtd9t3eYVPhfTjBm6ydjrCAaDg/O0deySgwCMo7foQHPz0/vA+Ht97O6dhkRGkcl6ugLVLkqsPsetZ7CJ2fHyA5D4YrvBid47odKGq5fTEbMxfGqLIx0WglMv9tRruumFVCM4hxRilvdPRGbS6zr8EC9MaS0ALBAdeh3FfErduSABAoJochW5mC99u3OBBikMSNSdAmWhEiCrfRfQ6YnvOm5ea3uuJBL0pqoc1Hpy/phKqr/Pk4f3XqA2teQ1tOve3ItS05uGrSP4LNLtJy6JqHZZ/ps/r8x7KEPaQ9hB4mqJUpsx/+/msauOik+zsSV+6smu56yL8TPuavHBxB218OMNPVAkt++9nlwYoUU9i5Byx4M/pPkoV3ORTkI2efoAQ30zuefm5Lk/1b+ftdaXVI82Oq+zXutTkHVsuON5vwCbRr+bpTCfH6TvA2jnX32z3xWGXSVpOTIHWArFD4zRcRMCr5ZNn3o2NdSi3oMNroOeOhy9zdSrjFLdXNkMkBAXiPwTrng9YiwIO3fV1vw6Ze9g9utp2bFTYoVQSuugizwAQ57PpFz24SmD/iMj+ki6/E40/bvSp7vLOSA3w2QUTQSvq8OV1c82aE6ydZOC2S8sKn6K2V4ktTj+CeRkUfIxi0Nmd3ixc31/aUnBVJR5GQkgkRlIw2fFGPdGe99Yfy9d/W91WZqb1g6OyY2vlYZA8F72jIYhJU0jTf4DhNo51ns5cl2z5hv4ZqOcB+84T6d0T1N6zTh+7+Gl+Sl33pjrfkWu8Yde3u1DdWIifHcAR5eG3lpQleZCQhNr/mu5nMlIQNhElaY3TEKJzbfKVxM6QlSFJpiUnZYHTw2ez6XedupqGD4WqLY+0WTti3RMewuFVv/bxtlos7Je0nxSfeGgQSRkihdeb62kjrHhjxlRlxWzb8Jxn+MiEyt1bRcV6XMWTUyjnzZd0bY176HcnI6tEiiMl5k0AJpYHbRIFyvEUpuxclItWr38QM1/3JKplDMt4yYzFHT2ndylHeuvTWLPtuAZleQU1r0hyTAmqcXsLfkOpGIR/T3Pn5PzB5BQYbJAAA&quot;"/>
    <we:property name="datasetId" value="&quot;a49a5264-7ab5-45ba-9a25-57b0ee9779f7&quot;"/>
    <we:property name="embedUrl" value="&quot;/reportEmbed?reportId=ab2bfe6d-3936-47c0-b1c6-1541783fe661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Aleksandro Souza</cp:lastModifiedBy>
  <cp:revision>3</cp:revision>
  <dcterms:created xsi:type="dcterms:W3CDTF">2018-06-07T21:39:02Z</dcterms:created>
  <dcterms:modified xsi:type="dcterms:W3CDTF">2024-12-03T12:01:23Z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