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1E30F-6E08-33D0-1536-E285DD11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378"/>
          </a:xfrm>
        </p:spPr>
        <p:txBody>
          <a:bodyPr/>
          <a:lstStyle/>
          <a:p>
            <a:r>
              <a:rPr lang="pt-BR" dirty="0"/>
              <a:t>Página 2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4AECE1FB-8730-B3B6-1BF4-FD2ACE3A5C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6162595"/>
                  </p:ext>
                </p:extLst>
              </p:nvPr>
            </p:nvGraphicFramePr>
            <p:xfrm>
              <a:off x="752030" y="1478422"/>
              <a:ext cx="10601770" cy="46985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4AECE1FB-8730-B3B6-1BF4-FD2ACE3A5C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030" y="1478422"/>
                <a:ext cx="10601770" cy="46985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89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6AA6E-BBCF-8561-BA5F-82ABDC64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737"/>
          </a:xfrm>
        </p:spPr>
        <p:txBody>
          <a:bodyPr/>
          <a:lstStyle/>
          <a:p>
            <a:r>
              <a:rPr lang="pt-BR" dirty="0"/>
              <a:t>Página 3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689DFFD1-0CD4-455A-CCD0-A560C0267FA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4461017"/>
                  </p:ext>
                </p:extLst>
              </p:nvPr>
            </p:nvGraphicFramePr>
            <p:xfrm>
              <a:off x="615297" y="1290415"/>
              <a:ext cx="10738503" cy="488654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689DFFD1-0CD4-455A-CCD0-A560C0267F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297" y="1290415"/>
                <a:ext cx="10738503" cy="48865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28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23154d1-bd6a-427a-9a60-a23a3beba129}">
  <we:reference id="WA200003233" version="2.0.0.3" store="pt-BR" storeType="OMEX"/>
  <we:alternateReferences/>
  <we:properties>
    <we:property name="Microsoft.Office.CampaignId" value="&quot;none&quot;"/>
    <we:property name="reportUrl" value="&quot;/groups/me/reports/52f0f4d1-85ed-4c4d-be16-2ff72656f9fd/e9dc792b53d212028015?bookmarkGuid=3897baf2-7c13-4ab9-bd17-5e7054404f31&amp;bookmarkUsage=1&amp;ctid=e7b09dad-0417-46e4-84b0-d77f68a3e591&amp;fromEntryPoint=export&quot;"/>
    <we:property name="reportState" value="&quot;CONNECTED&quot;"/>
    <we:property name="artifactViewState" value="&quot;live&quot;"/>
    <we:property name="reportEmbeddedTime" value="&quot;2024-12-16T17:45:40.908Z&quot;"/>
    <we:property name="creatorSessionId" value="&quot;4a94c70c-d98c-400d-a219-bad50360c81d&quot;"/>
    <we:property name="creatorUserId" value="&quot;100320040E42D5D1&quot;"/>
    <we:property name="creatorTenantId" value="&quot;e7b09dad-0417-46e4-84b0-d77f68a3e591&quot;"/>
    <we:property name="pageDisplayName" value="&quot;Página 1&quot;"/>
    <we:property name="pageName" value="&quot;e9dc792b53d212028015&quot;"/>
    <we:property name="reportName" value="&quot;Projeto_5&quot;"/>
    <we:property name="isVisualContainerHeaderHidden" value="false"/>
    <we:property name="isFiltersActionButtonVisible" value="true"/>
    <we:property name="initialStateBookmark" value="&quot;H4sIAAAAAAAAA+1ZzXLcNgx+FY8uuXg6/KeYm+2kTSe/Y6e5dDIdiITWTGVpK2kdux6/UF+jL1ZQ2jixd9frbDxpxvZJEkgBH0AABMizLMRuWsHpKzjC7HH2ax2ih9C0WzrbzuqRuPv69fOXO/vP/3i18/IpkZtpH5u6yx6fZT20E+zfxW4GVWJBxN/fb2dQVW9gkr5KqDrczqbYdk0NVfwbx8k01LczPN/O8GRaNS0klgc99JjYHtN0+ibZ/CdJEsH38RgP0PcjFV3w1olCyyC4YCJnPOHtxgkDsqVTEutB/F5T9xBrEpNoudXCcyV88BJN4ZgyMtG7WE+qOeDP/749nSardIdAT7JG8YHEJj7n56SOUOiDAAaguFHeAFNqLa94RNZa5CWdt5LbIKVSkhUMVPCb4lI+x1IkQIFxiTpnYDflJRmqIvfMackMKMPADDqWsernJi1On55MW/IG8pGR1044htpjyIYlb7EbV/gs25lMWpxAP/98emlwr6lmR0voB82s9biP5TBU97E/JRllrElGTO6VcL5pG3K8YWTrACocqT/P6rkfsfR52Hzca5EcLyTCe6JcaxIPbbhsEfpoA7a7p4O2T2L7yU3F9hXQ/6umpBqRPFpmHCuVzAX5QK55KH7wpfutjn23ddBU4T4s33XajkuIxoLSTDlnDMMC0Em+NpJ7POmL5mQxliFYpZFJFsCAZJQDhds0LyR3ErrQOUqjmdFg06psxgtyl3MsS55L5TTLXWDmB3fUm+aY7Qu8e0SaNC1tudUC5GcRW2j94ekLPMZqEd3F+OLQJ0zvoI3jxjposqGG89Lggll2SeknactO077AM3//axZhK+BWgB5GVnNVsrdtpFqhb8c/V1ln5WreZdPs1M0So6zNa10P/k8MO/TL3iG0/dUcN1ZQBO7DFzXS3P3GzHcPjHq3lfwyqN6PtahHqami5cBlDl4EZtfnYxj8Y3fW9wOqK2k5mOC0s7RbBOOFEJwq3W9kWepciDKnhI/Bs1CAz8W9yvS3hYpew8z3m6QPX806MjaGXWiX5o8fqkZaXeLeJNHdvrnHaCt4aY3PS7QuoMsFo+7twY83QHWAkyOsH/z4O/nxZ3Mn887Pg9K/R01INj2MIWCdjT5uDXWMJniVMwdScOvX7ygrTjcoWHhpJCuEZbZwVmvOvnV3YtQyCGedAxW09t7c4PBlZWtEGydKx4qAhcodCO50vjagv0eAXJQHX1skVtFje0nR7AjbyVDEpIJiUGQ6CorYfXaCs0GT9HwRSfeR9zuoZonto13sPyLWj5KPzJvUFXHGr8bZLZtkZeQMWLtbjZu5yDH5e+6M94IaaAWcIfXBTN+55P/QkD308F/Zw99X67z8959ukxQ9jcdN/xaKCm9YuSxk1Lts1TEWV5dHQ2bs7slxBllhv/l497VdPNdADbpwQufIQVmpHfCNz5kLZpRlvAjECBk4sMXG92Ke2j+hrSdcTGqeSz/eOW5WfhaOe8tQGVZIQ2+5tuuRreSWO1u6UEqhPUNmWNBufWm8VE9iduUS9Ze2mU2HCARXGKsKEExIAAYs8AFz7J6NXcR4IZzuI4MUBRAYD7lzhhoJo5fNHOQtq1ebWd9NweMbqHFJ3UpbDdRhvH+4pnYdhGSflIop717/Q7q1vqhzz8//AyfkFItBHwAA&quot;"/>
    <we:property name="bookmark" value="&quot;H4sIAAAAAAAAA+1ZzXLcNgx+FY8uuXg6/KeYm+2kTWfSTqZOc+nkAJLQWqksbSWuY9fjF+pr9MUKShsntnezzsaTZmyfJIEU8AEEQIA8L2I9zBs4+xWOsXha/NzGOkDs+h1d7BbtRBTMWy9QOMm9YNZGNJFGu3mqu3Yonp4XCfoZpjf1sIAmcyLiH293C2iaVzDLXxU0A+4Wc+yHroWm/hunyTSU+gVe7BZ4Om+6HjLLwwQJM9sTmk7fBIH/IEkihFSf4CGGNFHRxWCd8FpGwQUTJeMZ9jBNGJGtnJJZj+IPujZB3ZKYTCutFoErEWKQaLxjyshMH+p21iwBf/z39dk8G2c4AnqSNfw7Epv5XFyQOkJhiAIYgOJGBQNMqY286mOy1k1e0gUruY1SKiWZZ6Bi2BaXCiVWIgOKjEvUJQO7LS/JUPkyMKclM6AMAzPqWNVNWprUnz0/nffkDeQjE6+9eAJtwOxAtOQ9DtMKnxd7s1mPM0jLz+dXBg+6ZnG8gn7YLfqAv2E1DrWpTmcko6pbklFn98o4X/UdOd44snMIDU7UHxft0o9Y/jzq3h/0SI4XM+EtUT5rkgB9vGoR+ugj9vtno7bP6v6Dm4rda6D/V01JNSIFtMw4VilZCvKBUvPov/Ol+72t07Bz2DXxISzf57SdlhCNBaWZcs4Yhh6Q0vPGSE54mnx3ejOWIVqlkUkWwYBklAOF2zYvZHcS2usSpdHMaLB5VbbjBaUrOVYVL6VympUuMvOdO+ptc8zuJd4DIs26nnbe5gbkFzX20Iejs5d4gs1NdJfjN4c+YHoDfT1trKMmW2q4rBAumRVXlH6Wt+w87RM8y/e/FjXsRNyJkGBitVSleN3XVCukfvpznXXWruZ9Ns1e260wysa8NiQIf2Lco18OjqBP13PcVEERuHef1EhL95sy3wMw6v1W8tOgejvVogGlpoqWA5clBBGZ3ZyPYfSP/UVKI6praTma6LSztFtEE4QQnCrdr2RZ6VKIqqSEjzGw6CGU4kFl+rtCRa9xEdI26SM0i4GMjXEf+pX547uqkdaXuLdJdHdv7inaPK+sCWWF1kV0pWDUvT368RaoDnF2jO2jH38jP/5o7mze5bFQ/ve4i9mmR3WM2BaTj1tDHaOJQZXMgRTchs07yprTDQoWXhnJvLDMeme15uxrdydGLYNw1jlQUesQzC0OX9a2RrRxonTMR/SqdCC40+XGgP4WAXJZHnxpkdjUAfsrihbH2M/GIiYXFKMi80lQjcNHJzgfNcnPlzXpPvF+A80is32yj+k9Yvsk+8iySV0TZ/x6nN2xSdZGzoh1uNO4WYqckn/gzoQgqIFWwBlSH8z0vUv+jw3ZYw//hT38Q7XOL//+M2yTouf1SZdeg2/wlpXLjYx6n606xeL68mjMjMMDOc4gK/zWvb//2t4810AN2juhS+SgrNQO+NbnzJ4ZZRn3kRghAwfWb30vFqj9E9oGwsWk5qUM053jduWndzxYhsowLw29ldpuRraWW+ls5WIlhQ4MmWFRu82l8Uo9idm1S9Sf+m4xHyMQnDdWeRBMSAAGLPIRcz28mLqI6UI430dGKTwQmAClc4YaCaNXzRzlrapXu0Ua5hDwFbS4om6lrQbaON0/fKZ2HYVc1q0XF/8Bf6uwKhgfAAA=&quot;"/>
    <we:property name="datasetId" value="&quot;6bd56ad0-add2-4edf-a78b-86e49b78d413&quot;"/>
    <we:property name="embedUrl" value="&quot;/reportEmbed?reportId=52f0f4d1-85ed-4c4d-be16-2ff72656f9fd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873B0F8-707D-4EAA-BE00-12015D058900}">
  <we:reference id="wa200003233" version="2.0.0.3" store="pt-BR" storeType="OMEX"/>
  <we:alternateReferences>
    <we:reference id="wa200003233" version="2.0.0.3" store="pt-BR" storeType="OMEX"/>
  </we:alternateReferences>
  <we:properties>
    <we:property name="reportUrl" value="&quot;/groups/me/reports/52f0f4d1-85ed-4c4d-be16-2ff72656f9fd/a715a73b2aa5123ca45e?bookmarkGuid=6f285976-2f3c-4613-b492-d08067b05efa&amp;bookmarkUsage=1&amp;ctid=e7b09dad-0417-46e4-84b0-d77f68a3e591&amp;fromEntryPoint=export&quot;"/>
    <we:property name="reportName" value="&quot;Projeto_5&quot;"/>
    <we:property name="reportState" value="&quot;CONNECTED&quot;"/>
    <we:property name="embedUrl" value="&quot;/reportEmbed?reportId=52f0f4d1-85ed-4c4d-be16-2ff72656f9fd&amp;config=eyJjbHVzdGVyVXJsIjoiaHR0cHM6Ly9XQUJJLUJSQVpJTC1TT1VUSC1CLVBSSU1BUlktcmVkaXJlY3QuYW5hbHlzaXMud2luZG93cy5uZXQiLCJlbWJlZEZlYXR1cmVzIjp7InVzYWdlTWV0cmljc1ZOZXh0Ijp0cnVlfX0%3D&amp;disableSensitivityBanner=true&quot;"/>
    <we:property name="pageName" value="&quot;a715a73b2aa5123ca45e&quot;"/>
    <we:property name="pageDisplayName" value="&quot;Página 2&quot;"/>
    <we:property name="datasetId" value="&quot;6bd56ad0-add2-4edf-a78b-86e49b78d413&quot;"/>
    <we:property name="backgroundColor" value="&quot;#FFFFFF&quot;"/>
    <we:property name="bookmark" value="&quot;H4sIAAAAAAAAA+1YbW/bOAz+K4M/p4UkS5a8b1u2e8EVh2It9uVQHGiJSTU4tifbXXND//soOem6plmHYIfhevtQ1KYZ8iH5kHr5mDnfdzWs/4QVZs+z3xvnLbg2PFPZLGsmoayYKkqGkuvSaC10iTl9bbvBt02fPf+YDRCWOLz1/Qh1tETCvy5mGdT1KSzj2wLqHmdZh6FvG6j9Pzgp06chjHgzy/C6q9sA0eTZAANGs1ekTu8EgR9Hj2AHf4VnaIdJCpor0HklABQXuQWpkNT6SSEhe1Almk7u520zgG/ITZRpkIBlrnhpoGSFAyZFlPe+WdYbwJ9/e77uYnL6S+ii07Z6R26jnZsbCseUsihLJYxQWoAWXFl2qK2qksh0znIuuZLMmpKbR235FWV+15bTJrelZZQUJSUWgk35OASXRLQaARwoI5ngjE8xLnw9bFJarV9fd4HYQByZbL1wV9BYdFkqecB+qvDH7DePAYK9XJ/gFSYMrx/+vvvpNLTErGH9FoKfGNSOweKu4iR/g4v0qRn8QNYIb0OQfGRjDGvTCrfGCOnWAYlfRW5GtTt4Ns/vRw/PHD5zMMBkahNK9qJp0/tl+2EekCy47Dm7uSDJV/M+v/S2xuGs9hYDl9IoVRpigpJfFoNegsPwcp0S/cqHbYfw2b4kPtkkU1ZJJhhIudDOOmT0p1VZ8EdpPuD1ULXXu0RnSjDLBYLlUnPMjYbi0KbRkJdWUEMXhjlT2MIyfnjTvFguAy6nDO4UYt7W4+oB+TcV6E416HHhhyT9ZWw21GK7fJ7d4p2TaNkGWkrqHcjfEZUb7XBIX72hkRXmlxAGaqqC87IoaBrqb2wqcb+pfmgRJr5rcMLmVU4j2DFVaSaZ+8mqA1Cd4XKFzUGsGgLiCrr7LJo2LeTi3Z1tya+hHbtUi+8P/CLNGYVSllqXXCF3wpVCV/mjjPhahp/y0nEePG1aqYAP1H32H+uXR3n6gTQDbcjrNAG/ia4bXkyj8P9ChKmPHBRFDnyhNBrDFR2FSvHkJuvPTfkPWm7m7dgM1FcHtLFD2666tvcxHee09mz0fp4M9p4M9kw3AlmDb14+/fG2ofy/wd+L6Q4Hmn57g9OndIa2Tk93skx1qCOgSeH9iGFNHpPSZ0/HMcDj2+CPHwjtOIZDxnxP4dTQ9bFz4nUSiRwm8H/guj9gm3XSUtNHAOdQ1fh3US0kaKGOjJPmSNqKHRnaTx05lHahMK9kye9nZkp1Qnfqm2YLLSZ/X8TbZO4J6Us7pBTadoiwt8G+hXqMuW7Gup5l9tLXLmCTwr+vQqITT+vXNFeSlDALxvOTLerzdknD59bd5qBRaCaMENZoZuKJGJl8/C5qz1F4sVhgrmUOtuRVbo0sRH74IT3nWgOTaLmuuKYlm7HHb7b2WjMVSjCK5eCQM2ucKw+MM5n7LMlWGJYJWDsOfQcWT6HBVJFuYo/HpJeayaHbPIf4/4GapZvVLLmJG5abT5YQxiHSFQAA&quot;"/>
    <we:property name="initialStateBookmark" value="&quot;H4sIAAAAAAAAA+1YbU/bSBD+K8ifA9q1d7023yDlXlTaIkB8OaFqvDsJWzm2u7YpOcR/v9l1ApSQBkU9VcfxAWGPJzPPzDwz+3IbGds2Jcw/wgyj/ejPylgNpnY7MhpF1SA8/PTp/YeD0/efPx58OCJx3XS2rtpo/zbqwE2xu7BtD6U3QcK/LkcRlOUJTP3bBMoWR1GDrq0rKO3fOCjTp871eDeK8KYpawfe5FkHHXqz16RO7+Sb7yXkEXRnr/EMdTdIQXEJKiliAMnjRIOQSGrtoBCQPaviTQf347rqwFbkxssUCMA8kTzPIGepASZiL29tNS0XgB9+ez5vfFbaK2i807r4Qm69nbs7CifLRZrnMs5iqWJQMZeabWurKAQylbCECy4F01nOs4227Iwyv2rLqCzRuWaUFCkEpjEb8rENLoGoFQIYkJlgMWd8iHFiy26R0mJ+dNM4YgNxZLB1YK6h0miiUHKH7VDh2+gPiw6cvpof4zUGDEfPf1/9dOJqYlY3vwBnBwbVvdO4qjjIT3ESPlWd7cga4a0IkvVs9GEteuDeGCFdOiDxO89Nr/YIz+L5a29hx+COgQ4GU4tQooOqDu9X9bexQ7Jgon12d0mSH+Z9fGV1id1ZaTU6LkQmZZ4RE6T4vhj04gy6w3lI9Dvrlh3CR+uS+GqTTFklWcxAiIky2iCjPyXzlG+keYc3XVHfrBKdyZhpHiNoLhTHJFOQbts0CpJcx9TQacZMlupUM7590xxMpw6nQwZXCjGuy372jPxFBXpUDXqc2C5If+urBbXYKp9H93jHJJrWjtaQcgXyT0Rlet1t01enNLLc+ApcR02Vcp6nKU1D9cKmip821S8twsB3BSbWSZHQCDZMFooJZt5YtQWqM5zOsNqKVZ1DnEHzlEXDpoVcfHm0Lfnd1X0TavHzgV+GOSNRiFypnEvkJjZ5rIpkIyN+lOHXvHScO0ubVirgM3Uf/cf6ZSNPv5Gmow15GSbgi+i64MUwCv8vRBj6yECaJsAnUmGWcVkwmcevbrK+bcp/0XIzrvuqo77aoo0N6nrW1K316TintWeh93YyWHsyWDPdCGQJtjp8/eNtQfl/g7+Xwx0OVO3yBqcN6XR1GZ4eZZnqUHpAg8LXHt2cPAalB097PsC9++D3ngltz4dDxmxL4ZTQtL5z/HUSiQwG8O9x3m6xzTquqek9gHMoSvycFhMBKpa7mRHZrtAF281oP7VrUOiJxKQQOX+amSHVAd2JraolNJ/8dREvk7kmpO/tkJKr687DXgZ7AWXvc131ZTmK9JUtjcMqhP9UhUTHltavYa4EKWGOGU+Ol6jP6ykNn3t3i4NGqlicxbHOFMv8iRiZ2HwXteYoPJlMMFEiAZ3zItGZSONk+0N6wpUCJlBzVXBFSzZjm2+21lrLChSQSZaAQc50Zky+ZZzB3IMkmqGbBmB137UNaDyBCkNFmoE9FoNeaCaDZvHs/P9nahZuVqPghLBYouuGH/hyRgGW3+Dc/QMeOxap+xUAAA==&quot;"/>
    <we:property name="isFiltersActionButtonVisible" value="true"/>
    <we:property name="isVisualContainerHeaderHidden" value="false"/>
    <we:property name="reportEmbeddedTime" value="&quot;2024-12-16T17:46:32.074Z&quot;"/>
    <we:property name="creatorTenantId" value="&quot;e7b09dad-0417-46e4-84b0-d77f68a3e591&quot;"/>
    <we:property name="creatorUserId" value="&quot;100320040E42D5D1&quot;"/>
    <we:property name="creatorSessionId" value="&quot;8c796600-c998-48ec-ac99-448d6288fc1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89A7E7D7-0AB0-40AB-AA81-65F20B47EBFA}">
  <we:reference id="wa200003233" version="2.0.0.3" store="pt-BR" storeType="OMEX"/>
  <we:alternateReferences>
    <we:reference id="wa200003233" version="2.0.0.3" store="pt-BR" storeType="OMEX"/>
  </we:alternateReferences>
  <we:properties>
    <we:property name="reportUrl" value="&quot;/groups/me/reports/52f0f4d1-85ed-4c4d-be16-2ff72656f9fd/cb6ae4c1a702bbb01422?bookmarkGuid=21cfb0b1-6abd-4993-9455-f3c96cfebe45&amp;bookmarkUsage=1&amp;ctid=e7b09dad-0417-46e4-84b0-d77f68a3e591&amp;fromEntryPoint=export&quot;"/>
    <we:property name="reportName" value="&quot;Projeto_5&quot;"/>
    <we:property name="reportState" value="&quot;CONNECTED&quot;"/>
    <we:property name="embedUrl" value="&quot;/reportEmbed?reportId=52f0f4d1-85ed-4c4d-be16-2ff72656f9fd&amp;config=eyJjbHVzdGVyVXJsIjoiaHR0cHM6Ly9XQUJJLUJSQVpJTC1TT1VUSC1CLVBSSU1BUlktcmVkaXJlY3QuYW5hbHlzaXMud2luZG93cy5uZXQiLCJlbWJlZEZlYXR1cmVzIjp7InVzYWdlTWV0cmljc1ZOZXh0Ijp0cnVlfX0%3D&amp;disableSensitivityBanner=true&quot;"/>
    <we:property name="pageName" value="&quot;cb6ae4c1a702bbb01422&quot;"/>
    <we:property name="pageDisplayName" value="&quot;Página 3&quot;"/>
    <we:property name="datasetId" value="&quot;6bd56ad0-add2-4edf-a78b-86e49b78d413&quot;"/>
    <we:property name="backgroundColor" value="&quot;#FFFFFF&quot;"/>
    <we:property name="bookmark" value="&quot;H4sIAAAAAAAAA+1YzW7bOBB+lUBnY0FSoij1lnW7P0B3ETRBLoschpyxw0KRtBTl2hv4hfY19sWWlJQ0qeO68KEHNyebw8E3M998Goq6T9B2bQWbP+GOkjfJ7zVaA9i4M5nMkno0ikIqRG0QcmJM5yxXedhtWm+bukve3Cce3JL8te16qCJSMP51M0ugqi5gGVcLqDqaJS25rqmhsv/Q6By2vOtpO0to3VaNgwh56cFThF0F97AOKfCf0hARjLcruiTjR6vROVBmOCgmtNaMZ0IEt250GDJ70SVCD+HnTe3B1iFMtFFGWoIoOGepAlmg1jzaF7byk4vevFu3LlQXat60kZxzXEFtCJOhBEfdmPF9cr5cOlqCn5bvnm3Om6q/e8F+2fTO0AdaDFu1t34TYixsHWLYSNc2UHXhmkDksHN2CRWN1l/6euKFxeVt82nuKBCJ0TB7zHceTMvGhS5XOyn/ZsmBM7eb97Siaje7x/3drYecrsHZsYlDJUdWOKnxESx5VvTbKI/o9iSf6f/fvYUzpDMEDyPUVEryx3//jobnxNwES2frZTUJ8rM2rka+IPjOb8H5qHj9MUgrCmH7IMaQ1scncpvY3QwK+QHovNlGo1gUqWAoECXXuZQaVfn64JxIp6+cDQPdO3rh6Zkd7uYpU3NeN8eMlNauGn8FuqIvZ0rjkNzP4/R4a93DQSdm+0g7QVKf6m17s2fOfmg+dSc/Y58yEYgYR9/plz0+VQ8ni1IcsNSY6TLVLCWhX0+WE2n0nleybzhUvksjf3VN131rNw8OfVP1XZAs4Zje6yvl118pkRWEQmWSsbwwuWGILObzVY67W2i/OFMHLJ0KvUDiacqYJKMklsdiLZThWSYVlQiZVihB4rFYkhcgBOepKLlmlOeaHZ2X5izccjOda6FBATJm0oNY9i7cznexDGNIspBS8VSazABjdGxekOal4CiM4iLcrAsZ0jyI5WntdbPeRaO0MKYMN4zMSC2RMyiOVgWVCkRqSlaSyKhQguWHGdunCmmQacFZbAKFa5DR+dGMwSKTaZqWOrQhY5kAKY9nLF8oLLTIgshYzmSuSn5YY3vQBsDPluSO3HIQRtP7rgVDF1DTMKbacRRYGr+rrFuokXD67+LvexuG4Rj6Gqo+Rh2+ESVDmDgDtv8D+4+LLpwSAAA=&quot;"/>
    <we:property name="initialStateBookmark" value="&quot;H4sIAAAAAAAAA+1YzW7bOBB+lUBnY0FSon56c930B23aIAlyWQSLITlyWCiilqJdewO/0L7GvtiSkpImdRwXOvTg5mRxSH8z882nIanbSOm2qWD9GW4wehV9qJWWoIw94tEkqnvj6y9fPp5Mzz7+9Xl6cuzNpnHa1G306jZyYOfoLnW7gCpAeOOfV5MIquoU5mFUQtXiJGrQtqaGSv+D/WI/5ewCN5MIV01lLATIcwcOA+zSL/dj75v+EXuPIJ1e4jlK11ulSAETSSEjTAhBaMKYX9b2C7rInlwSoDv3M1M70LV3E2yYoODAckpJnAHPlRA02EtduWGJWB+vGuuz8zmvm8DKVC2hlqiiLgWLbR/xbTSdzy3OwQ3D40eTM1Mtbp6wn5uFlXiGZTdVO+3W3kepa+9DB7o2nqpTazyR3czROVTYW98u6oEXEobX5tvMoidSBcPkPt6ZN82N9eWttkJ+r9GCldfrT7jEaju6+/ntqbuYLsHqvohdJiMzHGR4DxY9SvpNkEdY9iCe4fnvhYYjhUcKHPRQQyrRyX//9obHxFx5S6vreTUI8rs2Lnq+wK+dXYN1QfHiq5dWEMLmTow+rK8P5Dawu+4U8hvQebUJRlbmMSOKKcWpSDkXKiteXpwDqfSF1b6hO4tPvD2T/dU8ZGqmtRnTUhq9NO4CRIU/9hRjFdrXffd4o+3dRscmu0g7QFIf6m1ztaPPnplv7cH32IdMeCL61nf4afdv1d3OkmUUVCFUIopYkBiZeNlZDqTQO45kP7Gp/JJCvrOmbX+2mnubvqwWrZcsqj68lyPl80dKRXJULEs4IWkuU0mUIiGeZzlur6H5YU/tsETMRKmQxjEhHGXGVTEWq8wkTRKeYaEgEZniwNVYLE5zYIzSmBVUEExTQUbHJSjxt9xEpIIJyEARIuO9WPrG3863sSQhCnnOeUZjLhMJhODYuCBOC0YVkxll/madcx/mXiyHKyfMahsN41zKwt8wEskFV5RAPloVWGTAYlmQAlmCecZIup+xXargUhHBKAlFQH8NkiIdzRiUCY/juBC+DAlJGHA+nrG0zFQuWOJFRlLC06yg+zW2A60D/G6JbtDOO2GYhWsbkHgKNXZtqulbgcb+u8qqgVqhGp5t+P2kfTPsXV9CtQheu29EUefER6PD8fj5P4QvR1EXVugZm/8BFHxGBsUSAAA=&quot;"/>
    <we:property name="isFiltersActionButtonVisible" value="true"/>
    <we:property name="isVisualContainerHeaderHidden" value="false"/>
    <we:property name="reportEmbeddedTime" value="&quot;2024-12-16T17:47:36.913Z&quot;"/>
    <we:property name="creatorTenantId" value="&quot;e7b09dad-0417-46e4-84b0-d77f68a3e591&quot;"/>
    <we:property name="creatorUserId" value="&quot;100320040E42D5D1&quot;"/>
    <we:property name="creatorSessionId" value="&quot;dce091c9-2252-4ea5-b45a-02c7cd61d3af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Página 2</vt:lpstr>
      <vt:lpstr>Página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Aleksandro Souza</cp:lastModifiedBy>
  <cp:revision>3</cp:revision>
  <dcterms:created xsi:type="dcterms:W3CDTF">2018-06-07T21:39:02Z</dcterms:created>
  <dcterms:modified xsi:type="dcterms:W3CDTF">2024-12-16T17:51:18Z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