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13AF32A-A982-4F65-2904-2C6D02DC5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5676F6BB-4209-330B-B35F-DE33AF903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154449"/>
                  </p:ext>
                </p:extLst>
              </p:nvPr>
            </p:nvGraphicFramePr>
            <p:xfrm>
              <a:off x="914399" y="1122362"/>
              <a:ext cx="10605332" cy="54749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5676F6BB-4209-330B-B35F-DE33AF9038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399" y="1122362"/>
                <a:ext cx="10605332" cy="54749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-in_Banner">
            <a:extLst>
              <a:ext uri="{FF2B5EF4-FFF2-40B4-BE49-F238E27FC236}">
                <a16:creationId xmlns:a16="http://schemas.microsoft.com/office/drawing/2014/main" id="{74C65347-3191-52D1-F6A1-2CFF5EC6BA13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Add-in_Icon" descr="Ícone para Microsoft Power BI.">
            <a:extLst>
              <a:ext uri="{FF2B5EF4-FFF2-40B4-BE49-F238E27FC236}">
                <a16:creationId xmlns:a16="http://schemas.microsoft.com/office/drawing/2014/main" id="{9221F838-B80D-1EF4-2CA4-E72F99A976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302CFAB3-38CE-7473-E3AE-28C4115143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887051"/>
                  </p:ext>
                </p:extLst>
              </p:nvPr>
            </p:nvGraphicFramePr>
            <p:xfrm>
              <a:off x="914399" y="1281868"/>
              <a:ext cx="10186587" cy="538385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302CFAB3-38CE-7473-E3AE-28C4115143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399" y="1281868"/>
                <a:ext cx="10186587" cy="53838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258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9c59ea2-f8c5-4657-9dba-f2e8f7d6c501}">
  <we:reference id="WA200003233" version="2.0.0.3" store="pt-BR" storeType="OMEX"/>
  <we:alternateReferences/>
  <we:properties>
    <we:property name="Microsoft.Office.CampaignId" value="&quot;none&quot;"/>
    <we:property name="reportUrl" value="&quot;/groups/me/reports/36538938-44c6-42d2-bd6d-c3837bc630a1/147523cb096c17140831?bookmarkGuid=4ae90af6-cdaf-4a6e-9379-881bcd301674&amp;bookmarkUsage=1&amp;ctid=e7b09dad-0417-46e4-84b0-d77f68a3e591&amp;fromEntryPoint=export&quot;"/>
    <we:property name="reportState" value="&quot;CONNECTED&quot;"/>
    <we:property name="artifactViewState" value="&quot;live&quot;"/>
    <we:property name="reportEmbeddedTime" value="&quot;2024-12-17T14:26:23.193Z&quot;"/>
    <we:property name="creatorSessionId" value="&quot;1c90970f-f4bb-45ea-9be3-8cde081b78d4&quot;"/>
    <we:property name="creatorUserId" value="&quot;100320040E42D5D1&quot;"/>
    <we:property name="creatorTenantId" value="&quot;e7b09dad-0417-46e4-84b0-d77f68a3e591&quot;"/>
    <we:property name="pageDisplayName" value="&quot;Página 1&quot;"/>
    <we:property name="pageName" value="&quot;147523cb096c17140831&quot;"/>
    <we:property name="isFiltersActionButtonVisible" value="true"/>
    <we:property name="initialStateBookmark" value="&quot;H4sIAAAAAAAAA4VRXWvCMBT9KyPPZfRDW+ubG3sYzg/m8EVk3KZ3LiMmIUllTvzvu0kFHzYQSpt7enLOycmJtcIZCcc57JGN2bNqBYdW27uSJUz14MNiMZ1NXqfv88nsiWBtvNDKsfGJebA79GvhOpBBgsDNNmEg5RJ2YfoA6TBhBq3TCqT4wZ5Mv7zt8Jww/DZSWwiSKw8eg+yB6DSTd3ZfkCNwLw64Qu4v6KAa5gVv0rrkWZUN0lGREc31hJjsX0qQjvaPWnkQimwCNihTqKDgeV6laVnW9MQYTqidvAS+7n07mtCK2NMJQxvNF9kGnfOZjlMXo3KUViliOxzmGW9ryG9quU8wf7Si3BVhe6Suw0J33hnguARF8+bEjNVUsBcYeVQoqBbby9qG74vwaHvjNcgueMabYdGEsohG4o0N4b5YjLUNr18oiTwsOwIAAA==&quot;"/>
    <we:property name="bookmark" value="&quot;H4sIAAAAAAAAA4VRTWsDIRT8K8XzUtzv3Vx7KpQSSMkl5PCiL4nFqKgbmob89z7dQA4tFER94zjzHK9MquA0XN7hhGzBXo1UAqT1Tx0rmJnBfb+DuoVygKodm4qjGAY6tS4qawJbXFkEf8C4VmECnZQI3GwLBlov4ZCqPeiABXPogzWg1TfOZDqKfsJbwfDLaeshSa4iREyyZ6JTTS2UzzU5gojqjCsU8Y42fVvVYsfHTpR92fChLokWZkLu7E9Kks72L9ZEUIZsEtZ0HHqoRVX1nHfdSCO3EZQ56HvDj7sfF5fCUSd6YUpj90m2Sed2o+eM9dANvOeIsm2rUsgRqn+1whHcL60s90DYCSnrtLFTDA4ELsFQvbky5y0FHBVmHgUKRqK8731a31REPxuvQU/5c9PPsGyzTdMPhWwOAhICAAA=&quot;"/>
    <we:property name="datasetId" value="&quot;280e55bc-3e4f-4e0c-9733-096b2d51ac91&quot;"/>
    <we:property name="embedUrl" value="&quot;/reportEmbed?reportId=36538938-44c6-42d2-bd6d-c3837bc630a1&amp;config=eyJjbHVzdGVyVXJsIjoiaHR0cHM6Ly9XQUJJLUJSQVpJTC1TT1VUSC1CLVBSSU1BUlktcmVkaXJlY3QuYW5hbHlzaXMud2luZG93cy5uZXQiLCJlbWJlZEZlYXR1cmVzIjp7InVzYWdlTWV0cmljc1ZOZXh0Ijp0cnVlfX0%3D&amp;disableSensitivityBanner=true&quot;"/>
    <we:property name="reportName" value="&quot;Projeto_5.1&quot;"/>
    <we:property name="isVisualContainerHeaderHidden" value="false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914E0E8-2889-4432-B736-43F2114442C7}">
  <we:reference id="wa200003233" version="2.0.0.3" store="pt-BR" storeType="OMEX"/>
  <we:alternateReferences>
    <we:reference id="wa200003233" version="2.0.0.3" store="pt-BR" storeType="OMEX"/>
  </we:alternateReferences>
  <we:properties>
    <we:property name="reportUrl" value="&quot;/groups/me/reports/36538938-44c6-42d2-bd6d-c3837bc630a1/e9dc792b53d212028015?bookmarkGuid=7c4f57dc-2eb6-46c0-b2d4-ce98ed22aa74&amp;bookmarkUsage=1&amp;ctid=e7b09dad-0417-46e4-84b0-d77f68a3e591&amp;fromEntryPoint=export&quot;"/>
    <we:property name="reportName" value="&quot;Projeto_5.1&quot;"/>
    <we:property name="reportState" value="&quot;CONNECTED&quot;"/>
    <we:property name="embedUrl" value="&quot;/reportEmbed?reportId=36538938-44c6-42d2-bd6d-c3837bc630a1&amp;config=eyJjbHVzdGVyVXJsIjoiaHR0cHM6Ly9XQUJJLUJSQVpJTC1TT1VUSC1CLVBSSU1BUlktcmVkaXJlY3QuYW5hbHlzaXMud2luZG93cy5uZXQiLCJlbWJlZEZlYXR1cmVzIjp7InVzYWdlTWV0cmljc1ZOZXh0Ijp0cnVlfX0%3D&amp;disableSensitivityBanner=true&quot;"/>
    <we:property name="pageName" value="&quot;e9dc792b53d212028015&quot;"/>
    <we:property name="pageDisplayName" value="&quot;Página 2&quot;"/>
    <we:property name="datasetId" value="&quot;280e55bc-3e4f-4e0c-9733-096b2d51ac91&quot;"/>
    <we:property name="backgroundColor" value="&quot;#FFFFFF&quot;"/>
    <we:property name="bookmark" value="&quot;H4sIAAAAAAAAA+1ayXLbRhD9FRUuubBSsy++WbRjp8pJXFHiS8qHnpkGBQcCGACUpaj0Q/mN/FgaAGVtpKhQisMqqXQQZ0Ev06+3Ac6yVLTzEk5/hCPMXmTfV6mIkOpmz2STrBonITAHKUXNOdqI2kjlabWed0VdtdmLs6yDZobdh6JdQNlTosnfPk4yKMv3MOtHOZQtTrI5Nm1dQVn8ieNmWuqaBZ5PMjyZl3UDPcmDDjrsyR7TdhqTCPxbSRwhdsUxHmDsxln0KVovgpZJcMGEY1zTtnbcMEi2cktPemA/rasOiorY9HPMaS500A6l0cxosJj6+baoZuVS4Mtnfzmd94fTHgL9p9MIn4htT+f8nNSRPlrJbZJSKckCA5XitrRUdJgLFQ0kxiVqx8BuS8saSWomS+oxlaSKAs22tAzTYIJkQgqUwJwwwm19Xs7nUSRtnPAcotYhia1pMVTBRea1ZAaUYWBU/2xelN3S1OH09cm8IZQSdkdaL9MxVJEMPkCxwXZE3ln2cjZrcAbdcvj62uK0LhdHK+YP6kUT8WfMh6WqK7pT4pEXFfEoetj3cr5vanKIYWXvAEocZ79bVEt8s354WH+eNkgOkfqJjzRz55FEaNL1E6FBk7DZPx20fVU0F+4jJjeE/l81JdVoKgavhRAKkWmdghaOix033auijfWi6p6E9e5QdmlApNDiWa6kExSoKKKmsOMG/LUqunbvoC7TU7DgXdqOJszBq5znxqAV3LPkGMYdN+H0pzcHT8F4q/UczcZ94spQkQNSJ/RUKahdz3rPofOqAdFYUFSVeW8MwwDoJd9YAnV40oX65HYR5GNUKYmolFdSsEh/m6mtK0AFk0REGSWEVdJbJWBbWsIBOPTBJEcNRXDWSr0tLXDeccxz7qgj0cz5xMxGyE8JUrO6oTanvIX6twU20MTD03d4jOVtm39Zv710YekP0BRjFzPgY0vcLNuxL8Sy61Dq+6N+2xV5lr//WBSwl3AvQQcjqaUq2Q9//zVOXHesyY7EgkergNsO4u+YXtIj00NouptBYWwiifOnK23iEhRjqHgCKPg4+E/guTXR5Wg9ZQwnGDWtO54y7guTyb38/bGkOsDZEVbdCvfanLfKRUuHjWkfmpV43akktr57u49jPf5xjzgWEaWWaDhw6SCKxOzmixsYhNxfdN3gWDdSSzLJa29ZgmQidaQc2OaUdzfJYAABrE1OG2OdlMzBs7d9XW9LdbXont1sOzfLtRMid1R1YYosBYhu1y9ndhPA9DMt4nO6+Eo4vjzuZdljjeYU4KNyzIMU3MbN6aI4gtnK+/TIcyNZEJbZ4K3WnD009TDqaYS33oNKWsdoxkZ+uz6QsiJKz0LCoJwHwb12D+qRHq0fvihf/219XxYRm2uKZkfYzIYiuy94B0XmI6MCx/U6Dcs46HmWvStI95H2BygXPdlv9rH7jFh9QzJddORrfInf9KVHPpK13jHI2j6qbyxZjo5hEGL/eshy5SyLCRnDB4IZA9MOU+BaKemTZ8Zsvoa4m6RGCFxInoLQTklno9r1+8ndTEPT/jqKYu0WTtg1iEcwv1dv/aapF/NHBe2l4CNuVQJkinEmZaT6WnFtnhHxlRFxXzT8Jxn+KiAmF580XAb+7LBICatsAEuktssbyvncu5ikMEY9tLOzBKMQg+PJC4pwEZBvftm/pqAw3lCa1qgE51yBMdJtLijWv6BPVEfkTJogACDcJ/iukUtJDBEkY0xpo9EZyTff266kRcRufH0xRIgBHeCDsSqAYEICtdws8eFGqmjfjiYcvyTpX3cELXh0QVlN3p+itxhW7Rz4rSoV6kXXziHie6hwRclADgZVGj8AuaNsGJh8KRnOz/8BaRXIkFEjAAA=&quot;"/>
    <we:property name="initialStateBookmark" value="&quot;H4sIAAAAAAAAA+1ayW7cRhD9FYEXXwZB74tvkuzYgVdYiS+BEVR3F0d0KHJCcmQrgn4ov5EfS5EcWdtIo4wUZwAJOmi6ulnV1fVqa/I4S0U7K+HoLRxg9jT7qUpFhFQ3WyabZNVI3Hn37tWb7Q+vfnu7/eY5ketZV9RVmz09zjpopth9LNo5lD0LIv76aZJBWb6HaT/KoWxxks2waesKyuJPHBfTVNfM8WSS4ddZWTfQs9zroMOe7SEtpzHJ5j9IkgixKw5xD2M3UtGnaL0IWibBBROOcU3L2nHBsLOlS3rWg/jduuqgqEhMT2NOc6GDdiiNZkaDxdTT26KalosNnz3789GsP5V2H+g/nUb4TGJ7PicnpI700Upuk5RKSRYYqBTX5aWiw1yoaCAxLlE7BnZdXtZIUjNZUo+pJFUUaNblZZgGEyQTUqAE5oQRbu3zcj6PImnjhOcQtQ5JrM2LoQouMq8lM6AMA6P6Z/Oi7BamDkfPv84aQilhd+S1nQ6himTwAYoNtiPyjrPt6bTBKXSL4fMLk7t1OT9YQt+r503ED5gPU1VXdEckIy8qklH0sO/3+b6pySGGma09KHGk/jivFvhm/XC//rLbIDlE6gmfiHLjkURo0sUToUGTsNk5GrR9VjSn7iMmlzb9v2pKqhEpBq+FEAqRaZ2CFo6LDTfds6KN9bzqHoT1blB2YUCk0OJZrqQTFKgooqaw4Qb8pSq6dmuvLtNDsOBN2o4mzMGrnOfGoBXcs+QYxg034e67F3sPwXjL9RzNxn3iylCRA1In9FQpqE3Peo+h87wB0VhQVJV5bwzDAOglX1kCdfi1C/XXq0WQj1GlJKJSXknBIv2t5nZdASqYJCbKKCGskt4qAevyEg7AoQ8muah5cNZKvS4vcN5xzHPupPKaOZ+YWQn5XYLUtG6ovymvoP5lgQ00cf/oNR5iedXm3+avTp1a+iM0xdjFDPhYEzeLPuwbs+wilPr+qF92bj+L33/MC9hKuJWgg5HVQpXszd9/jYSLjjXZkFhwbxVw20H8HdM2PbK7D013OSiMTSRJ/nyuTVyAYgwVDwAFnwb/CTy3JrocraeM4QSjpnXDU8ZtYTK5lb/f1672cHqAVbfEvVbnrXLe0mFj2oFmKV43Kold373dxrHu/7hHHIuIUks0HLh0EEVidvXFDQyb3Jl33eBYl1JLMslrb1mCZCJ1pBzY6pR3M8tgAAGsTU4bY52UzMGjt31fb0t1Ne8e3Ww9N8u1EyJ3VHVhiiwFiG7TL2c2E8D0M83jY7r4Tjg+O+5F2WON5hTgo3LMgxTcxtXpojiA6dL79MhzI1kQltngrdac3TX1MOpphLfeg0pax2jGRn69PpCyIkrPQsKgnAfBvXZ36pHurR8+LV//bX1fFhGbC4pmB9hMhyK7L3gHRWajoALH+ToN0zjoeZy9Lkj3kfdHKOc92yc72H1BrJ7Qnk478mt8iV/2pXs+kmu9Y9hre6++sRA5OoZBiP3rIcuVsywmZAzvCGYMTDtMgWulpE+eGbP6GuJmlhohcCF5CkI7JZ2NatPvJzczDe3211EUa9dwwq5BPIDZrXrrF009n90raM82PuJWJUCmGGdSRqqvFdfmERHfGRG3RcN/kuHPA2Jy+i3DWeDP9ouUsMoGsERqu7yhnM+9i0kKY9RdOztLMAoxOJ68oAgXAfnql/3XFBTGG0rTGpXgnCswRrrVBcX1L+gT1RE5kyYIAAi3Cb7X7EtJDBEkY0xpo9EZyVff2y7lRcwufX0xRIgBHeCDsSqAYEICtdws8eFGqmhfjiYcvyTpX3cELXh0QVlN3p+itxiWrRzkLSsV6nnXziDie6hwSclADgZVGj8AuaFsGIRkp0oVoVxVZ/Sfu3wrMU5O/gFQPyu6eiMAAA==&quot;"/>
    <we:property name="isFiltersActionButtonVisible" value="true"/>
    <we:property name="isVisualContainerHeaderHidden" value="false"/>
    <we:property name="reportEmbeddedTime" value="&quot;2024-12-17T14:28:31.022Z&quot;"/>
    <we:property name="creatorTenantId" value="&quot;e7b09dad-0417-46e4-84b0-d77f68a3e591&quot;"/>
    <we:property name="creatorUserId" value="&quot;100320040E42D5D1&quot;"/>
    <we:property name="creatorSessionId" value="&quot;02bb6ac6-d455-421f-a538-643eaa38d57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F65ECAA-35DA-42E0-B5DF-B4022E068934}">
  <we:reference id="wa200003233" version="2.0.0.3" store="pt-BR" storeType="OMEX"/>
  <we:alternateReferences>
    <we:reference id="wa200003233" version="2.0.0.3" store="pt-BR" storeType="OMEX"/>
  </we:alternateReferences>
  <we:properties>
    <we:property name="reportUrl" value="&quot;/groups/me/reports/36538938-44c6-42d2-bd6d-c3837bc630a1/128273ecbc7828b4bd20?bookmarkGuid=b00fca5f-9627-4fff-a467-71ff559758c4&amp;bookmarkUsage=1&amp;ctid=e7b09dad-0417-46e4-84b0-d77f68a3e591&amp;fromEntryPoint=export&quot;"/>
    <we:property name="reportName" value="&quot;Projeto_5.1&quot;"/>
    <we:property name="reportState" value="&quot;CONNECTED&quot;"/>
    <we:property name="embedUrl" value="&quot;/reportEmbed?reportId=36538938-44c6-42d2-bd6d-c3837bc630a1&amp;config=eyJjbHVzdGVyVXJsIjoiaHR0cHM6Ly9XQUJJLUJSQVpJTC1TT1VUSC1CLVBSSU1BUlktcmVkaXJlY3QuYW5hbHlzaXMud2luZG93cy5uZXQiLCJlbWJlZEZlYXR1cmVzIjp7InVzYWdlTWV0cmljc1ZOZXh0Ijp0cnVlfX0%3D&amp;disableSensitivityBanner=true&quot;"/>
    <we:property name="pageName" value="&quot;128273ecbc7828b4bd20&quot;"/>
    <we:property name="pageDisplayName" value="&quot;Página 3&quot;"/>
    <we:property name="datasetId" value="&quot;280e55bc-3e4f-4e0c-9733-096b2d51ac91&quot;"/>
    <we:property name="backgroundColor" value="&quot;#FFFFFF&quot;"/>
    <we:property name="bookmark" value="&quot;H4sIAAAAAAAAA+1YS2/bOBD+K4bORkGKokT1lrgtdoFiEdTZXIochuTYYVeWtBTlxhv4vy9JKc2jbt266QNGT5Zmxh9nhjPDj7pJtOnaCjZ/wQqT58mftTYKdGMneTJN6kG4EITRTGQCsrLAHEWRc69tWmeaukue3yQO7BLdhel6qAKSF769nCZQVWewDG8LqDqcJi3arqmhMv/hYOxVzva4nSZ43VaNhQA5d+AwwK69uX/3LtBnzK8Iypk1zlG5UZqKtGCopCpEKmQmdUq8WTcYRM92mgTouPysqR2Y2i8TZHnGC8mKnJSqQC15SbNouzCVG03k5uV1a310PuZNG5JzotdQK9RJDMFiN3h8k5wslxaX4MbXlw+Us6bqVzvk86a3Ct/gIqpqZ9wmbICp/RompGvrU3VmG5/IqPm7Nq6bzJtKR82rvh5zQ8LrVfN+ZtEnUwfBdL/PT+XWaa/+QTeIHzpx6SWdqZfVWAB3e3E++KaqvvPZRj34MrsC60KxyXd+V8MeeIDGarSnm7gNL4y9rYd0+sjtn74F28vbovV/eHevLGc+H8vGDiE8fdYvt0HFpeKSKZLJkgrimzeHPEB9Nv9m5Tv2YcIDVqY0X/C8EEJxURIJOhd7sboraHdgYaEgWzACBS21ZgKBHGefjbvsJ2r13VrNP+peuW9qtVOwv/vskJQPfcZIrlmZ55lACjqlWU7VL17PkzlU2D1VLf9h0IJVV5vXuMbqY+8+6D9W3fp0AdYMh3+M5MAIRxbzASx5EPSLQCuC2T1/xud/ewMTjRMNDgaoMZTk3BrPZ5zFHR32BSfqMafmpG4OGTutWTfuHGSFj+fNzhZ+07zvYuMccyrvV5mfZUObH3/YQwWNbEXkmSqUJxmUp4IokmZqL8NweO1kc72DY1BWqpQLUSLz3KfMCNmP9gm+kjLKsxKIv/qkjKGf9jw9mEd5AiUWBdGKUCJoITTXe8+KH8Ej5rhcYb2LR3zBlPtFz6zfU/kryOBXX7foYxp4/Fn9sTzzriWHCakpRVpIzpn2FzFPMhmhh840nZdUk7wgOeGaEJ4qwg/FYnrBOSkIk0hIyTJNWHn45FY6l4pA6metwEJnBMg3oFGqNeGlzJiMB4ykcn+cEDf2tHcu1s5jSCglB1hgAeDvsBw5yQ47DiLcnSRZoV3Gmm9617Wg8AxqjCXVDlVhMNr5YQa1Rj0+2/D72vjzY1j4Aqo+frcLH92SuEwooO3/NIdM3e0TAAA=&quot;"/>
    <we:property name="initialStateBookmark" value="&quot;H4sIAAAAAAAAA+1Y247bNhD9FUPPRkCKoi55s50tWuS2WG/3pVgUQ3LsZSpLKkU56y787yUpbfYSJ06cbRoYebI4HJ+5cGZ4pJtI6bYpYfMGVhg9j36rlJagajNKo3FU9cLp27cvX0/OXv75ZvL6xInrxuq6aqPnN5EFs0R7odsOSg/hhH9cjiMoy1NY+tUCyhbHUYOmrSso9T/YK7stazrcjiO8bsragIecW7DoYddO3a2dbfqMOYsgrV7jHKUdpHEeZwylkFke5yIRKiZOre0Vgmc7VTx0MD+rKwu6cma8LE14JliWkkJmqAQvaBJ0F7q0g4rYnFw3xkXnYt40PisTtYZKoopCCAbb3uObaLJcGlyCHZYnDzZnddmtdsjndWcknuEibFVW242zsdCVs6F9urYuVaemdokMO79X2rajeV2qsPNLVw25IX55Vb+fGXTJVF4w3u/zU7k17eRfaHvxQycunaTV1bIcCuDuLM5732TZtS7bqHpfZldgrC828c6dqj8DB1AbhWa6CcfwQpvbeojHj9z+349ge3lbtO4P7+6V5czlY1mbPoSnz/rl1m9xIblgkiSioDmBpEgh9VCfzb9euY59mHCPlUjFFzzN8lzyvCACVJrvxWqvoNmBhZmEZMEIZLRQiuUI5Dj7bDhlN0rL/6zV3KPqpP2mVpuC+dlnh6S87zNGUsWKNE1ypKBimqRU/uD1PJpDie1T1fKvGg0YebV5hWssP/buw/7HW7c+XYDR/eUfIjkwwoG+fACLHgT9wtMKr3bPn+H5707DSOFIgYUeagglOjfa8RlrcEeHfcGNesypmVT1IWOn0evanoMo8fG82dnCZ/X7NjTOMafyfpW5Wda3+fGH3VfQwFbyNJGZdCSD8jgnksSJ3MswLF5bUV/v4BiUFTLmeV4gc9ynSAjZj/YJvhIzypMCCKYYM4Zu2vP4YB7lCFS+yIiShJKcZrniau9d8T14xByXK6x28YgvmHI/6J31cyp/BRn86tct+pgGHn9Wvy/PvGvJfkIqSpFmgnOm3IuYI5mM0ENnmkoLqkiakZRwRQiPJeGHYjG14JxkhAkkpGCJIqw4fHJLlQpJIHazNsdMJQTIN6BRqhThhUiYCBeMoGJ/nBAOdtpZG2rnMSQUggMsMANw77AcOUkOuw4C3J0kWqFZhpqvO9s2IPEUKgwl1fRVoTHouWEGlUI1PBv/+0q7+6M3fAFl522Gj25RMOJ80Z5wff4P/lNcFNzyBbf9FxkdCSMWFAAA&quot;"/>
    <we:property name="isFiltersActionButtonVisible" value="true"/>
    <we:property name="isVisualContainerHeaderHidden" value="false"/>
    <we:property name="reportEmbeddedTime" value="&quot;2024-12-17T17:28:59.443Z&quot;"/>
    <we:property name="creatorTenantId" value="&quot;e7b09dad-0417-46e4-84b0-d77f68a3e591&quot;"/>
    <we:property name="creatorUserId" value="&quot;100320040E42D5D1&quot;"/>
    <we:property name="creatorSessionId" value="&quot;f61b2425-95a7-44b5-ba6a-9c37eb769158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Aleksandro Rodrigues de Souza</cp:lastModifiedBy>
  <cp:revision>4</cp:revision>
  <dcterms:created xsi:type="dcterms:W3CDTF">2018-06-07T21:39:02Z</dcterms:created>
  <dcterms:modified xsi:type="dcterms:W3CDTF">2024-12-17T17:29:28Z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