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ed56102-d01d-4607-867d-3aa86603745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10eb8d8-668c-41a6-8755-66d0fbd9d3bc/ed1ce93c670e3719363c?bookmarkGuid=ec72898d-bd57-4799-a175-1247da6f2568&amp;bookmarkUsage=1&amp;ctid=e7b09dad-0417-46e4-84b0-d77f68a3e591&amp;fromEntryPoint=export&quot;"/>
    <we:property name="reportState" value="&quot;CONNECTED&quot;"/>
    <we:property name="artifactViewState" value="&quot;live&quot;"/>
    <we:property name="reportEmbeddedTime" value="&quot;2024-12-18T17:39:17.503Z&quot;"/>
    <we:property name="creatorSessionId" value="&quot;25cb455c-543f-43a6-9fd8-6f8b45b314d3&quot;"/>
    <we:property name="creatorUserId" value="&quot;100320040E42D5D1&quot;"/>
    <we:property name="creatorTenantId" value="&quot;e7b09dad-0417-46e4-84b0-d77f68a3e591&quot;"/>
    <we:property name="pageDisplayName" value="&quot;Página 4&quot;"/>
    <we:property name="pageName" value="&quot;ed1ce93c670e3719363c&quot;"/>
    <we:property name="reportName" value="&quot;Projeto_5.2&quot;"/>
    <we:property name="isVisualContainerHeaderHidden" value="false"/>
    <we:property name="isFiltersActionButtonVisible" value="true"/>
    <we:property name="initialStateBookmark" value="&quot;H4sIAAAAAAAAA8VW227bOBD9lYIvfhEWul/ylrgJEKSXIF5kUQTBYkSOZBa6gaRTu4F/pr+yP7ZDyk7qxq3bIN19ECAOyTMzh2eGvGdC6qGB1TtokR2x805IDqJXr1LmsW40nrx/f/H2+Ori73fHb0/J3A9G9p1mR/fMgKrRXEu9gMZCkPHm1mPQNJdQ21EFjUaPDah030EjP+O4mKaMWuDaY7gcml6BhZwZMGhh72g5jcl38EcQkEvgRt7hDLkZzSgCjkXE08zHKAuKKI04LdPjAhfa3iUW2/mf9p0B2ZEfa4O4gAqzIEqLyEcRxnkmrL2SjdksKVeny0FRepT0arC0HIs76DgK5nJQqMeQ79lxXSuswWyGpzuT075ZtHvss36hOF5h5aY6I82KfFSyIx/S8rUmri5VT0y6GfqtpHHWs0W34cW3w3n/aaqQmBTW4D3EOyVT3Ss63+ZJyC8V1QzrFrsxrN04bsmiZVc3GwE8HsWfY3i8WWgiG8UJqOkclLFKKz/SiVr+aXevBKqTlTuC11JttRB638T8v9K/vt2KlVZ8/EqOG/bH8F+ebkvv8N969NgHgu4WTeOcg6L631bLjm90hfOrMVyC+ucLIar+Cfe7M7ITuCTyPdZgV5s5OwqIDjvDyyzmfhZGWRIWWKIf8PJgWb9cmfx0Br9YKbqRHNVOebAWqRHbnxqpqdlNlNEwepSoH7Pe/bveNlqqojPVt27b5i4YyMO+XDw2xuFbCfw1p5LdKIzujm3RnX9Dkv55EY4D5/+7rL2aQjv0elThNTQLd/GQhzfSjNnfj2baNZlMHuU8mdxsFHw7sbutTuxncQQY2ENb2wtH7FbF+1ycgJbcAo5IGpttd3oCpw1Jy8zc+c7cugPg9prcIFs+9jaXBwp+k0StJDnwOYozJ53X46Ph3GA7epXuutSctp+LsVJa6ghSb+tmO7qganW1+gYr83tK6lEcHruS9dx879R+IAzXPnafRg+dzx1DGeQliDBKckiSIMrRL1NHwY8KV7b0KNq91tyRAqS+SAM/ExkvYwwhyg5i6TkMe7CEL5IkiXIIMPTLAMtC5AexDC5N2S+fopVVVvEKYz8qAJJYhJiWz80yzQKe5FUaB0UahnEp/JA/FyuOoySLEpH44AvM/SgJiucylpRVlCccirgI05xDEET+87Ac3L6e3C+MHoDjJXS4pyVQ8QPdYeJAI3BPaeacUCyybA61pZ3OsV7/C/cD3G3sCwAA&quot;"/>
    <we:property name="bookmark" value="&quot;H4sIAAAAAAAAA8VW227bOBD9lUIvfhEWou7KW+M2QLDFIqiLLBZFHkbkSGahG0gqazfwz/RX+mM7pKxk3bh1G6TtgwBxSJ6ZOTwz5J0npB4a2P4FLXpn3mUnJAfRqxep53vdZGSAIqxElsUsxDQQScGQZvvByL7T3tmdZ0DVaK6lHqGxSGR8f+N70DRXUNtRBY1G3xtQ6b6DRn7EaTFNGTXizvdwMzS9Agu5MmDQwt7SchrbEP5gjFwCN/IWV8jNZEbBOBYRT7MAo4wVURpxWqanBS60o0sstvO/7DsDsiM/1gZxARVmLEqLKKCc4zwT1l7JxuyXlNvXm0FRepT0drDsvBS30HEUnstBoZ5CvvNe1rXCGsx++Ppgctk3Y3vEvupHxfEtVm6qM9JsyUclO/IhLV874upK9cSkm6HfShpnvRi7PS+BHa77f5cKiUlhDf59vEsy1b2iY24ehfyMUYmRT2EdxnFDFi27utkL4OEo3k3h8WbURDaKc1DLNShjlVZ+oBO1/NPuXglU51t3BK+kmrUQ+l/E/Fvp393MYqUVH/4nxz37U/jPT7eld/i1Hn3vH4LuxqZxzkFR/c/VcuAbXeH8aAxXoD5/IkTVP4rhcEZ2AjdEvu812NVm7Z0xosPO8DKLeZCFUZaEBZYYMF6eLOvnK5PvzuAHK0U3kqM6KA+vRWrE9qdGamp2E2U0TB4l6oesD/+u50ZLVXSh+tZt218JA3k4lovvTXEEVgJ/r6lk9wqjK2QuussvSNLfL8Jp4Px/lbUXS2iHXk8qvIZmdBcPeXgjzZT93WSmXYvF4kHOi8X7vYJvFna31Yn9LI4AA0doa3vhiJ1VfMzFOWjJLeCEpLGZu9MjOG1IWmblznfl1p0At9fkHtnycbS53FPwkyRqJcmBr1FcOOm8mt4Olwbbyat016XmtP1STJXSUkeQeq6befQnVaur1TdYmZ9TUg/i8L23sl6br53aN4Th2sfhC+m+87ljKFleggijJIckYVGOQZk6Cr5VuLKlR9HhteaOFIAeVykLMpHxMsYQouwkll7DcARL0CstSaIcGIZBybAsRH4Sy+DGlP3mMVpZZRWvMA6iAiCJBb0Cy6dmmWaMJ3mVxqxIwzAuRRDyp2LFcZRkUSKSAAKBeRAlrHgqY0lZRXnCoYiLMM05MBYFT8NycMd6cj8aPQDHK+jwSEug4ge6w8SJRuCe0vedYLf7D2TEzwrDCwAA&quot;"/>
    <we:property name="datasetId" value="&quot;f4a14d74-1a0e-4609-a013-934746a45147&quot;"/>
    <we:property name="embedUrl" value="&quot;/reportEmbed?reportId=a10eb8d8-668c-41a6-8755-66d0fbd9d3bc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Aleksandro Souza</cp:lastModifiedBy>
  <cp:revision>3</cp:revision>
  <dcterms:created xsi:type="dcterms:W3CDTF">2018-06-07T21:39:02Z</dcterms:created>
  <dcterms:modified xsi:type="dcterms:W3CDTF">2024-12-18T17:39:55Z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