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57" r:id="rId4"/>
    <p:sldId id="259" r:id="rId5"/>
    <p:sldId id="258"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0" autoAdjust="0"/>
    <p:restoredTop sz="72553" autoAdjust="0"/>
  </p:normalViewPr>
  <p:slideViewPr>
    <p:cSldViewPr>
      <p:cViewPr varScale="1">
        <p:scale>
          <a:sx n="43" d="100"/>
          <a:sy n="43" d="100"/>
        </p:scale>
        <p:origin x="-9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8E3262-42FA-4CB2-A6CE-11A1BA6842AA}" type="datetimeFigureOut">
              <a:rPr lang="en-US" smtClean="0"/>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6A60B-5555-4290-B5E9-324345479FD0}" type="slidenum">
              <a:rPr lang="en-US" smtClean="0"/>
              <a:t>‹#›</a:t>
            </a:fld>
            <a:endParaRPr lang="en-US"/>
          </a:p>
        </p:txBody>
      </p:sp>
    </p:spTree>
    <p:extLst>
      <p:ext uri="{BB962C8B-B14F-4D97-AF65-F5344CB8AC3E}">
        <p14:creationId xmlns:p14="http://schemas.microsoft.com/office/powerpoint/2010/main" val="189935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a:t>
            </a:r>
            <a:r>
              <a:rPr lang="en-US" baseline="0" dirty="0" smtClean="0"/>
              <a:t> – Teams are made up of three courageous men and women that are quickly trained for combat. They are willing to go anywhere and do anything to get the job done.</a:t>
            </a:r>
          </a:p>
          <a:p>
            <a:r>
              <a:rPr lang="en-US" baseline="0" dirty="0" smtClean="0"/>
              <a:t>What – They look for zombies both dead and alive to collect blood samples from them. </a:t>
            </a:r>
          </a:p>
          <a:p>
            <a:r>
              <a:rPr lang="en-US" baseline="0" dirty="0" smtClean="0"/>
              <a:t>Where – The teams travel everywhere and anywhere they can find zombies. They scour major cities, small towns and the countryside.</a:t>
            </a:r>
          </a:p>
          <a:p>
            <a:r>
              <a:rPr lang="en-US" baseline="0" dirty="0" smtClean="0"/>
              <a:t>Why – Everybody has lost someone they love to zombies so most of them take this very personally. They have a strong desire to find patient 0 with the hope of stopping the zombie epidemic to save all of mankind.</a:t>
            </a:r>
            <a:endParaRPr lang="en-US" dirty="0"/>
          </a:p>
        </p:txBody>
      </p:sp>
      <p:sp>
        <p:nvSpPr>
          <p:cNvPr id="4" name="Slide Number Placeholder 3"/>
          <p:cNvSpPr>
            <a:spLocks noGrp="1"/>
          </p:cNvSpPr>
          <p:nvPr>
            <p:ph type="sldNum" sz="quarter" idx="10"/>
          </p:nvPr>
        </p:nvSpPr>
        <p:spPr/>
        <p:txBody>
          <a:bodyPr/>
          <a:lstStyle/>
          <a:p>
            <a:fld id="{0846A60B-5555-4290-B5E9-324345479FD0}" type="slidenum">
              <a:rPr lang="en-US" smtClean="0"/>
              <a:t>3</a:t>
            </a:fld>
            <a:endParaRPr lang="en-US"/>
          </a:p>
        </p:txBody>
      </p:sp>
    </p:spTree>
    <p:extLst>
      <p:ext uri="{BB962C8B-B14F-4D97-AF65-F5344CB8AC3E}">
        <p14:creationId xmlns:p14="http://schemas.microsoft.com/office/powerpoint/2010/main" val="300681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 = </a:t>
            </a:r>
            <a:r>
              <a:rPr lang="en-US" sz="1200" b="0" i="0" kern="1200" dirty="0" smtClean="0">
                <a:solidFill>
                  <a:schemeClr val="tx1"/>
                </a:solidFill>
                <a:effectLst/>
                <a:latin typeface="+mn-lt"/>
                <a:ea typeface="+mn-ea"/>
                <a:cs typeface="+mn-cs"/>
              </a:rPr>
              <a:t>the circumstances that form the setting for an event, statement, or idea, and in terms of which it can be fully understood and assessed.</a:t>
            </a:r>
            <a:endParaRPr lang="en-US" dirty="0" smtClean="0"/>
          </a:p>
          <a:p>
            <a:endParaRPr lang="en-US" dirty="0" smtClean="0"/>
          </a:p>
          <a:p>
            <a:r>
              <a:rPr lang="en-US" dirty="0" smtClean="0"/>
              <a:t>Findings: Teams work under harsh conditions and have</a:t>
            </a:r>
            <a:r>
              <a:rPr lang="en-US" baseline="0" dirty="0" smtClean="0"/>
              <a:t> to deal with both natural and supernatural elements. Before heading out, they have a predetermined destination in mind where there are either areas that have not been sampled, need more samples or an area of interest that needs further evaluations. They drive around in armored vehicles in the designated area looking for zombies. </a:t>
            </a:r>
          </a:p>
          <a:p>
            <a:r>
              <a:rPr lang="en-US" baseline="0" dirty="0" smtClean="0"/>
              <a:t>All the duties are shared among the team members.</a:t>
            </a:r>
            <a:endParaRPr lang="en-US" dirty="0" smtClean="0"/>
          </a:p>
          <a:p>
            <a:endParaRPr lang="en-US" dirty="0"/>
          </a:p>
        </p:txBody>
      </p:sp>
      <p:sp>
        <p:nvSpPr>
          <p:cNvPr id="4" name="Slide Number Placeholder 3"/>
          <p:cNvSpPr>
            <a:spLocks noGrp="1"/>
          </p:cNvSpPr>
          <p:nvPr>
            <p:ph type="sldNum" sz="quarter" idx="10"/>
          </p:nvPr>
        </p:nvSpPr>
        <p:spPr/>
        <p:txBody>
          <a:bodyPr/>
          <a:lstStyle/>
          <a:p>
            <a:fld id="{0846A60B-5555-4290-B5E9-324345479FD0}" type="slidenum">
              <a:rPr lang="en-US" smtClean="0"/>
              <a:t>4</a:t>
            </a:fld>
            <a:endParaRPr lang="en-US"/>
          </a:p>
        </p:txBody>
      </p:sp>
    </p:spTree>
    <p:extLst>
      <p:ext uri="{BB962C8B-B14F-4D97-AF65-F5344CB8AC3E}">
        <p14:creationId xmlns:p14="http://schemas.microsoft.com/office/powerpoint/2010/main" val="206348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Think - </a:t>
            </a:r>
            <a:r>
              <a:rPr lang="en-US" dirty="0" smtClean="0"/>
              <a:t>Our goal</a:t>
            </a:r>
            <a:r>
              <a:rPr lang="en-US" baseline="0" dirty="0" smtClean="0"/>
              <a:t> is to find patient 0 to find a cure. We don’t necessarily want to kill zombies unless we have to because we WILL find a cure. We also don’t want to get ourselves infected.</a:t>
            </a:r>
          </a:p>
          <a:p>
            <a:r>
              <a:rPr lang="en-US" b="0" baseline="0" dirty="0" smtClean="0"/>
              <a:t>Hear - </a:t>
            </a:r>
            <a:r>
              <a:rPr lang="en-US" baseline="0" dirty="0" smtClean="0"/>
              <a:t>The CDC tells us that they are working on a cure and the more samples they get the closer they get. We hear sob stories everyday from people who have lost loved ones to this virus. We are being told that we are appreciated for what we do and to be careful while we are doing it. The CDC has informed us that the virus is mutating.</a:t>
            </a:r>
          </a:p>
          <a:p>
            <a:r>
              <a:rPr lang="en-US" b="0" baseline="0" dirty="0" smtClean="0"/>
              <a:t>See - </a:t>
            </a:r>
            <a:r>
              <a:rPr lang="en-US" baseline="0" dirty="0" smtClean="0"/>
              <a:t>We see zombies everywhere. It seems like there are more zombies than live people. The infrastructure is falling apart around us. Buildings are in disrepair, abandoned cars are blocking the roadways and communication is spotty.</a:t>
            </a:r>
          </a:p>
          <a:p>
            <a:r>
              <a:rPr lang="en-US" b="0" baseline="0" dirty="0" smtClean="0"/>
              <a:t>Say - </a:t>
            </a:r>
            <a:r>
              <a:rPr lang="en-US" baseline="0" dirty="0" smtClean="0"/>
              <a:t>We will do what ever it takes and go wherever we need to in order to get a good variety of samples. We will work long hours under any condition to obtain as many samples as we can. We will be careful and take all the necessary precautions.</a:t>
            </a:r>
          </a:p>
          <a:p>
            <a:r>
              <a:rPr lang="en-US" b="0" baseline="0" dirty="0" smtClean="0"/>
              <a:t>Pain - We don’t want to infect ourselves so we don’t want to get too close in order to obtain a sample. There is not much time to get a sample because we can very easily get overcome by multiple zombies. We need to have some type of protective gear and it makes it hard at times to maneuver. So we use the best gear available that has the least hindrance.</a:t>
            </a:r>
          </a:p>
          <a:p>
            <a:r>
              <a:rPr lang="en-US" b="0" baseline="0" dirty="0" smtClean="0"/>
              <a:t>Gain - Getting samples from a distance makes it safer for the team to work. Our goal is to find patient 0 so a cure can be found. Using location patterns of different strains gets us closer to our target.</a:t>
            </a:r>
            <a:endParaRPr lang="en-US" b="1" baseline="0" dirty="0" smtClean="0"/>
          </a:p>
        </p:txBody>
      </p:sp>
      <p:sp>
        <p:nvSpPr>
          <p:cNvPr id="4" name="Slide Number Placeholder 3"/>
          <p:cNvSpPr>
            <a:spLocks noGrp="1"/>
          </p:cNvSpPr>
          <p:nvPr>
            <p:ph type="sldNum" sz="quarter" idx="10"/>
          </p:nvPr>
        </p:nvSpPr>
        <p:spPr/>
        <p:txBody>
          <a:bodyPr/>
          <a:lstStyle/>
          <a:p>
            <a:fld id="{0846A60B-5555-4290-B5E9-324345479FD0}" type="slidenum">
              <a:rPr lang="en-US" smtClean="0"/>
              <a:t>5</a:t>
            </a:fld>
            <a:endParaRPr lang="en-US"/>
          </a:p>
        </p:txBody>
      </p:sp>
    </p:spTree>
    <p:extLst>
      <p:ext uri="{BB962C8B-B14F-4D97-AF65-F5344CB8AC3E}">
        <p14:creationId xmlns:p14="http://schemas.microsoft.com/office/powerpoint/2010/main" val="2224898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Dart gun:</a:t>
            </a:r>
            <a:r>
              <a:rPr lang="en-US" baseline="0" dirty="0" smtClean="0"/>
              <a:t> just a tool to get the dart to target</a:t>
            </a:r>
          </a:p>
          <a:p>
            <a:pPr marL="171450" indent="-171450">
              <a:buFont typeface="Arial" pitchFamily="34" charset="0"/>
              <a:buChar char="•"/>
            </a:pPr>
            <a:r>
              <a:rPr lang="en-US" baseline="0" dirty="0" smtClean="0"/>
              <a:t>Darts: sensors to analyze blood, location, break of tip with locator chip inside (to track migration for future analysis). Bluetooth – 30 feet. Need to pair. Download info to phone then upload later.</a:t>
            </a:r>
            <a:endParaRPr lang="en-US" dirty="0" smtClean="0"/>
          </a:p>
          <a:p>
            <a:pPr marL="171450" indent="-171450">
              <a:buFont typeface="Arial" pitchFamily="34" charset="0"/>
              <a:buChar char="•"/>
            </a:pPr>
            <a:r>
              <a:rPr lang="en-US" dirty="0" smtClean="0"/>
              <a:t>Analyze blood</a:t>
            </a:r>
            <a:r>
              <a:rPr lang="en-US" baseline="0" dirty="0" smtClean="0"/>
              <a:t> to determine: gender, blood type, strain or new mutation</a:t>
            </a:r>
          </a:p>
          <a:p>
            <a:pPr marL="171450" indent="-171450">
              <a:buFont typeface="Arial" pitchFamily="34" charset="0"/>
              <a:buChar char="•"/>
            </a:pPr>
            <a:r>
              <a:rPr lang="en-US" baseline="0" dirty="0" smtClean="0"/>
              <a:t>Use GPS locator, if not available manually enter</a:t>
            </a:r>
          </a:p>
          <a:p>
            <a:pPr marL="171450" indent="-171450">
              <a:buFont typeface="Arial" pitchFamily="34" charset="0"/>
              <a:buChar char="•"/>
            </a:pPr>
            <a:r>
              <a:rPr lang="en-US" baseline="0" dirty="0" smtClean="0"/>
              <a:t>Database to store samples: analyze location of different strains to determine where more samples are needed.</a:t>
            </a:r>
          </a:p>
          <a:p>
            <a:pPr marL="171450" indent="-171450">
              <a:buFont typeface="Arial" pitchFamily="34" charset="0"/>
              <a:buChar char="•"/>
            </a:pPr>
            <a:r>
              <a:rPr lang="en-US" baseline="0" dirty="0" smtClean="0"/>
              <a:t>Solar to charge batteries</a:t>
            </a:r>
          </a:p>
          <a:p>
            <a:pPr marL="171450" indent="-171450">
              <a:buFont typeface="Arial" pitchFamily="34" charset="0"/>
              <a:buChar char="•"/>
            </a:pPr>
            <a:r>
              <a:rPr lang="en-US" baseline="0" dirty="0" smtClean="0"/>
              <a:t>Indicators:</a:t>
            </a:r>
          </a:p>
          <a:p>
            <a:pPr marL="628650" lvl="1" indent="-171450">
              <a:buFont typeface="Arial" pitchFamily="34" charset="0"/>
              <a:buChar char="•"/>
            </a:pPr>
            <a:r>
              <a:rPr lang="en-US" baseline="0" dirty="0" smtClean="0"/>
              <a:t>911</a:t>
            </a:r>
          </a:p>
          <a:p>
            <a:pPr marL="628650" lvl="1" indent="-171450">
              <a:buFont typeface="Arial" pitchFamily="34" charset="0"/>
              <a:buChar char="•"/>
            </a:pPr>
            <a:r>
              <a:rPr lang="en-US" baseline="0" dirty="0" smtClean="0"/>
              <a:t>Upload complete</a:t>
            </a:r>
          </a:p>
          <a:p>
            <a:pPr marL="628650" lvl="1" indent="-171450">
              <a:buFont typeface="Arial" pitchFamily="34" charset="0"/>
              <a:buChar char="•"/>
            </a:pPr>
            <a:endParaRPr lang="en-US" baseline="0" dirty="0" smtClean="0"/>
          </a:p>
          <a:p>
            <a:pPr marL="171450" indent="-171450">
              <a:buFont typeface="Arial" pitchFamily="34" charset="0"/>
              <a:buChar cha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846A60B-5555-4290-B5E9-324345479FD0}" type="slidenum">
              <a:rPr lang="en-US" smtClean="0"/>
              <a:t>6</a:t>
            </a:fld>
            <a:endParaRPr lang="en-US"/>
          </a:p>
        </p:txBody>
      </p:sp>
    </p:spTree>
    <p:extLst>
      <p:ext uri="{BB962C8B-B14F-4D97-AF65-F5344CB8AC3E}">
        <p14:creationId xmlns:p14="http://schemas.microsoft.com/office/powerpoint/2010/main" val="14781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Test the maximum</a:t>
            </a:r>
            <a:r>
              <a:rPr lang="en-US" baseline="0" dirty="0" smtClean="0"/>
              <a:t> distance to receive data transmission.</a:t>
            </a:r>
          </a:p>
          <a:p>
            <a:pPr marL="171450" indent="-171450">
              <a:buFont typeface="Arial" pitchFamily="34" charset="0"/>
              <a:buChar char="•"/>
            </a:pPr>
            <a:r>
              <a:rPr lang="en-US" dirty="0" smtClean="0"/>
              <a:t>Test microchip that transmits location</a:t>
            </a:r>
          </a:p>
          <a:p>
            <a:pPr marL="171450" indent="-171450">
              <a:buFont typeface="Arial" pitchFamily="34" charset="0"/>
              <a:buChar char="•"/>
            </a:pPr>
            <a:r>
              <a:rPr lang="en-US" dirty="0" smtClean="0"/>
              <a:t>Test blood analysis returns correct blood type, gender</a:t>
            </a:r>
            <a:r>
              <a:rPr lang="en-US" baseline="0" dirty="0" smtClean="0"/>
              <a:t> and strain or new </a:t>
            </a:r>
            <a:r>
              <a:rPr lang="en-US" baseline="0" dirty="0" err="1" smtClean="0"/>
              <a:t>mutaion</a:t>
            </a:r>
            <a:r>
              <a:rPr lang="en-US" baseline="0" dirty="0" smtClean="0"/>
              <a:t>.</a:t>
            </a:r>
          </a:p>
          <a:p>
            <a:pPr marL="171450" indent="-171450">
              <a:buFont typeface="Arial" pitchFamily="34" charset="0"/>
              <a:buChar char="•"/>
            </a:pPr>
            <a:r>
              <a:rPr lang="en-US" baseline="0" dirty="0" smtClean="0"/>
              <a:t>Test upload to main database</a:t>
            </a:r>
          </a:p>
          <a:p>
            <a:pPr marL="171450" indent="-171450">
              <a:buFont typeface="Arial" pitchFamily="34" charset="0"/>
              <a:buChar char="•"/>
            </a:pPr>
            <a:r>
              <a:rPr lang="en-US" baseline="0" dirty="0" smtClean="0"/>
              <a:t>Battery life</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0846A60B-5555-4290-B5E9-324345479FD0}" type="slidenum">
              <a:rPr lang="en-US" smtClean="0"/>
              <a:t>7</a:t>
            </a:fld>
            <a:endParaRPr lang="en-US"/>
          </a:p>
        </p:txBody>
      </p:sp>
    </p:spTree>
    <p:extLst>
      <p:ext uri="{BB962C8B-B14F-4D97-AF65-F5344CB8AC3E}">
        <p14:creationId xmlns:p14="http://schemas.microsoft.com/office/powerpoint/2010/main" val="92893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251248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159490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326412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159456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217403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187708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263344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67253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183473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386506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1407C6-8B05-488A-B151-FE6AE5A204B7}" type="datetimeFigureOut">
              <a:rPr lang="en-US" smtClean="0"/>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88D19F-55C6-47C3-B737-6C793B9B647D}" type="slidenum">
              <a:rPr lang="en-US" smtClean="0"/>
              <a:t>‹#›</a:t>
            </a:fld>
            <a:endParaRPr lang="en-US" dirty="0"/>
          </a:p>
        </p:txBody>
      </p:sp>
    </p:spTree>
    <p:extLst>
      <p:ext uri="{BB962C8B-B14F-4D97-AF65-F5344CB8AC3E}">
        <p14:creationId xmlns:p14="http://schemas.microsoft.com/office/powerpoint/2010/main" val="156797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407C6-8B05-488A-B151-FE6AE5A204B7}" type="datetimeFigureOut">
              <a:rPr lang="en-US" smtClean="0"/>
              <a:t>2/24/2016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8D19F-55C6-47C3-B737-6C793B9B647D}" type="slidenum">
              <a:rPr lang="en-US" smtClean="0"/>
              <a:t>‹#›</a:t>
            </a:fld>
            <a:endParaRPr lang="en-US" dirty="0"/>
          </a:p>
        </p:txBody>
      </p:sp>
    </p:spTree>
    <p:extLst>
      <p:ext uri="{BB962C8B-B14F-4D97-AF65-F5344CB8AC3E}">
        <p14:creationId xmlns:p14="http://schemas.microsoft.com/office/powerpoint/2010/main" val="2343270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ZOMBIE HUNTERS</a:t>
            </a:r>
            <a:br>
              <a:rPr lang="en-US" dirty="0" smtClean="0"/>
            </a:br>
            <a:r>
              <a:rPr lang="en-US" dirty="0" smtClean="0"/>
              <a:t>Data Collection</a:t>
            </a:r>
            <a:endParaRPr lang="en-US" dirty="0"/>
          </a:p>
        </p:txBody>
      </p:sp>
      <p:sp>
        <p:nvSpPr>
          <p:cNvPr id="5" name="Subtitle 4"/>
          <p:cNvSpPr>
            <a:spLocks noGrp="1"/>
          </p:cNvSpPr>
          <p:nvPr>
            <p:ph type="subTitle" idx="1"/>
          </p:nvPr>
        </p:nvSpPr>
        <p:spPr/>
        <p:txBody>
          <a:bodyPr/>
          <a:lstStyle/>
          <a:p>
            <a:r>
              <a:rPr lang="en-US" dirty="0" smtClean="0"/>
              <a:t>Audrey</a:t>
            </a:r>
          </a:p>
          <a:p>
            <a:r>
              <a:rPr lang="en-US" dirty="0" smtClean="0"/>
              <a:t>Dawn</a:t>
            </a:r>
          </a:p>
          <a:p>
            <a:r>
              <a:rPr lang="en-US" dirty="0" smtClean="0"/>
              <a:t>Deanne</a:t>
            </a:r>
            <a:endParaRPr lang="en-US" dirty="0"/>
          </a:p>
        </p:txBody>
      </p:sp>
    </p:spTree>
    <p:extLst>
      <p:ext uri="{BB962C8B-B14F-4D97-AF65-F5344CB8AC3E}">
        <p14:creationId xmlns:p14="http://schemas.microsoft.com/office/powerpoint/2010/main" val="4069266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 1 (placeholder)</a:t>
            </a:r>
            <a:endParaRPr lang="en-US" dirty="0"/>
          </a:p>
        </p:txBody>
      </p:sp>
      <p:sp>
        <p:nvSpPr>
          <p:cNvPr id="3" name="Content Placeholder 2"/>
          <p:cNvSpPr>
            <a:spLocks noGrp="1"/>
          </p:cNvSpPr>
          <p:nvPr>
            <p:ph idx="1"/>
          </p:nvPr>
        </p:nvSpPr>
        <p:spPr/>
        <p:txBody>
          <a:bodyPr/>
          <a:lstStyle/>
          <a:p>
            <a:r>
              <a:rPr lang="en-US" dirty="0" smtClean="0"/>
              <a:t>1 Research Phase = How do you intend to gain empathy and context?</a:t>
            </a:r>
            <a:endParaRPr lang="en-US" dirty="0"/>
          </a:p>
        </p:txBody>
      </p:sp>
    </p:spTree>
    <p:extLst>
      <p:ext uri="{BB962C8B-B14F-4D97-AF65-F5344CB8AC3E}">
        <p14:creationId xmlns:p14="http://schemas.microsoft.com/office/powerpoint/2010/main" val="206312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Teams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Who are the data collectors?</a:t>
            </a:r>
          </a:p>
          <a:p>
            <a:pPr lvl="1"/>
            <a:r>
              <a:rPr lang="en-US" dirty="0" smtClean="0"/>
              <a:t>Teams of 3</a:t>
            </a:r>
          </a:p>
          <a:p>
            <a:pPr lvl="1"/>
            <a:r>
              <a:rPr lang="en-US" dirty="0" smtClean="0"/>
              <a:t>Trained for combat</a:t>
            </a:r>
          </a:p>
          <a:p>
            <a:pPr lvl="1"/>
            <a:r>
              <a:rPr lang="en-US" dirty="0" smtClean="0"/>
              <a:t>Courageous men and women</a:t>
            </a:r>
          </a:p>
          <a:p>
            <a:r>
              <a:rPr lang="en-US" dirty="0" smtClean="0"/>
              <a:t>What do they do?</a:t>
            </a:r>
          </a:p>
          <a:p>
            <a:pPr lvl="1"/>
            <a:r>
              <a:rPr lang="en-US" dirty="0" smtClean="0"/>
              <a:t>Travel to all infected regions</a:t>
            </a:r>
          </a:p>
          <a:p>
            <a:pPr lvl="1"/>
            <a:r>
              <a:rPr lang="en-US" dirty="0" smtClean="0"/>
              <a:t>Find zombies dead or alive</a:t>
            </a:r>
          </a:p>
          <a:p>
            <a:pPr lvl="1"/>
            <a:r>
              <a:rPr lang="en-US" dirty="0" smtClean="0"/>
              <a:t>Collect blood samples from them</a:t>
            </a:r>
          </a:p>
          <a:p>
            <a:r>
              <a:rPr lang="en-US" dirty="0" smtClean="0"/>
              <a:t>Where do they work?</a:t>
            </a:r>
          </a:p>
          <a:p>
            <a:pPr lvl="1"/>
            <a:r>
              <a:rPr lang="en-US" dirty="0" smtClean="0"/>
              <a:t>In any environment where there are zombies</a:t>
            </a:r>
          </a:p>
          <a:p>
            <a:pPr lvl="1"/>
            <a:r>
              <a:rPr lang="en-US" dirty="0" smtClean="0"/>
              <a:t>Major cities, small towns and the countryside</a:t>
            </a:r>
          </a:p>
          <a:p>
            <a:r>
              <a:rPr lang="en-US" dirty="0" smtClean="0"/>
              <a:t>Why do they do it?</a:t>
            </a:r>
          </a:p>
          <a:p>
            <a:pPr lvl="1"/>
            <a:r>
              <a:rPr lang="en-US" dirty="0" smtClean="0"/>
              <a:t>Everybody has lost someone they love to zombies</a:t>
            </a:r>
          </a:p>
          <a:p>
            <a:pPr lvl="1"/>
            <a:r>
              <a:rPr lang="en-US" dirty="0" smtClean="0"/>
              <a:t>Stop the zombie epidemic</a:t>
            </a:r>
          </a:p>
          <a:p>
            <a:pPr lvl="1"/>
            <a:r>
              <a:rPr lang="en-US" dirty="0" smtClean="0"/>
              <a:t>Need to find patient 0</a:t>
            </a:r>
          </a:p>
          <a:p>
            <a:pPr lvl="1"/>
            <a:r>
              <a:rPr lang="en-US" dirty="0" smtClean="0"/>
              <a:t>To help all of mankind</a:t>
            </a:r>
          </a:p>
          <a:p>
            <a:pPr lvl="1"/>
            <a:endParaRPr lang="en-US" dirty="0" smtClean="0"/>
          </a:p>
          <a:p>
            <a:pPr lvl="1"/>
            <a:endParaRPr lang="en-US" dirty="0"/>
          </a:p>
        </p:txBody>
      </p:sp>
    </p:spTree>
    <p:extLst>
      <p:ext uri="{BB962C8B-B14F-4D97-AF65-F5344CB8AC3E}">
        <p14:creationId xmlns:p14="http://schemas.microsoft.com/office/powerpoint/2010/main" val="2253348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Everyday Life in the Field</a:t>
            </a:r>
            <a:endParaRPr lang="en-US" dirty="0"/>
          </a:p>
        </p:txBody>
      </p:sp>
      <p:sp>
        <p:nvSpPr>
          <p:cNvPr id="4" name="Content Placeholder 3"/>
          <p:cNvSpPr>
            <a:spLocks noGrp="1"/>
          </p:cNvSpPr>
          <p:nvPr>
            <p:ph idx="1"/>
          </p:nvPr>
        </p:nvSpPr>
        <p:spPr/>
        <p:txBody>
          <a:bodyPr/>
          <a:lstStyle/>
          <a:p>
            <a:r>
              <a:rPr lang="en-US" dirty="0" smtClean="0"/>
              <a:t>Followed a team for 3 days to observe</a:t>
            </a:r>
          </a:p>
          <a:p>
            <a:pPr lvl="1"/>
            <a:r>
              <a:rPr lang="en-US" dirty="0" smtClean="0"/>
              <a:t>The environment they work in</a:t>
            </a:r>
          </a:p>
          <a:p>
            <a:pPr lvl="1"/>
            <a:r>
              <a:rPr lang="en-US" dirty="0" smtClean="0"/>
              <a:t>What they do</a:t>
            </a:r>
          </a:p>
          <a:p>
            <a:pPr lvl="1"/>
            <a:r>
              <a:rPr lang="en-US" dirty="0" smtClean="0"/>
              <a:t>How do they collect the data</a:t>
            </a:r>
          </a:p>
          <a:p>
            <a:pPr lvl="1"/>
            <a:r>
              <a:rPr lang="en-US" dirty="0" smtClean="0"/>
              <a:t>What risks do they take</a:t>
            </a:r>
          </a:p>
          <a:p>
            <a:pPr lvl="1"/>
            <a:r>
              <a:rPr lang="en-US" dirty="0" smtClean="0"/>
              <a:t>What precautions are needed</a:t>
            </a:r>
          </a:p>
          <a:p>
            <a:pPr lvl="1"/>
            <a:r>
              <a:rPr lang="en-US" dirty="0" smtClean="0"/>
              <a:t>What equipment is used</a:t>
            </a:r>
          </a:p>
          <a:p>
            <a:pPr lvl="1"/>
            <a:endParaRPr lang="en-US" dirty="0"/>
          </a:p>
        </p:txBody>
      </p:sp>
    </p:spTree>
    <p:extLst>
      <p:ext uri="{BB962C8B-B14F-4D97-AF65-F5344CB8AC3E}">
        <p14:creationId xmlns:p14="http://schemas.microsoft.com/office/powerpoint/2010/main" val="2986041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1143000"/>
          </a:xfrm>
        </p:spPr>
        <p:txBody>
          <a:bodyPr/>
          <a:lstStyle/>
          <a:p>
            <a:r>
              <a:rPr lang="en-US" dirty="0" smtClean="0"/>
              <a:t>Empathy Map</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14400"/>
            <a:ext cx="6934200" cy="5413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99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 2 (placeholder)</a:t>
            </a:r>
            <a:endParaRPr lang="en-US" dirty="0"/>
          </a:p>
        </p:txBody>
      </p:sp>
      <p:sp>
        <p:nvSpPr>
          <p:cNvPr id="3" name="Content Placeholder 2"/>
          <p:cNvSpPr>
            <a:spLocks noGrp="1"/>
          </p:cNvSpPr>
          <p:nvPr>
            <p:ph idx="1"/>
          </p:nvPr>
        </p:nvSpPr>
        <p:spPr/>
        <p:txBody>
          <a:bodyPr/>
          <a:lstStyle/>
          <a:p>
            <a:r>
              <a:rPr lang="en-US" dirty="0" smtClean="0"/>
              <a:t>2 Prototyping = Phase What assumptions have you made?</a:t>
            </a:r>
          </a:p>
          <a:p>
            <a:endParaRPr lang="en-US" dirty="0" smtClean="0"/>
          </a:p>
        </p:txBody>
      </p:sp>
    </p:spTree>
    <p:extLst>
      <p:ext uri="{BB962C8B-B14F-4D97-AF65-F5344CB8AC3E}">
        <p14:creationId xmlns:p14="http://schemas.microsoft.com/office/powerpoint/2010/main" val="1839925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 3 (placeholder)</a:t>
            </a:r>
            <a:endParaRPr lang="en-US" dirty="0"/>
          </a:p>
        </p:txBody>
      </p:sp>
      <p:sp>
        <p:nvSpPr>
          <p:cNvPr id="3" name="Content Placeholder 2"/>
          <p:cNvSpPr>
            <a:spLocks noGrp="1"/>
          </p:cNvSpPr>
          <p:nvPr>
            <p:ph idx="1"/>
          </p:nvPr>
        </p:nvSpPr>
        <p:spPr/>
        <p:txBody>
          <a:bodyPr/>
          <a:lstStyle/>
          <a:p>
            <a:r>
              <a:rPr lang="en-US" dirty="0" smtClean="0"/>
              <a:t>3 User Testing Phase = How do you define success?</a:t>
            </a:r>
            <a:endParaRPr lang="en-US" dirty="0"/>
          </a:p>
        </p:txBody>
      </p:sp>
    </p:spTree>
    <p:extLst>
      <p:ext uri="{BB962C8B-B14F-4D97-AF65-F5344CB8AC3E}">
        <p14:creationId xmlns:p14="http://schemas.microsoft.com/office/powerpoint/2010/main" val="3039934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 4 (placeholder)</a:t>
            </a:r>
            <a:endParaRPr lang="en-US" dirty="0"/>
          </a:p>
        </p:txBody>
      </p:sp>
      <p:sp>
        <p:nvSpPr>
          <p:cNvPr id="3" name="Content Placeholder 2"/>
          <p:cNvSpPr>
            <a:spLocks noGrp="1"/>
          </p:cNvSpPr>
          <p:nvPr>
            <p:ph idx="1"/>
          </p:nvPr>
        </p:nvSpPr>
        <p:spPr/>
        <p:txBody>
          <a:bodyPr/>
          <a:lstStyle/>
          <a:p>
            <a:r>
              <a:rPr lang="en-US" dirty="0" smtClean="0"/>
              <a:t>4 Wireframes = Show me what you mean.</a:t>
            </a:r>
            <a:endParaRPr lang="en-US" dirty="0"/>
          </a:p>
        </p:txBody>
      </p:sp>
    </p:spTree>
    <p:extLst>
      <p:ext uri="{BB962C8B-B14F-4D97-AF65-F5344CB8AC3E}">
        <p14:creationId xmlns:p14="http://schemas.microsoft.com/office/powerpoint/2010/main" val="2193215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893</Words>
  <Application>Microsoft Office PowerPoint</Application>
  <PresentationFormat>On-screen Show (4:3)</PresentationFormat>
  <Paragraphs>72</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ZOMBIE HUNTERS Data Collection</vt:lpstr>
      <vt:lpstr>Deliverable 1 (placeholder)</vt:lpstr>
      <vt:lpstr>Data Collection Teams</vt:lpstr>
      <vt:lpstr>Everyday Life in the Field</vt:lpstr>
      <vt:lpstr>Empathy Map</vt:lpstr>
      <vt:lpstr>Deliverable 2 (placeholder)</vt:lpstr>
      <vt:lpstr>Deliverable 3 (placeholder)</vt:lpstr>
      <vt:lpstr>Deliverable 4 (placeholder)</vt:lpstr>
    </vt:vector>
  </TitlesOfParts>
  <Company>LGS Innovations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ZOMBIE HUNTERS</dc:title>
  <dc:creator>LGS Innovations</dc:creator>
  <cp:lastModifiedBy>LGS Innovations</cp:lastModifiedBy>
  <cp:revision>36</cp:revision>
  <dcterms:created xsi:type="dcterms:W3CDTF">2016-02-24T14:28:28Z</dcterms:created>
  <dcterms:modified xsi:type="dcterms:W3CDTF">2016-02-24T22:19:58Z</dcterms:modified>
</cp:coreProperties>
</file>