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70BBFD-4D58-4EAB-A3B7-CE53B9F8B19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16D4E42-8F39-422A-9757-B1A2BA2F32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Terminologies</a:t>
          </a:r>
          <a:endParaRPr lang="en-US" dirty="0"/>
        </a:p>
      </dgm:t>
    </dgm:pt>
    <dgm:pt modelId="{FB42D990-D3B1-42C2-B7B6-46848E14DE6A}" type="parTrans" cxnId="{57353041-F133-49A4-866F-94F5B90FB763}">
      <dgm:prSet/>
      <dgm:spPr/>
      <dgm:t>
        <a:bodyPr/>
        <a:lstStyle/>
        <a:p>
          <a:endParaRPr lang="en-US"/>
        </a:p>
      </dgm:t>
    </dgm:pt>
    <dgm:pt modelId="{FA307C4F-D6B1-41A1-A020-3B60972877FB}" type="sibTrans" cxnId="{57353041-F133-49A4-866F-94F5B90FB763}">
      <dgm:prSet/>
      <dgm:spPr/>
      <dgm:t>
        <a:bodyPr/>
        <a:lstStyle/>
        <a:p>
          <a:endParaRPr lang="en-US"/>
        </a:p>
      </dgm:t>
    </dgm:pt>
    <dgm:pt modelId="{BFD7703B-2D9B-41A2-AE06-5BC12E9265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Introduction to the Study</a:t>
          </a:r>
          <a:endParaRPr lang="en-US" dirty="0"/>
        </a:p>
      </dgm:t>
    </dgm:pt>
    <dgm:pt modelId="{2752794C-29E5-4115-B4F4-2B435FB493EC}" type="parTrans" cxnId="{1BC7E544-3F40-44F1-836F-27AEA83EC3B4}">
      <dgm:prSet/>
      <dgm:spPr/>
      <dgm:t>
        <a:bodyPr/>
        <a:lstStyle/>
        <a:p>
          <a:endParaRPr lang="en-US"/>
        </a:p>
      </dgm:t>
    </dgm:pt>
    <dgm:pt modelId="{B7B0771F-6C25-4DD0-9CEA-25C93BFAD6BC}" type="sibTrans" cxnId="{1BC7E544-3F40-44F1-836F-27AEA83EC3B4}">
      <dgm:prSet/>
      <dgm:spPr/>
      <dgm:t>
        <a:bodyPr/>
        <a:lstStyle/>
        <a:p>
          <a:endParaRPr lang="en-US"/>
        </a:p>
      </dgm:t>
    </dgm:pt>
    <dgm:pt modelId="{7641297C-5F05-4680-8FBE-67BC840934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LSTM Network Architecture</a:t>
          </a:r>
          <a:endParaRPr lang="en-US" dirty="0"/>
        </a:p>
      </dgm:t>
    </dgm:pt>
    <dgm:pt modelId="{D797706F-9975-4E13-9D04-7FBD059211A8}" type="parTrans" cxnId="{E3BEB424-15F1-4930-928B-0D39FECDC605}">
      <dgm:prSet/>
      <dgm:spPr/>
      <dgm:t>
        <a:bodyPr/>
        <a:lstStyle/>
        <a:p>
          <a:endParaRPr lang="en-US"/>
        </a:p>
      </dgm:t>
    </dgm:pt>
    <dgm:pt modelId="{735C72A5-1B6E-4BF5-B5C8-F8EA9FAAA94F}" type="sibTrans" cxnId="{E3BEB424-15F1-4930-928B-0D39FECDC605}">
      <dgm:prSet/>
      <dgm:spPr/>
      <dgm:t>
        <a:bodyPr/>
        <a:lstStyle/>
        <a:p>
          <a:endParaRPr lang="en-US"/>
        </a:p>
      </dgm:t>
    </dgm:pt>
    <dgm:pt modelId="{66547B63-8C38-4BDB-BEDE-8325930CF6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Experiments</a:t>
          </a:r>
          <a:endParaRPr lang="en-US" dirty="0"/>
        </a:p>
      </dgm:t>
    </dgm:pt>
    <dgm:pt modelId="{218843F1-81D7-4374-A823-4E740BCE197A}" type="parTrans" cxnId="{FC12E6B2-1DE4-4E95-BF51-1CDBB7EA22AB}">
      <dgm:prSet/>
      <dgm:spPr/>
      <dgm:t>
        <a:bodyPr/>
        <a:lstStyle/>
        <a:p>
          <a:endParaRPr lang="en-US"/>
        </a:p>
      </dgm:t>
    </dgm:pt>
    <dgm:pt modelId="{67282E09-C188-45C1-AE99-DC388C7F49BE}" type="sibTrans" cxnId="{FC12E6B2-1DE4-4E95-BF51-1CDBB7EA22AB}">
      <dgm:prSet/>
      <dgm:spPr/>
      <dgm:t>
        <a:bodyPr/>
        <a:lstStyle/>
        <a:p>
          <a:endParaRPr lang="en-US"/>
        </a:p>
      </dgm:t>
    </dgm:pt>
    <dgm:pt modelId="{F956D56A-7F0D-4073-A0DC-8AB5CB3D90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Results</a:t>
          </a:r>
          <a:endParaRPr lang="en-US" dirty="0"/>
        </a:p>
      </dgm:t>
    </dgm:pt>
    <dgm:pt modelId="{C47C42E5-2338-4929-982A-74B1A1B15A12}" type="parTrans" cxnId="{0F73BD4B-CB56-4C94-8902-6112E1E893AE}">
      <dgm:prSet/>
      <dgm:spPr/>
      <dgm:t>
        <a:bodyPr/>
        <a:lstStyle/>
        <a:p>
          <a:endParaRPr lang="en-US"/>
        </a:p>
      </dgm:t>
    </dgm:pt>
    <dgm:pt modelId="{BE9BC95B-46F5-4246-840A-930FA877E8DD}" type="sibTrans" cxnId="{0F73BD4B-CB56-4C94-8902-6112E1E893AE}">
      <dgm:prSet/>
      <dgm:spPr/>
      <dgm:t>
        <a:bodyPr/>
        <a:lstStyle/>
        <a:p>
          <a:endParaRPr lang="en-US"/>
        </a:p>
      </dgm:t>
    </dgm:pt>
    <dgm:pt modelId="{EF97F5E0-EDC2-4789-A84E-074B90DA6E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Conclusions</a:t>
          </a:r>
          <a:endParaRPr lang="en-US"/>
        </a:p>
      </dgm:t>
    </dgm:pt>
    <dgm:pt modelId="{A032A863-2E29-4EAF-978C-82E78FCD9954}" type="parTrans" cxnId="{4F5D150F-EF72-48E8-8206-154A23BDD832}">
      <dgm:prSet/>
      <dgm:spPr/>
      <dgm:t>
        <a:bodyPr/>
        <a:lstStyle/>
        <a:p>
          <a:endParaRPr lang="en-US"/>
        </a:p>
      </dgm:t>
    </dgm:pt>
    <dgm:pt modelId="{47FC2A71-0A16-4AC1-961C-E27933A0835C}" type="sibTrans" cxnId="{4F5D150F-EF72-48E8-8206-154A23BDD832}">
      <dgm:prSet/>
      <dgm:spPr/>
      <dgm:t>
        <a:bodyPr/>
        <a:lstStyle/>
        <a:p>
          <a:endParaRPr lang="en-US"/>
        </a:p>
      </dgm:t>
    </dgm:pt>
    <dgm:pt modelId="{22E5D0B8-2852-4597-A2B1-C1ADAFD139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Questions</a:t>
          </a:r>
          <a:endParaRPr lang="en-US"/>
        </a:p>
      </dgm:t>
    </dgm:pt>
    <dgm:pt modelId="{AA3B0EA3-D98C-4FA6-BDC3-999431C41B54}" type="parTrans" cxnId="{4BDC5DA7-D051-4EA9-9D1D-247752789732}">
      <dgm:prSet/>
      <dgm:spPr/>
      <dgm:t>
        <a:bodyPr/>
        <a:lstStyle/>
        <a:p>
          <a:endParaRPr lang="en-US"/>
        </a:p>
      </dgm:t>
    </dgm:pt>
    <dgm:pt modelId="{80583598-1CAA-47C3-8D7E-6CACC4022FC6}" type="sibTrans" cxnId="{4BDC5DA7-D051-4EA9-9D1D-247752789732}">
      <dgm:prSet/>
      <dgm:spPr/>
      <dgm:t>
        <a:bodyPr/>
        <a:lstStyle/>
        <a:p>
          <a:endParaRPr lang="en-US"/>
        </a:p>
      </dgm:t>
    </dgm:pt>
    <dgm:pt modelId="{24813252-E5D6-4458-86BB-553D3D21907F}" type="pres">
      <dgm:prSet presAssocID="{2970BBFD-4D58-4EAB-A3B7-CE53B9F8B194}" presName="root" presStyleCnt="0">
        <dgm:presLayoutVars>
          <dgm:dir/>
          <dgm:resizeHandles val="exact"/>
        </dgm:presLayoutVars>
      </dgm:prSet>
      <dgm:spPr/>
    </dgm:pt>
    <dgm:pt modelId="{0F9409DA-46FD-41B3-AE10-73E71CC52553}" type="pres">
      <dgm:prSet presAssocID="{316D4E42-8F39-422A-9757-B1A2BA2F32E9}" presName="compNode" presStyleCnt="0"/>
      <dgm:spPr/>
    </dgm:pt>
    <dgm:pt modelId="{AE6D19D0-6DC7-441B-8AEB-8A1D6EFB4643}" type="pres">
      <dgm:prSet presAssocID="{316D4E42-8F39-422A-9757-B1A2BA2F32E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43A347E-C1C7-41A7-9BC1-B98B6C5B12C7}" type="pres">
      <dgm:prSet presAssocID="{316D4E42-8F39-422A-9757-B1A2BA2F32E9}" presName="spaceRect" presStyleCnt="0"/>
      <dgm:spPr/>
    </dgm:pt>
    <dgm:pt modelId="{A146107D-A8DE-4E8F-88FD-623F3B02661A}" type="pres">
      <dgm:prSet presAssocID="{316D4E42-8F39-422A-9757-B1A2BA2F32E9}" presName="textRect" presStyleLbl="revTx" presStyleIdx="0" presStyleCnt="7">
        <dgm:presLayoutVars>
          <dgm:chMax val="1"/>
          <dgm:chPref val="1"/>
        </dgm:presLayoutVars>
      </dgm:prSet>
      <dgm:spPr/>
    </dgm:pt>
    <dgm:pt modelId="{05F37FAA-4978-4E83-90C7-7CFEE2F79FA7}" type="pres">
      <dgm:prSet presAssocID="{FA307C4F-D6B1-41A1-A020-3B60972877FB}" presName="sibTrans" presStyleCnt="0"/>
      <dgm:spPr/>
    </dgm:pt>
    <dgm:pt modelId="{308561AD-CB30-4361-AFAE-8C9C014CCF72}" type="pres">
      <dgm:prSet presAssocID="{BFD7703B-2D9B-41A2-AE06-5BC12E926599}" presName="compNode" presStyleCnt="0"/>
      <dgm:spPr/>
    </dgm:pt>
    <dgm:pt modelId="{DD7FCB1B-D51E-49F7-BCD4-A5CBF9B65EC6}" type="pres">
      <dgm:prSet presAssocID="{BFD7703B-2D9B-41A2-AE06-5BC12E92659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BF33FF6-603F-4E3B-BBD2-BCC16F96DE97}" type="pres">
      <dgm:prSet presAssocID="{BFD7703B-2D9B-41A2-AE06-5BC12E926599}" presName="spaceRect" presStyleCnt="0"/>
      <dgm:spPr/>
    </dgm:pt>
    <dgm:pt modelId="{DE12D444-92F5-4053-BF94-7E8CEFB80192}" type="pres">
      <dgm:prSet presAssocID="{BFD7703B-2D9B-41A2-AE06-5BC12E926599}" presName="textRect" presStyleLbl="revTx" presStyleIdx="1" presStyleCnt="7">
        <dgm:presLayoutVars>
          <dgm:chMax val="1"/>
          <dgm:chPref val="1"/>
        </dgm:presLayoutVars>
      </dgm:prSet>
      <dgm:spPr/>
    </dgm:pt>
    <dgm:pt modelId="{C3DAC806-492A-4F31-9E8A-3069EC1A585B}" type="pres">
      <dgm:prSet presAssocID="{B7B0771F-6C25-4DD0-9CEA-25C93BFAD6BC}" presName="sibTrans" presStyleCnt="0"/>
      <dgm:spPr/>
    </dgm:pt>
    <dgm:pt modelId="{2BE0A0C7-8D12-4194-A383-6D12191D18DC}" type="pres">
      <dgm:prSet presAssocID="{7641297C-5F05-4680-8FBE-67BC8409349A}" presName="compNode" presStyleCnt="0"/>
      <dgm:spPr/>
    </dgm:pt>
    <dgm:pt modelId="{254075C2-739D-40A9-A95A-30E3AD4968C0}" type="pres">
      <dgm:prSet presAssocID="{7641297C-5F05-4680-8FBE-67BC8409349A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9E09CE6-217E-4F55-8614-2CF14930D7D0}" type="pres">
      <dgm:prSet presAssocID="{7641297C-5F05-4680-8FBE-67BC8409349A}" presName="spaceRect" presStyleCnt="0"/>
      <dgm:spPr/>
    </dgm:pt>
    <dgm:pt modelId="{19F37F7A-E754-46FA-8DB7-A3344EBCAA5F}" type="pres">
      <dgm:prSet presAssocID="{7641297C-5F05-4680-8FBE-67BC8409349A}" presName="textRect" presStyleLbl="revTx" presStyleIdx="2" presStyleCnt="7">
        <dgm:presLayoutVars>
          <dgm:chMax val="1"/>
          <dgm:chPref val="1"/>
        </dgm:presLayoutVars>
      </dgm:prSet>
      <dgm:spPr/>
    </dgm:pt>
    <dgm:pt modelId="{4ADF2893-3F55-4269-BDBB-9E1C7A6B1328}" type="pres">
      <dgm:prSet presAssocID="{735C72A5-1B6E-4BF5-B5C8-F8EA9FAAA94F}" presName="sibTrans" presStyleCnt="0"/>
      <dgm:spPr/>
    </dgm:pt>
    <dgm:pt modelId="{F739C2F4-5BA8-40CF-B60E-96DD5E25FBA7}" type="pres">
      <dgm:prSet presAssocID="{66547B63-8C38-4BDB-BEDE-8325930CF696}" presName="compNode" presStyleCnt="0"/>
      <dgm:spPr/>
    </dgm:pt>
    <dgm:pt modelId="{1452A80A-1510-4E0B-98E9-199AFFEAA673}" type="pres">
      <dgm:prSet presAssocID="{66547B63-8C38-4BDB-BEDE-8325930CF69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1D99F0F1-B03C-4FFD-9483-FA731BF61EA9}" type="pres">
      <dgm:prSet presAssocID="{66547B63-8C38-4BDB-BEDE-8325930CF696}" presName="spaceRect" presStyleCnt="0"/>
      <dgm:spPr/>
    </dgm:pt>
    <dgm:pt modelId="{BB7C8F9D-263C-4685-9CC2-DFC24CFFA519}" type="pres">
      <dgm:prSet presAssocID="{66547B63-8C38-4BDB-BEDE-8325930CF696}" presName="textRect" presStyleLbl="revTx" presStyleIdx="3" presStyleCnt="7">
        <dgm:presLayoutVars>
          <dgm:chMax val="1"/>
          <dgm:chPref val="1"/>
        </dgm:presLayoutVars>
      </dgm:prSet>
      <dgm:spPr/>
    </dgm:pt>
    <dgm:pt modelId="{6D3C4E14-06B4-4C63-992B-7833294837F6}" type="pres">
      <dgm:prSet presAssocID="{67282E09-C188-45C1-AE99-DC388C7F49BE}" presName="sibTrans" presStyleCnt="0"/>
      <dgm:spPr/>
    </dgm:pt>
    <dgm:pt modelId="{68AEE86D-ACAB-47CD-9C7D-55E6EB98B22C}" type="pres">
      <dgm:prSet presAssocID="{F956D56A-7F0D-4073-A0DC-8AB5CB3D90AB}" presName="compNode" presStyleCnt="0"/>
      <dgm:spPr/>
    </dgm:pt>
    <dgm:pt modelId="{63097E0F-A88E-46DA-99A9-117CEE4883CC}" type="pres">
      <dgm:prSet presAssocID="{F956D56A-7F0D-4073-A0DC-8AB5CB3D90AB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D6BC3FE-36E0-4799-940E-C61B1CDDD098}" type="pres">
      <dgm:prSet presAssocID="{F956D56A-7F0D-4073-A0DC-8AB5CB3D90AB}" presName="spaceRect" presStyleCnt="0"/>
      <dgm:spPr/>
    </dgm:pt>
    <dgm:pt modelId="{A6CD3663-819D-4209-8650-30E7BF369C8E}" type="pres">
      <dgm:prSet presAssocID="{F956D56A-7F0D-4073-A0DC-8AB5CB3D90AB}" presName="textRect" presStyleLbl="revTx" presStyleIdx="4" presStyleCnt="7">
        <dgm:presLayoutVars>
          <dgm:chMax val="1"/>
          <dgm:chPref val="1"/>
        </dgm:presLayoutVars>
      </dgm:prSet>
      <dgm:spPr/>
    </dgm:pt>
    <dgm:pt modelId="{F90C17F8-0BC8-4CC7-9A12-1DBC1A24FDE5}" type="pres">
      <dgm:prSet presAssocID="{BE9BC95B-46F5-4246-840A-930FA877E8DD}" presName="sibTrans" presStyleCnt="0"/>
      <dgm:spPr/>
    </dgm:pt>
    <dgm:pt modelId="{6CC14BC2-9482-46C1-BD36-562988B36180}" type="pres">
      <dgm:prSet presAssocID="{EF97F5E0-EDC2-4789-A84E-074B90DA6E47}" presName="compNode" presStyleCnt="0"/>
      <dgm:spPr/>
    </dgm:pt>
    <dgm:pt modelId="{F88E44D8-8DC3-48D6-9094-0157CF7B1CAA}" type="pres">
      <dgm:prSet presAssocID="{EF97F5E0-EDC2-4789-A84E-074B90DA6E47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AFF3A05-98F2-4052-AEC7-BFFFBCDBA5A9}" type="pres">
      <dgm:prSet presAssocID="{EF97F5E0-EDC2-4789-A84E-074B90DA6E47}" presName="spaceRect" presStyleCnt="0"/>
      <dgm:spPr/>
    </dgm:pt>
    <dgm:pt modelId="{2ED72C90-4CAC-43F5-8FA0-268084FC0405}" type="pres">
      <dgm:prSet presAssocID="{EF97F5E0-EDC2-4789-A84E-074B90DA6E47}" presName="textRect" presStyleLbl="revTx" presStyleIdx="5" presStyleCnt="7">
        <dgm:presLayoutVars>
          <dgm:chMax val="1"/>
          <dgm:chPref val="1"/>
        </dgm:presLayoutVars>
      </dgm:prSet>
      <dgm:spPr/>
    </dgm:pt>
    <dgm:pt modelId="{B782DA58-74D5-4EAE-94E2-731CB01CBE6E}" type="pres">
      <dgm:prSet presAssocID="{47FC2A71-0A16-4AC1-961C-E27933A0835C}" presName="sibTrans" presStyleCnt="0"/>
      <dgm:spPr/>
    </dgm:pt>
    <dgm:pt modelId="{1452AD63-BFBE-42F6-8FBE-DDC07BC3120D}" type="pres">
      <dgm:prSet presAssocID="{22E5D0B8-2852-4597-A2B1-C1ADAFD139FA}" presName="compNode" presStyleCnt="0"/>
      <dgm:spPr/>
    </dgm:pt>
    <dgm:pt modelId="{A3970461-70CD-4937-920E-3BEAF36B5B4C}" type="pres">
      <dgm:prSet presAssocID="{22E5D0B8-2852-4597-A2B1-C1ADAFD139FA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3BA1A6BB-998A-4749-BAA4-BAE570F24D30}" type="pres">
      <dgm:prSet presAssocID="{22E5D0B8-2852-4597-A2B1-C1ADAFD139FA}" presName="spaceRect" presStyleCnt="0"/>
      <dgm:spPr/>
    </dgm:pt>
    <dgm:pt modelId="{79EFF8B6-1C9F-4743-8756-6B964552BF0F}" type="pres">
      <dgm:prSet presAssocID="{22E5D0B8-2852-4597-A2B1-C1ADAFD139FA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B48F6904-DCD9-4E21-9749-F30A3D734040}" type="presOf" srcId="{BFD7703B-2D9B-41A2-AE06-5BC12E926599}" destId="{DE12D444-92F5-4053-BF94-7E8CEFB80192}" srcOrd="0" destOrd="0" presId="urn:microsoft.com/office/officeart/2018/2/layout/IconLabelList"/>
    <dgm:cxn modelId="{4F5D150F-EF72-48E8-8206-154A23BDD832}" srcId="{2970BBFD-4D58-4EAB-A3B7-CE53B9F8B194}" destId="{EF97F5E0-EDC2-4789-A84E-074B90DA6E47}" srcOrd="5" destOrd="0" parTransId="{A032A863-2E29-4EAF-978C-82E78FCD9954}" sibTransId="{47FC2A71-0A16-4AC1-961C-E27933A0835C}"/>
    <dgm:cxn modelId="{41D3F51F-F7FC-43B0-BC08-8F945C697B48}" type="presOf" srcId="{316D4E42-8F39-422A-9757-B1A2BA2F32E9}" destId="{A146107D-A8DE-4E8F-88FD-623F3B02661A}" srcOrd="0" destOrd="0" presId="urn:microsoft.com/office/officeart/2018/2/layout/IconLabelList"/>
    <dgm:cxn modelId="{892A6D23-6F38-4993-8E35-FF93136A2294}" type="presOf" srcId="{22E5D0B8-2852-4597-A2B1-C1ADAFD139FA}" destId="{79EFF8B6-1C9F-4743-8756-6B964552BF0F}" srcOrd="0" destOrd="0" presId="urn:microsoft.com/office/officeart/2018/2/layout/IconLabelList"/>
    <dgm:cxn modelId="{E3BEB424-15F1-4930-928B-0D39FECDC605}" srcId="{2970BBFD-4D58-4EAB-A3B7-CE53B9F8B194}" destId="{7641297C-5F05-4680-8FBE-67BC8409349A}" srcOrd="2" destOrd="0" parTransId="{D797706F-9975-4E13-9D04-7FBD059211A8}" sibTransId="{735C72A5-1B6E-4BF5-B5C8-F8EA9FAAA94F}"/>
    <dgm:cxn modelId="{83231D34-0810-4D81-8073-22192C30254B}" type="presOf" srcId="{66547B63-8C38-4BDB-BEDE-8325930CF696}" destId="{BB7C8F9D-263C-4685-9CC2-DFC24CFFA519}" srcOrd="0" destOrd="0" presId="urn:microsoft.com/office/officeart/2018/2/layout/IconLabelList"/>
    <dgm:cxn modelId="{5B6DF13B-E21D-4B3C-B8E5-83509AA92D74}" type="presOf" srcId="{2970BBFD-4D58-4EAB-A3B7-CE53B9F8B194}" destId="{24813252-E5D6-4458-86BB-553D3D21907F}" srcOrd="0" destOrd="0" presId="urn:microsoft.com/office/officeart/2018/2/layout/IconLabelList"/>
    <dgm:cxn modelId="{57353041-F133-49A4-866F-94F5B90FB763}" srcId="{2970BBFD-4D58-4EAB-A3B7-CE53B9F8B194}" destId="{316D4E42-8F39-422A-9757-B1A2BA2F32E9}" srcOrd="0" destOrd="0" parTransId="{FB42D990-D3B1-42C2-B7B6-46848E14DE6A}" sibTransId="{FA307C4F-D6B1-41A1-A020-3B60972877FB}"/>
    <dgm:cxn modelId="{1BC7E544-3F40-44F1-836F-27AEA83EC3B4}" srcId="{2970BBFD-4D58-4EAB-A3B7-CE53B9F8B194}" destId="{BFD7703B-2D9B-41A2-AE06-5BC12E926599}" srcOrd="1" destOrd="0" parTransId="{2752794C-29E5-4115-B4F4-2B435FB493EC}" sibTransId="{B7B0771F-6C25-4DD0-9CEA-25C93BFAD6BC}"/>
    <dgm:cxn modelId="{0F73BD4B-CB56-4C94-8902-6112E1E893AE}" srcId="{2970BBFD-4D58-4EAB-A3B7-CE53B9F8B194}" destId="{F956D56A-7F0D-4073-A0DC-8AB5CB3D90AB}" srcOrd="4" destOrd="0" parTransId="{C47C42E5-2338-4929-982A-74B1A1B15A12}" sibTransId="{BE9BC95B-46F5-4246-840A-930FA877E8DD}"/>
    <dgm:cxn modelId="{89053F4F-7672-4F15-9D63-EB8C9947F6EC}" type="presOf" srcId="{F956D56A-7F0D-4073-A0DC-8AB5CB3D90AB}" destId="{A6CD3663-819D-4209-8650-30E7BF369C8E}" srcOrd="0" destOrd="0" presId="urn:microsoft.com/office/officeart/2018/2/layout/IconLabelList"/>
    <dgm:cxn modelId="{90EC3995-603E-4CC5-9CEE-BF561F188A6E}" type="presOf" srcId="{EF97F5E0-EDC2-4789-A84E-074B90DA6E47}" destId="{2ED72C90-4CAC-43F5-8FA0-268084FC0405}" srcOrd="0" destOrd="0" presId="urn:microsoft.com/office/officeart/2018/2/layout/IconLabelList"/>
    <dgm:cxn modelId="{4BDC5DA7-D051-4EA9-9D1D-247752789732}" srcId="{2970BBFD-4D58-4EAB-A3B7-CE53B9F8B194}" destId="{22E5D0B8-2852-4597-A2B1-C1ADAFD139FA}" srcOrd="6" destOrd="0" parTransId="{AA3B0EA3-D98C-4FA6-BDC3-999431C41B54}" sibTransId="{80583598-1CAA-47C3-8D7E-6CACC4022FC6}"/>
    <dgm:cxn modelId="{FC12E6B2-1DE4-4E95-BF51-1CDBB7EA22AB}" srcId="{2970BBFD-4D58-4EAB-A3B7-CE53B9F8B194}" destId="{66547B63-8C38-4BDB-BEDE-8325930CF696}" srcOrd="3" destOrd="0" parTransId="{218843F1-81D7-4374-A823-4E740BCE197A}" sibTransId="{67282E09-C188-45C1-AE99-DC388C7F49BE}"/>
    <dgm:cxn modelId="{299FF5E2-AE8A-4F7A-93BE-A077BF6CC3DB}" type="presOf" srcId="{7641297C-5F05-4680-8FBE-67BC8409349A}" destId="{19F37F7A-E754-46FA-8DB7-A3344EBCAA5F}" srcOrd="0" destOrd="0" presId="urn:microsoft.com/office/officeart/2018/2/layout/IconLabelList"/>
    <dgm:cxn modelId="{CCE0FFD0-7AFE-4E78-8DA2-454940B8EF86}" type="presParOf" srcId="{24813252-E5D6-4458-86BB-553D3D21907F}" destId="{0F9409DA-46FD-41B3-AE10-73E71CC52553}" srcOrd="0" destOrd="0" presId="urn:microsoft.com/office/officeart/2018/2/layout/IconLabelList"/>
    <dgm:cxn modelId="{BB841F69-D877-47AF-B84D-80F89E5DABA5}" type="presParOf" srcId="{0F9409DA-46FD-41B3-AE10-73E71CC52553}" destId="{AE6D19D0-6DC7-441B-8AEB-8A1D6EFB4643}" srcOrd="0" destOrd="0" presId="urn:microsoft.com/office/officeart/2018/2/layout/IconLabelList"/>
    <dgm:cxn modelId="{F677E806-B0AD-4382-A6DB-2D2AA8D4C58F}" type="presParOf" srcId="{0F9409DA-46FD-41B3-AE10-73E71CC52553}" destId="{A43A347E-C1C7-41A7-9BC1-B98B6C5B12C7}" srcOrd="1" destOrd="0" presId="urn:microsoft.com/office/officeart/2018/2/layout/IconLabelList"/>
    <dgm:cxn modelId="{C2DE75B4-155E-4B87-936A-D6CC0B41FCB2}" type="presParOf" srcId="{0F9409DA-46FD-41B3-AE10-73E71CC52553}" destId="{A146107D-A8DE-4E8F-88FD-623F3B02661A}" srcOrd="2" destOrd="0" presId="urn:microsoft.com/office/officeart/2018/2/layout/IconLabelList"/>
    <dgm:cxn modelId="{21DCDB06-E4AA-4C4B-B558-1667DA9B845D}" type="presParOf" srcId="{24813252-E5D6-4458-86BB-553D3D21907F}" destId="{05F37FAA-4978-4E83-90C7-7CFEE2F79FA7}" srcOrd="1" destOrd="0" presId="urn:microsoft.com/office/officeart/2018/2/layout/IconLabelList"/>
    <dgm:cxn modelId="{9A8E16B9-4E54-4CED-85A7-87E41530188F}" type="presParOf" srcId="{24813252-E5D6-4458-86BB-553D3D21907F}" destId="{308561AD-CB30-4361-AFAE-8C9C014CCF72}" srcOrd="2" destOrd="0" presId="urn:microsoft.com/office/officeart/2018/2/layout/IconLabelList"/>
    <dgm:cxn modelId="{D23D0080-8F30-4500-B8DF-C4BE4E159642}" type="presParOf" srcId="{308561AD-CB30-4361-AFAE-8C9C014CCF72}" destId="{DD7FCB1B-D51E-49F7-BCD4-A5CBF9B65EC6}" srcOrd="0" destOrd="0" presId="urn:microsoft.com/office/officeart/2018/2/layout/IconLabelList"/>
    <dgm:cxn modelId="{3939492F-1B43-401F-8B9A-04FA14E36933}" type="presParOf" srcId="{308561AD-CB30-4361-AFAE-8C9C014CCF72}" destId="{0BF33FF6-603F-4E3B-BBD2-BCC16F96DE97}" srcOrd="1" destOrd="0" presId="urn:microsoft.com/office/officeart/2018/2/layout/IconLabelList"/>
    <dgm:cxn modelId="{579835F0-F474-48BB-BEE2-7C75919268D0}" type="presParOf" srcId="{308561AD-CB30-4361-AFAE-8C9C014CCF72}" destId="{DE12D444-92F5-4053-BF94-7E8CEFB80192}" srcOrd="2" destOrd="0" presId="urn:microsoft.com/office/officeart/2018/2/layout/IconLabelList"/>
    <dgm:cxn modelId="{53E1B261-3FBE-490F-AD54-44D95EDEFD8A}" type="presParOf" srcId="{24813252-E5D6-4458-86BB-553D3D21907F}" destId="{C3DAC806-492A-4F31-9E8A-3069EC1A585B}" srcOrd="3" destOrd="0" presId="urn:microsoft.com/office/officeart/2018/2/layout/IconLabelList"/>
    <dgm:cxn modelId="{41599463-7036-4953-A6C7-46F69654C5DE}" type="presParOf" srcId="{24813252-E5D6-4458-86BB-553D3D21907F}" destId="{2BE0A0C7-8D12-4194-A383-6D12191D18DC}" srcOrd="4" destOrd="0" presId="urn:microsoft.com/office/officeart/2018/2/layout/IconLabelList"/>
    <dgm:cxn modelId="{1A4B383A-BE24-4FD9-B16D-3C9B96C73E6D}" type="presParOf" srcId="{2BE0A0C7-8D12-4194-A383-6D12191D18DC}" destId="{254075C2-739D-40A9-A95A-30E3AD4968C0}" srcOrd="0" destOrd="0" presId="urn:microsoft.com/office/officeart/2018/2/layout/IconLabelList"/>
    <dgm:cxn modelId="{E6EAA183-62F0-4020-BA40-6423D5F99944}" type="presParOf" srcId="{2BE0A0C7-8D12-4194-A383-6D12191D18DC}" destId="{69E09CE6-217E-4F55-8614-2CF14930D7D0}" srcOrd="1" destOrd="0" presId="urn:microsoft.com/office/officeart/2018/2/layout/IconLabelList"/>
    <dgm:cxn modelId="{2078AF21-4A33-4417-A6AE-1E7AB3F0925D}" type="presParOf" srcId="{2BE0A0C7-8D12-4194-A383-6D12191D18DC}" destId="{19F37F7A-E754-46FA-8DB7-A3344EBCAA5F}" srcOrd="2" destOrd="0" presId="urn:microsoft.com/office/officeart/2018/2/layout/IconLabelList"/>
    <dgm:cxn modelId="{B22A71B9-BA63-4480-8DBC-1C75B3700B73}" type="presParOf" srcId="{24813252-E5D6-4458-86BB-553D3D21907F}" destId="{4ADF2893-3F55-4269-BDBB-9E1C7A6B1328}" srcOrd="5" destOrd="0" presId="urn:microsoft.com/office/officeart/2018/2/layout/IconLabelList"/>
    <dgm:cxn modelId="{56D139C7-3C59-4176-BA95-93B4B3CA11D9}" type="presParOf" srcId="{24813252-E5D6-4458-86BB-553D3D21907F}" destId="{F739C2F4-5BA8-40CF-B60E-96DD5E25FBA7}" srcOrd="6" destOrd="0" presId="urn:microsoft.com/office/officeart/2018/2/layout/IconLabelList"/>
    <dgm:cxn modelId="{9840CF43-661B-4F50-B71F-BB818D82195D}" type="presParOf" srcId="{F739C2F4-5BA8-40CF-B60E-96DD5E25FBA7}" destId="{1452A80A-1510-4E0B-98E9-199AFFEAA673}" srcOrd="0" destOrd="0" presId="urn:microsoft.com/office/officeart/2018/2/layout/IconLabelList"/>
    <dgm:cxn modelId="{B43EC54B-3CB3-45FF-BA5E-45C606D11B64}" type="presParOf" srcId="{F739C2F4-5BA8-40CF-B60E-96DD5E25FBA7}" destId="{1D99F0F1-B03C-4FFD-9483-FA731BF61EA9}" srcOrd="1" destOrd="0" presId="urn:microsoft.com/office/officeart/2018/2/layout/IconLabelList"/>
    <dgm:cxn modelId="{0F288F0E-CD1A-4EAE-A6FE-69A595F101B5}" type="presParOf" srcId="{F739C2F4-5BA8-40CF-B60E-96DD5E25FBA7}" destId="{BB7C8F9D-263C-4685-9CC2-DFC24CFFA519}" srcOrd="2" destOrd="0" presId="urn:microsoft.com/office/officeart/2018/2/layout/IconLabelList"/>
    <dgm:cxn modelId="{210FD292-B35A-4706-B99D-0D2F02A24721}" type="presParOf" srcId="{24813252-E5D6-4458-86BB-553D3D21907F}" destId="{6D3C4E14-06B4-4C63-992B-7833294837F6}" srcOrd="7" destOrd="0" presId="urn:microsoft.com/office/officeart/2018/2/layout/IconLabelList"/>
    <dgm:cxn modelId="{599D25C8-F82C-4F99-9ED2-A7FD8E909EA4}" type="presParOf" srcId="{24813252-E5D6-4458-86BB-553D3D21907F}" destId="{68AEE86D-ACAB-47CD-9C7D-55E6EB98B22C}" srcOrd="8" destOrd="0" presId="urn:microsoft.com/office/officeart/2018/2/layout/IconLabelList"/>
    <dgm:cxn modelId="{D08F08CD-2B45-4C5B-990A-F592D814C951}" type="presParOf" srcId="{68AEE86D-ACAB-47CD-9C7D-55E6EB98B22C}" destId="{63097E0F-A88E-46DA-99A9-117CEE4883CC}" srcOrd="0" destOrd="0" presId="urn:microsoft.com/office/officeart/2018/2/layout/IconLabelList"/>
    <dgm:cxn modelId="{8742DAB4-59ED-443B-8C3E-04381BE97EED}" type="presParOf" srcId="{68AEE86D-ACAB-47CD-9C7D-55E6EB98B22C}" destId="{5D6BC3FE-36E0-4799-940E-C61B1CDDD098}" srcOrd="1" destOrd="0" presId="urn:microsoft.com/office/officeart/2018/2/layout/IconLabelList"/>
    <dgm:cxn modelId="{54CE4FBA-DBE1-48FE-9400-E31716C6687C}" type="presParOf" srcId="{68AEE86D-ACAB-47CD-9C7D-55E6EB98B22C}" destId="{A6CD3663-819D-4209-8650-30E7BF369C8E}" srcOrd="2" destOrd="0" presId="urn:microsoft.com/office/officeart/2018/2/layout/IconLabelList"/>
    <dgm:cxn modelId="{8215DEC4-97BC-4A7E-8D96-207BDC5D5938}" type="presParOf" srcId="{24813252-E5D6-4458-86BB-553D3D21907F}" destId="{F90C17F8-0BC8-4CC7-9A12-1DBC1A24FDE5}" srcOrd="9" destOrd="0" presId="urn:microsoft.com/office/officeart/2018/2/layout/IconLabelList"/>
    <dgm:cxn modelId="{FD08FD62-46BE-4B98-9DA3-61D6B106C6E1}" type="presParOf" srcId="{24813252-E5D6-4458-86BB-553D3D21907F}" destId="{6CC14BC2-9482-46C1-BD36-562988B36180}" srcOrd="10" destOrd="0" presId="urn:microsoft.com/office/officeart/2018/2/layout/IconLabelList"/>
    <dgm:cxn modelId="{B8935C42-A929-4ACD-B2F3-5057CAAB5E65}" type="presParOf" srcId="{6CC14BC2-9482-46C1-BD36-562988B36180}" destId="{F88E44D8-8DC3-48D6-9094-0157CF7B1CAA}" srcOrd="0" destOrd="0" presId="urn:microsoft.com/office/officeart/2018/2/layout/IconLabelList"/>
    <dgm:cxn modelId="{6CDF6450-A92F-4503-8315-D52A0FC00DCD}" type="presParOf" srcId="{6CC14BC2-9482-46C1-BD36-562988B36180}" destId="{CAFF3A05-98F2-4052-AEC7-BFFFBCDBA5A9}" srcOrd="1" destOrd="0" presId="urn:microsoft.com/office/officeart/2018/2/layout/IconLabelList"/>
    <dgm:cxn modelId="{C5EA0F31-8744-422E-8051-71A30044B33B}" type="presParOf" srcId="{6CC14BC2-9482-46C1-BD36-562988B36180}" destId="{2ED72C90-4CAC-43F5-8FA0-268084FC0405}" srcOrd="2" destOrd="0" presId="urn:microsoft.com/office/officeart/2018/2/layout/IconLabelList"/>
    <dgm:cxn modelId="{8121311C-9963-45D1-82CD-A3B5405BBA48}" type="presParOf" srcId="{24813252-E5D6-4458-86BB-553D3D21907F}" destId="{B782DA58-74D5-4EAE-94E2-731CB01CBE6E}" srcOrd="11" destOrd="0" presId="urn:microsoft.com/office/officeart/2018/2/layout/IconLabelList"/>
    <dgm:cxn modelId="{228F8B24-FCE7-44ED-91EF-5ACD974A7B83}" type="presParOf" srcId="{24813252-E5D6-4458-86BB-553D3D21907F}" destId="{1452AD63-BFBE-42F6-8FBE-DDC07BC3120D}" srcOrd="12" destOrd="0" presId="urn:microsoft.com/office/officeart/2018/2/layout/IconLabelList"/>
    <dgm:cxn modelId="{14849C04-B478-4170-82C4-7149404386A0}" type="presParOf" srcId="{1452AD63-BFBE-42F6-8FBE-DDC07BC3120D}" destId="{A3970461-70CD-4937-920E-3BEAF36B5B4C}" srcOrd="0" destOrd="0" presId="urn:microsoft.com/office/officeart/2018/2/layout/IconLabelList"/>
    <dgm:cxn modelId="{2BE5FE59-0EF7-457D-ADCD-F533BD15EE3C}" type="presParOf" srcId="{1452AD63-BFBE-42F6-8FBE-DDC07BC3120D}" destId="{3BA1A6BB-998A-4749-BAA4-BAE570F24D30}" srcOrd="1" destOrd="0" presId="urn:microsoft.com/office/officeart/2018/2/layout/IconLabelList"/>
    <dgm:cxn modelId="{4A4CBA13-A6A2-4081-AD7C-9BA1020F79AE}" type="presParOf" srcId="{1452AD63-BFBE-42F6-8FBE-DDC07BC3120D}" destId="{79EFF8B6-1C9F-4743-8756-6B964552BF0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F80A99-002A-4ED0-A936-FFC3F706E07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0F3DA96-6967-482A-B3D0-18687C94BA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DNN : Deep Neural Networks</a:t>
          </a:r>
          <a:endParaRPr lang="en-US"/>
        </a:p>
      </dgm:t>
    </dgm:pt>
    <dgm:pt modelId="{5A19F9BD-0D5E-4092-AD2D-88E22AB7B91B}" type="parTrans" cxnId="{A37D9F10-06D9-49CE-AFAC-9A0A45CE5A5C}">
      <dgm:prSet/>
      <dgm:spPr/>
      <dgm:t>
        <a:bodyPr/>
        <a:lstStyle/>
        <a:p>
          <a:endParaRPr lang="en-US"/>
        </a:p>
      </dgm:t>
    </dgm:pt>
    <dgm:pt modelId="{5993EED7-80A4-434E-9B3D-454D0F3CB0AE}" type="sibTrans" cxnId="{A37D9F10-06D9-49CE-AFAC-9A0A45CE5A5C}">
      <dgm:prSet/>
      <dgm:spPr/>
      <dgm:t>
        <a:bodyPr/>
        <a:lstStyle/>
        <a:p>
          <a:endParaRPr lang="en-US"/>
        </a:p>
      </dgm:t>
    </dgm:pt>
    <dgm:pt modelId="{C7CD32D5-DACE-4C8D-91E3-06CA837C7C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RNN : Recurrent Neural Networks</a:t>
          </a:r>
          <a:endParaRPr lang="en-US"/>
        </a:p>
      </dgm:t>
    </dgm:pt>
    <dgm:pt modelId="{2ED263F0-7AB2-4E17-BDC0-B4150401D77E}" type="parTrans" cxnId="{12DE8FB3-719B-4A03-AABC-2F06D2161598}">
      <dgm:prSet/>
      <dgm:spPr/>
      <dgm:t>
        <a:bodyPr/>
        <a:lstStyle/>
        <a:p>
          <a:endParaRPr lang="en-US"/>
        </a:p>
      </dgm:t>
    </dgm:pt>
    <dgm:pt modelId="{ED107150-345A-4AFE-9CC8-AE0DB610B548}" type="sibTrans" cxnId="{12DE8FB3-719B-4A03-AABC-2F06D2161598}">
      <dgm:prSet/>
      <dgm:spPr/>
      <dgm:t>
        <a:bodyPr/>
        <a:lstStyle/>
        <a:p>
          <a:endParaRPr lang="en-US"/>
        </a:p>
      </dgm:t>
    </dgm:pt>
    <dgm:pt modelId="{CA2D28F3-688C-446B-8E7B-AD55542ADE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LSTM : Long Short-Term Memory Networks</a:t>
          </a:r>
          <a:endParaRPr lang="en-US"/>
        </a:p>
      </dgm:t>
    </dgm:pt>
    <dgm:pt modelId="{F1609039-A73D-4E48-82C1-FF2C3E731B99}" type="parTrans" cxnId="{BB4033D3-2C44-420C-A6CB-0013F12BB243}">
      <dgm:prSet/>
      <dgm:spPr/>
      <dgm:t>
        <a:bodyPr/>
        <a:lstStyle/>
        <a:p>
          <a:endParaRPr lang="en-US"/>
        </a:p>
      </dgm:t>
    </dgm:pt>
    <dgm:pt modelId="{7975B9EF-BDD9-4C69-A198-EE14FFD5A6F6}" type="sibTrans" cxnId="{BB4033D3-2C44-420C-A6CB-0013F12BB243}">
      <dgm:prSet/>
      <dgm:spPr/>
      <dgm:t>
        <a:bodyPr/>
        <a:lstStyle/>
        <a:p>
          <a:endParaRPr lang="en-US"/>
        </a:p>
      </dgm:t>
    </dgm:pt>
    <dgm:pt modelId="{F3A8C2D1-259B-467C-87E5-4BE270FECFC9}" type="pres">
      <dgm:prSet presAssocID="{3AF80A99-002A-4ED0-A936-FFC3F706E07F}" presName="root" presStyleCnt="0">
        <dgm:presLayoutVars>
          <dgm:dir/>
          <dgm:resizeHandles val="exact"/>
        </dgm:presLayoutVars>
      </dgm:prSet>
      <dgm:spPr/>
    </dgm:pt>
    <dgm:pt modelId="{24D56CC9-5483-458A-BD89-8570785EB05E}" type="pres">
      <dgm:prSet presAssocID="{90F3DA96-6967-482A-B3D0-18687C94BA34}" presName="compNode" presStyleCnt="0"/>
      <dgm:spPr/>
    </dgm:pt>
    <dgm:pt modelId="{0FD03A48-E734-4109-92CA-F28EF8907D08}" type="pres">
      <dgm:prSet presAssocID="{90F3DA96-6967-482A-B3D0-18687C94BA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2258F37B-9EE9-4B44-A667-5D96C72DBE89}" type="pres">
      <dgm:prSet presAssocID="{90F3DA96-6967-482A-B3D0-18687C94BA34}" presName="spaceRect" presStyleCnt="0"/>
      <dgm:spPr/>
    </dgm:pt>
    <dgm:pt modelId="{59039BB8-6C86-42B3-9DFF-DAE6E2EDB226}" type="pres">
      <dgm:prSet presAssocID="{90F3DA96-6967-482A-B3D0-18687C94BA34}" presName="textRect" presStyleLbl="revTx" presStyleIdx="0" presStyleCnt="3">
        <dgm:presLayoutVars>
          <dgm:chMax val="1"/>
          <dgm:chPref val="1"/>
        </dgm:presLayoutVars>
      </dgm:prSet>
      <dgm:spPr/>
    </dgm:pt>
    <dgm:pt modelId="{AB68B7A7-A094-4A42-A6A7-1EB521F821A2}" type="pres">
      <dgm:prSet presAssocID="{5993EED7-80A4-434E-9B3D-454D0F3CB0AE}" presName="sibTrans" presStyleCnt="0"/>
      <dgm:spPr/>
    </dgm:pt>
    <dgm:pt modelId="{AF4608F5-BAF2-4F3D-AD63-BEDF389F686A}" type="pres">
      <dgm:prSet presAssocID="{C7CD32D5-DACE-4C8D-91E3-06CA837C7C77}" presName="compNode" presStyleCnt="0"/>
      <dgm:spPr/>
    </dgm:pt>
    <dgm:pt modelId="{7BA6DA41-3430-4E7F-A1E9-9C21C55336A8}" type="pres">
      <dgm:prSet presAssocID="{C7CD32D5-DACE-4C8D-91E3-06CA837C7C7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BCD8895-E647-4EE8-8472-B44CED349C04}" type="pres">
      <dgm:prSet presAssocID="{C7CD32D5-DACE-4C8D-91E3-06CA837C7C77}" presName="spaceRect" presStyleCnt="0"/>
      <dgm:spPr/>
    </dgm:pt>
    <dgm:pt modelId="{51AA9763-A348-44CC-A5E2-8A0177C599FA}" type="pres">
      <dgm:prSet presAssocID="{C7CD32D5-DACE-4C8D-91E3-06CA837C7C77}" presName="textRect" presStyleLbl="revTx" presStyleIdx="1" presStyleCnt="3">
        <dgm:presLayoutVars>
          <dgm:chMax val="1"/>
          <dgm:chPref val="1"/>
        </dgm:presLayoutVars>
      </dgm:prSet>
      <dgm:spPr/>
    </dgm:pt>
    <dgm:pt modelId="{2C0B109E-3E6A-49AB-886E-1576BB2957F1}" type="pres">
      <dgm:prSet presAssocID="{ED107150-345A-4AFE-9CC8-AE0DB610B548}" presName="sibTrans" presStyleCnt="0"/>
      <dgm:spPr/>
    </dgm:pt>
    <dgm:pt modelId="{6D7BBBAC-0A14-4A6A-93EB-A1D44BD114C4}" type="pres">
      <dgm:prSet presAssocID="{CA2D28F3-688C-446B-8E7B-AD55542ADE99}" presName="compNode" presStyleCnt="0"/>
      <dgm:spPr/>
    </dgm:pt>
    <dgm:pt modelId="{EE9AABDD-C5BD-490C-8EE9-388753082339}" type="pres">
      <dgm:prSet presAssocID="{CA2D28F3-688C-446B-8E7B-AD55542ADE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CA8B2D95-AF21-4CA7-B4F6-04577FCEC5FB}" type="pres">
      <dgm:prSet presAssocID="{CA2D28F3-688C-446B-8E7B-AD55542ADE99}" presName="spaceRect" presStyleCnt="0"/>
      <dgm:spPr/>
    </dgm:pt>
    <dgm:pt modelId="{16737C73-2071-48DA-87B3-8DA6B274F6EF}" type="pres">
      <dgm:prSet presAssocID="{CA2D28F3-688C-446B-8E7B-AD55542ADE9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37D9F10-06D9-49CE-AFAC-9A0A45CE5A5C}" srcId="{3AF80A99-002A-4ED0-A936-FFC3F706E07F}" destId="{90F3DA96-6967-482A-B3D0-18687C94BA34}" srcOrd="0" destOrd="0" parTransId="{5A19F9BD-0D5E-4092-AD2D-88E22AB7B91B}" sibTransId="{5993EED7-80A4-434E-9B3D-454D0F3CB0AE}"/>
    <dgm:cxn modelId="{FB7E4334-9477-434F-81FE-1E7BF837E799}" type="presOf" srcId="{90F3DA96-6967-482A-B3D0-18687C94BA34}" destId="{59039BB8-6C86-42B3-9DFF-DAE6E2EDB226}" srcOrd="0" destOrd="0" presId="urn:microsoft.com/office/officeart/2018/2/layout/IconLabelList"/>
    <dgm:cxn modelId="{9F52E279-BF72-4537-93DF-DA7CFFDC9DDD}" type="presOf" srcId="{3AF80A99-002A-4ED0-A936-FFC3F706E07F}" destId="{F3A8C2D1-259B-467C-87E5-4BE270FECFC9}" srcOrd="0" destOrd="0" presId="urn:microsoft.com/office/officeart/2018/2/layout/IconLabelList"/>
    <dgm:cxn modelId="{12DE8FB3-719B-4A03-AABC-2F06D2161598}" srcId="{3AF80A99-002A-4ED0-A936-FFC3F706E07F}" destId="{C7CD32D5-DACE-4C8D-91E3-06CA837C7C77}" srcOrd="1" destOrd="0" parTransId="{2ED263F0-7AB2-4E17-BDC0-B4150401D77E}" sibTransId="{ED107150-345A-4AFE-9CC8-AE0DB610B548}"/>
    <dgm:cxn modelId="{EFEA7EB8-C1BD-47AF-ADE5-1AA91AA06B9A}" type="presOf" srcId="{C7CD32D5-DACE-4C8D-91E3-06CA837C7C77}" destId="{51AA9763-A348-44CC-A5E2-8A0177C599FA}" srcOrd="0" destOrd="0" presId="urn:microsoft.com/office/officeart/2018/2/layout/IconLabelList"/>
    <dgm:cxn modelId="{BB4033D3-2C44-420C-A6CB-0013F12BB243}" srcId="{3AF80A99-002A-4ED0-A936-FFC3F706E07F}" destId="{CA2D28F3-688C-446B-8E7B-AD55542ADE99}" srcOrd="2" destOrd="0" parTransId="{F1609039-A73D-4E48-82C1-FF2C3E731B99}" sibTransId="{7975B9EF-BDD9-4C69-A198-EE14FFD5A6F6}"/>
    <dgm:cxn modelId="{DC4DFFDC-EF47-4299-B4E5-650D6AEF11EF}" type="presOf" srcId="{CA2D28F3-688C-446B-8E7B-AD55542ADE99}" destId="{16737C73-2071-48DA-87B3-8DA6B274F6EF}" srcOrd="0" destOrd="0" presId="urn:microsoft.com/office/officeart/2018/2/layout/IconLabelList"/>
    <dgm:cxn modelId="{76C6E06F-EEDB-4634-BADF-26BC113711D0}" type="presParOf" srcId="{F3A8C2D1-259B-467C-87E5-4BE270FECFC9}" destId="{24D56CC9-5483-458A-BD89-8570785EB05E}" srcOrd="0" destOrd="0" presId="urn:microsoft.com/office/officeart/2018/2/layout/IconLabelList"/>
    <dgm:cxn modelId="{DA87F4EF-C3BA-48AC-8312-216592EA78D1}" type="presParOf" srcId="{24D56CC9-5483-458A-BD89-8570785EB05E}" destId="{0FD03A48-E734-4109-92CA-F28EF8907D08}" srcOrd="0" destOrd="0" presId="urn:microsoft.com/office/officeart/2018/2/layout/IconLabelList"/>
    <dgm:cxn modelId="{D9F68AC0-54A6-4C46-863B-A018BBD4AE4E}" type="presParOf" srcId="{24D56CC9-5483-458A-BD89-8570785EB05E}" destId="{2258F37B-9EE9-4B44-A667-5D96C72DBE89}" srcOrd="1" destOrd="0" presId="urn:microsoft.com/office/officeart/2018/2/layout/IconLabelList"/>
    <dgm:cxn modelId="{BFCE8670-7546-47C3-AA20-FFA83F9AB93A}" type="presParOf" srcId="{24D56CC9-5483-458A-BD89-8570785EB05E}" destId="{59039BB8-6C86-42B3-9DFF-DAE6E2EDB226}" srcOrd="2" destOrd="0" presId="urn:microsoft.com/office/officeart/2018/2/layout/IconLabelList"/>
    <dgm:cxn modelId="{1768E7CC-70F7-4F3E-92F1-3443A7A83898}" type="presParOf" srcId="{F3A8C2D1-259B-467C-87E5-4BE270FECFC9}" destId="{AB68B7A7-A094-4A42-A6A7-1EB521F821A2}" srcOrd="1" destOrd="0" presId="urn:microsoft.com/office/officeart/2018/2/layout/IconLabelList"/>
    <dgm:cxn modelId="{C5B6371F-3D33-464F-BFED-76EEED527627}" type="presParOf" srcId="{F3A8C2D1-259B-467C-87E5-4BE270FECFC9}" destId="{AF4608F5-BAF2-4F3D-AD63-BEDF389F686A}" srcOrd="2" destOrd="0" presId="urn:microsoft.com/office/officeart/2018/2/layout/IconLabelList"/>
    <dgm:cxn modelId="{FBCC8243-2D8B-44EE-9FF8-E709F0018087}" type="presParOf" srcId="{AF4608F5-BAF2-4F3D-AD63-BEDF389F686A}" destId="{7BA6DA41-3430-4E7F-A1E9-9C21C55336A8}" srcOrd="0" destOrd="0" presId="urn:microsoft.com/office/officeart/2018/2/layout/IconLabelList"/>
    <dgm:cxn modelId="{BB90DF3B-88FD-4FC2-9123-C5DC5A9644CB}" type="presParOf" srcId="{AF4608F5-BAF2-4F3D-AD63-BEDF389F686A}" destId="{3BCD8895-E647-4EE8-8472-B44CED349C04}" srcOrd="1" destOrd="0" presId="urn:microsoft.com/office/officeart/2018/2/layout/IconLabelList"/>
    <dgm:cxn modelId="{7BC27508-0389-4330-BC88-D117CA08FAB5}" type="presParOf" srcId="{AF4608F5-BAF2-4F3D-AD63-BEDF389F686A}" destId="{51AA9763-A348-44CC-A5E2-8A0177C599FA}" srcOrd="2" destOrd="0" presId="urn:microsoft.com/office/officeart/2018/2/layout/IconLabelList"/>
    <dgm:cxn modelId="{7809FD5C-A438-4F85-A273-2627842AD85F}" type="presParOf" srcId="{F3A8C2D1-259B-467C-87E5-4BE270FECFC9}" destId="{2C0B109E-3E6A-49AB-886E-1576BB2957F1}" srcOrd="3" destOrd="0" presId="urn:microsoft.com/office/officeart/2018/2/layout/IconLabelList"/>
    <dgm:cxn modelId="{2EC2F125-976A-4971-83E7-C598FAB88FC1}" type="presParOf" srcId="{F3A8C2D1-259B-467C-87E5-4BE270FECFC9}" destId="{6D7BBBAC-0A14-4A6A-93EB-A1D44BD114C4}" srcOrd="4" destOrd="0" presId="urn:microsoft.com/office/officeart/2018/2/layout/IconLabelList"/>
    <dgm:cxn modelId="{6D0294CE-AFFE-4121-AF15-97EDAF8A569A}" type="presParOf" srcId="{6D7BBBAC-0A14-4A6A-93EB-A1D44BD114C4}" destId="{EE9AABDD-C5BD-490C-8EE9-388753082339}" srcOrd="0" destOrd="0" presId="urn:microsoft.com/office/officeart/2018/2/layout/IconLabelList"/>
    <dgm:cxn modelId="{E239CBE9-8177-484D-A089-E14C82F9C6C9}" type="presParOf" srcId="{6D7BBBAC-0A14-4A6A-93EB-A1D44BD114C4}" destId="{CA8B2D95-AF21-4CA7-B4F6-04577FCEC5FB}" srcOrd="1" destOrd="0" presId="urn:microsoft.com/office/officeart/2018/2/layout/IconLabelList"/>
    <dgm:cxn modelId="{A5DEEEE0-6E5F-45CE-A1CA-F3EFC884D124}" type="presParOf" srcId="{6D7BBBAC-0A14-4A6A-93EB-A1D44BD114C4}" destId="{16737C73-2071-48DA-87B3-8DA6B274F6E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D19D0-6DC7-441B-8AEB-8A1D6EFB4643}">
      <dsp:nvSpPr>
        <dsp:cNvPr id="0" name=""/>
        <dsp:cNvSpPr/>
      </dsp:nvSpPr>
      <dsp:spPr>
        <a:xfrm>
          <a:off x="352432" y="993184"/>
          <a:ext cx="572695" cy="5726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6107D-A8DE-4E8F-88FD-623F3B02661A}">
      <dsp:nvSpPr>
        <dsp:cNvPr id="0" name=""/>
        <dsp:cNvSpPr/>
      </dsp:nvSpPr>
      <dsp:spPr>
        <a:xfrm>
          <a:off x="2452" y="1761717"/>
          <a:ext cx="1272656" cy="50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Terminologies</a:t>
          </a:r>
          <a:endParaRPr lang="en-US" sz="1700" kern="1200" dirty="0"/>
        </a:p>
      </dsp:txBody>
      <dsp:txXfrm>
        <a:off x="2452" y="1761717"/>
        <a:ext cx="1272656" cy="509062"/>
      </dsp:txXfrm>
    </dsp:sp>
    <dsp:sp modelId="{DD7FCB1B-D51E-49F7-BCD4-A5CBF9B65EC6}">
      <dsp:nvSpPr>
        <dsp:cNvPr id="0" name=""/>
        <dsp:cNvSpPr/>
      </dsp:nvSpPr>
      <dsp:spPr>
        <a:xfrm>
          <a:off x="1847803" y="993184"/>
          <a:ext cx="572695" cy="5726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2D444-92F5-4053-BF94-7E8CEFB80192}">
      <dsp:nvSpPr>
        <dsp:cNvPr id="0" name=""/>
        <dsp:cNvSpPr/>
      </dsp:nvSpPr>
      <dsp:spPr>
        <a:xfrm>
          <a:off x="1497823" y="1761717"/>
          <a:ext cx="1272656" cy="50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Introduction to the Study</a:t>
          </a:r>
          <a:endParaRPr lang="en-US" sz="1700" kern="1200" dirty="0"/>
        </a:p>
      </dsp:txBody>
      <dsp:txXfrm>
        <a:off x="1497823" y="1761717"/>
        <a:ext cx="1272656" cy="509062"/>
      </dsp:txXfrm>
    </dsp:sp>
    <dsp:sp modelId="{254075C2-739D-40A9-A95A-30E3AD4968C0}">
      <dsp:nvSpPr>
        <dsp:cNvPr id="0" name=""/>
        <dsp:cNvSpPr/>
      </dsp:nvSpPr>
      <dsp:spPr>
        <a:xfrm>
          <a:off x="3343174" y="993184"/>
          <a:ext cx="572695" cy="5726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37F7A-E754-46FA-8DB7-A3344EBCAA5F}">
      <dsp:nvSpPr>
        <dsp:cNvPr id="0" name=""/>
        <dsp:cNvSpPr/>
      </dsp:nvSpPr>
      <dsp:spPr>
        <a:xfrm>
          <a:off x="2993194" y="1761717"/>
          <a:ext cx="1272656" cy="50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LSTM Network Architecture</a:t>
          </a:r>
          <a:endParaRPr lang="en-US" sz="1700" kern="1200" dirty="0"/>
        </a:p>
      </dsp:txBody>
      <dsp:txXfrm>
        <a:off x="2993194" y="1761717"/>
        <a:ext cx="1272656" cy="509062"/>
      </dsp:txXfrm>
    </dsp:sp>
    <dsp:sp modelId="{1452A80A-1510-4E0B-98E9-199AFFEAA673}">
      <dsp:nvSpPr>
        <dsp:cNvPr id="0" name=""/>
        <dsp:cNvSpPr/>
      </dsp:nvSpPr>
      <dsp:spPr>
        <a:xfrm>
          <a:off x="4838545" y="993184"/>
          <a:ext cx="572695" cy="5726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C8F9D-263C-4685-9CC2-DFC24CFFA519}">
      <dsp:nvSpPr>
        <dsp:cNvPr id="0" name=""/>
        <dsp:cNvSpPr/>
      </dsp:nvSpPr>
      <dsp:spPr>
        <a:xfrm>
          <a:off x="4488565" y="1761717"/>
          <a:ext cx="1272656" cy="50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Experiments</a:t>
          </a:r>
          <a:endParaRPr lang="en-US" sz="1700" kern="1200" dirty="0"/>
        </a:p>
      </dsp:txBody>
      <dsp:txXfrm>
        <a:off x="4488565" y="1761717"/>
        <a:ext cx="1272656" cy="509062"/>
      </dsp:txXfrm>
    </dsp:sp>
    <dsp:sp modelId="{63097E0F-A88E-46DA-99A9-117CEE4883CC}">
      <dsp:nvSpPr>
        <dsp:cNvPr id="0" name=""/>
        <dsp:cNvSpPr/>
      </dsp:nvSpPr>
      <dsp:spPr>
        <a:xfrm>
          <a:off x="6333916" y="993184"/>
          <a:ext cx="572695" cy="57269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D3663-819D-4209-8650-30E7BF369C8E}">
      <dsp:nvSpPr>
        <dsp:cNvPr id="0" name=""/>
        <dsp:cNvSpPr/>
      </dsp:nvSpPr>
      <dsp:spPr>
        <a:xfrm>
          <a:off x="5983936" y="1761717"/>
          <a:ext cx="1272656" cy="50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Results</a:t>
          </a:r>
          <a:endParaRPr lang="en-US" sz="1700" kern="1200" dirty="0"/>
        </a:p>
      </dsp:txBody>
      <dsp:txXfrm>
        <a:off x="5983936" y="1761717"/>
        <a:ext cx="1272656" cy="509062"/>
      </dsp:txXfrm>
    </dsp:sp>
    <dsp:sp modelId="{F88E44D8-8DC3-48D6-9094-0157CF7B1CAA}">
      <dsp:nvSpPr>
        <dsp:cNvPr id="0" name=""/>
        <dsp:cNvSpPr/>
      </dsp:nvSpPr>
      <dsp:spPr>
        <a:xfrm>
          <a:off x="7829288" y="993184"/>
          <a:ext cx="572695" cy="57269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72C90-4CAC-43F5-8FA0-268084FC0405}">
      <dsp:nvSpPr>
        <dsp:cNvPr id="0" name=""/>
        <dsp:cNvSpPr/>
      </dsp:nvSpPr>
      <dsp:spPr>
        <a:xfrm>
          <a:off x="7479307" y="1761717"/>
          <a:ext cx="1272656" cy="50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Conclusions</a:t>
          </a:r>
          <a:endParaRPr lang="en-US" sz="1700" kern="1200"/>
        </a:p>
      </dsp:txBody>
      <dsp:txXfrm>
        <a:off x="7479307" y="1761717"/>
        <a:ext cx="1272656" cy="509062"/>
      </dsp:txXfrm>
    </dsp:sp>
    <dsp:sp modelId="{A3970461-70CD-4937-920E-3BEAF36B5B4C}">
      <dsp:nvSpPr>
        <dsp:cNvPr id="0" name=""/>
        <dsp:cNvSpPr/>
      </dsp:nvSpPr>
      <dsp:spPr>
        <a:xfrm>
          <a:off x="9324659" y="993184"/>
          <a:ext cx="572695" cy="57269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FF8B6-1C9F-4743-8756-6B964552BF0F}">
      <dsp:nvSpPr>
        <dsp:cNvPr id="0" name=""/>
        <dsp:cNvSpPr/>
      </dsp:nvSpPr>
      <dsp:spPr>
        <a:xfrm>
          <a:off x="8974678" y="1761717"/>
          <a:ext cx="1272656" cy="50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Questions</a:t>
          </a:r>
          <a:endParaRPr lang="en-US" sz="1700" kern="1200"/>
        </a:p>
      </dsp:txBody>
      <dsp:txXfrm>
        <a:off x="8974678" y="1761717"/>
        <a:ext cx="1272656" cy="509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03A48-E734-4109-92CA-F28EF8907D08}">
      <dsp:nvSpPr>
        <dsp:cNvPr id="0" name=""/>
        <dsp:cNvSpPr/>
      </dsp:nvSpPr>
      <dsp:spPr>
        <a:xfrm>
          <a:off x="1126180" y="452331"/>
          <a:ext cx="1285300" cy="12853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39BB8-6C86-42B3-9DFF-DAE6E2EDB226}">
      <dsp:nvSpPr>
        <dsp:cNvPr id="0" name=""/>
        <dsp:cNvSpPr/>
      </dsp:nvSpPr>
      <dsp:spPr>
        <a:xfrm>
          <a:off x="340719" y="2091632"/>
          <a:ext cx="285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DNN : Deep Neural Networks</a:t>
          </a:r>
          <a:endParaRPr lang="en-US" sz="2400" kern="1200"/>
        </a:p>
      </dsp:txBody>
      <dsp:txXfrm>
        <a:off x="340719" y="2091632"/>
        <a:ext cx="2856223" cy="720000"/>
      </dsp:txXfrm>
    </dsp:sp>
    <dsp:sp modelId="{7BA6DA41-3430-4E7F-A1E9-9C21C55336A8}">
      <dsp:nvSpPr>
        <dsp:cNvPr id="0" name=""/>
        <dsp:cNvSpPr/>
      </dsp:nvSpPr>
      <dsp:spPr>
        <a:xfrm>
          <a:off x="4482243" y="452331"/>
          <a:ext cx="1285300" cy="12853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A9763-A348-44CC-A5E2-8A0177C599FA}">
      <dsp:nvSpPr>
        <dsp:cNvPr id="0" name=""/>
        <dsp:cNvSpPr/>
      </dsp:nvSpPr>
      <dsp:spPr>
        <a:xfrm>
          <a:off x="3696781" y="2091632"/>
          <a:ext cx="285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RNN : Recurrent Neural Networks</a:t>
          </a:r>
          <a:endParaRPr lang="en-US" sz="2400" kern="1200"/>
        </a:p>
      </dsp:txBody>
      <dsp:txXfrm>
        <a:off x="3696781" y="2091632"/>
        <a:ext cx="2856223" cy="720000"/>
      </dsp:txXfrm>
    </dsp:sp>
    <dsp:sp modelId="{EE9AABDD-C5BD-490C-8EE9-388753082339}">
      <dsp:nvSpPr>
        <dsp:cNvPr id="0" name=""/>
        <dsp:cNvSpPr/>
      </dsp:nvSpPr>
      <dsp:spPr>
        <a:xfrm>
          <a:off x="7838305" y="452331"/>
          <a:ext cx="1285300" cy="12853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37C73-2071-48DA-87B3-8DA6B274F6EF}">
      <dsp:nvSpPr>
        <dsp:cNvPr id="0" name=""/>
        <dsp:cNvSpPr/>
      </dsp:nvSpPr>
      <dsp:spPr>
        <a:xfrm>
          <a:off x="7052844" y="2091632"/>
          <a:ext cx="285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LSTM : Long Short-Term Memory Networks</a:t>
          </a:r>
          <a:endParaRPr lang="en-US" sz="2400" kern="1200"/>
        </a:p>
      </dsp:txBody>
      <dsp:txXfrm>
        <a:off x="7052844" y="2091632"/>
        <a:ext cx="285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9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1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43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4083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014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75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5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7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1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3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16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8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7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4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9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6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4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76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11D8E8-DBA8-4447-9D5A-F5E0B85B5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3E764D-70B0-4B51-964B-83CA0E46E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Study of LSTM applicability: Weather and Stock prediction </a:t>
            </a:r>
            <a:endParaRPr lang="en-US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7495D-CDC5-485D-BB1E-B5A3F97A4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lang="en-US"/>
              <a:t>Prepared By </a:t>
            </a:r>
          </a:p>
          <a:p>
            <a:r>
              <a:rPr lang="en-US"/>
              <a:t>	Arijit 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718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ECA7-295C-405E-BAEE-9946ADE7C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863334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effectLst/>
                <a:latin typeface="Neue Haas Grotesk Text Pro" panose="020B0504020202020204" pitchFamily="34" charset="77"/>
              </a:rPr>
              <a:t>Results and Discussion (Stock)</a:t>
            </a:r>
            <a:endParaRPr lang="en-US" sz="3400" dirty="0">
              <a:latin typeface="Neue Haas Grotesk Text Pro" panose="020B0504020202020204" pitchFamily="34" charset="77"/>
            </a:endParaRPr>
          </a:p>
        </p:txBody>
      </p:sp>
      <p:pic>
        <p:nvPicPr>
          <p:cNvPr id="4" name="Content Placeholder 3" descr="Chart, histogram&#10;&#10;Description automatically generated">
            <a:extLst>
              <a:ext uri="{FF2B5EF4-FFF2-40B4-BE49-F238E27FC236}">
                <a16:creationId xmlns:a16="http://schemas.microsoft.com/office/drawing/2014/main" id="{074BB74E-8EF7-457C-A0BF-633D94D90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489" y="2225663"/>
            <a:ext cx="5326632" cy="3603309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311A919D-EF1F-4573-8835-8F185F3C8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759" y="2225663"/>
            <a:ext cx="5117733" cy="360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79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01D8-D736-4047-9042-A7DBA8C6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AFF0-8D40-4911-9D93-EB507AAB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335835" cy="304808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Increase or decrease the number of epochs to define the number times that the learning algorithm will work through the entire training dataset.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One of the best ways is to use a large dataset and train the model, but this might take a longer time. You can use GPUs with Kera’s by installing CUDA.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Add more LSTM layers.</a:t>
            </a:r>
          </a:p>
        </p:txBody>
      </p:sp>
    </p:spTree>
    <p:extLst>
      <p:ext uri="{BB962C8B-B14F-4D97-AF65-F5344CB8AC3E}">
        <p14:creationId xmlns:p14="http://schemas.microsoft.com/office/powerpoint/2010/main" val="1706348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2CA4-8A02-4161-B7A7-60BC3FDF3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87915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37694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4E47-7132-4A50-9A61-08340D314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E6E588-EB03-403E-B15E-04AB5B32D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3118258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277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8FEE-B2B0-4ABA-812B-218DD27F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dirty="0"/>
              <a:t>Terminologies</a:t>
            </a:r>
            <a:br>
              <a:rPr lang="en-US" dirty="0"/>
            </a:b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0F435F-7329-4DF8-9607-465794D33C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803276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7809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0A6D-4D16-491F-87D3-A3FEC427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dirty="0"/>
              <a:t>Introduction to </a:t>
            </a:r>
            <a:r>
              <a:rPr lang="en-US" b="0" dirty="0"/>
              <a:t>t</a:t>
            </a:r>
            <a:r>
              <a:rPr lang="en-US" b="0" i="0" dirty="0"/>
              <a:t>he Study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CDC3-DA4A-496E-992F-A7986813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i="0" dirty="0">
                <a:effectLst/>
                <a:latin typeface="Roboto" panose="02000000000000000000" pitchFamily="2" charset="0"/>
              </a:rPr>
              <a:t>Long Short-Term Memory (LSTM) networks are a type of recurrent neural network capable of learning order dependence in sequence prediction problems. This is a behavior required in complex problem domains like machine translation, speech recognition, stock ,weather predictions and more.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Roboto" panose="02000000000000000000" pitchFamily="2" charset="0"/>
              </a:rPr>
              <a:t>This is important in our case because the previous price of a stock is crucial in predicting its future price.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Roboto" panose="02000000000000000000" pitchFamily="2" charset="0"/>
              </a:rPr>
              <a:t>The same rule applies on predicting weather temperature of future using the past data.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Roboto" panose="02000000000000000000" pitchFamily="2" charset="0"/>
              </a:rPr>
              <a:t>Our study will be confined to LSTM networks on predicting above topics.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Roboto" panose="02000000000000000000" pitchFamily="2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latin typeface="Roboto" panose="02000000000000000000" pitchFamily="2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55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DDA4-1045-401C-9AAB-549EC35B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Network Architecture</a:t>
            </a:r>
          </a:p>
        </p:txBody>
      </p:sp>
      <p:pic>
        <p:nvPicPr>
          <p:cNvPr id="180" name="Content Placeholder 179" descr="Diagram&#10;&#10;Description automatically generated">
            <a:extLst>
              <a:ext uri="{FF2B5EF4-FFF2-40B4-BE49-F238E27FC236}">
                <a16:creationId xmlns:a16="http://schemas.microsoft.com/office/drawing/2014/main" id="{8E35A099-AD3F-4075-BB1E-B678FEF95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535" y="1726869"/>
            <a:ext cx="3638550" cy="1885950"/>
          </a:xfrm>
          <a:prstGeom prst="rect">
            <a:avLst/>
          </a:prstGeom>
        </p:spPr>
      </p:pic>
      <p:pic>
        <p:nvPicPr>
          <p:cNvPr id="181" name="Picture 180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18146B7-C7E4-47BF-A3F6-2A4FE8F47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207" y="1698368"/>
            <a:ext cx="5943600" cy="1873250"/>
          </a:xfrm>
          <a:prstGeom prst="rect">
            <a:avLst/>
          </a:prstGeom>
        </p:spPr>
      </p:pic>
      <p:pic>
        <p:nvPicPr>
          <p:cNvPr id="182" name="Picture 181" descr="Diagram&#10;&#10;Description automatically generated">
            <a:extLst>
              <a:ext uri="{FF2B5EF4-FFF2-40B4-BE49-F238E27FC236}">
                <a16:creationId xmlns:a16="http://schemas.microsoft.com/office/drawing/2014/main" id="{3F62EB70-6AEE-4024-ACFF-8C95E01AE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482" y="3938209"/>
            <a:ext cx="5943600" cy="2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8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6D88-21FA-4555-8661-298BCD69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/>
              <a:t>LSTM Network Architecture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77E96A3D-5EEF-42E4-A358-06FED6983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738" y="1357803"/>
            <a:ext cx="7335838" cy="2926733"/>
          </a:xfrm>
          <a:prstGeom prst="rect">
            <a:avLst/>
          </a:prstGeom>
        </p:spPr>
      </p:pic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B77A591-4409-43D7-9127-11A206D01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091" y="4925204"/>
            <a:ext cx="5943600" cy="1149985"/>
          </a:xfrm>
          <a:prstGeom prst="rect">
            <a:avLst/>
          </a:prstGeom>
        </p:spPr>
      </p:pic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198A2C19-5D97-4A61-BBA1-F9EEB7EAD6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613" y="940706"/>
            <a:ext cx="16256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5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9A6D-C6F2-451A-A21F-D074604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8703685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latin typeface="Neue Haas Grotesk Text Pro" panose="020B0504020202020204" pitchFamily="34" charset="77"/>
              </a:rPr>
              <a:t>Experiments (Stock Prediction)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E80CE291-91AF-4A45-B20D-92D57173D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924" y="1575582"/>
            <a:ext cx="4631552" cy="4216463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1B497E8-BF5D-47DD-96AF-7051D44E2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686" y="1342369"/>
            <a:ext cx="5329858" cy="1822862"/>
          </a:xfrm>
          <a:prstGeom prst="rect">
            <a:avLst/>
          </a:prstGeom>
        </p:spPr>
      </p:pic>
      <p:pic>
        <p:nvPicPr>
          <p:cNvPr id="81" name="Picture 80" descr="Table&#10;&#10;Description automatically generated">
            <a:extLst>
              <a:ext uri="{FF2B5EF4-FFF2-40B4-BE49-F238E27FC236}">
                <a16:creationId xmlns:a16="http://schemas.microsoft.com/office/drawing/2014/main" id="{43D04E83-54DB-4585-B596-18F42534B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025" y="3429000"/>
            <a:ext cx="5254519" cy="309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18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E11F1-01B4-4045-98E0-820F6A402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712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Neue Haas Grotesk Text Pro" panose="020B0504020202020204" pitchFamily="34" charset="77"/>
              </a:rPr>
              <a:t>Experiments (Weather Prediction)</a:t>
            </a:r>
            <a:endParaRPr lang="en-US" dirty="0"/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3019BFA3-A387-4F9C-B3EB-B74B01BA6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7071" y="1465640"/>
            <a:ext cx="4234375" cy="2571788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4943859-60E5-49B5-AAC0-200222B41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465639"/>
            <a:ext cx="4684542" cy="2571789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7D22B1C-295F-4653-A22F-1D152DD17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429" y="4491912"/>
            <a:ext cx="4473526" cy="180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9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0863-C0D9-49F2-BBB2-4786B809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>
                <a:effectLst/>
                <a:ea typeface="Calibri" panose="020F0502020204030204" pitchFamily="34" charset="0"/>
              </a:rPr>
              <a:t>Results and Discussion (Weather)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dirty="0"/>
          </a:p>
        </p:txBody>
      </p: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662F5BDF-B537-430D-822C-7C7E90845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50" y="1405382"/>
            <a:ext cx="5371416" cy="289560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ADC3DA3-8403-4DE1-9D41-342F7F3C6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795" y="1357803"/>
            <a:ext cx="4257675" cy="2886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ABED2E-9AD8-469F-BF20-42DD46196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639" y="4680218"/>
            <a:ext cx="4752438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52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846</TotalTime>
  <Words>242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Neue Haas Grotesk Text Pro</vt:lpstr>
      <vt:lpstr>Roboto</vt:lpstr>
      <vt:lpstr>Times New Roman</vt:lpstr>
      <vt:lpstr>Tw Cen MT</vt:lpstr>
      <vt:lpstr>Circuit</vt:lpstr>
      <vt:lpstr>Study of LSTM applicability: Weather and Stock prediction </vt:lpstr>
      <vt:lpstr>Outline</vt:lpstr>
      <vt:lpstr>Terminologies </vt:lpstr>
      <vt:lpstr>Introduction to the Study </vt:lpstr>
      <vt:lpstr>RNN Network Architecture</vt:lpstr>
      <vt:lpstr>LSTM Network Architecture </vt:lpstr>
      <vt:lpstr>Experiments (Stock Prediction)</vt:lpstr>
      <vt:lpstr>Experiments (Weather Prediction)</vt:lpstr>
      <vt:lpstr>Results and Discussion (Weather) </vt:lpstr>
      <vt:lpstr>Results and Discussion (Stock)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of LSTM applicability: Weather and Stock prediction </dc:title>
  <dc:creator>Arijit Dey</dc:creator>
  <cp:lastModifiedBy>Arijit Dey</cp:lastModifiedBy>
  <cp:revision>2</cp:revision>
  <dcterms:created xsi:type="dcterms:W3CDTF">2021-11-30T02:48:57Z</dcterms:created>
  <dcterms:modified xsi:type="dcterms:W3CDTF">2021-11-30T16:55:29Z</dcterms:modified>
</cp:coreProperties>
</file>