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2" r:id="rId3"/>
    <p:sldId id="257" r:id="rId4"/>
    <p:sldId id="258" r:id="rId5"/>
    <p:sldId id="264" r:id="rId6"/>
    <p:sldId id="263" r:id="rId7"/>
  </p:sldIdLst>
  <p:sldSz cx="9144000" cy="5143500" type="screen16x9"/>
  <p:notesSz cx="6858000" cy="9144000"/>
  <p:embeddedFontLst>
    <p:embeddedFont>
      <p:font typeface="Lato" panose="020B0604020202020204" charset="0"/>
      <p:regular r:id="rId9"/>
      <p:bold r:id="rId10"/>
      <p:italic r:id="rId11"/>
      <p:boldItalic r:id="rId12"/>
    </p:embeddedFont>
    <p:embeddedFont>
      <p:font typeface="Playfair Display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60"/>
    <a:srgbClr val="DDE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b6a2b3f75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b6a2b3f75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b6a2b3f75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b6a2b3f75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rgbClr val="DDE1E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300" y="17796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TUGAS BESAR IMPAL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2983-2D14-4771-AAF8-8EFEA04E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 panose="020B0604020202020204" charset="0"/>
              </a:rPr>
              <a:t>Disusun</a:t>
            </a:r>
            <a:r>
              <a:rPr lang="en-US" dirty="0">
                <a:latin typeface="Lato" panose="020B0604020202020204" charset="0"/>
              </a:rPr>
              <a:t> Oleh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A7BBF-1EF8-4CAC-B074-AE0F67A326B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Ardhian Fahmi </a:t>
            </a:r>
            <a:r>
              <a:rPr lang="en-US" b="1" dirty="0" err="1"/>
              <a:t>Sabani</a:t>
            </a:r>
            <a:endParaRPr lang="en-US" b="1" dirty="0"/>
          </a:p>
          <a:p>
            <a:pPr marL="114300" indent="0">
              <a:lnSpc>
                <a:spcPct val="150000"/>
              </a:lnSpc>
              <a:buNone/>
            </a:pPr>
            <a:r>
              <a:rPr lang="en-US" dirty="0"/>
              <a:t>	1301174498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Fathul</a:t>
            </a:r>
            <a:r>
              <a:rPr lang="en-US" b="1" dirty="0"/>
              <a:t> Rahman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/>
              <a:t>	1301174610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 </a:t>
            </a:r>
            <a:r>
              <a:rPr lang="en-US" b="1" dirty="0" err="1"/>
              <a:t>Hafizh</a:t>
            </a:r>
            <a:r>
              <a:rPr lang="en-US" b="1" dirty="0"/>
              <a:t> </a:t>
            </a:r>
            <a:r>
              <a:rPr lang="en-US" b="1" dirty="0" err="1"/>
              <a:t>Mahendra</a:t>
            </a:r>
            <a:endParaRPr lang="en-US" b="1" dirty="0"/>
          </a:p>
          <a:p>
            <a:pPr marL="114300" indent="0">
              <a:lnSpc>
                <a:spcPct val="150000"/>
              </a:lnSpc>
              <a:buNone/>
            </a:pPr>
            <a:r>
              <a:rPr lang="en-US" dirty="0"/>
              <a:t>	1301174189</a:t>
            </a:r>
          </a:p>
        </p:txBody>
      </p:sp>
    </p:spTree>
    <p:extLst>
      <p:ext uri="{BB962C8B-B14F-4D97-AF65-F5344CB8AC3E}">
        <p14:creationId xmlns:p14="http://schemas.microsoft.com/office/powerpoint/2010/main" val="264628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" y="314558"/>
            <a:ext cx="6061296" cy="1116209"/>
          </a:xfrm>
          <a:prstGeom prst="rect">
            <a:avLst/>
          </a:prstGeom>
          <a:solidFill>
            <a:srgbClr val="002B6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bg1"/>
                </a:solidFill>
              </a:rPr>
              <a:t>Tools yang </a:t>
            </a:r>
            <a:r>
              <a:rPr lang="en-US" sz="4000" b="1" dirty="0" err="1">
                <a:solidFill>
                  <a:schemeClr val="bg1"/>
                </a:solidFill>
              </a:rPr>
              <a:t>digunakan</a:t>
            </a:r>
            <a:endParaRPr sz="40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3A9011-7911-4B62-9CB8-895F8C9DE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84" y="1966612"/>
            <a:ext cx="2220034" cy="225582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8335FB7-252D-43A5-A918-4C6EDCD18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24" y="2099270"/>
            <a:ext cx="1974952" cy="199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38495A-6450-4951-B25B-594A8DC58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297" y="1876316"/>
            <a:ext cx="1974953" cy="23461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150932" y="1863782"/>
            <a:ext cx="6842135" cy="1415935"/>
          </a:xfrm>
          <a:prstGeom prst="rect">
            <a:avLst/>
          </a:prstGeom>
          <a:solidFill>
            <a:srgbClr val="002B6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bg1"/>
                </a:solidFill>
                <a:latin typeface="Lato" panose="020B0604020202020204" charset="0"/>
              </a:rPr>
              <a:t>Demo Program</a:t>
            </a:r>
            <a:endParaRPr sz="5400" dirty="0">
              <a:solidFill>
                <a:schemeClr val="bg1"/>
              </a:solidFill>
              <a:latin typeface="Lato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E3406-7BA4-4E76-9369-E9D91B62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66" y="1729950"/>
            <a:ext cx="2679719" cy="1683600"/>
          </a:xfrm>
        </p:spPr>
        <p:txBody>
          <a:bodyPr/>
          <a:lstStyle/>
          <a:p>
            <a:r>
              <a:rPr lang="en-US" sz="5400" dirty="0">
                <a:latin typeface="Lato" panose="020B0604020202020204" charset="0"/>
              </a:rPr>
              <a:t>User Manual</a:t>
            </a:r>
          </a:p>
        </p:txBody>
      </p:sp>
    </p:spTree>
    <p:extLst>
      <p:ext uri="{BB962C8B-B14F-4D97-AF65-F5344CB8AC3E}">
        <p14:creationId xmlns:p14="http://schemas.microsoft.com/office/powerpoint/2010/main" val="299341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D4D2-7635-4552-A85F-B48D19761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1610100"/>
          </a:xfrm>
        </p:spPr>
        <p:txBody>
          <a:bodyPr anchor="ctr"/>
          <a:lstStyle/>
          <a:p>
            <a:r>
              <a:rPr lang="en-US" sz="6000" dirty="0" err="1"/>
              <a:t>Pengujian</a:t>
            </a:r>
            <a:endParaRPr lang="en-US"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4642C-499A-4288-93DD-90BCE1459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11" t="63529" r="30925" b="22734"/>
          <a:stretch/>
        </p:blipFill>
        <p:spPr>
          <a:xfrm>
            <a:off x="3063610" y="2891231"/>
            <a:ext cx="5473368" cy="929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91566D-A28C-40DB-AD28-F6321E5D2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67" y="1698177"/>
            <a:ext cx="4870306" cy="110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74756"/>
      </p:ext>
    </p:extLst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ustom 3">
      <a:dk1>
        <a:srgbClr val="002B60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27</Words>
  <Application>Microsoft Office PowerPoint</Application>
  <PresentationFormat>On-screen Show (16:9)</PresentationFormat>
  <Paragraphs>12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Lato</vt:lpstr>
      <vt:lpstr>Arial</vt:lpstr>
      <vt:lpstr>Playfair Display</vt:lpstr>
      <vt:lpstr>Coral</vt:lpstr>
      <vt:lpstr>TUGAS BESAR IMPAL</vt:lpstr>
      <vt:lpstr>Disusun Oleh</vt:lpstr>
      <vt:lpstr>Tools yang digunakan</vt:lpstr>
      <vt:lpstr>Demo Program</vt:lpstr>
      <vt:lpstr>User Manual</vt:lpstr>
      <vt:lpstr>Pengujian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BESAR IMPAL</dc:title>
  <dc:creator>in Your Dream</dc:creator>
  <cp:lastModifiedBy>ardhian exe</cp:lastModifiedBy>
  <cp:revision>5</cp:revision>
  <dcterms:modified xsi:type="dcterms:W3CDTF">2019-12-12T07:58:16Z</dcterms:modified>
</cp:coreProperties>
</file>