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303" r:id="rId4"/>
    <p:sldId id="260" r:id="rId5"/>
    <p:sldId id="291" r:id="rId6"/>
    <p:sldId id="292" r:id="rId7"/>
    <p:sldId id="301" r:id="rId8"/>
    <p:sldId id="302" r:id="rId9"/>
    <p:sldId id="304" r:id="rId10"/>
    <p:sldId id="305" r:id="rId11"/>
    <p:sldId id="306" r:id="rId12"/>
    <p:sldId id="280" r:id="rId13"/>
  </p:sldIdLst>
  <p:sldSz cx="9144000" cy="6858000" type="screen4x3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DEB2B0-33B0-45EF-A57C-DA1E3F3F567B}">
  <a:tblStyle styleId="{23DEB2B0-33B0-45EF-A57C-DA1E3F3F5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82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4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Shape 2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Shape 20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Shape 1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Shape 1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58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Shape 18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Shape 18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5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7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2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1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8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469" name="Shape 46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548991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id-ID" dirty="0"/>
              <a:t>NCC WEB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239856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id-ID" dirty="0"/>
              <a:t>agian UPDATE.PHP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50" y="3910818"/>
            <a:ext cx="6880500" cy="250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None/>
            </a:pPr>
            <a:endParaRPr lang="id-ID" sz="1400" dirty="0"/>
          </a:p>
          <a:p>
            <a:pPr marL="63500" indent="0">
              <a:buNone/>
            </a:pPr>
            <a:r>
              <a:rPr lang="id-ID" sz="1400" dirty="0"/>
              <a:t>Database:</a:t>
            </a:r>
          </a:p>
          <a:p>
            <a:pPr marL="63500" indent="0">
              <a:buNone/>
            </a:pPr>
            <a:r>
              <a:rPr lang="id-ID" sz="1400" dirty="0"/>
              <a:t>Query</a:t>
            </a:r>
          </a:p>
          <a:p>
            <a:pPr marL="63500" indent="0">
              <a:buNone/>
            </a:pPr>
            <a:r>
              <a:rPr lang="id-ID" sz="1400" dirty="0"/>
              <a:t> UPDATE </a:t>
            </a:r>
            <a:r>
              <a:rPr lang="id-ID" sz="1400" i="1" dirty="0"/>
              <a:t>namatable SET  namaatributDB =‘$....’</a:t>
            </a:r>
          </a:p>
          <a:p>
            <a:pPr marL="63500" indent="0">
              <a:buNone/>
            </a:pPr>
            <a:r>
              <a:rPr lang="id-ID" sz="1400" i="1" dirty="0"/>
              <a:t>WHERE kode=‘’$.....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BAEF2-1738-4DE7-8FE7-F281C263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1016856"/>
            <a:ext cx="7751298" cy="28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239856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id-ID" dirty="0"/>
              <a:t>agian DELETE.PHP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50" y="3910818"/>
            <a:ext cx="6880500" cy="250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None/>
            </a:pPr>
            <a:endParaRPr lang="id-ID" sz="1400" dirty="0"/>
          </a:p>
          <a:p>
            <a:pPr marL="63500" indent="0">
              <a:buNone/>
            </a:pPr>
            <a:r>
              <a:rPr lang="id-ID" sz="1400" dirty="0"/>
              <a:t>Database:</a:t>
            </a:r>
          </a:p>
          <a:p>
            <a:pPr marL="63500" indent="0">
              <a:buNone/>
            </a:pPr>
            <a:r>
              <a:rPr lang="id-ID" sz="1400" dirty="0"/>
              <a:t>Query</a:t>
            </a:r>
          </a:p>
          <a:p>
            <a:pPr marL="63500" indent="0">
              <a:buNone/>
            </a:pPr>
            <a:r>
              <a:rPr lang="id-ID" sz="1400" dirty="0"/>
              <a:t>DELETE FROM </a:t>
            </a:r>
            <a:r>
              <a:rPr lang="id-ID" sz="1400" i="1" dirty="0"/>
              <a:t>namatable</a:t>
            </a:r>
            <a:r>
              <a:rPr lang="id-ID" sz="1400" dirty="0"/>
              <a:t> WHERE kode=‘$.....’;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F6020-E9CA-49D9-853C-9E973A4B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12" y="1349256"/>
            <a:ext cx="520137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2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 txBox="1">
            <a:spLocks noGrp="1"/>
          </p:cNvSpPr>
          <p:nvPr>
            <p:ph type="ctrTitle" idx="4294967295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Thanks!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76" name="Shape 2076"/>
          <p:cNvSpPr txBox="1">
            <a:spLocks noGrp="1"/>
          </p:cNvSpPr>
          <p:nvPr>
            <p:ph type="subTitle" idx="4294967295"/>
          </p:nvPr>
        </p:nvSpPr>
        <p:spPr>
          <a:xfrm>
            <a:off x="1715250" y="3438575"/>
            <a:ext cx="5713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>
            <a:spLocks noGrp="1"/>
          </p:cNvSpPr>
          <p:nvPr>
            <p:ph type="ctrTitle" idx="4294967295"/>
          </p:nvPr>
        </p:nvSpPr>
        <p:spPr>
          <a:xfrm>
            <a:off x="1715250" y="1943925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822" name="Shape 1822"/>
          <p:cNvSpPr txBox="1">
            <a:spLocks noGrp="1"/>
          </p:cNvSpPr>
          <p:nvPr>
            <p:ph type="subTitle" idx="4294967295"/>
          </p:nvPr>
        </p:nvSpPr>
        <p:spPr>
          <a:xfrm>
            <a:off x="112542" y="5376399"/>
            <a:ext cx="903145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3000" b="1" dirty="0"/>
              <a:t>We are not only organization but olso family</a:t>
            </a:r>
            <a:endParaRPr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FB232-1E97-446E-9DD1-05F1BE98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>
            <a:spLocks noGrp="1"/>
          </p:cNvSpPr>
          <p:nvPr>
            <p:ph type="ctrTitle" idx="4294967295"/>
          </p:nvPr>
        </p:nvSpPr>
        <p:spPr>
          <a:xfrm>
            <a:off x="1715250" y="1943925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04A6D-D777-4D5C-A606-C6498AB29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d-ID" sz="1700" dirty="0">
                <a:solidFill>
                  <a:schemeClr val="tx1"/>
                </a:solidFill>
              </a:rPr>
              <a:t>Aplikasi Penjualan: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Terbagi dalam 7 File yaitu: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1.form.php = bagian halaman utama saat melakukan input data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2.koneksi.php = file koneksi untuk menyambungkan dengan database</a:t>
            </a: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3.simpan.php = kode query untuk menyimpan data ke database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4.tampildata.php = untuk menampilkan semua data yang telah diinput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5.delete.php = untuk menghapus data dari database</a:t>
            </a: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6.Update.php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id-ID" sz="1700" dirty="0">
                <a:solidFill>
                  <a:schemeClr val="tx1"/>
                </a:solidFill>
              </a:rPr>
              <a:t>7.tampilan.css = style css </a:t>
            </a:r>
            <a:r>
              <a:rPr lang="en-US" sz="1700" dirty="0" err="1">
                <a:solidFill>
                  <a:schemeClr val="tx1"/>
                </a:solidFill>
              </a:rPr>
              <a:t>Berisi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rangkaian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instruksi</a:t>
            </a:r>
            <a:r>
              <a:rPr lang="en-US" sz="1700" dirty="0">
                <a:solidFill>
                  <a:schemeClr val="tx1"/>
                </a:solidFill>
              </a:rPr>
              <a:t> yang </a:t>
            </a:r>
            <a:r>
              <a:rPr lang="en-US" sz="1700" dirty="0" err="1">
                <a:solidFill>
                  <a:schemeClr val="tx1"/>
                </a:solidFill>
              </a:rPr>
              <a:t>menentukan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bagiamana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suatu</a:t>
            </a:r>
            <a:r>
              <a:rPr lang="en-US" sz="1700" dirty="0">
                <a:solidFill>
                  <a:schemeClr val="tx1"/>
                </a:solidFill>
              </a:rPr>
              <a:t> text </a:t>
            </a:r>
            <a:r>
              <a:rPr lang="en-US" sz="1700" dirty="0" err="1">
                <a:solidFill>
                  <a:schemeClr val="tx1"/>
                </a:solidFill>
              </a:rPr>
              <a:t>akan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tertampil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halaman</a:t>
            </a:r>
            <a:r>
              <a:rPr lang="en-US" sz="1700" dirty="0">
                <a:solidFill>
                  <a:schemeClr val="tx1"/>
                </a:solidFill>
              </a:rPr>
              <a:t> web. </a:t>
            </a:r>
            <a:endParaRPr lang="id-ID" sz="1700" dirty="0">
              <a:solidFill>
                <a:schemeClr val="tx1"/>
              </a:solidFill>
            </a:endParaRPr>
          </a:p>
          <a:p>
            <a:pPr algn="l"/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168307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id-ID" dirty="0"/>
              <a:t>agian FORM.PHP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50" y="4797083"/>
            <a:ext cx="6880500" cy="250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id-ID" sz="1400" dirty="0"/>
          </a:p>
          <a:p>
            <a:pPr>
              <a:spcBef>
                <a:spcPts val="0"/>
              </a:spcBef>
            </a:pPr>
            <a:endParaRPr lang="id-ID" sz="1400" dirty="0"/>
          </a:p>
          <a:p>
            <a:pPr>
              <a:spcBef>
                <a:spcPts val="0"/>
              </a:spcBef>
            </a:pPr>
            <a:endParaRPr lang="id-ID" sz="1400" dirty="0"/>
          </a:p>
          <a:p>
            <a:r>
              <a:rPr lang="id-ID" sz="1400" b="1" dirty="0"/>
              <a:t>Keterangan</a:t>
            </a:r>
            <a:r>
              <a:rPr lang="id-ID" sz="1400" dirty="0"/>
              <a:t> : Pembuatan form untuk melakukan input barang, form dilengkapi dengan form action=”simpan.php” guna untuk mengirim data tersebut untuk ditujukan ke file simpan.php dengan method post.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id-ID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20E64-E8EE-43D1-BA6A-95993E965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6" y="945307"/>
            <a:ext cx="6408533" cy="44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id-ID" dirty="0"/>
              <a:t>agian koneksi.PHP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50" y="3910818"/>
            <a:ext cx="6880500" cy="250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400" dirty="0"/>
              <a:t>Keterangan : 	1.membuat variabel </a:t>
            </a:r>
            <a:r>
              <a:rPr lang="id-ID" sz="1400" b="1" dirty="0"/>
              <a:t>conn </a:t>
            </a:r>
            <a:r>
              <a:rPr lang="id-ID" sz="1400" dirty="0"/>
              <a:t>dengan server </a:t>
            </a:r>
            <a:r>
              <a:rPr lang="id-ID" sz="1400" b="1" dirty="0"/>
              <a:t>localhost</a:t>
            </a:r>
            <a:r>
              <a:rPr lang="id-ID" sz="1400" dirty="0"/>
              <a:t>, user </a:t>
            </a:r>
            <a:r>
              <a:rPr lang="id-ID" sz="1400" b="1" dirty="0"/>
              <a:t>root, </a:t>
            </a:r>
            <a:r>
              <a:rPr lang="id-ID" sz="1400" dirty="0"/>
              <a:t>password (kosong)</a:t>
            </a:r>
            <a:r>
              <a:rPr lang="id-ID" sz="1400" b="1" dirty="0"/>
              <a:t> </a:t>
            </a:r>
            <a:endParaRPr lang="en-US" sz="1400" dirty="0"/>
          </a:p>
          <a:p>
            <a:r>
              <a:rPr lang="id-ID" sz="1400" dirty="0"/>
              <a:t>		2.membuat variabel db dengan memilih </a:t>
            </a:r>
            <a:r>
              <a:rPr lang="id-ID" sz="1400" b="1" dirty="0"/>
              <a:t>a111609841 		</a:t>
            </a:r>
            <a:r>
              <a:rPr lang="id-ID" sz="1400" dirty="0"/>
              <a:t>sebagai databasenya.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15A50-7B2E-4AB8-B9AD-F8AC518E5F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2" y="1871004"/>
            <a:ext cx="6624076" cy="126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Penjelasn </a:t>
            </a:r>
            <a:r>
              <a:rPr lang="en-US" dirty="0"/>
              <a:t>B</a:t>
            </a:r>
            <a:r>
              <a:rPr lang="id-ID" dirty="0"/>
              <a:t>agian File simpan.php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49" y="4291990"/>
            <a:ext cx="6880500" cy="250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id-ID" sz="1400" dirty="0"/>
              <a:t>2.Memasukan file koneksi.php</a:t>
            </a:r>
            <a:endParaRPr lang="en-US" sz="1400" dirty="0"/>
          </a:p>
          <a:p>
            <a:pPr fontAlgn="base"/>
            <a:r>
              <a:rPr lang="id-ID" sz="1400" dirty="0"/>
              <a:t>4.Membuat variabel kode dengan mengambil data $_POST[kode]</a:t>
            </a:r>
            <a:endParaRPr lang="en-US" sz="1400" dirty="0"/>
          </a:p>
          <a:p>
            <a:pPr fontAlgn="base"/>
            <a:r>
              <a:rPr lang="id-ID" sz="1400" dirty="0"/>
              <a:t>5.Membuat variabel nama dengan mengambil data $_POST[nama]</a:t>
            </a:r>
            <a:endParaRPr lang="en-US" sz="1400" dirty="0"/>
          </a:p>
          <a:p>
            <a:pPr fontAlgn="base"/>
            <a:r>
              <a:rPr lang="id-ID" sz="1400" dirty="0"/>
              <a:t>6.Membuat variabel harga dengan mengambil data $_POST[harga]</a:t>
            </a:r>
            <a:endParaRPr lang="en-US" sz="1400" dirty="0"/>
          </a:p>
          <a:p>
            <a:pPr fontAlgn="base"/>
            <a:r>
              <a:rPr lang="id-ID" sz="1400" dirty="0"/>
              <a:t>7.Membuat variabel kode dengan mengambil data $_POST[kode]</a:t>
            </a:r>
            <a:endParaRPr lang="en-US" sz="1400" dirty="0"/>
          </a:p>
          <a:p>
            <a:pPr fontAlgn="base"/>
            <a:r>
              <a:rPr lang="id-ID" sz="1400" dirty="0"/>
              <a:t>8.Membuat variabel total dengan mengambil data $_POST[total]</a:t>
            </a:r>
            <a:endParaRPr lang="en-US" sz="1400" dirty="0"/>
          </a:p>
          <a:p>
            <a:pPr fontAlgn="base"/>
            <a:r>
              <a:rPr lang="id-ID" sz="1400" dirty="0"/>
              <a:t>9.Membuat variabel diskon dengan mengambil data $_POST[diskon]</a:t>
            </a:r>
            <a:endParaRPr lang="en-US" sz="1400" dirty="0"/>
          </a:p>
          <a:p>
            <a:pPr fontAlgn="base"/>
            <a:r>
              <a:rPr lang="id-ID" sz="1400" dirty="0"/>
              <a:t>10.Membuat variabel bonus dengan mengambil data $_POST[bonus]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E8A80-FF20-458C-993C-3D03081325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22" y="961806"/>
            <a:ext cx="3366355" cy="25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Penjelasn </a:t>
            </a:r>
            <a:r>
              <a:rPr lang="en-US" dirty="0"/>
              <a:t>B</a:t>
            </a:r>
            <a:r>
              <a:rPr lang="id-ID" dirty="0"/>
              <a:t>agian File simpan.php</a:t>
            </a:r>
            <a:endParaRPr dirty="0"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131749" y="4097318"/>
            <a:ext cx="6880500" cy="250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id-ID" sz="1400" b="1" dirty="0"/>
              <a:t>Keterangan:</a:t>
            </a:r>
            <a:endParaRPr lang="en-US" sz="1400" dirty="0"/>
          </a:p>
          <a:p>
            <a:pPr fontAlgn="base"/>
            <a:r>
              <a:rPr lang="id-ID" sz="1400" dirty="0"/>
              <a:t>15.Jika kode,nama,harga,jumlah dan total </a:t>
            </a:r>
            <a:r>
              <a:rPr lang="id-ID" sz="1400" b="1" dirty="0"/>
              <a:t>terdapat inputan</a:t>
            </a:r>
            <a:endParaRPr lang="en-US" sz="1400" dirty="0"/>
          </a:p>
          <a:p>
            <a:pPr fontAlgn="base"/>
            <a:r>
              <a:rPr lang="id-ID" sz="1400" b="1" dirty="0"/>
              <a:t>-</a:t>
            </a:r>
            <a:r>
              <a:rPr lang="id-ID" sz="1400" dirty="0"/>
              <a:t>Membuat variabel </a:t>
            </a:r>
            <a:r>
              <a:rPr lang="id-ID" sz="1400" b="1" dirty="0"/>
              <a:t>dsave</a:t>
            </a:r>
            <a:r>
              <a:rPr lang="id-ID" sz="1400" dirty="0"/>
              <a:t> melakukan query “INSERT INTO transaksi (kode,nama,harga,jumlah,total,diskon,bonus) values('$kode','$nama','$harga','$jumlah','$total','$diskon','$bonus')";</a:t>
            </a:r>
            <a:endParaRPr lang="en-US" sz="1400" dirty="0"/>
          </a:p>
          <a:p>
            <a:pPr fontAlgn="base"/>
            <a:r>
              <a:rPr lang="id-ID" sz="1400" b="1" dirty="0"/>
              <a:t>-</a:t>
            </a:r>
            <a:r>
              <a:rPr lang="id-ID" sz="1400" dirty="0"/>
              <a:t>Membuat sql query </a:t>
            </a:r>
            <a:r>
              <a:rPr lang="id-ID" sz="1400" b="1" dirty="0"/>
              <a:t>dsave </a:t>
            </a:r>
            <a:r>
              <a:rPr lang="id-ID" sz="1400" dirty="0"/>
              <a:t>dengan </a:t>
            </a:r>
            <a:r>
              <a:rPr lang="id-ID" sz="1400" b="1" dirty="0"/>
              <a:t>koneksi</a:t>
            </a:r>
            <a:endParaRPr lang="en-US" sz="1400" dirty="0"/>
          </a:p>
          <a:p>
            <a:pPr fontAlgn="base"/>
            <a:r>
              <a:rPr lang="id-ID" sz="1400" b="1" dirty="0"/>
              <a:t>-</a:t>
            </a:r>
            <a:r>
              <a:rPr lang="id-ID" sz="1400" dirty="0"/>
              <a:t>Membuat javascript jika data tersimpan, maka akan ada msgbox yang muancul </a:t>
            </a:r>
            <a:endParaRPr lang="en-US" sz="1400" dirty="0"/>
          </a:p>
          <a:p>
            <a:pPr fontAlgn="base"/>
            <a:r>
              <a:rPr lang="id-ID" sz="1400" dirty="0"/>
              <a:t>36.Memaksa file menuju </a:t>
            </a:r>
            <a:r>
              <a:rPr lang="id-ID" sz="1400" b="1" dirty="0"/>
              <a:t>tampildata.php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07366-7939-41F3-8606-9ADF2E05C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8" y="664459"/>
            <a:ext cx="6193302" cy="34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1131750" y="54101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id-ID" dirty="0"/>
              <a:t>agian tampildata.PHP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4AC2F-E676-4621-BCDC-C9B9E2B7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09" y="831101"/>
            <a:ext cx="5919181" cy="48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1657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395</Words>
  <Application>Microsoft Office PowerPoint</Application>
  <PresentationFormat>On-screen Show (4:3)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Amatic SC</vt:lpstr>
      <vt:lpstr>Merriweather</vt:lpstr>
      <vt:lpstr>Arial</vt:lpstr>
      <vt:lpstr>Nathaniel template</vt:lpstr>
      <vt:lpstr>DNCC WEB</vt:lpstr>
      <vt:lpstr>Hello!</vt:lpstr>
      <vt:lpstr>Hello!</vt:lpstr>
      <vt:lpstr>PowerPoint Presentation</vt:lpstr>
      <vt:lpstr>Bagian FORM.PHP</vt:lpstr>
      <vt:lpstr>Bagian koneksi.PHP</vt:lpstr>
      <vt:lpstr>Penjelasn Bagian File simpan.php</vt:lpstr>
      <vt:lpstr>Penjelasn Bagian File simpan.php</vt:lpstr>
      <vt:lpstr>Bagian tampildata.PHP</vt:lpstr>
      <vt:lpstr>Bagian UPDATE.PHP</vt:lpstr>
      <vt:lpstr>Bagian DELETE.PHP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FAKULTAS ILMU KOMPUTER</dc:title>
  <cp:lastModifiedBy>Ardhika Rafi</cp:lastModifiedBy>
  <cp:revision>23</cp:revision>
  <dcterms:modified xsi:type="dcterms:W3CDTF">2018-11-14T12:21:31Z</dcterms:modified>
</cp:coreProperties>
</file>