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97B38-3B63-7C2B-048D-66359A799957}" name="Thelen Blum" initials="TB" userId="S::t.blum@f5.com::4741bf43-5dc4-4e19-a449-a5b7eb83c2ba" providerId="AD"/>
  <p188:author id="{7B1D25A9-AFAB-EE3F-5189-ECD7646D6C75}" name="Veena Raja Rathna" initials="VR" userId="S::v.rajarathna@f5.com::a43f0170-aae7-48a1-b186-2ef430a010f4" providerId="AD"/>
  <p188:author id="{2DD042A9-18AA-85E2-ABB0-625705E006F9}" name="Alessandro Fael" initials="AF" userId="S::a.faelgarcia@f5.com::5ec06671-6119-42a8-8633-d20767a1e88e" providerId="AD"/>
  <p188:author id="{20B9D7E9-9B4F-8CBB-CCBD-333E50C0C0EF}" name="Andrew Stiefel" initials="AS" userId="S::a.stiefel@f5.com::cab1312d-a906-43ad-a981-5f716f50eb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BD6"/>
    <a:srgbClr val="CCCCCC"/>
    <a:srgbClr val="96D6AC"/>
    <a:srgbClr val="F1F1F1"/>
    <a:srgbClr val="A88DBD"/>
    <a:srgbClr val="362E87"/>
    <a:srgbClr val="50C3CE"/>
    <a:srgbClr val="009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8"/>
    <p:restoredTop sz="96534"/>
  </p:normalViewPr>
  <p:slideViewPr>
    <p:cSldViewPr snapToGrid="0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9B50-3558-BD44-96C9-571641A1D9F9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98535-7C58-4247-A0E7-9C9077D90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2">
            <a:extLst>
              <a:ext uri="{FF2B5EF4-FFF2-40B4-BE49-F238E27FC236}">
                <a16:creationId xmlns:a16="http://schemas.microsoft.com/office/drawing/2014/main" id="{42A43BDF-5778-42C4-9684-F547222BF0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9899" y="471509"/>
            <a:ext cx="607061" cy="607061"/>
            <a:chOff x="5266" y="0"/>
            <a:chExt cx="733" cy="733"/>
          </a:xfrm>
        </p:grpSpPr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2921929D-07DB-4DEB-8A8F-EECF0B8D3F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C47742A-259D-4716-AE5E-1149FBA06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2C69EFD-13B9-4F32-8951-2716108A9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DFD7902-75E6-4284-B2D1-DACA33F7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70F482F-1ED7-4D09-85FC-A4B6B1D003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933825"/>
            <a:ext cx="7970362" cy="17748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AF7A64-D462-4536-8E54-BC1645DA5D6D}"/>
              </a:ext>
            </a:extLst>
          </p:cNvPr>
          <p:cNvGrpSpPr/>
          <p:nvPr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14CAB4-D32A-40E5-BC4F-70AB6275024B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84026C-3558-4FBE-92B9-E38A985E6F3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F5ED1F-67E0-4072-860A-04BCD4C7E26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857133-B537-4074-AF85-5E98C63012B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B67588-0B6E-4226-B394-241E4F152F5B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76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B40CF54-3FB2-43C4-8ED2-061175C0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900AD-628D-4F3E-9698-1B0469E3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87028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A4E5-53F5-4965-A7CC-A30FF6C42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967112"/>
            <a:ext cx="11274425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A397C8B-D09B-41B4-A86B-A6CE5A86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8FD40ED-5AB8-4DC4-8FC4-4B5A986D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A2ABEF-208D-4586-9E4F-EE74708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643E8C-C561-4D13-B00A-51A91E0A440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6D6A4C0-6EC8-4405-ADE8-043BEC65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3447AD-9B2C-4F8B-8840-33CC5A99A8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568C8B-28E5-4A13-87CC-8002898E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563DA4D-3F63-4B6C-B996-0708DC1DB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D172E0-9AA6-41A2-8A2C-69AC58E1A52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FE35A8-3B2A-4D50-B389-3EFEF7C33A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448C72-99CE-44E5-9192-1C07E845DB9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6C54-3A77-4D1F-9FE2-40B10EEB6CE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D6F40AF-208C-439C-A929-97812791A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8B5D3F9-9FEE-4FC1-8557-65F2161D1E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E73A41-482C-463A-8FE1-6CE47D59D0E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11CA0D-977D-49E5-9086-5ABC6F80618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8BF6AFA-475F-4876-BEA9-2BDA015EF2D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FB7FBF6-36AE-49CD-B5DB-672873569C8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8A3B94D-2155-4BEB-A474-C5E26315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CE9E29-EC43-47AD-89B5-9689BD91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BB41-B2C8-4A28-B359-E94FA0C34D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967113"/>
            <a:ext cx="11277600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9538170-21B6-4714-A9AD-5E119CA0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558AAC-739A-4D30-9B92-0A9FE3CD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B787B0-48E4-433B-85C7-85541BFCFB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FD7C076-3F14-48C3-8F05-9CC51B38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C11273B3-D7B1-42B5-86F7-111277846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9899" y="471509"/>
            <a:ext cx="603504" cy="603504"/>
            <a:chOff x="5266" y="0"/>
            <a:chExt cx="733" cy="733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A1B0966E-5181-4934-9D7E-C6FC708D2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E7D59A-96D7-4866-97B3-1E01EA3776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D40889E3-2864-495F-A1BC-AAD592864E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11A214B-B1E2-4587-AE79-1889469D21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78D0120-617D-4763-B2B5-BA009F219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933825"/>
            <a:ext cx="7970362" cy="17748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A1DEC4-3D42-4FE4-B0EA-1CE4694837B1}"/>
              </a:ext>
            </a:extLst>
          </p:cNvPr>
          <p:cNvGrpSpPr/>
          <p:nvPr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908D73-F652-41E0-BA6F-D40E54B3BE19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1E0D2F-D8AE-4A86-BD93-B90F60229A0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3DDAFA-9A22-4A27-BB1C-21AF610A87AA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29A57-8AF3-40C9-AF2B-1BAC2964ACB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6C6C56-9A42-43F5-8DA4-1F43315DCC6D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545FD2-7A6E-4515-AF06-2BB0F6C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33CA35-C6F0-4917-B7E6-A30CED917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1E9AEFA-CC51-4CE4-AF06-4E0BDE1E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EF85F38-9197-4646-B35C-FB5BF271A7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7A3651-D256-41A5-AAFF-DB7CE7B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48F3F40-E9B0-4B1B-9E2E-81BF217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3C290-E978-440A-8017-3A133672AE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2ECA63C-E4C9-4727-B43F-4A7ABC84D72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E333B3F-3E99-48D9-B017-755F0DAF0B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9D7F567-DEE9-4052-9068-ACC47817C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9CF6EB7-3F22-4CAA-9506-5B9D47D1ECF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4D2C927-853F-40F7-BEA8-EB87EBD405C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C8CB9D-0E1B-4F5D-B9E7-3C1F8049818A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4F2138-4345-4175-BA09-5927B84F558D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456493A9-E23C-409C-A174-414FC862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1C314CCC-913F-4DA2-91CF-D7C89A96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2AF7A-2465-4F0F-A08C-14ACD96BCA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967113"/>
            <a:ext cx="11274425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4DCBC1-8EA3-4E87-837A-83F17AC8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6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9BF881-191A-4C89-9CA9-B03A208B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5BEB5D-75B8-4918-93B2-B443D35A573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E0E0026-750C-4749-8A4B-F50BDFEB1D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82695469-62BA-4F8A-9BAF-A9C4A086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843707F-B45E-45FC-9FE9-0815D75B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143D6D5-0D4B-4353-9C0C-195451C5A54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26C481B-8F05-454E-B9A0-E5483867A6C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A3D27C5-73FD-45B9-8B63-64387D57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E464D7-775C-4C1A-A4A8-BF8F444195B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A99AE5-C520-4034-BD81-FB644B5F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62AB041-0459-420C-AFE3-C7423F7F461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44CBCC9F-B157-48A2-8BCD-F4134ED0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A2CB71B-425A-44AE-8C0B-0B2237A7A1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6E686C1-0BF8-4DA5-B78B-25AE01BD4AF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EC713FD-A64A-44DB-8150-B655DEE692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BE03809-C0DF-4EF8-BEA1-6B7E7F85AC5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E6651-8BD1-4E33-8D74-09677F47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: Deep La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1" y="1143000"/>
            <a:ext cx="7315200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78D0120-617D-4763-B2B5-BA009F219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933825"/>
            <a:ext cx="7315199" cy="17748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40E79D-6228-874B-9EA6-E8BFFBCDB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99" y="457217"/>
            <a:ext cx="1371600" cy="220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E4E5C-C2EB-F14F-AF5E-CBDBB9020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43812"/>
            <a:ext cx="1101452" cy="4363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0BC79B-8FDC-AA44-88A9-4F5F30798F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39007"/>
          <a:stretch/>
        </p:blipFill>
        <p:spPr>
          <a:xfrm>
            <a:off x="8060265" y="457201"/>
            <a:ext cx="4131736" cy="59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A5FF981-4ABF-4AA7-BA8F-4DC0D529115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68D8A6A-0A57-4651-9366-A02DB21541B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F88B71-0BB2-4601-B2CE-F4F9B29D02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C96474-5772-40F1-BF7B-AB01EC8D4AB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75F5264-3B10-4E1A-8EAD-38FFE8ACFF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6CAFEAFB-1353-42C0-9A13-C38F635A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yebrow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9D3F7C6D-D349-458D-A76F-C40DAFB9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6AAA353B-4225-4925-A76E-613DABA5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: No co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3615A8-327B-4608-AE56-D78B4340B2E0}"/>
              </a:ext>
            </a:extLst>
          </p:cNvPr>
          <p:cNvSpPr/>
          <p:nvPr/>
        </p:nvSpPr>
        <p:spPr>
          <a:xfrm>
            <a:off x="0" y="0"/>
            <a:ext cx="12192000" cy="39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C5F49995-AC59-4648-909B-EEE86EF0D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94E39D-02B5-4EE4-99B9-C0D2231E9DEE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F54EF-48EB-445A-AE3B-5B7414B46184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385086-52B0-461C-9B1A-801101060D41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FAA5F1-3BE8-4532-9AB2-5F11531934F8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96AB4F-981C-42CD-AB72-56C656298E7C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1E1ED31-FE14-438B-A0AE-0D18387D7887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3C3EE6-28AE-4250-A1B9-C162452BE654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80837F-9490-4F17-AC5A-000B9FAF4752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6956657-EE8F-4A18-94D4-7EE489264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subhead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42B8F-29FB-40FC-8478-EFAB2A2B7B8F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E7775-1037-4552-B402-0A56E85EEF4A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B14591-B618-4FBB-BDE8-3B61540817CD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D73356-48D8-4E4B-90CF-5DC74ADBFE43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0FFC57-DE8E-4345-910F-80B40B218C22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6C5CE-626B-4A3F-93CA-25F91910FAF2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098298-CD7C-42C1-A93E-76594A2FC1B2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5CA597-D598-4588-8DDE-8C81E44C6946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Footer Placeholder 10">
            <a:extLst>
              <a:ext uri="{FF2B5EF4-FFF2-40B4-BE49-F238E27FC236}">
                <a16:creationId xmlns:a16="http://schemas.microsoft.com/office/drawing/2014/main" id="{9DC4898F-D35A-4AB0-827D-5C13E4534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: Deep La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94E39D-02B5-4EE4-99B9-C0D2231E9DEE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F54EF-48EB-445A-AE3B-5B7414B46184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6956657-EE8F-4A18-94D4-7EE489264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0D751F-A927-0A49-A708-5B7576637007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3F3204-0C60-264C-B79A-45D5479E2877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B6C99F-6C3B-944E-A6D5-E8D10D5BFBF7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041BC-5154-724B-9A81-31BB44D20E37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96A6AC-5261-364B-8FBA-75788FD2F312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BE3176-F01C-8744-8E98-E9A4650C012A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with subhead: Deep La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42B8F-29FB-40FC-8478-EFAB2A2B7B8F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E7775-1037-4552-B402-0A56E85EEF4A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ooter Placeholder 10">
            <a:extLst>
              <a:ext uri="{FF2B5EF4-FFF2-40B4-BE49-F238E27FC236}">
                <a16:creationId xmlns:a16="http://schemas.microsoft.com/office/drawing/2014/main" id="{9DC4898F-D35A-4AB0-827D-5C13E4534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055D79-8A20-7D48-B9A5-13D94A27B088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10D67F-F160-2C48-B8BA-777990BBCE78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9319F3-EF05-0447-ACBA-047CD85755A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5EDD27-DD33-734A-813F-F30CF0A2557B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9BC330-F4A3-464C-9ADB-77AE238FEC51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95533F-80E0-A647-9DD5-A03D6D65CAE3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2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: Pine">
    <p:bg>
      <p:bgPr>
        <a:solidFill>
          <a:srgbClr val="1C6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78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1878E37C-3C29-44E8-B49D-D2652F4B7D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618EA69F-F932-45A1-AAC9-A35448638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B172FB41-6BDA-443B-9F1F-EBAC0E0C67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695CFDED-0DF1-47F8-8C6E-7EA227831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2B3B080-DD61-4C84-B31B-15398FE21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D978A3C-C378-42CB-93DD-CF42E8327268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261E6-6555-4DF8-87DB-88B7F92D7C71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EEF0C6-50AB-4F14-9298-43988E1B94EC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CFFD0-9F46-49D2-A642-5A31E2F0B292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457352-4292-4827-8067-7795621350A3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F2E071-A719-41E1-A8A4-0FFBC981E24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6EE48-ECAD-4C11-9F02-82F9EA7C2A0C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1B5E29-685E-4C1F-9590-815CBA348DBE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ED7CF872-DA1B-4180-9987-CF46F16A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: Iris">
    <p:bg>
      <p:bgPr>
        <a:solidFill>
          <a:srgbClr val="4E4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6241" y="457200"/>
            <a:ext cx="11273866" cy="57878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1878E37C-3C29-44E8-B49D-D2652F4B7D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618EA69F-F932-45A1-AAC9-A35448638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B172FB41-6BDA-443B-9F1F-EBAC0E0C67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695CFDED-0DF1-47F8-8C6E-7EA227831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2B3B080-DD61-4C84-B31B-15398FE21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5040EC-0EE6-4E5D-A5D9-618910B33D16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19815-3AF8-40BA-A825-ECB2B3C0CB15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572310-3FD0-4A5F-9AC5-75DE72D65BA9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8B28CA-4B48-4B39-83DF-A9BC1C4E1880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45B91F-0D3D-44FD-BFF0-ECB9685034BF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FF805F-AA4E-462C-9060-29BC27A72E10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40A0E0-F685-498B-947E-A03BD037507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C98E5D-34B2-468D-B7D5-ED0B0AE7D81D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C1156D6D-110F-4A8F-9FA1-B39441F8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559F-436D-469C-A419-AE01C38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68498"/>
            <a:ext cx="11277600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1B9E611-EBCB-4798-8F9E-3B0DB65C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258385A-D118-4C6D-B15D-047902FE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7DB76F-CCB3-47C1-AF42-0D03EA13B15C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F541F-1C82-499B-934A-42273E9FFE20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5EE97-4C4C-40C1-B0B3-25B91D782513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1E0249-55B1-4F50-B6F3-1D4CB83B755C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E13632-A940-427F-8045-D15DB2E91222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22C50-445E-40A7-8A05-AD852D1DC56B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7016F8-C5EE-4244-B985-DE10D2A3253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826659-0D85-4522-876F-5B35D499F0F6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1EB56CC3-93B6-4BEB-9E54-9E5281DC1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/>
        </p:nvSpPr>
        <p:spPr>
          <a:xfrm>
            <a:off x="6093265" y="89682"/>
            <a:ext cx="6098736" cy="6768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89682"/>
            <a:ext cx="6098736" cy="6768318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F043C-92B1-4F33-A948-6B9D078B26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89503" y="6431001"/>
            <a:ext cx="245678" cy="2452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88866E84-0A57-4668-B531-68C5A5DC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/>
        </p:nvSpPr>
        <p:spPr>
          <a:xfrm>
            <a:off x="0" y="91440"/>
            <a:ext cx="6098736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91440"/>
            <a:ext cx="6098736" cy="6766559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2"/>
            <a:ext cx="5164134" cy="44270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A85233-40AD-4D6F-9365-29FEF80CE271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7F9A77-4CA7-4E17-899F-26DDA3DCAE26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8A5F5D-6B10-49A0-B728-102DF6802D7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778C5F-7A8E-4BDF-96CE-CCEDB03D72D2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CD4965-B542-43C1-B191-3CADE067FD1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B607E6-DB93-41EF-851F-EDFE50E56E0F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42932E-7A67-4369-B8BD-2F3B4FFE6E9F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D0CEDF-2327-4D21-9626-EA64C1D6F841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7316C92-AC84-494D-9E23-16873326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720ECF2C-9E27-4F25-919C-9D132772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deba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/>
        </p:nvSpPr>
        <p:spPr bwMode="ltGray">
          <a:xfrm>
            <a:off x="0" y="91440"/>
            <a:ext cx="6096000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EE3737-0E07-468B-930B-751982F98482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FC488A-D654-4C07-AA57-BD13BC912E3C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08DF53-BB9D-4DA0-8518-FB965BC3C3C4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7C59B6-E0B7-4A56-BC48-26DFD539BBC8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350D41-22BD-45CD-BDEB-3AFF366808D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AABA54-2AA5-4679-8D59-6CA1334612D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F31F58-6B5C-4269-AFA1-436102C3D11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FC7973-5A91-48F4-8CB9-5E5D9762E033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BF2218F0-D93F-4904-B0F2-AADFD391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EFFD462-0D5B-4804-ABA3-5F8AD08E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/>
        </p:nvSpPr>
        <p:spPr>
          <a:xfrm>
            <a:off x="8030817" y="88549"/>
            <a:ext cx="4161183" cy="676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14E68320-68D4-4D4A-B0BF-87FB8DFC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/>
        </p:nvSpPr>
        <p:spPr>
          <a:xfrm>
            <a:off x="0" y="88900"/>
            <a:ext cx="4060953" cy="67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7E9E6-657D-44F6-B7B3-62E0DAE48F9F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CCB35-B199-4CD6-9364-CF60DE40A9B6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110C2C1-9BAC-48C6-872D-0DBFE4DB2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A2B1-43F3-4E5A-8642-E7EF9DF675DC}"/>
              </a:ext>
            </a:extLst>
          </p:cNvPr>
          <p:cNvSpPr/>
          <p:nvPr/>
        </p:nvSpPr>
        <p:spPr>
          <a:xfrm>
            <a:off x="0" y="0"/>
            <a:ext cx="12192000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9772A-5773-574A-B6F8-FE6EE18F52EE}"/>
              </a:ext>
            </a:extLst>
          </p:cNvPr>
          <p:cNvSpPr/>
          <p:nvPr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1C8EB-2EC7-7348-A790-C3B94928DB0F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DCA21-A80E-C740-8D95-E40B577291A6}"/>
              </a:ext>
            </a:extLst>
          </p:cNvPr>
          <p:cNvSpPr/>
          <p:nvPr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B2B15-B649-C945-8F45-B73BCE1D96D3}"/>
              </a:ext>
            </a:extLst>
          </p:cNvPr>
          <p:cNvSpPr/>
          <p:nvPr/>
        </p:nvSpPr>
        <p:spPr>
          <a:xfrm rot="5400000">
            <a:off x="8534400" y="3200400"/>
            <a:ext cx="6858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D637-13E9-E14F-B2BA-CCCBD0753859}"/>
              </a:ext>
            </a:extLst>
          </p:cNvPr>
          <p:cNvSpPr/>
          <p:nvPr/>
        </p:nvSpPr>
        <p:spPr>
          <a:xfrm>
            <a:off x="-687" y="1512321"/>
            <a:ext cx="12188952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2">
            <a:extLst>
              <a:ext uri="{FF2B5EF4-FFF2-40B4-BE49-F238E27FC236}">
                <a16:creationId xmlns:a16="http://schemas.microsoft.com/office/drawing/2014/main" id="{B49D0D91-C17F-4B05-8E43-82015C7BB7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04A93985-0D67-451D-B3A3-FF1DFA20A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51F8F0B5-AE5E-4F6A-A5A9-1380A0E147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0588F478-4A92-494A-9C3A-F0E7B3557D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1C181752-AA5D-48E5-B1BF-DFEB698DA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7C566761-B5D4-457C-92C2-7F809697D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ABD1FB-3172-4AEA-B5C2-F2546E6F6B28}"/>
              </a:ext>
            </a:extLst>
          </p:cNvPr>
          <p:cNvGrpSpPr/>
          <p:nvPr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CBB2FC-BAF9-48F6-95FA-B797183FB68E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72C188-6A30-4B83-B29A-98E2F5808F8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E38204-8452-4E27-BEDC-A657E1DE8021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DF6AC7-9388-407D-89DE-B14FFE84A8B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F5B398-B67A-43A9-8C2A-54443FBEF893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0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2">
            <a:extLst>
              <a:ext uri="{FF2B5EF4-FFF2-40B4-BE49-F238E27FC236}">
                <a16:creationId xmlns:a16="http://schemas.microsoft.com/office/drawing/2014/main" id="{28E4689E-066C-40CE-964D-BA4EBB3542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9AF8A63-6FFF-4C2F-883E-76FDE7D49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34BBF5-94F1-4633-93DF-D1C74D7E8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502C15E-FAB7-48E2-B3CD-297CE138C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5AA12F-9D7D-47DC-9513-EA313EC13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41BFC0-E8B2-4E33-88AA-2D833170CAA9}"/>
              </a:ext>
            </a:extLst>
          </p:cNvPr>
          <p:cNvGrpSpPr/>
          <p:nvPr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EF9B02-DDF4-49EF-88E9-E28D0A4C427C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81F288-588D-49FF-9E29-11B25708FA8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7796B5-ACD4-4793-A3DC-DEA5D0DD5F0E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50AF70-1F35-43EF-BDCA-366F8DF37230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687566-3430-40E2-9F85-D35FB4E2A2D0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5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B7F-C9AA-5246-11DD-D657491E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E07AC-A2B3-C10E-946A-53D59F477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919-F2A6-FC2D-7485-59FDFC49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881-6016-8847-B676-93EBC1BCEB3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B398-9425-C0CA-8385-40AEE93E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6783-4CB4-125E-0D5B-A5CCDC17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5A00-C395-ED45-A34C-ED40434F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9606EA-FADA-4FE6-87E6-E09757D0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CA3985-E3DD-4612-804A-CEB02709C7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26347B-2021-4942-92C1-51B7B994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67113"/>
            <a:ext cx="11274551" cy="4456946"/>
          </a:xfrm>
          <a:prstGeom prst="rect">
            <a:avLst/>
          </a:prstGeom>
        </p:spPr>
        <p:txBody>
          <a:bodyPr/>
          <a:lstStyle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B842466-9726-DC47-B132-1768B6A1D9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A9DFA4-269D-4EDA-9660-73CB4BA62C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3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A025CA9-E115-4D52-8789-5A353466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3492ED-1851-4AF7-BFB3-E3A888CEEF8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13D465-78B8-4352-8A52-982DE49E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0F5A16-0072-4CEB-B2D7-4ACEE38C20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4B4451-4579-4EF1-B801-2FD80690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9A3BCCF9-FD2E-4741-9A94-8ED367E82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C9BBA-547D-4E18-BCA7-FDB5D1F6403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C31D28-D6BF-43CC-A204-E65B83F1FE2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A8A136-B3F1-4CD4-96F0-FC2034A3A40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32F2873F-33B6-4CA9-93C0-00806D71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FECF13-45A3-4E5E-9C50-1FB1D52E748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7CFD2-9839-4A48-8EC3-59FE0833DF6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33903E-DD09-4D1B-A705-0126772D0C2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7A4E12-8941-4699-8891-EE211FDC74A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E34D3C8B-5D25-412C-B2B6-1C230F6E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C78E-8007-4F21-9F40-137DE0E5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499"/>
            <a:ext cx="11274552" cy="43116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E6AABD-6768-4E29-97E7-A4E42A7DD76C}"/>
              </a:ext>
            </a:extLst>
          </p:cNvPr>
          <p:cNvGrpSpPr/>
          <p:nvPr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15244-30C2-4F87-878E-ABBECA3DC5BF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2CBB79-3E25-4805-BA35-71C18D8C1807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128E2A-103D-410E-AF80-5226B34FAC05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75072D-6FCA-46E0-A146-5B484B5DDC31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F95FA1-F9F1-463D-98DC-E760DEB4ECDB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8F3372F7-7243-4131-A7BF-D616085D6533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1489503" y="6431000"/>
            <a:ext cx="246888" cy="246888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B5FDD3E2-DB49-4FE9-8962-005CDC21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00" spc="-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72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6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60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orient="horz" pos="1248">
          <p15:clr>
            <a:srgbClr val="F26B43"/>
          </p15:clr>
        </p15:guide>
        <p15:guide id="6" pos="288">
          <p15:clr>
            <a:srgbClr val="F26B43"/>
          </p15:clr>
        </p15:guide>
        <p15:guide id="7" pos="7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E2C-DE90-A793-1DCB-C17C499D3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C020-A11D-2418-7010-A2CBC72EC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DA2C-9FA7-5C04-82F3-A929F2C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DD3F07E-B919-39D6-9F2B-FB6D8E3F6A56}"/>
              </a:ext>
            </a:extLst>
          </p:cNvPr>
          <p:cNvSpPr/>
          <p:nvPr/>
        </p:nvSpPr>
        <p:spPr>
          <a:xfrm>
            <a:off x="3814235" y="2434108"/>
            <a:ext cx="1372580" cy="1495096"/>
          </a:xfrm>
          <a:prstGeom prst="roundRect">
            <a:avLst>
              <a:gd name="adj" fmla="val 747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2B969D-969B-20AA-FF19-D840E389F7C5}"/>
              </a:ext>
            </a:extLst>
          </p:cNvPr>
          <p:cNvSpPr/>
          <p:nvPr/>
        </p:nvSpPr>
        <p:spPr>
          <a:xfrm>
            <a:off x="7796970" y="2724456"/>
            <a:ext cx="914400" cy="914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781798-581E-A610-18CD-5445526CA610}"/>
              </a:ext>
            </a:extLst>
          </p:cNvPr>
          <p:cNvSpPr/>
          <p:nvPr/>
        </p:nvSpPr>
        <p:spPr>
          <a:xfrm>
            <a:off x="9620515" y="1933552"/>
            <a:ext cx="119818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FFF533-9F09-10F2-33FA-690DECB1D39A}"/>
              </a:ext>
            </a:extLst>
          </p:cNvPr>
          <p:cNvSpPr/>
          <p:nvPr/>
        </p:nvSpPr>
        <p:spPr>
          <a:xfrm>
            <a:off x="9620515" y="2600959"/>
            <a:ext cx="119818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45781C-577A-CE29-C93F-2887A9E67FB1}"/>
              </a:ext>
            </a:extLst>
          </p:cNvPr>
          <p:cNvSpPr/>
          <p:nvPr/>
        </p:nvSpPr>
        <p:spPr>
          <a:xfrm>
            <a:off x="9620515" y="3268366"/>
            <a:ext cx="119818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BF3C44-EF9B-935A-34E4-DF094B4E2E15}"/>
              </a:ext>
            </a:extLst>
          </p:cNvPr>
          <p:cNvSpPr/>
          <p:nvPr/>
        </p:nvSpPr>
        <p:spPr>
          <a:xfrm>
            <a:off x="9620515" y="3990952"/>
            <a:ext cx="119818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9477C-FF67-95C4-7EC5-8B54B788A7E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186815" y="3181656"/>
            <a:ext cx="2610155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67DBC9-9BB0-A076-C4E2-37CD6AA5614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711370" y="2162152"/>
            <a:ext cx="909145" cy="667407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B148A-CDE1-7363-E0E1-55F0BFB380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708743" y="2829559"/>
            <a:ext cx="911772" cy="219403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DD550E-E424-3267-82B6-826551AC38D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08743" y="3314348"/>
            <a:ext cx="911772" cy="182618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BB7D1D-743E-EEB6-79B8-1DC8791275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08743" y="3596157"/>
            <a:ext cx="911772" cy="623395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24EBE9-D636-CBEA-0D6E-5D78F231D368}"/>
              </a:ext>
            </a:extLst>
          </p:cNvPr>
          <p:cNvSpPr/>
          <p:nvPr/>
        </p:nvSpPr>
        <p:spPr>
          <a:xfrm>
            <a:off x="7434363" y="1528903"/>
            <a:ext cx="3762704" cy="3858647"/>
          </a:xfrm>
          <a:prstGeom prst="roundRect">
            <a:avLst>
              <a:gd name="adj" fmla="val 3854"/>
            </a:avLst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K3s cluster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BE0F61-0208-01F0-AB50-B16E02046668}"/>
              </a:ext>
            </a:extLst>
          </p:cNvPr>
          <p:cNvGrpSpPr/>
          <p:nvPr/>
        </p:nvGrpSpPr>
        <p:grpSpPr>
          <a:xfrm>
            <a:off x="1103451" y="2616946"/>
            <a:ext cx="914400" cy="1129420"/>
            <a:chOff x="1537206" y="2473169"/>
            <a:chExt cx="348461" cy="430401"/>
          </a:xfrm>
        </p:grpSpPr>
        <p:sp>
          <p:nvSpPr>
            <p:cNvPr id="16" name="Delay 15">
              <a:extLst>
                <a:ext uri="{FF2B5EF4-FFF2-40B4-BE49-F238E27FC236}">
                  <a16:creationId xmlns:a16="http://schemas.microsoft.com/office/drawing/2014/main" id="{090B30E0-F17C-B051-FBD8-790CCAE53D21}"/>
                </a:ext>
              </a:extLst>
            </p:cNvPr>
            <p:cNvSpPr/>
            <p:nvPr/>
          </p:nvSpPr>
          <p:spPr>
            <a:xfrm rot="16200000">
              <a:off x="1612816" y="2630718"/>
              <a:ext cx="197242" cy="348461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0E33A3-354A-3086-1A67-36D342760F00}"/>
                </a:ext>
              </a:extLst>
            </p:cNvPr>
            <p:cNvSpPr/>
            <p:nvPr/>
          </p:nvSpPr>
          <p:spPr>
            <a:xfrm>
              <a:off x="1600685" y="2473169"/>
              <a:ext cx="228070" cy="2167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393248-5620-7082-0FA7-CB703DD2A36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17853" y="3181656"/>
            <a:ext cx="1796382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E23F3D-C76B-09E6-5927-476718F6F5FE}"/>
              </a:ext>
            </a:extLst>
          </p:cNvPr>
          <p:cNvSpPr/>
          <p:nvPr/>
        </p:nvSpPr>
        <p:spPr>
          <a:xfrm>
            <a:off x="7018637" y="772302"/>
            <a:ext cx="4559644" cy="5628498"/>
          </a:xfrm>
          <a:prstGeom prst="roundRect">
            <a:avLst>
              <a:gd name="adj" fmla="val 3854"/>
            </a:avLst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2023D7-B385-97B7-132E-9CAC1349B3EC}"/>
              </a:ext>
            </a:extLst>
          </p:cNvPr>
          <p:cNvSpPr/>
          <p:nvPr/>
        </p:nvSpPr>
        <p:spPr>
          <a:xfrm>
            <a:off x="7796969" y="4767404"/>
            <a:ext cx="1631235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Local-registry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6D1E38-B5DD-897D-63C3-34C13925B537}"/>
              </a:ext>
            </a:extLst>
          </p:cNvPr>
          <p:cNvSpPr/>
          <p:nvPr/>
        </p:nvSpPr>
        <p:spPr>
          <a:xfrm>
            <a:off x="7796969" y="5686951"/>
            <a:ext cx="1631235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A8158-A570-99B0-C8C2-947A729302C1}"/>
              </a:ext>
            </a:extLst>
          </p:cNvPr>
          <p:cNvSpPr txBox="1"/>
          <p:nvPr/>
        </p:nvSpPr>
        <p:spPr>
          <a:xfrm>
            <a:off x="5670770" y="2754594"/>
            <a:ext cx="1372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/>
              <a:t>10.1.20.4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51E70-0B14-E4A3-E54C-AEBC6F24BFDA}"/>
              </a:ext>
            </a:extLst>
          </p:cNvPr>
          <p:cNvSpPr txBox="1"/>
          <p:nvPr/>
        </p:nvSpPr>
        <p:spPr>
          <a:xfrm>
            <a:off x="1924399" y="3272991"/>
            <a:ext cx="1862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RDP</a:t>
            </a:r>
          </a:p>
          <a:p>
            <a:pPr algn="ctr"/>
            <a:r>
              <a:rPr lang="en-US" sz="1400" i="1" dirty="0"/>
              <a:t>ubuntu/ubuntu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FDC0C-B171-8D2D-3C1D-B17550231FB5}"/>
              </a:ext>
            </a:extLst>
          </p:cNvPr>
          <p:cNvSpPr txBox="1"/>
          <p:nvPr/>
        </p:nvSpPr>
        <p:spPr>
          <a:xfrm>
            <a:off x="5167215" y="3267194"/>
            <a:ext cx="1372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10.1.20.6</a:t>
            </a:r>
          </a:p>
        </p:txBody>
      </p:sp>
    </p:spTree>
    <p:extLst>
      <p:ext uri="{BB962C8B-B14F-4D97-AF65-F5344CB8AC3E}">
        <p14:creationId xmlns:p14="http://schemas.microsoft.com/office/powerpoint/2010/main" val="18071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5 Theme">
  <a:themeElements>
    <a:clrScheme name="Custom 6">
      <a:dk1>
        <a:srgbClr val="222222"/>
      </a:dk1>
      <a:lt1>
        <a:sysClr val="window" lastClr="FFFFFF"/>
      </a:lt1>
      <a:dk2>
        <a:srgbClr val="E6E6E6"/>
      </a:dk2>
      <a:lt2>
        <a:srgbClr val="E4002B"/>
      </a:lt2>
      <a:accent1>
        <a:srgbClr val="1D9CD3"/>
      </a:accent1>
      <a:accent2>
        <a:srgbClr val="009639"/>
      </a:accent2>
      <a:accent3>
        <a:srgbClr val="8B5BA5"/>
      </a:accent3>
      <a:accent4>
        <a:srgbClr val="0C5C8D"/>
      </a:accent4>
      <a:accent5>
        <a:srgbClr val="33208C"/>
      </a:accent5>
      <a:accent6>
        <a:srgbClr val="F29A36"/>
      </a:accent6>
      <a:hlink>
        <a:srgbClr val="E4002B"/>
      </a:hlink>
      <a:folHlink>
        <a:srgbClr val="DCDCD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45720" rIns="0" bIns="0" rtlCol="0">
        <a:noAutofit/>
      </a:bodyPr>
      <a:lstStyle>
        <a:defPPr algn="l">
          <a:lnSpc>
            <a:spcPct val="114000"/>
          </a:lnSpc>
          <a:spcBef>
            <a:spcPts val="300"/>
          </a:spcBef>
          <a:spcAft>
            <a:spcPts val="300"/>
          </a:spcAft>
          <a:defRPr sz="1600"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-template" id="{E29D3F5C-ED67-8249-B6A6-94C1C59FF904}" vid="{79291340-B8E9-3948-9718-9F910E6735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7936cf7bfb74f40a0511f086e4345ad xmlns="af9ae1a1-40d9-484a-8e79-5834d0c1baa5">
      <Terms xmlns="http://schemas.microsoft.com/office/infopath/2007/PartnerControls"/>
    </h7936cf7bfb74f40a0511f086e4345ad>
    <j4e00d3246b1441bb22766d21fb758ba xmlns="af9ae1a1-40d9-484a-8e79-5834d0c1baa5">
      <Terms xmlns="http://schemas.microsoft.com/office/infopath/2007/PartnerControls"/>
    </j4e00d3246b1441bb22766d21fb758ba>
    <l372636ffaf9412db9f405f883a75293 xmlns="af9ae1a1-40d9-484a-8e79-5834d0c1baa5">
      <Terms xmlns="http://schemas.microsoft.com/office/infopath/2007/PartnerControls"/>
    </l372636ffaf9412db9f405f883a75293>
    <h11f19408c064ac9baac82f8bec0b115 xmlns="af9ae1a1-40d9-484a-8e79-5834d0c1baa5">
      <Terms xmlns="http://schemas.microsoft.com/office/infopath/2007/PartnerControls"/>
    </h11f19408c064ac9baac82f8bec0b115>
    <i29d577d33414ec386152b40e63bea4c xmlns="af9ae1a1-40d9-484a-8e79-5834d0c1baa5">
      <Terms xmlns="http://schemas.microsoft.com/office/infopath/2007/PartnerControls"/>
    </i29d577d33414ec386152b40e63bea4c>
    <g8dad4fbec9342f8bddec2b026559a49 xmlns="af9ae1a1-40d9-484a-8e79-5834d0c1baa5">
      <Terms xmlns="http://schemas.microsoft.com/office/infopath/2007/PartnerControls"/>
    </g8dad4fbec9342f8bddec2b026559a49>
    <ad6625cdb47c4bf1abf3f920d5db479c xmlns="af9ae1a1-40d9-484a-8e79-5834d0c1baa5">
      <Terms xmlns="http://schemas.microsoft.com/office/infopath/2007/PartnerControls"/>
    </ad6625cdb47c4bf1abf3f920d5db479c>
    <aed7678d170341bca9cff297f30fbc6c xmlns="af9ae1a1-40d9-484a-8e79-5834d0c1baa5">
      <Terms xmlns="http://schemas.microsoft.com/office/infopath/2007/PartnerControls"/>
    </aed7678d170341bca9cff297f30fbc6c>
    <Sales_x0020_Audience xmlns="af9ae1a1-40d9-484a-8e79-5834d0c1baa5" xsi:nil="true"/>
    <kca9ac849b71404084d86c1d0eb36749 xmlns="af9ae1a1-40d9-484a-8e79-5834d0c1baa5">
      <Terms xmlns="http://schemas.microsoft.com/office/infopath/2007/PartnerControls"/>
    </kca9ac849b71404084d86c1d0eb36749>
    <TaxCatchAll xmlns="af9ae1a1-40d9-484a-8e79-5834d0c1baa5" xsi:nil="true"/>
    <bf709f0533ed4e3f8a95899b2e1712a6 xmlns="af9ae1a1-40d9-484a-8e79-5834d0c1baa5">
      <Terms xmlns="http://schemas.microsoft.com/office/infopath/2007/PartnerControls"/>
    </bf709f0533ed4e3f8a95899b2e1712a6>
  </documentManagement>
</p:properties>
</file>

<file path=customXml/item2.xml><?xml version="1.0" encoding="utf-8"?>
<?mso-contentType ?>
<SharedContentType xmlns="Microsoft.SharePoint.Taxonomy.ContentTypeSync" SourceId="d8e3dbf5-c6ed-4cb8-a6ba-f39a75e0162d" ContentTypeId="0x010100292E38F595AD5A47B6C2BEA0A68BC7EE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ales Hub Document" ma:contentTypeID="0x010100292E38F595AD5A47B6C2BEA0A68BC7EE00848D7AD702A10E4C945FC98D5EA363BF" ma:contentTypeVersion="126" ma:contentTypeDescription="Document with tagging options which will appear in the Sales Hub Search results. " ma:contentTypeScope="" ma:versionID="9ab15e3c83b5b9dc891a9036987a8872">
  <xsd:schema xmlns:xsd="http://www.w3.org/2001/XMLSchema" xmlns:xs="http://www.w3.org/2001/XMLSchema" xmlns:p="http://schemas.microsoft.com/office/2006/metadata/properties" xmlns:ns2="af9ae1a1-40d9-484a-8e79-5834d0c1baa5" targetNamespace="http://schemas.microsoft.com/office/2006/metadata/properties" ma:root="true" ma:fieldsID="85b9ca0b4424d95c77f87a8976535b56" ns2:_="">
    <xsd:import namespace="af9ae1a1-40d9-484a-8e79-5834d0c1baa5"/>
    <xsd:element name="properties">
      <xsd:complexType>
        <xsd:sequence>
          <xsd:element name="documentManagement">
            <xsd:complexType>
              <xsd:all>
                <xsd:element ref="ns2:i29d577d33414ec386152b40e63bea4c" minOccurs="0"/>
                <xsd:element ref="ns2:TaxCatchAll" minOccurs="0"/>
                <xsd:element ref="ns2:TaxCatchAllLabel" minOccurs="0"/>
                <xsd:element ref="ns2:kca9ac849b71404084d86c1d0eb36749" minOccurs="0"/>
                <xsd:element ref="ns2:ad6625cdb47c4bf1abf3f920d5db479c" minOccurs="0"/>
                <xsd:element ref="ns2:aed7678d170341bca9cff297f30fbc6c" minOccurs="0"/>
                <xsd:element ref="ns2:l372636ffaf9412db9f405f883a75293" minOccurs="0"/>
                <xsd:element ref="ns2:bf709f0533ed4e3f8a95899b2e1712a6" minOccurs="0"/>
                <xsd:element ref="ns2:h7936cf7bfb74f40a0511f086e4345ad" minOccurs="0"/>
                <xsd:element ref="ns2:h11f19408c064ac9baac82f8bec0b115" minOccurs="0"/>
                <xsd:element ref="ns2:j4e00d3246b1441bb22766d21fb758ba" minOccurs="0"/>
                <xsd:element ref="ns2:Sales_x0020_Audience" minOccurs="0"/>
                <xsd:element ref="ns2:g8dad4fbec9342f8bddec2b026559a49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e1a1-40d9-484a-8e79-5834d0c1baa5" elementFormDefault="qualified">
    <xsd:import namespace="http://schemas.microsoft.com/office/2006/documentManagement/types"/>
    <xsd:import namespace="http://schemas.microsoft.com/office/infopath/2007/PartnerControls"/>
    <xsd:element name="i29d577d33414ec386152b40e63bea4c" ma:index="8" nillable="true" ma:taxonomy="true" ma:internalName="i29d577d33414ec386152b40e63bea4c" ma:taxonomyFieldName="F5SalesContentTypes" ma:displayName="Sales Content Types" ma:default="" ma:fieldId="{229d577d-3341-4ec3-8615-2b40e63bea4c}" ma:sspId="d8e3dbf5-c6ed-4cb8-a6ba-f39a75e0162d" ma:termSetId="bcef6d7e-2307-4863-b69f-b2c7c041b7b8" ma:anchorId="4ff1d830-9d9b-4249-a2c7-724f826e5aa4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fcc2bd4f-6856-4909-8bd7-4bf51763a9b4}" ma:internalName="TaxCatchAll" ma:showField="CatchAllData" ma:web="e7cdeead-6725-48ab-8f7c-6d5489ea45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fcc2bd4f-6856-4909-8bd7-4bf51763a9b4}" ma:internalName="TaxCatchAllLabel" ma:readOnly="true" ma:showField="CatchAllDataLabel" ma:web="e7cdeead-6725-48ab-8f7c-6d5489ea45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ca9ac849b71404084d86c1d0eb36749" ma:index="12" nillable="true" ma:taxonomy="true" ma:internalName="kca9ac849b71404084d86c1d0eb36749" ma:taxonomyFieldName="F5UseCaseNames" ma:displayName="Use Case Names" ma:default="" ma:fieldId="{4ca9ac84-9b71-4040-84d8-6c1d0eb36749}" ma:taxonomyMulti="true" ma:sspId="d8e3dbf5-c6ed-4cb8-a6ba-f39a75e0162d" ma:termSetId="bcef6d7e-2307-4863-b69f-b2c7c041b7b8" ma:anchorId="b3d13b7a-f36d-4c31-99ab-4662708d691d" ma:open="false" ma:isKeyword="false">
      <xsd:complexType>
        <xsd:sequence>
          <xsd:element ref="pc:Terms" minOccurs="0" maxOccurs="1"/>
        </xsd:sequence>
      </xsd:complexType>
    </xsd:element>
    <xsd:element name="ad6625cdb47c4bf1abf3f920d5db479c" ma:index="14" nillable="true" ma:taxonomy="true" ma:internalName="ad6625cdb47c4bf1abf3f920d5db479c" ma:taxonomyFieldName="F5SolutionNames" ma:displayName="Solution Names" ma:default="" ma:fieldId="{ad6625cd-b47c-4bf1-abf3-f920d5db479c}" ma:taxonomyMulti="true" ma:sspId="d8e3dbf5-c6ed-4cb8-a6ba-f39a75e0162d" ma:termSetId="bcef6d7e-2307-4863-b69f-b2c7c041b7b8" ma:anchorId="c8ee2285-6670-4034-a6b6-f0261686386d" ma:open="false" ma:isKeyword="false">
      <xsd:complexType>
        <xsd:sequence>
          <xsd:element ref="pc:Terms" minOccurs="0" maxOccurs="1"/>
        </xsd:sequence>
      </xsd:complexType>
    </xsd:element>
    <xsd:element name="aed7678d170341bca9cff297f30fbc6c" ma:index="16" nillable="true" ma:taxonomy="true" ma:internalName="aed7678d170341bca9cff297f30fbc6c" ma:taxonomyFieldName="F5SolutionPillar" ma:displayName="Solution Pillar" ma:default="" ma:fieldId="{aed7678d-1703-41bc-a9cf-f297f30fbc6c}" ma:taxonomyMulti="true" ma:sspId="d8e3dbf5-c6ed-4cb8-a6ba-f39a75e0162d" ma:termSetId="bcef6d7e-2307-4863-b69f-b2c7c041b7b8" ma:anchorId="e2c724a3-e338-4434-bc48-7af3f36f5870" ma:open="false" ma:isKeyword="false">
      <xsd:complexType>
        <xsd:sequence>
          <xsd:element ref="pc:Terms" minOccurs="0" maxOccurs="1"/>
        </xsd:sequence>
      </xsd:complexType>
    </xsd:element>
    <xsd:element name="l372636ffaf9412db9f405f883a75293" ma:index="18" nillable="true" ma:taxonomy="true" ma:internalName="l372636ffaf9412db9f405f883a75293" ma:taxonomyFieldName="F5Industry" ma:displayName="Industry" ma:default="" ma:fieldId="{5372636f-faf9-412d-b9f4-05f883a75293}" ma:taxonomyMulti="true" ma:sspId="d8e3dbf5-c6ed-4cb8-a6ba-f39a75e0162d" ma:termSetId="bcef6d7e-2307-4863-b69f-b2c7c041b7b8" ma:anchorId="dadbcefe-7536-42b9-a9cc-e235c46d57f5" ma:open="false" ma:isKeyword="false">
      <xsd:complexType>
        <xsd:sequence>
          <xsd:element ref="pc:Terms" minOccurs="0" maxOccurs="1"/>
        </xsd:sequence>
      </xsd:complexType>
    </xsd:element>
    <xsd:element name="bf709f0533ed4e3f8a95899b2e1712a6" ma:index="20" nillable="true" ma:taxonomy="true" ma:internalName="bf709f0533ed4e3f8a95899b2e1712a6" ma:taxonomyFieldName="F5Theater" ma:displayName="Theater" ma:default="" ma:fieldId="{bf709f05-33ed-4e3f-8a95-899b2e1712a6}" ma:taxonomyMulti="true" ma:sspId="d8e3dbf5-c6ed-4cb8-a6ba-f39a75e0162d" ma:termSetId="bcef6d7e-2307-4863-b69f-b2c7c041b7b8" ma:anchorId="c2e3bb08-61ab-433f-8044-35d8fc022fcd" ma:open="false" ma:isKeyword="false">
      <xsd:complexType>
        <xsd:sequence>
          <xsd:element ref="pc:Terms" minOccurs="0" maxOccurs="1"/>
        </xsd:sequence>
      </xsd:complexType>
    </xsd:element>
    <xsd:element name="h7936cf7bfb74f40a0511f086e4345ad" ma:index="22" nillable="true" ma:taxonomy="true" ma:internalName="h7936cf7bfb74f40a0511f086e4345ad" ma:taxonomyFieldName="F5Segment" ma:displayName="Segment" ma:default="" ma:fieldId="{17936cf7-bfb7-4f40-a051-1f086e4345ad}" ma:taxonomyMulti="true" ma:sspId="d8e3dbf5-c6ed-4cb8-a6ba-f39a75e0162d" ma:termSetId="bcef6d7e-2307-4863-b69f-b2c7c041b7b8" ma:anchorId="83471a14-3965-489b-bad4-5df867d18ebf" ma:open="false" ma:isKeyword="false">
      <xsd:complexType>
        <xsd:sequence>
          <xsd:element ref="pc:Terms" minOccurs="0" maxOccurs="1"/>
        </xsd:sequence>
      </xsd:complexType>
    </xsd:element>
    <xsd:element name="h11f19408c064ac9baac82f8bec0b115" ma:index="24" nillable="true" ma:taxonomy="true" ma:internalName="h11f19408c064ac9baac82f8bec0b115" ma:taxonomyFieldName="F5SMECommunities" ma:displayName="SME Communities" ma:default="" ma:fieldId="{111f1940-8c06-4ac9-baac-82f8bec0b115}" ma:taxonomyMulti="true" ma:sspId="d8e3dbf5-c6ed-4cb8-a6ba-f39a75e0162d" ma:termSetId="bcef6d7e-2307-4863-b69f-b2c7c041b7b8" ma:anchorId="73ad5708-390b-45b9-b4b8-d72bc48000b9" ma:open="false" ma:isKeyword="false">
      <xsd:complexType>
        <xsd:sequence>
          <xsd:element ref="pc:Terms" minOccurs="0" maxOccurs="1"/>
        </xsd:sequence>
      </xsd:complexType>
    </xsd:element>
    <xsd:element name="j4e00d3246b1441bb22766d21fb758ba" ma:index="26" nillable="true" ma:taxonomy="true" ma:internalName="j4e00d3246b1441bb22766d21fb758ba" ma:taxonomyFieldName="Product" ma:displayName="Product" ma:default="" ma:fieldId="{34e00d32-46b1-441b-b227-66d21fb758ba}" ma:sspId="d8e3dbf5-c6ed-4cb8-a6ba-f39a75e0162d" ma:termSetId="bcef6d7e-2307-4863-b69f-b2c7c041b7b8" ma:anchorId="aba61f74-4a85-4893-8d7f-b05c982c80e8" ma:open="false" ma:isKeyword="false">
      <xsd:complexType>
        <xsd:sequence>
          <xsd:element ref="pc:Terms" minOccurs="0" maxOccurs="1"/>
        </xsd:sequence>
      </xsd:complexType>
    </xsd:element>
    <xsd:element name="Sales_x0020_Audience" ma:index="28" nillable="true" ma:displayName="Sales Audience" ma:default="" ma:format="Dropdown" ma:internalName="Sales_x0020_Audience">
      <xsd:simpleType>
        <xsd:restriction base="dms:Choice">
          <xsd:enumeration value="Customer Facing"/>
          <xsd:enumeration value="Internal Only"/>
        </xsd:restriction>
      </xsd:simpleType>
    </xsd:element>
    <xsd:element name="g8dad4fbec9342f8bddec2b026559a49" ma:index="29" nillable="true" ma:taxonomy="true" ma:internalName="g8dad4fbec9342f8bddec2b026559a49" ma:taxonomyFieldName="Products" ma:displayName="Products" ma:default="" ma:fieldId="{08dad4fb-ec93-42f8-bdde-c2b026559a49}" ma:taxonomyMulti="true" ma:sspId="d8e3dbf5-c6ed-4cb8-a6ba-f39a75e0162d" ma:termSetId="bcef6d7e-2307-4863-b69f-b2c7c041b7b8" ma:anchorId="aba61f74-4a85-4893-8d7f-b05c982c80e8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C0DEE-C083-483E-BFA9-63272BCACFA1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af9ae1a1-40d9-484a-8e79-5834d0c1baa5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9728F7-614B-47B8-87DD-01AD5B8D235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91A172C-C960-46DA-B5E1-C183F2C130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E5D852E-5EB4-4E34-A2D8-D019C61B4F34}">
  <ds:schemaRefs>
    <ds:schemaRef ds:uri="af9ae1a1-40d9-484a-8e79-5834d0c1ba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F5 Theme</Template>
  <TotalTime>15</TotalTime>
  <Words>19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F5 Theme</vt:lpstr>
      <vt:lpstr>PowerPoint Presentation</vt:lpstr>
      <vt:lpstr>Lab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Ardhy NUGROHO</dc:creator>
  <cp:lastModifiedBy>Ardhy NUGROHO</cp:lastModifiedBy>
  <cp:revision>1</cp:revision>
  <dcterms:created xsi:type="dcterms:W3CDTF">2023-07-15T07:10:04Z</dcterms:created>
  <dcterms:modified xsi:type="dcterms:W3CDTF">2023-07-15T07:25:49Z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0x010100292E38F595AD5A47B6C2BEA0A68BC7EE00848D7AD702A10E4C945FC98D5EA363BF</vt:lpwstr>
  </property>
  <property fmtid="{D5CDD505-2E9C-101B-9397-08002B2CF9AE}" pid="3" name="MediaServiceImageTags">
    <vt:lpwstr/>
  </property>
  <property fmtid="{D5CDD505-2E9C-101B-9397-08002B2CF9AE}" pid="4" name="F5SolutionNames">
    <vt:lpwstr/>
  </property>
  <property fmtid="{D5CDD505-2E9C-101B-9397-08002B2CF9AE}" pid="5" name="Solution_x0020_Pillar">
    <vt:lpwstr/>
  </property>
  <property fmtid="{D5CDD505-2E9C-101B-9397-08002B2CF9AE}" pid="6" name="jd7277c764c74b4ea0db623331e63705">
    <vt:lpwstr/>
  </property>
  <property fmtid="{D5CDD505-2E9C-101B-9397-08002B2CF9AE}" pid="7" name="F5SolutionPillar">
    <vt:lpwstr/>
  </property>
  <property fmtid="{D5CDD505-2E9C-101B-9397-08002B2CF9AE}" pid="8" name="F5SalesContentTypes">
    <vt:lpwstr/>
  </property>
  <property fmtid="{D5CDD505-2E9C-101B-9397-08002B2CF9AE}" pid="9" name="p50dc5806dd14dd497fc507032b079b4">
    <vt:lpwstr/>
  </property>
  <property fmtid="{D5CDD505-2E9C-101B-9397-08002B2CF9AE}" pid="10" name="n464f4fbcbec488f897f056451b78636">
    <vt:lpwstr/>
  </property>
  <property fmtid="{D5CDD505-2E9C-101B-9397-08002B2CF9AE}" pid="11" name="Product">
    <vt:lpwstr/>
  </property>
  <property fmtid="{D5CDD505-2E9C-101B-9397-08002B2CF9AE}" pid="12" name="Industry">
    <vt:lpwstr/>
  </property>
  <property fmtid="{D5CDD505-2E9C-101B-9397-08002B2CF9AE}" pid="13" name="F5Segment">
    <vt:lpwstr/>
  </property>
  <property fmtid="{D5CDD505-2E9C-101B-9397-08002B2CF9AE}" pid="14" name="F5Theater">
    <vt:lpwstr/>
  </property>
  <property fmtid="{D5CDD505-2E9C-101B-9397-08002B2CF9AE}" pid="15" name="SPBUseCaseNames">
    <vt:lpwstr/>
  </property>
  <property fmtid="{D5CDD505-2E9C-101B-9397-08002B2CF9AE}" pid="16" name="g98bc8c5bdc644138d3143c35f66243e">
    <vt:lpwstr/>
  </property>
  <property fmtid="{D5CDD505-2E9C-101B-9397-08002B2CF9AE}" pid="17" name="lde88ce6106e447abf9f40318a7c4717">
    <vt:lpwstr/>
  </property>
  <property fmtid="{D5CDD505-2E9C-101B-9397-08002B2CF9AE}" pid="18" name="h79d480fd0c54e6d835c093e0ec5cdd3">
    <vt:lpwstr/>
  </property>
  <property fmtid="{D5CDD505-2E9C-101B-9397-08002B2CF9AE}" pid="19" name="F5SMECommunities">
    <vt:lpwstr/>
  </property>
  <property fmtid="{D5CDD505-2E9C-101B-9397-08002B2CF9AE}" pid="20" name="F5Industry">
    <vt:lpwstr/>
  </property>
  <property fmtid="{D5CDD505-2E9C-101B-9397-08002B2CF9AE}" pid="21" name="Products">
    <vt:lpwstr/>
  </property>
  <property fmtid="{D5CDD505-2E9C-101B-9397-08002B2CF9AE}" pid="22" name="SPBSMECommunities">
    <vt:lpwstr/>
  </property>
  <property fmtid="{D5CDD505-2E9C-101B-9397-08002B2CF9AE}" pid="23" name="l9464b99ab7c4f599f86e981c63d7f91">
    <vt:lpwstr/>
  </property>
  <property fmtid="{D5CDD505-2E9C-101B-9397-08002B2CF9AE}" pid="24" name="Theater">
    <vt:lpwstr/>
  </property>
  <property fmtid="{D5CDD505-2E9C-101B-9397-08002B2CF9AE}" pid="25" name="SPBSalesContentTypes">
    <vt:lpwstr/>
  </property>
  <property fmtid="{D5CDD505-2E9C-101B-9397-08002B2CF9AE}" pid="26" name="e7b4445c90a1479bab220a7ac4e90743">
    <vt:lpwstr/>
  </property>
  <property fmtid="{D5CDD505-2E9C-101B-9397-08002B2CF9AE}" pid="27" name="Segment">
    <vt:lpwstr/>
  </property>
  <property fmtid="{D5CDD505-2E9C-101B-9397-08002B2CF9AE}" pid="28" name="F5UseCaseNames">
    <vt:lpwstr/>
  </property>
  <property fmtid="{D5CDD505-2E9C-101B-9397-08002B2CF9AE}" pid="29" name="nbf8dbbb946647a1b59d8461cde7c1f2">
    <vt:lpwstr/>
  </property>
  <property fmtid="{D5CDD505-2E9C-101B-9397-08002B2CF9AE}" pid="30" name="SPBProductNames">
    <vt:lpwstr/>
  </property>
  <property fmtid="{D5CDD505-2E9C-101B-9397-08002B2CF9AE}" pid="31" name="SPBSolutionNames">
    <vt:lpwstr/>
  </property>
  <property fmtid="{D5CDD505-2E9C-101B-9397-08002B2CF9AE}" pid="32" name="Solution Pillar">
    <vt:lpwstr/>
  </property>
</Properties>
</file>