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1765-9E2C-4EB6-8E7A-ABB9477F8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22F60-FF7C-4B38-B0F5-FACCCF62E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2F42C-B03D-4B00-A912-90FF3FEA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D754-0E0F-443E-9AD9-283208C0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036BB-3C69-4EE3-B18B-9D248FC8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F76F-E4A9-436D-B344-5B744603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1F278-A1C8-49D8-8812-8CA3787BD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95CA-D3A6-4C5A-A297-F0BD5A8F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BCC1-9E9A-4D46-B5BE-469E1533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41AF-57D5-4B28-834F-68A873F3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6EFC4-B7ED-4189-9A79-38DC740D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FBCF5-BAC5-46E8-BBB2-5349C2E4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71D3-5D27-4D79-862A-1E361338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45DE-F0F1-45AF-9D41-4C21070B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04B3-985D-4FF9-ADF6-555C69A8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5541-349D-48B5-BD54-279D392C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08FF-D525-4F4D-AACA-073DAED6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1DD3-DE4B-4FCD-AD8C-7E780D2F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7E8D-BDFE-4C04-85F5-DDD80B01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3221-8BA7-489C-BF30-8502D4E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CAB-6400-4C59-A0D1-04796CAE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9E4AA-9F61-441B-BE32-067F517D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7BA4-D82D-4A84-881D-1C149FCB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E4BC-CB6E-48D8-8B30-53E22FA1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08EE-393D-42CC-A708-FA8E0D39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A643-54C2-4A2A-99E6-47A7B30B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D3A9-F2AF-43AC-A9F8-AF1EB72A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7D19-80D9-483C-B32D-A5987604D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E3B0-26D7-4BCA-AF9A-4182E5B3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9C333-8EA3-4F68-9760-0E752CB9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5A2A4-A081-4E47-B108-B5BCA1A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9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08EE-FC63-4E0E-A12A-50A07712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FFDD1-191B-4883-ABCC-7DB9E358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73C7-D96C-4DF5-B462-BFA4CAE7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0305C-49A2-4A16-967B-E909BA8A9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007C-B83E-47BF-AF99-913F6E88F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1082D-FC77-419D-8D9A-DE2BF06C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D9C3-D79D-46C2-A1CE-BEFDD6DF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32F1D-B998-4321-B45D-F752FE9A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9BF-27D8-48D4-AF0D-40E7763F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64A69-4AEC-4DA1-BC6C-6DED4385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3B51A-1D3D-4591-B41B-E518F0E8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D2361-570B-425E-9086-1E3F94EB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B630D-EEC7-4C6E-9FE6-D77C11F8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DA624-0C5A-4D12-B932-AC39BAC6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BA7B8-7B08-4BE7-8296-360B95FC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0351-766E-4258-A688-E9DA53E4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CDCA-8BCE-480D-9360-D1AB33DC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C300A-3B06-4A47-867F-599AF122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CD8C-1D9B-4645-B672-0656C8B9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57915-B300-4497-98C5-55BE98BB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A1B0-C202-4D9D-A45A-C1574BFE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1237-286D-4B78-BDE6-26AA91E4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BCCDB-7757-48AB-9DE0-6DE11A9C9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D2642-6CD0-4168-B4EC-20FA20D1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9F9E7-F16F-48F2-86A8-F67962A5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B4A5-C6C8-419D-BA2A-28C19A7C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6FEDD-08C7-4AAA-A077-07890EEA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3D489-E496-4E16-84C2-DFF6EA3F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B06E7-ADDF-4F1A-8744-0EDD8D0E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E04E-8CB7-481E-9203-EB6CEF710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0BCA-8DCB-4A15-8039-B15367AAFA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F4C9-76D0-46C6-B071-3AAFA6FCF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1436-CD29-4B05-9F2E-4B6DB1A94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E0A8-11E0-4E43-B7DA-7FFFD3E8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6F792B-28D2-46D2-8D1D-21F09156B09A}"/>
              </a:ext>
            </a:extLst>
          </p:cNvPr>
          <p:cNvSpPr txBox="1"/>
          <p:nvPr/>
        </p:nvSpPr>
        <p:spPr>
          <a:xfrm rot="16200000">
            <a:off x="5464532" y="1807702"/>
            <a:ext cx="738664" cy="1784606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Feature extractor (frozen)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EA0F6-F01A-4AF5-8FD2-9244FE43CDFD}"/>
              </a:ext>
            </a:extLst>
          </p:cNvPr>
          <p:cNvSpPr txBox="1"/>
          <p:nvPr/>
        </p:nvSpPr>
        <p:spPr>
          <a:xfrm rot="16200000">
            <a:off x="5326031" y="3484837"/>
            <a:ext cx="1015663" cy="1784605"/>
          </a:xfrm>
          <a:prstGeom prst="rect">
            <a:avLst/>
          </a:prstGeom>
          <a:solidFill>
            <a:schemeClr val="accent2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Multi-class </a:t>
            </a:r>
          </a:p>
          <a:p>
            <a:pPr algn="ctr"/>
            <a:r>
              <a:rPr lang="en-US" dirty="0"/>
              <a:t>multi-label</a:t>
            </a:r>
          </a:p>
          <a:p>
            <a:pPr algn="ctr"/>
            <a:r>
              <a:rPr lang="en-US" dirty="0"/>
              <a:t>classifier</a:t>
            </a:r>
          </a:p>
        </p:txBody>
      </p:sp>
      <p:pic>
        <p:nvPicPr>
          <p:cNvPr id="11" name="Picture 10" descr="A white dog with a red collar&#10;&#10;Description automatically generated with low confidence">
            <a:extLst>
              <a:ext uri="{FF2B5EF4-FFF2-40B4-BE49-F238E27FC236}">
                <a16:creationId xmlns:a16="http://schemas.microsoft.com/office/drawing/2014/main" id="{C3B77CA1-3A7F-416D-B9C3-1E43CDE7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9" y="1417114"/>
            <a:ext cx="1207008" cy="54315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A98F3EF-6C95-4605-9D97-8B48C5F03494}"/>
              </a:ext>
            </a:extLst>
          </p:cNvPr>
          <p:cNvSpPr txBox="1"/>
          <p:nvPr/>
        </p:nvSpPr>
        <p:spPr>
          <a:xfrm>
            <a:off x="4485980" y="4811221"/>
            <a:ext cx="259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Objects</a:t>
            </a:r>
          </a:p>
          <a:p>
            <a:pPr algn="ctr"/>
            <a:r>
              <a:rPr lang="en-US" dirty="0"/>
              <a:t>(averaged over all frames)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9F399D-1377-40D4-BD43-9687E3BCA067}"/>
              </a:ext>
            </a:extLst>
          </p:cNvPr>
          <p:cNvCxnSpPr>
            <a:cxnSpLocks/>
            <a:stCxn id="11" idx="2"/>
            <a:endCxn id="7" idx="3"/>
          </p:cNvCxnSpPr>
          <p:nvPr/>
        </p:nvCxnSpPr>
        <p:spPr>
          <a:xfrm flipH="1">
            <a:off x="5833864" y="1960268"/>
            <a:ext cx="9" cy="37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96932B-5750-4CCF-A84E-FFDD32A91CF2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833863" y="3069337"/>
            <a:ext cx="1" cy="79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D1AF349-EEC5-467B-A589-C0B179F22F71}"/>
              </a:ext>
            </a:extLst>
          </p:cNvPr>
          <p:cNvSpPr txBox="1"/>
          <p:nvPr/>
        </p:nvSpPr>
        <p:spPr>
          <a:xfrm>
            <a:off x="5259644" y="960747"/>
            <a:ext cx="12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1-10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642AE5-4959-4F5E-BA63-905C902596BC}"/>
              </a:ext>
            </a:extLst>
          </p:cNvPr>
          <p:cNvSpPr txBox="1"/>
          <p:nvPr/>
        </p:nvSpPr>
        <p:spPr>
          <a:xfrm>
            <a:off x="4346465" y="3053194"/>
            <a:ext cx="296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51267-7566-4788-81C9-BE76B9BA800D}"/>
              </a:ext>
            </a:extLst>
          </p:cNvPr>
          <p:cNvSpPr txBox="1"/>
          <p:nvPr/>
        </p:nvSpPr>
        <p:spPr>
          <a:xfrm>
            <a:off x="469392" y="219456"/>
            <a:ext cx="473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Step 1 – Multi-class multi-label classifier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E2AC53-F5FC-43C3-B75D-C0F96B37D98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33853" y="4884971"/>
            <a:ext cx="10" cy="79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6F792B-28D2-46D2-8D1D-21F09156B09A}"/>
              </a:ext>
            </a:extLst>
          </p:cNvPr>
          <p:cNvSpPr txBox="1"/>
          <p:nvPr/>
        </p:nvSpPr>
        <p:spPr>
          <a:xfrm rot="16200000">
            <a:off x="5271181" y="1656769"/>
            <a:ext cx="1015663" cy="1432560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Feature extractor (frozen)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EA0F6-F01A-4AF5-8FD2-9244FE43CDFD}"/>
              </a:ext>
            </a:extLst>
          </p:cNvPr>
          <p:cNvSpPr txBox="1"/>
          <p:nvPr/>
        </p:nvSpPr>
        <p:spPr>
          <a:xfrm rot="16200000">
            <a:off x="4265340" y="3093565"/>
            <a:ext cx="1015663" cy="1784605"/>
          </a:xfrm>
          <a:prstGeom prst="rect">
            <a:avLst/>
          </a:prstGeom>
          <a:solidFill>
            <a:schemeClr val="accent2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Multi-class </a:t>
            </a:r>
          </a:p>
          <a:p>
            <a:pPr algn="ctr"/>
            <a:r>
              <a:rPr lang="en-US" dirty="0"/>
              <a:t>multi-label</a:t>
            </a:r>
          </a:p>
          <a:p>
            <a:pPr algn="ctr"/>
            <a:r>
              <a:rPr lang="en-US" dirty="0"/>
              <a:t>Classifier (frozen)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11B83-783B-4D3A-B199-30A621FE5748}"/>
              </a:ext>
            </a:extLst>
          </p:cNvPr>
          <p:cNvSpPr txBox="1"/>
          <p:nvPr/>
        </p:nvSpPr>
        <p:spPr>
          <a:xfrm rot="16200000">
            <a:off x="5548180" y="5261203"/>
            <a:ext cx="461665" cy="1432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RNN</a:t>
            </a:r>
          </a:p>
        </p:txBody>
      </p:sp>
      <p:pic>
        <p:nvPicPr>
          <p:cNvPr id="11" name="Picture 10" descr="A white dog with a red collar&#10;&#10;Description automatically generated with low confidence">
            <a:extLst>
              <a:ext uri="{FF2B5EF4-FFF2-40B4-BE49-F238E27FC236}">
                <a16:creationId xmlns:a16="http://schemas.microsoft.com/office/drawing/2014/main" id="{C3B77CA1-3A7F-416D-B9C3-1E43CDE7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08" y="901182"/>
            <a:ext cx="1207008" cy="5431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9C76C3-6753-4119-87C6-364FD1390531}"/>
              </a:ext>
            </a:extLst>
          </p:cNvPr>
          <p:cNvSpPr txBox="1"/>
          <p:nvPr/>
        </p:nvSpPr>
        <p:spPr>
          <a:xfrm>
            <a:off x="5826510" y="4355197"/>
            <a:ext cx="14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98F3EF-6C95-4605-9D97-8B48C5F03494}"/>
              </a:ext>
            </a:extLst>
          </p:cNvPr>
          <p:cNvSpPr txBox="1"/>
          <p:nvPr/>
        </p:nvSpPr>
        <p:spPr>
          <a:xfrm>
            <a:off x="4290937" y="4524856"/>
            <a:ext cx="100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89C6B2-E2B0-4D1D-8B52-2FB7EECE256F}"/>
              </a:ext>
            </a:extLst>
          </p:cNvPr>
          <p:cNvSpPr txBox="1"/>
          <p:nvPr/>
        </p:nvSpPr>
        <p:spPr>
          <a:xfrm rot="16200000">
            <a:off x="6223122" y="3398933"/>
            <a:ext cx="461665" cy="1173865"/>
          </a:xfrm>
          <a:prstGeom prst="rect">
            <a:avLst/>
          </a:prstGeom>
          <a:solidFill>
            <a:schemeClr val="accent6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9F399D-1377-40D4-BD43-9687E3BCA067}"/>
              </a:ext>
            </a:extLst>
          </p:cNvPr>
          <p:cNvCxnSpPr>
            <a:stCxn id="11" idx="2"/>
            <a:endCxn id="7" idx="3"/>
          </p:cNvCxnSpPr>
          <p:nvPr/>
        </p:nvCxnSpPr>
        <p:spPr>
          <a:xfrm>
            <a:off x="5779012" y="1444336"/>
            <a:ext cx="1" cy="4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96932B-5750-4CCF-A84E-FFDD32A91CF2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773172" y="2880881"/>
            <a:ext cx="1005841" cy="59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DF0447-3C4A-4C01-98CA-0BD60D0C587B}"/>
              </a:ext>
            </a:extLst>
          </p:cNvPr>
          <p:cNvCxnSpPr>
            <a:cxnSpLocks/>
            <a:stCxn id="7" idx="1"/>
            <a:endCxn id="44" idx="3"/>
          </p:cNvCxnSpPr>
          <p:nvPr/>
        </p:nvCxnSpPr>
        <p:spPr>
          <a:xfrm>
            <a:off x="5779013" y="2880881"/>
            <a:ext cx="674942" cy="87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EABE6D-6492-4157-829F-9D18AA968BEC}"/>
              </a:ext>
            </a:extLst>
          </p:cNvPr>
          <p:cNvCxnSpPr>
            <a:cxnSpLocks/>
            <a:stCxn id="8" idx="1"/>
            <a:endCxn id="2" idx="0"/>
          </p:cNvCxnSpPr>
          <p:nvPr/>
        </p:nvCxnSpPr>
        <p:spPr>
          <a:xfrm>
            <a:off x="4773172" y="4493699"/>
            <a:ext cx="1005830" cy="69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B83B82-FEAF-4AF7-9B7F-812D754F9240}"/>
              </a:ext>
            </a:extLst>
          </p:cNvPr>
          <p:cNvCxnSpPr>
            <a:cxnSpLocks/>
            <a:stCxn id="44" idx="1"/>
            <a:endCxn id="2" idx="0"/>
          </p:cNvCxnSpPr>
          <p:nvPr/>
        </p:nvCxnSpPr>
        <p:spPr>
          <a:xfrm flipH="1">
            <a:off x="5779002" y="4216698"/>
            <a:ext cx="674953" cy="96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A642AE5-4959-4F5E-BA63-905C902596BC}"/>
              </a:ext>
            </a:extLst>
          </p:cNvPr>
          <p:cNvSpPr txBox="1"/>
          <p:nvPr/>
        </p:nvSpPr>
        <p:spPr>
          <a:xfrm>
            <a:off x="5240204" y="2880880"/>
            <a:ext cx="114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232FE3-90E8-45CE-A05D-1B1DF940D693}"/>
              </a:ext>
            </a:extLst>
          </p:cNvPr>
          <p:cNvSpPr txBox="1"/>
          <p:nvPr/>
        </p:nvSpPr>
        <p:spPr>
          <a:xfrm>
            <a:off x="469392" y="219456"/>
            <a:ext cx="275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Step 2 – Combined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156978-E3D3-4D5B-80F5-433509D8E1B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495293" y="5977483"/>
            <a:ext cx="122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0150BEB-CFD6-4C81-8773-E0740F33E7EB}"/>
              </a:ext>
            </a:extLst>
          </p:cNvPr>
          <p:cNvSpPr/>
          <p:nvPr/>
        </p:nvSpPr>
        <p:spPr>
          <a:xfrm>
            <a:off x="5698484" y="5183719"/>
            <a:ext cx="161035" cy="1610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36C3A9-2874-4208-A8ED-ECA9BC9944B6}"/>
              </a:ext>
            </a:extLst>
          </p:cNvPr>
          <p:cNvCxnSpPr>
            <a:stCxn id="2" idx="4"/>
            <a:endCxn id="9" idx="3"/>
          </p:cNvCxnSpPr>
          <p:nvPr/>
        </p:nvCxnSpPr>
        <p:spPr>
          <a:xfrm>
            <a:off x="5779002" y="5344754"/>
            <a:ext cx="11" cy="40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0C003B9D-146F-4363-96F7-16D09553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54175"/>
              </p:ext>
            </p:extLst>
          </p:nvPr>
        </p:nvGraphicFramePr>
        <p:xfrm>
          <a:off x="2396905" y="5067429"/>
          <a:ext cx="2082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48612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84635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8716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6208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07183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42108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680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199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158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0841335"/>
                    </a:ext>
                  </a:extLst>
                </a:gridCol>
              </a:tblGrid>
              <a:tr h="241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232465"/>
                  </a:ext>
                </a:extLst>
              </a:tr>
            </a:tbl>
          </a:graphicData>
        </a:graphic>
      </p:graphicFrame>
      <p:sp>
        <p:nvSpPr>
          <p:cNvPr id="26" name="Left Brace 25">
            <a:extLst>
              <a:ext uri="{FF2B5EF4-FFF2-40B4-BE49-F238E27FC236}">
                <a16:creationId xmlns:a16="http://schemas.microsoft.com/office/drawing/2014/main" id="{2E5B6FDC-F571-4818-A705-41A94EAB493F}"/>
              </a:ext>
            </a:extLst>
          </p:cNvPr>
          <p:cNvSpPr/>
          <p:nvPr/>
        </p:nvSpPr>
        <p:spPr>
          <a:xfrm rot="16200000">
            <a:off x="2576130" y="5253964"/>
            <a:ext cx="249936" cy="608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990844BB-C30F-45FB-B0A9-B782BD7BACF3}"/>
              </a:ext>
            </a:extLst>
          </p:cNvPr>
          <p:cNvSpPr/>
          <p:nvPr/>
        </p:nvSpPr>
        <p:spPr>
          <a:xfrm rot="16200000">
            <a:off x="3617997" y="4821486"/>
            <a:ext cx="249936" cy="1473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8EFEF6-EE22-4022-867B-126CC51E03BD}"/>
              </a:ext>
            </a:extLst>
          </p:cNvPr>
          <p:cNvSpPr txBox="1"/>
          <p:nvPr/>
        </p:nvSpPr>
        <p:spPr>
          <a:xfrm>
            <a:off x="2395901" y="5672107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F530D-54BB-4DC3-8875-84619BDACBD3}"/>
              </a:ext>
            </a:extLst>
          </p:cNvPr>
          <p:cNvSpPr txBox="1"/>
          <p:nvPr/>
        </p:nvSpPr>
        <p:spPr>
          <a:xfrm>
            <a:off x="3302160" y="567210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769D844-4CB9-4C69-B887-66B7C97CF571}"/>
              </a:ext>
            </a:extLst>
          </p:cNvPr>
          <p:cNvSpPr/>
          <p:nvPr/>
        </p:nvSpPr>
        <p:spPr>
          <a:xfrm rot="10800000">
            <a:off x="4591866" y="5160564"/>
            <a:ext cx="913869" cy="19141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2232FE3-90E8-45CE-A05D-1B1DF940D693}"/>
              </a:ext>
            </a:extLst>
          </p:cNvPr>
          <p:cNvSpPr txBox="1"/>
          <p:nvPr/>
        </p:nvSpPr>
        <p:spPr>
          <a:xfrm>
            <a:off x="469392" y="219456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9128DE-FB52-4E80-9B15-B76B47F7E94C}"/>
              </a:ext>
            </a:extLst>
          </p:cNvPr>
          <p:cNvSpPr txBox="1"/>
          <p:nvPr/>
        </p:nvSpPr>
        <p:spPr>
          <a:xfrm rot="16200000">
            <a:off x="5271181" y="1656769"/>
            <a:ext cx="1015663" cy="1432560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Feature extractor (frozen)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A45A74F-0C21-4C7F-9ECC-9653A7A7FC5E}"/>
              </a:ext>
            </a:extLst>
          </p:cNvPr>
          <p:cNvSpPr txBox="1"/>
          <p:nvPr/>
        </p:nvSpPr>
        <p:spPr>
          <a:xfrm rot="16200000">
            <a:off x="4265340" y="3093565"/>
            <a:ext cx="1015663" cy="1784605"/>
          </a:xfrm>
          <a:prstGeom prst="rect">
            <a:avLst/>
          </a:prstGeom>
          <a:solidFill>
            <a:schemeClr val="accent2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Multi-class </a:t>
            </a:r>
          </a:p>
          <a:p>
            <a:pPr algn="ctr"/>
            <a:r>
              <a:rPr lang="en-US" dirty="0"/>
              <a:t>multi-label</a:t>
            </a:r>
          </a:p>
          <a:p>
            <a:pPr algn="ctr"/>
            <a:r>
              <a:rPr lang="en-US" dirty="0"/>
              <a:t>Classifier (frozen)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ABC0CDE-031D-4CCB-AC5C-E53EC7D43AB1}"/>
              </a:ext>
            </a:extLst>
          </p:cNvPr>
          <p:cNvSpPr txBox="1"/>
          <p:nvPr/>
        </p:nvSpPr>
        <p:spPr>
          <a:xfrm rot="16200000">
            <a:off x="5548180" y="5261203"/>
            <a:ext cx="461665" cy="1432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RNN (frozen)</a:t>
            </a:r>
          </a:p>
        </p:txBody>
      </p:sp>
      <p:pic>
        <p:nvPicPr>
          <p:cNvPr id="105" name="Picture 104" descr="A white dog with a red collar&#10;&#10;Description automatically generated with low confidence">
            <a:extLst>
              <a:ext uri="{FF2B5EF4-FFF2-40B4-BE49-F238E27FC236}">
                <a16:creationId xmlns:a16="http://schemas.microsoft.com/office/drawing/2014/main" id="{78F9A41C-6EEC-405A-A0D6-A9F51892C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08" y="901182"/>
            <a:ext cx="1207008" cy="54315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A9D6E46-8D81-47C8-BB4C-C0603088D7B1}"/>
              </a:ext>
            </a:extLst>
          </p:cNvPr>
          <p:cNvSpPr txBox="1"/>
          <p:nvPr/>
        </p:nvSpPr>
        <p:spPr>
          <a:xfrm>
            <a:off x="5826510" y="4355197"/>
            <a:ext cx="14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47485C-9D83-49D7-98CC-8DE943D7432F}"/>
              </a:ext>
            </a:extLst>
          </p:cNvPr>
          <p:cNvSpPr txBox="1"/>
          <p:nvPr/>
        </p:nvSpPr>
        <p:spPr>
          <a:xfrm>
            <a:off x="4290937" y="4524856"/>
            <a:ext cx="100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2B5BB3-B9F8-4BE5-887E-54133DCCA72F}"/>
              </a:ext>
            </a:extLst>
          </p:cNvPr>
          <p:cNvSpPr txBox="1"/>
          <p:nvPr/>
        </p:nvSpPr>
        <p:spPr>
          <a:xfrm rot="16200000">
            <a:off x="6084623" y="3398933"/>
            <a:ext cx="738664" cy="1173865"/>
          </a:xfrm>
          <a:prstGeom prst="rect">
            <a:avLst/>
          </a:prstGeom>
          <a:solidFill>
            <a:schemeClr val="accent6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Encoder</a:t>
            </a:r>
          </a:p>
          <a:p>
            <a:pPr algn="ctr"/>
            <a:r>
              <a:rPr lang="en-US" dirty="0"/>
              <a:t>(frozen)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7BA5930-EAC9-4077-A9E1-18EF54393B9F}"/>
              </a:ext>
            </a:extLst>
          </p:cNvPr>
          <p:cNvCxnSpPr>
            <a:stCxn id="105" idx="2"/>
            <a:endCxn id="102" idx="3"/>
          </p:cNvCxnSpPr>
          <p:nvPr/>
        </p:nvCxnSpPr>
        <p:spPr>
          <a:xfrm>
            <a:off x="5779012" y="1444336"/>
            <a:ext cx="1" cy="4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A07DD27-D0D5-4132-A280-E93A50613BFE}"/>
              </a:ext>
            </a:extLst>
          </p:cNvPr>
          <p:cNvCxnSpPr>
            <a:cxnSpLocks/>
            <a:stCxn id="102" idx="1"/>
            <a:endCxn id="103" idx="3"/>
          </p:cNvCxnSpPr>
          <p:nvPr/>
        </p:nvCxnSpPr>
        <p:spPr>
          <a:xfrm flipH="1">
            <a:off x="4773172" y="2880881"/>
            <a:ext cx="1005841" cy="59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2FC8001-FEE8-45D3-A145-2330E14B98E6}"/>
              </a:ext>
            </a:extLst>
          </p:cNvPr>
          <p:cNvCxnSpPr>
            <a:cxnSpLocks/>
            <a:stCxn id="102" idx="1"/>
            <a:endCxn id="108" idx="3"/>
          </p:cNvCxnSpPr>
          <p:nvPr/>
        </p:nvCxnSpPr>
        <p:spPr>
          <a:xfrm>
            <a:off x="5779013" y="2880881"/>
            <a:ext cx="674943" cy="73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58A3C37-F2C9-4C92-A127-AFBA8D2A0F0C}"/>
              </a:ext>
            </a:extLst>
          </p:cNvPr>
          <p:cNvCxnSpPr>
            <a:cxnSpLocks/>
            <a:stCxn id="103" idx="1"/>
            <a:endCxn id="116" idx="0"/>
          </p:cNvCxnSpPr>
          <p:nvPr/>
        </p:nvCxnSpPr>
        <p:spPr>
          <a:xfrm>
            <a:off x="4773172" y="4493699"/>
            <a:ext cx="1005830" cy="69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83F62D5-4B59-44B6-A9A6-1D74F7341D34}"/>
              </a:ext>
            </a:extLst>
          </p:cNvPr>
          <p:cNvCxnSpPr>
            <a:cxnSpLocks/>
            <a:stCxn id="108" idx="1"/>
            <a:endCxn id="116" idx="0"/>
          </p:cNvCxnSpPr>
          <p:nvPr/>
        </p:nvCxnSpPr>
        <p:spPr>
          <a:xfrm flipH="1">
            <a:off x="5779002" y="4355198"/>
            <a:ext cx="674954" cy="82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F683C2-E22F-4F7A-995E-7B05EFB38093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6495293" y="5977483"/>
            <a:ext cx="122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C7397C92-4922-49AF-9703-BA28AFBE5832}"/>
              </a:ext>
            </a:extLst>
          </p:cNvPr>
          <p:cNvSpPr/>
          <p:nvPr/>
        </p:nvSpPr>
        <p:spPr>
          <a:xfrm>
            <a:off x="5698484" y="5183719"/>
            <a:ext cx="161035" cy="16103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E5BE32D-2EF3-4F91-9D09-5CEF877E8E49}"/>
              </a:ext>
            </a:extLst>
          </p:cNvPr>
          <p:cNvCxnSpPr>
            <a:stCxn id="116" idx="4"/>
            <a:endCxn id="104" idx="3"/>
          </p:cNvCxnSpPr>
          <p:nvPr/>
        </p:nvCxnSpPr>
        <p:spPr>
          <a:xfrm>
            <a:off x="5779002" y="5344754"/>
            <a:ext cx="11" cy="40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25">
            <a:extLst>
              <a:ext uri="{FF2B5EF4-FFF2-40B4-BE49-F238E27FC236}">
                <a16:creationId xmlns:a16="http://schemas.microsoft.com/office/drawing/2014/main" id="{531B72C0-38F7-4AA5-817C-6380D7B05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51092"/>
              </p:ext>
            </p:extLst>
          </p:nvPr>
        </p:nvGraphicFramePr>
        <p:xfrm>
          <a:off x="2396905" y="5067429"/>
          <a:ext cx="2082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48612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84635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8716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6208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07183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42108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680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199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158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0841335"/>
                    </a:ext>
                  </a:extLst>
                </a:gridCol>
              </a:tblGrid>
              <a:tr h="241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232465"/>
                  </a:ext>
                </a:extLst>
              </a:tr>
            </a:tbl>
          </a:graphicData>
        </a:graphic>
      </p:graphicFrame>
      <p:sp>
        <p:nvSpPr>
          <p:cNvPr id="119" name="Left Brace 118">
            <a:extLst>
              <a:ext uri="{FF2B5EF4-FFF2-40B4-BE49-F238E27FC236}">
                <a16:creationId xmlns:a16="http://schemas.microsoft.com/office/drawing/2014/main" id="{756C18E8-2BA3-4FE4-83A7-798C804DDA83}"/>
              </a:ext>
            </a:extLst>
          </p:cNvPr>
          <p:cNvSpPr/>
          <p:nvPr/>
        </p:nvSpPr>
        <p:spPr>
          <a:xfrm rot="16200000">
            <a:off x="2576130" y="5253964"/>
            <a:ext cx="249936" cy="608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8A6D7F82-5FB7-4F08-8DD2-7546C4F0436A}"/>
              </a:ext>
            </a:extLst>
          </p:cNvPr>
          <p:cNvSpPr/>
          <p:nvPr/>
        </p:nvSpPr>
        <p:spPr>
          <a:xfrm rot="16200000">
            <a:off x="3617997" y="4821486"/>
            <a:ext cx="249936" cy="1473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F361853-4CEC-42CD-B2F8-3F28CD6C6423}"/>
              </a:ext>
            </a:extLst>
          </p:cNvPr>
          <p:cNvSpPr txBox="1"/>
          <p:nvPr/>
        </p:nvSpPr>
        <p:spPr>
          <a:xfrm>
            <a:off x="2395901" y="5672107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9817EE4-1483-44A5-A0E6-C6B9621AB4D3}"/>
              </a:ext>
            </a:extLst>
          </p:cNvPr>
          <p:cNvSpPr txBox="1"/>
          <p:nvPr/>
        </p:nvSpPr>
        <p:spPr>
          <a:xfrm>
            <a:off x="3302160" y="567210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Embeddings</a:t>
            </a:r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F29C1E3A-C181-49DC-803A-20C7D016E6BF}"/>
              </a:ext>
            </a:extLst>
          </p:cNvPr>
          <p:cNvSpPr/>
          <p:nvPr/>
        </p:nvSpPr>
        <p:spPr>
          <a:xfrm rot="10800000">
            <a:off x="4591866" y="5160564"/>
            <a:ext cx="913869" cy="19141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9FBC49-BDC4-48D6-BC3C-3CE5E6365AF5}"/>
              </a:ext>
            </a:extLst>
          </p:cNvPr>
          <p:cNvSpPr txBox="1"/>
          <p:nvPr/>
        </p:nvSpPr>
        <p:spPr>
          <a:xfrm>
            <a:off x="5240204" y="2880880"/>
            <a:ext cx="114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3966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73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Ardian Kristanto</dc:creator>
  <cp:lastModifiedBy>Ardian Kristanto</cp:lastModifiedBy>
  <cp:revision>9</cp:revision>
  <dcterms:created xsi:type="dcterms:W3CDTF">2021-03-27T19:38:47Z</dcterms:created>
  <dcterms:modified xsi:type="dcterms:W3CDTF">2021-03-28T12:20:15Z</dcterms:modified>
</cp:coreProperties>
</file>