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6" r:id="rId1"/>
  </p:sldMasterIdLst>
  <p:notesMasterIdLst>
    <p:notesMasterId r:id="rId18"/>
  </p:notesMasterIdLst>
  <p:sldIdLst>
    <p:sldId id="256" r:id="rId2"/>
    <p:sldId id="257" r:id="rId3"/>
    <p:sldId id="258" r:id="rId4"/>
    <p:sldId id="266" r:id="rId5"/>
    <p:sldId id="267" r:id="rId6"/>
    <p:sldId id="268" r:id="rId7"/>
    <p:sldId id="264" r:id="rId8"/>
    <p:sldId id="269" r:id="rId9"/>
    <p:sldId id="259" r:id="rId10"/>
    <p:sldId id="270" r:id="rId11"/>
    <p:sldId id="260" r:id="rId12"/>
    <p:sldId id="271" r:id="rId13"/>
    <p:sldId id="261" r:id="rId14"/>
    <p:sldId id="262" r:id="rId15"/>
    <p:sldId id="263" r:id="rId16"/>
    <p:sldId id="272" r:id="rId17"/>
  </p:sldIdLst>
  <p:sldSz cx="9144000" cy="5143500" type="screen16x9"/>
  <p:notesSz cx="6858000" cy="9144000"/>
  <p:embeddedFontLst>
    <p:embeddedFont>
      <p:font typeface="Palatino Linotype" panose="02040502050505030304" pitchFamily="18" charset="0"/>
      <p:regular r:id="rId19"/>
      <p:bold r:id="rId20"/>
      <p:italic r:id="rId21"/>
      <p:boldItalic r:id="rId22"/>
    </p:embeddedFont>
    <p:embeddedFont>
      <p:font typeface="Trebuchet MS" panose="020B0603020202020204" pitchFamily="34" charset="0"/>
      <p:regular r:id="rId23"/>
      <p:bold r:id="rId24"/>
      <p:italic r:id="rId25"/>
      <p:boldItalic r:id="rId26"/>
    </p:embeddedFont>
    <p:embeddedFont>
      <p:font typeface="Verdana" panose="020B0604030504040204"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560"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dan Firdaus" userId="f237c6ff69556271" providerId="LiveId" clId="{231335E4-90F5-4FCD-AD08-434ADAC6970C}"/>
    <pc:docChg chg="custSel addSld delSld modSld delMainMaster">
      <pc:chgData name="Dadan Firdaus" userId="f237c6ff69556271" providerId="LiveId" clId="{231335E4-90F5-4FCD-AD08-434ADAC6970C}" dt="2024-12-01T12:23:46.346" v="359" actId="1076"/>
      <pc:docMkLst>
        <pc:docMk/>
      </pc:docMkLst>
      <pc:sldChg chg="modSp mod">
        <pc:chgData name="Dadan Firdaus" userId="f237c6ff69556271" providerId="LiveId" clId="{231335E4-90F5-4FCD-AD08-434ADAC6970C}" dt="2024-12-01T12:23:46.346" v="359" actId="1076"/>
        <pc:sldMkLst>
          <pc:docMk/>
          <pc:sldMk cId="0" sldId="256"/>
        </pc:sldMkLst>
        <pc:picChg chg="mod">
          <ac:chgData name="Dadan Firdaus" userId="f237c6ff69556271" providerId="LiveId" clId="{231335E4-90F5-4FCD-AD08-434ADAC6970C}" dt="2024-12-01T12:23:46.346" v="359" actId="1076"/>
          <ac:picMkLst>
            <pc:docMk/>
            <pc:sldMk cId="0" sldId="256"/>
            <ac:picMk id="189" creationId="{00000000-0000-0000-0000-000000000000}"/>
          </ac:picMkLst>
        </pc:picChg>
      </pc:sldChg>
      <pc:sldChg chg="addSp delSp modSp mod delAnim modAnim">
        <pc:chgData name="Dadan Firdaus" userId="f237c6ff69556271" providerId="LiveId" clId="{231335E4-90F5-4FCD-AD08-434ADAC6970C}" dt="2024-12-01T12:06:57.346" v="281" actId="113"/>
        <pc:sldMkLst>
          <pc:docMk/>
          <pc:sldMk cId="0" sldId="259"/>
        </pc:sldMkLst>
        <pc:spChg chg="add mod">
          <ac:chgData name="Dadan Firdaus" userId="f237c6ff69556271" providerId="LiveId" clId="{231335E4-90F5-4FCD-AD08-434ADAC6970C}" dt="2024-12-01T12:06:57.346" v="281" actId="113"/>
          <ac:spMkLst>
            <pc:docMk/>
            <pc:sldMk cId="0" sldId="259"/>
            <ac:spMk id="4" creationId="{246DD886-6857-0714-9F72-8A7FE5408E54}"/>
          </ac:spMkLst>
        </pc:spChg>
        <pc:spChg chg="mod">
          <ac:chgData name="Dadan Firdaus" userId="f237c6ff69556271" providerId="LiveId" clId="{231335E4-90F5-4FCD-AD08-434ADAC6970C}" dt="2024-12-01T11:33:22.630" v="27" actId="14100"/>
          <ac:spMkLst>
            <pc:docMk/>
            <pc:sldMk cId="0" sldId="259"/>
            <ac:spMk id="213" creationId="{00000000-0000-0000-0000-000000000000}"/>
          </ac:spMkLst>
        </pc:spChg>
        <pc:spChg chg="del">
          <ac:chgData name="Dadan Firdaus" userId="f237c6ff69556271" providerId="LiveId" clId="{231335E4-90F5-4FCD-AD08-434ADAC6970C}" dt="2024-12-01T11:33:24.865" v="28" actId="478"/>
          <ac:spMkLst>
            <pc:docMk/>
            <pc:sldMk cId="0" sldId="259"/>
            <ac:spMk id="214" creationId="{00000000-0000-0000-0000-000000000000}"/>
          </ac:spMkLst>
        </pc:spChg>
        <pc:picChg chg="add mod">
          <ac:chgData name="Dadan Firdaus" userId="f237c6ff69556271" providerId="LiveId" clId="{231335E4-90F5-4FCD-AD08-434ADAC6970C}" dt="2024-12-01T11:36:14.425" v="31" actId="1076"/>
          <ac:picMkLst>
            <pc:docMk/>
            <pc:sldMk cId="0" sldId="259"/>
            <ac:picMk id="3" creationId="{DFC7E5AC-7AB0-114B-C46F-9D96CF062214}"/>
          </ac:picMkLst>
        </pc:picChg>
        <pc:picChg chg="add mod">
          <ac:chgData name="Dadan Firdaus" userId="f237c6ff69556271" providerId="LiveId" clId="{231335E4-90F5-4FCD-AD08-434ADAC6970C}" dt="2024-12-01T11:42:32.680" v="240"/>
          <ac:picMkLst>
            <pc:docMk/>
            <pc:sldMk cId="0" sldId="259"/>
            <ac:picMk id="5" creationId="{3A9BFE7B-5FDF-ECAE-8962-EB6AD5554F63}"/>
          </ac:picMkLst>
        </pc:picChg>
        <pc:picChg chg="del">
          <ac:chgData name="Dadan Firdaus" userId="f237c6ff69556271" providerId="LiveId" clId="{231335E4-90F5-4FCD-AD08-434ADAC6970C}" dt="2024-12-01T11:33:24.865" v="28" actId="478"/>
          <ac:picMkLst>
            <pc:docMk/>
            <pc:sldMk cId="0" sldId="259"/>
            <ac:picMk id="215" creationId="{00000000-0000-0000-0000-000000000000}"/>
          </ac:picMkLst>
        </pc:picChg>
      </pc:sldChg>
      <pc:sldChg chg="addSp modSp mod modAnim modNotes">
        <pc:chgData name="Dadan Firdaus" userId="f237c6ff69556271" providerId="LiveId" clId="{231335E4-90F5-4FCD-AD08-434ADAC6970C}" dt="2024-12-01T12:09:19.840" v="303" actId="20577"/>
        <pc:sldMkLst>
          <pc:docMk/>
          <pc:sldMk cId="0" sldId="260"/>
        </pc:sldMkLst>
        <pc:spChg chg="mod">
          <ac:chgData name="Dadan Firdaus" userId="f237c6ff69556271" providerId="LiveId" clId="{231335E4-90F5-4FCD-AD08-434ADAC6970C}" dt="2024-12-01T12:09:07.043" v="302" actId="179"/>
          <ac:spMkLst>
            <pc:docMk/>
            <pc:sldMk cId="0" sldId="260"/>
            <ac:spMk id="221" creationId="{00000000-0000-0000-0000-000000000000}"/>
          </ac:spMkLst>
        </pc:spChg>
        <pc:spChg chg="mod">
          <ac:chgData name="Dadan Firdaus" userId="f237c6ff69556271" providerId="LiveId" clId="{231335E4-90F5-4FCD-AD08-434ADAC6970C}" dt="2024-12-01T12:09:19.840" v="303" actId="20577"/>
          <ac:spMkLst>
            <pc:docMk/>
            <pc:sldMk cId="0" sldId="260"/>
            <ac:spMk id="222" creationId="{00000000-0000-0000-0000-000000000000}"/>
          </ac:spMkLst>
        </pc:spChg>
        <pc:picChg chg="add mod">
          <ac:chgData name="Dadan Firdaus" userId="f237c6ff69556271" providerId="LiveId" clId="{231335E4-90F5-4FCD-AD08-434ADAC6970C}" dt="2024-12-01T12:08:53.401" v="295"/>
          <ac:picMkLst>
            <pc:docMk/>
            <pc:sldMk cId="0" sldId="260"/>
            <ac:picMk id="2" creationId="{8933577B-4835-9B12-B491-422BCE05C749}"/>
          </ac:picMkLst>
        </pc:picChg>
        <pc:picChg chg="mod">
          <ac:chgData name="Dadan Firdaus" userId="f237c6ff69556271" providerId="LiveId" clId="{231335E4-90F5-4FCD-AD08-434ADAC6970C}" dt="2024-12-01T12:08:56.638" v="296" actId="1076"/>
          <ac:picMkLst>
            <pc:docMk/>
            <pc:sldMk cId="0" sldId="260"/>
            <ac:picMk id="220" creationId="{00000000-0000-0000-0000-000000000000}"/>
          </ac:picMkLst>
        </pc:picChg>
      </pc:sldChg>
      <pc:sldChg chg="addSp modSp mod modAnim modNotes">
        <pc:chgData name="Dadan Firdaus" userId="f237c6ff69556271" providerId="LiveId" clId="{231335E4-90F5-4FCD-AD08-434ADAC6970C}" dt="2024-12-01T12:20:46.595" v="345" actId="1076"/>
        <pc:sldMkLst>
          <pc:docMk/>
          <pc:sldMk cId="0" sldId="261"/>
        </pc:sldMkLst>
        <pc:spChg chg="mod">
          <ac:chgData name="Dadan Firdaus" userId="f237c6ff69556271" providerId="LiveId" clId="{231335E4-90F5-4FCD-AD08-434ADAC6970C}" dt="2024-12-01T12:20:46.595" v="345" actId="1076"/>
          <ac:spMkLst>
            <pc:docMk/>
            <pc:sldMk cId="0" sldId="261"/>
            <ac:spMk id="227" creationId="{00000000-0000-0000-0000-000000000000}"/>
          </ac:spMkLst>
        </pc:spChg>
        <pc:picChg chg="add mod">
          <ac:chgData name="Dadan Firdaus" userId="f237c6ff69556271" providerId="LiveId" clId="{231335E4-90F5-4FCD-AD08-434ADAC6970C}" dt="2024-12-01T12:20:43.974" v="344"/>
          <ac:picMkLst>
            <pc:docMk/>
            <pc:sldMk cId="0" sldId="261"/>
            <ac:picMk id="2" creationId="{D19ABFE2-9174-AE4B-0852-88870C0514EC}"/>
          </ac:picMkLst>
        </pc:picChg>
      </pc:sldChg>
      <pc:sldChg chg="addSp modSp mod modAnim modNotes">
        <pc:chgData name="Dadan Firdaus" userId="f237c6ff69556271" providerId="LiveId" clId="{231335E4-90F5-4FCD-AD08-434ADAC6970C}" dt="2024-12-01T12:20:56.296" v="347" actId="1076"/>
        <pc:sldMkLst>
          <pc:docMk/>
          <pc:sldMk cId="0" sldId="262"/>
        </pc:sldMkLst>
        <pc:spChg chg="mod">
          <ac:chgData name="Dadan Firdaus" userId="f237c6ff69556271" providerId="LiveId" clId="{231335E4-90F5-4FCD-AD08-434ADAC6970C}" dt="2024-12-01T12:20:56.296" v="347" actId="1076"/>
          <ac:spMkLst>
            <pc:docMk/>
            <pc:sldMk cId="0" sldId="262"/>
            <ac:spMk id="235" creationId="{00000000-0000-0000-0000-000000000000}"/>
          </ac:spMkLst>
        </pc:spChg>
        <pc:picChg chg="add mod">
          <ac:chgData name="Dadan Firdaus" userId="f237c6ff69556271" providerId="LiveId" clId="{231335E4-90F5-4FCD-AD08-434ADAC6970C}" dt="2024-12-01T12:20:52.604" v="346"/>
          <ac:picMkLst>
            <pc:docMk/>
            <pc:sldMk cId="0" sldId="262"/>
            <ac:picMk id="2" creationId="{F1617195-A3A3-1E13-7501-757CB351A188}"/>
          </ac:picMkLst>
        </pc:picChg>
      </pc:sldChg>
      <pc:sldChg chg="addSp delSp modSp mod modAnim modNotes">
        <pc:chgData name="Dadan Firdaus" userId="f237c6ff69556271" providerId="LiveId" clId="{231335E4-90F5-4FCD-AD08-434ADAC6970C}" dt="2024-12-01T12:21:07.461" v="349" actId="478"/>
        <pc:sldMkLst>
          <pc:docMk/>
          <pc:sldMk cId="0" sldId="263"/>
        </pc:sldMkLst>
        <pc:picChg chg="add mod">
          <ac:chgData name="Dadan Firdaus" userId="f237c6ff69556271" providerId="LiveId" clId="{231335E4-90F5-4FCD-AD08-434ADAC6970C}" dt="2024-12-01T12:21:05.755" v="348"/>
          <ac:picMkLst>
            <pc:docMk/>
            <pc:sldMk cId="0" sldId="263"/>
            <ac:picMk id="2" creationId="{449F60CC-B804-2F10-6241-B660D20BA9AF}"/>
          </ac:picMkLst>
        </pc:picChg>
        <pc:picChg chg="del">
          <ac:chgData name="Dadan Firdaus" userId="f237c6ff69556271" providerId="LiveId" clId="{231335E4-90F5-4FCD-AD08-434ADAC6970C}" dt="2024-12-01T12:21:07.461" v="349" actId="478"/>
          <ac:picMkLst>
            <pc:docMk/>
            <pc:sldMk cId="0" sldId="263"/>
            <ac:picMk id="242" creationId="{00000000-0000-0000-0000-000000000000}"/>
          </ac:picMkLst>
        </pc:picChg>
      </pc:sldChg>
      <pc:sldChg chg="addSp modSp modAnim">
        <pc:chgData name="Dadan Firdaus" userId="f237c6ff69556271" providerId="LiveId" clId="{231335E4-90F5-4FCD-AD08-434ADAC6970C}" dt="2024-12-01T11:32:12.751" v="3" actId="13926"/>
        <pc:sldMkLst>
          <pc:docMk/>
          <pc:sldMk cId="794104470" sldId="264"/>
        </pc:sldMkLst>
        <pc:spChg chg="mod">
          <ac:chgData name="Dadan Firdaus" userId="f237c6ff69556271" providerId="LiveId" clId="{231335E4-90F5-4FCD-AD08-434ADAC6970C}" dt="2024-12-01T11:32:12.751" v="3" actId="13926"/>
          <ac:spMkLst>
            <pc:docMk/>
            <pc:sldMk cId="794104470" sldId="264"/>
            <ac:spMk id="199" creationId="{E1CC4ED5-A543-E84D-7A2D-DFB1D56549AB}"/>
          </ac:spMkLst>
        </pc:spChg>
        <pc:picChg chg="add mod">
          <ac:chgData name="Dadan Firdaus" userId="f237c6ff69556271" providerId="LiveId" clId="{231335E4-90F5-4FCD-AD08-434ADAC6970C}" dt="2024-12-01T10:40:07.516" v="1"/>
          <ac:picMkLst>
            <pc:docMk/>
            <pc:sldMk cId="794104470" sldId="264"/>
            <ac:picMk id="3" creationId="{A35774C5-EF36-CD84-4C66-4FE63F6E9B01}"/>
          </ac:picMkLst>
        </pc:picChg>
      </pc:sldChg>
      <pc:sldChg chg="del">
        <pc:chgData name="Dadan Firdaus" userId="f237c6ff69556271" providerId="LiveId" clId="{231335E4-90F5-4FCD-AD08-434ADAC6970C}" dt="2024-12-01T10:39:38.866" v="0" actId="47"/>
        <pc:sldMkLst>
          <pc:docMk/>
          <pc:sldMk cId="1135180776" sldId="265"/>
        </pc:sldMkLst>
      </pc:sldChg>
      <pc:sldChg chg="modSp mod">
        <pc:chgData name="Dadan Firdaus" userId="f237c6ff69556271" providerId="LiveId" clId="{231335E4-90F5-4FCD-AD08-434ADAC6970C}" dt="2024-12-01T11:32:49.879" v="7" actId="207"/>
        <pc:sldMkLst>
          <pc:docMk/>
          <pc:sldMk cId="3272703294" sldId="269"/>
        </pc:sldMkLst>
        <pc:graphicFrameChg chg="mod modGraphic">
          <ac:chgData name="Dadan Firdaus" userId="f237c6ff69556271" providerId="LiveId" clId="{231335E4-90F5-4FCD-AD08-434ADAC6970C}" dt="2024-12-01T11:32:49.879" v="7" actId="207"/>
          <ac:graphicFrameMkLst>
            <pc:docMk/>
            <pc:sldMk cId="3272703294" sldId="269"/>
            <ac:graphicFrameMk id="4" creationId="{8A2AADAF-7A28-0CDE-00BD-5B60738AEAA4}"/>
          </ac:graphicFrameMkLst>
        </pc:graphicFrameChg>
      </pc:sldChg>
      <pc:sldChg chg="addSp modSp add mod modAnim">
        <pc:chgData name="Dadan Firdaus" userId="f237c6ff69556271" providerId="LiveId" clId="{231335E4-90F5-4FCD-AD08-434ADAC6970C}" dt="2024-12-01T12:07:57.117" v="294" actId="20577"/>
        <pc:sldMkLst>
          <pc:docMk/>
          <pc:sldMk cId="341768369" sldId="270"/>
        </pc:sldMkLst>
        <pc:spChg chg="mod">
          <ac:chgData name="Dadan Firdaus" userId="f237c6ff69556271" providerId="LiveId" clId="{231335E4-90F5-4FCD-AD08-434ADAC6970C}" dt="2024-12-01T12:07:57.117" v="294" actId="20577"/>
          <ac:spMkLst>
            <pc:docMk/>
            <pc:sldMk cId="341768369" sldId="270"/>
            <ac:spMk id="214" creationId="{2BC2F416-2D6D-4AD5-57E9-3B6966CF372E}"/>
          </ac:spMkLst>
        </pc:spChg>
        <pc:picChg chg="add mod">
          <ac:chgData name="Dadan Firdaus" userId="f237c6ff69556271" providerId="LiveId" clId="{231335E4-90F5-4FCD-AD08-434ADAC6970C}" dt="2024-12-01T12:07:22.522" v="282"/>
          <ac:picMkLst>
            <pc:docMk/>
            <pc:sldMk cId="341768369" sldId="270"/>
            <ac:picMk id="2" creationId="{DA3C5C27-2BDA-A699-115C-AF4736ECC9B6}"/>
          </ac:picMkLst>
        </pc:picChg>
        <pc:picChg chg="mod">
          <ac:chgData name="Dadan Firdaus" userId="f237c6ff69556271" providerId="LiveId" clId="{231335E4-90F5-4FCD-AD08-434ADAC6970C}" dt="2024-12-01T12:07:28.657" v="284" actId="1076"/>
          <ac:picMkLst>
            <pc:docMk/>
            <pc:sldMk cId="341768369" sldId="270"/>
            <ac:picMk id="215" creationId="{168AA580-410D-47F4-B760-45004DD2A5AF}"/>
          </ac:picMkLst>
        </pc:picChg>
      </pc:sldChg>
      <pc:sldChg chg="addSp delSp modSp add del mod modAnim">
        <pc:chgData name="Dadan Firdaus" userId="f237c6ff69556271" providerId="LiveId" clId="{231335E4-90F5-4FCD-AD08-434ADAC6970C}" dt="2024-12-01T11:46:36.266" v="243" actId="47"/>
        <pc:sldMkLst>
          <pc:docMk/>
          <pc:sldMk cId="1596375848" sldId="271"/>
        </pc:sldMkLst>
        <pc:spChg chg="mod">
          <ac:chgData name="Dadan Firdaus" userId="f237c6ff69556271" providerId="LiveId" clId="{231335E4-90F5-4FCD-AD08-434ADAC6970C}" dt="2024-12-01T11:42:28.843" v="239" actId="20577"/>
          <ac:spMkLst>
            <pc:docMk/>
            <pc:sldMk cId="1596375848" sldId="271"/>
            <ac:spMk id="213" creationId="{3708F05C-5AAD-F2FD-E9E7-5C19C5CE9DC2}"/>
          </ac:spMkLst>
        </pc:spChg>
        <pc:picChg chg="add mod">
          <ac:chgData name="Dadan Firdaus" userId="f237c6ff69556271" providerId="LiveId" clId="{231335E4-90F5-4FCD-AD08-434ADAC6970C}" dt="2024-12-01T11:42:34.470" v="241"/>
          <ac:picMkLst>
            <pc:docMk/>
            <pc:sldMk cId="1596375848" sldId="271"/>
            <ac:picMk id="2" creationId="{54A982CF-AF00-71EC-CF03-23D3801598BF}"/>
          </ac:picMkLst>
        </pc:picChg>
        <pc:picChg chg="del">
          <ac:chgData name="Dadan Firdaus" userId="f237c6ff69556271" providerId="LiveId" clId="{231335E4-90F5-4FCD-AD08-434ADAC6970C}" dt="2024-12-01T11:42:35.745" v="242" actId="478"/>
          <ac:picMkLst>
            <pc:docMk/>
            <pc:sldMk cId="1596375848" sldId="271"/>
            <ac:picMk id="3" creationId="{EBB2B8CC-D369-8900-7084-6DC439A57D76}"/>
          </ac:picMkLst>
        </pc:picChg>
      </pc:sldChg>
      <pc:sldChg chg="addSp delSp modSp add mod delAnim">
        <pc:chgData name="Dadan Firdaus" userId="f237c6ff69556271" providerId="LiveId" clId="{231335E4-90F5-4FCD-AD08-434ADAC6970C}" dt="2024-12-01T12:13:12.667" v="343" actId="20577"/>
        <pc:sldMkLst>
          <pc:docMk/>
          <pc:sldMk cId="2282692794" sldId="271"/>
        </pc:sldMkLst>
        <pc:spChg chg="mod">
          <ac:chgData name="Dadan Firdaus" userId="f237c6ff69556271" providerId="LiveId" clId="{231335E4-90F5-4FCD-AD08-434ADAC6970C}" dt="2024-12-01T12:13:12.667" v="343" actId="20577"/>
          <ac:spMkLst>
            <pc:docMk/>
            <pc:sldMk cId="2282692794" sldId="271"/>
            <ac:spMk id="221" creationId="{A6C0CFD2-3CEB-8901-5246-A39BD35D82A7}"/>
          </ac:spMkLst>
        </pc:spChg>
        <pc:spChg chg="del">
          <ac:chgData name="Dadan Firdaus" userId="f237c6ff69556271" providerId="LiveId" clId="{231335E4-90F5-4FCD-AD08-434ADAC6970C}" dt="2024-12-01T12:09:47.921" v="305" actId="478"/>
          <ac:spMkLst>
            <pc:docMk/>
            <pc:sldMk cId="2282692794" sldId="271"/>
            <ac:spMk id="222" creationId="{8AF141EB-E236-0885-F80B-705E7B17B136}"/>
          </ac:spMkLst>
        </pc:spChg>
        <pc:picChg chg="add mod">
          <ac:chgData name="Dadan Firdaus" userId="f237c6ff69556271" providerId="LiveId" clId="{231335E4-90F5-4FCD-AD08-434ADAC6970C}" dt="2024-12-01T12:12:53.721" v="308" actId="1076"/>
          <ac:picMkLst>
            <pc:docMk/>
            <pc:sldMk cId="2282692794" sldId="271"/>
            <ac:picMk id="4" creationId="{783D8F25-A150-DBD1-DF55-9450CDE98EDF}"/>
          </ac:picMkLst>
        </pc:picChg>
        <pc:picChg chg="del">
          <ac:chgData name="Dadan Firdaus" userId="f237c6ff69556271" providerId="LiveId" clId="{231335E4-90F5-4FCD-AD08-434ADAC6970C}" dt="2024-12-01T12:09:47.921" v="305" actId="478"/>
          <ac:picMkLst>
            <pc:docMk/>
            <pc:sldMk cId="2282692794" sldId="271"/>
            <ac:picMk id="220" creationId="{596EDFC2-1FA4-757F-4DCB-007DE73243F8}"/>
          </ac:picMkLst>
        </pc:picChg>
      </pc:sldChg>
      <pc:sldChg chg="addSp delSp modSp add mod modClrScheme delAnim chgLayout">
        <pc:chgData name="Dadan Firdaus" userId="f237c6ff69556271" providerId="LiveId" clId="{231335E4-90F5-4FCD-AD08-434ADAC6970C}" dt="2024-12-01T12:21:56.505" v="358" actId="1076"/>
        <pc:sldMkLst>
          <pc:docMk/>
          <pc:sldMk cId="2188690359" sldId="272"/>
        </pc:sldMkLst>
        <pc:spChg chg="add del mod ord">
          <ac:chgData name="Dadan Firdaus" userId="f237c6ff69556271" providerId="LiveId" clId="{231335E4-90F5-4FCD-AD08-434ADAC6970C}" dt="2024-12-01T12:21:18.696" v="352" actId="700"/>
          <ac:spMkLst>
            <pc:docMk/>
            <pc:sldMk cId="2188690359" sldId="272"/>
            <ac:spMk id="4" creationId="{1F11A262-ECDA-7F15-1610-8FC51A725605}"/>
          </ac:spMkLst>
        </pc:spChg>
        <pc:spChg chg="add del mod ord">
          <ac:chgData name="Dadan Firdaus" userId="f237c6ff69556271" providerId="LiveId" clId="{231335E4-90F5-4FCD-AD08-434ADAC6970C}" dt="2024-12-01T12:21:18.696" v="352" actId="700"/>
          <ac:spMkLst>
            <pc:docMk/>
            <pc:sldMk cId="2188690359" sldId="272"/>
            <ac:spMk id="6" creationId="{FC4C2962-2914-CB32-7E69-7EDFBDC14874}"/>
          </ac:spMkLst>
        </pc:spChg>
        <pc:spChg chg="add del mod ord">
          <ac:chgData name="Dadan Firdaus" userId="f237c6ff69556271" providerId="LiveId" clId="{231335E4-90F5-4FCD-AD08-434ADAC6970C}" dt="2024-12-01T12:21:29.500" v="355" actId="478"/>
          <ac:spMkLst>
            <pc:docMk/>
            <pc:sldMk cId="2188690359" sldId="272"/>
            <ac:spMk id="7" creationId="{2703BCFF-76A7-827B-D288-1C70091BEFF9}"/>
          </ac:spMkLst>
        </pc:spChg>
        <pc:spChg chg="add del mod ord">
          <ac:chgData name="Dadan Firdaus" userId="f237c6ff69556271" providerId="LiveId" clId="{231335E4-90F5-4FCD-AD08-434ADAC6970C}" dt="2024-12-01T12:21:29.500" v="355" actId="478"/>
          <ac:spMkLst>
            <pc:docMk/>
            <pc:sldMk cId="2188690359" sldId="272"/>
            <ac:spMk id="8" creationId="{BF12E761-BCD5-BCF0-63FE-362FEBF048F5}"/>
          </ac:spMkLst>
        </pc:spChg>
        <pc:spChg chg="del">
          <ac:chgData name="Dadan Firdaus" userId="f237c6ff69556271" providerId="LiveId" clId="{231335E4-90F5-4FCD-AD08-434ADAC6970C}" dt="2024-12-01T12:21:14.485" v="351" actId="478"/>
          <ac:spMkLst>
            <pc:docMk/>
            <pc:sldMk cId="2188690359" sldId="272"/>
            <ac:spMk id="240" creationId="{5A2D44FE-D442-1A16-383B-A77030F75EE6}"/>
          </ac:spMkLst>
        </pc:spChg>
        <pc:spChg chg="del">
          <ac:chgData name="Dadan Firdaus" userId="f237c6ff69556271" providerId="LiveId" clId="{231335E4-90F5-4FCD-AD08-434ADAC6970C}" dt="2024-12-01T12:21:14.485" v="351" actId="478"/>
          <ac:spMkLst>
            <pc:docMk/>
            <pc:sldMk cId="2188690359" sldId="272"/>
            <ac:spMk id="241" creationId="{D53604D8-2A31-CAD5-A666-86493FF5F327}"/>
          </ac:spMkLst>
        </pc:spChg>
        <pc:picChg chg="add mod">
          <ac:chgData name="Dadan Firdaus" userId="f237c6ff69556271" providerId="LiveId" clId="{231335E4-90F5-4FCD-AD08-434ADAC6970C}" dt="2024-12-01T12:21:56.505" v="358" actId="1076"/>
          <ac:picMkLst>
            <pc:docMk/>
            <pc:sldMk cId="2188690359" sldId="272"/>
            <ac:picMk id="4098" creationId="{3382585C-8091-BCEC-25A6-049666913AE6}"/>
          </ac:picMkLst>
        </pc:picChg>
      </pc:sldChg>
      <pc:sldMasterChg chg="del delSldLayout">
        <pc:chgData name="Dadan Firdaus" userId="f237c6ff69556271" providerId="LiveId" clId="{231335E4-90F5-4FCD-AD08-434ADAC6970C}" dt="2024-12-01T12:21:18.696" v="352" actId="700"/>
        <pc:sldMasterMkLst>
          <pc:docMk/>
          <pc:sldMasterMk cId="0" sldId="2147483675"/>
        </pc:sldMasterMkLst>
        <pc:sldLayoutChg chg="del">
          <pc:chgData name="Dadan Firdaus" userId="f237c6ff69556271" providerId="LiveId" clId="{231335E4-90F5-4FCD-AD08-434ADAC6970C}" dt="2024-12-01T12:21:18.696" v="352" actId="700"/>
          <pc:sldLayoutMkLst>
            <pc:docMk/>
            <pc:sldMasterMk cId="0" sldId="2147483675"/>
            <pc:sldLayoutMk cId="0" sldId="2147483648"/>
          </pc:sldLayoutMkLst>
        </pc:sldLayoutChg>
        <pc:sldLayoutChg chg="del">
          <pc:chgData name="Dadan Firdaus" userId="f237c6ff69556271" providerId="LiveId" clId="{231335E4-90F5-4FCD-AD08-434ADAC6970C}" dt="2024-12-01T12:21:18.696" v="352" actId="700"/>
          <pc:sldLayoutMkLst>
            <pc:docMk/>
            <pc:sldMasterMk cId="0" sldId="2147483675"/>
            <pc:sldLayoutMk cId="0" sldId="2147483649"/>
          </pc:sldLayoutMkLst>
        </pc:sldLayoutChg>
        <pc:sldLayoutChg chg="del">
          <pc:chgData name="Dadan Firdaus" userId="f237c6ff69556271" providerId="LiveId" clId="{231335E4-90F5-4FCD-AD08-434ADAC6970C}" dt="2024-12-01T12:21:18.696" v="352" actId="700"/>
          <pc:sldLayoutMkLst>
            <pc:docMk/>
            <pc:sldMasterMk cId="0" sldId="2147483675"/>
            <pc:sldLayoutMk cId="0" sldId="2147483650"/>
          </pc:sldLayoutMkLst>
        </pc:sldLayoutChg>
        <pc:sldLayoutChg chg="del">
          <pc:chgData name="Dadan Firdaus" userId="f237c6ff69556271" providerId="LiveId" clId="{231335E4-90F5-4FCD-AD08-434ADAC6970C}" dt="2024-12-01T12:21:18.696" v="352" actId="700"/>
          <pc:sldLayoutMkLst>
            <pc:docMk/>
            <pc:sldMasterMk cId="0" sldId="2147483675"/>
            <pc:sldLayoutMk cId="0" sldId="2147483651"/>
          </pc:sldLayoutMkLst>
        </pc:sldLayoutChg>
        <pc:sldLayoutChg chg="del">
          <pc:chgData name="Dadan Firdaus" userId="f237c6ff69556271" providerId="LiveId" clId="{231335E4-90F5-4FCD-AD08-434ADAC6970C}" dt="2024-12-01T12:21:18.696" v="352" actId="700"/>
          <pc:sldLayoutMkLst>
            <pc:docMk/>
            <pc:sldMasterMk cId="0" sldId="2147483675"/>
            <pc:sldLayoutMk cId="0" sldId="2147483652"/>
          </pc:sldLayoutMkLst>
        </pc:sldLayoutChg>
        <pc:sldLayoutChg chg="del">
          <pc:chgData name="Dadan Firdaus" userId="f237c6ff69556271" providerId="LiveId" clId="{231335E4-90F5-4FCD-AD08-434ADAC6970C}" dt="2024-12-01T12:21:18.696" v="352" actId="700"/>
          <pc:sldLayoutMkLst>
            <pc:docMk/>
            <pc:sldMasterMk cId="0" sldId="2147483675"/>
            <pc:sldLayoutMk cId="0" sldId="2147483653"/>
          </pc:sldLayoutMkLst>
        </pc:sldLayoutChg>
        <pc:sldLayoutChg chg="del">
          <pc:chgData name="Dadan Firdaus" userId="f237c6ff69556271" providerId="LiveId" clId="{231335E4-90F5-4FCD-AD08-434ADAC6970C}" dt="2024-12-01T12:21:18.696" v="352" actId="700"/>
          <pc:sldLayoutMkLst>
            <pc:docMk/>
            <pc:sldMasterMk cId="0" sldId="2147483675"/>
            <pc:sldLayoutMk cId="0" sldId="2147483654"/>
          </pc:sldLayoutMkLst>
        </pc:sldLayoutChg>
        <pc:sldLayoutChg chg="del">
          <pc:chgData name="Dadan Firdaus" userId="f237c6ff69556271" providerId="LiveId" clId="{231335E4-90F5-4FCD-AD08-434ADAC6970C}" dt="2024-12-01T12:21:18.696" v="352" actId="700"/>
          <pc:sldLayoutMkLst>
            <pc:docMk/>
            <pc:sldMasterMk cId="0" sldId="2147483675"/>
            <pc:sldLayoutMk cId="0" sldId="2147483655"/>
          </pc:sldLayoutMkLst>
        </pc:sldLayoutChg>
        <pc:sldLayoutChg chg="del">
          <pc:chgData name="Dadan Firdaus" userId="f237c6ff69556271" providerId="LiveId" clId="{231335E4-90F5-4FCD-AD08-434ADAC6970C}" dt="2024-12-01T12:21:18.696" v="352" actId="700"/>
          <pc:sldLayoutMkLst>
            <pc:docMk/>
            <pc:sldMasterMk cId="0" sldId="2147483675"/>
            <pc:sldLayoutMk cId="0" sldId="2147483656"/>
          </pc:sldLayoutMkLst>
        </pc:sldLayoutChg>
        <pc:sldLayoutChg chg="del">
          <pc:chgData name="Dadan Firdaus" userId="f237c6ff69556271" providerId="LiveId" clId="{231335E4-90F5-4FCD-AD08-434ADAC6970C}" dt="2024-12-01T12:21:18.696" v="352" actId="700"/>
          <pc:sldLayoutMkLst>
            <pc:docMk/>
            <pc:sldMasterMk cId="0" sldId="2147483675"/>
            <pc:sldLayoutMk cId="0" sldId="2147483657"/>
          </pc:sldLayoutMkLst>
        </pc:sldLayoutChg>
        <pc:sldLayoutChg chg="del">
          <pc:chgData name="Dadan Firdaus" userId="f237c6ff69556271" providerId="LiveId" clId="{231335E4-90F5-4FCD-AD08-434ADAC6970C}" dt="2024-12-01T12:21:18.696" v="352" actId="700"/>
          <pc:sldLayoutMkLst>
            <pc:docMk/>
            <pc:sldMasterMk cId="0" sldId="2147483675"/>
            <pc:sldLayoutMk cId="0" sldId="2147483658"/>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8FED1CC-1B25-4AB6-B57F-14D08BDEBF26}" type="doc">
      <dgm:prSet loTypeId="urn:microsoft.com/office/officeart/2009/3/layout/PlusandMinus" loCatId="relationship" qsTypeId="urn:microsoft.com/office/officeart/2005/8/quickstyle/simple1" qsCatId="simple" csTypeId="urn:microsoft.com/office/officeart/2005/8/colors/colorful5" csCatId="colorful" phldr="1"/>
      <dgm:spPr/>
      <dgm:t>
        <a:bodyPr/>
        <a:lstStyle/>
        <a:p>
          <a:endParaRPr lang="id-ID"/>
        </a:p>
      </dgm:t>
    </dgm:pt>
    <dgm:pt modelId="{26F86228-18F8-4F78-AFF2-0C4BDC25EDB6}">
      <dgm:prSet phldrT="[Teks]"/>
      <dgm:spPr/>
      <dgm:t>
        <a:bodyPr/>
        <a:lstStyle/>
        <a:p>
          <a:r>
            <a:rPr lang="en-US" b="1" dirty="0">
              <a:highlight>
                <a:srgbClr val="FFFF00"/>
              </a:highlight>
            </a:rPr>
            <a:t>Lego</a:t>
          </a:r>
          <a:r>
            <a:rPr lang="en-US" dirty="0"/>
            <a:t>, </a:t>
          </a:r>
          <a:r>
            <a:rPr lang="en-US" dirty="0" err="1"/>
            <a:t>perusahaan</a:t>
          </a:r>
          <a:r>
            <a:rPr lang="en-US" dirty="0"/>
            <a:t> </a:t>
          </a:r>
          <a:r>
            <a:rPr lang="en-US" dirty="0" err="1"/>
            <a:t>dengan</a:t>
          </a:r>
          <a:r>
            <a:rPr lang="en-US" dirty="0"/>
            <a:t> </a:t>
          </a:r>
          <a:r>
            <a:rPr lang="en-US" dirty="0" err="1"/>
            <a:t>reputasi</a:t>
          </a:r>
          <a:r>
            <a:rPr lang="en-US" dirty="0"/>
            <a:t> </a:t>
          </a:r>
          <a:r>
            <a:rPr lang="en-US" dirty="0" err="1"/>
            <a:t>terbaik</a:t>
          </a:r>
          <a:r>
            <a:rPr lang="en-US" dirty="0"/>
            <a:t> di dunia, </a:t>
          </a:r>
          <a:r>
            <a:rPr lang="en-US" dirty="0" err="1"/>
            <a:t>karena</a:t>
          </a:r>
          <a:r>
            <a:rPr lang="en-US" dirty="0"/>
            <a:t> </a:t>
          </a:r>
          <a:r>
            <a:rPr lang="en-US" dirty="0" err="1"/>
            <a:t>dipersepsikan</a:t>
          </a:r>
          <a:r>
            <a:rPr lang="en-US" dirty="0"/>
            <a:t> sangat </a:t>
          </a:r>
          <a:r>
            <a:rPr lang="en-US" dirty="0" err="1"/>
            <a:t>baik</a:t>
          </a:r>
          <a:r>
            <a:rPr lang="en-US" dirty="0"/>
            <a:t> </a:t>
          </a:r>
          <a:r>
            <a:rPr lang="en-US" dirty="0" err="1"/>
            <a:t>dalam</a:t>
          </a:r>
          <a:r>
            <a:rPr lang="en-US" dirty="0"/>
            <a:t> </a:t>
          </a:r>
          <a:r>
            <a:rPr lang="de-DE" dirty="0"/>
            <a:t>hal </a:t>
          </a:r>
          <a:r>
            <a:rPr lang="id-ID" dirty="0"/>
            <a:t>ESG, keadilan di tempat kerja, menggunakan bahan baku ramah lingkungan, kepemimpinan, </a:t>
          </a:r>
          <a:r>
            <a:rPr lang="id-ID" dirty="0" err="1"/>
            <a:t>branding</a:t>
          </a:r>
          <a:r>
            <a:rPr lang="id-ID" dirty="0"/>
            <a:t>, dan banyak lagi</a:t>
          </a:r>
        </a:p>
      </dgm:t>
    </dgm:pt>
    <dgm:pt modelId="{108296F5-DDCC-4DC3-B09A-57CBA03CCC0D}" type="parTrans" cxnId="{E5246A6A-4D66-49DF-A543-00EFACA9901B}">
      <dgm:prSet/>
      <dgm:spPr/>
      <dgm:t>
        <a:bodyPr/>
        <a:lstStyle/>
        <a:p>
          <a:endParaRPr lang="id-ID"/>
        </a:p>
      </dgm:t>
    </dgm:pt>
    <dgm:pt modelId="{24A4DA53-F8AE-4569-9A8A-D9ADA442C513}" type="sibTrans" cxnId="{E5246A6A-4D66-49DF-A543-00EFACA9901B}">
      <dgm:prSet/>
      <dgm:spPr/>
      <dgm:t>
        <a:bodyPr/>
        <a:lstStyle/>
        <a:p>
          <a:endParaRPr lang="id-ID"/>
        </a:p>
      </dgm:t>
    </dgm:pt>
    <dgm:pt modelId="{616219F9-3DA1-48C8-B7B1-B8E3E813A68C}">
      <dgm:prSet phldrT="[Teks]"/>
      <dgm:spPr/>
      <dgm:t>
        <a:bodyPr/>
        <a:lstStyle/>
        <a:p>
          <a:r>
            <a:rPr lang="en-US" b="1" dirty="0">
              <a:solidFill>
                <a:schemeClr val="bg1"/>
              </a:solidFill>
              <a:highlight>
                <a:srgbClr val="FF0000"/>
              </a:highlight>
            </a:rPr>
            <a:t>Boeing</a:t>
          </a:r>
          <a:r>
            <a:rPr lang="en-US" dirty="0"/>
            <a:t>, </a:t>
          </a:r>
          <a:r>
            <a:rPr lang="en-US" dirty="0" err="1"/>
            <a:t>reputasi</a:t>
          </a:r>
          <a:r>
            <a:rPr lang="en-US" dirty="0"/>
            <a:t> dan </a:t>
          </a:r>
          <a:r>
            <a:rPr lang="en-US" dirty="0" err="1"/>
            <a:t>nilai</a:t>
          </a:r>
          <a:r>
            <a:rPr lang="en-US" dirty="0"/>
            <a:t> </a:t>
          </a:r>
          <a:r>
            <a:rPr lang="en-US" dirty="0" err="1"/>
            <a:t>sahamnya</a:t>
          </a:r>
          <a:r>
            <a:rPr lang="en-US" dirty="0"/>
            <a:t> </a:t>
          </a:r>
          <a:r>
            <a:rPr lang="en-US" dirty="0" err="1"/>
            <a:t>anjlok</a:t>
          </a:r>
          <a:r>
            <a:rPr lang="en-US" dirty="0"/>
            <a:t>, </a:t>
          </a:r>
          <a:r>
            <a:rPr lang="en-US" dirty="0" err="1"/>
            <a:t>karena</a:t>
          </a:r>
          <a:r>
            <a:rPr lang="en-US" dirty="0"/>
            <a:t> </a:t>
          </a:r>
          <a:r>
            <a:rPr lang="en-US" dirty="0" err="1"/>
            <a:t>dipersepsikan</a:t>
          </a:r>
          <a:r>
            <a:rPr lang="en-US" dirty="0"/>
            <a:t> </a:t>
          </a:r>
          <a:r>
            <a:rPr lang="en-US" dirty="0" err="1"/>
            <a:t>kurang</a:t>
          </a:r>
          <a:r>
            <a:rPr lang="en-US" dirty="0"/>
            <a:t> </a:t>
          </a:r>
          <a:r>
            <a:rPr lang="en-US" dirty="0" err="1"/>
            <a:t>bertanggung</a:t>
          </a:r>
          <a:r>
            <a:rPr lang="en-US" dirty="0"/>
            <a:t> </a:t>
          </a:r>
          <a:r>
            <a:rPr lang="en-US" dirty="0" err="1"/>
            <a:t>jawab</a:t>
          </a:r>
          <a:r>
            <a:rPr lang="en-US" dirty="0"/>
            <a:t> pada </a:t>
          </a:r>
          <a:r>
            <a:rPr lang="en-US" dirty="0" err="1"/>
            <a:t>konsumen</a:t>
          </a:r>
          <a:r>
            <a:rPr lang="en-US" dirty="0"/>
            <a:t> </a:t>
          </a:r>
          <a:r>
            <a:rPr lang="en-US" dirty="0" err="1"/>
            <a:t>sebagai</a:t>
          </a:r>
          <a:r>
            <a:rPr lang="en-US" dirty="0"/>
            <a:t> korban </a:t>
          </a:r>
          <a:r>
            <a:rPr lang="en-US" dirty="0" err="1"/>
            <a:t>kecelakaan</a:t>
          </a:r>
          <a:endParaRPr lang="id-ID" dirty="0"/>
        </a:p>
      </dgm:t>
    </dgm:pt>
    <dgm:pt modelId="{80ADBC5A-EEF3-4ABD-A3B3-6304727910E8}" type="parTrans" cxnId="{1588B738-AED3-43D8-88EA-C798C8AED281}">
      <dgm:prSet/>
      <dgm:spPr/>
      <dgm:t>
        <a:bodyPr/>
        <a:lstStyle/>
        <a:p>
          <a:endParaRPr lang="id-ID"/>
        </a:p>
      </dgm:t>
    </dgm:pt>
    <dgm:pt modelId="{63FD4459-B466-48E1-B248-0346F2946D9D}" type="sibTrans" cxnId="{1588B738-AED3-43D8-88EA-C798C8AED281}">
      <dgm:prSet/>
      <dgm:spPr/>
      <dgm:t>
        <a:bodyPr/>
        <a:lstStyle/>
        <a:p>
          <a:endParaRPr lang="id-ID"/>
        </a:p>
      </dgm:t>
    </dgm:pt>
    <dgm:pt modelId="{B957014D-7DCC-411B-B88F-D3D29C2A6AEC}" type="pres">
      <dgm:prSet presAssocID="{E8FED1CC-1B25-4AB6-B57F-14D08BDEBF26}" presName="Name0" presStyleCnt="0">
        <dgm:presLayoutVars>
          <dgm:chMax val="2"/>
          <dgm:chPref val="2"/>
          <dgm:dir/>
          <dgm:animOne/>
          <dgm:resizeHandles val="exact"/>
        </dgm:presLayoutVars>
      </dgm:prSet>
      <dgm:spPr/>
    </dgm:pt>
    <dgm:pt modelId="{0B456ADC-D0C3-445C-AA29-8A7E20A52EDC}" type="pres">
      <dgm:prSet presAssocID="{E8FED1CC-1B25-4AB6-B57F-14D08BDEBF26}" presName="Background" presStyleLbl="bgImgPlace1" presStyleIdx="0" presStyleCnt="1"/>
      <dgm:spPr/>
    </dgm:pt>
    <dgm:pt modelId="{DFA56954-FA16-458F-9CF4-D5A4288F42D2}" type="pres">
      <dgm:prSet presAssocID="{E8FED1CC-1B25-4AB6-B57F-14D08BDEBF26}" presName="ParentText1" presStyleLbl="revTx" presStyleIdx="0" presStyleCnt="2">
        <dgm:presLayoutVars>
          <dgm:chMax val="0"/>
          <dgm:chPref val="0"/>
          <dgm:bulletEnabled val="1"/>
        </dgm:presLayoutVars>
      </dgm:prSet>
      <dgm:spPr/>
    </dgm:pt>
    <dgm:pt modelId="{AF53FE13-9BE1-4C30-8440-E1C4197F856A}" type="pres">
      <dgm:prSet presAssocID="{E8FED1CC-1B25-4AB6-B57F-14D08BDEBF26}" presName="ParentText2" presStyleLbl="revTx" presStyleIdx="1" presStyleCnt="2">
        <dgm:presLayoutVars>
          <dgm:chMax val="0"/>
          <dgm:chPref val="0"/>
          <dgm:bulletEnabled val="1"/>
        </dgm:presLayoutVars>
      </dgm:prSet>
      <dgm:spPr/>
    </dgm:pt>
    <dgm:pt modelId="{E3CF7CBB-1CC1-46F7-B0DC-B8630317A40C}" type="pres">
      <dgm:prSet presAssocID="{E8FED1CC-1B25-4AB6-B57F-14D08BDEBF26}" presName="Plus" presStyleLbl="alignNode1" presStyleIdx="0" presStyleCnt="2"/>
      <dgm:spPr/>
    </dgm:pt>
    <dgm:pt modelId="{5ADDE5E7-A3D5-46A5-BDFA-23FBEB11A816}" type="pres">
      <dgm:prSet presAssocID="{E8FED1CC-1B25-4AB6-B57F-14D08BDEBF26}" presName="Minus" presStyleLbl="alignNode1" presStyleIdx="1" presStyleCnt="2"/>
      <dgm:spPr/>
    </dgm:pt>
    <dgm:pt modelId="{BD6C9CAB-EC1E-43BB-9474-E6BD9A74BA02}" type="pres">
      <dgm:prSet presAssocID="{E8FED1CC-1B25-4AB6-B57F-14D08BDEBF26}" presName="Divider" presStyleLbl="parChTrans1D1" presStyleIdx="0" presStyleCnt="1"/>
      <dgm:spPr/>
    </dgm:pt>
  </dgm:ptLst>
  <dgm:cxnLst>
    <dgm:cxn modelId="{1588B738-AED3-43D8-88EA-C798C8AED281}" srcId="{E8FED1CC-1B25-4AB6-B57F-14D08BDEBF26}" destId="{616219F9-3DA1-48C8-B7B1-B8E3E813A68C}" srcOrd="1" destOrd="0" parTransId="{80ADBC5A-EEF3-4ABD-A3B3-6304727910E8}" sibTransId="{63FD4459-B466-48E1-B248-0346F2946D9D}"/>
    <dgm:cxn modelId="{E5246A6A-4D66-49DF-A543-00EFACA9901B}" srcId="{E8FED1CC-1B25-4AB6-B57F-14D08BDEBF26}" destId="{26F86228-18F8-4F78-AFF2-0C4BDC25EDB6}" srcOrd="0" destOrd="0" parTransId="{108296F5-DDCC-4DC3-B09A-57CBA03CCC0D}" sibTransId="{24A4DA53-F8AE-4569-9A8A-D9ADA442C513}"/>
    <dgm:cxn modelId="{BCC87954-BC5F-4FD5-8D74-EB6B48B8898F}" type="presOf" srcId="{26F86228-18F8-4F78-AFF2-0C4BDC25EDB6}" destId="{DFA56954-FA16-458F-9CF4-D5A4288F42D2}" srcOrd="0" destOrd="0" presId="urn:microsoft.com/office/officeart/2009/3/layout/PlusandMinus"/>
    <dgm:cxn modelId="{F7D58F59-46B8-4AAE-9B67-4476A6E176CD}" type="presOf" srcId="{616219F9-3DA1-48C8-B7B1-B8E3E813A68C}" destId="{AF53FE13-9BE1-4C30-8440-E1C4197F856A}" srcOrd="0" destOrd="0" presId="urn:microsoft.com/office/officeart/2009/3/layout/PlusandMinus"/>
    <dgm:cxn modelId="{A9EE18A6-3A0D-4802-82FA-E3B6E1067F69}" type="presOf" srcId="{E8FED1CC-1B25-4AB6-B57F-14D08BDEBF26}" destId="{B957014D-7DCC-411B-B88F-D3D29C2A6AEC}" srcOrd="0" destOrd="0" presId="urn:microsoft.com/office/officeart/2009/3/layout/PlusandMinus"/>
    <dgm:cxn modelId="{E9F8AAD5-5341-4EF0-A34A-E434600DB7D3}" type="presParOf" srcId="{B957014D-7DCC-411B-B88F-D3D29C2A6AEC}" destId="{0B456ADC-D0C3-445C-AA29-8A7E20A52EDC}" srcOrd="0" destOrd="0" presId="urn:microsoft.com/office/officeart/2009/3/layout/PlusandMinus"/>
    <dgm:cxn modelId="{9BD5E9E1-FF87-4E6B-8340-25964507F503}" type="presParOf" srcId="{B957014D-7DCC-411B-B88F-D3D29C2A6AEC}" destId="{DFA56954-FA16-458F-9CF4-D5A4288F42D2}" srcOrd="1" destOrd="0" presId="urn:microsoft.com/office/officeart/2009/3/layout/PlusandMinus"/>
    <dgm:cxn modelId="{730C5BFE-C529-4C14-9C2E-749DF982B751}" type="presParOf" srcId="{B957014D-7DCC-411B-B88F-D3D29C2A6AEC}" destId="{AF53FE13-9BE1-4C30-8440-E1C4197F856A}" srcOrd="2" destOrd="0" presId="urn:microsoft.com/office/officeart/2009/3/layout/PlusandMinus"/>
    <dgm:cxn modelId="{3924CA02-F6D9-43DC-A0B0-DC6021D66377}" type="presParOf" srcId="{B957014D-7DCC-411B-B88F-D3D29C2A6AEC}" destId="{E3CF7CBB-1CC1-46F7-B0DC-B8630317A40C}" srcOrd="3" destOrd="0" presId="urn:microsoft.com/office/officeart/2009/3/layout/PlusandMinus"/>
    <dgm:cxn modelId="{7D4075A7-3925-4CA5-98C2-D826C1CC4539}" type="presParOf" srcId="{B957014D-7DCC-411B-B88F-D3D29C2A6AEC}" destId="{5ADDE5E7-A3D5-46A5-BDFA-23FBEB11A816}" srcOrd="4" destOrd="0" presId="urn:microsoft.com/office/officeart/2009/3/layout/PlusandMinus"/>
    <dgm:cxn modelId="{A9A8448F-0D74-4D30-A012-CC90FF013396}" type="presParOf" srcId="{B957014D-7DCC-411B-B88F-D3D29C2A6AEC}" destId="{BD6C9CAB-EC1E-43BB-9474-E6BD9A74BA02}" srcOrd="5" destOrd="0" presId="urn:microsoft.com/office/officeart/2009/3/layout/PlusandMinu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5834B0-EE4B-453B-86C6-368F1FC05001}"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id-ID"/>
        </a:p>
      </dgm:t>
    </dgm:pt>
    <dgm:pt modelId="{07C68897-C7BA-4E69-9970-010E692954D7}">
      <dgm:prSet phldrT="[Teks]" custT="1"/>
      <dgm:spPr/>
      <dgm:t>
        <a:bodyPr/>
        <a:lstStyle/>
        <a:p>
          <a:r>
            <a:rPr lang="de-DE" sz="1050" i="1" dirty="0"/>
            <a:t>The World Business Forum For Sustainable Development</a:t>
          </a:r>
          <a:r>
            <a:rPr lang="de-DE" sz="1050" dirty="0"/>
            <a:t> </a:t>
          </a:r>
          <a:endParaRPr lang="id-ID" sz="1050" dirty="0"/>
        </a:p>
      </dgm:t>
    </dgm:pt>
    <dgm:pt modelId="{4D37B730-53F6-4B0F-98B6-6A209C896D12}" type="parTrans" cxnId="{899268D6-B50A-4C7C-8BC5-74D6CD594B58}">
      <dgm:prSet/>
      <dgm:spPr/>
      <dgm:t>
        <a:bodyPr/>
        <a:lstStyle/>
        <a:p>
          <a:endParaRPr lang="id-ID" sz="1050"/>
        </a:p>
      </dgm:t>
    </dgm:pt>
    <dgm:pt modelId="{9E3C4B96-563D-4A5F-8BF9-E1838CACFF0A}" type="sibTrans" cxnId="{899268D6-B50A-4C7C-8BC5-74D6CD594B58}">
      <dgm:prSet/>
      <dgm:spPr/>
      <dgm:t>
        <a:bodyPr/>
        <a:lstStyle/>
        <a:p>
          <a:endParaRPr lang="id-ID" sz="1050"/>
        </a:p>
      </dgm:t>
    </dgm:pt>
    <dgm:pt modelId="{2F772A8B-323A-4588-9C6E-6D729B45C313}">
      <dgm:prSet phldrT="[Teks]" custT="1"/>
      <dgm:spPr/>
      <dgm:t>
        <a:bodyPr/>
        <a:lstStyle/>
        <a:p>
          <a:r>
            <a:rPr lang="de-DE" sz="1050" dirty="0"/>
            <a:t>Sankat dan Clement (2002) dalam Rudito dan Famiola (2007) </a:t>
          </a:r>
          <a:endParaRPr lang="id-ID" sz="1050" dirty="0"/>
        </a:p>
      </dgm:t>
    </dgm:pt>
    <dgm:pt modelId="{A28CC121-E18A-4EB8-8D97-38C6963B310D}" type="parTrans" cxnId="{D828FF09-6034-4122-9D33-869C0DC0CE19}">
      <dgm:prSet/>
      <dgm:spPr/>
      <dgm:t>
        <a:bodyPr/>
        <a:lstStyle/>
        <a:p>
          <a:endParaRPr lang="id-ID" sz="1050"/>
        </a:p>
      </dgm:t>
    </dgm:pt>
    <dgm:pt modelId="{C9FDACD6-9A6D-4FB4-B6C8-483A3B8F109B}" type="sibTrans" cxnId="{D828FF09-6034-4122-9D33-869C0DC0CE19}">
      <dgm:prSet/>
      <dgm:spPr/>
      <dgm:t>
        <a:bodyPr/>
        <a:lstStyle/>
        <a:p>
          <a:endParaRPr lang="id-ID" sz="1050"/>
        </a:p>
      </dgm:t>
    </dgm:pt>
    <dgm:pt modelId="{24EEBC49-75DB-4EA6-99C0-E2737E42408B}">
      <dgm:prSet phldrT="[Teks]" custT="1"/>
      <dgm:spPr/>
      <dgm:t>
        <a:bodyPr/>
        <a:lstStyle/>
        <a:p>
          <a:r>
            <a:rPr lang="en-US" sz="1050" dirty="0"/>
            <a:t>ISO 26000 SOCIAL RESPONSIBILITY </a:t>
          </a:r>
          <a:endParaRPr lang="id-ID" sz="1050" dirty="0"/>
        </a:p>
      </dgm:t>
    </dgm:pt>
    <dgm:pt modelId="{A0830716-958F-4F86-8B76-D117E7F49C86}" type="parTrans" cxnId="{374C526D-96CA-4785-A81F-08912BF89126}">
      <dgm:prSet/>
      <dgm:spPr/>
      <dgm:t>
        <a:bodyPr/>
        <a:lstStyle/>
        <a:p>
          <a:endParaRPr lang="id-ID" sz="1050"/>
        </a:p>
      </dgm:t>
    </dgm:pt>
    <dgm:pt modelId="{4717C42B-9CA5-4EDA-9367-B29438908FD7}" type="sibTrans" cxnId="{374C526D-96CA-4785-A81F-08912BF89126}">
      <dgm:prSet/>
      <dgm:spPr/>
      <dgm:t>
        <a:bodyPr/>
        <a:lstStyle/>
        <a:p>
          <a:endParaRPr lang="id-ID" sz="1050"/>
        </a:p>
      </dgm:t>
    </dgm:pt>
    <dgm:pt modelId="{C9B31941-5D3E-4359-B7FA-3FEC6DA99427}">
      <dgm:prSet phldrT="[Teks]" custT="1"/>
      <dgm:spPr/>
      <dgm:t>
        <a:bodyPr/>
        <a:lstStyle/>
        <a:p>
          <a:r>
            <a:rPr lang="de-DE" sz="1050" b="0" dirty="0"/>
            <a:t>CSR sebagai komitmen perusahaan untuk berkontribusi dalam Pembangunan ekonomi berkelanjutan, bekerja dengan karyawan perusahaan, keluarga karyawan, komunitas lokal, dan komunitas secara keseluruhan dalam rangka meningkatkan kualitas kehidupan.</a:t>
          </a:r>
          <a:endParaRPr lang="id-ID" sz="1050" b="0" dirty="0"/>
        </a:p>
      </dgm:t>
    </dgm:pt>
    <dgm:pt modelId="{C5B2FD62-674A-4553-9468-513F7565520A}" type="parTrans" cxnId="{4365FA09-9E47-437E-B0FB-B45C9398C2DE}">
      <dgm:prSet/>
      <dgm:spPr/>
      <dgm:t>
        <a:bodyPr/>
        <a:lstStyle/>
        <a:p>
          <a:endParaRPr lang="id-ID" sz="1050"/>
        </a:p>
      </dgm:t>
    </dgm:pt>
    <dgm:pt modelId="{88444693-70C1-4B86-83DB-97CF00AD7129}" type="sibTrans" cxnId="{4365FA09-9E47-437E-B0FB-B45C9398C2DE}">
      <dgm:prSet/>
      <dgm:spPr/>
      <dgm:t>
        <a:bodyPr/>
        <a:lstStyle/>
        <a:p>
          <a:endParaRPr lang="id-ID" sz="1050"/>
        </a:p>
      </dgm:t>
    </dgm:pt>
    <dgm:pt modelId="{D7CD86F2-9997-4BB9-A7B9-8BBD5ECA6749}">
      <dgm:prSet phldrT="[Teks]" custT="1"/>
      <dgm:spPr/>
      <dgm:t>
        <a:bodyPr/>
        <a:lstStyle/>
        <a:p>
          <a:r>
            <a:rPr lang="de-DE" sz="1050" dirty="0"/>
            <a:t>CSR sebagai komitmen usaha untuk bertindak secara etis, beroperasi secara legal dan berkontribusi untuk meningkatkan kualitas hidup dari karyawan, keluarga, komunitas lokal, dan komunitas secara luas. Secara umum CSR sebagai bentuk kegiatan untuk meningkatkan kualitas kehidupan Masyarakat melalui peningkatan kemampuan manusia sebagai individu untuk beradaptasi dengan keadaan sosial yang ada</a:t>
          </a:r>
          <a:endParaRPr lang="id-ID" sz="1050" dirty="0"/>
        </a:p>
      </dgm:t>
    </dgm:pt>
    <dgm:pt modelId="{E11EA439-190E-4BBF-9C6B-1FD32406ED5B}" type="parTrans" cxnId="{FB1BA9A2-BF52-4198-B623-B852D35B1229}">
      <dgm:prSet/>
      <dgm:spPr/>
      <dgm:t>
        <a:bodyPr/>
        <a:lstStyle/>
        <a:p>
          <a:endParaRPr lang="id-ID" sz="1050"/>
        </a:p>
      </dgm:t>
    </dgm:pt>
    <dgm:pt modelId="{6CB7AC4B-CBF1-435B-8E41-7BAFDD79706A}" type="sibTrans" cxnId="{FB1BA9A2-BF52-4198-B623-B852D35B1229}">
      <dgm:prSet/>
      <dgm:spPr/>
      <dgm:t>
        <a:bodyPr/>
        <a:lstStyle/>
        <a:p>
          <a:endParaRPr lang="id-ID" sz="1050"/>
        </a:p>
      </dgm:t>
    </dgm:pt>
    <dgm:pt modelId="{1F05C9C8-D7B8-4A30-8779-A824BB38DED8}">
      <dgm:prSet phldrT="[Teks]" custT="1"/>
      <dgm:spPr/>
      <dgm:t>
        <a:bodyPr/>
        <a:lstStyle/>
        <a:p>
          <a:r>
            <a:rPr lang="de-DE" sz="1050" dirty="0"/>
            <a:t>Tanggung jawab sosial (SR) yaitu </a:t>
          </a:r>
          <a:r>
            <a:rPr lang="de-DE" sz="1050" b="1" dirty="0"/>
            <a:t>sebuah tanggung jawab organisasi dari dampak yang ditimbulkan melalui aktivitas dan Keputusan organisasi terhadap masayarakat dan lingkungan melalui transparansi dan perilaku etis untuk berkontribusi pada Pembangunan berkelanjutan termasuk didadalamnya Kesehatan dan kesejahteraan Masyarakat, mempertimbangkan harapan para pemangku kepentingan, patuh terhadap hukum yang berlaku dan konsisten dengan norma perilaku internasional, serta terintegrasi di seluruh organisasi dan dipraktikkan dalam hubungannya. </a:t>
          </a:r>
          <a:endParaRPr lang="id-ID" sz="1050" b="1" dirty="0"/>
        </a:p>
      </dgm:t>
    </dgm:pt>
    <dgm:pt modelId="{A38B63B9-0CD7-410B-851C-CB4B1F8CDA78}" type="parTrans" cxnId="{9FCFFFDD-3BAA-428C-B131-E8B24F737AC7}">
      <dgm:prSet/>
      <dgm:spPr/>
      <dgm:t>
        <a:bodyPr/>
        <a:lstStyle/>
        <a:p>
          <a:endParaRPr lang="id-ID" sz="1050"/>
        </a:p>
      </dgm:t>
    </dgm:pt>
    <dgm:pt modelId="{05414568-4670-4318-B777-FA4FC6C4D5C3}" type="sibTrans" cxnId="{9FCFFFDD-3BAA-428C-B131-E8B24F737AC7}">
      <dgm:prSet/>
      <dgm:spPr/>
      <dgm:t>
        <a:bodyPr/>
        <a:lstStyle/>
        <a:p>
          <a:endParaRPr lang="id-ID" sz="1050"/>
        </a:p>
      </dgm:t>
    </dgm:pt>
    <dgm:pt modelId="{9C12478B-EF3D-4325-A2FC-007EC4D5E275}" type="pres">
      <dgm:prSet presAssocID="{5A5834B0-EE4B-453B-86C6-368F1FC05001}" presName="linear" presStyleCnt="0">
        <dgm:presLayoutVars>
          <dgm:dir/>
          <dgm:animLvl val="lvl"/>
          <dgm:resizeHandles val="exact"/>
        </dgm:presLayoutVars>
      </dgm:prSet>
      <dgm:spPr/>
    </dgm:pt>
    <dgm:pt modelId="{FD0CCFBE-DEA0-4A95-BDAD-424E1E1D4AB0}" type="pres">
      <dgm:prSet presAssocID="{07C68897-C7BA-4E69-9970-010E692954D7}" presName="parentLin" presStyleCnt="0"/>
      <dgm:spPr/>
    </dgm:pt>
    <dgm:pt modelId="{5370EB64-BE6F-4512-A86F-614C93D662C5}" type="pres">
      <dgm:prSet presAssocID="{07C68897-C7BA-4E69-9970-010E692954D7}" presName="parentLeftMargin" presStyleLbl="node1" presStyleIdx="0" presStyleCnt="3"/>
      <dgm:spPr/>
    </dgm:pt>
    <dgm:pt modelId="{E0D8DE26-EA57-43A2-A277-06FEDFCE1CD2}" type="pres">
      <dgm:prSet presAssocID="{07C68897-C7BA-4E69-9970-010E692954D7}" presName="parentText" presStyleLbl="node1" presStyleIdx="0" presStyleCnt="3">
        <dgm:presLayoutVars>
          <dgm:chMax val="0"/>
          <dgm:bulletEnabled val="1"/>
        </dgm:presLayoutVars>
      </dgm:prSet>
      <dgm:spPr/>
    </dgm:pt>
    <dgm:pt modelId="{4C486590-9982-460B-9470-CB168DBD42BF}" type="pres">
      <dgm:prSet presAssocID="{07C68897-C7BA-4E69-9970-010E692954D7}" presName="negativeSpace" presStyleCnt="0"/>
      <dgm:spPr/>
    </dgm:pt>
    <dgm:pt modelId="{B7A15FB9-F344-49A3-882A-FE214B7D1015}" type="pres">
      <dgm:prSet presAssocID="{07C68897-C7BA-4E69-9970-010E692954D7}" presName="childText" presStyleLbl="conFgAcc1" presStyleIdx="0" presStyleCnt="3">
        <dgm:presLayoutVars>
          <dgm:bulletEnabled val="1"/>
        </dgm:presLayoutVars>
      </dgm:prSet>
      <dgm:spPr/>
    </dgm:pt>
    <dgm:pt modelId="{C3FF0D42-7790-45F2-BD67-73E89478A2F9}" type="pres">
      <dgm:prSet presAssocID="{9E3C4B96-563D-4A5F-8BF9-E1838CACFF0A}" presName="spaceBetweenRectangles" presStyleCnt="0"/>
      <dgm:spPr/>
    </dgm:pt>
    <dgm:pt modelId="{F422BCB8-B345-4FA7-ADCA-FCFA53D57C83}" type="pres">
      <dgm:prSet presAssocID="{2F772A8B-323A-4588-9C6E-6D729B45C313}" presName="parentLin" presStyleCnt="0"/>
      <dgm:spPr/>
    </dgm:pt>
    <dgm:pt modelId="{70BBC5EE-CB40-450C-B46D-CBD97504F6CC}" type="pres">
      <dgm:prSet presAssocID="{2F772A8B-323A-4588-9C6E-6D729B45C313}" presName="parentLeftMargin" presStyleLbl="node1" presStyleIdx="0" presStyleCnt="3"/>
      <dgm:spPr/>
    </dgm:pt>
    <dgm:pt modelId="{EF53BB40-6D5D-418D-A9C0-798D5F92A9D1}" type="pres">
      <dgm:prSet presAssocID="{2F772A8B-323A-4588-9C6E-6D729B45C313}" presName="parentText" presStyleLbl="node1" presStyleIdx="1" presStyleCnt="3">
        <dgm:presLayoutVars>
          <dgm:chMax val="0"/>
          <dgm:bulletEnabled val="1"/>
        </dgm:presLayoutVars>
      </dgm:prSet>
      <dgm:spPr/>
    </dgm:pt>
    <dgm:pt modelId="{02B49E9C-37F6-48DB-AF80-AC7DF55EBC22}" type="pres">
      <dgm:prSet presAssocID="{2F772A8B-323A-4588-9C6E-6D729B45C313}" presName="negativeSpace" presStyleCnt="0"/>
      <dgm:spPr/>
    </dgm:pt>
    <dgm:pt modelId="{AA95FA66-1EE0-42B1-A775-8A29F0480879}" type="pres">
      <dgm:prSet presAssocID="{2F772A8B-323A-4588-9C6E-6D729B45C313}" presName="childText" presStyleLbl="conFgAcc1" presStyleIdx="1" presStyleCnt="3">
        <dgm:presLayoutVars>
          <dgm:bulletEnabled val="1"/>
        </dgm:presLayoutVars>
      </dgm:prSet>
      <dgm:spPr/>
    </dgm:pt>
    <dgm:pt modelId="{99CFF0A6-4671-456C-B07A-80F7E2CBFA48}" type="pres">
      <dgm:prSet presAssocID="{C9FDACD6-9A6D-4FB4-B6C8-483A3B8F109B}" presName="spaceBetweenRectangles" presStyleCnt="0"/>
      <dgm:spPr/>
    </dgm:pt>
    <dgm:pt modelId="{55D243EB-5286-4892-A7FD-4B89133BB670}" type="pres">
      <dgm:prSet presAssocID="{24EEBC49-75DB-4EA6-99C0-E2737E42408B}" presName="parentLin" presStyleCnt="0"/>
      <dgm:spPr/>
    </dgm:pt>
    <dgm:pt modelId="{57F3266A-2C3A-4C1D-AD14-20FDC8B02D56}" type="pres">
      <dgm:prSet presAssocID="{24EEBC49-75DB-4EA6-99C0-E2737E42408B}" presName="parentLeftMargin" presStyleLbl="node1" presStyleIdx="1" presStyleCnt="3"/>
      <dgm:spPr/>
    </dgm:pt>
    <dgm:pt modelId="{6DA4847A-C35F-492E-9EBE-44484562804B}" type="pres">
      <dgm:prSet presAssocID="{24EEBC49-75DB-4EA6-99C0-E2737E42408B}" presName="parentText" presStyleLbl="node1" presStyleIdx="2" presStyleCnt="3">
        <dgm:presLayoutVars>
          <dgm:chMax val="0"/>
          <dgm:bulletEnabled val="1"/>
        </dgm:presLayoutVars>
      </dgm:prSet>
      <dgm:spPr/>
    </dgm:pt>
    <dgm:pt modelId="{E8B402CE-089A-486D-9013-D1C0940E8098}" type="pres">
      <dgm:prSet presAssocID="{24EEBC49-75DB-4EA6-99C0-E2737E42408B}" presName="negativeSpace" presStyleCnt="0"/>
      <dgm:spPr/>
    </dgm:pt>
    <dgm:pt modelId="{22170760-7333-4E39-AF72-151CE95FB676}" type="pres">
      <dgm:prSet presAssocID="{24EEBC49-75DB-4EA6-99C0-E2737E42408B}" presName="childText" presStyleLbl="conFgAcc1" presStyleIdx="2" presStyleCnt="3">
        <dgm:presLayoutVars>
          <dgm:bulletEnabled val="1"/>
        </dgm:presLayoutVars>
      </dgm:prSet>
      <dgm:spPr/>
    </dgm:pt>
  </dgm:ptLst>
  <dgm:cxnLst>
    <dgm:cxn modelId="{4365FA09-9E47-437E-B0FB-B45C9398C2DE}" srcId="{07C68897-C7BA-4E69-9970-010E692954D7}" destId="{C9B31941-5D3E-4359-B7FA-3FEC6DA99427}" srcOrd="0" destOrd="0" parTransId="{C5B2FD62-674A-4553-9468-513F7565520A}" sibTransId="{88444693-70C1-4B86-83DB-97CF00AD7129}"/>
    <dgm:cxn modelId="{D828FF09-6034-4122-9D33-869C0DC0CE19}" srcId="{5A5834B0-EE4B-453B-86C6-368F1FC05001}" destId="{2F772A8B-323A-4588-9C6E-6D729B45C313}" srcOrd="1" destOrd="0" parTransId="{A28CC121-E18A-4EB8-8D97-38C6963B310D}" sibTransId="{C9FDACD6-9A6D-4FB4-B6C8-483A3B8F109B}"/>
    <dgm:cxn modelId="{60C60F0D-61BF-4D20-8657-9B4F3F0036CD}" type="presOf" srcId="{2F772A8B-323A-4588-9C6E-6D729B45C313}" destId="{EF53BB40-6D5D-418D-A9C0-798D5F92A9D1}" srcOrd="1" destOrd="0" presId="urn:microsoft.com/office/officeart/2005/8/layout/list1"/>
    <dgm:cxn modelId="{CFAC7213-D34A-4246-AAC2-18A128C6A25F}" type="presOf" srcId="{2F772A8B-323A-4588-9C6E-6D729B45C313}" destId="{70BBC5EE-CB40-450C-B46D-CBD97504F6CC}" srcOrd="0" destOrd="0" presId="urn:microsoft.com/office/officeart/2005/8/layout/list1"/>
    <dgm:cxn modelId="{65138C1C-4B8C-4D5E-9257-4D248A25C78A}" type="presOf" srcId="{5A5834B0-EE4B-453B-86C6-368F1FC05001}" destId="{9C12478B-EF3D-4325-A2FC-007EC4D5E275}" srcOrd="0" destOrd="0" presId="urn:microsoft.com/office/officeart/2005/8/layout/list1"/>
    <dgm:cxn modelId="{8EC8B938-2CFE-4182-B9ED-6EFE778A65E5}" type="presOf" srcId="{07C68897-C7BA-4E69-9970-010E692954D7}" destId="{5370EB64-BE6F-4512-A86F-614C93D662C5}" srcOrd="0" destOrd="0" presId="urn:microsoft.com/office/officeart/2005/8/layout/list1"/>
    <dgm:cxn modelId="{B7A3494A-E9FD-4090-A399-B6010605E001}" type="presOf" srcId="{24EEBC49-75DB-4EA6-99C0-E2737E42408B}" destId="{57F3266A-2C3A-4C1D-AD14-20FDC8B02D56}" srcOrd="0" destOrd="0" presId="urn:microsoft.com/office/officeart/2005/8/layout/list1"/>
    <dgm:cxn modelId="{374C526D-96CA-4785-A81F-08912BF89126}" srcId="{5A5834B0-EE4B-453B-86C6-368F1FC05001}" destId="{24EEBC49-75DB-4EA6-99C0-E2737E42408B}" srcOrd="2" destOrd="0" parTransId="{A0830716-958F-4F86-8B76-D117E7F49C86}" sibTransId="{4717C42B-9CA5-4EDA-9367-B29438908FD7}"/>
    <dgm:cxn modelId="{DCA04387-F20F-4248-9DE2-BDEADE3276B6}" type="presOf" srcId="{24EEBC49-75DB-4EA6-99C0-E2737E42408B}" destId="{6DA4847A-C35F-492E-9EBE-44484562804B}" srcOrd="1" destOrd="0" presId="urn:microsoft.com/office/officeart/2005/8/layout/list1"/>
    <dgm:cxn modelId="{44F6398F-8490-48CE-A398-703BEA45834A}" type="presOf" srcId="{07C68897-C7BA-4E69-9970-010E692954D7}" destId="{E0D8DE26-EA57-43A2-A277-06FEDFCE1CD2}" srcOrd="1" destOrd="0" presId="urn:microsoft.com/office/officeart/2005/8/layout/list1"/>
    <dgm:cxn modelId="{93A2A393-A4BC-48BC-8D48-95555283A011}" type="presOf" srcId="{C9B31941-5D3E-4359-B7FA-3FEC6DA99427}" destId="{B7A15FB9-F344-49A3-882A-FE214B7D1015}" srcOrd="0" destOrd="0" presId="urn:microsoft.com/office/officeart/2005/8/layout/list1"/>
    <dgm:cxn modelId="{FB1BA9A2-BF52-4198-B623-B852D35B1229}" srcId="{2F772A8B-323A-4588-9C6E-6D729B45C313}" destId="{D7CD86F2-9997-4BB9-A7B9-8BBD5ECA6749}" srcOrd="0" destOrd="0" parTransId="{E11EA439-190E-4BBF-9C6B-1FD32406ED5B}" sibTransId="{6CB7AC4B-CBF1-435B-8E41-7BAFDD79706A}"/>
    <dgm:cxn modelId="{899268D6-B50A-4C7C-8BC5-74D6CD594B58}" srcId="{5A5834B0-EE4B-453B-86C6-368F1FC05001}" destId="{07C68897-C7BA-4E69-9970-010E692954D7}" srcOrd="0" destOrd="0" parTransId="{4D37B730-53F6-4B0F-98B6-6A209C896D12}" sibTransId="{9E3C4B96-563D-4A5F-8BF9-E1838CACFF0A}"/>
    <dgm:cxn modelId="{C3D815DB-8759-4AA2-ACF9-F223ADBFDFEA}" type="presOf" srcId="{D7CD86F2-9997-4BB9-A7B9-8BBD5ECA6749}" destId="{AA95FA66-1EE0-42B1-A775-8A29F0480879}" srcOrd="0" destOrd="0" presId="urn:microsoft.com/office/officeart/2005/8/layout/list1"/>
    <dgm:cxn modelId="{9FCFFFDD-3BAA-428C-B131-E8B24F737AC7}" srcId="{24EEBC49-75DB-4EA6-99C0-E2737E42408B}" destId="{1F05C9C8-D7B8-4A30-8779-A824BB38DED8}" srcOrd="0" destOrd="0" parTransId="{A38B63B9-0CD7-410B-851C-CB4B1F8CDA78}" sibTransId="{05414568-4670-4318-B777-FA4FC6C4D5C3}"/>
    <dgm:cxn modelId="{C37E9AF4-9A99-43B9-BB12-F465578BF93C}" type="presOf" srcId="{1F05C9C8-D7B8-4A30-8779-A824BB38DED8}" destId="{22170760-7333-4E39-AF72-151CE95FB676}" srcOrd="0" destOrd="0" presId="urn:microsoft.com/office/officeart/2005/8/layout/list1"/>
    <dgm:cxn modelId="{B3E799AF-3AE5-4199-8B89-12C04A3F0A31}" type="presParOf" srcId="{9C12478B-EF3D-4325-A2FC-007EC4D5E275}" destId="{FD0CCFBE-DEA0-4A95-BDAD-424E1E1D4AB0}" srcOrd="0" destOrd="0" presId="urn:microsoft.com/office/officeart/2005/8/layout/list1"/>
    <dgm:cxn modelId="{B13366D7-8FA9-46AD-A42D-49497F39011A}" type="presParOf" srcId="{FD0CCFBE-DEA0-4A95-BDAD-424E1E1D4AB0}" destId="{5370EB64-BE6F-4512-A86F-614C93D662C5}" srcOrd="0" destOrd="0" presId="urn:microsoft.com/office/officeart/2005/8/layout/list1"/>
    <dgm:cxn modelId="{BD5C1A74-AFF2-4299-8ADF-DCA6927F44C3}" type="presParOf" srcId="{FD0CCFBE-DEA0-4A95-BDAD-424E1E1D4AB0}" destId="{E0D8DE26-EA57-43A2-A277-06FEDFCE1CD2}" srcOrd="1" destOrd="0" presId="urn:microsoft.com/office/officeart/2005/8/layout/list1"/>
    <dgm:cxn modelId="{8C70C96D-2D1D-4F26-A6BC-9EFBC622A1D4}" type="presParOf" srcId="{9C12478B-EF3D-4325-A2FC-007EC4D5E275}" destId="{4C486590-9982-460B-9470-CB168DBD42BF}" srcOrd="1" destOrd="0" presId="urn:microsoft.com/office/officeart/2005/8/layout/list1"/>
    <dgm:cxn modelId="{07C35E05-9BE9-482E-A431-83487E8B8F70}" type="presParOf" srcId="{9C12478B-EF3D-4325-A2FC-007EC4D5E275}" destId="{B7A15FB9-F344-49A3-882A-FE214B7D1015}" srcOrd="2" destOrd="0" presId="urn:microsoft.com/office/officeart/2005/8/layout/list1"/>
    <dgm:cxn modelId="{85AA964D-47BE-41E5-BFFC-911772702837}" type="presParOf" srcId="{9C12478B-EF3D-4325-A2FC-007EC4D5E275}" destId="{C3FF0D42-7790-45F2-BD67-73E89478A2F9}" srcOrd="3" destOrd="0" presId="urn:microsoft.com/office/officeart/2005/8/layout/list1"/>
    <dgm:cxn modelId="{D77F4CAB-7E1A-49EE-A0D9-2CC0400DC860}" type="presParOf" srcId="{9C12478B-EF3D-4325-A2FC-007EC4D5E275}" destId="{F422BCB8-B345-4FA7-ADCA-FCFA53D57C83}" srcOrd="4" destOrd="0" presId="urn:microsoft.com/office/officeart/2005/8/layout/list1"/>
    <dgm:cxn modelId="{DC85ABA9-C5B2-4306-8545-329D39BBEAAF}" type="presParOf" srcId="{F422BCB8-B345-4FA7-ADCA-FCFA53D57C83}" destId="{70BBC5EE-CB40-450C-B46D-CBD97504F6CC}" srcOrd="0" destOrd="0" presId="urn:microsoft.com/office/officeart/2005/8/layout/list1"/>
    <dgm:cxn modelId="{26002D6E-02D2-4F58-AB56-EBC9EEEE6CB3}" type="presParOf" srcId="{F422BCB8-B345-4FA7-ADCA-FCFA53D57C83}" destId="{EF53BB40-6D5D-418D-A9C0-798D5F92A9D1}" srcOrd="1" destOrd="0" presId="urn:microsoft.com/office/officeart/2005/8/layout/list1"/>
    <dgm:cxn modelId="{63DBE399-D71A-494A-814F-9E104F1AFBBF}" type="presParOf" srcId="{9C12478B-EF3D-4325-A2FC-007EC4D5E275}" destId="{02B49E9C-37F6-48DB-AF80-AC7DF55EBC22}" srcOrd="5" destOrd="0" presId="urn:microsoft.com/office/officeart/2005/8/layout/list1"/>
    <dgm:cxn modelId="{8E7AD06D-1586-406B-A069-B974EAB2DCBD}" type="presParOf" srcId="{9C12478B-EF3D-4325-A2FC-007EC4D5E275}" destId="{AA95FA66-1EE0-42B1-A775-8A29F0480879}" srcOrd="6" destOrd="0" presId="urn:microsoft.com/office/officeart/2005/8/layout/list1"/>
    <dgm:cxn modelId="{D929F4F2-1694-4B64-BD45-73910872F553}" type="presParOf" srcId="{9C12478B-EF3D-4325-A2FC-007EC4D5E275}" destId="{99CFF0A6-4671-456C-B07A-80F7E2CBFA48}" srcOrd="7" destOrd="0" presId="urn:microsoft.com/office/officeart/2005/8/layout/list1"/>
    <dgm:cxn modelId="{89A3A714-C322-434D-BE3D-90A09BF29049}" type="presParOf" srcId="{9C12478B-EF3D-4325-A2FC-007EC4D5E275}" destId="{55D243EB-5286-4892-A7FD-4B89133BB670}" srcOrd="8" destOrd="0" presId="urn:microsoft.com/office/officeart/2005/8/layout/list1"/>
    <dgm:cxn modelId="{7E703A3C-E1C3-44F2-AA1B-CDA36079F167}" type="presParOf" srcId="{55D243EB-5286-4892-A7FD-4B89133BB670}" destId="{57F3266A-2C3A-4C1D-AD14-20FDC8B02D56}" srcOrd="0" destOrd="0" presId="urn:microsoft.com/office/officeart/2005/8/layout/list1"/>
    <dgm:cxn modelId="{89F0EE6E-F98E-4D2C-81E3-63D359850395}" type="presParOf" srcId="{55D243EB-5286-4892-A7FD-4B89133BB670}" destId="{6DA4847A-C35F-492E-9EBE-44484562804B}" srcOrd="1" destOrd="0" presId="urn:microsoft.com/office/officeart/2005/8/layout/list1"/>
    <dgm:cxn modelId="{832D0D46-86F9-4ADC-9725-A716BB2D1CD2}" type="presParOf" srcId="{9C12478B-EF3D-4325-A2FC-007EC4D5E275}" destId="{E8B402CE-089A-486D-9013-D1C0940E8098}" srcOrd="9" destOrd="0" presId="urn:microsoft.com/office/officeart/2005/8/layout/list1"/>
    <dgm:cxn modelId="{8251BFB2-E63A-4620-BEED-2A6DCC107B2D}" type="presParOf" srcId="{9C12478B-EF3D-4325-A2FC-007EC4D5E275}" destId="{22170760-7333-4E39-AF72-151CE95FB676}"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61612A-7EAF-42CA-A500-ED81B0C91E3F}" type="doc">
      <dgm:prSet loTypeId="urn:microsoft.com/office/officeart/2008/layout/VerticalCurvedList" loCatId="list" qsTypeId="urn:microsoft.com/office/officeart/2005/8/quickstyle/simple1" qsCatId="simple" csTypeId="urn:microsoft.com/office/officeart/2005/8/colors/accent2_3" csCatId="accent2" phldr="1"/>
      <dgm:spPr/>
      <dgm:t>
        <a:bodyPr/>
        <a:lstStyle/>
        <a:p>
          <a:endParaRPr lang="id-ID"/>
        </a:p>
      </dgm:t>
    </dgm:pt>
    <dgm:pt modelId="{2445D4B2-B887-4E96-AE78-E4D23C30937F}">
      <dgm:prSet phldrT="[Teks]"/>
      <dgm:spPr/>
      <dgm:t>
        <a:bodyPr/>
        <a:lstStyle/>
        <a:p>
          <a:r>
            <a:rPr lang="id-ID" dirty="0" err="1"/>
            <a:t>Emotional</a:t>
          </a:r>
          <a:r>
            <a:rPr lang="id-ID" dirty="0"/>
            <a:t> </a:t>
          </a:r>
          <a:r>
            <a:rPr lang="id-ID" dirty="0" err="1"/>
            <a:t>appeal</a:t>
          </a:r>
          <a:r>
            <a:rPr lang="id-ID" dirty="0"/>
            <a:t> menggambarkan </a:t>
          </a:r>
          <a:r>
            <a:rPr lang="id-ID" dirty="0" err="1"/>
            <a:t>perusaaan</a:t>
          </a:r>
          <a:r>
            <a:rPr lang="id-ID" dirty="0"/>
            <a:t> dihormati dan dicintai serta dihargai oleh </a:t>
          </a:r>
          <a:r>
            <a:rPr lang="id-ID" dirty="0" err="1"/>
            <a:t>stakeholdernya</a:t>
          </a:r>
          <a:r>
            <a:rPr lang="id-ID" dirty="0"/>
            <a:t> </a:t>
          </a:r>
        </a:p>
      </dgm:t>
    </dgm:pt>
    <dgm:pt modelId="{99132349-9603-4A2C-9B8A-62C80D380DF4}" type="parTrans" cxnId="{17128049-ADFA-4950-89AD-35C86EC9D193}">
      <dgm:prSet/>
      <dgm:spPr/>
      <dgm:t>
        <a:bodyPr/>
        <a:lstStyle/>
        <a:p>
          <a:endParaRPr lang="id-ID"/>
        </a:p>
      </dgm:t>
    </dgm:pt>
    <dgm:pt modelId="{55FD415D-A2E3-4574-84BC-F80C7D67A682}" type="sibTrans" cxnId="{17128049-ADFA-4950-89AD-35C86EC9D193}">
      <dgm:prSet/>
      <dgm:spPr/>
      <dgm:t>
        <a:bodyPr/>
        <a:lstStyle/>
        <a:p>
          <a:endParaRPr lang="id-ID"/>
        </a:p>
      </dgm:t>
    </dgm:pt>
    <dgm:pt modelId="{2317FD5F-EDB5-415E-A16B-9524F9F1C35D}">
      <dgm:prSet/>
      <dgm:spPr/>
      <dgm:t>
        <a:bodyPr/>
        <a:lstStyle/>
        <a:p>
          <a:pPr>
            <a:buFont typeface="Symbol" panose="05050102010706020507" pitchFamily="18" charset="2"/>
            <a:buChar char=""/>
          </a:pPr>
          <a:r>
            <a:rPr lang="id-ID"/>
            <a:t>Product and service menggambarkan kualitas produk dan keandalan produk yang sangat bagus </a:t>
          </a:r>
        </a:p>
      </dgm:t>
    </dgm:pt>
    <dgm:pt modelId="{1D7A07A1-1C7E-41D4-B498-09185D3C2D8B}" type="parTrans" cxnId="{F9E58BA8-400C-4705-BF59-BE173BBCEE46}">
      <dgm:prSet/>
      <dgm:spPr/>
      <dgm:t>
        <a:bodyPr/>
        <a:lstStyle/>
        <a:p>
          <a:endParaRPr lang="id-ID"/>
        </a:p>
      </dgm:t>
    </dgm:pt>
    <dgm:pt modelId="{DC0655E0-EF96-468F-9B0C-9EBF4B7B63B2}" type="sibTrans" cxnId="{F9E58BA8-400C-4705-BF59-BE173BBCEE46}">
      <dgm:prSet/>
      <dgm:spPr/>
      <dgm:t>
        <a:bodyPr/>
        <a:lstStyle/>
        <a:p>
          <a:endParaRPr lang="id-ID"/>
        </a:p>
      </dgm:t>
    </dgm:pt>
    <dgm:pt modelId="{A3D47F7C-3802-46A2-93E7-27CA000F664B}">
      <dgm:prSet/>
      <dgm:spPr/>
      <dgm:t>
        <a:bodyPr/>
        <a:lstStyle/>
        <a:p>
          <a:pPr>
            <a:buFont typeface="Symbol" panose="05050102010706020507" pitchFamily="18" charset="2"/>
            <a:buChar char=""/>
          </a:pPr>
          <a:r>
            <a:rPr lang="id-ID"/>
            <a:t>Vision / Leadership menggambarkan persepsi stakeholder bahwa perusahaan memiliki visi dan strategi jangka panjang untuk mencapai masa depan yang berkelanjutan </a:t>
          </a:r>
        </a:p>
      </dgm:t>
    </dgm:pt>
    <dgm:pt modelId="{FEB92600-C329-480F-A76D-ACD9BA2F0979}" type="parTrans" cxnId="{9510686F-AF02-4B7A-8225-D985CEE40D40}">
      <dgm:prSet/>
      <dgm:spPr/>
      <dgm:t>
        <a:bodyPr/>
        <a:lstStyle/>
        <a:p>
          <a:endParaRPr lang="id-ID"/>
        </a:p>
      </dgm:t>
    </dgm:pt>
    <dgm:pt modelId="{C8E20854-C164-4101-B1C4-BA92E27A21D2}" type="sibTrans" cxnId="{9510686F-AF02-4B7A-8225-D985CEE40D40}">
      <dgm:prSet/>
      <dgm:spPr/>
      <dgm:t>
        <a:bodyPr/>
        <a:lstStyle/>
        <a:p>
          <a:endParaRPr lang="id-ID"/>
        </a:p>
      </dgm:t>
    </dgm:pt>
    <dgm:pt modelId="{4B936565-844F-41CC-93A2-8CE8120C98FC}">
      <dgm:prSet/>
      <dgm:spPr/>
      <dgm:t>
        <a:bodyPr/>
        <a:lstStyle/>
        <a:p>
          <a:pPr>
            <a:buFont typeface="Symbol" panose="05050102010706020507" pitchFamily="18" charset="2"/>
            <a:buChar char=""/>
          </a:pPr>
          <a:r>
            <a:rPr lang="id-ID" dirty="0" err="1"/>
            <a:t>Workplace</a:t>
          </a:r>
          <a:r>
            <a:rPr lang="id-ID" dirty="0"/>
            <a:t> </a:t>
          </a:r>
          <a:r>
            <a:rPr lang="id-ID" dirty="0" err="1"/>
            <a:t>environment</a:t>
          </a:r>
          <a:r>
            <a:rPr lang="id-ID" dirty="0"/>
            <a:t> menggambarkan persepsi </a:t>
          </a:r>
          <a:r>
            <a:rPr lang="id-ID" dirty="0" err="1"/>
            <a:t>stakeolder</a:t>
          </a:r>
          <a:r>
            <a:rPr lang="id-ID" dirty="0"/>
            <a:t> bahwa perusahaan dipercaya dikelola dengan baik, memiliki tenaga kerja yang baik, dan lingkungan kerja yang aman dan nyaman. </a:t>
          </a:r>
        </a:p>
      </dgm:t>
    </dgm:pt>
    <dgm:pt modelId="{C249AF7B-60F9-472D-80F1-6E4C694CCBB3}" type="parTrans" cxnId="{9214185C-FEDB-4A5D-86C5-08C74B7A2512}">
      <dgm:prSet/>
      <dgm:spPr/>
      <dgm:t>
        <a:bodyPr/>
        <a:lstStyle/>
        <a:p>
          <a:endParaRPr lang="id-ID"/>
        </a:p>
      </dgm:t>
    </dgm:pt>
    <dgm:pt modelId="{807631F8-32DC-4BB5-9825-C8F1C4FE7E01}" type="sibTrans" cxnId="{9214185C-FEDB-4A5D-86C5-08C74B7A2512}">
      <dgm:prSet/>
      <dgm:spPr/>
      <dgm:t>
        <a:bodyPr/>
        <a:lstStyle/>
        <a:p>
          <a:endParaRPr lang="id-ID"/>
        </a:p>
      </dgm:t>
    </dgm:pt>
    <dgm:pt modelId="{735FDCA6-B069-43BA-8054-C886D0392356}">
      <dgm:prSet/>
      <dgm:spPr/>
      <dgm:t>
        <a:bodyPr/>
        <a:lstStyle/>
        <a:p>
          <a:pPr>
            <a:buFont typeface="Symbol" panose="05050102010706020507" pitchFamily="18" charset="2"/>
            <a:buChar char=""/>
          </a:pPr>
          <a:r>
            <a:rPr lang="id-ID" dirty="0" err="1">
              <a:solidFill>
                <a:schemeClr val="tx1"/>
              </a:solidFill>
            </a:rPr>
            <a:t>Social</a:t>
          </a:r>
          <a:r>
            <a:rPr lang="id-ID" dirty="0">
              <a:solidFill>
                <a:schemeClr val="tx1"/>
              </a:solidFill>
            </a:rPr>
            <a:t>/</a:t>
          </a:r>
          <a:r>
            <a:rPr lang="id-ID" dirty="0" err="1">
              <a:solidFill>
                <a:schemeClr val="tx1"/>
              </a:solidFill>
            </a:rPr>
            <a:t>environmental</a:t>
          </a:r>
          <a:r>
            <a:rPr lang="id-ID" dirty="0">
              <a:solidFill>
                <a:schemeClr val="tx1"/>
              </a:solidFill>
            </a:rPr>
            <a:t> </a:t>
          </a:r>
          <a:r>
            <a:rPr lang="id-ID" dirty="0" err="1">
              <a:solidFill>
                <a:schemeClr val="tx1"/>
              </a:solidFill>
            </a:rPr>
            <a:t>responsibility</a:t>
          </a:r>
          <a:r>
            <a:rPr lang="id-ID" dirty="0">
              <a:solidFill>
                <a:schemeClr val="tx1"/>
              </a:solidFill>
            </a:rPr>
            <a:t> menggambarkan perusahaan bertanggung jawab secara sosial dan lingkungan terhadap dampak yang ditimbulkannya</a:t>
          </a:r>
        </a:p>
      </dgm:t>
    </dgm:pt>
    <dgm:pt modelId="{A1FABD0F-EF06-4A8B-9A32-2D866B0B003B}" type="parTrans" cxnId="{088BEF76-C4D7-4717-8417-E5002136A425}">
      <dgm:prSet/>
      <dgm:spPr/>
      <dgm:t>
        <a:bodyPr/>
        <a:lstStyle/>
        <a:p>
          <a:endParaRPr lang="id-ID"/>
        </a:p>
      </dgm:t>
    </dgm:pt>
    <dgm:pt modelId="{D918D15F-B32B-485B-B73A-A6114390890C}" type="sibTrans" cxnId="{088BEF76-C4D7-4717-8417-E5002136A425}">
      <dgm:prSet/>
      <dgm:spPr/>
      <dgm:t>
        <a:bodyPr/>
        <a:lstStyle/>
        <a:p>
          <a:endParaRPr lang="id-ID"/>
        </a:p>
      </dgm:t>
    </dgm:pt>
    <dgm:pt modelId="{4C240810-B0B5-49F2-BC8D-9C61C8347169}">
      <dgm:prSet/>
      <dgm:spPr/>
      <dgm:t>
        <a:bodyPr/>
        <a:lstStyle/>
        <a:p>
          <a:pPr>
            <a:buFont typeface="Symbol" panose="05050102010706020507" pitchFamily="18" charset="2"/>
            <a:buChar char=""/>
          </a:pPr>
          <a:r>
            <a:rPr lang="id-ID" dirty="0">
              <a:solidFill>
                <a:schemeClr val="tx1"/>
              </a:solidFill>
            </a:rPr>
            <a:t>Finansial </a:t>
          </a:r>
          <a:r>
            <a:rPr lang="id-ID" dirty="0" err="1">
              <a:solidFill>
                <a:schemeClr val="tx1"/>
              </a:solidFill>
            </a:rPr>
            <a:t>performance</a:t>
          </a:r>
          <a:r>
            <a:rPr lang="id-ID" dirty="0">
              <a:solidFill>
                <a:schemeClr val="tx1"/>
              </a:solidFill>
            </a:rPr>
            <a:t> menggambarkan sejauh mana perusahaan </a:t>
          </a:r>
          <a:r>
            <a:rPr lang="id-ID" dirty="0" err="1">
              <a:solidFill>
                <a:schemeClr val="tx1"/>
              </a:solidFill>
            </a:rPr>
            <a:t>profitable</a:t>
          </a:r>
          <a:r>
            <a:rPr lang="id-ID" dirty="0">
              <a:solidFill>
                <a:schemeClr val="tx1"/>
              </a:solidFill>
            </a:rPr>
            <a:t> dan memiliki kemampuan kinerja keuangan yang optimal </a:t>
          </a:r>
        </a:p>
      </dgm:t>
    </dgm:pt>
    <dgm:pt modelId="{7891DD63-94E4-4F75-80FD-C34E01F6885C}" type="parTrans" cxnId="{5AA13680-82C4-4233-9E31-2051F054C3C8}">
      <dgm:prSet/>
      <dgm:spPr/>
      <dgm:t>
        <a:bodyPr/>
        <a:lstStyle/>
        <a:p>
          <a:endParaRPr lang="id-ID"/>
        </a:p>
      </dgm:t>
    </dgm:pt>
    <dgm:pt modelId="{93952501-47AA-4070-9387-399E5C7D9A28}" type="sibTrans" cxnId="{5AA13680-82C4-4233-9E31-2051F054C3C8}">
      <dgm:prSet/>
      <dgm:spPr/>
      <dgm:t>
        <a:bodyPr/>
        <a:lstStyle/>
        <a:p>
          <a:endParaRPr lang="id-ID"/>
        </a:p>
      </dgm:t>
    </dgm:pt>
    <dgm:pt modelId="{72E0E37B-EC22-401A-B877-8CDAFE31F07A}" type="pres">
      <dgm:prSet presAssocID="{B061612A-7EAF-42CA-A500-ED81B0C91E3F}" presName="Name0" presStyleCnt="0">
        <dgm:presLayoutVars>
          <dgm:chMax val="7"/>
          <dgm:chPref val="7"/>
          <dgm:dir/>
        </dgm:presLayoutVars>
      </dgm:prSet>
      <dgm:spPr/>
    </dgm:pt>
    <dgm:pt modelId="{3B317554-036C-41E1-92F2-4DC2669619F3}" type="pres">
      <dgm:prSet presAssocID="{B061612A-7EAF-42CA-A500-ED81B0C91E3F}" presName="Name1" presStyleCnt="0"/>
      <dgm:spPr/>
    </dgm:pt>
    <dgm:pt modelId="{FC031966-A7C0-4CA5-896A-EDF94822BE30}" type="pres">
      <dgm:prSet presAssocID="{B061612A-7EAF-42CA-A500-ED81B0C91E3F}" presName="cycle" presStyleCnt="0"/>
      <dgm:spPr/>
    </dgm:pt>
    <dgm:pt modelId="{FC0E578A-834B-4D7E-9050-4C505AC7EA2B}" type="pres">
      <dgm:prSet presAssocID="{B061612A-7EAF-42CA-A500-ED81B0C91E3F}" presName="srcNode" presStyleLbl="node1" presStyleIdx="0" presStyleCnt="6"/>
      <dgm:spPr/>
    </dgm:pt>
    <dgm:pt modelId="{31204FCF-9019-4158-BA1D-64CDD066D94F}" type="pres">
      <dgm:prSet presAssocID="{B061612A-7EAF-42CA-A500-ED81B0C91E3F}" presName="conn" presStyleLbl="parChTrans1D2" presStyleIdx="0" presStyleCnt="1"/>
      <dgm:spPr/>
    </dgm:pt>
    <dgm:pt modelId="{E631274E-C29A-46D8-9370-2A99E977A0C4}" type="pres">
      <dgm:prSet presAssocID="{B061612A-7EAF-42CA-A500-ED81B0C91E3F}" presName="extraNode" presStyleLbl="node1" presStyleIdx="0" presStyleCnt="6"/>
      <dgm:spPr/>
    </dgm:pt>
    <dgm:pt modelId="{B88DB842-0B15-44A2-9E6A-A56588C72083}" type="pres">
      <dgm:prSet presAssocID="{B061612A-7EAF-42CA-A500-ED81B0C91E3F}" presName="dstNode" presStyleLbl="node1" presStyleIdx="0" presStyleCnt="6"/>
      <dgm:spPr/>
    </dgm:pt>
    <dgm:pt modelId="{061C36E7-A524-4C6B-A646-2740103E7D19}" type="pres">
      <dgm:prSet presAssocID="{2445D4B2-B887-4E96-AE78-E4D23C30937F}" presName="text_1" presStyleLbl="node1" presStyleIdx="0" presStyleCnt="6">
        <dgm:presLayoutVars>
          <dgm:bulletEnabled val="1"/>
        </dgm:presLayoutVars>
      </dgm:prSet>
      <dgm:spPr/>
    </dgm:pt>
    <dgm:pt modelId="{4AC3FB5D-E805-4DD5-9012-1D07F7B61EB4}" type="pres">
      <dgm:prSet presAssocID="{2445D4B2-B887-4E96-AE78-E4D23C30937F}" presName="accent_1" presStyleCnt="0"/>
      <dgm:spPr/>
    </dgm:pt>
    <dgm:pt modelId="{535ED6B5-EB1B-4000-8B96-0B798310CBD4}" type="pres">
      <dgm:prSet presAssocID="{2445D4B2-B887-4E96-AE78-E4D23C30937F}" presName="accentRepeatNode" presStyleLbl="solidFgAcc1" presStyleIdx="0" presStyleCnt="6"/>
      <dgm:spPr/>
    </dgm:pt>
    <dgm:pt modelId="{B895B09F-5FDE-4C2B-BB05-7BAE8AC641C8}" type="pres">
      <dgm:prSet presAssocID="{2317FD5F-EDB5-415E-A16B-9524F9F1C35D}" presName="text_2" presStyleLbl="node1" presStyleIdx="1" presStyleCnt="6">
        <dgm:presLayoutVars>
          <dgm:bulletEnabled val="1"/>
        </dgm:presLayoutVars>
      </dgm:prSet>
      <dgm:spPr/>
    </dgm:pt>
    <dgm:pt modelId="{29C28681-48FF-4E5C-A640-657E3F5038F6}" type="pres">
      <dgm:prSet presAssocID="{2317FD5F-EDB5-415E-A16B-9524F9F1C35D}" presName="accent_2" presStyleCnt="0"/>
      <dgm:spPr/>
    </dgm:pt>
    <dgm:pt modelId="{28596AB6-453C-4459-B978-582577049168}" type="pres">
      <dgm:prSet presAssocID="{2317FD5F-EDB5-415E-A16B-9524F9F1C35D}" presName="accentRepeatNode" presStyleLbl="solidFgAcc1" presStyleIdx="1" presStyleCnt="6"/>
      <dgm:spPr/>
    </dgm:pt>
    <dgm:pt modelId="{81389434-D85A-44A8-91F5-8B8CC14AB113}" type="pres">
      <dgm:prSet presAssocID="{A3D47F7C-3802-46A2-93E7-27CA000F664B}" presName="text_3" presStyleLbl="node1" presStyleIdx="2" presStyleCnt="6">
        <dgm:presLayoutVars>
          <dgm:bulletEnabled val="1"/>
        </dgm:presLayoutVars>
      </dgm:prSet>
      <dgm:spPr/>
    </dgm:pt>
    <dgm:pt modelId="{425706E3-E065-43EF-B5D7-0FBFE505B17F}" type="pres">
      <dgm:prSet presAssocID="{A3D47F7C-3802-46A2-93E7-27CA000F664B}" presName="accent_3" presStyleCnt="0"/>
      <dgm:spPr/>
    </dgm:pt>
    <dgm:pt modelId="{1AC33DB2-EF27-4CD3-8FC9-ABA6AFD559E5}" type="pres">
      <dgm:prSet presAssocID="{A3D47F7C-3802-46A2-93E7-27CA000F664B}" presName="accentRepeatNode" presStyleLbl="solidFgAcc1" presStyleIdx="2" presStyleCnt="6"/>
      <dgm:spPr/>
    </dgm:pt>
    <dgm:pt modelId="{5C1DC32F-B639-4772-81C6-04AEE47BBE0B}" type="pres">
      <dgm:prSet presAssocID="{4B936565-844F-41CC-93A2-8CE8120C98FC}" presName="text_4" presStyleLbl="node1" presStyleIdx="3" presStyleCnt="6">
        <dgm:presLayoutVars>
          <dgm:bulletEnabled val="1"/>
        </dgm:presLayoutVars>
      </dgm:prSet>
      <dgm:spPr/>
    </dgm:pt>
    <dgm:pt modelId="{6638C31E-A498-49D6-9476-D9A8EC8238C4}" type="pres">
      <dgm:prSet presAssocID="{4B936565-844F-41CC-93A2-8CE8120C98FC}" presName="accent_4" presStyleCnt="0"/>
      <dgm:spPr/>
    </dgm:pt>
    <dgm:pt modelId="{5989FF22-BE76-45DA-AF39-1F2CC51C59DC}" type="pres">
      <dgm:prSet presAssocID="{4B936565-844F-41CC-93A2-8CE8120C98FC}" presName="accentRepeatNode" presStyleLbl="solidFgAcc1" presStyleIdx="3" presStyleCnt="6"/>
      <dgm:spPr/>
    </dgm:pt>
    <dgm:pt modelId="{D5CC0925-2B2A-4B56-A123-79B0EEB8FDEB}" type="pres">
      <dgm:prSet presAssocID="{735FDCA6-B069-43BA-8054-C886D0392356}" presName="text_5" presStyleLbl="node1" presStyleIdx="4" presStyleCnt="6">
        <dgm:presLayoutVars>
          <dgm:bulletEnabled val="1"/>
        </dgm:presLayoutVars>
      </dgm:prSet>
      <dgm:spPr/>
    </dgm:pt>
    <dgm:pt modelId="{BFC003F7-2835-40BF-A9D7-387C0247DDCF}" type="pres">
      <dgm:prSet presAssocID="{735FDCA6-B069-43BA-8054-C886D0392356}" presName="accent_5" presStyleCnt="0"/>
      <dgm:spPr/>
    </dgm:pt>
    <dgm:pt modelId="{977F8F86-CD2C-4941-A726-97EBE0556517}" type="pres">
      <dgm:prSet presAssocID="{735FDCA6-B069-43BA-8054-C886D0392356}" presName="accentRepeatNode" presStyleLbl="solidFgAcc1" presStyleIdx="4" presStyleCnt="6"/>
      <dgm:spPr/>
    </dgm:pt>
    <dgm:pt modelId="{01E65488-ADD8-4C2C-83A7-BFE2EF2AC1A5}" type="pres">
      <dgm:prSet presAssocID="{4C240810-B0B5-49F2-BC8D-9C61C8347169}" presName="text_6" presStyleLbl="node1" presStyleIdx="5" presStyleCnt="6">
        <dgm:presLayoutVars>
          <dgm:bulletEnabled val="1"/>
        </dgm:presLayoutVars>
      </dgm:prSet>
      <dgm:spPr/>
    </dgm:pt>
    <dgm:pt modelId="{EDF2562B-0D5E-41C3-90A6-5F3DBD85F614}" type="pres">
      <dgm:prSet presAssocID="{4C240810-B0B5-49F2-BC8D-9C61C8347169}" presName="accent_6" presStyleCnt="0"/>
      <dgm:spPr/>
    </dgm:pt>
    <dgm:pt modelId="{CA22AE07-8C3F-4962-A5A4-1F4C077CD3E7}" type="pres">
      <dgm:prSet presAssocID="{4C240810-B0B5-49F2-BC8D-9C61C8347169}" presName="accentRepeatNode" presStyleLbl="solidFgAcc1" presStyleIdx="5" presStyleCnt="6"/>
      <dgm:spPr/>
    </dgm:pt>
  </dgm:ptLst>
  <dgm:cxnLst>
    <dgm:cxn modelId="{45DEDF25-41BE-4BCC-A354-6A86BBEF3A0F}" type="presOf" srcId="{4B936565-844F-41CC-93A2-8CE8120C98FC}" destId="{5C1DC32F-B639-4772-81C6-04AEE47BBE0B}" srcOrd="0" destOrd="0" presId="urn:microsoft.com/office/officeart/2008/layout/VerticalCurvedList"/>
    <dgm:cxn modelId="{07D34427-E7A4-4B2D-AC0D-B5B3BDE4BA2E}" type="presOf" srcId="{2445D4B2-B887-4E96-AE78-E4D23C30937F}" destId="{061C36E7-A524-4C6B-A646-2740103E7D19}" srcOrd="0" destOrd="0" presId="urn:microsoft.com/office/officeart/2008/layout/VerticalCurvedList"/>
    <dgm:cxn modelId="{9214185C-FEDB-4A5D-86C5-08C74B7A2512}" srcId="{B061612A-7EAF-42CA-A500-ED81B0C91E3F}" destId="{4B936565-844F-41CC-93A2-8CE8120C98FC}" srcOrd="3" destOrd="0" parTransId="{C249AF7B-60F9-472D-80F1-6E4C694CCBB3}" sibTransId="{807631F8-32DC-4BB5-9825-C8F1C4FE7E01}"/>
    <dgm:cxn modelId="{EF42115F-99BB-4584-A382-59B6EBDD43BA}" type="presOf" srcId="{735FDCA6-B069-43BA-8054-C886D0392356}" destId="{D5CC0925-2B2A-4B56-A123-79B0EEB8FDEB}" srcOrd="0" destOrd="0" presId="urn:microsoft.com/office/officeart/2008/layout/VerticalCurvedList"/>
    <dgm:cxn modelId="{17128049-ADFA-4950-89AD-35C86EC9D193}" srcId="{B061612A-7EAF-42CA-A500-ED81B0C91E3F}" destId="{2445D4B2-B887-4E96-AE78-E4D23C30937F}" srcOrd="0" destOrd="0" parTransId="{99132349-9603-4A2C-9B8A-62C80D380DF4}" sibTransId="{55FD415D-A2E3-4574-84BC-F80C7D67A682}"/>
    <dgm:cxn modelId="{9510686F-AF02-4B7A-8225-D985CEE40D40}" srcId="{B061612A-7EAF-42CA-A500-ED81B0C91E3F}" destId="{A3D47F7C-3802-46A2-93E7-27CA000F664B}" srcOrd="2" destOrd="0" parTransId="{FEB92600-C329-480F-A76D-ACD9BA2F0979}" sibTransId="{C8E20854-C164-4101-B1C4-BA92E27A21D2}"/>
    <dgm:cxn modelId="{088BEF76-C4D7-4717-8417-E5002136A425}" srcId="{B061612A-7EAF-42CA-A500-ED81B0C91E3F}" destId="{735FDCA6-B069-43BA-8054-C886D0392356}" srcOrd="4" destOrd="0" parTransId="{A1FABD0F-EF06-4A8B-9A32-2D866B0B003B}" sibTransId="{D918D15F-B32B-485B-B73A-A6114390890C}"/>
    <dgm:cxn modelId="{F503D978-7C3C-4EBE-9C05-5C5D426BFFF1}" type="presOf" srcId="{55FD415D-A2E3-4574-84BC-F80C7D67A682}" destId="{31204FCF-9019-4158-BA1D-64CDD066D94F}" srcOrd="0" destOrd="0" presId="urn:microsoft.com/office/officeart/2008/layout/VerticalCurvedList"/>
    <dgm:cxn modelId="{5AA13680-82C4-4233-9E31-2051F054C3C8}" srcId="{B061612A-7EAF-42CA-A500-ED81B0C91E3F}" destId="{4C240810-B0B5-49F2-BC8D-9C61C8347169}" srcOrd="5" destOrd="0" parTransId="{7891DD63-94E4-4F75-80FD-C34E01F6885C}" sibTransId="{93952501-47AA-4070-9387-399E5C7D9A28}"/>
    <dgm:cxn modelId="{0E301884-A4ED-4EA9-8AED-613A9EF7CDA6}" type="presOf" srcId="{4C240810-B0B5-49F2-BC8D-9C61C8347169}" destId="{01E65488-ADD8-4C2C-83A7-BFE2EF2AC1A5}" srcOrd="0" destOrd="0" presId="urn:microsoft.com/office/officeart/2008/layout/VerticalCurvedList"/>
    <dgm:cxn modelId="{F9E58BA8-400C-4705-BF59-BE173BBCEE46}" srcId="{B061612A-7EAF-42CA-A500-ED81B0C91E3F}" destId="{2317FD5F-EDB5-415E-A16B-9524F9F1C35D}" srcOrd="1" destOrd="0" parTransId="{1D7A07A1-1C7E-41D4-B498-09185D3C2D8B}" sibTransId="{DC0655E0-EF96-468F-9B0C-9EBF4B7B63B2}"/>
    <dgm:cxn modelId="{28C615B0-6C2B-4254-8C93-CAEF6B5E33AF}" type="presOf" srcId="{2317FD5F-EDB5-415E-A16B-9524F9F1C35D}" destId="{B895B09F-5FDE-4C2B-BB05-7BAE8AC641C8}" srcOrd="0" destOrd="0" presId="urn:microsoft.com/office/officeart/2008/layout/VerticalCurvedList"/>
    <dgm:cxn modelId="{31226DB2-B5C7-4FC0-B892-F1D28A8CFA7A}" type="presOf" srcId="{A3D47F7C-3802-46A2-93E7-27CA000F664B}" destId="{81389434-D85A-44A8-91F5-8B8CC14AB113}" srcOrd="0" destOrd="0" presId="urn:microsoft.com/office/officeart/2008/layout/VerticalCurvedList"/>
    <dgm:cxn modelId="{9B6241D1-A217-4F76-8711-644A31EA581C}" type="presOf" srcId="{B061612A-7EAF-42CA-A500-ED81B0C91E3F}" destId="{72E0E37B-EC22-401A-B877-8CDAFE31F07A}" srcOrd="0" destOrd="0" presId="urn:microsoft.com/office/officeart/2008/layout/VerticalCurvedList"/>
    <dgm:cxn modelId="{09F4753E-1699-4C7D-8A61-35356EAE42AB}" type="presParOf" srcId="{72E0E37B-EC22-401A-B877-8CDAFE31F07A}" destId="{3B317554-036C-41E1-92F2-4DC2669619F3}" srcOrd="0" destOrd="0" presId="urn:microsoft.com/office/officeart/2008/layout/VerticalCurvedList"/>
    <dgm:cxn modelId="{2421ACE0-7889-4ACE-A662-09FEF24E9E4D}" type="presParOf" srcId="{3B317554-036C-41E1-92F2-4DC2669619F3}" destId="{FC031966-A7C0-4CA5-896A-EDF94822BE30}" srcOrd="0" destOrd="0" presId="urn:microsoft.com/office/officeart/2008/layout/VerticalCurvedList"/>
    <dgm:cxn modelId="{F682919A-233C-4A12-94DC-AD9A42FA5877}" type="presParOf" srcId="{FC031966-A7C0-4CA5-896A-EDF94822BE30}" destId="{FC0E578A-834B-4D7E-9050-4C505AC7EA2B}" srcOrd="0" destOrd="0" presId="urn:microsoft.com/office/officeart/2008/layout/VerticalCurvedList"/>
    <dgm:cxn modelId="{B31722E5-ECFE-45F2-9C64-5A8CB462C91E}" type="presParOf" srcId="{FC031966-A7C0-4CA5-896A-EDF94822BE30}" destId="{31204FCF-9019-4158-BA1D-64CDD066D94F}" srcOrd="1" destOrd="0" presId="urn:microsoft.com/office/officeart/2008/layout/VerticalCurvedList"/>
    <dgm:cxn modelId="{1E56D238-6544-49C5-A4FE-DC79677B0500}" type="presParOf" srcId="{FC031966-A7C0-4CA5-896A-EDF94822BE30}" destId="{E631274E-C29A-46D8-9370-2A99E977A0C4}" srcOrd="2" destOrd="0" presId="urn:microsoft.com/office/officeart/2008/layout/VerticalCurvedList"/>
    <dgm:cxn modelId="{A84B291A-D9BF-442A-8D21-9FFAE1E77EBC}" type="presParOf" srcId="{FC031966-A7C0-4CA5-896A-EDF94822BE30}" destId="{B88DB842-0B15-44A2-9E6A-A56588C72083}" srcOrd="3" destOrd="0" presId="urn:microsoft.com/office/officeart/2008/layout/VerticalCurvedList"/>
    <dgm:cxn modelId="{78FE1355-9AC2-4D2D-94B0-6A133DD3DF93}" type="presParOf" srcId="{3B317554-036C-41E1-92F2-4DC2669619F3}" destId="{061C36E7-A524-4C6B-A646-2740103E7D19}" srcOrd="1" destOrd="0" presId="urn:microsoft.com/office/officeart/2008/layout/VerticalCurvedList"/>
    <dgm:cxn modelId="{40CF7976-D52F-4485-9587-713B421C42A9}" type="presParOf" srcId="{3B317554-036C-41E1-92F2-4DC2669619F3}" destId="{4AC3FB5D-E805-4DD5-9012-1D07F7B61EB4}" srcOrd="2" destOrd="0" presId="urn:microsoft.com/office/officeart/2008/layout/VerticalCurvedList"/>
    <dgm:cxn modelId="{7290C1F2-96AA-4E25-AAA9-6925F39DA187}" type="presParOf" srcId="{4AC3FB5D-E805-4DD5-9012-1D07F7B61EB4}" destId="{535ED6B5-EB1B-4000-8B96-0B798310CBD4}" srcOrd="0" destOrd="0" presId="urn:microsoft.com/office/officeart/2008/layout/VerticalCurvedList"/>
    <dgm:cxn modelId="{F2276FE0-4F90-4C9C-B184-D9A3711605C0}" type="presParOf" srcId="{3B317554-036C-41E1-92F2-4DC2669619F3}" destId="{B895B09F-5FDE-4C2B-BB05-7BAE8AC641C8}" srcOrd="3" destOrd="0" presId="urn:microsoft.com/office/officeart/2008/layout/VerticalCurvedList"/>
    <dgm:cxn modelId="{AE3955EA-0EA2-40E8-B0BC-5A38FBEFEC8B}" type="presParOf" srcId="{3B317554-036C-41E1-92F2-4DC2669619F3}" destId="{29C28681-48FF-4E5C-A640-657E3F5038F6}" srcOrd="4" destOrd="0" presId="urn:microsoft.com/office/officeart/2008/layout/VerticalCurvedList"/>
    <dgm:cxn modelId="{2EA6CBC7-F097-46B6-BB88-DCB5EAE727AB}" type="presParOf" srcId="{29C28681-48FF-4E5C-A640-657E3F5038F6}" destId="{28596AB6-453C-4459-B978-582577049168}" srcOrd="0" destOrd="0" presId="urn:microsoft.com/office/officeart/2008/layout/VerticalCurvedList"/>
    <dgm:cxn modelId="{E6ADBBDC-9BC2-426B-9C6C-ADC0C7236BF7}" type="presParOf" srcId="{3B317554-036C-41E1-92F2-4DC2669619F3}" destId="{81389434-D85A-44A8-91F5-8B8CC14AB113}" srcOrd="5" destOrd="0" presId="urn:microsoft.com/office/officeart/2008/layout/VerticalCurvedList"/>
    <dgm:cxn modelId="{4E07F532-9719-418E-B205-CC2E94D19681}" type="presParOf" srcId="{3B317554-036C-41E1-92F2-4DC2669619F3}" destId="{425706E3-E065-43EF-B5D7-0FBFE505B17F}" srcOrd="6" destOrd="0" presId="urn:microsoft.com/office/officeart/2008/layout/VerticalCurvedList"/>
    <dgm:cxn modelId="{2B2B406F-60EA-4A13-8DA4-CD2644CFC383}" type="presParOf" srcId="{425706E3-E065-43EF-B5D7-0FBFE505B17F}" destId="{1AC33DB2-EF27-4CD3-8FC9-ABA6AFD559E5}" srcOrd="0" destOrd="0" presId="urn:microsoft.com/office/officeart/2008/layout/VerticalCurvedList"/>
    <dgm:cxn modelId="{E49DBA85-2792-4F9B-9D85-D4EB959BA725}" type="presParOf" srcId="{3B317554-036C-41E1-92F2-4DC2669619F3}" destId="{5C1DC32F-B639-4772-81C6-04AEE47BBE0B}" srcOrd="7" destOrd="0" presId="urn:microsoft.com/office/officeart/2008/layout/VerticalCurvedList"/>
    <dgm:cxn modelId="{663430F9-5094-413B-87D4-AD7EC9E743E4}" type="presParOf" srcId="{3B317554-036C-41E1-92F2-4DC2669619F3}" destId="{6638C31E-A498-49D6-9476-D9A8EC8238C4}" srcOrd="8" destOrd="0" presId="urn:microsoft.com/office/officeart/2008/layout/VerticalCurvedList"/>
    <dgm:cxn modelId="{22BD7C9C-C92A-4756-AED7-E0175EAF4CAB}" type="presParOf" srcId="{6638C31E-A498-49D6-9476-D9A8EC8238C4}" destId="{5989FF22-BE76-45DA-AF39-1F2CC51C59DC}" srcOrd="0" destOrd="0" presId="urn:microsoft.com/office/officeart/2008/layout/VerticalCurvedList"/>
    <dgm:cxn modelId="{3771799F-D795-4AB1-A9FD-74DA96B07E97}" type="presParOf" srcId="{3B317554-036C-41E1-92F2-4DC2669619F3}" destId="{D5CC0925-2B2A-4B56-A123-79B0EEB8FDEB}" srcOrd="9" destOrd="0" presId="urn:microsoft.com/office/officeart/2008/layout/VerticalCurvedList"/>
    <dgm:cxn modelId="{061CF7A0-A325-4AC4-A6A8-4EFF777FAAFF}" type="presParOf" srcId="{3B317554-036C-41E1-92F2-4DC2669619F3}" destId="{BFC003F7-2835-40BF-A9D7-387C0247DDCF}" srcOrd="10" destOrd="0" presId="urn:microsoft.com/office/officeart/2008/layout/VerticalCurvedList"/>
    <dgm:cxn modelId="{264E9973-BF7F-4C15-838D-69FEB856B519}" type="presParOf" srcId="{BFC003F7-2835-40BF-A9D7-387C0247DDCF}" destId="{977F8F86-CD2C-4941-A726-97EBE0556517}" srcOrd="0" destOrd="0" presId="urn:microsoft.com/office/officeart/2008/layout/VerticalCurvedList"/>
    <dgm:cxn modelId="{4E5979B5-2606-4796-9487-55F32F60334A}" type="presParOf" srcId="{3B317554-036C-41E1-92F2-4DC2669619F3}" destId="{01E65488-ADD8-4C2C-83A7-BFE2EF2AC1A5}" srcOrd="11" destOrd="0" presId="urn:microsoft.com/office/officeart/2008/layout/VerticalCurvedList"/>
    <dgm:cxn modelId="{A77DBF12-0E2D-415A-B57D-21C6B707475A}" type="presParOf" srcId="{3B317554-036C-41E1-92F2-4DC2669619F3}" destId="{EDF2562B-0D5E-41C3-90A6-5F3DBD85F614}" srcOrd="12" destOrd="0" presId="urn:microsoft.com/office/officeart/2008/layout/VerticalCurvedList"/>
    <dgm:cxn modelId="{C70EA109-41FC-4826-8207-44E4890067A7}" type="presParOf" srcId="{EDF2562B-0D5E-41C3-90A6-5F3DBD85F614}" destId="{CA22AE07-8C3F-4962-A5A4-1F4C077CD3E7}" srcOrd="0" destOrd="0" presId="urn:microsoft.com/office/officeart/2008/layout/VerticalCurv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456ADC-D0C3-445C-AA29-8A7E20A52EDC}">
      <dsp:nvSpPr>
        <dsp:cNvPr id="0" name=""/>
        <dsp:cNvSpPr/>
      </dsp:nvSpPr>
      <dsp:spPr>
        <a:xfrm>
          <a:off x="452527" y="361077"/>
          <a:ext cx="3329980" cy="1720913"/>
        </a:xfrm>
        <a:prstGeom prst="rect">
          <a:avLst/>
        </a:prstGeom>
        <a:solidFill>
          <a:schemeClr val="accent5">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FA56954-FA16-458F-9CF4-D5A4288F42D2}">
      <dsp:nvSpPr>
        <dsp:cNvPr id="0" name=""/>
        <dsp:cNvSpPr/>
      </dsp:nvSpPr>
      <dsp:spPr>
        <a:xfrm>
          <a:off x="552044" y="562339"/>
          <a:ext cx="1546335" cy="147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444500">
            <a:lnSpc>
              <a:spcPct val="90000"/>
            </a:lnSpc>
            <a:spcBef>
              <a:spcPct val="0"/>
            </a:spcBef>
            <a:spcAft>
              <a:spcPct val="35000"/>
            </a:spcAft>
            <a:buNone/>
          </a:pPr>
          <a:r>
            <a:rPr lang="en-US" sz="1000" b="1" kern="1200" dirty="0">
              <a:highlight>
                <a:srgbClr val="FFFF00"/>
              </a:highlight>
            </a:rPr>
            <a:t>Lego</a:t>
          </a:r>
          <a:r>
            <a:rPr lang="en-US" sz="1000" kern="1200" dirty="0"/>
            <a:t>, </a:t>
          </a:r>
          <a:r>
            <a:rPr lang="en-US" sz="1000" kern="1200" dirty="0" err="1"/>
            <a:t>perusahaan</a:t>
          </a:r>
          <a:r>
            <a:rPr lang="en-US" sz="1000" kern="1200" dirty="0"/>
            <a:t> </a:t>
          </a:r>
          <a:r>
            <a:rPr lang="en-US" sz="1000" kern="1200" dirty="0" err="1"/>
            <a:t>dengan</a:t>
          </a:r>
          <a:r>
            <a:rPr lang="en-US" sz="1000" kern="1200" dirty="0"/>
            <a:t> </a:t>
          </a:r>
          <a:r>
            <a:rPr lang="en-US" sz="1000" kern="1200" dirty="0" err="1"/>
            <a:t>reputasi</a:t>
          </a:r>
          <a:r>
            <a:rPr lang="en-US" sz="1000" kern="1200" dirty="0"/>
            <a:t> </a:t>
          </a:r>
          <a:r>
            <a:rPr lang="en-US" sz="1000" kern="1200" dirty="0" err="1"/>
            <a:t>terbaik</a:t>
          </a:r>
          <a:r>
            <a:rPr lang="en-US" sz="1000" kern="1200" dirty="0"/>
            <a:t> di dunia, </a:t>
          </a:r>
          <a:r>
            <a:rPr lang="en-US" sz="1000" kern="1200" dirty="0" err="1"/>
            <a:t>karena</a:t>
          </a:r>
          <a:r>
            <a:rPr lang="en-US" sz="1000" kern="1200" dirty="0"/>
            <a:t> </a:t>
          </a:r>
          <a:r>
            <a:rPr lang="en-US" sz="1000" kern="1200" dirty="0" err="1"/>
            <a:t>dipersepsikan</a:t>
          </a:r>
          <a:r>
            <a:rPr lang="en-US" sz="1000" kern="1200" dirty="0"/>
            <a:t> sangat </a:t>
          </a:r>
          <a:r>
            <a:rPr lang="en-US" sz="1000" kern="1200" dirty="0" err="1"/>
            <a:t>baik</a:t>
          </a:r>
          <a:r>
            <a:rPr lang="en-US" sz="1000" kern="1200" dirty="0"/>
            <a:t> </a:t>
          </a:r>
          <a:r>
            <a:rPr lang="en-US" sz="1000" kern="1200" dirty="0" err="1"/>
            <a:t>dalam</a:t>
          </a:r>
          <a:r>
            <a:rPr lang="en-US" sz="1000" kern="1200" dirty="0"/>
            <a:t> </a:t>
          </a:r>
          <a:r>
            <a:rPr lang="de-DE" sz="1000" kern="1200" dirty="0"/>
            <a:t>hal </a:t>
          </a:r>
          <a:r>
            <a:rPr lang="id-ID" sz="1000" kern="1200" dirty="0"/>
            <a:t>ESG, keadilan di tempat kerja, menggunakan bahan baku ramah lingkungan, kepemimpinan, </a:t>
          </a:r>
          <a:r>
            <a:rPr lang="id-ID" sz="1000" kern="1200" dirty="0" err="1"/>
            <a:t>branding</a:t>
          </a:r>
          <a:r>
            <a:rPr lang="id-ID" sz="1000" kern="1200" dirty="0"/>
            <a:t>, dan banyak lagi</a:t>
          </a:r>
        </a:p>
      </dsp:txBody>
      <dsp:txXfrm>
        <a:off x="552044" y="562339"/>
        <a:ext cx="1546335" cy="1472220"/>
      </dsp:txXfrm>
    </dsp:sp>
    <dsp:sp modelId="{AF53FE13-9BE1-4C30-8440-E1C4197F856A}">
      <dsp:nvSpPr>
        <dsp:cNvPr id="0" name=""/>
        <dsp:cNvSpPr/>
      </dsp:nvSpPr>
      <dsp:spPr>
        <a:xfrm>
          <a:off x="2132828" y="562339"/>
          <a:ext cx="1546335" cy="14722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050" tIns="19050" rIns="19050" bIns="19050" numCol="1" spcCol="1270" anchor="t" anchorCtr="0">
          <a:noAutofit/>
        </a:bodyPr>
        <a:lstStyle/>
        <a:p>
          <a:pPr marL="0" lvl="0" indent="0" algn="l" defTabSz="444500">
            <a:lnSpc>
              <a:spcPct val="90000"/>
            </a:lnSpc>
            <a:spcBef>
              <a:spcPct val="0"/>
            </a:spcBef>
            <a:spcAft>
              <a:spcPct val="35000"/>
            </a:spcAft>
            <a:buNone/>
          </a:pPr>
          <a:r>
            <a:rPr lang="en-US" sz="1000" b="1" kern="1200" dirty="0">
              <a:solidFill>
                <a:schemeClr val="bg1"/>
              </a:solidFill>
              <a:highlight>
                <a:srgbClr val="FF0000"/>
              </a:highlight>
            </a:rPr>
            <a:t>Boeing</a:t>
          </a:r>
          <a:r>
            <a:rPr lang="en-US" sz="1000" kern="1200" dirty="0"/>
            <a:t>, </a:t>
          </a:r>
          <a:r>
            <a:rPr lang="en-US" sz="1000" kern="1200" dirty="0" err="1"/>
            <a:t>reputasi</a:t>
          </a:r>
          <a:r>
            <a:rPr lang="en-US" sz="1000" kern="1200" dirty="0"/>
            <a:t> dan </a:t>
          </a:r>
          <a:r>
            <a:rPr lang="en-US" sz="1000" kern="1200" dirty="0" err="1"/>
            <a:t>nilai</a:t>
          </a:r>
          <a:r>
            <a:rPr lang="en-US" sz="1000" kern="1200" dirty="0"/>
            <a:t> </a:t>
          </a:r>
          <a:r>
            <a:rPr lang="en-US" sz="1000" kern="1200" dirty="0" err="1"/>
            <a:t>sahamnya</a:t>
          </a:r>
          <a:r>
            <a:rPr lang="en-US" sz="1000" kern="1200" dirty="0"/>
            <a:t> </a:t>
          </a:r>
          <a:r>
            <a:rPr lang="en-US" sz="1000" kern="1200" dirty="0" err="1"/>
            <a:t>anjlok</a:t>
          </a:r>
          <a:r>
            <a:rPr lang="en-US" sz="1000" kern="1200" dirty="0"/>
            <a:t>, </a:t>
          </a:r>
          <a:r>
            <a:rPr lang="en-US" sz="1000" kern="1200" dirty="0" err="1"/>
            <a:t>karena</a:t>
          </a:r>
          <a:r>
            <a:rPr lang="en-US" sz="1000" kern="1200" dirty="0"/>
            <a:t> </a:t>
          </a:r>
          <a:r>
            <a:rPr lang="en-US" sz="1000" kern="1200" dirty="0" err="1"/>
            <a:t>dipersepsikan</a:t>
          </a:r>
          <a:r>
            <a:rPr lang="en-US" sz="1000" kern="1200" dirty="0"/>
            <a:t> </a:t>
          </a:r>
          <a:r>
            <a:rPr lang="en-US" sz="1000" kern="1200" dirty="0" err="1"/>
            <a:t>kurang</a:t>
          </a:r>
          <a:r>
            <a:rPr lang="en-US" sz="1000" kern="1200" dirty="0"/>
            <a:t> </a:t>
          </a:r>
          <a:r>
            <a:rPr lang="en-US" sz="1000" kern="1200" dirty="0" err="1"/>
            <a:t>bertanggung</a:t>
          </a:r>
          <a:r>
            <a:rPr lang="en-US" sz="1000" kern="1200" dirty="0"/>
            <a:t> </a:t>
          </a:r>
          <a:r>
            <a:rPr lang="en-US" sz="1000" kern="1200" dirty="0" err="1"/>
            <a:t>jawab</a:t>
          </a:r>
          <a:r>
            <a:rPr lang="en-US" sz="1000" kern="1200" dirty="0"/>
            <a:t> pada </a:t>
          </a:r>
          <a:r>
            <a:rPr lang="en-US" sz="1000" kern="1200" dirty="0" err="1"/>
            <a:t>konsumen</a:t>
          </a:r>
          <a:r>
            <a:rPr lang="en-US" sz="1000" kern="1200" dirty="0"/>
            <a:t> </a:t>
          </a:r>
          <a:r>
            <a:rPr lang="en-US" sz="1000" kern="1200" dirty="0" err="1"/>
            <a:t>sebagai</a:t>
          </a:r>
          <a:r>
            <a:rPr lang="en-US" sz="1000" kern="1200" dirty="0"/>
            <a:t> korban </a:t>
          </a:r>
          <a:r>
            <a:rPr lang="en-US" sz="1000" kern="1200" dirty="0" err="1"/>
            <a:t>kecelakaan</a:t>
          </a:r>
          <a:endParaRPr lang="id-ID" sz="1000" kern="1200" dirty="0"/>
        </a:p>
      </dsp:txBody>
      <dsp:txXfrm>
        <a:off x="2132828" y="562339"/>
        <a:ext cx="1546335" cy="1472220"/>
      </dsp:txXfrm>
    </dsp:sp>
    <dsp:sp modelId="{E3CF7CBB-1CC1-46F7-B0DC-B8630317A40C}">
      <dsp:nvSpPr>
        <dsp:cNvPr id="0" name=""/>
        <dsp:cNvSpPr/>
      </dsp:nvSpPr>
      <dsp:spPr>
        <a:xfrm>
          <a:off x="108047" y="16684"/>
          <a:ext cx="650685" cy="650685"/>
        </a:xfrm>
        <a:prstGeom prst="plus">
          <a:avLst>
            <a:gd name="adj" fmla="val 32810"/>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ADDE5E7-A3D5-46A5-BDFA-23FBEB11A816}">
      <dsp:nvSpPr>
        <dsp:cNvPr id="0" name=""/>
        <dsp:cNvSpPr/>
      </dsp:nvSpPr>
      <dsp:spPr>
        <a:xfrm>
          <a:off x="3323200" y="250686"/>
          <a:ext cx="612410" cy="209867"/>
        </a:xfrm>
        <a:prstGeom prst="rect">
          <a:avLst/>
        </a:prstGeom>
        <a:solidFill>
          <a:schemeClr val="accent5">
            <a:hueOff val="-2615887"/>
            <a:satOff val="15563"/>
            <a:lumOff val="6274"/>
            <a:alphaOff val="0"/>
          </a:schemeClr>
        </a:solidFill>
        <a:ln w="25400" cap="flat" cmpd="sng" algn="ctr">
          <a:solidFill>
            <a:schemeClr val="accent5">
              <a:hueOff val="-2615887"/>
              <a:satOff val="1556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D6C9CAB-EC1E-43BB-9474-E6BD9A74BA02}">
      <dsp:nvSpPr>
        <dsp:cNvPr id="0" name=""/>
        <dsp:cNvSpPr/>
      </dsp:nvSpPr>
      <dsp:spPr>
        <a:xfrm>
          <a:off x="2117518" y="565487"/>
          <a:ext cx="382" cy="1406112"/>
        </a:xfrm>
        <a:prstGeom prst="line">
          <a:avLst/>
        </a:pr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A15FB9-F344-49A3-882A-FE214B7D1015}">
      <dsp:nvSpPr>
        <dsp:cNvPr id="0" name=""/>
        <dsp:cNvSpPr/>
      </dsp:nvSpPr>
      <dsp:spPr>
        <a:xfrm>
          <a:off x="0" y="143156"/>
          <a:ext cx="5746621" cy="822150"/>
        </a:xfrm>
        <a:prstGeom prst="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6002" tIns="187452" rIns="446002" bIns="78232" numCol="1" spcCol="1270" anchor="t" anchorCtr="0">
          <a:noAutofit/>
        </a:bodyPr>
        <a:lstStyle/>
        <a:p>
          <a:pPr marL="57150" lvl="1" indent="-57150" algn="l" defTabSz="466725">
            <a:lnSpc>
              <a:spcPct val="90000"/>
            </a:lnSpc>
            <a:spcBef>
              <a:spcPct val="0"/>
            </a:spcBef>
            <a:spcAft>
              <a:spcPct val="15000"/>
            </a:spcAft>
            <a:buChar char="•"/>
          </a:pPr>
          <a:r>
            <a:rPr lang="de-DE" sz="1050" b="0" kern="1200" dirty="0"/>
            <a:t>CSR sebagai komitmen perusahaan untuk berkontribusi dalam Pembangunan ekonomi berkelanjutan, bekerja dengan karyawan perusahaan, keluarga karyawan, komunitas lokal, dan komunitas secara keseluruhan dalam rangka meningkatkan kualitas kehidupan.</a:t>
          </a:r>
          <a:endParaRPr lang="id-ID" sz="1050" b="0" kern="1200" dirty="0"/>
        </a:p>
      </dsp:txBody>
      <dsp:txXfrm>
        <a:off x="0" y="143156"/>
        <a:ext cx="5746621" cy="822150"/>
      </dsp:txXfrm>
    </dsp:sp>
    <dsp:sp modelId="{E0D8DE26-EA57-43A2-A277-06FEDFCE1CD2}">
      <dsp:nvSpPr>
        <dsp:cNvPr id="0" name=""/>
        <dsp:cNvSpPr/>
      </dsp:nvSpPr>
      <dsp:spPr>
        <a:xfrm>
          <a:off x="287331" y="10316"/>
          <a:ext cx="4022635" cy="26568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46" tIns="0" rIns="152046" bIns="0" numCol="1" spcCol="1270" anchor="ctr" anchorCtr="0">
          <a:noAutofit/>
        </a:bodyPr>
        <a:lstStyle/>
        <a:p>
          <a:pPr marL="0" lvl="0" indent="0" algn="l" defTabSz="466725">
            <a:lnSpc>
              <a:spcPct val="90000"/>
            </a:lnSpc>
            <a:spcBef>
              <a:spcPct val="0"/>
            </a:spcBef>
            <a:spcAft>
              <a:spcPct val="35000"/>
            </a:spcAft>
            <a:buNone/>
          </a:pPr>
          <a:r>
            <a:rPr lang="de-DE" sz="1050" i="1" kern="1200" dirty="0"/>
            <a:t>The World Business Forum For Sustainable Development</a:t>
          </a:r>
          <a:r>
            <a:rPr lang="de-DE" sz="1050" kern="1200" dirty="0"/>
            <a:t> </a:t>
          </a:r>
          <a:endParaRPr lang="id-ID" sz="1050" kern="1200" dirty="0"/>
        </a:p>
      </dsp:txBody>
      <dsp:txXfrm>
        <a:off x="300300" y="23285"/>
        <a:ext cx="3996697" cy="239742"/>
      </dsp:txXfrm>
    </dsp:sp>
    <dsp:sp modelId="{AA95FA66-1EE0-42B1-A775-8A29F0480879}">
      <dsp:nvSpPr>
        <dsp:cNvPr id="0" name=""/>
        <dsp:cNvSpPr/>
      </dsp:nvSpPr>
      <dsp:spPr>
        <a:xfrm>
          <a:off x="0" y="1146746"/>
          <a:ext cx="5746621" cy="1105650"/>
        </a:xfrm>
        <a:prstGeom prst="rect">
          <a:avLst/>
        </a:prstGeom>
        <a:solidFill>
          <a:schemeClr val="lt1">
            <a:alpha val="90000"/>
            <a:hueOff val="0"/>
            <a:satOff val="0"/>
            <a:lumOff val="0"/>
            <a:alphaOff val="0"/>
          </a:schemeClr>
        </a:solidFill>
        <a:ln w="25400" cap="flat" cmpd="sng" algn="ctr">
          <a:solidFill>
            <a:schemeClr val="accent2">
              <a:hueOff val="-1356225"/>
              <a:satOff val="-828"/>
              <a:lumOff val="32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6002" tIns="187452" rIns="446002" bIns="78232" numCol="1" spcCol="1270" anchor="t" anchorCtr="0">
          <a:noAutofit/>
        </a:bodyPr>
        <a:lstStyle/>
        <a:p>
          <a:pPr marL="57150" lvl="1" indent="-57150" algn="l" defTabSz="466725">
            <a:lnSpc>
              <a:spcPct val="90000"/>
            </a:lnSpc>
            <a:spcBef>
              <a:spcPct val="0"/>
            </a:spcBef>
            <a:spcAft>
              <a:spcPct val="15000"/>
            </a:spcAft>
            <a:buChar char="•"/>
          </a:pPr>
          <a:r>
            <a:rPr lang="de-DE" sz="1050" kern="1200" dirty="0"/>
            <a:t>CSR sebagai komitmen usaha untuk bertindak secara etis, beroperasi secara legal dan berkontribusi untuk meningkatkan kualitas hidup dari karyawan, keluarga, komunitas lokal, dan komunitas secara luas. Secara umum CSR sebagai bentuk kegiatan untuk meningkatkan kualitas kehidupan Masyarakat melalui peningkatan kemampuan manusia sebagai individu untuk beradaptasi dengan keadaan sosial yang ada</a:t>
          </a:r>
          <a:endParaRPr lang="id-ID" sz="1050" kern="1200" dirty="0"/>
        </a:p>
      </dsp:txBody>
      <dsp:txXfrm>
        <a:off x="0" y="1146746"/>
        <a:ext cx="5746621" cy="1105650"/>
      </dsp:txXfrm>
    </dsp:sp>
    <dsp:sp modelId="{EF53BB40-6D5D-418D-A9C0-798D5F92A9D1}">
      <dsp:nvSpPr>
        <dsp:cNvPr id="0" name=""/>
        <dsp:cNvSpPr/>
      </dsp:nvSpPr>
      <dsp:spPr>
        <a:xfrm>
          <a:off x="287331" y="1013906"/>
          <a:ext cx="4022635" cy="265680"/>
        </a:xfrm>
        <a:prstGeom prst="roundRect">
          <a:avLst/>
        </a:prstGeom>
        <a:solidFill>
          <a:schemeClr val="accent2">
            <a:hueOff val="-1356225"/>
            <a:satOff val="-828"/>
            <a:lumOff val="32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46" tIns="0" rIns="152046" bIns="0" numCol="1" spcCol="1270" anchor="ctr" anchorCtr="0">
          <a:noAutofit/>
        </a:bodyPr>
        <a:lstStyle/>
        <a:p>
          <a:pPr marL="0" lvl="0" indent="0" algn="l" defTabSz="466725">
            <a:lnSpc>
              <a:spcPct val="90000"/>
            </a:lnSpc>
            <a:spcBef>
              <a:spcPct val="0"/>
            </a:spcBef>
            <a:spcAft>
              <a:spcPct val="35000"/>
            </a:spcAft>
            <a:buNone/>
          </a:pPr>
          <a:r>
            <a:rPr lang="de-DE" sz="1050" kern="1200" dirty="0"/>
            <a:t>Sankat dan Clement (2002) dalam Rudito dan Famiola (2007) </a:t>
          </a:r>
          <a:endParaRPr lang="id-ID" sz="1050" kern="1200" dirty="0"/>
        </a:p>
      </dsp:txBody>
      <dsp:txXfrm>
        <a:off x="300300" y="1026875"/>
        <a:ext cx="3996697" cy="239742"/>
      </dsp:txXfrm>
    </dsp:sp>
    <dsp:sp modelId="{22170760-7333-4E39-AF72-151CE95FB676}">
      <dsp:nvSpPr>
        <dsp:cNvPr id="0" name=""/>
        <dsp:cNvSpPr/>
      </dsp:nvSpPr>
      <dsp:spPr>
        <a:xfrm>
          <a:off x="0" y="2433836"/>
          <a:ext cx="5746621" cy="1530900"/>
        </a:xfrm>
        <a:prstGeom prst="rect">
          <a:avLst/>
        </a:prstGeom>
        <a:solidFill>
          <a:schemeClr val="lt1">
            <a:alpha val="90000"/>
            <a:hueOff val="0"/>
            <a:satOff val="0"/>
            <a:lumOff val="0"/>
            <a:alphaOff val="0"/>
          </a:schemeClr>
        </a:solidFill>
        <a:ln w="25400" cap="flat" cmpd="sng" algn="ctr">
          <a:solidFill>
            <a:schemeClr val="accent2">
              <a:hueOff val="-2712450"/>
              <a:satOff val="-1656"/>
              <a:lumOff val="647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46002" tIns="187452" rIns="446002" bIns="78232" numCol="1" spcCol="1270" anchor="t" anchorCtr="0">
          <a:noAutofit/>
        </a:bodyPr>
        <a:lstStyle/>
        <a:p>
          <a:pPr marL="57150" lvl="1" indent="-57150" algn="l" defTabSz="466725">
            <a:lnSpc>
              <a:spcPct val="90000"/>
            </a:lnSpc>
            <a:spcBef>
              <a:spcPct val="0"/>
            </a:spcBef>
            <a:spcAft>
              <a:spcPct val="15000"/>
            </a:spcAft>
            <a:buChar char="•"/>
          </a:pPr>
          <a:r>
            <a:rPr lang="de-DE" sz="1050" kern="1200" dirty="0"/>
            <a:t>Tanggung jawab sosial (SR) yaitu </a:t>
          </a:r>
          <a:r>
            <a:rPr lang="de-DE" sz="1050" b="1" kern="1200" dirty="0"/>
            <a:t>sebuah tanggung jawab organisasi dari dampak yang ditimbulkan melalui aktivitas dan Keputusan organisasi terhadap masayarakat dan lingkungan melalui transparansi dan perilaku etis untuk berkontribusi pada Pembangunan berkelanjutan termasuk didadalamnya Kesehatan dan kesejahteraan Masyarakat, mempertimbangkan harapan para pemangku kepentingan, patuh terhadap hukum yang berlaku dan konsisten dengan norma perilaku internasional, serta terintegrasi di seluruh organisasi dan dipraktikkan dalam hubungannya. </a:t>
          </a:r>
          <a:endParaRPr lang="id-ID" sz="1050" b="1" kern="1200" dirty="0"/>
        </a:p>
      </dsp:txBody>
      <dsp:txXfrm>
        <a:off x="0" y="2433836"/>
        <a:ext cx="5746621" cy="1530900"/>
      </dsp:txXfrm>
    </dsp:sp>
    <dsp:sp modelId="{6DA4847A-C35F-492E-9EBE-44484562804B}">
      <dsp:nvSpPr>
        <dsp:cNvPr id="0" name=""/>
        <dsp:cNvSpPr/>
      </dsp:nvSpPr>
      <dsp:spPr>
        <a:xfrm>
          <a:off x="287331" y="2300996"/>
          <a:ext cx="4022635" cy="265680"/>
        </a:xfrm>
        <a:prstGeom prst="roundRect">
          <a:avLst/>
        </a:prstGeom>
        <a:solidFill>
          <a:schemeClr val="accent2">
            <a:hueOff val="-2712450"/>
            <a:satOff val="-1656"/>
            <a:lumOff val="64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046" tIns="0" rIns="152046" bIns="0" numCol="1" spcCol="1270" anchor="ctr" anchorCtr="0">
          <a:noAutofit/>
        </a:bodyPr>
        <a:lstStyle/>
        <a:p>
          <a:pPr marL="0" lvl="0" indent="0" algn="l" defTabSz="466725">
            <a:lnSpc>
              <a:spcPct val="90000"/>
            </a:lnSpc>
            <a:spcBef>
              <a:spcPct val="0"/>
            </a:spcBef>
            <a:spcAft>
              <a:spcPct val="35000"/>
            </a:spcAft>
            <a:buNone/>
          </a:pPr>
          <a:r>
            <a:rPr lang="en-US" sz="1050" kern="1200" dirty="0"/>
            <a:t>ISO 26000 SOCIAL RESPONSIBILITY </a:t>
          </a:r>
          <a:endParaRPr lang="id-ID" sz="1050" kern="1200" dirty="0"/>
        </a:p>
      </dsp:txBody>
      <dsp:txXfrm>
        <a:off x="300300" y="2313965"/>
        <a:ext cx="3996697" cy="2397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204FCF-9019-4158-BA1D-64CDD066D94F}">
      <dsp:nvSpPr>
        <dsp:cNvPr id="0" name=""/>
        <dsp:cNvSpPr/>
      </dsp:nvSpPr>
      <dsp:spPr>
        <a:xfrm>
          <a:off x="-3579951" y="-550194"/>
          <a:ext cx="4267800" cy="4267800"/>
        </a:xfrm>
        <a:prstGeom prst="blockArc">
          <a:avLst>
            <a:gd name="adj1" fmla="val 18900000"/>
            <a:gd name="adj2" fmla="val 2700000"/>
            <a:gd name="adj3" fmla="val 506"/>
          </a:avLst>
        </a:prstGeom>
        <a:noFill/>
        <a:ln w="25400" cap="flat" cmpd="sng" algn="ctr">
          <a:solidFill>
            <a:schemeClr val="accent2">
              <a:tint val="99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61C36E7-A524-4C6B-A646-2740103E7D19}">
      <dsp:nvSpPr>
        <dsp:cNvPr id="0" name=""/>
        <dsp:cNvSpPr/>
      </dsp:nvSpPr>
      <dsp:spPr>
        <a:xfrm>
          <a:off x="257660" y="166795"/>
          <a:ext cx="6275703" cy="333465"/>
        </a:xfrm>
        <a:prstGeom prst="rect">
          <a:avLst/>
        </a:prstGeom>
        <a:solidFill>
          <a:schemeClr val="accent2">
            <a:shade val="8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688" tIns="22860" rIns="22860" bIns="22860" numCol="1" spcCol="1270" anchor="ctr" anchorCtr="0">
          <a:noAutofit/>
        </a:bodyPr>
        <a:lstStyle/>
        <a:p>
          <a:pPr marL="0" lvl="0" indent="0" algn="l" defTabSz="400050">
            <a:lnSpc>
              <a:spcPct val="90000"/>
            </a:lnSpc>
            <a:spcBef>
              <a:spcPct val="0"/>
            </a:spcBef>
            <a:spcAft>
              <a:spcPct val="35000"/>
            </a:spcAft>
            <a:buNone/>
          </a:pPr>
          <a:r>
            <a:rPr lang="id-ID" sz="900" kern="1200" dirty="0" err="1"/>
            <a:t>Emotional</a:t>
          </a:r>
          <a:r>
            <a:rPr lang="id-ID" sz="900" kern="1200" dirty="0"/>
            <a:t> </a:t>
          </a:r>
          <a:r>
            <a:rPr lang="id-ID" sz="900" kern="1200" dirty="0" err="1"/>
            <a:t>appeal</a:t>
          </a:r>
          <a:r>
            <a:rPr lang="id-ID" sz="900" kern="1200" dirty="0"/>
            <a:t> menggambarkan </a:t>
          </a:r>
          <a:r>
            <a:rPr lang="id-ID" sz="900" kern="1200" dirty="0" err="1"/>
            <a:t>perusaaan</a:t>
          </a:r>
          <a:r>
            <a:rPr lang="id-ID" sz="900" kern="1200" dirty="0"/>
            <a:t> dihormati dan dicintai serta dihargai oleh </a:t>
          </a:r>
          <a:r>
            <a:rPr lang="id-ID" sz="900" kern="1200" dirty="0" err="1"/>
            <a:t>stakeholdernya</a:t>
          </a:r>
          <a:r>
            <a:rPr lang="id-ID" sz="900" kern="1200" dirty="0"/>
            <a:t> </a:t>
          </a:r>
        </a:p>
      </dsp:txBody>
      <dsp:txXfrm>
        <a:off x="257660" y="166795"/>
        <a:ext cx="6275703" cy="333465"/>
      </dsp:txXfrm>
    </dsp:sp>
    <dsp:sp modelId="{535ED6B5-EB1B-4000-8B96-0B798310CBD4}">
      <dsp:nvSpPr>
        <dsp:cNvPr id="0" name=""/>
        <dsp:cNvSpPr/>
      </dsp:nvSpPr>
      <dsp:spPr>
        <a:xfrm>
          <a:off x="49245" y="125112"/>
          <a:ext cx="416831" cy="416831"/>
        </a:xfrm>
        <a:prstGeom prst="ellipse">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895B09F-5FDE-4C2B-BB05-7BAE8AC641C8}">
      <dsp:nvSpPr>
        <dsp:cNvPr id="0" name=""/>
        <dsp:cNvSpPr/>
      </dsp:nvSpPr>
      <dsp:spPr>
        <a:xfrm>
          <a:off x="531958" y="666930"/>
          <a:ext cx="6001405" cy="333465"/>
        </a:xfrm>
        <a:prstGeom prst="rect">
          <a:avLst/>
        </a:prstGeom>
        <a:solidFill>
          <a:schemeClr val="accent2">
            <a:shade val="80000"/>
            <a:hueOff val="94696"/>
            <a:satOff val="-3714"/>
            <a:lumOff val="593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688" tIns="22860" rIns="22860" bIns="22860" numCol="1" spcCol="1270" anchor="ctr" anchorCtr="0">
          <a:noAutofit/>
        </a:bodyPr>
        <a:lstStyle/>
        <a:p>
          <a:pPr marL="0" lvl="0" indent="0" algn="l" defTabSz="400050">
            <a:lnSpc>
              <a:spcPct val="90000"/>
            </a:lnSpc>
            <a:spcBef>
              <a:spcPct val="0"/>
            </a:spcBef>
            <a:spcAft>
              <a:spcPct val="35000"/>
            </a:spcAft>
            <a:buFont typeface="Symbol" panose="05050102010706020507" pitchFamily="18" charset="2"/>
            <a:buNone/>
          </a:pPr>
          <a:r>
            <a:rPr lang="id-ID" sz="900" kern="1200"/>
            <a:t>Product and service menggambarkan kualitas produk dan keandalan produk yang sangat bagus </a:t>
          </a:r>
        </a:p>
      </dsp:txBody>
      <dsp:txXfrm>
        <a:off x="531958" y="666930"/>
        <a:ext cx="6001405" cy="333465"/>
      </dsp:txXfrm>
    </dsp:sp>
    <dsp:sp modelId="{28596AB6-453C-4459-B978-582577049168}">
      <dsp:nvSpPr>
        <dsp:cNvPr id="0" name=""/>
        <dsp:cNvSpPr/>
      </dsp:nvSpPr>
      <dsp:spPr>
        <a:xfrm>
          <a:off x="323543" y="625246"/>
          <a:ext cx="416831" cy="416831"/>
        </a:xfrm>
        <a:prstGeom prst="ellipse">
          <a:avLst/>
        </a:prstGeom>
        <a:solidFill>
          <a:schemeClr val="lt1">
            <a:hueOff val="0"/>
            <a:satOff val="0"/>
            <a:lumOff val="0"/>
            <a:alphaOff val="0"/>
          </a:schemeClr>
        </a:solidFill>
        <a:ln w="25400" cap="flat" cmpd="sng" algn="ctr">
          <a:solidFill>
            <a:schemeClr val="accent2">
              <a:shade val="80000"/>
              <a:hueOff val="94696"/>
              <a:satOff val="-3714"/>
              <a:lumOff val="5935"/>
              <a:alphaOff val="0"/>
            </a:schemeClr>
          </a:solidFill>
          <a:prstDash val="solid"/>
        </a:ln>
        <a:effectLst/>
      </dsp:spPr>
      <dsp:style>
        <a:lnRef idx="2">
          <a:scrgbClr r="0" g="0" b="0"/>
        </a:lnRef>
        <a:fillRef idx="1">
          <a:scrgbClr r="0" g="0" b="0"/>
        </a:fillRef>
        <a:effectRef idx="0">
          <a:scrgbClr r="0" g="0" b="0"/>
        </a:effectRef>
        <a:fontRef idx="minor"/>
      </dsp:style>
    </dsp:sp>
    <dsp:sp modelId="{81389434-D85A-44A8-91F5-8B8CC14AB113}">
      <dsp:nvSpPr>
        <dsp:cNvPr id="0" name=""/>
        <dsp:cNvSpPr/>
      </dsp:nvSpPr>
      <dsp:spPr>
        <a:xfrm>
          <a:off x="657388" y="1167064"/>
          <a:ext cx="5875975" cy="333465"/>
        </a:xfrm>
        <a:prstGeom prst="rect">
          <a:avLst/>
        </a:prstGeom>
        <a:solidFill>
          <a:schemeClr val="accent2">
            <a:shade val="80000"/>
            <a:hueOff val="189391"/>
            <a:satOff val="-7428"/>
            <a:lumOff val="1187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688" tIns="22860" rIns="22860" bIns="22860" numCol="1" spcCol="1270" anchor="ctr" anchorCtr="0">
          <a:noAutofit/>
        </a:bodyPr>
        <a:lstStyle/>
        <a:p>
          <a:pPr marL="0" lvl="0" indent="0" algn="l" defTabSz="400050">
            <a:lnSpc>
              <a:spcPct val="90000"/>
            </a:lnSpc>
            <a:spcBef>
              <a:spcPct val="0"/>
            </a:spcBef>
            <a:spcAft>
              <a:spcPct val="35000"/>
            </a:spcAft>
            <a:buFont typeface="Symbol" panose="05050102010706020507" pitchFamily="18" charset="2"/>
            <a:buNone/>
          </a:pPr>
          <a:r>
            <a:rPr lang="id-ID" sz="900" kern="1200"/>
            <a:t>Vision / Leadership menggambarkan persepsi stakeholder bahwa perusahaan memiliki visi dan strategi jangka panjang untuk mencapai masa depan yang berkelanjutan </a:t>
          </a:r>
        </a:p>
      </dsp:txBody>
      <dsp:txXfrm>
        <a:off x="657388" y="1167064"/>
        <a:ext cx="5875975" cy="333465"/>
      </dsp:txXfrm>
    </dsp:sp>
    <dsp:sp modelId="{1AC33DB2-EF27-4CD3-8FC9-ABA6AFD559E5}">
      <dsp:nvSpPr>
        <dsp:cNvPr id="0" name=""/>
        <dsp:cNvSpPr/>
      </dsp:nvSpPr>
      <dsp:spPr>
        <a:xfrm>
          <a:off x="448972" y="1125381"/>
          <a:ext cx="416831" cy="416831"/>
        </a:xfrm>
        <a:prstGeom prst="ellipse">
          <a:avLst/>
        </a:prstGeom>
        <a:solidFill>
          <a:schemeClr val="lt1">
            <a:hueOff val="0"/>
            <a:satOff val="0"/>
            <a:lumOff val="0"/>
            <a:alphaOff val="0"/>
          </a:schemeClr>
        </a:solidFill>
        <a:ln w="25400" cap="flat" cmpd="sng" algn="ctr">
          <a:solidFill>
            <a:schemeClr val="accent2">
              <a:shade val="80000"/>
              <a:hueOff val="189391"/>
              <a:satOff val="-7428"/>
              <a:lumOff val="11871"/>
              <a:alphaOff val="0"/>
            </a:schemeClr>
          </a:solidFill>
          <a:prstDash val="solid"/>
        </a:ln>
        <a:effectLst/>
      </dsp:spPr>
      <dsp:style>
        <a:lnRef idx="2">
          <a:scrgbClr r="0" g="0" b="0"/>
        </a:lnRef>
        <a:fillRef idx="1">
          <a:scrgbClr r="0" g="0" b="0"/>
        </a:fillRef>
        <a:effectRef idx="0">
          <a:scrgbClr r="0" g="0" b="0"/>
        </a:effectRef>
        <a:fontRef idx="minor"/>
      </dsp:style>
    </dsp:sp>
    <dsp:sp modelId="{5C1DC32F-B639-4772-81C6-04AEE47BBE0B}">
      <dsp:nvSpPr>
        <dsp:cNvPr id="0" name=""/>
        <dsp:cNvSpPr/>
      </dsp:nvSpPr>
      <dsp:spPr>
        <a:xfrm>
          <a:off x="657388" y="1666881"/>
          <a:ext cx="5875975" cy="333465"/>
        </a:xfrm>
        <a:prstGeom prst="rect">
          <a:avLst/>
        </a:prstGeom>
        <a:solidFill>
          <a:schemeClr val="accent2">
            <a:shade val="80000"/>
            <a:hueOff val="284087"/>
            <a:satOff val="-11142"/>
            <a:lumOff val="1780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688" tIns="22860" rIns="22860" bIns="22860" numCol="1" spcCol="1270" anchor="ctr" anchorCtr="0">
          <a:noAutofit/>
        </a:bodyPr>
        <a:lstStyle/>
        <a:p>
          <a:pPr marL="0" lvl="0" indent="0" algn="l" defTabSz="400050">
            <a:lnSpc>
              <a:spcPct val="90000"/>
            </a:lnSpc>
            <a:spcBef>
              <a:spcPct val="0"/>
            </a:spcBef>
            <a:spcAft>
              <a:spcPct val="35000"/>
            </a:spcAft>
            <a:buFont typeface="Symbol" panose="05050102010706020507" pitchFamily="18" charset="2"/>
            <a:buNone/>
          </a:pPr>
          <a:r>
            <a:rPr lang="id-ID" sz="900" kern="1200" dirty="0" err="1"/>
            <a:t>Workplace</a:t>
          </a:r>
          <a:r>
            <a:rPr lang="id-ID" sz="900" kern="1200" dirty="0"/>
            <a:t> </a:t>
          </a:r>
          <a:r>
            <a:rPr lang="id-ID" sz="900" kern="1200" dirty="0" err="1"/>
            <a:t>environment</a:t>
          </a:r>
          <a:r>
            <a:rPr lang="id-ID" sz="900" kern="1200" dirty="0"/>
            <a:t> menggambarkan persepsi </a:t>
          </a:r>
          <a:r>
            <a:rPr lang="id-ID" sz="900" kern="1200" dirty="0" err="1"/>
            <a:t>stakeolder</a:t>
          </a:r>
          <a:r>
            <a:rPr lang="id-ID" sz="900" kern="1200" dirty="0"/>
            <a:t> bahwa perusahaan dipercaya dikelola dengan baik, memiliki tenaga kerja yang baik, dan lingkungan kerja yang aman dan nyaman. </a:t>
          </a:r>
        </a:p>
      </dsp:txBody>
      <dsp:txXfrm>
        <a:off x="657388" y="1666881"/>
        <a:ext cx="5875975" cy="333465"/>
      </dsp:txXfrm>
    </dsp:sp>
    <dsp:sp modelId="{5989FF22-BE76-45DA-AF39-1F2CC51C59DC}">
      <dsp:nvSpPr>
        <dsp:cNvPr id="0" name=""/>
        <dsp:cNvSpPr/>
      </dsp:nvSpPr>
      <dsp:spPr>
        <a:xfrm>
          <a:off x="448972" y="1625198"/>
          <a:ext cx="416831" cy="416831"/>
        </a:xfrm>
        <a:prstGeom prst="ellipse">
          <a:avLst/>
        </a:prstGeom>
        <a:solidFill>
          <a:schemeClr val="lt1">
            <a:hueOff val="0"/>
            <a:satOff val="0"/>
            <a:lumOff val="0"/>
            <a:alphaOff val="0"/>
          </a:schemeClr>
        </a:solidFill>
        <a:ln w="25400" cap="flat" cmpd="sng" algn="ctr">
          <a:solidFill>
            <a:schemeClr val="accent2">
              <a:shade val="80000"/>
              <a:hueOff val="284087"/>
              <a:satOff val="-11142"/>
              <a:lumOff val="17806"/>
              <a:alphaOff val="0"/>
            </a:schemeClr>
          </a:solidFill>
          <a:prstDash val="solid"/>
        </a:ln>
        <a:effectLst/>
      </dsp:spPr>
      <dsp:style>
        <a:lnRef idx="2">
          <a:scrgbClr r="0" g="0" b="0"/>
        </a:lnRef>
        <a:fillRef idx="1">
          <a:scrgbClr r="0" g="0" b="0"/>
        </a:fillRef>
        <a:effectRef idx="0">
          <a:scrgbClr r="0" g="0" b="0"/>
        </a:effectRef>
        <a:fontRef idx="minor"/>
      </dsp:style>
    </dsp:sp>
    <dsp:sp modelId="{D5CC0925-2B2A-4B56-A123-79B0EEB8FDEB}">
      <dsp:nvSpPr>
        <dsp:cNvPr id="0" name=""/>
        <dsp:cNvSpPr/>
      </dsp:nvSpPr>
      <dsp:spPr>
        <a:xfrm>
          <a:off x="531958" y="2167015"/>
          <a:ext cx="6001405" cy="333465"/>
        </a:xfrm>
        <a:prstGeom prst="rect">
          <a:avLst/>
        </a:prstGeom>
        <a:solidFill>
          <a:schemeClr val="accent2">
            <a:shade val="80000"/>
            <a:hueOff val="378783"/>
            <a:satOff val="-14856"/>
            <a:lumOff val="2374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688" tIns="22860" rIns="22860" bIns="22860" numCol="1" spcCol="1270" anchor="ctr" anchorCtr="0">
          <a:noAutofit/>
        </a:bodyPr>
        <a:lstStyle/>
        <a:p>
          <a:pPr marL="0" lvl="0" indent="0" algn="l" defTabSz="400050">
            <a:lnSpc>
              <a:spcPct val="90000"/>
            </a:lnSpc>
            <a:spcBef>
              <a:spcPct val="0"/>
            </a:spcBef>
            <a:spcAft>
              <a:spcPct val="35000"/>
            </a:spcAft>
            <a:buFont typeface="Symbol" panose="05050102010706020507" pitchFamily="18" charset="2"/>
            <a:buNone/>
          </a:pPr>
          <a:r>
            <a:rPr lang="id-ID" sz="900" kern="1200" dirty="0" err="1">
              <a:solidFill>
                <a:schemeClr val="tx1"/>
              </a:solidFill>
            </a:rPr>
            <a:t>Social</a:t>
          </a:r>
          <a:r>
            <a:rPr lang="id-ID" sz="900" kern="1200" dirty="0">
              <a:solidFill>
                <a:schemeClr val="tx1"/>
              </a:solidFill>
            </a:rPr>
            <a:t>/</a:t>
          </a:r>
          <a:r>
            <a:rPr lang="id-ID" sz="900" kern="1200" dirty="0" err="1">
              <a:solidFill>
                <a:schemeClr val="tx1"/>
              </a:solidFill>
            </a:rPr>
            <a:t>environmental</a:t>
          </a:r>
          <a:r>
            <a:rPr lang="id-ID" sz="900" kern="1200" dirty="0">
              <a:solidFill>
                <a:schemeClr val="tx1"/>
              </a:solidFill>
            </a:rPr>
            <a:t> </a:t>
          </a:r>
          <a:r>
            <a:rPr lang="id-ID" sz="900" kern="1200" dirty="0" err="1">
              <a:solidFill>
                <a:schemeClr val="tx1"/>
              </a:solidFill>
            </a:rPr>
            <a:t>responsibility</a:t>
          </a:r>
          <a:r>
            <a:rPr lang="id-ID" sz="900" kern="1200" dirty="0">
              <a:solidFill>
                <a:schemeClr val="tx1"/>
              </a:solidFill>
            </a:rPr>
            <a:t> menggambarkan perusahaan bertanggung jawab secara sosial dan lingkungan terhadap dampak yang ditimbulkannya</a:t>
          </a:r>
        </a:p>
      </dsp:txBody>
      <dsp:txXfrm>
        <a:off x="531958" y="2167015"/>
        <a:ext cx="6001405" cy="333465"/>
      </dsp:txXfrm>
    </dsp:sp>
    <dsp:sp modelId="{977F8F86-CD2C-4941-A726-97EBE0556517}">
      <dsp:nvSpPr>
        <dsp:cNvPr id="0" name=""/>
        <dsp:cNvSpPr/>
      </dsp:nvSpPr>
      <dsp:spPr>
        <a:xfrm>
          <a:off x="323543" y="2125332"/>
          <a:ext cx="416831" cy="416831"/>
        </a:xfrm>
        <a:prstGeom prst="ellipse">
          <a:avLst/>
        </a:prstGeom>
        <a:solidFill>
          <a:schemeClr val="lt1">
            <a:hueOff val="0"/>
            <a:satOff val="0"/>
            <a:lumOff val="0"/>
            <a:alphaOff val="0"/>
          </a:schemeClr>
        </a:solidFill>
        <a:ln w="25400" cap="flat" cmpd="sng" algn="ctr">
          <a:solidFill>
            <a:schemeClr val="accent2">
              <a:shade val="80000"/>
              <a:hueOff val="378783"/>
              <a:satOff val="-14856"/>
              <a:lumOff val="23742"/>
              <a:alphaOff val="0"/>
            </a:schemeClr>
          </a:solidFill>
          <a:prstDash val="solid"/>
        </a:ln>
        <a:effectLst/>
      </dsp:spPr>
      <dsp:style>
        <a:lnRef idx="2">
          <a:scrgbClr r="0" g="0" b="0"/>
        </a:lnRef>
        <a:fillRef idx="1">
          <a:scrgbClr r="0" g="0" b="0"/>
        </a:fillRef>
        <a:effectRef idx="0">
          <a:scrgbClr r="0" g="0" b="0"/>
        </a:effectRef>
        <a:fontRef idx="minor"/>
      </dsp:style>
    </dsp:sp>
    <dsp:sp modelId="{01E65488-ADD8-4C2C-83A7-BFE2EF2AC1A5}">
      <dsp:nvSpPr>
        <dsp:cNvPr id="0" name=""/>
        <dsp:cNvSpPr/>
      </dsp:nvSpPr>
      <dsp:spPr>
        <a:xfrm>
          <a:off x="257660" y="2667150"/>
          <a:ext cx="6275703" cy="333465"/>
        </a:xfrm>
        <a:prstGeom prst="rect">
          <a:avLst/>
        </a:prstGeom>
        <a:solidFill>
          <a:schemeClr val="accent2">
            <a:shade val="80000"/>
            <a:hueOff val="473479"/>
            <a:satOff val="-18570"/>
            <a:lumOff val="296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4688" tIns="22860" rIns="22860" bIns="22860" numCol="1" spcCol="1270" anchor="ctr" anchorCtr="0">
          <a:noAutofit/>
        </a:bodyPr>
        <a:lstStyle/>
        <a:p>
          <a:pPr marL="0" lvl="0" indent="0" algn="l" defTabSz="400050">
            <a:lnSpc>
              <a:spcPct val="90000"/>
            </a:lnSpc>
            <a:spcBef>
              <a:spcPct val="0"/>
            </a:spcBef>
            <a:spcAft>
              <a:spcPct val="35000"/>
            </a:spcAft>
            <a:buFont typeface="Symbol" panose="05050102010706020507" pitchFamily="18" charset="2"/>
            <a:buNone/>
          </a:pPr>
          <a:r>
            <a:rPr lang="id-ID" sz="900" kern="1200" dirty="0">
              <a:solidFill>
                <a:schemeClr val="tx1"/>
              </a:solidFill>
            </a:rPr>
            <a:t>Finansial </a:t>
          </a:r>
          <a:r>
            <a:rPr lang="id-ID" sz="900" kern="1200" dirty="0" err="1">
              <a:solidFill>
                <a:schemeClr val="tx1"/>
              </a:solidFill>
            </a:rPr>
            <a:t>performance</a:t>
          </a:r>
          <a:r>
            <a:rPr lang="id-ID" sz="900" kern="1200" dirty="0">
              <a:solidFill>
                <a:schemeClr val="tx1"/>
              </a:solidFill>
            </a:rPr>
            <a:t> menggambarkan sejauh mana perusahaan </a:t>
          </a:r>
          <a:r>
            <a:rPr lang="id-ID" sz="900" kern="1200" dirty="0" err="1">
              <a:solidFill>
                <a:schemeClr val="tx1"/>
              </a:solidFill>
            </a:rPr>
            <a:t>profitable</a:t>
          </a:r>
          <a:r>
            <a:rPr lang="id-ID" sz="900" kern="1200" dirty="0">
              <a:solidFill>
                <a:schemeClr val="tx1"/>
              </a:solidFill>
            </a:rPr>
            <a:t> dan memiliki kemampuan kinerja keuangan yang optimal </a:t>
          </a:r>
        </a:p>
      </dsp:txBody>
      <dsp:txXfrm>
        <a:off x="257660" y="2667150"/>
        <a:ext cx="6275703" cy="333465"/>
      </dsp:txXfrm>
    </dsp:sp>
    <dsp:sp modelId="{CA22AE07-8C3F-4962-A5A4-1F4C077CD3E7}">
      <dsp:nvSpPr>
        <dsp:cNvPr id="0" name=""/>
        <dsp:cNvSpPr/>
      </dsp:nvSpPr>
      <dsp:spPr>
        <a:xfrm>
          <a:off x="49245" y="2625466"/>
          <a:ext cx="416831" cy="416831"/>
        </a:xfrm>
        <a:prstGeom prst="ellipse">
          <a:avLst/>
        </a:prstGeom>
        <a:solidFill>
          <a:schemeClr val="lt1">
            <a:hueOff val="0"/>
            <a:satOff val="0"/>
            <a:lumOff val="0"/>
            <a:alphaOff val="0"/>
          </a:schemeClr>
        </a:solidFill>
        <a:ln w="25400" cap="flat" cmpd="sng" algn="ctr">
          <a:solidFill>
            <a:schemeClr val="accent2">
              <a:shade val="80000"/>
              <a:hueOff val="473479"/>
              <a:satOff val="-18570"/>
              <a:lumOff val="29677"/>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9/3/layout/PlusandMinus">
  <dgm:title val=""/>
  <dgm:desc val=""/>
  <dgm:catLst>
    <dgm:cat type="relationship" pri="3600"/>
  </dgm:catLst>
  <dgm:samp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clrData>
  <dgm:layoutNode name="Name0">
    <dgm:varLst>
      <dgm:chMax val="2"/>
      <dgm:chPref val="2"/>
      <dgm:dir/>
      <dgm:animOne/>
      <dgm:resizeHandles val="exact"/>
    </dgm:varLst>
    <dgm:alg type="composite">
      <dgm:param type="ar" val="1.8238"/>
    </dgm:alg>
    <dgm:shape xmlns:r="http://schemas.openxmlformats.org/officeDocument/2006/relationships" r:blip="">
      <dgm:adjLst/>
    </dgm:shape>
    <dgm:choose name="Name1">
      <dgm:if name="Name2" func="var" arg="dir" op="equ" val="norm">
        <dgm:constrLst>
          <dgm:constr type="primFontSz" for="des" ptType="node" op="equ" val="65"/>
          <dgm:constr type="l" for="ch" forName="Background" refType="w" fact="0.09"/>
          <dgm:constr type="t" for="ch" forName="Background" refType="h" fact="0.1641"/>
          <dgm:constr type="w" for="ch" forName="Background" refType="w" fact="0.87"/>
          <dgm:constr type="h" for="ch" forName="Background" refType="h" fact="0.82"/>
          <dgm:constr type="l" for="ch" forName="ParentText1" refType="w" fact="0.116"/>
          <dgm:constr type="t" for="ch" forName="ParentText1" refType="h" fact="0.26"/>
          <dgm:constr type="w" for="ch" forName="ParentText1" refType="w" fact="0.404"/>
          <dgm:constr type="h" for="ch" forName="ParentText1" refType="h" fact="0.7015"/>
          <dgm:constr type="l" for="ch" forName="ParentText2" refType="w" fact="0.529"/>
          <dgm:constr type="t" for="ch" forName="ParentText2" refType="h" fact="0.26"/>
          <dgm:constr type="w" for="ch" forName="ParentText2" refType="w" fact="0.404"/>
          <dgm:constr type="h" for="ch" forName="ParentText2" refType="h" fact="0.7015"/>
          <dgm:constr type="l" for="ch" forName="Plus" refType="w" fact="0"/>
          <dgm:constr type="t" for="ch" forName="Plus" refType="h" fact="0"/>
          <dgm:constr type="w" for="ch" forName="Plus" refType="w" fact="0.17"/>
          <dgm:constr type="h" for="ch" forName="Plus" refType="w" refFor="ch" refForName="Plus"/>
          <dgm:constr type="l" for="ch" forName="Minus" refType="w" fact="0.84"/>
          <dgm:constr type="t" for="ch" forName="Minus" refType="h" fact="0.1115"/>
          <dgm:constr type="w" for="ch" forName="Minus" refType="w" fact="0.16"/>
          <dgm:constr type="h" for="ch" forName="Minus" refType="h" fact="0.1"/>
          <dgm:constr type="l" for="ch" forName="Divider" refType="w" fact="0.525"/>
          <dgm:constr type="t" for="ch" forName="Divider" refType="h" fact="0.2615"/>
          <dgm:constr type="w" for="ch" forName="Divider" refType="w" fact="0.0001"/>
          <dgm:constr type="h" for="ch" forName="Divider" refType="h" fact="0.67"/>
        </dgm:constrLst>
      </dgm:if>
      <dgm:else name="Name3">
        <dgm:constrLst>
          <dgm:constr type="primFontSz" for="des" ptType="node" op="equ" val="65"/>
          <dgm:constr type="r" for="ch" forName="Background" refType="w" fact="-0.09"/>
          <dgm:constr type="t" for="ch" forName="Background" refType="h" fact="0.1641"/>
          <dgm:constr type="w" for="ch" forName="Background" refType="w" fact="0.87"/>
          <dgm:constr type="h" for="ch" forName="Background" refType="h" fact="0.82"/>
          <dgm:constr type="r" for="ch" forName="ParentText1" refType="w" fact="-0.116"/>
          <dgm:constr type="t" for="ch" forName="ParentText1" refType="h" fact="0.26"/>
          <dgm:constr type="w" for="ch" forName="ParentText1" refType="w" fact="0.404"/>
          <dgm:constr type="h" for="ch" forName="ParentText1" refType="h" fact="0.7015"/>
          <dgm:constr type="r" for="ch" forName="ParentText2" refType="w" fact="-0.529"/>
          <dgm:constr type="t" for="ch" forName="ParentText2" refType="h" fact="0.26"/>
          <dgm:constr type="w" for="ch" forName="ParentText2" refType="w" fact="0.404"/>
          <dgm:constr type="h" for="ch" forName="ParentText2" refType="h" fact="0.7015"/>
          <dgm:constr type="r" for="ch" forName="Plus" refType="w" fact="0"/>
          <dgm:constr type="t" for="ch" forName="Plus" refType="h" fact="0"/>
          <dgm:constr type="w" for="ch" forName="Plus" refType="w" fact="0.17"/>
          <dgm:constr type="h" for="ch" forName="Plus" refType="w" refFor="ch" refForName="Plus"/>
          <dgm:constr type="r" for="ch" forName="Minus" refType="w" fact="-0.84"/>
          <dgm:constr type="t" for="ch" forName="Minus" refType="h" fact="0.1115"/>
          <dgm:constr type="w" for="ch" forName="Minus" refType="w" fact="0.16"/>
          <dgm:constr type="h" for="ch" forName="Minus" refType="h" fact="0.1"/>
          <dgm:constr type="r" for="ch" forName="Divider" refType="w" fact="-0.525"/>
          <dgm:constr type="t" for="ch" forName="Divider" refType="h" fact="0.2615"/>
          <dgm:constr type="w" for="ch" forName="Divider" refType="w" fact="0.0001"/>
          <dgm:constr type="h" for="ch" forName="Divider" refType="h" fact="0.67"/>
        </dgm:constrLst>
      </dgm:else>
    </dgm:choose>
    <dgm:layoutNode name="Background" styleLbl="bgImgPlace1">
      <dgm:alg type="sp"/>
      <dgm:shape xmlns:r="http://schemas.openxmlformats.org/officeDocument/2006/relationships" type="rect" r:blip="">
        <dgm:adjLst/>
      </dgm:shape>
      <dgm:presOf/>
    </dgm:layoutNode>
    <dgm:layoutNode name="ParentText1"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1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arentText2"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ch desOrSelf" ptType="node node" st="2 1" cnt="1 0"/>
      <dgm:constrLst>
        <dgm:constr type="lMarg" refType="primFontSz" fact="0.15"/>
        <dgm:constr type="rMarg" refType="primFontSz" fact="0.15"/>
        <dgm:constr type="tMarg" refType="primFontSz" fact="0.15"/>
        <dgm:constr type="bMarg" refType="primFontSz" fact="0.15"/>
      </dgm:constrLst>
      <dgm:ruleLst>
        <dgm:rule type="primFontSz" val="5" fact="NaN" max="NaN"/>
      </dgm:ruleLst>
    </dgm:layoutNode>
    <dgm:layoutNode name="Plus" styleLbl="alignNode1">
      <dgm:alg type="sp"/>
      <dgm:shape xmlns:r="http://schemas.openxmlformats.org/officeDocument/2006/relationships" type="plus" r:blip="">
        <dgm:adjLst>
          <dgm:adj idx="1" val="0.3281"/>
        </dgm:adjLst>
      </dgm:shape>
      <dgm:presOf/>
    </dgm:layoutNode>
    <dgm:layoutNode name="Minus" styleLbl="alignNode1">
      <dgm:alg type="sp"/>
      <dgm:shape xmlns:r="http://schemas.openxmlformats.org/officeDocument/2006/relationships" type="rect" r:blip="">
        <dgm:adjLst/>
      </dgm:shape>
      <dgm:presOf/>
    </dgm:layoutNode>
    <dgm:layoutNode name="Divider" styleLbl="parChTrans1D1">
      <dgm:alg type="sp"/>
      <dgm:shape xmlns:r="http://schemas.openxmlformats.org/officeDocument/2006/relationships" type="line" r:blip="">
        <dgm:adjLst/>
      </dgm:shape>
      <dgm:presOf/>
    </dgm:layoutNode>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1af74f2bbf_2_134:notes"/>
          <p:cNvSpPr txBox="1">
            <a:spLocks noGrp="1"/>
          </p:cNvSpPr>
          <p:nvPr>
            <p:ph type="body" idx="1"/>
          </p:nvPr>
        </p:nvSpPr>
        <p:spPr>
          <a:xfrm>
            <a:off x="685793" y="4343393"/>
            <a:ext cx="5486396" cy="4114787"/>
          </a:xfrm>
          <a:prstGeom prst="rect">
            <a:avLst/>
          </a:prstGeom>
        </p:spPr>
        <p:txBody>
          <a:bodyPr spcFirstLastPara="1" wrap="square" lIns="49900" tIns="49900" rIns="49900" bIns="49900" anchor="t" anchorCtr="0">
            <a:noAutofit/>
          </a:bodyPr>
          <a:lstStyle/>
          <a:p>
            <a:pPr marL="0" lvl="0" indent="0" algn="l" rtl="0">
              <a:spcBef>
                <a:spcPts val="0"/>
              </a:spcBef>
              <a:spcAft>
                <a:spcPts val="0"/>
              </a:spcAft>
              <a:buNone/>
            </a:pPr>
            <a:endParaRPr/>
          </a:p>
        </p:txBody>
      </p:sp>
      <p:sp>
        <p:nvSpPr>
          <p:cNvPr id="186" name="Google Shape;186;g31af74f2bbf_2_1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a:extLst>
            <a:ext uri="{FF2B5EF4-FFF2-40B4-BE49-F238E27FC236}">
              <a16:creationId xmlns:a16="http://schemas.microsoft.com/office/drawing/2014/main" id="{07BED372-0617-3712-D219-CB90753C4174}"/>
            </a:ext>
          </a:extLst>
        </p:cNvPr>
        <p:cNvGrpSpPr/>
        <p:nvPr/>
      </p:nvGrpSpPr>
      <p:grpSpPr>
        <a:xfrm>
          <a:off x="0" y="0"/>
          <a:ext cx="0" cy="0"/>
          <a:chOff x="0" y="0"/>
          <a:chExt cx="0" cy="0"/>
        </a:xfrm>
      </p:grpSpPr>
      <p:sp>
        <p:nvSpPr>
          <p:cNvPr id="210" name="Google Shape;210;g31af74f2bbf_2_157:notes">
            <a:extLst>
              <a:ext uri="{FF2B5EF4-FFF2-40B4-BE49-F238E27FC236}">
                <a16:creationId xmlns:a16="http://schemas.microsoft.com/office/drawing/2014/main" id="{0FF1C0C5-6B4A-8049-5D30-634FB8B05F56}"/>
              </a:ext>
            </a:extLst>
          </p:cNvPr>
          <p:cNvSpPr txBox="1">
            <a:spLocks noGrp="1"/>
          </p:cNvSpPr>
          <p:nvPr>
            <p:ph type="body" idx="1"/>
          </p:nvPr>
        </p:nvSpPr>
        <p:spPr>
          <a:xfrm>
            <a:off x="685793" y="4343393"/>
            <a:ext cx="5486396" cy="4114787"/>
          </a:xfrm>
          <a:prstGeom prst="rect">
            <a:avLst/>
          </a:prstGeom>
        </p:spPr>
        <p:txBody>
          <a:bodyPr spcFirstLastPara="1" wrap="square" lIns="49900" tIns="49900" rIns="49900" bIns="49900" anchor="t" anchorCtr="0">
            <a:noAutofit/>
          </a:bodyPr>
          <a:lstStyle/>
          <a:p>
            <a:pPr marL="0" lvl="0" indent="0" algn="l" rtl="0">
              <a:spcBef>
                <a:spcPts val="0"/>
              </a:spcBef>
              <a:spcAft>
                <a:spcPts val="0"/>
              </a:spcAft>
              <a:buNone/>
            </a:pPr>
            <a:endParaRPr/>
          </a:p>
        </p:txBody>
      </p:sp>
      <p:sp>
        <p:nvSpPr>
          <p:cNvPr id="211" name="Google Shape;211;g31af74f2bbf_2_157:notes">
            <a:extLst>
              <a:ext uri="{FF2B5EF4-FFF2-40B4-BE49-F238E27FC236}">
                <a16:creationId xmlns:a16="http://schemas.microsoft.com/office/drawing/2014/main" id="{547023B1-0357-097E-D999-90FFBB5EAE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318143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g31af74f2bbf_2_163:notes"/>
          <p:cNvSpPr txBox="1">
            <a:spLocks noGrp="1"/>
          </p:cNvSpPr>
          <p:nvPr>
            <p:ph type="body" idx="1"/>
          </p:nvPr>
        </p:nvSpPr>
        <p:spPr>
          <a:xfrm>
            <a:off x="685793" y="4343393"/>
            <a:ext cx="5486396" cy="4114787"/>
          </a:xfrm>
          <a:prstGeom prst="rect">
            <a:avLst/>
          </a:prstGeom>
        </p:spPr>
        <p:txBody>
          <a:bodyPr spcFirstLastPara="1" wrap="square" lIns="49900" tIns="49900" rIns="49900" bIns="49900" anchor="t" anchorCtr="0">
            <a:noAutofit/>
          </a:bodyPr>
          <a:lstStyle/>
          <a:p>
            <a:pPr marL="0" lvl="0" indent="0" algn="l" rtl="0">
              <a:spcBef>
                <a:spcPts val="0"/>
              </a:spcBef>
              <a:spcAft>
                <a:spcPts val="0"/>
              </a:spcAft>
              <a:buNone/>
            </a:pPr>
            <a:endParaRPr/>
          </a:p>
        </p:txBody>
      </p:sp>
      <p:sp>
        <p:nvSpPr>
          <p:cNvPr id="218" name="Google Shape;218;g31af74f2bbf_2_1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a:extLst>
            <a:ext uri="{FF2B5EF4-FFF2-40B4-BE49-F238E27FC236}">
              <a16:creationId xmlns:a16="http://schemas.microsoft.com/office/drawing/2014/main" id="{834ECA66-0447-C24D-FBDE-449DD8E6BD29}"/>
            </a:ext>
          </a:extLst>
        </p:cNvPr>
        <p:cNvGrpSpPr/>
        <p:nvPr/>
      </p:nvGrpSpPr>
      <p:grpSpPr>
        <a:xfrm>
          <a:off x="0" y="0"/>
          <a:ext cx="0" cy="0"/>
          <a:chOff x="0" y="0"/>
          <a:chExt cx="0" cy="0"/>
        </a:xfrm>
      </p:grpSpPr>
      <p:sp>
        <p:nvSpPr>
          <p:cNvPr id="217" name="Google Shape;217;g31af74f2bbf_2_163:notes">
            <a:extLst>
              <a:ext uri="{FF2B5EF4-FFF2-40B4-BE49-F238E27FC236}">
                <a16:creationId xmlns:a16="http://schemas.microsoft.com/office/drawing/2014/main" id="{DE49DF99-9D41-3AA1-0DE0-6446E33D0AE6}"/>
              </a:ext>
            </a:extLst>
          </p:cNvPr>
          <p:cNvSpPr txBox="1">
            <a:spLocks noGrp="1"/>
          </p:cNvSpPr>
          <p:nvPr>
            <p:ph type="body" idx="1"/>
          </p:nvPr>
        </p:nvSpPr>
        <p:spPr>
          <a:xfrm>
            <a:off x="685793" y="4343393"/>
            <a:ext cx="5486396" cy="4114787"/>
          </a:xfrm>
          <a:prstGeom prst="rect">
            <a:avLst/>
          </a:prstGeom>
        </p:spPr>
        <p:txBody>
          <a:bodyPr spcFirstLastPara="1" wrap="square" lIns="49900" tIns="49900" rIns="49900" bIns="49900" anchor="t" anchorCtr="0">
            <a:noAutofit/>
          </a:bodyPr>
          <a:lstStyle/>
          <a:p>
            <a:pPr marL="0" lvl="0" indent="0" algn="l" rtl="0">
              <a:spcBef>
                <a:spcPts val="0"/>
              </a:spcBef>
              <a:spcAft>
                <a:spcPts val="0"/>
              </a:spcAft>
              <a:buNone/>
            </a:pPr>
            <a:endParaRPr/>
          </a:p>
        </p:txBody>
      </p:sp>
      <p:sp>
        <p:nvSpPr>
          <p:cNvPr id="218" name="Google Shape;218;g31af74f2bbf_2_163:notes">
            <a:extLst>
              <a:ext uri="{FF2B5EF4-FFF2-40B4-BE49-F238E27FC236}">
                <a16:creationId xmlns:a16="http://schemas.microsoft.com/office/drawing/2014/main" id="{FFF62087-5ED4-4397-A72D-C4321A8FF9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269194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1afa2902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1afa2902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1afa290264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31afa290264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31af74f2bbf_2_169:notes"/>
          <p:cNvSpPr txBox="1">
            <a:spLocks noGrp="1"/>
          </p:cNvSpPr>
          <p:nvPr>
            <p:ph type="body" idx="1"/>
          </p:nvPr>
        </p:nvSpPr>
        <p:spPr>
          <a:xfrm>
            <a:off x="685793" y="4343393"/>
            <a:ext cx="5486396" cy="4114787"/>
          </a:xfrm>
          <a:prstGeom prst="rect">
            <a:avLst/>
          </a:prstGeom>
        </p:spPr>
        <p:txBody>
          <a:bodyPr spcFirstLastPara="1" wrap="square" lIns="49900" tIns="49900" rIns="49900" bIns="49900" anchor="t" anchorCtr="0">
            <a:noAutofit/>
          </a:bodyPr>
          <a:lstStyle/>
          <a:p>
            <a:pPr marL="0" lvl="0" indent="0" algn="l" rtl="0">
              <a:spcBef>
                <a:spcPts val="0"/>
              </a:spcBef>
              <a:spcAft>
                <a:spcPts val="0"/>
              </a:spcAft>
              <a:buNone/>
            </a:pPr>
            <a:endParaRPr/>
          </a:p>
        </p:txBody>
      </p:sp>
      <p:sp>
        <p:nvSpPr>
          <p:cNvPr id="238" name="Google Shape;238;g31af74f2bbf_2_1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a:extLst>
            <a:ext uri="{FF2B5EF4-FFF2-40B4-BE49-F238E27FC236}">
              <a16:creationId xmlns:a16="http://schemas.microsoft.com/office/drawing/2014/main" id="{3E124304-85A6-117D-81D5-931EA0FF73C4}"/>
            </a:ext>
          </a:extLst>
        </p:cNvPr>
        <p:cNvGrpSpPr/>
        <p:nvPr/>
      </p:nvGrpSpPr>
      <p:grpSpPr>
        <a:xfrm>
          <a:off x="0" y="0"/>
          <a:ext cx="0" cy="0"/>
          <a:chOff x="0" y="0"/>
          <a:chExt cx="0" cy="0"/>
        </a:xfrm>
      </p:grpSpPr>
      <p:sp>
        <p:nvSpPr>
          <p:cNvPr id="237" name="Google Shape;237;g31af74f2bbf_2_169:notes">
            <a:extLst>
              <a:ext uri="{FF2B5EF4-FFF2-40B4-BE49-F238E27FC236}">
                <a16:creationId xmlns:a16="http://schemas.microsoft.com/office/drawing/2014/main" id="{AC545557-D661-11AD-59A7-3AE7FB9FAAC3}"/>
              </a:ext>
            </a:extLst>
          </p:cNvPr>
          <p:cNvSpPr txBox="1">
            <a:spLocks noGrp="1"/>
          </p:cNvSpPr>
          <p:nvPr>
            <p:ph type="body" idx="1"/>
          </p:nvPr>
        </p:nvSpPr>
        <p:spPr>
          <a:xfrm>
            <a:off x="685793" y="4343393"/>
            <a:ext cx="5486396" cy="4114787"/>
          </a:xfrm>
          <a:prstGeom prst="rect">
            <a:avLst/>
          </a:prstGeom>
        </p:spPr>
        <p:txBody>
          <a:bodyPr spcFirstLastPara="1" wrap="square" lIns="49900" tIns="49900" rIns="49900" bIns="49900" anchor="t" anchorCtr="0">
            <a:noAutofit/>
          </a:bodyPr>
          <a:lstStyle/>
          <a:p>
            <a:pPr marL="0" lvl="0" indent="0" algn="l" rtl="0">
              <a:spcBef>
                <a:spcPts val="0"/>
              </a:spcBef>
              <a:spcAft>
                <a:spcPts val="0"/>
              </a:spcAft>
              <a:buNone/>
            </a:pPr>
            <a:endParaRPr/>
          </a:p>
        </p:txBody>
      </p:sp>
      <p:sp>
        <p:nvSpPr>
          <p:cNvPr id="238" name="Google Shape;238;g31af74f2bbf_2_169:notes">
            <a:extLst>
              <a:ext uri="{FF2B5EF4-FFF2-40B4-BE49-F238E27FC236}">
                <a16:creationId xmlns:a16="http://schemas.microsoft.com/office/drawing/2014/main" id="{157A834B-9D9F-CA05-7B38-12AE8C4AF6D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52867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1af74f2bbf_2_143:notes"/>
          <p:cNvSpPr txBox="1">
            <a:spLocks noGrp="1"/>
          </p:cNvSpPr>
          <p:nvPr>
            <p:ph type="body" idx="1"/>
          </p:nvPr>
        </p:nvSpPr>
        <p:spPr>
          <a:xfrm>
            <a:off x="685793" y="4343393"/>
            <a:ext cx="5486396" cy="4114787"/>
          </a:xfrm>
          <a:prstGeom prst="rect">
            <a:avLst/>
          </a:prstGeom>
        </p:spPr>
        <p:txBody>
          <a:bodyPr spcFirstLastPara="1" wrap="square" lIns="49900" tIns="49900" rIns="49900" bIns="49900" anchor="t" anchorCtr="0">
            <a:noAutofit/>
          </a:bodyPr>
          <a:lstStyle/>
          <a:p>
            <a:pPr marL="0" lvl="0" indent="0" algn="l" rtl="0">
              <a:spcBef>
                <a:spcPts val="0"/>
              </a:spcBef>
              <a:spcAft>
                <a:spcPts val="0"/>
              </a:spcAft>
              <a:buNone/>
            </a:pPr>
            <a:endParaRPr/>
          </a:p>
        </p:txBody>
      </p:sp>
      <p:sp>
        <p:nvSpPr>
          <p:cNvPr id="195" name="Google Shape;195;g31af74f2bbf_2_1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1af74f2bbf_2_151:notes"/>
          <p:cNvSpPr txBox="1">
            <a:spLocks noGrp="1"/>
          </p:cNvSpPr>
          <p:nvPr>
            <p:ph type="body" idx="1"/>
          </p:nvPr>
        </p:nvSpPr>
        <p:spPr>
          <a:xfrm>
            <a:off x="685793" y="4343393"/>
            <a:ext cx="5486396" cy="4114787"/>
          </a:xfrm>
          <a:prstGeom prst="rect">
            <a:avLst/>
          </a:prstGeom>
        </p:spPr>
        <p:txBody>
          <a:bodyPr spcFirstLastPara="1" wrap="square" lIns="49900" tIns="49900" rIns="49900" bIns="49900" anchor="t" anchorCtr="0">
            <a:noAutofit/>
          </a:bodyPr>
          <a:lstStyle/>
          <a:p>
            <a:pPr marL="0" lvl="0" indent="0" algn="l" rtl="0">
              <a:spcBef>
                <a:spcPts val="0"/>
              </a:spcBef>
              <a:spcAft>
                <a:spcPts val="0"/>
              </a:spcAft>
              <a:buNone/>
            </a:pPr>
            <a:endParaRPr/>
          </a:p>
        </p:txBody>
      </p:sp>
      <p:sp>
        <p:nvSpPr>
          <p:cNvPr id="204" name="Google Shape;204;g31af74f2bbf_2_1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a:extLst>
            <a:ext uri="{FF2B5EF4-FFF2-40B4-BE49-F238E27FC236}">
              <a16:creationId xmlns:a16="http://schemas.microsoft.com/office/drawing/2014/main" id="{0A249EBF-FFF9-062F-DA61-166C6018AE22}"/>
            </a:ext>
          </a:extLst>
        </p:cNvPr>
        <p:cNvGrpSpPr/>
        <p:nvPr/>
      </p:nvGrpSpPr>
      <p:grpSpPr>
        <a:xfrm>
          <a:off x="0" y="0"/>
          <a:ext cx="0" cy="0"/>
          <a:chOff x="0" y="0"/>
          <a:chExt cx="0" cy="0"/>
        </a:xfrm>
      </p:grpSpPr>
      <p:sp>
        <p:nvSpPr>
          <p:cNvPr id="203" name="Google Shape;203;g31af74f2bbf_2_151:notes">
            <a:extLst>
              <a:ext uri="{FF2B5EF4-FFF2-40B4-BE49-F238E27FC236}">
                <a16:creationId xmlns:a16="http://schemas.microsoft.com/office/drawing/2014/main" id="{76AFD90C-E21C-DC87-17F4-82DB1816BE59}"/>
              </a:ext>
            </a:extLst>
          </p:cNvPr>
          <p:cNvSpPr txBox="1">
            <a:spLocks noGrp="1"/>
          </p:cNvSpPr>
          <p:nvPr>
            <p:ph type="body" idx="1"/>
          </p:nvPr>
        </p:nvSpPr>
        <p:spPr>
          <a:xfrm>
            <a:off x="685793" y="4343393"/>
            <a:ext cx="5486396" cy="4114787"/>
          </a:xfrm>
          <a:prstGeom prst="rect">
            <a:avLst/>
          </a:prstGeom>
        </p:spPr>
        <p:txBody>
          <a:bodyPr spcFirstLastPara="1" wrap="square" lIns="49900" tIns="49900" rIns="49900" bIns="49900" anchor="t" anchorCtr="0">
            <a:noAutofit/>
          </a:bodyPr>
          <a:lstStyle/>
          <a:p>
            <a:pPr marL="0" lvl="0" indent="0" algn="l" rtl="0">
              <a:spcBef>
                <a:spcPts val="0"/>
              </a:spcBef>
              <a:spcAft>
                <a:spcPts val="0"/>
              </a:spcAft>
              <a:buNone/>
            </a:pPr>
            <a:endParaRPr/>
          </a:p>
        </p:txBody>
      </p:sp>
      <p:sp>
        <p:nvSpPr>
          <p:cNvPr id="204" name="Google Shape;204;g31af74f2bbf_2_151:notes">
            <a:extLst>
              <a:ext uri="{FF2B5EF4-FFF2-40B4-BE49-F238E27FC236}">
                <a16:creationId xmlns:a16="http://schemas.microsoft.com/office/drawing/2014/main" id="{54B0425F-96B5-5BFC-41F4-361189E938C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98743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a:extLst>
            <a:ext uri="{FF2B5EF4-FFF2-40B4-BE49-F238E27FC236}">
              <a16:creationId xmlns:a16="http://schemas.microsoft.com/office/drawing/2014/main" id="{E359AC45-6234-83EC-96B7-2B8125A5DF96}"/>
            </a:ext>
          </a:extLst>
        </p:cNvPr>
        <p:cNvGrpSpPr/>
        <p:nvPr/>
      </p:nvGrpSpPr>
      <p:grpSpPr>
        <a:xfrm>
          <a:off x="0" y="0"/>
          <a:ext cx="0" cy="0"/>
          <a:chOff x="0" y="0"/>
          <a:chExt cx="0" cy="0"/>
        </a:xfrm>
      </p:grpSpPr>
      <p:sp>
        <p:nvSpPr>
          <p:cNvPr id="203" name="Google Shape;203;g31af74f2bbf_2_151:notes">
            <a:extLst>
              <a:ext uri="{FF2B5EF4-FFF2-40B4-BE49-F238E27FC236}">
                <a16:creationId xmlns:a16="http://schemas.microsoft.com/office/drawing/2014/main" id="{C905715C-4BD9-13F6-C9D7-A4CD798493C6}"/>
              </a:ext>
            </a:extLst>
          </p:cNvPr>
          <p:cNvSpPr txBox="1">
            <a:spLocks noGrp="1"/>
          </p:cNvSpPr>
          <p:nvPr>
            <p:ph type="body" idx="1"/>
          </p:nvPr>
        </p:nvSpPr>
        <p:spPr>
          <a:xfrm>
            <a:off x="685793" y="4343393"/>
            <a:ext cx="5486396" cy="4114787"/>
          </a:xfrm>
          <a:prstGeom prst="rect">
            <a:avLst/>
          </a:prstGeom>
        </p:spPr>
        <p:txBody>
          <a:bodyPr spcFirstLastPara="1" wrap="square" lIns="49900" tIns="49900" rIns="49900" bIns="49900" anchor="t" anchorCtr="0">
            <a:noAutofit/>
          </a:bodyPr>
          <a:lstStyle/>
          <a:p>
            <a:pPr marL="0" lvl="0" indent="0" algn="l" rtl="0">
              <a:spcBef>
                <a:spcPts val="0"/>
              </a:spcBef>
              <a:spcAft>
                <a:spcPts val="0"/>
              </a:spcAft>
              <a:buNone/>
            </a:pPr>
            <a:endParaRPr/>
          </a:p>
        </p:txBody>
      </p:sp>
      <p:sp>
        <p:nvSpPr>
          <p:cNvPr id="204" name="Google Shape;204;g31af74f2bbf_2_151:notes">
            <a:extLst>
              <a:ext uri="{FF2B5EF4-FFF2-40B4-BE49-F238E27FC236}">
                <a16:creationId xmlns:a16="http://schemas.microsoft.com/office/drawing/2014/main" id="{D478B2CE-DCE1-FA25-03D2-481571E1F5C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99351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a:extLst>
            <a:ext uri="{FF2B5EF4-FFF2-40B4-BE49-F238E27FC236}">
              <a16:creationId xmlns:a16="http://schemas.microsoft.com/office/drawing/2014/main" id="{F9F5CC83-ABDC-F1F7-BA5E-6FD4BABCACB9}"/>
            </a:ext>
          </a:extLst>
        </p:cNvPr>
        <p:cNvGrpSpPr/>
        <p:nvPr/>
      </p:nvGrpSpPr>
      <p:grpSpPr>
        <a:xfrm>
          <a:off x="0" y="0"/>
          <a:ext cx="0" cy="0"/>
          <a:chOff x="0" y="0"/>
          <a:chExt cx="0" cy="0"/>
        </a:xfrm>
      </p:grpSpPr>
      <p:sp>
        <p:nvSpPr>
          <p:cNvPr id="203" name="Google Shape;203;g31af74f2bbf_2_151:notes">
            <a:extLst>
              <a:ext uri="{FF2B5EF4-FFF2-40B4-BE49-F238E27FC236}">
                <a16:creationId xmlns:a16="http://schemas.microsoft.com/office/drawing/2014/main" id="{16A85E62-1B65-DAC3-0107-216500B28F08}"/>
              </a:ext>
            </a:extLst>
          </p:cNvPr>
          <p:cNvSpPr txBox="1">
            <a:spLocks noGrp="1"/>
          </p:cNvSpPr>
          <p:nvPr>
            <p:ph type="body" idx="1"/>
          </p:nvPr>
        </p:nvSpPr>
        <p:spPr>
          <a:xfrm>
            <a:off x="685793" y="4343393"/>
            <a:ext cx="5486396" cy="4114787"/>
          </a:xfrm>
          <a:prstGeom prst="rect">
            <a:avLst/>
          </a:prstGeom>
        </p:spPr>
        <p:txBody>
          <a:bodyPr spcFirstLastPara="1" wrap="square" lIns="49900" tIns="49900" rIns="49900" bIns="49900" anchor="t" anchorCtr="0">
            <a:noAutofit/>
          </a:bodyPr>
          <a:lstStyle/>
          <a:p>
            <a:pPr marL="0" lvl="0" indent="0" algn="l" rtl="0">
              <a:spcBef>
                <a:spcPts val="0"/>
              </a:spcBef>
              <a:spcAft>
                <a:spcPts val="0"/>
              </a:spcAft>
              <a:buNone/>
            </a:pPr>
            <a:r>
              <a:rPr lang="id-ID" dirty="0"/>
              <a:t>https://goodup.com/evolution-of-csr/</a:t>
            </a:r>
            <a:endParaRPr dirty="0"/>
          </a:p>
        </p:txBody>
      </p:sp>
      <p:sp>
        <p:nvSpPr>
          <p:cNvPr id="204" name="Google Shape;204;g31af74f2bbf_2_151:notes">
            <a:extLst>
              <a:ext uri="{FF2B5EF4-FFF2-40B4-BE49-F238E27FC236}">
                <a16:creationId xmlns:a16="http://schemas.microsoft.com/office/drawing/2014/main" id="{EF6F265A-737F-5B9B-0593-9DC7FBBFF3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47615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a:extLst>
            <a:ext uri="{FF2B5EF4-FFF2-40B4-BE49-F238E27FC236}">
              <a16:creationId xmlns:a16="http://schemas.microsoft.com/office/drawing/2014/main" id="{0C1DB693-4302-7827-78EB-C5318DF2763A}"/>
            </a:ext>
          </a:extLst>
        </p:cNvPr>
        <p:cNvGrpSpPr/>
        <p:nvPr/>
      </p:nvGrpSpPr>
      <p:grpSpPr>
        <a:xfrm>
          <a:off x="0" y="0"/>
          <a:ext cx="0" cy="0"/>
          <a:chOff x="0" y="0"/>
          <a:chExt cx="0" cy="0"/>
        </a:xfrm>
      </p:grpSpPr>
      <p:sp>
        <p:nvSpPr>
          <p:cNvPr id="194" name="Google Shape;194;g31af74f2bbf_2_143:notes">
            <a:extLst>
              <a:ext uri="{FF2B5EF4-FFF2-40B4-BE49-F238E27FC236}">
                <a16:creationId xmlns:a16="http://schemas.microsoft.com/office/drawing/2014/main" id="{5A9FE056-ED5F-D25F-E461-60A296B69CF7}"/>
              </a:ext>
            </a:extLst>
          </p:cNvPr>
          <p:cNvSpPr txBox="1">
            <a:spLocks noGrp="1"/>
          </p:cNvSpPr>
          <p:nvPr>
            <p:ph type="body" idx="1"/>
          </p:nvPr>
        </p:nvSpPr>
        <p:spPr>
          <a:xfrm>
            <a:off x="685793" y="4343393"/>
            <a:ext cx="5486396" cy="4114787"/>
          </a:xfrm>
          <a:prstGeom prst="rect">
            <a:avLst/>
          </a:prstGeom>
        </p:spPr>
        <p:txBody>
          <a:bodyPr spcFirstLastPara="1" wrap="square" lIns="49900" tIns="49900" rIns="49900" bIns="49900" anchor="t" anchorCtr="0">
            <a:noAutofit/>
          </a:bodyPr>
          <a:lstStyle/>
          <a:p>
            <a:pPr marL="0" lvl="0" indent="0" algn="l" rtl="0">
              <a:spcBef>
                <a:spcPts val="0"/>
              </a:spcBef>
              <a:spcAft>
                <a:spcPts val="0"/>
              </a:spcAft>
              <a:buNone/>
            </a:pPr>
            <a:endParaRPr/>
          </a:p>
        </p:txBody>
      </p:sp>
      <p:sp>
        <p:nvSpPr>
          <p:cNvPr id="195" name="Google Shape;195;g31af74f2bbf_2_143:notes">
            <a:extLst>
              <a:ext uri="{FF2B5EF4-FFF2-40B4-BE49-F238E27FC236}">
                <a16:creationId xmlns:a16="http://schemas.microsoft.com/office/drawing/2014/main" id="{E6904091-8163-C602-3487-3547AB87EF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579128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a:extLst>
            <a:ext uri="{FF2B5EF4-FFF2-40B4-BE49-F238E27FC236}">
              <a16:creationId xmlns:a16="http://schemas.microsoft.com/office/drawing/2014/main" id="{90CD80DB-8EA6-840F-7F62-A8A47252D6A4}"/>
            </a:ext>
          </a:extLst>
        </p:cNvPr>
        <p:cNvGrpSpPr/>
        <p:nvPr/>
      </p:nvGrpSpPr>
      <p:grpSpPr>
        <a:xfrm>
          <a:off x="0" y="0"/>
          <a:ext cx="0" cy="0"/>
          <a:chOff x="0" y="0"/>
          <a:chExt cx="0" cy="0"/>
        </a:xfrm>
      </p:grpSpPr>
      <p:sp>
        <p:nvSpPr>
          <p:cNvPr id="194" name="Google Shape;194;g31af74f2bbf_2_143:notes">
            <a:extLst>
              <a:ext uri="{FF2B5EF4-FFF2-40B4-BE49-F238E27FC236}">
                <a16:creationId xmlns:a16="http://schemas.microsoft.com/office/drawing/2014/main" id="{D1C8F557-42FA-8788-21BB-77AF3B0057E3}"/>
              </a:ext>
            </a:extLst>
          </p:cNvPr>
          <p:cNvSpPr txBox="1">
            <a:spLocks noGrp="1"/>
          </p:cNvSpPr>
          <p:nvPr>
            <p:ph type="body" idx="1"/>
          </p:nvPr>
        </p:nvSpPr>
        <p:spPr>
          <a:xfrm>
            <a:off x="685793" y="4343393"/>
            <a:ext cx="5486396" cy="4114787"/>
          </a:xfrm>
          <a:prstGeom prst="rect">
            <a:avLst/>
          </a:prstGeom>
        </p:spPr>
        <p:txBody>
          <a:bodyPr spcFirstLastPara="1" wrap="square" lIns="49900" tIns="49900" rIns="49900" bIns="49900" anchor="t" anchorCtr="0">
            <a:noAutofit/>
          </a:bodyPr>
          <a:lstStyle/>
          <a:p>
            <a:pPr marL="0" lvl="0" indent="0" algn="l" rtl="0">
              <a:spcBef>
                <a:spcPts val="0"/>
              </a:spcBef>
              <a:spcAft>
                <a:spcPts val="0"/>
              </a:spcAft>
              <a:buNone/>
            </a:pPr>
            <a:endParaRPr/>
          </a:p>
        </p:txBody>
      </p:sp>
      <p:sp>
        <p:nvSpPr>
          <p:cNvPr id="195" name="Google Shape;195;g31af74f2bbf_2_143:notes">
            <a:extLst>
              <a:ext uri="{FF2B5EF4-FFF2-40B4-BE49-F238E27FC236}">
                <a16:creationId xmlns:a16="http://schemas.microsoft.com/office/drawing/2014/main" id="{52AA6FA7-C13C-B900-30E6-413A54116EE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89095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g31af74f2bbf_2_157:notes"/>
          <p:cNvSpPr txBox="1">
            <a:spLocks noGrp="1"/>
          </p:cNvSpPr>
          <p:nvPr>
            <p:ph type="body" idx="1"/>
          </p:nvPr>
        </p:nvSpPr>
        <p:spPr>
          <a:xfrm>
            <a:off x="685793" y="4343393"/>
            <a:ext cx="5486396" cy="4114787"/>
          </a:xfrm>
          <a:prstGeom prst="rect">
            <a:avLst/>
          </a:prstGeom>
        </p:spPr>
        <p:txBody>
          <a:bodyPr spcFirstLastPara="1" wrap="square" lIns="49900" tIns="49900" rIns="49900" bIns="49900" anchor="t" anchorCtr="0">
            <a:noAutofit/>
          </a:bodyPr>
          <a:lstStyle/>
          <a:p>
            <a:pPr marL="0" lvl="0" indent="0" algn="l" rtl="0">
              <a:spcBef>
                <a:spcPts val="0"/>
              </a:spcBef>
              <a:spcAft>
                <a:spcPts val="0"/>
              </a:spcAft>
              <a:buNone/>
            </a:pPr>
            <a:endParaRPr/>
          </a:p>
        </p:txBody>
      </p:sp>
      <p:sp>
        <p:nvSpPr>
          <p:cNvPr id="211" name="Google Shape;211;g31af74f2bbf_2_1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7"/>
        <p:cNvGrpSpPr/>
        <p:nvPr/>
      </p:nvGrpSpPr>
      <p:grpSpPr>
        <a:xfrm>
          <a:off x="0" y="0"/>
          <a:ext cx="0" cy="0"/>
          <a:chOff x="0" y="0"/>
          <a:chExt cx="0" cy="0"/>
        </a:xfrm>
      </p:grpSpPr>
      <p:sp>
        <p:nvSpPr>
          <p:cNvPr id="68" name="Google Shape;68;p14"/>
          <p:cNvSpPr txBox="1">
            <a:spLocks noGrp="1"/>
          </p:cNvSpPr>
          <p:nvPr>
            <p:ph type="dt" idx="10"/>
          </p:nvPr>
        </p:nvSpPr>
        <p:spPr>
          <a:xfrm>
            <a:off x="5403850" y="4531022"/>
            <a:ext cx="683954" cy="273844"/>
          </a:xfrm>
          <a:prstGeom prst="rect">
            <a:avLst/>
          </a:prstGeom>
          <a:noFill/>
          <a:ln>
            <a:noFill/>
          </a:ln>
        </p:spPr>
        <p:txBody>
          <a:bodyPr spcFirstLastPara="1" wrap="square" lIns="45675" tIns="22825" rIns="45675" bIns="22825" anchor="ctr" anchorCtr="0">
            <a:noAutofit/>
          </a:bodyPr>
          <a:lstStyle>
            <a:lvl1pPr lvl="0" algn="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69" name="Google Shape;69;p14"/>
          <p:cNvSpPr txBox="1">
            <a:spLocks noGrp="1"/>
          </p:cNvSpPr>
          <p:nvPr>
            <p:ph type="ftr" idx="11"/>
          </p:nvPr>
        </p:nvSpPr>
        <p:spPr>
          <a:xfrm>
            <a:off x="508001" y="4531022"/>
            <a:ext cx="4723209" cy="273844"/>
          </a:xfrm>
          <a:prstGeom prst="rect">
            <a:avLst/>
          </a:prstGeom>
          <a:noFill/>
          <a:ln>
            <a:noFill/>
          </a:ln>
        </p:spPr>
        <p:txBody>
          <a:bodyPr spcFirstLastPara="1" wrap="square" lIns="45675" tIns="22825" rIns="45675" bIns="22825"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0" name="Google Shape;70;p14"/>
          <p:cNvSpPr txBox="1">
            <a:spLocks noGrp="1"/>
          </p:cNvSpPr>
          <p:nvPr>
            <p:ph type="sldNum" idx="12"/>
          </p:nvPr>
        </p:nvSpPr>
        <p:spPr>
          <a:xfrm>
            <a:off x="6442998" y="4531022"/>
            <a:ext cx="512504" cy="273844"/>
          </a:xfrm>
          <a:prstGeom prst="rect">
            <a:avLst/>
          </a:prstGeom>
          <a:noFill/>
          <a:ln>
            <a:noFill/>
          </a:ln>
        </p:spPr>
        <p:txBody>
          <a:bodyPr spcFirstLastPara="1" wrap="square" lIns="45675" tIns="22825" rIns="45675" bIns="228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35"/>
        <p:cNvGrpSpPr/>
        <p:nvPr/>
      </p:nvGrpSpPr>
      <p:grpSpPr>
        <a:xfrm>
          <a:off x="0" y="0"/>
          <a:ext cx="0" cy="0"/>
          <a:chOff x="0" y="0"/>
          <a:chExt cx="0" cy="0"/>
        </a:xfrm>
      </p:grpSpPr>
      <p:sp>
        <p:nvSpPr>
          <p:cNvPr id="136" name="Google Shape;136;p23"/>
          <p:cNvSpPr txBox="1">
            <a:spLocks noGrp="1"/>
          </p:cNvSpPr>
          <p:nvPr>
            <p:ph type="title"/>
          </p:nvPr>
        </p:nvSpPr>
        <p:spPr>
          <a:xfrm>
            <a:off x="508001" y="457200"/>
            <a:ext cx="6447501" cy="2552700"/>
          </a:xfrm>
          <a:prstGeom prst="rect">
            <a:avLst/>
          </a:prstGeom>
          <a:noFill/>
          <a:ln>
            <a:noFill/>
          </a:ln>
        </p:spPr>
        <p:txBody>
          <a:bodyPr spcFirstLastPara="1" wrap="square" lIns="45675" tIns="22825" rIns="45675" bIns="22825"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37" name="Google Shape;137;p23"/>
          <p:cNvSpPr txBox="1">
            <a:spLocks noGrp="1"/>
          </p:cNvSpPr>
          <p:nvPr>
            <p:ph type="body" idx="1"/>
          </p:nvPr>
        </p:nvSpPr>
        <p:spPr>
          <a:xfrm>
            <a:off x="508001" y="3352800"/>
            <a:ext cx="6447501" cy="1178221"/>
          </a:xfrm>
          <a:prstGeom prst="rect">
            <a:avLst/>
          </a:prstGeom>
          <a:noFill/>
          <a:ln>
            <a:noFill/>
          </a:ln>
        </p:spPr>
        <p:txBody>
          <a:bodyPr spcFirstLastPara="1" wrap="square" lIns="45675" tIns="22825" rIns="45675" bIns="22825" anchor="ctr" anchorCtr="0">
            <a:normAutofit/>
          </a:bodyPr>
          <a:lstStyle>
            <a:lvl1pPr marL="457200" lvl="0" indent="-228600" algn="l">
              <a:spcBef>
                <a:spcPts val="700"/>
              </a:spcBef>
              <a:spcAft>
                <a:spcPts val="0"/>
              </a:spcAft>
              <a:buSzPts val="1100"/>
              <a:buNone/>
              <a:defRPr sz="1300">
                <a:solidFill>
                  <a:srgbClr val="3F3F3F"/>
                </a:solidFill>
              </a:defRPr>
            </a:lvl1pPr>
            <a:lvl2pPr marL="914400" lvl="1" indent="-228600" algn="l">
              <a:spcBef>
                <a:spcPts val="700"/>
              </a:spcBef>
              <a:spcAft>
                <a:spcPts val="0"/>
              </a:spcAft>
              <a:buSzPts val="1100"/>
              <a:buNone/>
              <a:defRPr sz="1300">
                <a:solidFill>
                  <a:srgbClr val="888888"/>
                </a:solidFill>
              </a:defRPr>
            </a:lvl2pPr>
            <a:lvl3pPr marL="1371600" lvl="2" indent="-228600" algn="l">
              <a:spcBef>
                <a:spcPts val="700"/>
              </a:spcBef>
              <a:spcAft>
                <a:spcPts val="0"/>
              </a:spcAft>
              <a:buSzPts val="1000"/>
              <a:buNone/>
              <a:defRPr sz="1200">
                <a:solidFill>
                  <a:srgbClr val="888888"/>
                </a:solidFill>
              </a:defRPr>
            </a:lvl3pPr>
            <a:lvl4pPr marL="1828800" lvl="3" indent="-228600" algn="l">
              <a:spcBef>
                <a:spcPts val="700"/>
              </a:spcBef>
              <a:spcAft>
                <a:spcPts val="0"/>
              </a:spcAft>
              <a:buSzPts val="800"/>
              <a:buNone/>
              <a:defRPr sz="1000">
                <a:solidFill>
                  <a:srgbClr val="888888"/>
                </a:solidFill>
              </a:defRPr>
            </a:lvl4pPr>
            <a:lvl5pPr marL="2286000" lvl="4" indent="-228600" algn="l">
              <a:spcBef>
                <a:spcPts val="700"/>
              </a:spcBef>
              <a:spcAft>
                <a:spcPts val="0"/>
              </a:spcAft>
              <a:buSzPts val="800"/>
              <a:buNone/>
              <a:defRPr sz="1000">
                <a:solidFill>
                  <a:srgbClr val="888888"/>
                </a:solidFill>
              </a:defRPr>
            </a:lvl5pPr>
            <a:lvl6pPr marL="2743200" lvl="5" indent="-228600" algn="l">
              <a:spcBef>
                <a:spcPts val="700"/>
              </a:spcBef>
              <a:spcAft>
                <a:spcPts val="0"/>
              </a:spcAft>
              <a:buSzPts val="800"/>
              <a:buNone/>
              <a:defRPr sz="1000">
                <a:solidFill>
                  <a:srgbClr val="888888"/>
                </a:solidFill>
              </a:defRPr>
            </a:lvl6pPr>
            <a:lvl7pPr marL="3200400" lvl="6" indent="-228600" algn="l">
              <a:spcBef>
                <a:spcPts val="700"/>
              </a:spcBef>
              <a:spcAft>
                <a:spcPts val="0"/>
              </a:spcAft>
              <a:buSzPts val="800"/>
              <a:buNone/>
              <a:defRPr sz="1000">
                <a:solidFill>
                  <a:srgbClr val="888888"/>
                </a:solidFill>
              </a:defRPr>
            </a:lvl7pPr>
            <a:lvl8pPr marL="3657600" lvl="7" indent="-228600" algn="l">
              <a:spcBef>
                <a:spcPts val="700"/>
              </a:spcBef>
              <a:spcAft>
                <a:spcPts val="0"/>
              </a:spcAft>
              <a:buSzPts val="800"/>
              <a:buNone/>
              <a:defRPr sz="1000">
                <a:solidFill>
                  <a:srgbClr val="888888"/>
                </a:solidFill>
              </a:defRPr>
            </a:lvl8pPr>
            <a:lvl9pPr marL="4114800" lvl="8" indent="-228600" algn="l">
              <a:spcBef>
                <a:spcPts val="700"/>
              </a:spcBef>
              <a:spcAft>
                <a:spcPts val="0"/>
              </a:spcAft>
              <a:buSzPts val="800"/>
              <a:buNone/>
              <a:defRPr sz="1000">
                <a:solidFill>
                  <a:srgbClr val="888888"/>
                </a:solidFill>
              </a:defRPr>
            </a:lvl9pPr>
          </a:lstStyle>
          <a:p>
            <a:endParaRPr/>
          </a:p>
        </p:txBody>
      </p:sp>
      <p:sp>
        <p:nvSpPr>
          <p:cNvPr id="138" name="Google Shape;138;p23"/>
          <p:cNvSpPr txBox="1">
            <a:spLocks noGrp="1"/>
          </p:cNvSpPr>
          <p:nvPr>
            <p:ph type="dt" idx="10"/>
          </p:nvPr>
        </p:nvSpPr>
        <p:spPr>
          <a:xfrm>
            <a:off x="5403850" y="4531022"/>
            <a:ext cx="683954" cy="273844"/>
          </a:xfrm>
          <a:prstGeom prst="rect">
            <a:avLst/>
          </a:prstGeom>
          <a:noFill/>
          <a:ln>
            <a:noFill/>
          </a:ln>
        </p:spPr>
        <p:txBody>
          <a:bodyPr spcFirstLastPara="1" wrap="square" lIns="45675" tIns="22825" rIns="45675" bIns="22825" anchor="ctr" anchorCtr="0">
            <a:noAutofit/>
          </a:bodyPr>
          <a:lstStyle>
            <a:lvl1pPr lvl="0" algn="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39" name="Google Shape;139;p23"/>
          <p:cNvSpPr txBox="1">
            <a:spLocks noGrp="1"/>
          </p:cNvSpPr>
          <p:nvPr>
            <p:ph type="ftr" idx="11"/>
          </p:nvPr>
        </p:nvSpPr>
        <p:spPr>
          <a:xfrm>
            <a:off x="508001" y="4531022"/>
            <a:ext cx="4723209" cy="273844"/>
          </a:xfrm>
          <a:prstGeom prst="rect">
            <a:avLst/>
          </a:prstGeom>
          <a:noFill/>
          <a:ln>
            <a:noFill/>
          </a:ln>
        </p:spPr>
        <p:txBody>
          <a:bodyPr spcFirstLastPara="1" wrap="square" lIns="45675" tIns="22825" rIns="45675" bIns="22825"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40" name="Google Shape;140;p23"/>
          <p:cNvSpPr txBox="1">
            <a:spLocks noGrp="1"/>
          </p:cNvSpPr>
          <p:nvPr>
            <p:ph type="sldNum" idx="12"/>
          </p:nvPr>
        </p:nvSpPr>
        <p:spPr>
          <a:xfrm>
            <a:off x="6442998" y="4531022"/>
            <a:ext cx="512504" cy="273844"/>
          </a:xfrm>
          <a:prstGeom prst="rect">
            <a:avLst/>
          </a:prstGeom>
          <a:noFill/>
          <a:ln>
            <a:noFill/>
          </a:ln>
        </p:spPr>
        <p:txBody>
          <a:bodyPr spcFirstLastPara="1" wrap="square" lIns="45675" tIns="22825" rIns="45675" bIns="228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698500" y="457200"/>
            <a:ext cx="6070600" cy="2266950"/>
          </a:xfrm>
          <a:prstGeom prst="rect">
            <a:avLst/>
          </a:prstGeom>
          <a:noFill/>
          <a:ln>
            <a:noFill/>
          </a:ln>
        </p:spPr>
        <p:txBody>
          <a:bodyPr spcFirstLastPara="1" wrap="square" lIns="45675" tIns="22825" rIns="45675" bIns="22825"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43" name="Google Shape;143;p24"/>
          <p:cNvSpPr txBox="1">
            <a:spLocks noGrp="1"/>
          </p:cNvSpPr>
          <p:nvPr>
            <p:ph type="body" idx="1"/>
          </p:nvPr>
        </p:nvSpPr>
        <p:spPr>
          <a:xfrm>
            <a:off x="1024604" y="2724150"/>
            <a:ext cx="5418393" cy="285750"/>
          </a:xfrm>
          <a:prstGeom prst="rect">
            <a:avLst/>
          </a:prstGeom>
          <a:noFill/>
          <a:ln>
            <a:noFill/>
          </a:ln>
        </p:spPr>
        <p:txBody>
          <a:bodyPr spcFirstLastPara="1" wrap="square" lIns="45675" tIns="22825" rIns="45675" bIns="22825" anchor="ctr" anchorCtr="0">
            <a:noAutofit/>
          </a:bodyPr>
          <a:lstStyle>
            <a:lvl1pPr marL="457200" lvl="0" indent="-228600" algn="l">
              <a:spcBef>
                <a:spcPts val="700"/>
              </a:spcBef>
              <a:spcAft>
                <a:spcPts val="0"/>
              </a:spcAft>
              <a:buSzPts val="1000"/>
              <a:buFont typeface="Trebuchet MS"/>
              <a:buNone/>
              <a:defRPr sz="1200">
                <a:solidFill>
                  <a:srgbClr val="7F7F7F"/>
                </a:solidFill>
              </a:defRPr>
            </a:lvl1pPr>
            <a:lvl2pPr marL="914400" lvl="1" indent="-228600" algn="l">
              <a:spcBef>
                <a:spcPts val="700"/>
              </a:spcBef>
              <a:spcAft>
                <a:spcPts val="0"/>
              </a:spcAft>
              <a:buSzPts val="1000"/>
              <a:buFont typeface="Trebuchet MS"/>
              <a:buNone/>
              <a:defRPr/>
            </a:lvl2pPr>
            <a:lvl3pPr marL="1371600" lvl="2" indent="-228600" algn="l">
              <a:spcBef>
                <a:spcPts val="700"/>
              </a:spcBef>
              <a:spcAft>
                <a:spcPts val="0"/>
              </a:spcAft>
              <a:buSzPts val="800"/>
              <a:buFont typeface="Trebuchet MS"/>
              <a:buNone/>
              <a:defRPr/>
            </a:lvl3pPr>
            <a:lvl4pPr marL="1828800" lvl="3" indent="-228600" algn="l">
              <a:spcBef>
                <a:spcPts val="700"/>
              </a:spcBef>
              <a:spcAft>
                <a:spcPts val="0"/>
              </a:spcAft>
              <a:buSzPts val="700"/>
              <a:buFont typeface="Trebuchet MS"/>
              <a:buNone/>
              <a:defRPr/>
            </a:lvl4pPr>
            <a:lvl5pPr marL="2286000" lvl="4" indent="-228600" algn="l">
              <a:spcBef>
                <a:spcPts val="700"/>
              </a:spcBef>
              <a:spcAft>
                <a:spcPts val="0"/>
              </a:spcAft>
              <a:buSzPts val="700"/>
              <a:buFont typeface="Trebuchet MS"/>
              <a:buNone/>
              <a:defRPr/>
            </a:lvl5pPr>
            <a:lvl6pPr marL="2743200" lvl="5" indent="-273050" algn="l">
              <a:spcBef>
                <a:spcPts val="700"/>
              </a:spcBef>
              <a:spcAft>
                <a:spcPts val="0"/>
              </a:spcAft>
              <a:buSzPts val="700"/>
              <a:buChar char="►"/>
              <a:defRPr/>
            </a:lvl6pPr>
            <a:lvl7pPr marL="3200400" lvl="6" indent="-273050" algn="l">
              <a:spcBef>
                <a:spcPts val="700"/>
              </a:spcBef>
              <a:spcAft>
                <a:spcPts val="0"/>
              </a:spcAft>
              <a:buSzPts val="700"/>
              <a:buChar char="►"/>
              <a:defRPr/>
            </a:lvl7pPr>
            <a:lvl8pPr marL="3657600" lvl="7" indent="-273050" algn="l">
              <a:spcBef>
                <a:spcPts val="700"/>
              </a:spcBef>
              <a:spcAft>
                <a:spcPts val="0"/>
              </a:spcAft>
              <a:buSzPts val="700"/>
              <a:buChar char="►"/>
              <a:defRPr/>
            </a:lvl8pPr>
            <a:lvl9pPr marL="4114800" lvl="8" indent="-273050" algn="l">
              <a:spcBef>
                <a:spcPts val="700"/>
              </a:spcBef>
              <a:spcAft>
                <a:spcPts val="0"/>
              </a:spcAft>
              <a:buSzPts val="700"/>
              <a:buChar char="►"/>
              <a:defRPr/>
            </a:lvl9pPr>
          </a:lstStyle>
          <a:p>
            <a:endParaRPr/>
          </a:p>
        </p:txBody>
      </p:sp>
      <p:sp>
        <p:nvSpPr>
          <p:cNvPr id="144" name="Google Shape;144;p24"/>
          <p:cNvSpPr txBox="1">
            <a:spLocks noGrp="1"/>
          </p:cNvSpPr>
          <p:nvPr>
            <p:ph type="body" idx="2"/>
          </p:nvPr>
        </p:nvSpPr>
        <p:spPr>
          <a:xfrm>
            <a:off x="508001" y="3352800"/>
            <a:ext cx="6447501" cy="1178221"/>
          </a:xfrm>
          <a:prstGeom prst="rect">
            <a:avLst/>
          </a:prstGeom>
          <a:noFill/>
          <a:ln>
            <a:noFill/>
          </a:ln>
        </p:spPr>
        <p:txBody>
          <a:bodyPr spcFirstLastPara="1" wrap="square" lIns="45675" tIns="22825" rIns="45675" bIns="22825" anchor="ctr" anchorCtr="0">
            <a:normAutofit/>
          </a:bodyPr>
          <a:lstStyle>
            <a:lvl1pPr marL="457200" lvl="0" indent="-228600" algn="l">
              <a:spcBef>
                <a:spcPts val="700"/>
              </a:spcBef>
              <a:spcAft>
                <a:spcPts val="0"/>
              </a:spcAft>
              <a:buSzPts val="1100"/>
              <a:buNone/>
              <a:defRPr sz="1300">
                <a:solidFill>
                  <a:srgbClr val="3F3F3F"/>
                </a:solidFill>
              </a:defRPr>
            </a:lvl1pPr>
            <a:lvl2pPr marL="914400" lvl="1" indent="-228600" algn="l">
              <a:spcBef>
                <a:spcPts val="700"/>
              </a:spcBef>
              <a:spcAft>
                <a:spcPts val="0"/>
              </a:spcAft>
              <a:buSzPts val="1100"/>
              <a:buNone/>
              <a:defRPr sz="1300">
                <a:solidFill>
                  <a:srgbClr val="888888"/>
                </a:solidFill>
              </a:defRPr>
            </a:lvl2pPr>
            <a:lvl3pPr marL="1371600" lvl="2" indent="-228600" algn="l">
              <a:spcBef>
                <a:spcPts val="700"/>
              </a:spcBef>
              <a:spcAft>
                <a:spcPts val="0"/>
              </a:spcAft>
              <a:buSzPts val="1000"/>
              <a:buNone/>
              <a:defRPr sz="1200">
                <a:solidFill>
                  <a:srgbClr val="888888"/>
                </a:solidFill>
              </a:defRPr>
            </a:lvl3pPr>
            <a:lvl4pPr marL="1828800" lvl="3" indent="-228600" algn="l">
              <a:spcBef>
                <a:spcPts val="700"/>
              </a:spcBef>
              <a:spcAft>
                <a:spcPts val="0"/>
              </a:spcAft>
              <a:buSzPts val="800"/>
              <a:buNone/>
              <a:defRPr sz="1000">
                <a:solidFill>
                  <a:srgbClr val="888888"/>
                </a:solidFill>
              </a:defRPr>
            </a:lvl4pPr>
            <a:lvl5pPr marL="2286000" lvl="4" indent="-228600" algn="l">
              <a:spcBef>
                <a:spcPts val="700"/>
              </a:spcBef>
              <a:spcAft>
                <a:spcPts val="0"/>
              </a:spcAft>
              <a:buSzPts val="800"/>
              <a:buNone/>
              <a:defRPr sz="1000">
                <a:solidFill>
                  <a:srgbClr val="888888"/>
                </a:solidFill>
              </a:defRPr>
            </a:lvl5pPr>
            <a:lvl6pPr marL="2743200" lvl="5" indent="-228600" algn="l">
              <a:spcBef>
                <a:spcPts val="700"/>
              </a:spcBef>
              <a:spcAft>
                <a:spcPts val="0"/>
              </a:spcAft>
              <a:buSzPts val="800"/>
              <a:buNone/>
              <a:defRPr sz="1000">
                <a:solidFill>
                  <a:srgbClr val="888888"/>
                </a:solidFill>
              </a:defRPr>
            </a:lvl6pPr>
            <a:lvl7pPr marL="3200400" lvl="6" indent="-228600" algn="l">
              <a:spcBef>
                <a:spcPts val="700"/>
              </a:spcBef>
              <a:spcAft>
                <a:spcPts val="0"/>
              </a:spcAft>
              <a:buSzPts val="800"/>
              <a:buNone/>
              <a:defRPr sz="1000">
                <a:solidFill>
                  <a:srgbClr val="888888"/>
                </a:solidFill>
              </a:defRPr>
            </a:lvl7pPr>
            <a:lvl8pPr marL="3657600" lvl="7" indent="-228600" algn="l">
              <a:spcBef>
                <a:spcPts val="700"/>
              </a:spcBef>
              <a:spcAft>
                <a:spcPts val="0"/>
              </a:spcAft>
              <a:buSzPts val="800"/>
              <a:buNone/>
              <a:defRPr sz="1000">
                <a:solidFill>
                  <a:srgbClr val="888888"/>
                </a:solidFill>
              </a:defRPr>
            </a:lvl8pPr>
            <a:lvl9pPr marL="4114800" lvl="8" indent="-228600" algn="l">
              <a:spcBef>
                <a:spcPts val="700"/>
              </a:spcBef>
              <a:spcAft>
                <a:spcPts val="0"/>
              </a:spcAft>
              <a:buSzPts val="800"/>
              <a:buNone/>
              <a:defRPr sz="1000">
                <a:solidFill>
                  <a:srgbClr val="888888"/>
                </a:solidFill>
              </a:defRPr>
            </a:lvl9pPr>
          </a:lstStyle>
          <a:p>
            <a:endParaRPr/>
          </a:p>
        </p:txBody>
      </p:sp>
      <p:sp>
        <p:nvSpPr>
          <p:cNvPr id="145" name="Google Shape;145;p24"/>
          <p:cNvSpPr txBox="1">
            <a:spLocks noGrp="1"/>
          </p:cNvSpPr>
          <p:nvPr>
            <p:ph type="dt" idx="10"/>
          </p:nvPr>
        </p:nvSpPr>
        <p:spPr>
          <a:xfrm>
            <a:off x="5403850" y="4531022"/>
            <a:ext cx="683954" cy="273844"/>
          </a:xfrm>
          <a:prstGeom prst="rect">
            <a:avLst/>
          </a:prstGeom>
          <a:noFill/>
          <a:ln>
            <a:noFill/>
          </a:ln>
        </p:spPr>
        <p:txBody>
          <a:bodyPr spcFirstLastPara="1" wrap="square" lIns="45675" tIns="22825" rIns="45675" bIns="22825" anchor="ctr" anchorCtr="0">
            <a:noAutofit/>
          </a:bodyPr>
          <a:lstStyle>
            <a:lvl1pPr lvl="0" algn="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46" name="Google Shape;146;p24"/>
          <p:cNvSpPr txBox="1">
            <a:spLocks noGrp="1"/>
          </p:cNvSpPr>
          <p:nvPr>
            <p:ph type="ftr" idx="11"/>
          </p:nvPr>
        </p:nvSpPr>
        <p:spPr>
          <a:xfrm>
            <a:off x="508001" y="4531022"/>
            <a:ext cx="4723209" cy="273844"/>
          </a:xfrm>
          <a:prstGeom prst="rect">
            <a:avLst/>
          </a:prstGeom>
          <a:noFill/>
          <a:ln>
            <a:noFill/>
          </a:ln>
        </p:spPr>
        <p:txBody>
          <a:bodyPr spcFirstLastPara="1" wrap="square" lIns="45675" tIns="22825" rIns="45675" bIns="22825"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47" name="Google Shape;147;p24"/>
          <p:cNvSpPr txBox="1">
            <a:spLocks noGrp="1"/>
          </p:cNvSpPr>
          <p:nvPr>
            <p:ph type="sldNum" idx="12"/>
          </p:nvPr>
        </p:nvSpPr>
        <p:spPr>
          <a:xfrm>
            <a:off x="6442998" y="4531022"/>
            <a:ext cx="512504" cy="273844"/>
          </a:xfrm>
          <a:prstGeom prst="rect">
            <a:avLst/>
          </a:prstGeom>
          <a:noFill/>
          <a:ln>
            <a:noFill/>
          </a:ln>
        </p:spPr>
        <p:txBody>
          <a:bodyPr spcFirstLastPara="1" wrap="square" lIns="45675" tIns="22825" rIns="45675" bIns="228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48" name="Google Shape;148;p24"/>
          <p:cNvSpPr txBox="1"/>
          <p:nvPr/>
        </p:nvSpPr>
        <p:spPr>
          <a:xfrm>
            <a:off x="406402"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9EDFF5"/>
                </a:solidFill>
                <a:latin typeface="Arial"/>
                <a:ea typeface="Arial"/>
                <a:cs typeface="Arial"/>
                <a:sym typeface="Arial"/>
              </a:rPr>
              <a:t>“</a:t>
            </a:r>
            <a:endParaRPr sz="700"/>
          </a:p>
        </p:txBody>
      </p:sp>
      <p:sp>
        <p:nvSpPr>
          <p:cNvPr id="149" name="Google Shape;149;p24"/>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9EDFF5"/>
                </a:solidFill>
                <a:latin typeface="Arial"/>
                <a:ea typeface="Arial"/>
                <a:cs typeface="Arial"/>
                <a:sym typeface="Arial"/>
              </a:rPr>
              <a:t>”</a:t>
            </a:r>
            <a:endParaRPr sz="70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50"/>
        <p:cNvGrpSpPr/>
        <p:nvPr/>
      </p:nvGrpSpPr>
      <p:grpSpPr>
        <a:xfrm>
          <a:off x="0" y="0"/>
          <a:ext cx="0" cy="0"/>
          <a:chOff x="0" y="0"/>
          <a:chExt cx="0" cy="0"/>
        </a:xfrm>
      </p:grpSpPr>
      <p:sp>
        <p:nvSpPr>
          <p:cNvPr id="151" name="Google Shape;151;p25"/>
          <p:cNvSpPr txBox="1">
            <a:spLocks noGrp="1"/>
          </p:cNvSpPr>
          <p:nvPr>
            <p:ph type="title"/>
          </p:nvPr>
        </p:nvSpPr>
        <p:spPr>
          <a:xfrm>
            <a:off x="508001" y="1448991"/>
            <a:ext cx="6447501" cy="1946595"/>
          </a:xfrm>
          <a:prstGeom prst="rect">
            <a:avLst/>
          </a:prstGeom>
          <a:noFill/>
          <a:ln>
            <a:noFill/>
          </a:ln>
        </p:spPr>
        <p:txBody>
          <a:bodyPr spcFirstLastPara="1" wrap="square" lIns="45675" tIns="22825" rIns="45675" bIns="22825" anchor="b"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52" name="Google Shape;152;p25"/>
          <p:cNvSpPr txBox="1">
            <a:spLocks noGrp="1"/>
          </p:cNvSpPr>
          <p:nvPr>
            <p:ph type="body" idx="1"/>
          </p:nvPr>
        </p:nvSpPr>
        <p:spPr>
          <a:xfrm>
            <a:off x="508001" y="3395586"/>
            <a:ext cx="6447501" cy="1135436"/>
          </a:xfrm>
          <a:prstGeom prst="rect">
            <a:avLst/>
          </a:prstGeom>
          <a:noFill/>
          <a:ln>
            <a:noFill/>
          </a:ln>
        </p:spPr>
        <p:txBody>
          <a:bodyPr spcFirstLastPara="1" wrap="square" lIns="45675" tIns="22825" rIns="45675" bIns="22825" anchor="t" anchorCtr="0">
            <a:normAutofit/>
          </a:bodyPr>
          <a:lstStyle>
            <a:lvl1pPr marL="457200" lvl="0" indent="-228600" algn="l">
              <a:spcBef>
                <a:spcPts val="700"/>
              </a:spcBef>
              <a:spcAft>
                <a:spcPts val="0"/>
              </a:spcAft>
              <a:buSzPts val="1100"/>
              <a:buNone/>
              <a:defRPr sz="1300">
                <a:solidFill>
                  <a:srgbClr val="3F3F3F"/>
                </a:solidFill>
              </a:defRPr>
            </a:lvl1pPr>
            <a:lvl2pPr marL="914400" lvl="1" indent="-228600" algn="l">
              <a:spcBef>
                <a:spcPts val="700"/>
              </a:spcBef>
              <a:spcAft>
                <a:spcPts val="0"/>
              </a:spcAft>
              <a:buSzPts val="1100"/>
              <a:buNone/>
              <a:defRPr sz="1300">
                <a:solidFill>
                  <a:srgbClr val="888888"/>
                </a:solidFill>
              </a:defRPr>
            </a:lvl2pPr>
            <a:lvl3pPr marL="1371600" lvl="2" indent="-228600" algn="l">
              <a:spcBef>
                <a:spcPts val="700"/>
              </a:spcBef>
              <a:spcAft>
                <a:spcPts val="0"/>
              </a:spcAft>
              <a:buSzPts val="1000"/>
              <a:buNone/>
              <a:defRPr sz="1200">
                <a:solidFill>
                  <a:srgbClr val="888888"/>
                </a:solidFill>
              </a:defRPr>
            </a:lvl3pPr>
            <a:lvl4pPr marL="1828800" lvl="3" indent="-228600" algn="l">
              <a:spcBef>
                <a:spcPts val="700"/>
              </a:spcBef>
              <a:spcAft>
                <a:spcPts val="0"/>
              </a:spcAft>
              <a:buSzPts val="800"/>
              <a:buNone/>
              <a:defRPr sz="1000">
                <a:solidFill>
                  <a:srgbClr val="888888"/>
                </a:solidFill>
              </a:defRPr>
            </a:lvl4pPr>
            <a:lvl5pPr marL="2286000" lvl="4" indent="-228600" algn="l">
              <a:spcBef>
                <a:spcPts val="700"/>
              </a:spcBef>
              <a:spcAft>
                <a:spcPts val="0"/>
              </a:spcAft>
              <a:buSzPts val="800"/>
              <a:buNone/>
              <a:defRPr sz="1000">
                <a:solidFill>
                  <a:srgbClr val="888888"/>
                </a:solidFill>
              </a:defRPr>
            </a:lvl5pPr>
            <a:lvl6pPr marL="2743200" lvl="5" indent="-228600" algn="l">
              <a:spcBef>
                <a:spcPts val="700"/>
              </a:spcBef>
              <a:spcAft>
                <a:spcPts val="0"/>
              </a:spcAft>
              <a:buSzPts val="800"/>
              <a:buNone/>
              <a:defRPr sz="1000">
                <a:solidFill>
                  <a:srgbClr val="888888"/>
                </a:solidFill>
              </a:defRPr>
            </a:lvl6pPr>
            <a:lvl7pPr marL="3200400" lvl="6" indent="-228600" algn="l">
              <a:spcBef>
                <a:spcPts val="700"/>
              </a:spcBef>
              <a:spcAft>
                <a:spcPts val="0"/>
              </a:spcAft>
              <a:buSzPts val="800"/>
              <a:buNone/>
              <a:defRPr sz="1000">
                <a:solidFill>
                  <a:srgbClr val="888888"/>
                </a:solidFill>
              </a:defRPr>
            </a:lvl7pPr>
            <a:lvl8pPr marL="3657600" lvl="7" indent="-228600" algn="l">
              <a:spcBef>
                <a:spcPts val="700"/>
              </a:spcBef>
              <a:spcAft>
                <a:spcPts val="0"/>
              </a:spcAft>
              <a:buSzPts val="800"/>
              <a:buNone/>
              <a:defRPr sz="1000">
                <a:solidFill>
                  <a:srgbClr val="888888"/>
                </a:solidFill>
              </a:defRPr>
            </a:lvl8pPr>
            <a:lvl9pPr marL="4114800" lvl="8" indent="-228600" algn="l">
              <a:spcBef>
                <a:spcPts val="700"/>
              </a:spcBef>
              <a:spcAft>
                <a:spcPts val="0"/>
              </a:spcAft>
              <a:buSzPts val="800"/>
              <a:buNone/>
              <a:defRPr sz="1000">
                <a:solidFill>
                  <a:srgbClr val="888888"/>
                </a:solidFill>
              </a:defRPr>
            </a:lvl9pPr>
          </a:lstStyle>
          <a:p>
            <a:endParaRPr/>
          </a:p>
        </p:txBody>
      </p:sp>
      <p:sp>
        <p:nvSpPr>
          <p:cNvPr id="153" name="Google Shape;153;p25"/>
          <p:cNvSpPr txBox="1">
            <a:spLocks noGrp="1"/>
          </p:cNvSpPr>
          <p:nvPr>
            <p:ph type="dt" idx="10"/>
          </p:nvPr>
        </p:nvSpPr>
        <p:spPr>
          <a:xfrm>
            <a:off x="5403850" y="4531022"/>
            <a:ext cx="683954" cy="273844"/>
          </a:xfrm>
          <a:prstGeom prst="rect">
            <a:avLst/>
          </a:prstGeom>
          <a:noFill/>
          <a:ln>
            <a:noFill/>
          </a:ln>
        </p:spPr>
        <p:txBody>
          <a:bodyPr spcFirstLastPara="1" wrap="square" lIns="45675" tIns="22825" rIns="45675" bIns="22825" anchor="ctr" anchorCtr="0">
            <a:noAutofit/>
          </a:bodyPr>
          <a:lstStyle>
            <a:lvl1pPr lvl="0" algn="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54" name="Google Shape;154;p25"/>
          <p:cNvSpPr txBox="1">
            <a:spLocks noGrp="1"/>
          </p:cNvSpPr>
          <p:nvPr>
            <p:ph type="ftr" idx="11"/>
          </p:nvPr>
        </p:nvSpPr>
        <p:spPr>
          <a:xfrm>
            <a:off x="508001" y="4531022"/>
            <a:ext cx="4723209" cy="273844"/>
          </a:xfrm>
          <a:prstGeom prst="rect">
            <a:avLst/>
          </a:prstGeom>
          <a:noFill/>
          <a:ln>
            <a:noFill/>
          </a:ln>
        </p:spPr>
        <p:txBody>
          <a:bodyPr spcFirstLastPara="1" wrap="square" lIns="45675" tIns="22825" rIns="45675" bIns="22825"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55" name="Google Shape;155;p25"/>
          <p:cNvSpPr txBox="1">
            <a:spLocks noGrp="1"/>
          </p:cNvSpPr>
          <p:nvPr>
            <p:ph type="sldNum" idx="12"/>
          </p:nvPr>
        </p:nvSpPr>
        <p:spPr>
          <a:xfrm>
            <a:off x="6442998" y="4531022"/>
            <a:ext cx="512504" cy="273844"/>
          </a:xfrm>
          <a:prstGeom prst="rect">
            <a:avLst/>
          </a:prstGeom>
          <a:noFill/>
          <a:ln>
            <a:noFill/>
          </a:ln>
        </p:spPr>
        <p:txBody>
          <a:bodyPr spcFirstLastPara="1" wrap="square" lIns="45675" tIns="22825" rIns="45675" bIns="228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698500" y="457200"/>
            <a:ext cx="6070600" cy="2266950"/>
          </a:xfrm>
          <a:prstGeom prst="rect">
            <a:avLst/>
          </a:prstGeom>
          <a:noFill/>
          <a:ln>
            <a:noFill/>
          </a:ln>
        </p:spPr>
        <p:txBody>
          <a:bodyPr spcFirstLastPara="1" wrap="square" lIns="45675" tIns="22825" rIns="45675" bIns="22825"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58" name="Google Shape;158;p26"/>
          <p:cNvSpPr txBox="1">
            <a:spLocks noGrp="1"/>
          </p:cNvSpPr>
          <p:nvPr>
            <p:ph type="body" idx="1"/>
          </p:nvPr>
        </p:nvSpPr>
        <p:spPr>
          <a:xfrm>
            <a:off x="507999" y="3009900"/>
            <a:ext cx="6447502" cy="385686"/>
          </a:xfrm>
          <a:prstGeom prst="rect">
            <a:avLst/>
          </a:prstGeom>
          <a:noFill/>
          <a:ln>
            <a:noFill/>
          </a:ln>
        </p:spPr>
        <p:txBody>
          <a:bodyPr spcFirstLastPara="1" wrap="square" lIns="45675" tIns="22825" rIns="45675" bIns="22825" anchor="b" anchorCtr="0">
            <a:noAutofit/>
          </a:bodyPr>
          <a:lstStyle>
            <a:lvl1pPr marL="457200" lvl="0" indent="-228600" algn="l">
              <a:spcBef>
                <a:spcPts val="700"/>
              </a:spcBef>
              <a:spcAft>
                <a:spcPts val="0"/>
              </a:spcAft>
              <a:buSzPts val="1400"/>
              <a:buFont typeface="Trebuchet MS"/>
              <a:buNone/>
              <a:defRPr sz="1800">
                <a:solidFill>
                  <a:srgbClr val="3F3F3F"/>
                </a:solidFill>
              </a:defRPr>
            </a:lvl1pPr>
            <a:lvl2pPr marL="914400" lvl="1" indent="-228600" algn="l">
              <a:spcBef>
                <a:spcPts val="700"/>
              </a:spcBef>
              <a:spcAft>
                <a:spcPts val="0"/>
              </a:spcAft>
              <a:buSzPts val="1000"/>
              <a:buFont typeface="Trebuchet MS"/>
              <a:buNone/>
              <a:defRPr/>
            </a:lvl2pPr>
            <a:lvl3pPr marL="1371600" lvl="2" indent="-228600" algn="l">
              <a:spcBef>
                <a:spcPts val="700"/>
              </a:spcBef>
              <a:spcAft>
                <a:spcPts val="0"/>
              </a:spcAft>
              <a:buSzPts val="800"/>
              <a:buFont typeface="Trebuchet MS"/>
              <a:buNone/>
              <a:defRPr/>
            </a:lvl3pPr>
            <a:lvl4pPr marL="1828800" lvl="3" indent="-228600" algn="l">
              <a:spcBef>
                <a:spcPts val="700"/>
              </a:spcBef>
              <a:spcAft>
                <a:spcPts val="0"/>
              </a:spcAft>
              <a:buSzPts val="700"/>
              <a:buFont typeface="Trebuchet MS"/>
              <a:buNone/>
              <a:defRPr/>
            </a:lvl4pPr>
            <a:lvl5pPr marL="2286000" lvl="4" indent="-228600" algn="l">
              <a:spcBef>
                <a:spcPts val="700"/>
              </a:spcBef>
              <a:spcAft>
                <a:spcPts val="0"/>
              </a:spcAft>
              <a:buSzPts val="700"/>
              <a:buFont typeface="Trebuchet MS"/>
              <a:buNone/>
              <a:defRPr/>
            </a:lvl5pPr>
            <a:lvl6pPr marL="2743200" lvl="5" indent="-273050" algn="l">
              <a:spcBef>
                <a:spcPts val="700"/>
              </a:spcBef>
              <a:spcAft>
                <a:spcPts val="0"/>
              </a:spcAft>
              <a:buSzPts val="700"/>
              <a:buChar char="►"/>
              <a:defRPr/>
            </a:lvl6pPr>
            <a:lvl7pPr marL="3200400" lvl="6" indent="-273050" algn="l">
              <a:spcBef>
                <a:spcPts val="700"/>
              </a:spcBef>
              <a:spcAft>
                <a:spcPts val="0"/>
              </a:spcAft>
              <a:buSzPts val="700"/>
              <a:buChar char="►"/>
              <a:defRPr/>
            </a:lvl7pPr>
            <a:lvl8pPr marL="3657600" lvl="7" indent="-273050" algn="l">
              <a:spcBef>
                <a:spcPts val="700"/>
              </a:spcBef>
              <a:spcAft>
                <a:spcPts val="0"/>
              </a:spcAft>
              <a:buSzPts val="700"/>
              <a:buChar char="►"/>
              <a:defRPr/>
            </a:lvl8pPr>
            <a:lvl9pPr marL="4114800" lvl="8" indent="-273050" algn="l">
              <a:spcBef>
                <a:spcPts val="700"/>
              </a:spcBef>
              <a:spcAft>
                <a:spcPts val="0"/>
              </a:spcAft>
              <a:buSzPts val="700"/>
              <a:buChar char="►"/>
              <a:defRPr/>
            </a:lvl9pPr>
          </a:lstStyle>
          <a:p>
            <a:endParaRPr/>
          </a:p>
        </p:txBody>
      </p:sp>
      <p:sp>
        <p:nvSpPr>
          <p:cNvPr id="159" name="Google Shape;159;p26"/>
          <p:cNvSpPr txBox="1">
            <a:spLocks noGrp="1"/>
          </p:cNvSpPr>
          <p:nvPr>
            <p:ph type="body" idx="2"/>
          </p:nvPr>
        </p:nvSpPr>
        <p:spPr>
          <a:xfrm>
            <a:off x="508001" y="3395586"/>
            <a:ext cx="6447501" cy="1135436"/>
          </a:xfrm>
          <a:prstGeom prst="rect">
            <a:avLst/>
          </a:prstGeom>
          <a:noFill/>
          <a:ln>
            <a:noFill/>
          </a:ln>
        </p:spPr>
        <p:txBody>
          <a:bodyPr spcFirstLastPara="1" wrap="square" lIns="45675" tIns="22825" rIns="45675" bIns="22825" anchor="t" anchorCtr="0">
            <a:normAutofit/>
          </a:bodyPr>
          <a:lstStyle>
            <a:lvl1pPr marL="457200" lvl="0" indent="-228600" algn="l">
              <a:spcBef>
                <a:spcPts val="700"/>
              </a:spcBef>
              <a:spcAft>
                <a:spcPts val="0"/>
              </a:spcAft>
              <a:buSzPts val="1100"/>
              <a:buNone/>
              <a:defRPr sz="1300">
                <a:solidFill>
                  <a:srgbClr val="7F7F7F"/>
                </a:solidFill>
              </a:defRPr>
            </a:lvl1pPr>
            <a:lvl2pPr marL="914400" lvl="1" indent="-228600" algn="l">
              <a:spcBef>
                <a:spcPts val="700"/>
              </a:spcBef>
              <a:spcAft>
                <a:spcPts val="0"/>
              </a:spcAft>
              <a:buSzPts val="1100"/>
              <a:buNone/>
              <a:defRPr sz="1300">
                <a:solidFill>
                  <a:srgbClr val="888888"/>
                </a:solidFill>
              </a:defRPr>
            </a:lvl2pPr>
            <a:lvl3pPr marL="1371600" lvl="2" indent="-228600" algn="l">
              <a:spcBef>
                <a:spcPts val="700"/>
              </a:spcBef>
              <a:spcAft>
                <a:spcPts val="0"/>
              </a:spcAft>
              <a:buSzPts val="1000"/>
              <a:buNone/>
              <a:defRPr sz="1200">
                <a:solidFill>
                  <a:srgbClr val="888888"/>
                </a:solidFill>
              </a:defRPr>
            </a:lvl3pPr>
            <a:lvl4pPr marL="1828800" lvl="3" indent="-228600" algn="l">
              <a:spcBef>
                <a:spcPts val="700"/>
              </a:spcBef>
              <a:spcAft>
                <a:spcPts val="0"/>
              </a:spcAft>
              <a:buSzPts val="800"/>
              <a:buNone/>
              <a:defRPr sz="1000">
                <a:solidFill>
                  <a:srgbClr val="888888"/>
                </a:solidFill>
              </a:defRPr>
            </a:lvl4pPr>
            <a:lvl5pPr marL="2286000" lvl="4" indent="-228600" algn="l">
              <a:spcBef>
                <a:spcPts val="700"/>
              </a:spcBef>
              <a:spcAft>
                <a:spcPts val="0"/>
              </a:spcAft>
              <a:buSzPts val="800"/>
              <a:buNone/>
              <a:defRPr sz="1000">
                <a:solidFill>
                  <a:srgbClr val="888888"/>
                </a:solidFill>
              </a:defRPr>
            </a:lvl5pPr>
            <a:lvl6pPr marL="2743200" lvl="5" indent="-228600" algn="l">
              <a:spcBef>
                <a:spcPts val="700"/>
              </a:spcBef>
              <a:spcAft>
                <a:spcPts val="0"/>
              </a:spcAft>
              <a:buSzPts val="800"/>
              <a:buNone/>
              <a:defRPr sz="1000">
                <a:solidFill>
                  <a:srgbClr val="888888"/>
                </a:solidFill>
              </a:defRPr>
            </a:lvl6pPr>
            <a:lvl7pPr marL="3200400" lvl="6" indent="-228600" algn="l">
              <a:spcBef>
                <a:spcPts val="700"/>
              </a:spcBef>
              <a:spcAft>
                <a:spcPts val="0"/>
              </a:spcAft>
              <a:buSzPts val="800"/>
              <a:buNone/>
              <a:defRPr sz="1000">
                <a:solidFill>
                  <a:srgbClr val="888888"/>
                </a:solidFill>
              </a:defRPr>
            </a:lvl7pPr>
            <a:lvl8pPr marL="3657600" lvl="7" indent="-228600" algn="l">
              <a:spcBef>
                <a:spcPts val="700"/>
              </a:spcBef>
              <a:spcAft>
                <a:spcPts val="0"/>
              </a:spcAft>
              <a:buSzPts val="800"/>
              <a:buNone/>
              <a:defRPr sz="1000">
                <a:solidFill>
                  <a:srgbClr val="888888"/>
                </a:solidFill>
              </a:defRPr>
            </a:lvl8pPr>
            <a:lvl9pPr marL="4114800" lvl="8" indent="-228600" algn="l">
              <a:spcBef>
                <a:spcPts val="700"/>
              </a:spcBef>
              <a:spcAft>
                <a:spcPts val="0"/>
              </a:spcAft>
              <a:buSzPts val="800"/>
              <a:buNone/>
              <a:defRPr sz="1000">
                <a:solidFill>
                  <a:srgbClr val="888888"/>
                </a:solidFill>
              </a:defRPr>
            </a:lvl9pPr>
          </a:lstStyle>
          <a:p>
            <a:endParaRPr/>
          </a:p>
        </p:txBody>
      </p:sp>
      <p:sp>
        <p:nvSpPr>
          <p:cNvPr id="160" name="Google Shape;160;p26"/>
          <p:cNvSpPr txBox="1">
            <a:spLocks noGrp="1"/>
          </p:cNvSpPr>
          <p:nvPr>
            <p:ph type="dt" idx="10"/>
          </p:nvPr>
        </p:nvSpPr>
        <p:spPr>
          <a:xfrm>
            <a:off x="5403850" y="4531022"/>
            <a:ext cx="683954" cy="273844"/>
          </a:xfrm>
          <a:prstGeom prst="rect">
            <a:avLst/>
          </a:prstGeom>
          <a:noFill/>
          <a:ln>
            <a:noFill/>
          </a:ln>
        </p:spPr>
        <p:txBody>
          <a:bodyPr spcFirstLastPara="1" wrap="square" lIns="45675" tIns="22825" rIns="45675" bIns="22825" anchor="ctr" anchorCtr="0">
            <a:noAutofit/>
          </a:bodyPr>
          <a:lstStyle>
            <a:lvl1pPr lvl="0" algn="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61" name="Google Shape;161;p26"/>
          <p:cNvSpPr txBox="1">
            <a:spLocks noGrp="1"/>
          </p:cNvSpPr>
          <p:nvPr>
            <p:ph type="ftr" idx="11"/>
          </p:nvPr>
        </p:nvSpPr>
        <p:spPr>
          <a:xfrm>
            <a:off x="508001" y="4531022"/>
            <a:ext cx="4723209" cy="273844"/>
          </a:xfrm>
          <a:prstGeom prst="rect">
            <a:avLst/>
          </a:prstGeom>
          <a:noFill/>
          <a:ln>
            <a:noFill/>
          </a:ln>
        </p:spPr>
        <p:txBody>
          <a:bodyPr spcFirstLastPara="1" wrap="square" lIns="45675" tIns="22825" rIns="45675" bIns="22825"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62" name="Google Shape;162;p26"/>
          <p:cNvSpPr txBox="1">
            <a:spLocks noGrp="1"/>
          </p:cNvSpPr>
          <p:nvPr>
            <p:ph type="sldNum" idx="12"/>
          </p:nvPr>
        </p:nvSpPr>
        <p:spPr>
          <a:xfrm>
            <a:off x="6442998" y="4531022"/>
            <a:ext cx="512504" cy="273844"/>
          </a:xfrm>
          <a:prstGeom prst="rect">
            <a:avLst/>
          </a:prstGeom>
          <a:noFill/>
          <a:ln>
            <a:noFill/>
          </a:ln>
        </p:spPr>
        <p:txBody>
          <a:bodyPr spcFirstLastPara="1" wrap="square" lIns="45675" tIns="22825" rIns="45675" bIns="228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63" name="Google Shape;163;p26"/>
          <p:cNvSpPr txBox="1"/>
          <p:nvPr/>
        </p:nvSpPr>
        <p:spPr>
          <a:xfrm>
            <a:off x="406402" y="592784"/>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9EDFF5"/>
                </a:solidFill>
                <a:latin typeface="Arial"/>
                <a:ea typeface="Arial"/>
                <a:cs typeface="Arial"/>
                <a:sym typeface="Arial"/>
              </a:rPr>
              <a:t>“</a:t>
            </a:r>
            <a:endParaRPr sz="700"/>
          </a:p>
        </p:txBody>
      </p:sp>
      <p:sp>
        <p:nvSpPr>
          <p:cNvPr id="164" name="Google Shape;164;p26"/>
          <p:cNvSpPr txBox="1"/>
          <p:nvPr/>
        </p:nvSpPr>
        <p:spPr>
          <a:xfrm>
            <a:off x="6669758" y="2164917"/>
            <a:ext cx="457200" cy="438582"/>
          </a:xfrm>
          <a:prstGeom prst="rect">
            <a:avLst/>
          </a:prstGeom>
          <a:noFill/>
          <a:ln>
            <a:noFill/>
          </a:ln>
        </p:spPr>
        <p:txBody>
          <a:bodyPr spcFirstLastPara="1" wrap="square" lIns="68575" tIns="34275" rIns="68575" bIns="34275" anchor="ctr" anchorCtr="0">
            <a:noAutofit/>
          </a:bodyPr>
          <a:lstStyle/>
          <a:p>
            <a:pPr marL="0" marR="0" lvl="0" indent="0" algn="l" rtl="0">
              <a:spcBef>
                <a:spcPts val="0"/>
              </a:spcBef>
              <a:spcAft>
                <a:spcPts val="0"/>
              </a:spcAft>
              <a:buNone/>
            </a:pPr>
            <a:r>
              <a:rPr lang="en" sz="6000">
                <a:solidFill>
                  <a:srgbClr val="9EDFF5"/>
                </a:solidFill>
                <a:latin typeface="Arial"/>
                <a:ea typeface="Arial"/>
                <a:cs typeface="Arial"/>
                <a:sym typeface="Arial"/>
              </a:rPr>
              <a:t>”</a:t>
            </a:r>
            <a:endParaRPr sz="70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514349" y="457200"/>
            <a:ext cx="6441152" cy="2266950"/>
          </a:xfrm>
          <a:prstGeom prst="rect">
            <a:avLst/>
          </a:prstGeom>
          <a:noFill/>
          <a:ln>
            <a:noFill/>
          </a:ln>
        </p:spPr>
        <p:txBody>
          <a:bodyPr spcFirstLastPara="1" wrap="square" lIns="45675" tIns="22825" rIns="45675" bIns="22825" anchor="ctr" anchorCtr="0">
            <a:normAutofit/>
          </a:bodyPr>
          <a:lstStyle>
            <a:lvl1pPr lvl="0" algn="l">
              <a:spcBef>
                <a:spcPts val="0"/>
              </a:spcBef>
              <a:spcAft>
                <a:spcPts val="0"/>
              </a:spcAft>
              <a:buClr>
                <a:schemeClr val="accent1"/>
              </a:buClr>
              <a:buSzPts val="3300"/>
              <a:buFont typeface="Trebuchet MS"/>
              <a:buNone/>
              <a:defRPr sz="3300" b="0" cap="none"/>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67" name="Google Shape;167;p27"/>
          <p:cNvSpPr txBox="1">
            <a:spLocks noGrp="1"/>
          </p:cNvSpPr>
          <p:nvPr>
            <p:ph type="body" idx="1"/>
          </p:nvPr>
        </p:nvSpPr>
        <p:spPr>
          <a:xfrm>
            <a:off x="507999" y="3009900"/>
            <a:ext cx="6447502" cy="385686"/>
          </a:xfrm>
          <a:prstGeom prst="rect">
            <a:avLst/>
          </a:prstGeom>
          <a:noFill/>
          <a:ln>
            <a:noFill/>
          </a:ln>
        </p:spPr>
        <p:txBody>
          <a:bodyPr spcFirstLastPara="1" wrap="square" lIns="45675" tIns="22825" rIns="45675" bIns="22825" anchor="b" anchorCtr="0">
            <a:noAutofit/>
          </a:bodyPr>
          <a:lstStyle>
            <a:lvl1pPr marL="457200" lvl="0" indent="-228600" algn="l">
              <a:spcBef>
                <a:spcPts val="700"/>
              </a:spcBef>
              <a:spcAft>
                <a:spcPts val="0"/>
              </a:spcAft>
              <a:buSzPts val="1400"/>
              <a:buFont typeface="Trebuchet MS"/>
              <a:buNone/>
              <a:defRPr sz="1800">
                <a:solidFill>
                  <a:schemeClr val="accent1"/>
                </a:solidFill>
              </a:defRPr>
            </a:lvl1pPr>
            <a:lvl2pPr marL="914400" lvl="1" indent="-228600" algn="l">
              <a:spcBef>
                <a:spcPts val="700"/>
              </a:spcBef>
              <a:spcAft>
                <a:spcPts val="0"/>
              </a:spcAft>
              <a:buSzPts val="1000"/>
              <a:buFont typeface="Trebuchet MS"/>
              <a:buNone/>
              <a:defRPr/>
            </a:lvl2pPr>
            <a:lvl3pPr marL="1371600" lvl="2" indent="-228600" algn="l">
              <a:spcBef>
                <a:spcPts val="700"/>
              </a:spcBef>
              <a:spcAft>
                <a:spcPts val="0"/>
              </a:spcAft>
              <a:buSzPts val="800"/>
              <a:buFont typeface="Trebuchet MS"/>
              <a:buNone/>
              <a:defRPr/>
            </a:lvl3pPr>
            <a:lvl4pPr marL="1828800" lvl="3" indent="-228600" algn="l">
              <a:spcBef>
                <a:spcPts val="700"/>
              </a:spcBef>
              <a:spcAft>
                <a:spcPts val="0"/>
              </a:spcAft>
              <a:buSzPts val="700"/>
              <a:buFont typeface="Trebuchet MS"/>
              <a:buNone/>
              <a:defRPr/>
            </a:lvl4pPr>
            <a:lvl5pPr marL="2286000" lvl="4" indent="-228600" algn="l">
              <a:spcBef>
                <a:spcPts val="700"/>
              </a:spcBef>
              <a:spcAft>
                <a:spcPts val="0"/>
              </a:spcAft>
              <a:buSzPts val="700"/>
              <a:buFont typeface="Trebuchet MS"/>
              <a:buNone/>
              <a:defRPr/>
            </a:lvl5pPr>
            <a:lvl6pPr marL="2743200" lvl="5" indent="-273050" algn="l">
              <a:spcBef>
                <a:spcPts val="700"/>
              </a:spcBef>
              <a:spcAft>
                <a:spcPts val="0"/>
              </a:spcAft>
              <a:buSzPts val="700"/>
              <a:buChar char="►"/>
              <a:defRPr/>
            </a:lvl6pPr>
            <a:lvl7pPr marL="3200400" lvl="6" indent="-273050" algn="l">
              <a:spcBef>
                <a:spcPts val="700"/>
              </a:spcBef>
              <a:spcAft>
                <a:spcPts val="0"/>
              </a:spcAft>
              <a:buSzPts val="700"/>
              <a:buChar char="►"/>
              <a:defRPr/>
            </a:lvl7pPr>
            <a:lvl8pPr marL="3657600" lvl="7" indent="-273050" algn="l">
              <a:spcBef>
                <a:spcPts val="700"/>
              </a:spcBef>
              <a:spcAft>
                <a:spcPts val="0"/>
              </a:spcAft>
              <a:buSzPts val="700"/>
              <a:buChar char="►"/>
              <a:defRPr/>
            </a:lvl8pPr>
            <a:lvl9pPr marL="4114800" lvl="8" indent="-273050" algn="l">
              <a:spcBef>
                <a:spcPts val="700"/>
              </a:spcBef>
              <a:spcAft>
                <a:spcPts val="0"/>
              </a:spcAft>
              <a:buSzPts val="700"/>
              <a:buChar char="►"/>
              <a:defRPr/>
            </a:lvl9pPr>
          </a:lstStyle>
          <a:p>
            <a:endParaRPr/>
          </a:p>
        </p:txBody>
      </p:sp>
      <p:sp>
        <p:nvSpPr>
          <p:cNvPr id="168" name="Google Shape;168;p27"/>
          <p:cNvSpPr txBox="1">
            <a:spLocks noGrp="1"/>
          </p:cNvSpPr>
          <p:nvPr>
            <p:ph type="body" idx="2"/>
          </p:nvPr>
        </p:nvSpPr>
        <p:spPr>
          <a:xfrm>
            <a:off x="508001" y="3395586"/>
            <a:ext cx="6447501" cy="1135436"/>
          </a:xfrm>
          <a:prstGeom prst="rect">
            <a:avLst/>
          </a:prstGeom>
          <a:noFill/>
          <a:ln>
            <a:noFill/>
          </a:ln>
        </p:spPr>
        <p:txBody>
          <a:bodyPr spcFirstLastPara="1" wrap="square" lIns="45675" tIns="22825" rIns="45675" bIns="22825" anchor="t" anchorCtr="0">
            <a:normAutofit/>
          </a:bodyPr>
          <a:lstStyle>
            <a:lvl1pPr marL="457200" lvl="0" indent="-228600" algn="l">
              <a:spcBef>
                <a:spcPts val="700"/>
              </a:spcBef>
              <a:spcAft>
                <a:spcPts val="0"/>
              </a:spcAft>
              <a:buSzPts val="1100"/>
              <a:buNone/>
              <a:defRPr sz="1300">
                <a:solidFill>
                  <a:srgbClr val="7F7F7F"/>
                </a:solidFill>
              </a:defRPr>
            </a:lvl1pPr>
            <a:lvl2pPr marL="914400" lvl="1" indent="-228600" algn="l">
              <a:spcBef>
                <a:spcPts val="700"/>
              </a:spcBef>
              <a:spcAft>
                <a:spcPts val="0"/>
              </a:spcAft>
              <a:buSzPts val="1100"/>
              <a:buNone/>
              <a:defRPr sz="1300">
                <a:solidFill>
                  <a:srgbClr val="888888"/>
                </a:solidFill>
              </a:defRPr>
            </a:lvl2pPr>
            <a:lvl3pPr marL="1371600" lvl="2" indent="-228600" algn="l">
              <a:spcBef>
                <a:spcPts val="700"/>
              </a:spcBef>
              <a:spcAft>
                <a:spcPts val="0"/>
              </a:spcAft>
              <a:buSzPts val="1000"/>
              <a:buNone/>
              <a:defRPr sz="1200">
                <a:solidFill>
                  <a:srgbClr val="888888"/>
                </a:solidFill>
              </a:defRPr>
            </a:lvl3pPr>
            <a:lvl4pPr marL="1828800" lvl="3" indent="-228600" algn="l">
              <a:spcBef>
                <a:spcPts val="700"/>
              </a:spcBef>
              <a:spcAft>
                <a:spcPts val="0"/>
              </a:spcAft>
              <a:buSzPts val="800"/>
              <a:buNone/>
              <a:defRPr sz="1000">
                <a:solidFill>
                  <a:srgbClr val="888888"/>
                </a:solidFill>
              </a:defRPr>
            </a:lvl4pPr>
            <a:lvl5pPr marL="2286000" lvl="4" indent="-228600" algn="l">
              <a:spcBef>
                <a:spcPts val="700"/>
              </a:spcBef>
              <a:spcAft>
                <a:spcPts val="0"/>
              </a:spcAft>
              <a:buSzPts val="800"/>
              <a:buNone/>
              <a:defRPr sz="1000">
                <a:solidFill>
                  <a:srgbClr val="888888"/>
                </a:solidFill>
              </a:defRPr>
            </a:lvl5pPr>
            <a:lvl6pPr marL="2743200" lvl="5" indent="-228600" algn="l">
              <a:spcBef>
                <a:spcPts val="700"/>
              </a:spcBef>
              <a:spcAft>
                <a:spcPts val="0"/>
              </a:spcAft>
              <a:buSzPts val="800"/>
              <a:buNone/>
              <a:defRPr sz="1000">
                <a:solidFill>
                  <a:srgbClr val="888888"/>
                </a:solidFill>
              </a:defRPr>
            </a:lvl6pPr>
            <a:lvl7pPr marL="3200400" lvl="6" indent="-228600" algn="l">
              <a:spcBef>
                <a:spcPts val="700"/>
              </a:spcBef>
              <a:spcAft>
                <a:spcPts val="0"/>
              </a:spcAft>
              <a:buSzPts val="800"/>
              <a:buNone/>
              <a:defRPr sz="1000">
                <a:solidFill>
                  <a:srgbClr val="888888"/>
                </a:solidFill>
              </a:defRPr>
            </a:lvl7pPr>
            <a:lvl8pPr marL="3657600" lvl="7" indent="-228600" algn="l">
              <a:spcBef>
                <a:spcPts val="700"/>
              </a:spcBef>
              <a:spcAft>
                <a:spcPts val="0"/>
              </a:spcAft>
              <a:buSzPts val="800"/>
              <a:buNone/>
              <a:defRPr sz="1000">
                <a:solidFill>
                  <a:srgbClr val="888888"/>
                </a:solidFill>
              </a:defRPr>
            </a:lvl8pPr>
            <a:lvl9pPr marL="4114800" lvl="8" indent="-228600" algn="l">
              <a:spcBef>
                <a:spcPts val="700"/>
              </a:spcBef>
              <a:spcAft>
                <a:spcPts val="0"/>
              </a:spcAft>
              <a:buSzPts val="800"/>
              <a:buNone/>
              <a:defRPr sz="1000">
                <a:solidFill>
                  <a:srgbClr val="888888"/>
                </a:solidFill>
              </a:defRPr>
            </a:lvl9pPr>
          </a:lstStyle>
          <a:p>
            <a:endParaRPr/>
          </a:p>
        </p:txBody>
      </p:sp>
      <p:sp>
        <p:nvSpPr>
          <p:cNvPr id="169" name="Google Shape;169;p27"/>
          <p:cNvSpPr txBox="1">
            <a:spLocks noGrp="1"/>
          </p:cNvSpPr>
          <p:nvPr>
            <p:ph type="dt" idx="10"/>
          </p:nvPr>
        </p:nvSpPr>
        <p:spPr>
          <a:xfrm>
            <a:off x="5403850" y="4531022"/>
            <a:ext cx="683954" cy="273844"/>
          </a:xfrm>
          <a:prstGeom prst="rect">
            <a:avLst/>
          </a:prstGeom>
          <a:noFill/>
          <a:ln>
            <a:noFill/>
          </a:ln>
        </p:spPr>
        <p:txBody>
          <a:bodyPr spcFirstLastPara="1" wrap="square" lIns="45675" tIns="22825" rIns="45675" bIns="22825" anchor="ctr" anchorCtr="0">
            <a:noAutofit/>
          </a:bodyPr>
          <a:lstStyle>
            <a:lvl1pPr lvl="0" algn="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70" name="Google Shape;170;p27"/>
          <p:cNvSpPr txBox="1">
            <a:spLocks noGrp="1"/>
          </p:cNvSpPr>
          <p:nvPr>
            <p:ph type="ftr" idx="11"/>
          </p:nvPr>
        </p:nvSpPr>
        <p:spPr>
          <a:xfrm>
            <a:off x="508001" y="4531022"/>
            <a:ext cx="4723209" cy="273844"/>
          </a:xfrm>
          <a:prstGeom prst="rect">
            <a:avLst/>
          </a:prstGeom>
          <a:noFill/>
          <a:ln>
            <a:noFill/>
          </a:ln>
        </p:spPr>
        <p:txBody>
          <a:bodyPr spcFirstLastPara="1" wrap="square" lIns="45675" tIns="22825" rIns="45675" bIns="22825"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71" name="Google Shape;171;p27"/>
          <p:cNvSpPr txBox="1">
            <a:spLocks noGrp="1"/>
          </p:cNvSpPr>
          <p:nvPr>
            <p:ph type="sldNum" idx="12"/>
          </p:nvPr>
        </p:nvSpPr>
        <p:spPr>
          <a:xfrm>
            <a:off x="6442998" y="4531022"/>
            <a:ext cx="512504" cy="273844"/>
          </a:xfrm>
          <a:prstGeom prst="rect">
            <a:avLst/>
          </a:prstGeom>
          <a:noFill/>
          <a:ln>
            <a:noFill/>
          </a:ln>
        </p:spPr>
        <p:txBody>
          <a:bodyPr spcFirstLastPara="1" wrap="square" lIns="45675" tIns="22825" rIns="45675" bIns="228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508000" y="457200"/>
            <a:ext cx="6447501" cy="990600"/>
          </a:xfrm>
          <a:prstGeom prst="rect">
            <a:avLst/>
          </a:prstGeom>
          <a:noFill/>
          <a:ln>
            <a:noFill/>
          </a:ln>
        </p:spPr>
        <p:txBody>
          <a:bodyPr spcFirstLastPara="1" wrap="square" lIns="45675" tIns="22825" rIns="45675" bIns="22825" anchor="t" anchorCtr="0">
            <a:normAutofit/>
          </a:bodyPr>
          <a:lstStyle>
            <a:lvl1pPr lvl="0" algn="l">
              <a:spcBef>
                <a:spcPts val="0"/>
              </a:spcBef>
              <a:spcAft>
                <a:spcPts val="0"/>
              </a:spcAft>
              <a:buClr>
                <a:schemeClr val="accent1"/>
              </a:buClr>
              <a:buSzPts val="9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74" name="Google Shape;174;p28"/>
          <p:cNvSpPr txBox="1">
            <a:spLocks noGrp="1"/>
          </p:cNvSpPr>
          <p:nvPr>
            <p:ph type="body" idx="1"/>
          </p:nvPr>
        </p:nvSpPr>
        <p:spPr>
          <a:xfrm rot="5400000">
            <a:off x="2276461" y="-148019"/>
            <a:ext cx="2910580" cy="6447501"/>
          </a:xfrm>
          <a:prstGeom prst="rect">
            <a:avLst/>
          </a:prstGeom>
          <a:noFill/>
          <a:ln>
            <a:noFill/>
          </a:ln>
        </p:spPr>
        <p:txBody>
          <a:bodyPr spcFirstLastPara="1" wrap="square" lIns="45675" tIns="22825" rIns="45675" bIns="22825" anchor="t" anchorCtr="0">
            <a:normAutofit/>
          </a:bodyPr>
          <a:lstStyle>
            <a:lvl1pPr marL="457200" lvl="0" indent="-273050" algn="l">
              <a:spcBef>
                <a:spcPts val="700"/>
              </a:spcBef>
              <a:spcAft>
                <a:spcPts val="0"/>
              </a:spcAft>
              <a:buSzPts val="700"/>
              <a:buChar char="►"/>
              <a:defRPr/>
            </a:lvl1pPr>
            <a:lvl2pPr marL="914400" lvl="1" indent="-273050" algn="l">
              <a:spcBef>
                <a:spcPts val="700"/>
              </a:spcBef>
              <a:spcAft>
                <a:spcPts val="0"/>
              </a:spcAft>
              <a:buSzPts val="700"/>
              <a:buChar char="►"/>
              <a:defRPr/>
            </a:lvl2pPr>
            <a:lvl3pPr marL="1371600" lvl="2" indent="-273050" algn="l">
              <a:spcBef>
                <a:spcPts val="700"/>
              </a:spcBef>
              <a:spcAft>
                <a:spcPts val="0"/>
              </a:spcAft>
              <a:buSzPts val="700"/>
              <a:buChar char="►"/>
              <a:defRPr/>
            </a:lvl3pPr>
            <a:lvl4pPr marL="1828800" lvl="3" indent="-273050" algn="l">
              <a:spcBef>
                <a:spcPts val="700"/>
              </a:spcBef>
              <a:spcAft>
                <a:spcPts val="0"/>
              </a:spcAft>
              <a:buSzPts val="700"/>
              <a:buChar char="►"/>
              <a:defRPr/>
            </a:lvl4pPr>
            <a:lvl5pPr marL="2286000" lvl="4" indent="-273050" algn="l">
              <a:spcBef>
                <a:spcPts val="700"/>
              </a:spcBef>
              <a:spcAft>
                <a:spcPts val="0"/>
              </a:spcAft>
              <a:buSzPts val="700"/>
              <a:buChar char="►"/>
              <a:defRPr/>
            </a:lvl5pPr>
            <a:lvl6pPr marL="2743200" lvl="5" indent="-273050" algn="l">
              <a:spcBef>
                <a:spcPts val="700"/>
              </a:spcBef>
              <a:spcAft>
                <a:spcPts val="0"/>
              </a:spcAft>
              <a:buSzPts val="700"/>
              <a:buChar char="►"/>
              <a:defRPr/>
            </a:lvl6pPr>
            <a:lvl7pPr marL="3200400" lvl="6" indent="-273050" algn="l">
              <a:spcBef>
                <a:spcPts val="700"/>
              </a:spcBef>
              <a:spcAft>
                <a:spcPts val="0"/>
              </a:spcAft>
              <a:buSzPts val="700"/>
              <a:buChar char="►"/>
              <a:defRPr/>
            </a:lvl7pPr>
            <a:lvl8pPr marL="3657600" lvl="7" indent="-273050" algn="l">
              <a:spcBef>
                <a:spcPts val="700"/>
              </a:spcBef>
              <a:spcAft>
                <a:spcPts val="0"/>
              </a:spcAft>
              <a:buSzPts val="700"/>
              <a:buChar char="►"/>
              <a:defRPr/>
            </a:lvl8pPr>
            <a:lvl9pPr marL="4114800" lvl="8" indent="-273050" algn="l">
              <a:spcBef>
                <a:spcPts val="700"/>
              </a:spcBef>
              <a:spcAft>
                <a:spcPts val="0"/>
              </a:spcAft>
              <a:buSzPts val="700"/>
              <a:buChar char="►"/>
              <a:defRPr/>
            </a:lvl9pPr>
          </a:lstStyle>
          <a:p>
            <a:endParaRPr/>
          </a:p>
        </p:txBody>
      </p:sp>
      <p:sp>
        <p:nvSpPr>
          <p:cNvPr id="175" name="Google Shape;175;p28"/>
          <p:cNvSpPr txBox="1">
            <a:spLocks noGrp="1"/>
          </p:cNvSpPr>
          <p:nvPr>
            <p:ph type="dt" idx="10"/>
          </p:nvPr>
        </p:nvSpPr>
        <p:spPr>
          <a:xfrm>
            <a:off x="5403850" y="4531022"/>
            <a:ext cx="683954" cy="273844"/>
          </a:xfrm>
          <a:prstGeom prst="rect">
            <a:avLst/>
          </a:prstGeom>
          <a:noFill/>
          <a:ln>
            <a:noFill/>
          </a:ln>
        </p:spPr>
        <p:txBody>
          <a:bodyPr spcFirstLastPara="1" wrap="square" lIns="45675" tIns="22825" rIns="45675" bIns="22825" anchor="ctr" anchorCtr="0">
            <a:noAutofit/>
          </a:bodyPr>
          <a:lstStyle>
            <a:lvl1pPr lvl="0" algn="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76" name="Google Shape;176;p28"/>
          <p:cNvSpPr txBox="1">
            <a:spLocks noGrp="1"/>
          </p:cNvSpPr>
          <p:nvPr>
            <p:ph type="ftr" idx="11"/>
          </p:nvPr>
        </p:nvSpPr>
        <p:spPr>
          <a:xfrm>
            <a:off x="508001" y="4531022"/>
            <a:ext cx="4723209" cy="273844"/>
          </a:xfrm>
          <a:prstGeom prst="rect">
            <a:avLst/>
          </a:prstGeom>
          <a:noFill/>
          <a:ln>
            <a:noFill/>
          </a:ln>
        </p:spPr>
        <p:txBody>
          <a:bodyPr spcFirstLastPara="1" wrap="square" lIns="45675" tIns="22825" rIns="45675" bIns="22825"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77" name="Google Shape;177;p28"/>
          <p:cNvSpPr txBox="1">
            <a:spLocks noGrp="1"/>
          </p:cNvSpPr>
          <p:nvPr>
            <p:ph type="sldNum" idx="12"/>
          </p:nvPr>
        </p:nvSpPr>
        <p:spPr>
          <a:xfrm>
            <a:off x="6442998" y="4531022"/>
            <a:ext cx="512504" cy="273844"/>
          </a:xfrm>
          <a:prstGeom prst="rect">
            <a:avLst/>
          </a:prstGeom>
          <a:noFill/>
          <a:ln>
            <a:noFill/>
          </a:ln>
        </p:spPr>
        <p:txBody>
          <a:bodyPr spcFirstLastPara="1" wrap="square" lIns="45675" tIns="22825" rIns="45675" bIns="228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rot="5400000">
            <a:off x="4495740" y="1937215"/>
            <a:ext cx="3938588" cy="978557"/>
          </a:xfrm>
          <a:prstGeom prst="rect">
            <a:avLst/>
          </a:prstGeom>
          <a:noFill/>
          <a:ln>
            <a:noFill/>
          </a:ln>
        </p:spPr>
        <p:txBody>
          <a:bodyPr spcFirstLastPara="1" wrap="square" lIns="45675" tIns="22825" rIns="45675" bIns="22825" anchor="ctr" anchorCtr="0">
            <a:normAutofit/>
          </a:bodyPr>
          <a:lstStyle>
            <a:lvl1pPr lvl="0" algn="l">
              <a:spcBef>
                <a:spcPts val="0"/>
              </a:spcBef>
              <a:spcAft>
                <a:spcPts val="0"/>
              </a:spcAft>
              <a:buClr>
                <a:schemeClr val="accent1"/>
              </a:buClr>
              <a:buSzPts val="9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80" name="Google Shape;180;p29"/>
          <p:cNvSpPr txBox="1">
            <a:spLocks noGrp="1"/>
          </p:cNvSpPr>
          <p:nvPr>
            <p:ph type="body" idx="1"/>
          </p:nvPr>
        </p:nvSpPr>
        <p:spPr>
          <a:xfrm rot="5400000">
            <a:off x="1186264" y="-221062"/>
            <a:ext cx="3938588" cy="5295112"/>
          </a:xfrm>
          <a:prstGeom prst="rect">
            <a:avLst/>
          </a:prstGeom>
          <a:noFill/>
          <a:ln>
            <a:noFill/>
          </a:ln>
        </p:spPr>
        <p:txBody>
          <a:bodyPr spcFirstLastPara="1" wrap="square" lIns="45675" tIns="22825" rIns="45675" bIns="22825" anchor="t" anchorCtr="0">
            <a:normAutofit/>
          </a:bodyPr>
          <a:lstStyle>
            <a:lvl1pPr marL="457200" lvl="0" indent="-273050" algn="l">
              <a:spcBef>
                <a:spcPts val="700"/>
              </a:spcBef>
              <a:spcAft>
                <a:spcPts val="0"/>
              </a:spcAft>
              <a:buSzPts val="700"/>
              <a:buChar char="►"/>
              <a:defRPr/>
            </a:lvl1pPr>
            <a:lvl2pPr marL="914400" lvl="1" indent="-273050" algn="l">
              <a:spcBef>
                <a:spcPts val="700"/>
              </a:spcBef>
              <a:spcAft>
                <a:spcPts val="0"/>
              </a:spcAft>
              <a:buSzPts val="700"/>
              <a:buChar char="►"/>
              <a:defRPr/>
            </a:lvl2pPr>
            <a:lvl3pPr marL="1371600" lvl="2" indent="-273050" algn="l">
              <a:spcBef>
                <a:spcPts val="700"/>
              </a:spcBef>
              <a:spcAft>
                <a:spcPts val="0"/>
              </a:spcAft>
              <a:buSzPts val="700"/>
              <a:buChar char="►"/>
              <a:defRPr/>
            </a:lvl3pPr>
            <a:lvl4pPr marL="1828800" lvl="3" indent="-273050" algn="l">
              <a:spcBef>
                <a:spcPts val="700"/>
              </a:spcBef>
              <a:spcAft>
                <a:spcPts val="0"/>
              </a:spcAft>
              <a:buSzPts val="700"/>
              <a:buChar char="►"/>
              <a:defRPr/>
            </a:lvl4pPr>
            <a:lvl5pPr marL="2286000" lvl="4" indent="-273050" algn="l">
              <a:spcBef>
                <a:spcPts val="700"/>
              </a:spcBef>
              <a:spcAft>
                <a:spcPts val="0"/>
              </a:spcAft>
              <a:buSzPts val="700"/>
              <a:buChar char="►"/>
              <a:defRPr/>
            </a:lvl5pPr>
            <a:lvl6pPr marL="2743200" lvl="5" indent="-273050" algn="l">
              <a:spcBef>
                <a:spcPts val="700"/>
              </a:spcBef>
              <a:spcAft>
                <a:spcPts val="0"/>
              </a:spcAft>
              <a:buSzPts val="700"/>
              <a:buChar char="►"/>
              <a:defRPr/>
            </a:lvl6pPr>
            <a:lvl7pPr marL="3200400" lvl="6" indent="-273050" algn="l">
              <a:spcBef>
                <a:spcPts val="700"/>
              </a:spcBef>
              <a:spcAft>
                <a:spcPts val="0"/>
              </a:spcAft>
              <a:buSzPts val="700"/>
              <a:buChar char="►"/>
              <a:defRPr/>
            </a:lvl7pPr>
            <a:lvl8pPr marL="3657600" lvl="7" indent="-273050" algn="l">
              <a:spcBef>
                <a:spcPts val="700"/>
              </a:spcBef>
              <a:spcAft>
                <a:spcPts val="0"/>
              </a:spcAft>
              <a:buSzPts val="700"/>
              <a:buChar char="►"/>
              <a:defRPr/>
            </a:lvl8pPr>
            <a:lvl9pPr marL="4114800" lvl="8" indent="-273050" algn="l">
              <a:spcBef>
                <a:spcPts val="700"/>
              </a:spcBef>
              <a:spcAft>
                <a:spcPts val="0"/>
              </a:spcAft>
              <a:buSzPts val="700"/>
              <a:buChar char="►"/>
              <a:defRPr/>
            </a:lvl9pPr>
          </a:lstStyle>
          <a:p>
            <a:endParaRPr/>
          </a:p>
        </p:txBody>
      </p:sp>
      <p:sp>
        <p:nvSpPr>
          <p:cNvPr id="181" name="Google Shape;181;p29"/>
          <p:cNvSpPr txBox="1">
            <a:spLocks noGrp="1"/>
          </p:cNvSpPr>
          <p:nvPr>
            <p:ph type="dt" idx="10"/>
          </p:nvPr>
        </p:nvSpPr>
        <p:spPr>
          <a:xfrm>
            <a:off x="5403850" y="4531022"/>
            <a:ext cx="683954" cy="273844"/>
          </a:xfrm>
          <a:prstGeom prst="rect">
            <a:avLst/>
          </a:prstGeom>
          <a:noFill/>
          <a:ln>
            <a:noFill/>
          </a:ln>
        </p:spPr>
        <p:txBody>
          <a:bodyPr spcFirstLastPara="1" wrap="square" lIns="45675" tIns="22825" rIns="45675" bIns="22825" anchor="ctr" anchorCtr="0">
            <a:noAutofit/>
          </a:bodyPr>
          <a:lstStyle>
            <a:lvl1pPr lvl="0" algn="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82" name="Google Shape;182;p29"/>
          <p:cNvSpPr txBox="1">
            <a:spLocks noGrp="1"/>
          </p:cNvSpPr>
          <p:nvPr>
            <p:ph type="ftr" idx="11"/>
          </p:nvPr>
        </p:nvSpPr>
        <p:spPr>
          <a:xfrm>
            <a:off x="508001" y="4531022"/>
            <a:ext cx="4723209" cy="273844"/>
          </a:xfrm>
          <a:prstGeom prst="rect">
            <a:avLst/>
          </a:prstGeom>
          <a:noFill/>
          <a:ln>
            <a:noFill/>
          </a:ln>
        </p:spPr>
        <p:txBody>
          <a:bodyPr spcFirstLastPara="1" wrap="square" lIns="45675" tIns="22825" rIns="45675" bIns="22825"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83" name="Google Shape;183;p29"/>
          <p:cNvSpPr txBox="1">
            <a:spLocks noGrp="1"/>
          </p:cNvSpPr>
          <p:nvPr>
            <p:ph type="sldNum" idx="12"/>
          </p:nvPr>
        </p:nvSpPr>
        <p:spPr>
          <a:xfrm>
            <a:off x="6442998" y="4531022"/>
            <a:ext cx="512504" cy="273844"/>
          </a:xfrm>
          <a:prstGeom prst="rect">
            <a:avLst/>
          </a:prstGeom>
          <a:noFill/>
          <a:ln>
            <a:noFill/>
          </a:ln>
        </p:spPr>
        <p:txBody>
          <a:bodyPr spcFirstLastPara="1" wrap="square" lIns="45675" tIns="22825" rIns="45675" bIns="228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1"/>
        <p:cNvGrpSpPr/>
        <p:nvPr/>
      </p:nvGrpSpPr>
      <p:grpSpPr>
        <a:xfrm>
          <a:off x="0" y="0"/>
          <a:ext cx="0" cy="0"/>
          <a:chOff x="0" y="0"/>
          <a:chExt cx="0" cy="0"/>
        </a:xfrm>
      </p:grpSpPr>
      <p:sp>
        <p:nvSpPr>
          <p:cNvPr id="72" name="Google Shape;72;p15"/>
          <p:cNvSpPr txBox="1">
            <a:spLocks noGrp="1"/>
          </p:cNvSpPr>
          <p:nvPr>
            <p:ph type="title"/>
          </p:nvPr>
        </p:nvSpPr>
        <p:spPr>
          <a:xfrm>
            <a:off x="508000" y="457200"/>
            <a:ext cx="6447501" cy="990600"/>
          </a:xfrm>
          <a:prstGeom prst="rect">
            <a:avLst/>
          </a:prstGeom>
          <a:noFill/>
          <a:ln>
            <a:noFill/>
          </a:ln>
        </p:spPr>
        <p:txBody>
          <a:bodyPr spcFirstLastPara="1" wrap="square" lIns="45675" tIns="22825" rIns="45675" bIns="22825" anchor="t" anchorCtr="0">
            <a:normAutofit/>
          </a:bodyPr>
          <a:lstStyle>
            <a:lvl1pPr lvl="0" algn="l">
              <a:spcBef>
                <a:spcPts val="0"/>
              </a:spcBef>
              <a:spcAft>
                <a:spcPts val="0"/>
              </a:spcAft>
              <a:buClr>
                <a:schemeClr val="accent1"/>
              </a:buClr>
              <a:buSzPts val="9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3" name="Google Shape;73;p15"/>
          <p:cNvSpPr txBox="1">
            <a:spLocks noGrp="1"/>
          </p:cNvSpPr>
          <p:nvPr>
            <p:ph type="body" idx="1"/>
          </p:nvPr>
        </p:nvSpPr>
        <p:spPr>
          <a:xfrm>
            <a:off x="508000" y="1620442"/>
            <a:ext cx="6447501" cy="2910580"/>
          </a:xfrm>
          <a:prstGeom prst="rect">
            <a:avLst/>
          </a:prstGeom>
          <a:noFill/>
          <a:ln>
            <a:noFill/>
          </a:ln>
        </p:spPr>
        <p:txBody>
          <a:bodyPr spcFirstLastPara="1" wrap="square" lIns="45675" tIns="22825" rIns="45675" bIns="22825" anchor="t" anchorCtr="0">
            <a:normAutofit/>
          </a:bodyPr>
          <a:lstStyle>
            <a:lvl1pPr marL="457200" lvl="0" indent="-273050" algn="l">
              <a:spcBef>
                <a:spcPts val="700"/>
              </a:spcBef>
              <a:spcAft>
                <a:spcPts val="0"/>
              </a:spcAft>
              <a:buSzPts val="700"/>
              <a:buChar char="►"/>
              <a:defRPr/>
            </a:lvl1pPr>
            <a:lvl2pPr marL="914400" lvl="1" indent="-273050" algn="l">
              <a:spcBef>
                <a:spcPts val="700"/>
              </a:spcBef>
              <a:spcAft>
                <a:spcPts val="0"/>
              </a:spcAft>
              <a:buSzPts val="700"/>
              <a:buChar char="►"/>
              <a:defRPr/>
            </a:lvl2pPr>
            <a:lvl3pPr marL="1371600" lvl="2" indent="-273050" algn="l">
              <a:spcBef>
                <a:spcPts val="700"/>
              </a:spcBef>
              <a:spcAft>
                <a:spcPts val="0"/>
              </a:spcAft>
              <a:buSzPts val="700"/>
              <a:buChar char="►"/>
              <a:defRPr/>
            </a:lvl3pPr>
            <a:lvl4pPr marL="1828800" lvl="3" indent="-273050" algn="l">
              <a:spcBef>
                <a:spcPts val="700"/>
              </a:spcBef>
              <a:spcAft>
                <a:spcPts val="0"/>
              </a:spcAft>
              <a:buSzPts val="700"/>
              <a:buChar char="►"/>
              <a:defRPr/>
            </a:lvl4pPr>
            <a:lvl5pPr marL="2286000" lvl="4" indent="-273050" algn="l">
              <a:spcBef>
                <a:spcPts val="700"/>
              </a:spcBef>
              <a:spcAft>
                <a:spcPts val="0"/>
              </a:spcAft>
              <a:buSzPts val="700"/>
              <a:buChar char="►"/>
              <a:defRPr/>
            </a:lvl5pPr>
            <a:lvl6pPr marL="2743200" lvl="5" indent="-273050" algn="l">
              <a:spcBef>
                <a:spcPts val="700"/>
              </a:spcBef>
              <a:spcAft>
                <a:spcPts val="0"/>
              </a:spcAft>
              <a:buSzPts val="700"/>
              <a:buChar char="►"/>
              <a:defRPr/>
            </a:lvl6pPr>
            <a:lvl7pPr marL="3200400" lvl="6" indent="-273050" algn="l">
              <a:spcBef>
                <a:spcPts val="700"/>
              </a:spcBef>
              <a:spcAft>
                <a:spcPts val="0"/>
              </a:spcAft>
              <a:buSzPts val="700"/>
              <a:buChar char="►"/>
              <a:defRPr/>
            </a:lvl7pPr>
            <a:lvl8pPr marL="3657600" lvl="7" indent="-273050" algn="l">
              <a:spcBef>
                <a:spcPts val="700"/>
              </a:spcBef>
              <a:spcAft>
                <a:spcPts val="0"/>
              </a:spcAft>
              <a:buSzPts val="700"/>
              <a:buChar char="►"/>
              <a:defRPr/>
            </a:lvl8pPr>
            <a:lvl9pPr marL="4114800" lvl="8" indent="-273050" algn="l">
              <a:spcBef>
                <a:spcPts val="700"/>
              </a:spcBef>
              <a:spcAft>
                <a:spcPts val="0"/>
              </a:spcAft>
              <a:buSzPts val="700"/>
              <a:buChar char="►"/>
              <a:defRPr/>
            </a:lvl9pPr>
          </a:lstStyle>
          <a:p>
            <a:endParaRPr/>
          </a:p>
        </p:txBody>
      </p:sp>
      <p:sp>
        <p:nvSpPr>
          <p:cNvPr id="74" name="Google Shape;74;p15"/>
          <p:cNvSpPr txBox="1">
            <a:spLocks noGrp="1"/>
          </p:cNvSpPr>
          <p:nvPr>
            <p:ph type="dt" idx="10"/>
          </p:nvPr>
        </p:nvSpPr>
        <p:spPr>
          <a:xfrm>
            <a:off x="5403850" y="4531022"/>
            <a:ext cx="683954" cy="273844"/>
          </a:xfrm>
          <a:prstGeom prst="rect">
            <a:avLst/>
          </a:prstGeom>
          <a:noFill/>
          <a:ln>
            <a:noFill/>
          </a:ln>
        </p:spPr>
        <p:txBody>
          <a:bodyPr spcFirstLastPara="1" wrap="square" lIns="45675" tIns="22825" rIns="45675" bIns="22825" anchor="ctr" anchorCtr="0">
            <a:noAutofit/>
          </a:bodyPr>
          <a:lstStyle>
            <a:lvl1pPr lvl="0" algn="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5" name="Google Shape;75;p15"/>
          <p:cNvSpPr txBox="1">
            <a:spLocks noGrp="1"/>
          </p:cNvSpPr>
          <p:nvPr>
            <p:ph type="ftr" idx="11"/>
          </p:nvPr>
        </p:nvSpPr>
        <p:spPr>
          <a:xfrm>
            <a:off x="508001" y="4531022"/>
            <a:ext cx="4723209" cy="273844"/>
          </a:xfrm>
          <a:prstGeom prst="rect">
            <a:avLst/>
          </a:prstGeom>
          <a:noFill/>
          <a:ln>
            <a:noFill/>
          </a:ln>
        </p:spPr>
        <p:txBody>
          <a:bodyPr spcFirstLastPara="1" wrap="square" lIns="45675" tIns="22825" rIns="45675" bIns="22825"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76" name="Google Shape;76;p15"/>
          <p:cNvSpPr txBox="1">
            <a:spLocks noGrp="1"/>
          </p:cNvSpPr>
          <p:nvPr>
            <p:ph type="sldNum" idx="12"/>
          </p:nvPr>
        </p:nvSpPr>
        <p:spPr>
          <a:xfrm>
            <a:off x="6442998" y="4531022"/>
            <a:ext cx="512504" cy="273844"/>
          </a:xfrm>
          <a:prstGeom prst="rect">
            <a:avLst/>
          </a:prstGeom>
          <a:noFill/>
          <a:ln>
            <a:noFill/>
          </a:ln>
        </p:spPr>
        <p:txBody>
          <a:bodyPr spcFirstLastPara="1" wrap="square" lIns="45675" tIns="22825" rIns="45675" bIns="228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7"/>
        <p:cNvGrpSpPr/>
        <p:nvPr/>
      </p:nvGrpSpPr>
      <p:grpSpPr>
        <a:xfrm>
          <a:off x="0" y="0"/>
          <a:ext cx="0" cy="0"/>
          <a:chOff x="0" y="0"/>
          <a:chExt cx="0" cy="0"/>
        </a:xfrm>
      </p:grpSpPr>
      <p:grpSp>
        <p:nvGrpSpPr>
          <p:cNvPr id="78" name="Google Shape;78;p16"/>
          <p:cNvGrpSpPr/>
          <p:nvPr/>
        </p:nvGrpSpPr>
        <p:grpSpPr>
          <a:xfrm>
            <a:off x="0" y="-6350"/>
            <a:ext cx="9144000" cy="5149850"/>
            <a:chOff x="0" y="-8467"/>
            <a:chExt cx="12192000" cy="6866467"/>
          </a:xfrm>
        </p:grpSpPr>
        <p:sp>
          <p:nvSpPr>
            <p:cNvPr id="79" name="Google Shape;79;p16"/>
            <p:cNvSpPr/>
            <p:nvPr/>
          </p:nvSpPr>
          <p:spPr>
            <a:xfrm>
              <a:off x="0" y="-7862"/>
              <a:ext cx="863600" cy="5698067"/>
            </a:xfrm>
            <a:custGeom>
              <a:avLst/>
              <a:gdLst/>
              <a:ahLst/>
              <a:cxnLst/>
              <a:rect l="l" t="t" r="r" b="b"/>
              <a:pathLst>
                <a:path w="863600" h="5698067" extrusionOk="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80" name="Google Shape;80;p16"/>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81" name="Google Shape;81;p16"/>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82" name="Google Shape;82;p16"/>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83" name="Google Shape;83;p16"/>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84" name="Google Shape;84;p16"/>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45675" tIns="45675" rIns="45675" bIns="45675" anchor="ctr" anchorCtr="0">
              <a:noAutofit/>
            </a:bodyPr>
            <a:lstStyle/>
            <a:p>
              <a:pPr marL="0" lvl="0" indent="0" algn="l" rtl="0">
                <a:spcBef>
                  <a:spcPts val="0"/>
                </a:spcBef>
                <a:spcAft>
                  <a:spcPts val="0"/>
                </a:spcAft>
                <a:buNone/>
              </a:pPr>
              <a:endParaRPr/>
            </a:p>
          </p:txBody>
        </p:sp>
        <p:sp>
          <p:nvSpPr>
            <p:cNvPr id="85" name="Google Shape;85;p16"/>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86" name="Google Shape;86;p16"/>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87" name="Google Shape;87;p16"/>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88" name="Google Shape;88;p16"/>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45675" tIns="45675" rIns="45675" bIns="45675" anchor="ctr" anchorCtr="0">
              <a:noAutofit/>
            </a:bodyPr>
            <a:lstStyle/>
            <a:p>
              <a:pPr marL="0" lvl="0" indent="0" algn="l" rtl="0">
                <a:spcBef>
                  <a:spcPts val="0"/>
                </a:spcBef>
                <a:spcAft>
                  <a:spcPts val="0"/>
                </a:spcAft>
                <a:buNone/>
              </a:pPr>
              <a:endParaRPr/>
            </a:p>
          </p:txBody>
        </p:sp>
      </p:grpSp>
      <p:sp>
        <p:nvSpPr>
          <p:cNvPr id="89" name="Google Shape;89;p16"/>
          <p:cNvSpPr txBox="1">
            <a:spLocks noGrp="1"/>
          </p:cNvSpPr>
          <p:nvPr>
            <p:ph type="ctrTitle"/>
          </p:nvPr>
        </p:nvSpPr>
        <p:spPr>
          <a:xfrm>
            <a:off x="1130300" y="1803401"/>
            <a:ext cx="5825202" cy="1234727"/>
          </a:xfrm>
          <a:prstGeom prst="rect">
            <a:avLst/>
          </a:prstGeom>
          <a:noFill/>
          <a:ln>
            <a:noFill/>
          </a:ln>
        </p:spPr>
        <p:txBody>
          <a:bodyPr spcFirstLastPara="1" wrap="square" lIns="45675" tIns="22825" rIns="45675" bIns="22825" anchor="b" anchorCtr="0">
            <a:noAutofit/>
          </a:bodyPr>
          <a:lstStyle>
            <a:lvl1pPr lvl="0" algn="r">
              <a:spcBef>
                <a:spcPts val="0"/>
              </a:spcBef>
              <a:spcAft>
                <a:spcPts val="0"/>
              </a:spcAft>
              <a:buClr>
                <a:schemeClr val="accent1"/>
              </a:buClr>
              <a:buSzPts val="4000"/>
              <a:buFont typeface="Trebuchet MS"/>
              <a:buNone/>
              <a:defRPr sz="4000">
                <a:solidFill>
                  <a:schemeClr val="accent1"/>
                </a:solidFill>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0" name="Google Shape;90;p16"/>
          <p:cNvSpPr txBox="1">
            <a:spLocks noGrp="1"/>
          </p:cNvSpPr>
          <p:nvPr>
            <p:ph type="subTitle" idx="1"/>
          </p:nvPr>
        </p:nvSpPr>
        <p:spPr>
          <a:xfrm>
            <a:off x="1130300" y="3038125"/>
            <a:ext cx="5825202" cy="822674"/>
          </a:xfrm>
          <a:prstGeom prst="rect">
            <a:avLst/>
          </a:prstGeom>
          <a:noFill/>
          <a:ln>
            <a:noFill/>
          </a:ln>
        </p:spPr>
        <p:txBody>
          <a:bodyPr spcFirstLastPara="1" wrap="square" lIns="45675" tIns="22825" rIns="45675" bIns="22825" anchor="t" anchorCtr="0">
            <a:normAutofit/>
          </a:bodyPr>
          <a:lstStyle>
            <a:lvl1pPr lvl="0" algn="r">
              <a:spcBef>
                <a:spcPts val="700"/>
              </a:spcBef>
              <a:spcAft>
                <a:spcPts val="0"/>
              </a:spcAft>
              <a:buSzPts val="1100"/>
              <a:buNone/>
              <a:defRPr>
                <a:solidFill>
                  <a:srgbClr val="7F7F7F"/>
                </a:solidFill>
              </a:defRPr>
            </a:lvl1pPr>
            <a:lvl2pPr lvl="1" algn="ctr">
              <a:spcBef>
                <a:spcPts val="700"/>
              </a:spcBef>
              <a:spcAft>
                <a:spcPts val="0"/>
              </a:spcAft>
              <a:buSzPts val="1000"/>
              <a:buNone/>
              <a:defRPr>
                <a:solidFill>
                  <a:srgbClr val="888888"/>
                </a:solidFill>
              </a:defRPr>
            </a:lvl2pPr>
            <a:lvl3pPr lvl="2" algn="ctr">
              <a:spcBef>
                <a:spcPts val="700"/>
              </a:spcBef>
              <a:spcAft>
                <a:spcPts val="0"/>
              </a:spcAft>
              <a:buSzPts val="800"/>
              <a:buNone/>
              <a:defRPr>
                <a:solidFill>
                  <a:srgbClr val="888888"/>
                </a:solidFill>
              </a:defRPr>
            </a:lvl3pPr>
            <a:lvl4pPr lvl="3" algn="ctr">
              <a:spcBef>
                <a:spcPts val="700"/>
              </a:spcBef>
              <a:spcAft>
                <a:spcPts val="0"/>
              </a:spcAft>
              <a:buSzPts val="700"/>
              <a:buNone/>
              <a:defRPr>
                <a:solidFill>
                  <a:srgbClr val="888888"/>
                </a:solidFill>
              </a:defRPr>
            </a:lvl4pPr>
            <a:lvl5pPr lvl="4" algn="ctr">
              <a:spcBef>
                <a:spcPts val="700"/>
              </a:spcBef>
              <a:spcAft>
                <a:spcPts val="0"/>
              </a:spcAft>
              <a:buSzPts val="700"/>
              <a:buNone/>
              <a:defRPr>
                <a:solidFill>
                  <a:srgbClr val="888888"/>
                </a:solidFill>
              </a:defRPr>
            </a:lvl5pPr>
            <a:lvl6pPr lvl="5" algn="ctr">
              <a:spcBef>
                <a:spcPts val="700"/>
              </a:spcBef>
              <a:spcAft>
                <a:spcPts val="0"/>
              </a:spcAft>
              <a:buSzPts val="700"/>
              <a:buNone/>
              <a:defRPr>
                <a:solidFill>
                  <a:srgbClr val="888888"/>
                </a:solidFill>
              </a:defRPr>
            </a:lvl6pPr>
            <a:lvl7pPr lvl="6" algn="ctr">
              <a:spcBef>
                <a:spcPts val="700"/>
              </a:spcBef>
              <a:spcAft>
                <a:spcPts val="0"/>
              </a:spcAft>
              <a:buSzPts val="700"/>
              <a:buNone/>
              <a:defRPr>
                <a:solidFill>
                  <a:srgbClr val="888888"/>
                </a:solidFill>
              </a:defRPr>
            </a:lvl7pPr>
            <a:lvl8pPr lvl="7" algn="ctr">
              <a:spcBef>
                <a:spcPts val="700"/>
              </a:spcBef>
              <a:spcAft>
                <a:spcPts val="0"/>
              </a:spcAft>
              <a:buSzPts val="700"/>
              <a:buNone/>
              <a:defRPr>
                <a:solidFill>
                  <a:srgbClr val="888888"/>
                </a:solidFill>
              </a:defRPr>
            </a:lvl8pPr>
            <a:lvl9pPr lvl="8" algn="ctr">
              <a:spcBef>
                <a:spcPts val="700"/>
              </a:spcBef>
              <a:spcAft>
                <a:spcPts val="0"/>
              </a:spcAft>
              <a:buSzPts val="700"/>
              <a:buNone/>
              <a:defRPr>
                <a:solidFill>
                  <a:srgbClr val="888888"/>
                </a:solidFill>
              </a:defRPr>
            </a:lvl9pPr>
          </a:lstStyle>
          <a:p>
            <a:endParaRPr/>
          </a:p>
        </p:txBody>
      </p:sp>
      <p:sp>
        <p:nvSpPr>
          <p:cNvPr id="91" name="Google Shape;91;p16"/>
          <p:cNvSpPr txBox="1">
            <a:spLocks noGrp="1"/>
          </p:cNvSpPr>
          <p:nvPr>
            <p:ph type="dt" idx="10"/>
          </p:nvPr>
        </p:nvSpPr>
        <p:spPr>
          <a:xfrm>
            <a:off x="5403850" y="4531022"/>
            <a:ext cx="683954" cy="273844"/>
          </a:xfrm>
          <a:prstGeom prst="rect">
            <a:avLst/>
          </a:prstGeom>
          <a:noFill/>
          <a:ln>
            <a:noFill/>
          </a:ln>
        </p:spPr>
        <p:txBody>
          <a:bodyPr spcFirstLastPara="1" wrap="square" lIns="45675" tIns="22825" rIns="45675" bIns="22825" anchor="ctr" anchorCtr="0">
            <a:noAutofit/>
          </a:bodyPr>
          <a:lstStyle>
            <a:lvl1pPr lvl="0" algn="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2" name="Google Shape;92;p16"/>
          <p:cNvSpPr txBox="1">
            <a:spLocks noGrp="1"/>
          </p:cNvSpPr>
          <p:nvPr>
            <p:ph type="ftr" idx="11"/>
          </p:nvPr>
        </p:nvSpPr>
        <p:spPr>
          <a:xfrm>
            <a:off x="508001" y="4531022"/>
            <a:ext cx="4723209" cy="273844"/>
          </a:xfrm>
          <a:prstGeom prst="rect">
            <a:avLst/>
          </a:prstGeom>
          <a:noFill/>
          <a:ln>
            <a:noFill/>
          </a:ln>
        </p:spPr>
        <p:txBody>
          <a:bodyPr spcFirstLastPara="1" wrap="square" lIns="45675" tIns="22825" rIns="45675" bIns="22825"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3" name="Google Shape;93;p16"/>
          <p:cNvSpPr txBox="1">
            <a:spLocks noGrp="1"/>
          </p:cNvSpPr>
          <p:nvPr>
            <p:ph type="sldNum" idx="12"/>
          </p:nvPr>
        </p:nvSpPr>
        <p:spPr>
          <a:xfrm>
            <a:off x="6442998" y="4531022"/>
            <a:ext cx="512504" cy="273844"/>
          </a:xfrm>
          <a:prstGeom prst="rect">
            <a:avLst/>
          </a:prstGeom>
          <a:noFill/>
          <a:ln>
            <a:noFill/>
          </a:ln>
        </p:spPr>
        <p:txBody>
          <a:bodyPr spcFirstLastPara="1" wrap="square" lIns="45675" tIns="22825" rIns="45675" bIns="228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4"/>
        <p:cNvGrpSpPr/>
        <p:nvPr/>
      </p:nvGrpSpPr>
      <p:grpSpPr>
        <a:xfrm>
          <a:off x="0" y="0"/>
          <a:ext cx="0" cy="0"/>
          <a:chOff x="0" y="0"/>
          <a:chExt cx="0" cy="0"/>
        </a:xfrm>
      </p:grpSpPr>
      <p:sp>
        <p:nvSpPr>
          <p:cNvPr id="95" name="Google Shape;95;p17"/>
          <p:cNvSpPr txBox="1">
            <a:spLocks noGrp="1"/>
          </p:cNvSpPr>
          <p:nvPr>
            <p:ph type="title"/>
          </p:nvPr>
        </p:nvSpPr>
        <p:spPr>
          <a:xfrm>
            <a:off x="508001" y="2025651"/>
            <a:ext cx="6447501" cy="1369936"/>
          </a:xfrm>
          <a:prstGeom prst="rect">
            <a:avLst/>
          </a:prstGeom>
          <a:noFill/>
          <a:ln>
            <a:noFill/>
          </a:ln>
        </p:spPr>
        <p:txBody>
          <a:bodyPr spcFirstLastPara="1" wrap="square" lIns="45675" tIns="22825" rIns="45675" bIns="22825" anchor="b" anchorCtr="0">
            <a:normAutofit/>
          </a:bodyPr>
          <a:lstStyle>
            <a:lvl1pPr lvl="0" algn="l">
              <a:spcBef>
                <a:spcPts val="0"/>
              </a:spcBef>
              <a:spcAft>
                <a:spcPts val="0"/>
              </a:spcAft>
              <a:buClr>
                <a:schemeClr val="accent1"/>
              </a:buClr>
              <a:buSzPts val="3000"/>
              <a:buFont typeface="Trebuchet MS"/>
              <a:buNone/>
              <a:defRPr sz="3000" b="0" cap="none"/>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6" name="Google Shape;96;p17"/>
          <p:cNvSpPr txBox="1">
            <a:spLocks noGrp="1"/>
          </p:cNvSpPr>
          <p:nvPr>
            <p:ph type="body" idx="1"/>
          </p:nvPr>
        </p:nvSpPr>
        <p:spPr>
          <a:xfrm>
            <a:off x="508001" y="3395586"/>
            <a:ext cx="6447501" cy="645300"/>
          </a:xfrm>
          <a:prstGeom prst="rect">
            <a:avLst/>
          </a:prstGeom>
          <a:noFill/>
          <a:ln>
            <a:noFill/>
          </a:ln>
        </p:spPr>
        <p:txBody>
          <a:bodyPr spcFirstLastPara="1" wrap="square" lIns="45675" tIns="22825" rIns="45675" bIns="22825" anchor="t" anchorCtr="0">
            <a:normAutofit/>
          </a:bodyPr>
          <a:lstStyle>
            <a:lvl1pPr marL="457200" lvl="0" indent="-228600" algn="l">
              <a:spcBef>
                <a:spcPts val="700"/>
              </a:spcBef>
              <a:spcAft>
                <a:spcPts val="0"/>
              </a:spcAft>
              <a:buSzPts val="1200"/>
              <a:buNone/>
              <a:defRPr sz="1500">
                <a:solidFill>
                  <a:srgbClr val="7F7F7F"/>
                </a:solidFill>
              </a:defRPr>
            </a:lvl1pPr>
            <a:lvl2pPr marL="914400" lvl="1" indent="-228600" algn="l">
              <a:spcBef>
                <a:spcPts val="700"/>
              </a:spcBef>
              <a:spcAft>
                <a:spcPts val="0"/>
              </a:spcAft>
              <a:buSzPts val="1100"/>
              <a:buNone/>
              <a:defRPr sz="1300">
                <a:solidFill>
                  <a:srgbClr val="888888"/>
                </a:solidFill>
              </a:defRPr>
            </a:lvl2pPr>
            <a:lvl3pPr marL="1371600" lvl="2" indent="-228600" algn="l">
              <a:spcBef>
                <a:spcPts val="700"/>
              </a:spcBef>
              <a:spcAft>
                <a:spcPts val="0"/>
              </a:spcAft>
              <a:buSzPts val="1000"/>
              <a:buNone/>
              <a:defRPr sz="1200">
                <a:solidFill>
                  <a:srgbClr val="888888"/>
                </a:solidFill>
              </a:defRPr>
            </a:lvl3pPr>
            <a:lvl4pPr marL="1828800" lvl="3" indent="-228600" algn="l">
              <a:spcBef>
                <a:spcPts val="700"/>
              </a:spcBef>
              <a:spcAft>
                <a:spcPts val="0"/>
              </a:spcAft>
              <a:buSzPts val="800"/>
              <a:buNone/>
              <a:defRPr sz="1000">
                <a:solidFill>
                  <a:srgbClr val="888888"/>
                </a:solidFill>
              </a:defRPr>
            </a:lvl4pPr>
            <a:lvl5pPr marL="2286000" lvl="4" indent="-228600" algn="l">
              <a:spcBef>
                <a:spcPts val="700"/>
              </a:spcBef>
              <a:spcAft>
                <a:spcPts val="0"/>
              </a:spcAft>
              <a:buSzPts val="800"/>
              <a:buNone/>
              <a:defRPr sz="1000">
                <a:solidFill>
                  <a:srgbClr val="888888"/>
                </a:solidFill>
              </a:defRPr>
            </a:lvl5pPr>
            <a:lvl6pPr marL="2743200" lvl="5" indent="-228600" algn="l">
              <a:spcBef>
                <a:spcPts val="700"/>
              </a:spcBef>
              <a:spcAft>
                <a:spcPts val="0"/>
              </a:spcAft>
              <a:buSzPts val="800"/>
              <a:buNone/>
              <a:defRPr sz="1000">
                <a:solidFill>
                  <a:srgbClr val="888888"/>
                </a:solidFill>
              </a:defRPr>
            </a:lvl6pPr>
            <a:lvl7pPr marL="3200400" lvl="6" indent="-228600" algn="l">
              <a:spcBef>
                <a:spcPts val="700"/>
              </a:spcBef>
              <a:spcAft>
                <a:spcPts val="0"/>
              </a:spcAft>
              <a:buSzPts val="800"/>
              <a:buNone/>
              <a:defRPr sz="1000">
                <a:solidFill>
                  <a:srgbClr val="888888"/>
                </a:solidFill>
              </a:defRPr>
            </a:lvl7pPr>
            <a:lvl8pPr marL="3657600" lvl="7" indent="-228600" algn="l">
              <a:spcBef>
                <a:spcPts val="700"/>
              </a:spcBef>
              <a:spcAft>
                <a:spcPts val="0"/>
              </a:spcAft>
              <a:buSzPts val="800"/>
              <a:buNone/>
              <a:defRPr sz="1000">
                <a:solidFill>
                  <a:srgbClr val="888888"/>
                </a:solidFill>
              </a:defRPr>
            </a:lvl8pPr>
            <a:lvl9pPr marL="4114800" lvl="8" indent="-228600" algn="l">
              <a:spcBef>
                <a:spcPts val="700"/>
              </a:spcBef>
              <a:spcAft>
                <a:spcPts val="0"/>
              </a:spcAft>
              <a:buSzPts val="800"/>
              <a:buNone/>
              <a:defRPr sz="1000">
                <a:solidFill>
                  <a:srgbClr val="888888"/>
                </a:solidFill>
              </a:defRPr>
            </a:lvl9pPr>
          </a:lstStyle>
          <a:p>
            <a:endParaRPr/>
          </a:p>
        </p:txBody>
      </p:sp>
      <p:sp>
        <p:nvSpPr>
          <p:cNvPr id="97" name="Google Shape;97;p17"/>
          <p:cNvSpPr txBox="1">
            <a:spLocks noGrp="1"/>
          </p:cNvSpPr>
          <p:nvPr>
            <p:ph type="dt" idx="10"/>
          </p:nvPr>
        </p:nvSpPr>
        <p:spPr>
          <a:xfrm>
            <a:off x="5403850" y="4531022"/>
            <a:ext cx="683954" cy="273844"/>
          </a:xfrm>
          <a:prstGeom prst="rect">
            <a:avLst/>
          </a:prstGeom>
          <a:noFill/>
          <a:ln>
            <a:noFill/>
          </a:ln>
        </p:spPr>
        <p:txBody>
          <a:bodyPr spcFirstLastPara="1" wrap="square" lIns="45675" tIns="22825" rIns="45675" bIns="22825" anchor="ctr" anchorCtr="0">
            <a:noAutofit/>
          </a:bodyPr>
          <a:lstStyle>
            <a:lvl1pPr lvl="0" algn="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8" name="Google Shape;98;p17"/>
          <p:cNvSpPr txBox="1">
            <a:spLocks noGrp="1"/>
          </p:cNvSpPr>
          <p:nvPr>
            <p:ph type="ftr" idx="11"/>
          </p:nvPr>
        </p:nvSpPr>
        <p:spPr>
          <a:xfrm>
            <a:off x="508001" y="4531022"/>
            <a:ext cx="4723209" cy="273844"/>
          </a:xfrm>
          <a:prstGeom prst="rect">
            <a:avLst/>
          </a:prstGeom>
          <a:noFill/>
          <a:ln>
            <a:noFill/>
          </a:ln>
        </p:spPr>
        <p:txBody>
          <a:bodyPr spcFirstLastPara="1" wrap="square" lIns="45675" tIns="22825" rIns="45675" bIns="22825"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99" name="Google Shape;99;p17"/>
          <p:cNvSpPr txBox="1">
            <a:spLocks noGrp="1"/>
          </p:cNvSpPr>
          <p:nvPr>
            <p:ph type="sldNum" idx="12"/>
          </p:nvPr>
        </p:nvSpPr>
        <p:spPr>
          <a:xfrm>
            <a:off x="6442998" y="4531022"/>
            <a:ext cx="512504" cy="273844"/>
          </a:xfrm>
          <a:prstGeom prst="rect">
            <a:avLst/>
          </a:prstGeom>
          <a:noFill/>
          <a:ln>
            <a:noFill/>
          </a:ln>
        </p:spPr>
        <p:txBody>
          <a:bodyPr spcFirstLastPara="1" wrap="square" lIns="45675" tIns="22825" rIns="45675" bIns="228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0"/>
        <p:cNvGrpSpPr/>
        <p:nvPr/>
      </p:nvGrpSpPr>
      <p:grpSpPr>
        <a:xfrm>
          <a:off x="0" y="0"/>
          <a:ext cx="0" cy="0"/>
          <a:chOff x="0" y="0"/>
          <a:chExt cx="0" cy="0"/>
        </a:xfrm>
      </p:grpSpPr>
      <p:sp>
        <p:nvSpPr>
          <p:cNvPr id="101" name="Google Shape;101;p18"/>
          <p:cNvSpPr txBox="1">
            <a:spLocks noGrp="1"/>
          </p:cNvSpPr>
          <p:nvPr>
            <p:ph type="title"/>
          </p:nvPr>
        </p:nvSpPr>
        <p:spPr>
          <a:xfrm>
            <a:off x="508000" y="457200"/>
            <a:ext cx="6447501" cy="990600"/>
          </a:xfrm>
          <a:prstGeom prst="rect">
            <a:avLst/>
          </a:prstGeom>
          <a:noFill/>
          <a:ln>
            <a:noFill/>
          </a:ln>
        </p:spPr>
        <p:txBody>
          <a:bodyPr spcFirstLastPara="1" wrap="square" lIns="45675" tIns="22825" rIns="45675" bIns="22825" anchor="t" anchorCtr="0">
            <a:normAutofit/>
          </a:bodyPr>
          <a:lstStyle>
            <a:lvl1pPr lvl="0" algn="l">
              <a:spcBef>
                <a:spcPts val="0"/>
              </a:spcBef>
              <a:spcAft>
                <a:spcPts val="0"/>
              </a:spcAft>
              <a:buClr>
                <a:schemeClr val="accent1"/>
              </a:buClr>
              <a:buSzPts val="9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2" name="Google Shape;102;p18"/>
          <p:cNvSpPr txBox="1">
            <a:spLocks noGrp="1"/>
          </p:cNvSpPr>
          <p:nvPr>
            <p:ph type="body" idx="1"/>
          </p:nvPr>
        </p:nvSpPr>
        <p:spPr>
          <a:xfrm>
            <a:off x="508001" y="1620441"/>
            <a:ext cx="3138026" cy="2910579"/>
          </a:xfrm>
          <a:prstGeom prst="rect">
            <a:avLst/>
          </a:prstGeom>
          <a:noFill/>
          <a:ln>
            <a:noFill/>
          </a:ln>
        </p:spPr>
        <p:txBody>
          <a:bodyPr spcFirstLastPara="1" wrap="square" lIns="45675" tIns="22825" rIns="45675" bIns="22825" anchor="t" anchorCtr="0">
            <a:normAutofit/>
          </a:bodyPr>
          <a:lstStyle>
            <a:lvl1pPr marL="457200" lvl="0" indent="-273050" algn="l">
              <a:spcBef>
                <a:spcPts val="700"/>
              </a:spcBef>
              <a:spcAft>
                <a:spcPts val="0"/>
              </a:spcAft>
              <a:buSzPts val="700"/>
              <a:buChar char="►"/>
              <a:defRPr/>
            </a:lvl1pPr>
            <a:lvl2pPr marL="914400" lvl="1" indent="-273050" algn="l">
              <a:spcBef>
                <a:spcPts val="700"/>
              </a:spcBef>
              <a:spcAft>
                <a:spcPts val="0"/>
              </a:spcAft>
              <a:buSzPts val="700"/>
              <a:buChar char="►"/>
              <a:defRPr/>
            </a:lvl2pPr>
            <a:lvl3pPr marL="1371600" lvl="2" indent="-273050" algn="l">
              <a:spcBef>
                <a:spcPts val="700"/>
              </a:spcBef>
              <a:spcAft>
                <a:spcPts val="0"/>
              </a:spcAft>
              <a:buSzPts val="700"/>
              <a:buChar char="►"/>
              <a:defRPr/>
            </a:lvl3pPr>
            <a:lvl4pPr marL="1828800" lvl="3" indent="-273050" algn="l">
              <a:spcBef>
                <a:spcPts val="700"/>
              </a:spcBef>
              <a:spcAft>
                <a:spcPts val="0"/>
              </a:spcAft>
              <a:buSzPts val="700"/>
              <a:buChar char="►"/>
              <a:defRPr/>
            </a:lvl4pPr>
            <a:lvl5pPr marL="2286000" lvl="4" indent="-273050" algn="l">
              <a:spcBef>
                <a:spcPts val="700"/>
              </a:spcBef>
              <a:spcAft>
                <a:spcPts val="0"/>
              </a:spcAft>
              <a:buSzPts val="700"/>
              <a:buChar char="►"/>
              <a:defRPr/>
            </a:lvl5pPr>
            <a:lvl6pPr marL="2743200" lvl="5" indent="-273050" algn="l">
              <a:spcBef>
                <a:spcPts val="700"/>
              </a:spcBef>
              <a:spcAft>
                <a:spcPts val="0"/>
              </a:spcAft>
              <a:buSzPts val="700"/>
              <a:buChar char="►"/>
              <a:defRPr/>
            </a:lvl6pPr>
            <a:lvl7pPr marL="3200400" lvl="6" indent="-273050" algn="l">
              <a:spcBef>
                <a:spcPts val="700"/>
              </a:spcBef>
              <a:spcAft>
                <a:spcPts val="0"/>
              </a:spcAft>
              <a:buSzPts val="700"/>
              <a:buChar char="►"/>
              <a:defRPr/>
            </a:lvl7pPr>
            <a:lvl8pPr marL="3657600" lvl="7" indent="-273050" algn="l">
              <a:spcBef>
                <a:spcPts val="700"/>
              </a:spcBef>
              <a:spcAft>
                <a:spcPts val="0"/>
              </a:spcAft>
              <a:buSzPts val="700"/>
              <a:buChar char="►"/>
              <a:defRPr/>
            </a:lvl8pPr>
            <a:lvl9pPr marL="4114800" lvl="8" indent="-273050" algn="l">
              <a:spcBef>
                <a:spcPts val="700"/>
              </a:spcBef>
              <a:spcAft>
                <a:spcPts val="0"/>
              </a:spcAft>
              <a:buSzPts val="700"/>
              <a:buChar char="►"/>
              <a:defRPr/>
            </a:lvl9pPr>
          </a:lstStyle>
          <a:p>
            <a:endParaRPr/>
          </a:p>
        </p:txBody>
      </p:sp>
      <p:sp>
        <p:nvSpPr>
          <p:cNvPr id="103" name="Google Shape;103;p18"/>
          <p:cNvSpPr txBox="1">
            <a:spLocks noGrp="1"/>
          </p:cNvSpPr>
          <p:nvPr>
            <p:ph type="body" idx="2"/>
          </p:nvPr>
        </p:nvSpPr>
        <p:spPr>
          <a:xfrm>
            <a:off x="3817477" y="1620442"/>
            <a:ext cx="3138025" cy="2910580"/>
          </a:xfrm>
          <a:prstGeom prst="rect">
            <a:avLst/>
          </a:prstGeom>
          <a:noFill/>
          <a:ln>
            <a:noFill/>
          </a:ln>
        </p:spPr>
        <p:txBody>
          <a:bodyPr spcFirstLastPara="1" wrap="square" lIns="45675" tIns="22825" rIns="45675" bIns="22825" anchor="t" anchorCtr="0">
            <a:normAutofit/>
          </a:bodyPr>
          <a:lstStyle>
            <a:lvl1pPr marL="457200" lvl="0" indent="-273050" algn="l">
              <a:spcBef>
                <a:spcPts val="700"/>
              </a:spcBef>
              <a:spcAft>
                <a:spcPts val="0"/>
              </a:spcAft>
              <a:buSzPts val="700"/>
              <a:buChar char="►"/>
              <a:defRPr/>
            </a:lvl1pPr>
            <a:lvl2pPr marL="914400" lvl="1" indent="-273050" algn="l">
              <a:spcBef>
                <a:spcPts val="700"/>
              </a:spcBef>
              <a:spcAft>
                <a:spcPts val="0"/>
              </a:spcAft>
              <a:buSzPts val="700"/>
              <a:buChar char="►"/>
              <a:defRPr/>
            </a:lvl2pPr>
            <a:lvl3pPr marL="1371600" lvl="2" indent="-273050" algn="l">
              <a:spcBef>
                <a:spcPts val="700"/>
              </a:spcBef>
              <a:spcAft>
                <a:spcPts val="0"/>
              </a:spcAft>
              <a:buSzPts val="700"/>
              <a:buChar char="►"/>
              <a:defRPr/>
            </a:lvl3pPr>
            <a:lvl4pPr marL="1828800" lvl="3" indent="-273050" algn="l">
              <a:spcBef>
                <a:spcPts val="700"/>
              </a:spcBef>
              <a:spcAft>
                <a:spcPts val="0"/>
              </a:spcAft>
              <a:buSzPts val="700"/>
              <a:buChar char="►"/>
              <a:defRPr/>
            </a:lvl4pPr>
            <a:lvl5pPr marL="2286000" lvl="4" indent="-273050" algn="l">
              <a:spcBef>
                <a:spcPts val="700"/>
              </a:spcBef>
              <a:spcAft>
                <a:spcPts val="0"/>
              </a:spcAft>
              <a:buSzPts val="700"/>
              <a:buChar char="►"/>
              <a:defRPr/>
            </a:lvl5pPr>
            <a:lvl6pPr marL="2743200" lvl="5" indent="-273050" algn="l">
              <a:spcBef>
                <a:spcPts val="700"/>
              </a:spcBef>
              <a:spcAft>
                <a:spcPts val="0"/>
              </a:spcAft>
              <a:buSzPts val="700"/>
              <a:buChar char="►"/>
              <a:defRPr/>
            </a:lvl6pPr>
            <a:lvl7pPr marL="3200400" lvl="6" indent="-273050" algn="l">
              <a:spcBef>
                <a:spcPts val="700"/>
              </a:spcBef>
              <a:spcAft>
                <a:spcPts val="0"/>
              </a:spcAft>
              <a:buSzPts val="700"/>
              <a:buChar char="►"/>
              <a:defRPr/>
            </a:lvl7pPr>
            <a:lvl8pPr marL="3657600" lvl="7" indent="-273050" algn="l">
              <a:spcBef>
                <a:spcPts val="700"/>
              </a:spcBef>
              <a:spcAft>
                <a:spcPts val="0"/>
              </a:spcAft>
              <a:buSzPts val="700"/>
              <a:buChar char="►"/>
              <a:defRPr/>
            </a:lvl8pPr>
            <a:lvl9pPr marL="4114800" lvl="8" indent="-273050" algn="l">
              <a:spcBef>
                <a:spcPts val="700"/>
              </a:spcBef>
              <a:spcAft>
                <a:spcPts val="0"/>
              </a:spcAft>
              <a:buSzPts val="700"/>
              <a:buChar char="►"/>
              <a:defRPr/>
            </a:lvl9pPr>
          </a:lstStyle>
          <a:p>
            <a:endParaRPr/>
          </a:p>
        </p:txBody>
      </p:sp>
      <p:sp>
        <p:nvSpPr>
          <p:cNvPr id="104" name="Google Shape;104;p18"/>
          <p:cNvSpPr txBox="1">
            <a:spLocks noGrp="1"/>
          </p:cNvSpPr>
          <p:nvPr>
            <p:ph type="dt" idx="10"/>
          </p:nvPr>
        </p:nvSpPr>
        <p:spPr>
          <a:xfrm>
            <a:off x="5403850" y="4531022"/>
            <a:ext cx="683954" cy="273844"/>
          </a:xfrm>
          <a:prstGeom prst="rect">
            <a:avLst/>
          </a:prstGeom>
          <a:noFill/>
          <a:ln>
            <a:noFill/>
          </a:ln>
        </p:spPr>
        <p:txBody>
          <a:bodyPr spcFirstLastPara="1" wrap="square" lIns="45675" tIns="22825" rIns="45675" bIns="22825" anchor="ctr" anchorCtr="0">
            <a:noAutofit/>
          </a:bodyPr>
          <a:lstStyle>
            <a:lvl1pPr lvl="0" algn="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5" name="Google Shape;105;p18"/>
          <p:cNvSpPr txBox="1">
            <a:spLocks noGrp="1"/>
          </p:cNvSpPr>
          <p:nvPr>
            <p:ph type="ftr" idx="11"/>
          </p:nvPr>
        </p:nvSpPr>
        <p:spPr>
          <a:xfrm>
            <a:off x="508001" y="4531022"/>
            <a:ext cx="4723209" cy="273844"/>
          </a:xfrm>
          <a:prstGeom prst="rect">
            <a:avLst/>
          </a:prstGeom>
          <a:noFill/>
          <a:ln>
            <a:noFill/>
          </a:ln>
        </p:spPr>
        <p:txBody>
          <a:bodyPr spcFirstLastPara="1" wrap="square" lIns="45675" tIns="22825" rIns="45675" bIns="22825"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6" name="Google Shape;106;p18"/>
          <p:cNvSpPr txBox="1">
            <a:spLocks noGrp="1"/>
          </p:cNvSpPr>
          <p:nvPr>
            <p:ph type="sldNum" idx="12"/>
          </p:nvPr>
        </p:nvSpPr>
        <p:spPr>
          <a:xfrm>
            <a:off x="6442998" y="4531022"/>
            <a:ext cx="512504" cy="273844"/>
          </a:xfrm>
          <a:prstGeom prst="rect">
            <a:avLst/>
          </a:prstGeom>
          <a:noFill/>
          <a:ln>
            <a:noFill/>
          </a:ln>
        </p:spPr>
        <p:txBody>
          <a:bodyPr spcFirstLastPara="1" wrap="square" lIns="45675" tIns="22825" rIns="45675" bIns="228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07"/>
        <p:cNvGrpSpPr/>
        <p:nvPr/>
      </p:nvGrpSpPr>
      <p:grpSpPr>
        <a:xfrm>
          <a:off x="0" y="0"/>
          <a:ext cx="0" cy="0"/>
          <a:chOff x="0" y="0"/>
          <a:chExt cx="0" cy="0"/>
        </a:xfrm>
      </p:grpSpPr>
      <p:sp>
        <p:nvSpPr>
          <p:cNvPr id="108" name="Google Shape;108;p19"/>
          <p:cNvSpPr txBox="1">
            <a:spLocks noGrp="1"/>
          </p:cNvSpPr>
          <p:nvPr>
            <p:ph type="title"/>
          </p:nvPr>
        </p:nvSpPr>
        <p:spPr>
          <a:xfrm>
            <a:off x="508000" y="457200"/>
            <a:ext cx="6447501" cy="990600"/>
          </a:xfrm>
          <a:prstGeom prst="rect">
            <a:avLst/>
          </a:prstGeom>
          <a:noFill/>
          <a:ln>
            <a:noFill/>
          </a:ln>
        </p:spPr>
        <p:txBody>
          <a:bodyPr spcFirstLastPara="1" wrap="square" lIns="45675" tIns="22825" rIns="45675" bIns="22825" anchor="t" anchorCtr="0">
            <a:normAutofit/>
          </a:bodyPr>
          <a:lstStyle>
            <a:lvl1pPr lvl="0" algn="l">
              <a:spcBef>
                <a:spcPts val="0"/>
              </a:spcBef>
              <a:spcAft>
                <a:spcPts val="0"/>
              </a:spcAft>
              <a:buClr>
                <a:schemeClr val="accent1"/>
              </a:buClr>
              <a:buSzPts val="2700"/>
              <a:buFont typeface="Trebuchet MS"/>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09" name="Google Shape;109;p19"/>
          <p:cNvSpPr txBox="1">
            <a:spLocks noGrp="1"/>
          </p:cNvSpPr>
          <p:nvPr>
            <p:ph type="body" idx="1"/>
          </p:nvPr>
        </p:nvSpPr>
        <p:spPr>
          <a:xfrm>
            <a:off x="506809" y="1620737"/>
            <a:ext cx="3139217" cy="432196"/>
          </a:xfrm>
          <a:prstGeom prst="rect">
            <a:avLst/>
          </a:prstGeom>
          <a:noFill/>
          <a:ln>
            <a:noFill/>
          </a:ln>
        </p:spPr>
        <p:txBody>
          <a:bodyPr spcFirstLastPara="1" wrap="square" lIns="45675" tIns="22825" rIns="45675" bIns="22825" anchor="b" anchorCtr="0">
            <a:noAutofit/>
          </a:bodyPr>
          <a:lstStyle>
            <a:lvl1pPr marL="457200" lvl="0" indent="-228600" algn="l">
              <a:spcBef>
                <a:spcPts val="700"/>
              </a:spcBef>
              <a:spcAft>
                <a:spcPts val="0"/>
              </a:spcAft>
              <a:buSzPts val="1400"/>
              <a:buNone/>
              <a:defRPr sz="1800" b="0"/>
            </a:lvl1pPr>
            <a:lvl2pPr marL="914400" lvl="1" indent="-228600" algn="l">
              <a:spcBef>
                <a:spcPts val="700"/>
              </a:spcBef>
              <a:spcAft>
                <a:spcPts val="0"/>
              </a:spcAft>
              <a:buSzPts val="1200"/>
              <a:buNone/>
              <a:defRPr sz="1500" b="1"/>
            </a:lvl2pPr>
            <a:lvl3pPr marL="1371600" lvl="2" indent="-228600" algn="l">
              <a:spcBef>
                <a:spcPts val="700"/>
              </a:spcBef>
              <a:spcAft>
                <a:spcPts val="0"/>
              </a:spcAft>
              <a:buSzPts val="1100"/>
              <a:buNone/>
              <a:defRPr sz="1300" b="1"/>
            </a:lvl3pPr>
            <a:lvl4pPr marL="1828800" lvl="3" indent="-228600" algn="l">
              <a:spcBef>
                <a:spcPts val="700"/>
              </a:spcBef>
              <a:spcAft>
                <a:spcPts val="0"/>
              </a:spcAft>
              <a:buSzPts val="1000"/>
              <a:buNone/>
              <a:defRPr sz="1200" b="1"/>
            </a:lvl4pPr>
            <a:lvl5pPr marL="2286000" lvl="4" indent="-228600" algn="l">
              <a:spcBef>
                <a:spcPts val="700"/>
              </a:spcBef>
              <a:spcAft>
                <a:spcPts val="0"/>
              </a:spcAft>
              <a:buSzPts val="1000"/>
              <a:buNone/>
              <a:defRPr sz="1200" b="1"/>
            </a:lvl5pPr>
            <a:lvl6pPr marL="2743200" lvl="5" indent="-228600" algn="l">
              <a:spcBef>
                <a:spcPts val="700"/>
              </a:spcBef>
              <a:spcAft>
                <a:spcPts val="0"/>
              </a:spcAft>
              <a:buSzPts val="1000"/>
              <a:buNone/>
              <a:defRPr sz="1200" b="1"/>
            </a:lvl6pPr>
            <a:lvl7pPr marL="3200400" lvl="6" indent="-228600" algn="l">
              <a:spcBef>
                <a:spcPts val="700"/>
              </a:spcBef>
              <a:spcAft>
                <a:spcPts val="0"/>
              </a:spcAft>
              <a:buSzPts val="1000"/>
              <a:buNone/>
              <a:defRPr sz="1200" b="1"/>
            </a:lvl7pPr>
            <a:lvl8pPr marL="3657600" lvl="7" indent="-228600" algn="l">
              <a:spcBef>
                <a:spcPts val="700"/>
              </a:spcBef>
              <a:spcAft>
                <a:spcPts val="0"/>
              </a:spcAft>
              <a:buSzPts val="1000"/>
              <a:buNone/>
              <a:defRPr sz="1200" b="1"/>
            </a:lvl8pPr>
            <a:lvl9pPr marL="4114800" lvl="8" indent="-228600" algn="l">
              <a:spcBef>
                <a:spcPts val="700"/>
              </a:spcBef>
              <a:spcAft>
                <a:spcPts val="0"/>
              </a:spcAft>
              <a:buSzPts val="1000"/>
              <a:buNone/>
              <a:defRPr sz="1200" b="1"/>
            </a:lvl9pPr>
          </a:lstStyle>
          <a:p>
            <a:endParaRPr/>
          </a:p>
        </p:txBody>
      </p:sp>
      <p:sp>
        <p:nvSpPr>
          <p:cNvPr id="110" name="Google Shape;110;p19"/>
          <p:cNvSpPr txBox="1">
            <a:spLocks noGrp="1"/>
          </p:cNvSpPr>
          <p:nvPr>
            <p:ph type="body" idx="2"/>
          </p:nvPr>
        </p:nvSpPr>
        <p:spPr>
          <a:xfrm>
            <a:off x="506809" y="2052934"/>
            <a:ext cx="3139217" cy="2478088"/>
          </a:xfrm>
          <a:prstGeom prst="rect">
            <a:avLst/>
          </a:prstGeom>
          <a:noFill/>
          <a:ln>
            <a:noFill/>
          </a:ln>
        </p:spPr>
        <p:txBody>
          <a:bodyPr spcFirstLastPara="1" wrap="square" lIns="45675" tIns="22825" rIns="45675" bIns="22825" anchor="t" anchorCtr="0">
            <a:normAutofit/>
          </a:bodyPr>
          <a:lstStyle>
            <a:lvl1pPr marL="457200" lvl="0" indent="-273050" algn="l">
              <a:spcBef>
                <a:spcPts val="700"/>
              </a:spcBef>
              <a:spcAft>
                <a:spcPts val="0"/>
              </a:spcAft>
              <a:buSzPts val="700"/>
              <a:buChar char="►"/>
              <a:defRPr/>
            </a:lvl1pPr>
            <a:lvl2pPr marL="914400" lvl="1" indent="-273050" algn="l">
              <a:spcBef>
                <a:spcPts val="700"/>
              </a:spcBef>
              <a:spcAft>
                <a:spcPts val="0"/>
              </a:spcAft>
              <a:buSzPts val="700"/>
              <a:buChar char="►"/>
              <a:defRPr/>
            </a:lvl2pPr>
            <a:lvl3pPr marL="1371600" lvl="2" indent="-273050" algn="l">
              <a:spcBef>
                <a:spcPts val="700"/>
              </a:spcBef>
              <a:spcAft>
                <a:spcPts val="0"/>
              </a:spcAft>
              <a:buSzPts val="700"/>
              <a:buChar char="►"/>
              <a:defRPr/>
            </a:lvl3pPr>
            <a:lvl4pPr marL="1828800" lvl="3" indent="-273050" algn="l">
              <a:spcBef>
                <a:spcPts val="700"/>
              </a:spcBef>
              <a:spcAft>
                <a:spcPts val="0"/>
              </a:spcAft>
              <a:buSzPts val="700"/>
              <a:buChar char="►"/>
              <a:defRPr/>
            </a:lvl4pPr>
            <a:lvl5pPr marL="2286000" lvl="4" indent="-273050" algn="l">
              <a:spcBef>
                <a:spcPts val="700"/>
              </a:spcBef>
              <a:spcAft>
                <a:spcPts val="0"/>
              </a:spcAft>
              <a:buSzPts val="700"/>
              <a:buChar char="►"/>
              <a:defRPr/>
            </a:lvl5pPr>
            <a:lvl6pPr marL="2743200" lvl="5" indent="-273050" algn="l">
              <a:spcBef>
                <a:spcPts val="700"/>
              </a:spcBef>
              <a:spcAft>
                <a:spcPts val="0"/>
              </a:spcAft>
              <a:buSzPts val="700"/>
              <a:buChar char="►"/>
              <a:defRPr/>
            </a:lvl6pPr>
            <a:lvl7pPr marL="3200400" lvl="6" indent="-273050" algn="l">
              <a:spcBef>
                <a:spcPts val="700"/>
              </a:spcBef>
              <a:spcAft>
                <a:spcPts val="0"/>
              </a:spcAft>
              <a:buSzPts val="700"/>
              <a:buChar char="►"/>
              <a:defRPr/>
            </a:lvl7pPr>
            <a:lvl8pPr marL="3657600" lvl="7" indent="-273050" algn="l">
              <a:spcBef>
                <a:spcPts val="700"/>
              </a:spcBef>
              <a:spcAft>
                <a:spcPts val="0"/>
              </a:spcAft>
              <a:buSzPts val="700"/>
              <a:buChar char="►"/>
              <a:defRPr/>
            </a:lvl8pPr>
            <a:lvl9pPr marL="4114800" lvl="8" indent="-273050" algn="l">
              <a:spcBef>
                <a:spcPts val="700"/>
              </a:spcBef>
              <a:spcAft>
                <a:spcPts val="0"/>
              </a:spcAft>
              <a:buSzPts val="700"/>
              <a:buChar char="►"/>
              <a:defRPr/>
            </a:lvl9pPr>
          </a:lstStyle>
          <a:p>
            <a:endParaRPr/>
          </a:p>
        </p:txBody>
      </p:sp>
      <p:sp>
        <p:nvSpPr>
          <p:cNvPr id="111" name="Google Shape;111;p19"/>
          <p:cNvSpPr txBox="1">
            <a:spLocks noGrp="1"/>
          </p:cNvSpPr>
          <p:nvPr>
            <p:ph type="body" idx="3"/>
          </p:nvPr>
        </p:nvSpPr>
        <p:spPr>
          <a:xfrm>
            <a:off x="3816287" y="1620737"/>
            <a:ext cx="3139213" cy="432196"/>
          </a:xfrm>
          <a:prstGeom prst="rect">
            <a:avLst/>
          </a:prstGeom>
          <a:noFill/>
          <a:ln>
            <a:noFill/>
          </a:ln>
        </p:spPr>
        <p:txBody>
          <a:bodyPr spcFirstLastPara="1" wrap="square" lIns="45675" tIns="22825" rIns="45675" bIns="22825" anchor="b" anchorCtr="0">
            <a:noAutofit/>
          </a:bodyPr>
          <a:lstStyle>
            <a:lvl1pPr marL="457200" lvl="0" indent="-228600" algn="l">
              <a:spcBef>
                <a:spcPts val="700"/>
              </a:spcBef>
              <a:spcAft>
                <a:spcPts val="0"/>
              </a:spcAft>
              <a:buSzPts val="1400"/>
              <a:buNone/>
              <a:defRPr sz="1800" b="0"/>
            </a:lvl1pPr>
            <a:lvl2pPr marL="914400" lvl="1" indent="-228600" algn="l">
              <a:spcBef>
                <a:spcPts val="700"/>
              </a:spcBef>
              <a:spcAft>
                <a:spcPts val="0"/>
              </a:spcAft>
              <a:buSzPts val="1200"/>
              <a:buNone/>
              <a:defRPr sz="1500" b="1"/>
            </a:lvl2pPr>
            <a:lvl3pPr marL="1371600" lvl="2" indent="-228600" algn="l">
              <a:spcBef>
                <a:spcPts val="700"/>
              </a:spcBef>
              <a:spcAft>
                <a:spcPts val="0"/>
              </a:spcAft>
              <a:buSzPts val="1100"/>
              <a:buNone/>
              <a:defRPr sz="1300" b="1"/>
            </a:lvl3pPr>
            <a:lvl4pPr marL="1828800" lvl="3" indent="-228600" algn="l">
              <a:spcBef>
                <a:spcPts val="700"/>
              </a:spcBef>
              <a:spcAft>
                <a:spcPts val="0"/>
              </a:spcAft>
              <a:buSzPts val="1000"/>
              <a:buNone/>
              <a:defRPr sz="1200" b="1"/>
            </a:lvl4pPr>
            <a:lvl5pPr marL="2286000" lvl="4" indent="-228600" algn="l">
              <a:spcBef>
                <a:spcPts val="700"/>
              </a:spcBef>
              <a:spcAft>
                <a:spcPts val="0"/>
              </a:spcAft>
              <a:buSzPts val="1000"/>
              <a:buNone/>
              <a:defRPr sz="1200" b="1"/>
            </a:lvl5pPr>
            <a:lvl6pPr marL="2743200" lvl="5" indent="-228600" algn="l">
              <a:spcBef>
                <a:spcPts val="700"/>
              </a:spcBef>
              <a:spcAft>
                <a:spcPts val="0"/>
              </a:spcAft>
              <a:buSzPts val="1000"/>
              <a:buNone/>
              <a:defRPr sz="1200" b="1"/>
            </a:lvl6pPr>
            <a:lvl7pPr marL="3200400" lvl="6" indent="-228600" algn="l">
              <a:spcBef>
                <a:spcPts val="700"/>
              </a:spcBef>
              <a:spcAft>
                <a:spcPts val="0"/>
              </a:spcAft>
              <a:buSzPts val="1000"/>
              <a:buNone/>
              <a:defRPr sz="1200" b="1"/>
            </a:lvl7pPr>
            <a:lvl8pPr marL="3657600" lvl="7" indent="-228600" algn="l">
              <a:spcBef>
                <a:spcPts val="700"/>
              </a:spcBef>
              <a:spcAft>
                <a:spcPts val="0"/>
              </a:spcAft>
              <a:buSzPts val="1000"/>
              <a:buNone/>
              <a:defRPr sz="1200" b="1"/>
            </a:lvl8pPr>
            <a:lvl9pPr marL="4114800" lvl="8" indent="-228600" algn="l">
              <a:spcBef>
                <a:spcPts val="700"/>
              </a:spcBef>
              <a:spcAft>
                <a:spcPts val="0"/>
              </a:spcAft>
              <a:buSzPts val="1000"/>
              <a:buNone/>
              <a:defRPr sz="1200" b="1"/>
            </a:lvl9pPr>
          </a:lstStyle>
          <a:p>
            <a:endParaRPr/>
          </a:p>
        </p:txBody>
      </p:sp>
      <p:sp>
        <p:nvSpPr>
          <p:cNvPr id="112" name="Google Shape;112;p19"/>
          <p:cNvSpPr txBox="1">
            <a:spLocks noGrp="1"/>
          </p:cNvSpPr>
          <p:nvPr>
            <p:ph type="body" idx="4"/>
          </p:nvPr>
        </p:nvSpPr>
        <p:spPr>
          <a:xfrm>
            <a:off x="3816288" y="2052934"/>
            <a:ext cx="3139213" cy="2478088"/>
          </a:xfrm>
          <a:prstGeom prst="rect">
            <a:avLst/>
          </a:prstGeom>
          <a:noFill/>
          <a:ln>
            <a:noFill/>
          </a:ln>
        </p:spPr>
        <p:txBody>
          <a:bodyPr spcFirstLastPara="1" wrap="square" lIns="45675" tIns="22825" rIns="45675" bIns="22825" anchor="t" anchorCtr="0">
            <a:normAutofit/>
          </a:bodyPr>
          <a:lstStyle>
            <a:lvl1pPr marL="457200" lvl="0" indent="-273050" algn="l">
              <a:spcBef>
                <a:spcPts val="700"/>
              </a:spcBef>
              <a:spcAft>
                <a:spcPts val="0"/>
              </a:spcAft>
              <a:buSzPts val="700"/>
              <a:buChar char="►"/>
              <a:defRPr/>
            </a:lvl1pPr>
            <a:lvl2pPr marL="914400" lvl="1" indent="-273050" algn="l">
              <a:spcBef>
                <a:spcPts val="700"/>
              </a:spcBef>
              <a:spcAft>
                <a:spcPts val="0"/>
              </a:spcAft>
              <a:buSzPts val="700"/>
              <a:buChar char="►"/>
              <a:defRPr/>
            </a:lvl2pPr>
            <a:lvl3pPr marL="1371600" lvl="2" indent="-273050" algn="l">
              <a:spcBef>
                <a:spcPts val="700"/>
              </a:spcBef>
              <a:spcAft>
                <a:spcPts val="0"/>
              </a:spcAft>
              <a:buSzPts val="700"/>
              <a:buChar char="►"/>
              <a:defRPr/>
            </a:lvl3pPr>
            <a:lvl4pPr marL="1828800" lvl="3" indent="-273050" algn="l">
              <a:spcBef>
                <a:spcPts val="700"/>
              </a:spcBef>
              <a:spcAft>
                <a:spcPts val="0"/>
              </a:spcAft>
              <a:buSzPts val="700"/>
              <a:buChar char="►"/>
              <a:defRPr/>
            </a:lvl4pPr>
            <a:lvl5pPr marL="2286000" lvl="4" indent="-273050" algn="l">
              <a:spcBef>
                <a:spcPts val="700"/>
              </a:spcBef>
              <a:spcAft>
                <a:spcPts val="0"/>
              </a:spcAft>
              <a:buSzPts val="700"/>
              <a:buChar char="►"/>
              <a:defRPr/>
            </a:lvl5pPr>
            <a:lvl6pPr marL="2743200" lvl="5" indent="-273050" algn="l">
              <a:spcBef>
                <a:spcPts val="700"/>
              </a:spcBef>
              <a:spcAft>
                <a:spcPts val="0"/>
              </a:spcAft>
              <a:buSzPts val="700"/>
              <a:buChar char="►"/>
              <a:defRPr/>
            </a:lvl6pPr>
            <a:lvl7pPr marL="3200400" lvl="6" indent="-273050" algn="l">
              <a:spcBef>
                <a:spcPts val="700"/>
              </a:spcBef>
              <a:spcAft>
                <a:spcPts val="0"/>
              </a:spcAft>
              <a:buSzPts val="700"/>
              <a:buChar char="►"/>
              <a:defRPr/>
            </a:lvl7pPr>
            <a:lvl8pPr marL="3657600" lvl="7" indent="-273050" algn="l">
              <a:spcBef>
                <a:spcPts val="700"/>
              </a:spcBef>
              <a:spcAft>
                <a:spcPts val="0"/>
              </a:spcAft>
              <a:buSzPts val="700"/>
              <a:buChar char="►"/>
              <a:defRPr/>
            </a:lvl8pPr>
            <a:lvl9pPr marL="4114800" lvl="8" indent="-273050" algn="l">
              <a:spcBef>
                <a:spcPts val="700"/>
              </a:spcBef>
              <a:spcAft>
                <a:spcPts val="0"/>
              </a:spcAft>
              <a:buSzPts val="700"/>
              <a:buChar char="►"/>
              <a:defRPr/>
            </a:lvl9pPr>
          </a:lstStyle>
          <a:p>
            <a:endParaRPr/>
          </a:p>
        </p:txBody>
      </p:sp>
      <p:sp>
        <p:nvSpPr>
          <p:cNvPr id="113" name="Google Shape;113;p19"/>
          <p:cNvSpPr txBox="1">
            <a:spLocks noGrp="1"/>
          </p:cNvSpPr>
          <p:nvPr>
            <p:ph type="dt" idx="10"/>
          </p:nvPr>
        </p:nvSpPr>
        <p:spPr>
          <a:xfrm>
            <a:off x="5403850" y="4531022"/>
            <a:ext cx="683954" cy="273844"/>
          </a:xfrm>
          <a:prstGeom prst="rect">
            <a:avLst/>
          </a:prstGeom>
          <a:noFill/>
          <a:ln>
            <a:noFill/>
          </a:ln>
        </p:spPr>
        <p:txBody>
          <a:bodyPr spcFirstLastPara="1" wrap="square" lIns="45675" tIns="22825" rIns="45675" bIns="22825" anchor="ctr" anchorCtr="0">
            <a:noAutofit/>
          </a:bodyPr>
          <a:lstStyle>
            <a:lvl1pPr lvl="0" algn="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4" name="Google Shape;114;p19"/>
          <p:cNvSpPr txBox="1">
            <a:spLocks noGrp="1"/>
          </p:cNvSpPr>
          <p:nvPr>
            <p:ph type="ftr" idx="11"/>
          </p:nvPr>
        </p:nvSpPr>
        <p:spPr>
          <a:xfrm>
            <a:off x="508001" y="4531022"/>
            <a:ext cx="4723209" cy="273844"/>
          </a:xfrm>
          <a:prstGeom prst="rect">
            <a:avLst/>
          </a:prstGeom>
          <a:noFill/>
          <a:ln>
            <a:noFill/>
          </a:ln>
        </p:spPr>
        <p:txBody>
          <a:bodyPr spcFirstLastPara="1" wrap="square" lIns="45675" tIns="22825" rIns="45675" bIns="22825"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5" name="Google Shape;115;p19"/>
          <p:cNvSpPr txBox="1">
            <a:spLocks noGrp="1"/>
          </p:cNvSpPr>
          <p:nvPr>
            <p:ph type="sldNum" idx="12"/>
          </p:nvPr>
        </p:nvSpPr>
        <p:spPr>
          <a:xfrm>
            <a:off x="6442998" y="4531022"/>
            <a:ext cx="512504" cy="273844"/>
          </a:xfrm>
          <a:prstGeom prst="rect">
            <a:avLst/>
          </a:prstGeom>
          <a:noFill/>
          <a:ln>
            <a:noFill/>
          </a:ln>
        </p:spPr>
        <p:txBody>
          <a:bodyPr spcFirstLastPara="1" wrap="square" lIns="45675" tIns="22825" rIns="45675" bIns="228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6"/>
        <p:cNvGrpSpPr/>
        <p:nvPr/>
      </p:nvGrpSpPr>
      <p:grpSpPr>
        <a:xfrm>
          <a:off x="0" y="0"/>
          <a:ext cx="0" cy="0"/>
          <a:chOff x="0" y="0"/>
          <a:chExt cx="0" cy="0"/>
        </a:xfrm>
      </p:grpSpPr>
      <p:sp>
        <p:nvSpPr>
          <p:cNvPr id="117" name="Google Shape;117;p20"/>
          <p:cNvSpPr txBox="1">
            <a:spLocks noGrp="1"/>
          </p:cNvSpPr>
          <p:nvPr>
            <p:ph type="title"/>
          </p:nvPr>
        </p:nvSpPr>
        <p:spPr>
          <a:xfrm>
            <a:off x="508000" y="457200"/>
            <a:ext cx="6447501" cy="990600"/>
          </a:xfrm>
          <a:prstGeom prst="rect">
            <a:avLst/>
          </a:prstGeom>
          <a:noFill/>
          <a:ln>
            <a:noFill/>
          </a:ln>
        </p:spPr>
        <p:txBody>
          <a:bodyPr spcFirstLastPara="1" wrap="square" lIns="45675" tIns="22825" rIns="45675" bIns="22825" anchor="t" anchorCtr="0">
            <a:normAutofit/>
          </a:bodyPr>
          <a:lstStyle>
            <a:lvl1pPr lvl="0" algn="l">
              <a:spcBef>
                <a:spcPts val="0"/>
              </a:spcBef>
              <a:spcAft>
                <a:spcPts val="0"/>
              </a:spcAft>
              <a:buClr>
                <a:schemeClr val="accent1"/>
              </a:buClr>
              <a:buSzPts val="9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8" name="Google Shape;118;p20"/>
          <p:cNvSpPr txBox="1">
            <a:spLocks noGrp="1"/>
          </p:cNvSpPr>
          <p:nvPr>
            <p:ph type="dt" idx="10"/>
          </p:nvPr>
        </p:nvSpPr>
        <p:spPr>
          <a:xfrm>
            <a:off x="5403850" y="4531022"/>
            <a:ext cx="683954" cy="273844"/>
          </a:xfrm>
          <a:prstGeom prst="rect">
            <a:avLst/>
          </a:prstGeom>
          <a:noFill/>
          <a:ln>
            <a:noFill/>
          </a:ln>
        </p:spPr>
        <p:txBody>
          <a:bodyPr spcFirstLastPara="1" wrap="square" lIns="45675" tIns="22825" rIns="45675" bIns="22825" anchor="ctr" anchorCtr="0">
            <a:noAutofit/>
          </a:bodyPr>
          <a:lstStyle>
            <a:lvl1pPr lvl="0" algn="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19" name="Google Shape;119;p20"/>
          <p:cNvSpPr txBox="1">
            <a:spLocks noGrp="1"/>
          </p:cNvSpPr>
          <p:nvPr>
            <p:ph type="ftr" idx="11"/>
          </p:nvPr>
        </p:nvSpPr>
        <p:spPr>
          <a:xfrm>
            <a:off x="508001" y="4531022"/>
            <a:ext cx="4723209" cy="273844"/>
          </a:xfrm>
          <a:prstGeom prst="rect">
            <a:avLst/>
          </a:prstGeom>
          <a:noFill/>
          <a:ln>
            <a:noFill/>
          </a:ln>
        </p:spPr>
        <p:txBody>
          <a:bodyPr spcFirstLastPara="1" wrap="square" lIns="45675" tIns="22825" rIns="45675" bIns="22825"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0" name="Google Shape;120;p20"/>
          <p:cNvSpPr txBox="1">
            <a:spLocks noGrp="1"/>
          </p:cNvSpPr>
          <p:nvPr>
            <p:ph type="sldNum" idx="12"/>
          </p:nvPr>
        </p:nvSpPr>
        <p:spPr>
          <a:xfrm>
            <a:off x="6442998" y="4531022"/>
            <a:ext cx="512504" cy="273844"/>
          </a:xfrm>
          <a:prstGeom prst="rect">
            <a:avLst/>
          </a:prstGeom>
          <a:noFill/>
          <a:ln>
            <a:noFill/>
          </a:ln>
        </p:spPr>
        <p:txBody>
          <a:bodyPr spcFirstLastPara="1" wrap="square" lIns="45675" tIns="22825" rIns="45675" bIns="228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508001" y="1123953"/>
            <a:ext cx="2890896" cy="958850"/>
          </a:xfrm>
          <a:prstGeom prst="rect">
            <a:avLst/>
          </a:prstGeom>
          <a:noFill/>
          <a:ln>
            <a:noFill/>
          </a:ln>
        </p:spPr>
        <p:txBody>
          <a:bodyPr spcFirstLastPara="1" wrap="square" lIns="45675" tIns="22825" rIns="45675" bIns="22825" anchor="b" anchorCtr="0">
            <a:normAutofit/>
          </a:bodyPr>
          <a:lstStyle>
            <a:lvl1pPr lvl="0" algn="l">
              <a:spcBef>
                <a:spcPts val="0"/>
              </a:spcBef>
              <a:spcAft>
                <a:spcPts val="0"/>
              </a:spcAft>
              <a:buClr>
                <a:schemeClr val="accent1"/>
              </a:buClr>
              <a:buSzPts val="1500"/>
              <a:buFont typeface="Trebuchet MS"/>
              <a:buNone/>
              <a:defRPr sz="1500"/>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3" name="Google Shape;123;p21"/>
          <p:cNvSpPr txBox="1">
            <a:spLocks noGrp="1"/>
          </p:cNvSpPr>
          <p:nvPr>
            <p:ph type="body" idx="1"/>
          </p:nvPr>
        </p:nvSpPr>
        <p:spPr>
          <a:xfrm>
            <a:off x="3570346" y="386193"/>
            <a:ext cx="3385156" cy="4144828"/>
          </a:xfrm>
          <a:prstGeom prst="rect">
            <a:avLst/>
          </a:prstGeom>
          <a:noFill/>
          <a:ln>
            <a:noFill/>
          </a:ln>
        </p:spPr>
        <p:txBody>
          <a:bodyPr spcFirstLastPara="1" wrap="square" lIns="45675" tIns="22825" rIns="45675" bIns="22825" anchor="t" anchorCtr="0">
            <a:normAutofit/>
          </a:bodyPr>
          <a:lstStyle>
            <a:lvl1pPr marL="457200" lvl="0" indent="-273050" algn="l">
              <a:spcBef>
                <a:spcPts val="700"/>
              </a:spcBef>
              <a:spcAft>
                <a:spcPts val="0"/>
              </a:spcAft>
              <a:buSzPts val="700"/>
              <a:buChar char="►"/>
              <a:defRPr/>
            </a:lvl1pPr>
            <a:lvl2pPr marL="914400" lvl="1" indent="-273050" algn="l">
              <a:spcBef>
                <a:spcPts val="700"/>
              </a:spcBef>
              <a:spcAft>
                <a:spcPts val="0"/>
              </a:spcAft>
              <a:buSzPts val="700"/>
              <a:buChar char="►"/>
              <a:defRPr/>
            </a:lvl2pPr>
            <a:lvl3pPr marL="1371600" lvl="2" indent="-273050" algn="l">
              <a:spcBef>
                <a:spcPts val="700"/>
              </a:spcBef>
              <a:spcAft>
                <a:spcPts val="0"/>
              </a:spcAft>
              <a:buSzPts val="700"/>
              <a:buChar char="►"/>
              <a:defRPr/>
            </a:lvl3pPr>
            <a:lvl4pPr marL="1828800" lvl="3" indent="-273050" algn="l">
              <a:spcBef>
                <a:spcPts val="700"/>
              </a:spcBef>
              <a:spcAft>
                <a:spcPts val="0"/>
              </a:spcAft>
              <a:buSzPts val="700"/>
              <a:buChar char="►"/>
              <a:defRPr/>
            </a:lvl4pPr>
            <a:lvl5pPr marL="2286000" lvl="4" indent="-273050" algn="l">
              <a:spcBef>
                <a:spcPts val="700"/>
              </a:spcBef>
              <a:spcAft>
                <a:spcPts val="0"/>
              </a:spcAft>
              <a:buSzPts val="700"/>
              <a:buChar char="►"/>
              <a:defRPr/>
            </a:lvl5pPr>
            <a:lvl6pPr marL="2743200" lvl="5" indent="-273050" algn="l">
              <a:spcBef>
                <a:spcPts val="700"/>
              </a:spcBef>
              <a:spcAft>
                <a:spcPts val="0"/>
              </a:spcAft>
              <a:buSzPts val="700"/>
              <a:buChar char="►"/>
              <a:defRPr/>
            </a:lvl6pPr>
            <a:lvl7pPr marL="3200400" lvl="6" indent="-273050" algn="l">
              <a:spcBef>
                <a:spcPts val="700"/>
              </a:spcBef>
              <a:spcAft>
                <a:spcPts val="0"/>
              </a:spcAft>
              <a:buSzPts val="700"/>
              <a:buChar char="►"/>
              <a:defRPr/>
            </a:lvl7pPr>
            <a:lvl8pPr marL="3657600" lvl="7" indent="-273050" algn="l">
              <a:spcBef>
                <a:spcPts val="700"/>
              </a:spcBef>
              <a:spcAft>
                <a:spcPts val="0"/>
              </a:spcAft>
              <a:buSzPts val="700"/>
              <a:buChar char="►"/>
              <a:defRPr/>
            </a:lvl8pPr>
            <a:lvl9pPr marL="4114800" lvl="8" indent="-273050" algn="l">
              <a:spcBef>
                <a:spcPts val="700"/>
              </a:spcBef>
              <a:spcAft>
                <a:spcPts val="0"/>
              </a:spcAft>
              <a:buSzPts val="700"/>
              <a:buChar char="►"/>
              <a:defRPr/>
            </a:lvl9pPr>
          </a:lstStyle>
          <a:p>
            <a:endParaRPr/>
          </a:p>
        </p:txBody>
      </p:sp>
      <p:sp>
        <p:nvSpPr>
          <p:cNvPr id="124" name="Google Shape;124;p21"/>
          <p:cNvSpPr txBox="1">
            <a:spLocks noGrp="1"/>
          </p:cNvSpPr>
          <p:nvPr>
            <p:ph type="body" idx="2"/>
          </p:nvPr>
        </p:nvSpPr>
        <p:spPr>
          <a:xfrm>
            <a:off x="508001" y="2082802"/>
            <a:ext cx="2890896" cy="1938337"/>
          </a:xfrm>
          <a:prstGeom prst="rect">
            <a:avLst/>
          </a:prstGeom>
          <a:noFill/>
          <a:ln>
            <a:noFill/>
          </a:ln>
        </p:spPr>
        <p:txBody>
          <a:bodyPr spcFirstLastPara="1" wrap="square" lIns="45675" tIns="22825" rIns="45675" bIns="22825" anchor="t" anchorCtr="0">
            <a:normAutofit/>
          </a:bodyPr>
          <a:lstStyle>
            <a:lvl1pPr marL="457200" lvl="0" indent="-228600" algn="l">
              <a:spcBef>
                <a:spcPts val="700"/>
              </a:spcBef>
              <a:spcAft>
                <a:spcPts val="0"/>
              </a:spcAft>
              <a:buSzPts val="800"/>
              <a:buNone/>
              <a:defRPr sz="1000"/>
            </a:lvl1pPr>
            <a:lvl2pPr marL="914400" lvl="1" indent="-228600" algn="l">
              <a:spcBef>
                <a:spcPts val="700"/>
              </a:spcBef>
              <a:spcAft>
                <a:spcPts val="0"/>
              </a:spcAft>
              <a:buSzPts val="800"/>
              <a:buNone/>
              <a:defRPr sz="1000"/>
            </a:lvl2pPr>
            <a:lvl3pPr marL="1371600" lvl="2" indent="-228600" algn="l">
              <a:spcBef>
                <a:spcPts val="700"/>
              </a:spcBef>
              <a:spcAft>
                <a:spcPts val="0"/>
              </a:spcAft>
              <a:buSzPts val="700"/>
              <a:buNone/>
              <a:defRPr sz="900"/>
            </a:lvl3pPr>
            <a:lvl4pPr marL="1828800" lvl="3" indent="-228600" algn="l">
              <a:spcBef>
                <a:spcPts val="700"/>
              </a:spcBef>
              <a:spcAft>
                <a:spcPts val="0"/>
              </a:spcAft>
              <a:buSzPts val="600"/>
              <a:buNone/>
              <a:defRPr sz="700"/>
            </a:lvl4pPr>
            <a:lvl5pPr marL="2286000" lvl="4" indent="-228600" algn="l">
              <a:spcBef>
                <a:spcPts val="700"/>
              </a:spcBef>
              <a:spcAft>
                <a:spcPts val="0"/>
              </a:spcAft>
              <a:buSzPts val="600"/>
              <a:buNone/>
              <a:defRPr sz="700"/>
            </a:lvl5pPr>
            <a:lvl6pPr marL="2743200" lvl="5" indent="-228600" algn="l">
              <a:spcBef>
                <a:spcPts val="700"/>
              </a:spcBef>
              <a:spcAft>
                <a:spcPts val="0"/>
              </a:spcAft>
              <a:buSzPts val="600"/>
              <a:buNone/>
              <a:defRPr sz="700"/>
            </a:lvl6pPr>
            <a:lvl7pPr marL="3200400" lvl="6" indent="-228600" algn="l">
              <a:spcBef>
                <a:spcPts val="700"/>
              </a:spcBef>
              <a:spcAft>
                <a:spcPts val="0"/>
              </a:spcAft>
              <a:buSzPts val="600"/>
              <a:buNone/>
              <a:defRPr sz="700"/>
            </a:lvl7pPr>
            <a:lvl8pPr marL="3657600" lvl="7" indent="-228600" algn="l">
              <a:spcBef>
                <a:spcPts val="700"/>
              </a:spcBef>
              <a:spcAft>
                <a:spcPts val="0"/>
              </a:spcAft>
              <a:buSzPts val="600"/>
              <a:buNone/>
              <a:defRPr sz="700"/>
            </a:lvl8pPr>
            <a:lvl9pPr marL="4114800" lvl="8" indent="-228600" algn="l">
              <a:spcBef>
                <a:spcPts val="700"/>
              </a:spcBef>
              <a:spcAft>
                <a:spcPts val="0"/>
              </a:spcAft>
              <a:buSzPts val="600"/>
              <a:buNone/>
              <a:defRPr sz="700"/>
            </a:lvl9pPr>
          </a:lstStyle>
          <a:p>
            <a:endParaRPr/>
          </a:p>
        </p:txBody>
      </p:sp>
      <p:sp>
        <p:nvSpPr>
          <p:cNvPr id="125" name="Google Shape;125;p21"/>
          <p:cNvSpPr txBox="1">
            <a:spLocks noGrp="1"/>
          </p:cNvSpPr>
          <p:nvPr>
            <p:ph type="dt" idx="10"/>
          </p:nvPr>
        </p:nvSpPr>
        <p:spPr>
          <a:xfrm>
            <a:off x="5403850" y="4531022"/>
            <a:ext cx="683954" cy="273844"/>
          </a:xfrm>
          <a:prstGeom prst="rect">
            <a:avLst/>
          </a:prstGeom>
          <a:noFill/>
          <a:ln>
            <a:noFill/>
          </a:ln>
        </p:spPr>
        <p:txBody>
          <a:bodyPr spcFirstLastPara="1" wrap="square" lIns="45675" tIns="22825" rIns="45675" bIns="22825" anchor="ctr" anchorCtr="0">
            <a:noAutofit/>
          </a:bodyPr>
          <a:lstStyle>
            <a:lvl1pPr lvl="0" algn="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6" name="Google Shape;126;p21"/>
          <p:cNvSpPr txBox="1">
            <a:spLocks noGrp="1"/>
          </p:cNvSpPr>
          <p:nvPr>
            <p:ph type="ftr" idx="11"/>
          </p:nvPr>
        </p:nvSpPr>
        <p:spPr>
          <a:xfrm>
            <a:off x="508001" y="4531022"/>
            <a:ext cx="4723209" cy="273844"/>
          </a:xfrm>
          <a:prstGeom prst="rect">
            <a:avLst/>
          </a:prstGeom>
          <a:noFill/>
          <a:ln>
            <a:noFill/>
          </a:ln>
        </p:spPr>
        <p:txBody>
          <a:bodyPr spcFirstLastPara="1" wrap="square" lIns="45675" tIns="22825" rIns="45675" bIns="22825"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27" name="Google Shape;127;p21"/>
          <p:cNvSpPr txBox="1">
            <a:spLocks noGrp="1"/>
          </p:cNvSpPr>
          <p:nvPr>
            <p:ph type="sldNum" idx="12"/>
          </p:nvPr>
        </p:nvSpPr>
        <p:spPr>
          <a:xfrm>
            <a:off x="6442998" y="4531022"/>
            <a:ext cx="512504" cy="273844"/>
          </a:xfrm>
          <a:prstGeom prst="rect">
            <a:avLst/>
          </a:prstGeom>
          <a:noFill/>
          <a:ln>
            <a:noFill/>
          </a:ln>
        </p:spPr>
        <p:txBody>
          <a:bodyPr spcFirstLastPara="1" wrap="square" lIns="45675" tIns="22825" rIns="45675" bIns="228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28"/>
        <p:cNvGrpSpPr/>
        <p:nvPr/>
      </p:nvGrpSpPr>
      <p:grpSpPr>
        <a:xfrm>
          <a:off x="0" y="0"/>
          <a:ext cx="0" cy="0"/>
          <a:chOff x="0" y="0"/>
          <a:chExt cx="0" cy="0"/>
        </a:xfrm>
      </p:grpSpPr>
      <p:sp>
        <p:nvSpPr>
          <p:cNvPr id="129" name="Google Shape;129;p22"/>
          <p:cNvSpPr txBox="1">
            <a:spLocks noGrp="1"/>
          </p:cNvSpPr>
          <p:nvPr>
            <p:ph type="title"/>
          </p:nvPr>
        </p:nvSpPr>
        <p:spPr>
          <a:xfrm>
            <a:off x="508001" y="3600450"/>
            <a:ext cx="6447500" cy="425054"/>
          </a:xfrm>
          <a:prstGeom prst="rect">
            <a:avLst/>
          </a:prstGeom>
          <a:noFill/>
          <a:ln>
            <a:noFill/>
          </a:ln>
        </p:spPr>
        <p:txBody>
          <a:bodyPr spcFirstLastPara="1" wrap="square" lIns="45675" tIns="22825" rIns="45675" bIns="22825" anchor="b" anchorCtr="0">
            <a:normAutofit/>
          </a:bodyPr>
          <a:lstStyle>
            <a:lvl1pPr lvl="0" algn="l">
              <a:spcBef>
                <a:spcPts val="0"/>
              </a:spcBef>
              <a:spcAft>
                <a:spcPts val="0"/>
              </a:spcAft>
              <a:buClr>
                <a:schemeClr val="accent1"/>
              </a:buClr>
              <a:buSzPts val="1800"/>
              <a:buFont typeface="Trebuchet MS"/>
              <a:buNone/>
              <a:defRPr sz="1800" b="0"/>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30" name="Google Shape;130;p22"/>
          <p:cNvSpPr>
            <a:spLocks noGrp="1"/>
          </p:cNvSpPr>
          <p:nvPr>
            <p:ph type="pic" idx="2"/>
          </p:nvPr>
        </p:nvSpPr>
        <p:spPr>
          <a:xfrm>
            <a:off x="508000" y="457200"/>
            <a:ext cx="6447501" cy="2884289"/>
          </a:xfrm>
          <a:prstGeom prst="rect">
            <a:avLst/>
          </a:prstGeom>
          <a:noFill/>
          <a:ln>
            <a:noFill/>
          </a:ln>
        </p:spPr>
      </p:sp>
      <p:sp>
        <p:nvSpPr>
          <p:cNvPr id="131" name="Google Shape;131;p22"/>
          <p:cNvSpPr txBox="1">
            <a:spLocks noGrp="1"/>
          </p:cNvSpPr>
          <p:nvPr>
            <p:ph type="body" idx="1"/>
          </p:nvPr>
        </p:nvSpPr>
        <p:spPr>
          <a:xfrm>
            <a:off x="508001" y="4025504"/>
            <a:ext cx="6447500" cy="505518"/>
          </a:xfrm>
          <a:prstGeom prst="rect">
            <a:avLst/>
          </a:prstGeom>
          <a:noFill/>
          <a:ln>
            <a:noFill/>
          </a:ln>
        </p:spPr>
        <p:txBody>
          <a:bodyPr spcFirstLastPara="1" wrap="square" lIns="45675" tIns="22825" rIns="45675" bIns="22825" anchor="t" anchorCtr="0">
            <a:normAutofit/>
          </a:bodyPr>
          <a:lstStyle>
            <a:lvl1pPr marL="457200" lvl="0" indent="-228600" algn="l">
              <a:spcBef>
                <a:spcPts val="700"/>
              </a:spcBef>
              <a:spcAft>
                <a:spcPts val="0"/>
              </a:spcAft>
              <a:buSzPts val="700"/>
              <a:buNone/>
              <a:defRPr sz="900"/>
            </a:lvl1pPr>
            <a:lvl2pPr marL="914400" lvl="1" indent="-228600" algn="l">
              <a:spcBef>
                <a:spcPts val="700"/>
              </a:spcBef>
              <a:spcAft>
                <a:spcPts val="0"/>
              </a:spcAft>
              <a:buSzPts val="700"/>
              <a:buNone/>
              <a:defRPr sz="900"/>
            </a:lvl2pPr>
            <a:lvl3pPr marL="1371600" lvl="2" indent="-228600" algn="l">
              <a:spcBef>
                <a:spcPts val="700"/>
              </a:spcBef>
              <a:spcAft>
                <a:spcPts val="0"/>
              </a:spcAft>
              <a:buSzPts val="600"/>
              <a:buNone/>
              <a:defRPr sz="700"/>
            </a:lvl3pPr>
            <a:lvl4pPr marL="1828800" lvl="3" indent="-228600" algn="l">
              <a:spcBef>
                <a:spcPts val="700"/>
              </a:spcBef>
              <a:spcAft>
                <a:spcPts val="0"/>
              </a:spcAft>
              <a:buSzPts val="500"/>
              <a:buNone/>
              <a:defRPr sz="700"/>
            </a:lvl4pPr>
            <a:lvl5pPr marL="2286000" lvl="4" indent="-228600" algn="l">
              <a:spcBef>
                <a:spcPts val="700"/>
              </a:spcBef>
              <a:spcAft>
                <a:spcPts val="0"/>
              </a:spcAft>
              <a:buSzPts val="500"/>
              <a:buNone/>
              <a:defRPr sz="700"/>
            </a:lvl5pPr>
            <a:lvl6pPr marL="2743200" lvl="5" indent="-228600" algn="l">
              <a:spcBef>
                <a:spcPts val="700"/>
              </a:spcBef>
              <a:spcAft>
                <a:spcPts val="0"/>
              </a:spcAft>
              <a:buSzPts val="500"/>
              <a:buNone/>
              <a:defRPr sz="700"/>
            </a:lvl6pPr>
            <a:lvl7pPr marL="3200400" lvl="6" indent="-228600" algn="l">
              <a:spcBef>
                <a:spcPts val="700"/>
              </a:spcBef>
              <a:spcAft>
                <a:spcPts val="0"/>
              </a:spcAft>
              <a:buSzPts val="500"/>
              <a:buNone/>
              <a:defRPr sz="700"/>
            </a:lvl7pPr>
            <a:lvl8pPr marL="3657600" lvl="7" indent="-228600" algn="l">
              <a:spcBef>
                <a:spcPts val="700"/>
              </a:spcBef>
              <a:spcAft>
                <a:spcPts val="0"/>
              </a:spcAft>
              <a:buSzPts val="500"/>
              <a:buNone/>
              <a:defRPr sz="700"/>
            </a:lvl8pPr>
            <a:lvl9pPr marL="4114800" lvl="8" indent="-228600" algn="l">
              <a:spcBef>
                <a:spcPts val="700"/>
              </a:spcBef>
              <a:spcAft>
                <a:spcPts val="0"/>
              </a:spcAft>
              <a:buSzPts val="500"/>
              <a:buNone/>
              <a:defRPr sz="700"/>
            </a:lvl9pPr>
          </a:lstStyle>
          <a:p>
            <a:endParaRPr/>
          </a:p>
        </p:txBody>
      </p:sp>
      <p:sp>
        <p:nvSpPr>
          <p:cNvPr id="132" name="Google Shape;132;p22"/>
          <p:cNvSpPr txBox="1">
            <a:spLocks noGrp="1"/>
          </p:cNvSpPr>
          <p:nvPr>
            <p:ph type="ftr" idx="11"/>
          </p:nvPr>
        </p:nvSpPr>
        <p:spPr>
          <a:xfrm>
            <a:off x="508001" y="4531022"/>
            <a:ext cx="4723209" cy="273844"/>
          </a:xfrm>
          <a:prstGeom prst="rect">
            <a:avLst/>
          </a:prstGeom>
          <a:noFill/>
          <a:ln>
            <a:noFill/>
          </a:ln>
        </p:spPr>
        <p:txBody>
          <a:bodyPr spcFirstLastPara="1" wrap="square" lIns="45675" tIns="22825" rIns="45675" bIns="22825" anchor="ctr" anchorCtr="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
        <p:nvSpPr>
          <p:cNvPr id="133" name="Google Shape;133;p22"/>
          <p:cNvSpPr txBox="1">
            <a:spLocks noGrp="1"/>
          </p:cNvSpPr>
          <p:nvPr>
            <p:ph type="sldNum" idx="12"/>
          </p:nvPr>
        </p:nvSpPr>
        <p:spPr>
          <a:xfrm>
            <a:off x="6442998" y="4531022"/>
            <a:ext cx="512504" cy="273844"/>
          </a:xfrm>
          <a:prstGeom prst="rect">
            <a:avLst/>
          </a:prstGeom>
          <a:noFill/>
          <a:ln>
            <a:noFill/>
          </a:ln>
        </p:spPr>
        <p:txBody>
          <a:bodyPr spcFirstLastPara="1" wrap="square" lIns="45675" tIns="22825" rIns="45675" bIns="228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134" name="Google Shape;134;p22"/>
          <p:cNvSpPr txBox="1">
            <a:spLocks noGrp="1"/>
          </p:cNvSpPr>
          <p:nvPr>
            <p:ph type="dt" idx="10"/>
          </p:nvPr>
        </p:nvSpPr>
        <p:spPr>
          <a:xfrm>
            <a:off x="5403850" y="4531022"/>
            <a:ext cx="683954" cy="273844"/>
          </a:xfrm>
          <a:prstGeom prst="rect">
            <a:avLst/>
          </a:prstGeom>
          <a:noFill/>
          <a:ln>
            <a:noFill/>
          </a:ln>
        </p:spPr>
        <p:txBody>
          <a:bodyPr spcFirstLastPara="1" wrap="square" lIns="45675" tIns="22825" rIns="45675" bIns="22825" anchor="ctr" anchorCtr="0">
            <a:noAutofit/>
          </a:bodyPr>
          <a:lstStyle>
            <a:lvl1pPr lvl="0" algn="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6FCFE"/>
            </a:gs>
            <a:gs pos="74000">
              <a:srgbClr val="B5E7F7"/>
            </a:gs>
            <a:gs pos="83000">
              <a:srgbClr val="B5E7F7"/>
            </a:gs>
            <a:gs pos="100000">
              <a:srgbClr val="CEEFFA"/>
            </a:gs>
          </a:gsLst>
          <a:lin ang="5400000" scaled="0"/>
        </a:gradFill>
        <a:effectLst/>
      </p:bgPr>
    </p:bg>
    <p:spTree>
      <p:nvGrpSpPr>
        <p:cNvPr id="1" name="Shape 50"/>
        <p:cNvGrpSpPr/>
        <p:nvPr/>
      </p:nvGrpSpPr>
      <p:grpSpPr>
        <a:xfrm>
          <a:off x="0" y="0"/>
          <a:ext cx="0" cy="0"/>
          <a:chOff x="0" y="0"/>
          <a:chExt cx="0" cy="0"/>
        </a:xfrm>
      </p:grpSpPr>
      <p:grpSp>
        <p:nvGrpSpPr>
          <p:cNvPr id="51" name="Google Shape;51;p13"/>
          <p:cNvGrpSpPr/>
          <p:nvPr/>
        </p:nvGrpSpPr>
        <p:grpSpPr>
          <a:xfrm>
            <a:off x="0" y="-6350"/>
            <a:ext cx="9144000" cy="5149850"/>
            <a:chOff x="0" y="-8467"/>
            <a:chExt cx="12192000" cy="6866467"/>
          </a:xfrm>
        </p:grpSpPr>
        <p:cxnSp>
          <p:nvCxnSpPr>
            <p:cNvPr id="52" name="Google Shape;52;p13"/>
            <p:cNvCxnSpPr/>
            <p:nvPr/>
          </p:nvCxnSpPr>
          <p:spPr>
            <a:xfrm>
              <a:off x="9371012" y="0"/>
              <a:ext cx="1219200" cy="6858000"/>
            </a:xfrm>
            <a:prstGeom prst="straightConnector1">
              <a:avLst/>
            </a:prstGeom>
            <a:noFill/>
            <a:ln w="9525" cap="flat" cmpd="sng">
              <a:solidFill>
                <a:schemeClr val="accent1">
                  <a:alpha val="69803"/>
                </a:schemeClr>
              </a:solidFill>
              <a:prstDash val="solid"/>
              <a:round/>
              <a:headEnd type="none" w="sm" len="sm"/>
              <a:tailEnd type="none" w="sm" len="sm"/>
            </a:ln>
          </p:spPr>
        </p:cxnSp>
        <p:cxnSp>
          <p:nvCxnSpPr>
            <p:cNvPr id="53" name="Google Shape;53;p13"/>
            <p:cNvCxnSpPr/>
            <p:nvPr/>
          </p:nvCxnSpPr>
          <p:spPr>
            <a:xfrm flipH="1">
              <a:off x="7425267" y="3681413"/>
              <a:ext cx="4763558" cy="3176587"/>
            </a:xfrm>
            <a:prstGeom prst="straightConnector1">
              <a:avLst/>
            </a:prstGeom>
            <a:noFill/>
            <a:ln w="9525" cap="flat" cmpd="sng">
              <a:solidFill>
                <a:schemeClr val="accent1">
                  <a:alpha val="69803"/>
                </a:schemeClr>
              </a:solidFill>
              <a:prstDash val="solid"/>
              <a:round/>
              <a:headEnd type="none" w="sm" len="sm"/>
              <a:tailEnd type="none" w="sm" len="sm"/>
            </a:ln>
          </p:spPr>
        </p:cxnSp>
        <p:sp>
          <p:nvSpPr>
            <p:cNvPr id="54" name="Google Shape;54;p13"/>
            <p:cNvSpPr/>
            <p:nvPr/>
          </p:nvSpPr>
          <p:spPr>
            <a:xfrm>
              <a:off x="9181476" y="-8467"/>
              <a:ext cx="3007349" cy="6866467"/>
            </a:xfrm>
            <a:custGeom>
              <a:avLst/>
              <a:gdLst/>
              <a:ahLst/>
              <a:cxnLst/>
              <a:rect l="l" t="t" r="r" b="b"/>
              <a:pathLst>
                <a:path w="3007349" h="6866467" extrusionOk="0">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55" name="Google Shape;55;p13"/>
            <p:cNvSpPr/>
            <p:nvPr/>
          </p:nvSpPr>
          <p:spPr>
            <a:xfrm>
              <a:off x="9603442" y="-8467"/>
              <a:ext cx="2588558" cy="6866467"/>
            </a:xfrm>
            <a:custGeom>
              <a:avLst/>
              <a:gdLst/>
              <a:ahLst/>
              <a:cxnLst/>
              <a:rect l="l" t="t" r="r" b="b"/>
              <a:pathLst>
                <a:path w="2573311" h="6866467" extrusionOk="0">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56" name="Google Shape;56;p13"/>
            <p:cNvSpPr/>
            <p:nvPr/>
          </p:nvSpPr>
          <p:spPr>
            <a:xfrm>
              <a:off x="8932333" y="3048000"/>
              <a:ext cx="3259667" cy="3810000"/>
            </a:xfrm>
            <a:prstGeom prst="triangle">
              <a:avLst>
                <a:gd name="adj" fmla="val 100000"/>
              </a:avLst>
            </a:prstGeom>
            <a:solidFill>
              <a:srgbClr val="16B0E3">
                <a:alpha val="65882"/>
              </a:srgbClr>
            </a:solidFill>
            <a:ln>
              <a:noFill/>
            </a:ln>
          </p:spPr>
          <p:txBody>
            <a:bodyPr spcFirstLastPara="1" wrap="square" lIns="45675" tIns="45675" rIns="45675" bIns="45675" anchor="ctr" anchorCtr="0">
              <a:noAutofit/>
            </a:bodyPr>
            <a:lstStyle/>
            <a:p>
              <a:pPr marL="0" lvl="0" indent="0" algn="l" rtl="0">
                <a:spcBef>
                  <a:spcPts val="0"/>
                </a:spcBef>
                <a:spcAft>
                  <a:spcPts val="0"/>
                </a:spcAft>
                <a:buNone/>
              </a:pPr>
              <a:endParaRPr/>
            </a:p>
          </p:txBody>
        </p:sp>
        <p:sp>
          <p:nvSpPr>
            <p:cNvPr id="57" name="Google Shape;57;p13"/>
            <p:cNvSpPr/>
            <p:nvPr/>
          </p:nvSpPr>
          <p:spPr>
            <a:xfrm>
              <a:off x="9334500" y="-8467"/>
              <a:ext cx="2854326" cy="6866467"/>
            </a:xfrm>
            <a:custGeom>
              <a:avLst/>
              <a:gdLst/>
              <a:ahLst/>
              <a:cxnLst/>
              <a:rect l="l" t="t" r="r" b="b"/>
              <a:pathLst>
                <a:path w="2858013" h="6866467" extrusionOk="0">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58" name="Google Shape;58;p13"/>
            <p:cNvSpPr/>
            <p:nvPr/>
          </p:nvSpPr>
          <p:spPr>
            <a:xfrm>
              <a:off x="10898730" y="-8467"/>
              <a:ext cx="1290094" cy="6866467"/>
            </a:xfrm>
            <a:custGeom>
              <a:avLst/>
              <a:gdLst/>
              <a:ahLst/>
              <a:cxnLst/>
              <a:rect l="l" t="t" r="r" b="b"/>
              <a:pathLst>
                <a:path w="1290094" h="6858000" extrusionOk="0">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59" name="Google Shape;59;p13"/>
            <p:cNvSpPr/>
            <p:nvPr/>
          </p:nvSpPr>
          <p:spPr>
            <a:xfrm>
              <a:off x="10938999" y="-8467"/>
              <a:ext cx="1249825" cy="6866467"/>
            </a:xfrm>
            <a:custGeom>
              <a:avLst/>
              <a:gdLst/>
              <a:ahLst/>
              <a:cxnLst/>
              <a:rect l="l" t="t" r="r" b="b"/>
              <a:pathLst>
                <a:path w="1249825" h="6858000" extrusionOk="0">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60" name="Google Shape;60;p13"/>
            <p:cNvSpPr/>
            <p:nvPr/>
          </p:nvSpPr>
          <p:spPr>
            <a:xfrm>
              <a:off x="10371666" y="3589867"/>
              <a:ext cx="1817159" cy="3268133"/>
            </a:xfrm>
            <a:prstGeom prst="triangle">
              <a:avLst>
                <a:gd name="adj" fmla="val 100000"/>
              </a:avLst>
            </a:prstGeom>
            <a:solidFill>
              <a:srgbClr val="16B0E3">
                <a:alpha val="65882"/>
              </a:srgbClr>
            </a:solidFill>
            <a:ln>
              <a:noFill/>
            </a:ln>
          </p:spPr>
          <p:txBody>
            <a:bodyPr spcFirstLastPara="1" wrap="square" lIns="45675" tIns="45675" rIns="45675" bIns="45675" anchor="ctr" anchorCtr="0">
              <a:noAutofit/>
            </a:bodyPr>
            <a:lstStyle/>
            <a:p>
              <a:pPr marL="0" lvl="0" indent="0" algn="l" rtl="0">
                <a:spcBef>
                  <a:spcPts val="0"/>
                </a:spcBef>
                <a:spcAft>
                  <a:spcPts val="0"/>
                </a:spcAft>
                <a:buNone/>
              </a:pPr>
              <a:endParaRPr/>
            </a:p>
          </p:txBody>
        </p:sp>
        <p:sp>
          <p:nvSpPr>
            <p:cNvPr id="61" name="Google Shape;61;p13"/>
            <p:cNvSpPr/>
            <p:nvPr/>
          </p:nvSpPr>
          <p:spPr>
            <a:xfrm>
              <a:off x="0" y="4013200"/>
              <a:ext cx="448733" cy="2844800"/>
            </a:xfrm>
            <a:prstGeom prst="triangle">
              <a:avLst>
                <a:gd name="adj" fmla="val 0"/>
              </a:avLst>
            </a:prstGeom>
            <a:solidFill>
              <a:schemeClr val="accent1">
                <a:alpha val="69803"/>
              </a:schemeClr>
            </a:solidFill>
            <a:ln>
              <a:noFill/>
            </a:ln>
          </p:spPr>
          <p:txBody>
            <a:bodyPr spcFirstLastPara="1" wrap="square" lIns="45675" tIns="45675" rIns="45675" bIns="45675" anchor="ctr" anchorCtr="0">
              <a:noAutofit/>
            </a:bodyPr>
            <a:lstStyle/>
            <a:p>
              <a:pPr marL="0" lvl="0" indent="0" algn="l" rtl="0">
                <a:spcBef>
                  <a:spcPts val="0"/>
                </a:spcBef>
                <a:spcAft>
                  <a:spcPts val="0"/>
                </a:spcAft>
                <a:buNone/>
              </a:pPr>
              <a:endParaRPr/>
            </a:p>
          </p:txBody>
        </p:sp>
      </p:grpSp>
      <p:sp>
        <p:nvSpPr>
          <p:cNvPr id="62" name="Google Shape;62;p13"/>
          <p:cNvSpPr txBox="1">
            <a:spLocks noGrp="1"/>
          </p:cNvSpPr>
          <p:nvPr>
            <p:ph type="title"/>
          </p:nvPr>
        </p:nvSpPr>
        <p:spPr>
          <a:xfrm>
            <a:off x="508000" y="457200"/>
            <a:ext cx="6447501" cy="990600"/>
          </a:xfrm>
          <a:prstGeom prst="rect">
            <a:avLst/>
          </a:prstGeom>
          <a:noFill/>
          <a:ln>
            <a:noFill/>
          </a:ln>
        </p:spPr>
        <p:txBody>
          <a:bodyPr spcFirstLastPara="1" wrap="square" lIns="45675" tIns="22825" rIns="45675" bIns="22825" anchor="t" anchorCtr="0">
            <a:normAutofit/>
          </a:bodyPr>
          <a:lstStyle>
            <a:lvl1pPr marR="0" lvl="0" algn="l" rtl="0">
              <a:spcBef>
                <a:spcPts val="0"/>
              </a:spcBef>
              <a:spcAft>
                <a:spcPts val="0"/>
              </a:spcAft>
              <a:buClr>
                <a:schemeClr val="accent1"/>
              </a:buClr>
              <a:buSzPts val="2700"/>
              <a:buFont typeface="Trebuchet MS"/>
              <a:buNone/>
              <a:defRPr sz="2700" b="0" i="0" u="none" strike="noStrike" cap="none">
                <a:solidFill>
                  <a:schemeClr val="accent1"/>
                </a:solidFill>
                <a:latin typeface="Trebuchet MS"/>
                <a:ea typeface="Trebuchet MS"/>
                <a:cs typeface="Trebuchet MS"/>
                <a:sym typeface="Trebuchet MS"/>
              </a:defRPr>
            </a:lvl1pPr>
            <a:lvl2pPr marR="0" lvl="1" algn="l" rtl="0">
              <a:spcBef>
                <a:spcPts val="0"/>
              </a:spcBef>
              <a:spcAft>
                <a:spcPts val="0"/>
              </a:spcAft>
              <a:buSzPts val="700"/>
              <a:buNone/>
              <a:defRPr sz="900" b="0" i="0" u="none" strike="noStrike" cap="none">
                <a:solidFill>
                  <a:schemeClr val="dk2"/>
                </a:solidFill>
              </a:defRPr>
            </a:lvl2pPr>
            <a:lvl3pPr marR="0" lvl="2" algn="l" rtl="0">
              <a:spcBef>
                <a:spcPts val="0"/>
              </a:spcBef>
              <a:spcAft>
                <a:spcPts val="0"/>
              </a:spcAft>
              <a:buSzPts val="700"/>
              <a:buNone/>
              <a:defRPr sz="900" b="0" i="0" u="none" strike="noStrike" cap="none">
                <a:solidFill>
                  <a:schemeClr val="dk2"/>
                </a:solidFill>
              </a:defRPr>
            </a:lvl3pPr>
            <a:lvl4pPr marR="0" lvl="3" algn="l" rtl="0">
              <a:spcBef>
                <a:spcPts val="0"/>
              </a:spcBef>
              <a:spcAft>
                <a:spcPts val="0"/>
              </a:spcAft>
              <a:buSzPts val="700"/>
              <a:buNone/>
              <a:defRPr sz="900" b="0" i="0" u="none" strike="noStrike" cap="none">
                <a:solidFill>
                  <a:schemeClr val="dk2"/>
                </a:solidFill>
              </a:defRPr>
            </a:lvl4pPr>
            <a:lvl5pPr marR="0" lvl="4" algn="l" rtl="0">
              <a:spcBef>
                <a:spcPts val="0"/>
              </a:spcBef>
              <a:spcAft>
                <a:spcPts val="0"/>
              </a:spcAft>
              <a:buSzPts val="700"/>
              <a:buNone/>
              <a:defRPr sz="900" b="0" i="0" u="none" strike="noStrike" cap="none">
                <a:solidFill>
                  <a:schemeClr val="dk2"/>
                </a:solidFill>
              </a:defRPr>
            </a:lvl5pPr>
            <a:lvl6pPr marR="0" lvl="5" algn="l" rtl="0">
              <a:spcBef>
                <a:spcPts val="0"/>
              </a:spcBef>
              <a:spcAft>
                <a:spcPts val="0"/>
              </a:spcAft>
              <a:buSzPts val="700"/>
              <a:buNone/>
              <a:defRPr sz="900" b="0" i="0" u="none" strike="noStrike" cap="none">
                <a:solidFill>
                  <a:schemeClr val="dk2"/>
                </a:solidFill>
              </a:defRPr>
            </a:lvl6pPr>
            <a:lvl7pPr marR="0" lvl="6" algn="l" rtl="0">
              <a:spcBef>
                <a:spcPts val="0"/>
              </a:spcBef>
              <a:spcAft>
                <a:spcPts val="0"/>
              </a:spcAft>
              <a:buSzPts val="700"/>
              <a:buNone/>
              <a:defRPr sz="900" b="0" i="0" u="none" strike="noStrike" cap="none">
                <a:solidFill>
                  <a:schemeClr val="dk2"/>
                </a:solidFill>
              </a:defRPr>
            </a:lvl7pPr>
            <a:lvl8pPr marR="0" lvl="7" algn="l" rtl="0">
              <a:spcBef>
                <a:spcPts val="0"/>
              </a:spcBef>
              <a:spcAft>
                <a:spcPts val="0"/>
              </a:spcAft>
              <a:buSzPts val="700"/>
              <a:buNone/>
              <a:defRPr sz="900" b="0" i="0" u="none" strike="noStrike" cap="none">
                <a:solidFill>
                  <a:schemeClr val="dk2"/>
                </a:solidFill>
              </a:defRPr>
            </a:lvl8pPr>
            <a:lvl9pPr marR="0" lvl="8" algn="l" rtl="0">
              <a:spcBef>
                <a:spcPts val="0"/>
              </a:spcBef>
              <a:spcAft>
                <a:spcPts val="0"/>
              </a:spcAft>
              <a:buSzPts val="700"/>
              <a:buNone/>
              <a:defRPr sz="900" b="0" i="0" u="none" strike="noStrike" cap="none">
                <a:solidFill>
                  <a:schemeClr val="dk2"/>
                </a:solidFill>
              </a:defRPr>
            </a:lvl9pPr>
          </a:lstStyle>
          <a:p>
            <a:endParaRPr/>
          </a:p>
        </p:txBody>
      </p:sp>
      <p:sp>
        <p:nvSpPr>
          <p:cNvPr id="63" name="Google Shape;63;p13"/>
          <p:cNvSpPr txBox="1">
            <a:spLocks noGrp="1"/>
          </p:cNvSpPr>
          <p:nvPr>
            <p:ph type="body" idx="1"/>
          </p:nvPr>
        </p:nvSpPr>
        <p:spPr>
          <a:xfrm>
            <a:off x="508000" y="1620442"/>
            <a:ext cx="6447501" cy="2910580"/>
          </a:xfrm>
          <a:prstGeom prst="rect">
            <a:avLst/>
          </a:prstGeom>
          <a:noFill/>
          <a:ln>
            <a:noFill/>
          </a:ln>
        </p:spPr>
        <p:txBody>
          <a:bodyPr spcFirstLastPara="1" wrap="square" lIns="45675" tIns="22825" rIns="45675" bIns="22825" anchor="t" anchorCtr="0">
            <a:normAutofit/>
          </a:bodyPr>
          <a:lstStyle>
            <a:lvl1pPr marL="457200" marR="0" lvl="0" indent="-298450" algn="l" rtl="0">
              <a:spcBef>
                <a:spcPts val="700"/>
              </a:spcBef>
              <a:spcAft>
                <a:spcPts val="0"/>
              </a:spcAft>
              <a:buClr>
                <a:schemeClr val="accent1"/>
              </a:buClr>
              <a:buSzPts val="1100"/>
              <a:buFont typeface="Noto Sans Symbols"/>
              <a:buChar char="►"/>
              <a:defRPr sz="1300" b="0" i="0" u="none" strike="noStrike" cap="none">
                <a:solidFill>
                  <a:srgbClr val="3F3F3F"/>
                </a:solidFill>
                <a:latin typeface="Trebuchet MS"/>
                <a:ea typeface="Trebuchet MS"/>
                <a:cs typeface="Trebuchet MS"/>
                <a:sym typeface="Trebuchet MS"/>
              </a:defRPr>
            </a:lvl1pPr>
            <a:lvl2pPr marL="914400" marR="0" lvl="1" indent="-292100" algn="l" rtl="0">
              <a:spcBef>
                <a:spcPts val="700"/>
              </a:spcBef>
              <a:spcAft>
                <a:spcPts val="0"/>
              </a:spcAft>
              <a:buClr>
                <a:schemeClr val="accent1"/>
              </a:buClr>
              <a:buSzPts val="1000"/>
              <a:buFont typeface="Noto Sans Symbols"/>
              <a:buChar char="►"/>
              <a:defRPr sz="1200" b="0" i="0" u="none" strike="noStrike" cap="none">
                <a:solidFill>
                  <a:srgbClr val="3F3F3F"/>
                </a:solidFill>
                <a:latin typeface="Trebuchet MS"/>
                <a:ea typeface="Trebuchet MS"/>
                <a:cs typeface="Trebuchet MS"/>
                <a:sym typeface="Trebuchet MS"/>
              </a:defRPr>
            </a:lvl2pPr>
            <a:lvl3pPr marL="1371600" marR="0" lvl="2" indent="-279400" algn="l" rtl="0">
              <a:spcBef>
                <a:spcPts val="700"/>
              </a:spcBef>
              <a:spcAft>
                <a:spcPts val="0"/>
              </a:spcAft>
              <a:buClr>
                <a:schemeClr val="accent1"/>
              </a:buClr>
              <a:buSzPts val="800"/>
              <a:buFont typeface="Noto Sans Symbols"/>
              <a:buChar char="►"/>
              <a:defRPr sz="1000" b="0" i="0" u="none" strike="noStrike" cap="none">
                <a:solidFill>
                  <a:srgbClr val="3F3F3F"/>
                </a:solidFill>
                <a:latin typeface="Trebuchet MS"/>
                <a:ea typeface="Trebuchet MS"/>
                <a:cs typeface="Trebuchet MS"/>
                <a:sym typeface="Trebuchet MS"/>
              </a:defRPr>
            </a:lvl3pPr>
            <a:lvl4pPr marL="1828800" marR="0" lvl="3" indent="-273050" algn="l" rtl="0">
              <a:spcBef>
                <a:spcPts val="7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4pPr>
            <a:lvl5pPr marL="2286000" marR="0" lvl="4" indent="-273050" algn="l" rtl="0">
              <a:spcBef>
                <a:spcPts val="7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5pPr>
            <a:lvl6pPr marL="2743200" marR="0" lvl="5" indent="-273050" algn="l" rtl="0">
              <a:spcBef>
                <a:spcPts val="7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6pPr>
            <a:lvl7pPr marL="3200400" marR="0" lvl="6" indent="-273050" algn="l" rtl="0">
              <a:spcBef>
                <a:spcPts val="7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7pPr>
            <a:lvl8pPr marL="3657600" marR="0" lvl="7" indent="-273050" algn="l" rtl="0">
              <a:spcBef>
                <a:spcPts val="7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8pPr>
            <a:lvl9pPr marL="4114800" marR="0" lvl="8" indent="-273050" algn="l" rtl="0">
              <a:spcBef>
                <a:spcPts val="700"/>
              </a:spcBef>
              <a:spcAft>
                <a:spcPts val="0"/>
              </a:spcAft>
              <a:buClr>
                <a:schemeClr val="accent1"/>
              </a:buClr>
              <a:buSzPts val="700"/>
              <a:buFont typeface="Noto Sans Symbols"/>
              <a:buChar char="►"/>
              <a:defRPr sz="900" b="0" i="0" u="none" strike="noStrike" cap="none">
                <a:solidFill>
                  <a:srgbClr val="3F3F3F"/>
                </a:solidFill>
                <a:latin typeface="Trebuchet MS"/>
                <a:ea typeface="Trebuchet MS"/>
                <a:cs typeface="Trebuchet MS"/>
                <a:sym typeface="Trebuchet MS"/>
              </a:defRPr>
            </a:lvl9pPr>
          </a:lstStyle>
          <a:p>
            <a:endParaRPr/>
          </a:p>
        </p:txBody>
      </p:sp>
      <p:sp>
        <p:nvSpPr>
          <p:cNvPr id="64" name="Google Shape;64;p13"/>
          <p:cNvSpPr txBox="1">
            <a:spLocks noGrp="1"/>
          </p:cNvSpPr>
          <p:nvPr>
            <p:ph type="dt" idx="10"/>
          </p:nvPr>
        </p:nvSpPr>
        <p:spPr>
          <a:xfrm>
            <a:off x="5403850" y="4531022"/>
            <a:ext cx="683954" cy="273844"/>
          </a:xfrm>
          <a:prstGeom prst="rect">
            <a:avLst/>
          </a:prstGeom>
          <a:noFill/>
          <a:ln>
            <a:noFill/>
          </a:ln>
        </p:spPr>
        <p:txBody>
          <a:bodyPr spcFirstLastPara="1" wrap="square" lIns="45675" tIns="22825" rIns="45675" bIns="22825" anchor="ctr" anchorCtr="0">
            <a:noAutofit/>
          </a:bodyPr>
          <a:lstStyle>
            <a:lvl1pPr marR="0" lvl="0" algn="r" rtl="0">
              <a:spcBef>
                <a:spcPts val="0"/>
              </a:spcBef>
              <a:spcAft>
                <a:spcPts val="0"/>
              </a:spcAft>
              <a:buSzPts val="7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700"/>
              <a:buNone/>
              <a:defRPr sz="9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700"/>
              <a:buNone/>
              <a:defRPr sz="9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700"/>
              <a:buNone/>
              <a:defRPr sz="9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700"/>
              <a:buNone/>
              <a:defRPr sz="9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700"/>
              <a:buNone/>
              <a:defRPr sz="9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700"/>
              <a:buNone/>
              <a:defRPr sz="9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700"/>
              <a:buNone/>
              <a:defRPr sz="9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700"/>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65" name="Google Shape;65;p13"/>
          <p:cNvSpPr txBox="1">
            <a:spLocks noGrp="1"/>
          </p:cNvSpPr>
          <p:nvPr>
            <p:ph type="ftr" idx="11"/>
          </p:nvPr>
        </p:nvSpPr>
        <p:spPr>
          <a:xfrm>
            <a:off x="508001" y="4531022"/>
            <a:ext cx="4723209" cy="273844"/>
          </a:xfrm>
          <a:prstGeom prst="rect">
            <a:avLst/>
          </a:prstGeom>
          <a:noFill/>
          <a:ln>
            <a:noFill/>
          </a:ln>
        </p:spPr>
        <p:txBody>
          <a:bodyPr spcFirstLastPara="1" wrap="square" lIns="45675" tIns="22825" rIns="45675" bIns="22825" anchor="ctr" anchorCtr="0">
            <a:noAutofit/>
          </a:bodyPr>
          <a:lstStyle>
            <a:lvl1pPr marR="0" lvl="0" algn="l" rtl="0">
              <a:spcBef>
                <a:spcPts val="0"/>
              </a:spcBef>
              <a:spcAft>
                <a:spcPts val="0"/>
              </a:spcAft>
              <a:buSzPts val="700"/>
              <a:buNone/>
              <a:defRPr sz="7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700"/>
              <a:buNone/>
              <a:defRPr sz="9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700"/>
              <a:buNone/>
              <a:defRPr sz="9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700"/>
              <a:buNone/>
              <a:defRPr sz="9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700"/>
              <a:buNone/>
              <a:defRPr sz="9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700"/>
              <a:buNone/>
              <a:defRPr sz="9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700"/>
              <a:buNone/>
              <a:defRPr sz="9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700"/>
              <a:buNone/>
              <a:defRPr sz="9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700"/>
              <a:buNone/>
              <a:defRPr sz="900" b="0" i="0" u="none" strike="noStrike" cap="none">
                <a:solidFill>
                  <a:schemeClr val="dk1"/>
                </a:solidFill>
                <a:latin typeface="Trebuchet MS"/>
                <a:ea typeface="Trebuchet MS"/>
                <a:cs typeface="Trebuchet MS"/>
                <a:sym typeface="Trebuchet MS"/>
              </a:defRPr>
            </a:lvl9pPr>
          </a:lstStyle>
          <a:p>
            <a:endParaRPr/>
          </a:p>
        </p:txBody>
      </p:sp>
      <p:sp>
        <p:nvSpPr>
          <p:cNvPr id="66" name="Google Shape;66;p13"/>
          <p:cNvSpPr txBox="1">
            <a:spLocks noGrp="1"/>
          </p:cNvSpPr>
          <p:nvPr>
            <p:ph type="sldNum" idx="12"/>
          </p:nvPr>
        </p:nvSpPr>
        <p:spPr>
          <a:xfrm>
            <a:off x="6442998" y="4531022"/>
            <a:ext cx="512504" cy="273844"/>
          </a:xfrm>
          <a:prstGeom prst="rect">
            <a:avLst/>
          </a:prstGeom>
          <a:noFill/>
          <a:ln>
            <a:noFill/>
          </a:ln>
        </p:spPr>
        <p:txBody>
          <a:bodyPr spcFirstLastPara="1" wrap="square" lIns="45675" tIns="22825" rIns="45675" bIns="22825" anchor="ctr" anchorCtr="0">
            <a:noAutofit/>
          </a:bodyPr>
          <a:lstStyle>
            <a:lvl1pPr marL="0" marR="0" lvl="0" indent="0" algn="r" rtl="0">
              <a:spcBef>
                <a:spcPts val="0"/>
              </a:spcBef>
              <a:buNone/>
              <a:defRPr sz="700" b="0" i="0" u="none" strike="noStrike" cap="none">
                <a:solidFill>
                  <a:schemeClr val="accent1"/>
                </a:solidFill>
                <a:latin typeface="Trebuchet MS"/>
                <a:ea typeface="Trebuchet MS"/>
                <a:cs typeface="Trebuchet MS"/>
                <a:sym typeface="Trebuchet MS"/>
              </a:defRPr>
            </a:lvl1pPr>
            <a:lvl2pPr marL="0" marR="0" lvl="1" indent="0" algn="r" rtl="0">
              <a:spcBef>
                <a:spcPts val="0"/>
              </a:spcBef>
              <a:buNone/>
              <a:defRPr sz="700" b="0" i="0" u="none" strike="noStrike" cap="none">
                <a:solidFill>
                  <a:schemeClr val="accent1"/>
                </a:solidFill>
                <a:latin typeface="Trebuchet MS"/>
                <a:ea typeface="Trebuchet MS"/>
                <a:cs typeface="Trebuchet MS"/>
                <a:sym typeface="Trebuchet MS"/>
              </a:defRPr>
            </a:lvl2pPr>
            <a:lvl3pPr marL="0" marR="0" lvl="2" indent="0" algn="r" rtl="0">
              <a:spcBef>
                <a:spcPts val="0"/>
              </a:spcBef>
              <a:buNone/>
              <a:defRPr sz="700" b="0" i="0" u="none" strike="noStrike" cap="none">
                <a:solidFill>
                  <a:schemeClr val="accent1"/>
                </a:solidFill>
                <a:latin typeface="Trebuchet MS"/>
                <a:ea typeface="Trebuchet MS"/>
                <a:cs typeface="Trebuchet MS"/>
                <a:sym typeface="Trebuchet MS"/>
              </a:defRPr>
            </a:lvl3pPr>
            <a:lvl4pPr marL="0" marR="0" lvl="3" indent="0" algn="r" rtl="0">
              <a:spcBef>
                <a:spcPts val="0"/>
              </a:spcBef>
              <a:buNone/>
              <a:defRPr sz="700" b="0" i="0" u="none" strike="noStrike" cap="none">
                <a:solidFill>
                  <a:schemeClr val="accent1"/>
                </a:solidFill>
                <a:latin typeface="Trebuchet MS"/>
                <a:ea typeface="Trebuchet MS"/>
                <a:cs typeface="Trebuchet MS"/>
                <a:sym typeface="Trebuchet MS"/>
              </a:defRPr>
            </a:lvl4pPr>
            <a:lvl5pPr marL="0" marR="0" lvl="4" indent="0" algn="r" rtl="0">
              <a:spcBef>
                <a:spcPts val="0"/>
              </a:spcBef>
              <a:buNone/>
              <a:defRPr sz="700" b="0" i="0" u="none" strike="noStrike" cap="none">
                <a:solidFill>
                  <a:schemeClr val="accent1"/>
                </a:solidFill>
                <a:latin typeface="Trebuchet MS"/>
                <a:ea typeface="Trebuchet MS"/>
                <a:cs typeface="Trebuchet MS"/>
                <a:sym typeface="Trebuchet MS"/>
              </a:defRPr>
            </a:lvl5pPr>
            <a:lvl6pPr marL="0" marR="0" lvl="5" indent="0" algn="r" rtl="0">
              <a:spcBef>
                <a:spcPts val="0"/>
              </a:spcBef>
              <a:buNone/>
              <a:defRPr sz="700" b="0" i="0" u="none" strike="noStrike" cap="none">
                <a:solidFill>
                  <a:schemeClr val="accent1"/>
                </a:solidFill>
                <a:latin typeface="Trebuchet MS"/>
                <a:ea typeface="Trebuchet MS"/>
                <a:cs typeface="Trebuchet MS"/>
                <a:sym typeface="Trebuchet MS"/>
              </a:defRPr>
            </a:lvl6pPr>
            <a:lvl7pPr marL="0" marR="0" lvl="6" indent="0" algn="r" rtl="0">
              <a:spcBef>
                <a:spcPts val="0"/>
              </a:spcBef>
              <a:buNone/>
              <a:defRPr sz="700" b="0" i="0" u="none" strike="noStrike" cap="none">
                <a:solidFill>
                  <a:schemeClr val="accent1"/>
                </a:solidFill>
                <a:latin typeface="Trebuchet MS"/>
                <a:ea typeface="Trebuchet MS"/>
                <a:cs typeface="Trebuchet MS"/>
                <a:sym typeface="Trebuchet MS"/>
              </a:defRPr>
            </a:lvl7pPr>
            <a:lvl8pPr marL="0" marR="0" lvl="7" indent="0" algn="r" rtl="0">
              <a:spcBef>
                <a:spcPts val="0"/>
              </a:spcBef>
              <a:buNone/>
              <a:defRPr sz="700" b="0" i="0" u="none" strike="noStrike" cap="none">
                <a:solidFill>
                  <a:schemeClr val="accent1"/>
                </a:solidFill>
                <a:latin typeface="Trebuchet MS"/>
                <a:ea typeface="Trebuchet MS"/>
                <a:cs typeface="Trebuchet MS"/>
                <a:sym typeface="Trebuchet MS"/>
              </a:defRPr>
            </a:lvl8pPr>
            <a:lvl9pPr marL="0" marR="0" lvl="8" indent="0" algn="r" rtl="0">
              <a:spcBef>
                <a:spcPts val="0"/>
              </a:spcBef>
              <a:buNone/>
              <a:defRPr sz="700" b="0" i="0" u="none" strike="noStrike" cap="none">
                <a:solidFill>
                  <a:schemeClr val="accent1"/>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7.jpe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 Id="rId9"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1.png"/><Relationship Id="rId7" Type="http://schemas.openxmlformats.org/officeDocument/2006/relationships/diagramColors" Target="../diagrams/colors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 Id="rId9"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30"/>
          <p:cNvSpPr txBox="1"/>
          <p:nvPr/>
        </p:nvSpPr>
        <p:spPr>
          <a:xfrm>
            <a:off x="2821171" y="896556"/>
            <a:ext cx="5637954" cy="1515476"/>
          </a:xfrm>
          <a:prstGeom prst="rect">
            <a:avLst/>
          </a:prstGeom>
          <a:noFill/>
          <a:ln>
            <a:noFill/>
          </a:ln>
        </p:spPr>
        <p:txBody>
          <a:bodyPr spcFirstLastPara="1" wrap="square" lIns="0" tIns="7300" rIns="0" bIns="0" anchor="t" anchorCtr="0">
            <a:spAutoFit/>
          </a:bodyPr>
          <a:lstStyle/>
          <a:p>
            <a:pPr lvl="0" algn="ctr">
              <a:lnSpc>
                <a:spcPct val="100200"/>
              </a:lnSpc>
            </a:pPr>
            <a:r>
              <a:rPr lang="en-US" sz="2000" b="1" dirty="0">
                <a:solidFill>
                  <a:schemeClr val="dk1"/>
                </a:solidFill>
                <a:latin typeface="Palatino Linotype"/>
                <a:ea typeface="Palatino Linotype"/>
                <a:cs typeface="Palatino Linotype"/>
                <a:sym typeface="Palatino Linotype"/>
              </a:rPr>
              <a:t>CSR SEBAGAI INSTRUMEN UNTUK MENJAGA REPUTASI PERUSAHAAN</a:t>
            </a:r>
          </a:p>
          <a:p>
            <a:pPr lvl="0" algn="ctr">
              <a:lnSpc>
                <a:spcPct val="100200"/>
              </a:lnSpc>
            </a:pPr>
            <a:endParaRPr lang="en-US" sz="1000" b="1" dirty="0">
              <a:solidFill>
                <a:schemeClr val="dk1"/>
              </a:solidFill>
              <a:latin typeface="Palatino Linotype"/>
              <a:ea typeface="Palatino Linotype"/>
              <a:cs typeface="Palatino Linotype"/>
              <a:sym typeface="Palatino Linotype"/>
            </a:endParaRPr>
          </a:p>
          <a:p>
            <a:pPr lvl="0" algn="ctr">
              <a:lnSpc>
                <a:spcPct val="100200"/>
              </a:lnSpc>
            </a:pPr>
            <a:r>
              <a:rPr lang="id-ID" sz="1600" b="1" dirty="0">
                <a:solidFill>
                  <a:schemeClr val="dk1"/>
                </a:solidFill>
                <a:latin typeface="Palatino Linotype"/>
                <a:ea typeface="Palatino Linotype"/>
                <a:cs typeface="Palatino Linotype"/>
                <a:sym typeface="Palatino Linotype"/>
              </a:rPr>
              <a:t>TANGGUNG JAWAB PERUSAHAAN MENDUKUNG PEMBANGUNAN BERKELANJUTAN, </a:t>
            </a:r>
          </a:p>
          <a:p>
            <a:pPr lvl="0" algn="ctr">
              <a:lnSpc>
                <a:spcPct val="100200"/>
              </a:lnSpc>
            </a:pPr>
            <a:r>
              <a:rPr lang="id-ID" sz="1600" b="1" dirty="0">
                <a:solidFill>
                  <a:schemeClr val="dk1"/>
                </a:solidFill>
                <a:latin typeface="Palatino Linotype"/>
                <a:ea typeface="Palatino Linotype"/>
                <a:cs typeface="Palatino Linotype"/>
                <a:sym typeface="Palatino Linotype"/>
              </a:rPr>
              <a:t>STUDI KASUS LEGO</a:t>
            </a:r>
          </a:p>
        </p:txBody>
      </p:sp>
      <p:pic>
        <p:nvPicPr>
          <p:cNvPr id="189" name="Google Shape;189;p30"/>
          <p:cNvPicPr preferRelativeResize="0"/>
          <p:nvPr/>
        </p:nvPicPr>
        <p:blipFill rotWithShape="1">
          <a:blip r:embed="rId3">
            <a:alphaModFix/>
          </a:blip>
          <a:srcRect/>
          <a:stretch/>
        </p:blipFill>
        <p:spPr>
          <a:xfrm>
            <a:off x="462659" y="1098347"/>
            <a:ext cx="2126370" cy="3435552"/>
          </a:xfrm>
          <a:prstGeom prst="rect">
            <a:avLst/>
          </a:prstGeom>
          <a:noFill/>
          <a:ln>
            <a:noFill/>
          </a:ln>
        </p:spPr>
      </p:pic>
      <p:pic>
        <p:nvPicPr>
          <p:cNvPr id="190" name="Google Shape;190;p30"/>
          <p:cNvPicPr preferRelativeResize="0"/>
          <p:nvPr/>
        </p:nvPicPr>
        <p:blipFill rotWithShape="1">
          <a:blip r:embed="rId4">
            <a:alphaModFix/>
          </a:blip>
          <a:srcRect/>
          <a:stretch/>
        </p:blipFill>
        <p:spPr>
          <a:xfrm>
            <a:off x="462659" y="126438"/>
            <a:ext cx="1446795" cy="684954"/>
          </a:xfrm>
          <a:prstGeom prst="rect">
            <a:avLst/>
          </a:prstGeom>
          <a:noFill/>
          <a:ln>
            <a:noFill/>
          </a:ln>
        </p:spPr>
      </p:pic>
      <p:sp>
        <p:nvSpPr>
          <p:cNvPr id="191" name="Google Shape;191;p30"/>
          <p:cNvSpPr/>
          <p:nvPr/>
        </p:nvSpPr>
        <p:spPr>
          <a:xfrm>
            <a:off x="4145054" y="2560995"/>
            <a:ext cx="2990189" cy="660904"/>
          </a:xfrm>
          <a:prstGeom prst="rect">
            <a:avLst/>
          </a:prstGeom>
          <a:noFill/>
          <a:ln>
            <a:noFill/>
          </a:ln>
        </p:spPr>
        <p:txBody>
          <a:bodyPr spcFirstLastPara="1" wrap="square" lIns="45675" tIns="22825" rIns="45675" bIns="22825" anchor="t" anchorCtr="0">
            <a:noAutofit/>
          </a:bodyPr>
          <a:lstStyle/>
          <a:p>
            <a:pPr marL="0" marR="0" lvl="0" indent="0" algn="l" rtl="0">
              <a:spcBef>
                <a:spcPts val="0"/>
              </a:spcBef>
              <a:spcAft>
                <a:spcPts val="0"/>
              </a:spcAft>
              <a:buNone/>
            </a:pPr>
            <a:r>
              <a:rPr lang="en" sz="1000" b="0" i="0" u="none" strike="noStrike" cap="none" dirty="0">
                <a:solidFill>
                  <a:schemeClr val="dk1"/>
                </a:solidFill>
                <a:latin typeface="Verdana"/>
                <a:ea typeface="Verdana"/>
                <a:cs typeface="Verdana"/>
                <a:sym typeface="Verdana"/>
              </a:rPr>
              <a:t>DADAN FIRDAUS 	: 224121013</a:t>
            </a:r>
            <a:endParaRPr sz="800" dirty="0">
              <a:solidFill>
                <a:schemeClr val="dk1"/>
              </a:solidFill>
              <a:latin typeface="Verdana"/>
              <a:ea typeface="Verdana"/>
              <a:cs typeface="Verdana"/>
              <a:sym typeface="Verdana"/>
            </a:endParaRPr>
          </a:p>
          <a:p>
            <a:pPr marL="0" marR="0" lvl="0" indent="0" algn="l" rtl="0">
              <a:spcBef>
                <a:spcPts val="0"/>
              </a:spcBef>
              <a:spcAft>
                <a:spcPts val="0"/>
              </a:spcAft>
              <a:buNone/>
            </a:pPr>
            <a:r>
              <a:rPr lang="en" sz="1000" dirty="0">
                <a:solidFill>
                  <a:schemeClr val="dk1"/>
                </a:solidFill>
                <a:latin typeface="Verdana"/>
                <a:ea typeface="Verdana"/>
                <a:cs typeface="Verdana"/>
                <a:sym typeface="Verdana"/>
              </a:rPr>
              <a:t>FAUZAN JATINIKA ABROR  	: 224121016</a:t>
            </a:r>
            <a:endParaRPr sz="800" dirty="0">
              <a:solidFill>
                <a:schemeClr val="dk1"/>
              </a:solidFill>
              <a:latin typeface="Verdana"/>
              <a:ea typeface="Verdana"/>
              <a:cs typeface="Verdana"/>
              <a:sym typeface="Verdana"/>
            </a:endParaRPr>
          </a:p>
          <a:p>
            <a:pPr lvl="0"/>
            <a:r>
              <a:rPr lang="en" sz="1000" dirty="0">
                <a:solidFill>
                  <a:schemeClr val="dk1"/>
                </a:solidFill>
                <a:latin typeface="Verdana"/>
                <a:ea typeface="Verdana"/>
                <a:cs typeface="Verdana"/>
                <a:sym typeface="Verdana"/>
              </a:rPr>
              <a:t>IKE OKTAVIANI 	: 224121109</a:t>
            </a:r>
            <a:endParaRPr sz="800" dirty="0">
              <a:solidFill>
                <a:schemeClr val="dk1"/>
              </a:solidFill>
              <a:latin typeface="Verdana"/>
              <a:ea typeface="Verdana"/>
              <a:cs typeface="Verdana"/>
              <a:sym typeface="Verdana"/>
            </a:endParaRPr>
          </a:p>
          <a:p>
            <a:pPr marL="0" marR="0" lvl="0" indent="0" algn="l" rtl="0">
              <a:spcBef>
                <a:spcPts val="0"/>
              </a:spcBef>
              <a:spcAft>
                <a:spcPts val="0"/>
              </a:spcAft>
              <a:buNone/>
            </a:pPr>
            <a:r>
              <a:rPr lang="en" sz="1000" dirty="0">
                <a:solidFill>
                  <a:schemeClr val="dk1"/>
                </a:solidFill>
                <a:latin typeface="Verdana"/>
                <a:ea typeface="Verdana"/>
                <a:cs typeface="Verdana"/>
                <a:sym typeface="Verdana"/>
              </a:rPr>
              <a:t>RUWAIDA 		: 224121086</a:t>
            </a:r>
            <a:endParaRPr sz="800" dirty="0">
              <a:solidFill>
                <a:schemeClr val="dk1"/>
              </a:solidFill>
              <a:latin typeface="Verdana"/>
              <a:ea typeface="Verdana"/>
              <a:cs typeface="Verdana"/>
              <a:sym typeface="Verdana"/>
            </a:endParaRPr>
          </a:p>
        </p:txBody>
      </p:sp>
      <p:sp>
        <p:nvSpPr>
          <p:cNvPr id="192" name="Google Shape;192;p30"/>
          <p:cNvSpPr/>
          <p:nvPr/>
        </p:nvSpPr>
        <p:spPr>
          <a:xfrm>
            <a:off x="3963325" y="3370862"/>
            <a:ext cx="3353646" cy="1163037"/>
          </a:xfrm>
          <a:prstGeom prst="rect">
            <a:avLst/>
          </a:prstGeom>
          <a:noFill/>
          <a:ln>
            <a:noFill/>
          </a:ln>
        </p:spPr>
        <p:txBody>
          <a:bodyPr spcFirstLastPara="1" wrap="square" lIns="45675" tIns="22825" rIns="45675" bIns="22825" anchor="ctr" anchorCtr="0">
            <a:noAutofit/>
          </a:bodyPr>
          <a:lstStyle/>
          <a:p>
            <a:pPr marL="0" marR="0" lvl="0" indent="0" algn="ctr" rtl="0">
              <a:lnSpc>
                <a:spcPct val="100000"/>
              </a:lnSpc>
              <a:spcBef>
                <a:spcPts val="0"/>
              </a:spcBef>
              <a:spcAft>
                <a:spcPts val="0"/>
              </a:spcAft>
              <a:buClr>
                <a:srgbClr val="595959"/>
              </a:buClr>
              <a:buSzPts val="1400"/>
              <a:buFont typeface="Verdana"/>
              <a:buNone/>
            </a:pPr>
            <a:r>
              <a:rPr lang="en" sz="1100" b="0" i="0" u="none" strike="noStrike" cap="none" dirty="0">
                <a:solidFill>
                  <a:srgbClr val="595959"/>
                </a:solidFill>
                <a:latin typeface="Verdana"/>
                <a:ea typeface="Verdana"/>
                <a:cs typeface="Verdana"/>
                <a:sym typeface="Verdana"/>
              </a:rPr>
              <a:t>TUGAS KELOMPOK MATA KULIAH KOMUNIKASI KORPORAT DAN PEMBERDAYAAN SOSIAL</a:t>
            </a:r>
            <a:endParaRPr sz="500" b="0" i="0" u="none" strike="noStrike" cap="none" dirty="0">
              <a:solidFill>
                <a:srgbClr val="595959"/>
              </a:solidFill>
              <a:latin typeface="Verdana"/>
              <a:ea typeface="Verdana"/>
              <a:cs typeface="Verdana"/>
              <a:sym typeface="Verdana"/>
            </a:endParaRPr>
          </a:p>
          <a:p>
            <a:pPr marL="0" marR="0" lvl="0" indent="0" algn="l" rtl="0">
              <a:lnSpc>
                <a:spcPct val="100000"/>
              </a:lnSpc>
              <a:spcBef>
                <a:spcPts val="0"/>
              </a:spcBef>
              <a:spcAft>
                <a:spcPts val="0"/>
              </a:spcAft>
              <a:buClr>
                <a:srgbClr val="595959"/>
              </a:buClr>
              <a:buSzPts val="700"/>
              <a:buFont typeface="Verdana"/>
              <a:buNone/>
            </a:pPr>
            <a:endParaRPr lang="en" sz="700" b="0" i="0" u="none" strike="noStrike" cap="none" dirty="0">
              <a:solidFill>
                <a:srgbClr val="595959"/>
              </a:solidFill>
              <a:latin typeface="Verdana"/>
              <a:ea typeface="Verdana"/>
              <a:cs typeface="Verdana"/>
              <a:sym typeface="Verdana"/>
            </a:endParaRPr>
          </a:p>
          <a:p>
            <a:pPr marL="0" marR="0" lvl="0" indent="0" algn="l" rtl="0">
              <a:lnSpc>
                <a:spcPct val="100000"/>
              </a:lnSpc>
              <a:spcBef>
                <a:spcPts val="0"/>
              </a:spcBef>
              <a:spcAft>
                <a:spcPts val="0"/>
              </a:spcAft>
              <a:buClr>
                <a:srgbClr val="595959"/>
              </a:buClr>
              <a:buSzPts val="700"/>
              <a:buFont typeface="Verdana"/>
              <a:buNone/>
            </a:pPr>
            <a:endParaRPr lang="en" sz="700" dirty="0">
              <a:solidFill>
                <a:srgbClr val="595959"/>
              </a:solidFill>
              <a:latin typeface="Verdana"/>
              <a:ea typeface="Verdana"/>
              <a:cs typeface="Verdana"/>
              <a:sym typeface="Verdana"/>
            </a:endParaRPr>
          </a:p>
          <a:p>
            <a:pPr marL="0" marR="0" lvl="0" indent="0" algn="ctr" rtl="0">
              <a:lnSpc>
                <a:spcPct val="100000"/>
              </a:lnSpc>
              <a:spcBef>
                <a:spcPts val="0"/>
              </a:spcBef>
              <a:spcAft>
                <a:spcPts val="0"/>
              </a:spcAft>
              <a:buClr>
                <a:srgbClr val="595959"/>
              </a:buClr>
              <a:buSzPts val="700"/>
              <a:buFont typeface="Verdana"/>
              <a:buNone/>
            </a:pPr>
            <a:r>
              <a:rPr lang="en" sz="1000" b="0" i="0" u="none" strike="noStrike" cap="none" dirty="0">
                <a:solidFill>
                  <a:srgbClr val="595959"/>
                </a:solidFill>
                <a:latin typeface="Verdana"/>
                <a:ea typeface="Verdana"/>
                <a:cs typeface="Verdana"/>
                <a:sym typeface="Verdana"/>
              </a:rPr>
              <a:t>5 DESEMBER 2024</a:t>
            </a:r>
            <a:r>
              <a:rPr lang="en" sz="1800" b="0" i="0" u="none" strike="noStrike" cap="none" dirty="0">
                <a:solidFill>
                  <a:schemeClr val="dk1"/>
                </a:solidFill>
                <a:latin typeface="Verdana"/>
                <a:ea typeface="Verdana"/>
                <a:cs typeface="Verdana"/>
                <a:sym typeface="Verdana"/>
              </a:rPr>
              <a:t> </a:t>
            </a:r>
            <a:endParaRPr sz="2800" b="0" i="0" u="none" strike="noStrike" cap="none" dirty="0">
              <a:solidFill>
                <a:schemeClr val="dk1"/>
              </a:solidFill>
              <a:latin typeface="Verdana"/>
              <a:ea typeface="Verdana"/>
              <a:cs typeface="Verdana"/>
              <a:sym typeface="Verdan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89"/>
                                        </p:tgtEl>
                                        <p:attrNameLst>
                                          <p:attrName>style.visibility</p:attrName>
                                        </p:attrNameLst>
                                      </p:cBhvr>
                                      <p:to>
                                        <p:strVal val="visible"/>
                                      </p:to>
                                    </p:set>
                                    <p:anim calcmode="lin" valueType="num">
                                      <p:cBhvr additive="base">
                                        <p:cTn id="7" dur="500"/>
                                        <p:tgtEl>
                                          <p:spTgt spid="189"/>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88"/>
                                        </p:tgtEl>
                                        <p:attrNameLst>
                                          <p:attrName>style.visibility</p:attrName>
                                        </p:attrNameLst>
                                      </p:cBhvr>
                                      <p:to>
                                        <p:strVal val="visible"/>
                                      </p:to>
                                    </p:set>
                                    <p:anim calcmode="lin" valueType="num">
                                      <p:cBhvr additive="base">
                                        <p:cTn id="12" dur="500"/>
                                        <p:tgtEl>
                                          <p:spTgt spid="18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0"/>
                                        </p:tgtEl>
                                        <p:attrNameLst>
                                          <p:attrName>style.visibility</p:attrName>
                                        </p:attrNameLst>
                                      </p:cBhvr>
                                      <p:to>
                                        <p:strVal val="visible"/>
                                      </p:to>
                                    </p:set>
                                    <p:anim calcmode="lin" valueType="num">
                                      <p:cBhvr additive="base">
                                        <p:cTn id="17" dur="500"/>
                                        <p:tgtEl>
                                          <p:spTgt spid="19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191"/>
                                        </p:tgtEl>
                                        <p:attrNameLst>
                                          <p:attrName>style.visibility</p:attrName>
                                        </p:attrNameLst>
                                      </p:cBhvr>
                                      <p:to>
                                        <p:strVal val="visible"/>
                                      </p:to>
                                    </p:set>
                                    <p:anim calcmode="lin" valueType="num">
                                      <p:cBhvr additive="base">
                                        <p:cTn id="22" dur="500"/>
                                        <p:tgtEl>
                                          <p:spTgt spid="191"/>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92"/>
                                        </p:tgtEl>
                                        <p:attrNameLst>
                                          <p:attrName>style.visibility</p:attrName>
                                        </p:attrNameLst>
                                      </p:cBhvr>
                                      <p:to>
                                        <p:strVal val="visible"/>
                                      </p:to>
                                    </p:set>
                                    <p:anim calcmode="lin" valueType="num">
                                      <p:cBhvr additive="base">
                                        <p:cTn id="27" dur="500"/>
                                        <p:tgtEl>
                                          <p:spTgt spid="19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a:extLst>
            <a:ext uri="{FF2B5EF4-FFF2-40B4-BE49-F238E27FC236}">
              <a16:creationId xmlns:a16="http://schemas.microsoft.com/office/drawing/2014/main" id="{F2FFCF6E-0AED-14D6-5BDC-8762DF49C367}"/>
            </a:ext>
          </a:extLst>
        </p:cNvPr>
        <p:cNvGrpSpPr/>
        <p:nvPr/>
      </p:nvGrpSpPr>
      <p:grpSpPr>
        <a:xfrm>
          <a:off x="0" y="0"/>
          <a:ext cx="0" cy="0"/>
          <a:chOff x="0" y="0"/>
          <a:chExt cx="0" cy="0"/>
        </a:xfrm>
      </p:grpSpPr>
      <p:sp>
        <p:nvSpPr>
          <p:cNvPr id="213" name="Google Shape;213;p33">
            <a:extLst>
              <a:ext uri="{FF2B5EF4-FFF2-40B4-BE49-F238E27FC236}">
                <a16:creationId xmlns:a16="http://schemas.microsoft.com/office/drawing/2014/main" id="{29989D53-4BCC-548D-FED4-747AF3FA505E}"/>
              </a:ext>
            </a:extLst>
          </p:cNvPr>
          <p:cNvSpPr txBox="1">
            <a:spLocks noGrp="1"/>
          </p:cNvSpPr>
          <p:nvPr>
            <p:ph type="title"/>
          </p:nvPr>
        </p:nvSpPr>
        <p:spPr>
          <a:xfrm>
            <a:off x="525415" y="328059"/>
            <a:ext cx="3122984" cy="463612"/>
          </a:xfrm>
          <a:prstGeom prst="rect">
            <a:avLst/>
          </a:prstGeom>
          <a:noFill/>
          <a:ln>
            <a:noFill/>
          </a:ln>
        </p:spPr>
        <p:txBody>
          <a:bodyPr spcFirstLastPara="1" wrap="square" lIns="0" tIns="7925" rIns="0" bIns="0" anchor="t" anchorCtr="0">
            <a:spAutoFit/>
          </a:bodyPr>
          <a:lstStyle/>
          <a:p>
            <a:pPr marL="0" lvl="0" indent="0" algn="l" rtl="0">
              <a:lnSpc>
                <a:spcPct val="100000"/>
              </a:lnSpc>
              <a:spcBef>
                <a:spcPts val="0"/>
              </a:spcBef>
              <a:spcAft>
                <a:spcPts val="0"/>
              </a:spcAft>
              <a:buClr>
                <a:schemeClr val="accent1"/>
              </a:buClr>
              <a:buSzPts val="2900"/>
              <a:buFont typeface="Trebuchet MS"/>
              <a:buNone/>
            </a:pPr>
            <a:r>
              <a:rPr lang="en" sz="2900" dirty="0"/>
              <a:t>Inisiatif CSR Lego</a:t>
            </a:r>
            <a:endParaRPr sz="2900" dirty="0"/>
          </a:p>
        </p:txBody>
      </p:sp>
      <p:sp>
        <p:nvSpPr>
          <p:cNvPr id="214" name="Google Shape;214;p33">
            <a:extLst>
              <a:ext uri="{FF2B5EF4-FFF2-40B4-BE49-F238E27FC236}">
                <a16:creationId xmlns:a16="http://schemas.microsoft.com/office/drawing/2014/main" id="{2BC2F416-2D6D-4AD5-57E9-3B6966CF372E}"/>
              </a:ext>
            </a:extLst>
          </p:cNvPr>
          <p:cNvSpPr txBox="1"/>
          <p:nvPr/>
        </p:nvSpPr>
        <p:spPr>
          <a:xfrm>
            <a:off x="4943023" y="1007571"/>
            <a:ext cx="2918277" cy="2163536"/>
          </a:xfrm>
          <a:prstGeom prst="rect">
            <a:avLst/>
          </a:prstGeom>
          <a:noFill/>
          <a:ln>
            <a:noFill/>
          </a:ln>
        </p:spPr>
        <p:txBody>
          <a:bodyPr spcFirstLastPara="1" wrap="square" lIns="0" tIns="5075" rIns="0" bIns="0" anchor="t" anchorCtr="0">
            <a:spAutoFit/>
          </a:bodyPr>
          <a:lstStyle/>
          <a:p>
            <a:pPr marR="0" lvl="0" rtl="0">
              <a:lnSpc>
                <a:spcPct val="117800"/>
              </a:lnSpc>
              <a:spcBef>
                <a:spcPts val="0"/>
              </a:spcBef>
              <a:spcAft>
                <a:spcPts val="0"/>
              </a:spcAft>
              <a:buNone/>
            </a:pPr>
            <a:r>
              <a:rPr lang="en" sz="1200" dirty="0">
                <a:solidFill>
                  <a:schemeClr val="dk1"/>
                </a:solidFill>
                <a:latin typeface="Verdana"/>
                <a:ea typeface="Verdana"/>
                <a:cs typeface="Verdana"/>
                <a:sym typeface="Verdana"/>
              </a:rPr>
              <a:t>Lego telah meluncurkan berbagai  inisiatif CSR yang fokus pada  pendidikan, keberlanjutan, dan  komunitas. Salah satunya adalah  program Lego Foundation yang  mendukung pembelajaran kreatif  untuk anak-anak. Melalui program ini, Lego berkontribusi pada  pengembangan masyarakat dan</a:t>
            </a:r>
            <a:endParaRPr sz="1200" dirty="0">
              <a:solidFill>
                <a:schemeClr val="dk1"/>
              </a:solidFill>
              <a:latin typeface="Verdana"/>
              <a:ea typeface="Verdana"/>
              <a:cs typeface="Verdana"/>
              <a:sym typeface="Verdana"/>
            </a:endParaRPr>
          </a:p>
          <a:p>
            <a:pPr marL="0" marR="0" lvl="0" indent="0" rtl="0">
              <a:lnSpc>
                <a:spcPct val="100000"/>
              </a:lnSpc>
              <a:spcBef>
                <a:spcPts val="100"/>
              </a:spcBef>
              <a:spcAft>
                <a:spcPts val="0"/>
              </a:spcAft>
              <a:buNone/>
            </a:pPr>
            <a:r>
              <a:rPr lang="en" sz="1200" dirty="0">
                <a:solidFill>
                  <a:schemeClr val="dk1"/>
                </a:solidFill>
                <a:latin typeface="Verdana"/>
                <a:ea typeface="Verdana"/>
                <a:cs typeface="Verdana"/>
                <a:sym typeface="Verdana"/>
              </a:rPr>
              <a:t>lingkungan.</a:t>
            </a:r>
            <a:endParaRPr sz="1200" dirty="0">
              <a:solidFill>
                <a:schemeClr val="dk1"/>
              </a:solidFill>
              <a:latin typeface="Verdana"/>
              <a:ea typeface="Verdana"/>
              <a:cs typeface="Verdana"/>
              <a:sym typeface="Verdana"/>
            </a:endParaRPr>
          </a:p>
        </p:txBody>
      </p:sp>
      <p:pic>
        <p:nvPicPr>
          <p:cNvPr id="215" name="Google Shape;215;p33">
            <a:extLst>
              <a:ext uri="{FF2B5EF4-FFF2-40B4-BE49-F238E27FC236}">
                <a16:creationId xmlns:a16="http://schemas.microsoft.com/office/drawing/2014/main" id="{168AA580-410D-47F4-B760-45004DD2A5AF}"/>
              </a:ext>
            </a:extLst>
          </p:cNvPr>
          <p:cNvPicPr preferRelativeResize="0"/>
          <p:nvPr/>
        </p:nvPicPr>
        <p:blipFill rotWithShape="1">
          <a:blip r:embed="rId3">
            <a:alphaModFix/>
          </a:blip>
          <a:srcRect l="25832" t="27037" r="27500" b="17407"/>
          <a:stretch/>
        </p:blipFill>
        <p:spPr>
          <a:xfrm>
            <a:off x="525415" y="1007571"/>
            <a:ext cx="4264239" cy="2853977"/>
          </a:xfrm>
          <a:prstGeom prst="rect">
            <a:avLst/>
          </a:prstGeom>
          <a:noFill/>
          <a:ln>
            <a:noFill/>
          </a:ln>
        </p:spPr>
      </p:pic>
      <p:pic>
        <p:nvPicPr>
          <p:cNvPr id="2" name="Google Shape;190;p30">
            <a:extLst>
              <a:ext uri="{FF2B5EF4-FFF2-40B4-BE49-F238E27FC236}">
                <a16:creationId xmlns:a16="http://schemas.microsoft.com/office/drawing/2014/main" id="{DA3C5C27-2BDA-A699-115C-AF4736ECC9B6}"/>
              </a:ext>
            </a:extLst>
          </p:cNvPr>
          <p:cNvPicPr preferRelativeResize="0">
            <a:picLocks noChangeAspect="1"/>
          </p:cNvPicPr>
          <p:nvPr/>
        </p:nvPicPr>
        <p:blipFill rotWithShape="1">
          <a:blip r:embed="rId4">
            <a:alphaModFix/>
          </a:blip>
          <a:srcRect/>
          <a:stretch/>
        </p:blipFill>
        <p:spPr>
          <a:xfrm>
            <a:off x="6087746" y="84710"/>
            <a:ext cx="934708" cy="442517"/>
          </a:xfrm>
          <a:prstGeom prst="rect">
            <a:avLst/>
          </a:prstGeom>
          <a:noFill/>
          <a:ln>
            <a:noFill/>
          </a:ln>
        </p:spPr>
      </p:pic>
    </p:spTree>
    <p:extLst>
      <p:ext uri="{BB962C8B-B14F-4D97-AF65-F5344CB8AC3E}">
        <p14:creationId xmlns:p14="http://schemas.microsoft.com/office/powerpoint/2010/main" val="341768369"/>
      </p:ext>
    </p:extLst>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additive="base">
                                        <p:cTn id="7" dur="500"/>
                                        <p:tgtEl>
                                          <p:spTgt spid="21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14"/>
                                        </p:tgtEl>
                                        <p:attrNameLst>
                                          <p:attrName>style.visibility</p:attrName>
                                        </p:attrNameLst>
                                      </p:cBhvr>
                                      <p:to>
                                        <p:strVal val="visible"/>
                                      </p:to>
                                    </p:set>
                                    <p:anim calcmode="lin" valueType="num">
                                      <p:cBhvr additive="base">
                                        <p:cTn id="12" dur="500"/>
                                        <p:tgtEl>
                                          <p:spTgt spid="214"/>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15"/>
                                        </p:tgtEl>
                                        <p:attrNameLst>
                                          <p:attrName>style.visibility</p:attrName>
                                        </p:attrNameLst>
                                      </p:cBhvr>
                                      <p:to>
                                        <p:strVal val="visible"/>
                                      </p:to>
                                    </p:set>
                                    <p:anim calcmode="lin" valueType="num">
                                      <p:cBhvr additive="base">
                                        <p:cTn id="17" dur="500"/>
                                        <p:tgtEl>
                                          <p:spTgt spid="215"/>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34"/>
          <p:cNvPicPr preferRelativeResize="0"/>
          <p:nvPr/>
        </p:nvPicPr>
        <p:blipFill rotWithShape="1">
          <a:blip r:embed="rId3">
            <a:alphaModFix/>
          </a:blip>
          <a:srcRect/>
          <a:stretch/>
        </p:blipFill>
        <p:spPr>
          <a:xfrm>
            <a:off x="300922" y="927150"/>
            <a:ext cx="3229749" cy="3995568"/>
          </a:xfrm>
          <a:prstGeom prst="rect">
            <a:avLst/>
          </a:prstGeom>
          <a:noFill/>
          <a:ln>
            <a:noFill/>
          </a:ln>
        </p:spPr>
      </p:pic>
      <p:sp>
        <p:nvSpPr>
          <p:cNvPr id="221" name="Google Shape;221;p34"/>
          <p:cNvSpPr txBox="1">
            <a:spLocks noGrp="1"/>
          </p:cNvSpPr>
          <p:nvPr>
            <p:ph type="title"/>
          </p:nvPr>
        </p:nvSpPr>
        <p:spPr>
          <a:xfrm>
            <a:off x="340525" y="505050"/>
            <a:ext cx="6447600" cy="422100"/>
          </a:xfrm>
          <a:prstGeom prst="rect">
            <a:avLst/>
          </a:prstGeom>
          <a:noFill/>
          <a:ln>
            <a:noFill/>
          </a:ln>
        </p:spPr>
        <p:txBody>
          <a:bodyPr spcFirstLastPara="1" wrap="square" lIns="0" tIns="6350" rIns="0" bIns="0" anchor="t" anchorCtr="0">
            <a:spAutoFit/>
          </a:bodyPr>
          <a:lstStyle/>
          <a:p>
            <a:pPr marL="114300" lvl="0" rtl="0">
              <a:lnSpc>
                <a:spcPct val="100000"/>
              </a:lnSpc>
              <a:spcBef>
                <a:spcPts val="0"/>
              </a:spcBef>
              <a:spcAft>
                <a:spcPts val="0"/>
              </a:spcAft>
              <a:buClr>
                <a:schemeClr val="accent1"/>
              </a:buClr>
              <a:buSzPts val="2700"/>
              <a:buFont typeface="Trebuchet MS"/>
              <a:buNone/>
            </a:pPr>
            <a:r>
              <a:rPr lang="en" dirty="0"/>
              <a:t>Dampak Positif</a:t>
            </a:r>
            <a:endParaRPr dirty="0"/>
          </a:p>
        </p:txBody>
      </p:sp>
      <p:sp>
        <p:nvSpPr>
          <p:cNvPr id="222" name="Google Shape;222;p34"/>
          <p:cNvSpPr txBox="1"/>
          <p:nvPr/>
        </p:nvSpPr>
        <p:spPr>
          <a:xfrm>
            <a:off x="3765000" y="1249500"/>
            <a:ext cx="3735000" cy="2829283"/>
          </a:xfrm>
          <a:prstGeom prst="rect">
            <a:avLst/>
          </a:prstGeom>
          <a:noFill/>
          <a:ln>
            <a:noFill/>
          </a:ln>
        </p:spPr>
        <p:txBody>
          <a:bodyPr spcFirstLastPara="1" wrap="square" lIns="0" tIns="3475" rIns="0" bIns="0" anchor="t" anchorCtr="0">
            <a:spAutoFit/>
          </a:bodyPr>
          <a:lstStyle/>
          <a:p>
            <a:pPr marL="0" marR="0" lvl="0" indent="0" algn="just" rtl="0">
              <a:lnSpc>
                <a:spcPct val="102299"/>
              </a:lnSpc>
              <a:spcBef>
                <a:spcPts val="0"/>
              </a:spcBef>
              <a:spcAft>
                <a:spcPts val="0"/>
              </a:spcAft>
              <a:buNone/>
            </a:pPr>
            <a:r>
              <a:rPr lang="en" sz="1200" dirty="0">
                <a:solidFill>
                  <a:schemeClr val="dk1"/>
                </a:solidFill>
                <a:latin typeface="Verdana"/>
                <a:ea typeface="Verdana"/>
                <a:cs typeface="Verdana"/>
                <a:sym typeface="Verdana"/>
              </a:rPr>
              <a:t>Melalui CSR yang efektif, Lego tidak  hanya meningkatkan reputasi  perusahaan, tetapi juga menciptakan  loyalitas pelanggan. Inisiatif ini  membantu membangun hubungan  yang lebih kuat dengan konsumen  dan meningkatkan kepercayaan  terhadap merek. Dampak positif ini  berkontribusi pada pertumbuhan  jangka panjang. </a:t>
            </a:r>
          </a:p>
          <a:p>
            <a:pPr marL="0" marR="0" lvl="0" indent="0" algn="just" rtl="0">
              <a:lnSpc>
                <a:spcPct val="102299"/>
              </a:lnSpc>
              <a:spcBef>
                <a:spcPts val="0"/>
              </a:spcBef>
              <a:spcAft>
                <a:spcPts val="0"/>
              </a:spcAft>
              <a:buNone/>
            </a:pPr>
            <a:endParaRPr sz="1200" dirty="0">
              <a:solidFill>
                <a:schemeClr val="dk1"/>
              </a:solidFill>
              <a:latin typeface="Verdana"/>
              <a:ea typeface="Verdana"/>
              <a:cs typeface="Verdana"/>
              <a:sym typeface="Verdana"/>
            </a:endParaRPr>
          </a:p>
          <a:p>
            <a:pPr marL="0" marR="0" lvl="0" indent="0" algn="just" rtl="0">
              <a:lnSpc>
                <a:spcPct val="102299"/>
              </a:lnSpc>
              <a:spcBef>
                <a:spcPts val="0"/>
              </a:spcBef>
              <a:spcAft>
                <a:spcPts val="0"/>
              </a:spcAft>
              <a:buNone/>
            </a:pPr>
            <a:r>
              <a:rPr lang="en" sz="1200" dirty="0">
                <a:solidFill>
                  <a:schemeClr val="dk1"/>
                </a:solidFill>
                <a:latin typeface="Verdana"/>
                <a:ea typeface="Verdana"/>
                <a:cs typeface="Verdana"/>
                <a:sym typeface="Verdana"/>
              </a:rPr>
              <a:t>Misalnya, program pendidikan mereka telah menciptakan hubungan emosional yang lebih dalam dengan konsumen. Selain itu, komitmen pada keberlanjutan menunjukkan bahwa Lego peduli terhadap masa depan, tidak hanya untuk bisnisnya, tetapi juga untuk dunia.</a:t>
            </a:r>
            <a:endParaRPr sz="1200" dirty="0">
              <a:solidFill>
                <a:schemeClr val="dk1"/>
              </a:solidFill>
              <a:latin typeface="Verdana"/>
              <a:ea typeface="Verdana"/>
              <a:cs typeface="Verdana"/>
              <a:sym typeface="Verdana"/>
            </a:endParaRPr>
          </a:p>
        </p:txBody>
      </p:sp>
      <p:pic>
        <p:nvPicPr>
          <p:cNvPr id="2" name="Google Shape;190;p30">
            <a:extLst>
              <a:ext uri="{FF2B5EF4-FFF2-40B4-BE49-F238E27FC236}">
                <a16:creationId xmlns:a16="http://schemas.microsoft.com/office/drawing/2014/main" id="{8933577B-4835-9B12-B491-422BCE05C749}"/>
              </a:ext>
            </a:extLst>
          </p:cNvPr>
          <p:cNvPicPr preferRelativeResize="0">
            <a:picLocks noChangeAspect="1"/>
          </p:cNvPicPr>
          <p:nvPr/>
        </p:nvPicPr>
        <p:blipFill rotWithShape="1">
          <a:blip r:embed="rId4">
            <a:alphaModFix/>
          </a:blip>
          <a:srcRect/>
          <a:stretch/>
        </p:blipFill>
        <p:spPr>
          <a:xfrm>
            <a:off x="6087746" y="84710"/>
            <a:ext cx="934708" cy="44251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0"/>
                                        </p:tgtEl>
                                        <p:attrNameLst>
                                          <p:attrName>style.visibility</p:attrName>
                                        </p:attrNameLst>
                                      </p:cBhvr>
                                      <p:to>
                                        <p:strVal val="visible"/>
                                      </p:to>
                                    </p:set>
                                    <p:anim calcmode="lin" valueType="num">
                                      <p:cBhvr additive="base">
                                        <p:cTn id="7" dur="500"/>
                                        <p:tgtEl>
                                          <p:spTgt spid="22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21"/>
                                        </p:tgtEl>
                                        <p:attrNameLst>
                                          <p:attrName>style.visibility</p:attrName>
                                        </p:attrNameLst>
                                      </p:cBhvr>
                                      <p:to>
                                        <p:strVal val="visible"/>
                                      </p:to>
                                    </p:set>
                                    <p:anim calcmode="lin" valueType="num">
                                      <p:cBhvr additive="base">
                                        <p:cTn id="12" dur="500"/>
                                        <p:tgtEl>
                                          <p:spTgt spid="221"/>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22"/>
                                        </p:tgtEl>
                                        <p:attrNameLst>
                                          <p:attrName>style.visibility</p:attrName>
                                        </p:attrNameLst>
                                      </p:cBhvr>
                                      <p:to>
                                        <p:strVal val="visible"/>
                                      </p:to>
                                    </p:set>
                                    <p:anim calcmode="lin" valueType="num">
                                      <p:cBhvr additive="base">
                                        <p:cTn id="17" dur="500"/>
                                        <p:tgtEl>
                                          <p:spTgt spid="222"/>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 calcmode="lin" valueType="num">
                                      <p:cBhvr additive="base">
                                        <p:cTn id="22" dur="500"/>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9">
          <a:extLst>
            <a:ext uri="{FF2B5EF4-FFF2-40B4-BE49-F238E27FC236}">
              <a16:creationId xmlns:a16="http://schemas.microsoft.com/office/drawing/2014/main" id="{7847D7EC-0860-66A9-24C2-30F508AFE3C3}"/>
            </a:ext>
          </a:extLst>
        </p:cNvPr>
        <p:cNvGrpSpPr/>
        <p:nvPr/>
      </p:nvGrpSpPr>
      <p:grpSpPr>
        <a:xfrm>
          <a:off x="0" y="0"/>
          <a:ext cx="0" cy="0"/>
          <a:chOff x="0" y="0"/>
          <a:chExt cx="0" cy="0"/>
        </a:xfrm>
      </p:grpSpPr>
      <p:sp>
        <p:nvSpPr>
          <p:cNvPr id="221" name="Google Shape;221;p34">
            <a:extLst>
              <a:ext uri="{FF2B5EF4-FFF2-40B4-BE49-F238E27FC236}">
                <a16:creationId xmlns:a16="http://schemas.microsoft.com/office/drawing/2014/main" id="{A6C0CFD2-3CEB-8901-5246-A39BD35D82A7}"/>
              </a:ext>
            </a:extLst>
          </p:cNvPr>
          <p:cNvSpPr txBox="1">
            <a:spLocks noGrp="1"/>
          </p:cNvSpPr>
          <p:nvPr>
            <p:ph type="title"/>
          </p:nvPr>
        </p:nvSpPr>
        <p:spPr>
          <a:xfrm>
            <a:off x="340525" y="505050"/>
            <a:ext cx="6447600" cy="422100"/>
          </a:xfrm>
          <a:prstGeom prst="rect">
            <a:avLst/>
          </a:prstGeom>
          <a:noFill/>
          <a:ln>
            <a:noFill/>
          </a:ln>
        </p:spPr>
        <p:txBody>
          <a:bodyPr spcFirstLastPara="1" wrap="square" lIns="0" tIns="6350" rIns="0" bIns="0" anchor="t" anchorCtr="0">
            <a:spAutoFit/>
          </a:bodyPr>
          <a:lstStyle/>
          <a:p>
            <a:pPr marL="114300" lvl="0" rtl="0">
              <a:lnSpc>
                <a:spcPct val="100000"/>
              </a:lnSpc>
              <a:spcBef>
                <a:spcPts val="0"/>
              </a:spcBef>
              <a:spcAft>
                <a:spcPts val="0"/>
              </a:spcAft>
              <a:buClr>
                <a:schemeClr val="accent1"/>
              </a:buClr>
              <a:buSzPts val="2700"/>
              <a:buFont typeface="Trebuchet MS"/>
              <a:buNone/>
            </a:pPr>
            <a:r>
              <a:rPr lang="en-US" dirty="0"/>
              <a:t>BENTUK CSR LEGO </a:t>
            </a:r>
            <a:endParaRPr dirty="0"/>
          </a:p>
        </p:txBody>
      </p:sp>
      <p:pic>
        <p:nvPicPr>
          <p:cNvPr id="2" name="Google Shape;190;p30">
            <a:extLst>
              <a:ext uri="{FF2B5EF4-FFF2-40B4-BE49-F238E27FC236}">
                <a16:creationId xmlns:a16="http://schemas.microsoft.com/office/drawing/2014/main" id="{5F3B76AF-6EF7-0BB1-06B5-F438A56375E7}"/>
              </a:ext>
            </a:extLst>
          </p:cNvPr>
          <p:cNvPicPr preferRelativeResize="0">
            <a:picLocks noChangeAspect="1"/>
          </p:cNvPicPr>
          <p:nvPr/>
        </p:nvPicPr>
        <p:blipFill rotWithShape="1">
          <a:blip r:embed="rId3">
            <a:alphaModFix/>
          </a:blip>
          <a:srcRect/>
          <a:stretch/>
        </p:blipFill>
        <p:spPr>
          <a:xfrm>
            <a:off x="6087746" y="84710"/>
            <a:ext cx="934708" cy="442517"/>
          </a:xfrm>
          <a:prstGeom prst="rect">
            <a:avLst/>
          </a:prstGeom>
          <a:noFill/>
          <a:ln>
            <a:noFill/>
          </a:ln>
        </p:spPr>
      </p:pic>
      <p:pic>
        <p:nvPicPr>
          <p:cNvPr id="3" name="Picture 2">
            <a:extLst>
              <a:ext uri="{FF2B5EF4-FFF2-40B4-BE49-F238E27FC236}">
                <a16:creationId xmlns:a16="http://schemas.microsoft.com/office/drawing/2014/main" id="{67B44B95-F3FF-4CA4-A693-3A6F40C533AD}"/>
              </a:ext>
            </a:extLst>
          </p:cNvPr>
          <p:cNvPicPr>
            <a:picLocks noChangeAspect="1"/>
          </p:cNvPicPr>
          <p:nvPr/>
        </p:nvPicPr>
        <p:blipFill rotWithShape="1">
          <a:blip r:embed="rId4"/>
          <a:srcRect b="1307"/>
          <a:stretch/>
        </p:blipFill>
        <p:spPr>
          <a:xfrm>
            <a:off x="488996" y="927150"/>
            <a:ext cx="6958827" cy="4077619"/>
          </a:xfrm>
          <a:prstGeom prst="rect">
            <a:avLst/>
          </a:prstGeom>
        </p:spPr>
      </p:pic>
    </p:spTree>
    <p:extLst>
      <p:ext uri="{BB962C8B-B14F-4D97-AF65-F5344CB8AC3E}">
        <p14:creationId xmlns:p14="http://schemas.microsoft.com/office/powerpoint/2010/main" val="228269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 calcmode="lin" valueType="num">
                                      <p:cBhvr additive="base">
                                        <p:cTn id="7" dur="500"/>
                                        <p:tgtEl>
                                          <p:spTgt spid="221"/>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5"/>
          <p:cNvSpPr txBox="1">
            <a:spLocks noGrp="1"/>
          </p:cNvSpPr>
          <p:nvPr>
            <p:ph type="title"/>
          </p:nvPr>
        </p:nvSpPr>
        <p:spPr>
          <a:xfrm>
            <a:off x="203625" y="572500"/>
            <a:ext cx="6447600" cy="572100"/>
          </a:xfrm>
          <a:prstGeom prst="rect">
            <a:avLst/>
          </a:prstGeom>
        </p:spPr>
        <p:txBody>
          <a:bodyPr spcFirstLastPara="1" wrap="square" lIns="45675" tIns="22825" rIns="45675" bIns="22825" anchor="t" anchorCtr="0">
            <a:normAutofit/>
          </a:bodyPr>
          <a:lstStyle/>
          <a:p>
            <a:pPr marL="0" lvl="0" indent="0" algn="l" rtl="0">
              <a:spcBef>
                <a:spcPts val="0"/>
              </a:spcBef>
              <a:spcAft>
                <a:spcPts val="0"/>
              </a:spcAft>
              <a:buNone/>
            </a:pPr>
            <a:r>
              <a:rPr lang="en" sz="2600" dirty="0"/>
              <a:t>Analisis SWOT CSR</a:t>
            </a:r>
            <a:endParaRPr sz="2600" dirty="0"/>
          </a:p>
        </p:txBody>
      </p:sp>
      <p:sp>
        <p:nvSpPr>
          <p:cNvPr id="228" name="Google Shape;228;p35"/>
          <p:cNvSpPr txBox="1">
            <a:spLocks noGrp="1"/>
          </p:cNvSpPr>
          <p:nvPr>
            <p:ph type="body" idx="1"/>
          </p:nvPr>
        </p:nvSpPr>
        <p:spPr>
          <a:xfrm>
            <a:off x="3050400" y="1124750"/>
            <a:ext cx="5275200" cy="2727000"/>
          </a:xfrm>
          <a:prstGeom prst="rect">
            <a:avLst/>
          </a:prstGeom>
        </p:spPr>
        <p:txBody>
          <a:bodyPr spcFirstLastPara="1" wrap="square" lIns="45675" tIns="22825" rIns="45675" bIns="22825" anchor="t" anchorCtr="0">
            <a:noAutofit/>
          </a:bodyPr>
          <a:lstStyle/>
          <a:p>
            <a:pPr marL="0" lvl="0" indent="0" algn="just" rtl="0">
              <a:lnSpc>
                <a:spcPct val="105000"/>
              </a:lnSpc>
              <a:spcBef>
                <a:spcPts val="1200"/>
              </a:spcBef>
              <a:spcAft>
                <a:spcPts val="0"/>
              </a:spcAft>
              <a:buClr>
                <a:schemeClr val="dk1"/>
              </a:buClr>
              <a:buSzPts val="688"/>
              <a:buFont typeface="Arial"/>
              <a:buNone/>
            </a:pPr>
            <a:r>
              <a:rPr lang="en" sz="1200"/>
              <a:t>Lego memiliki banyak kekuatan dalam menjalankan CSR, seperti kualitas produk yang diakui secara global dan strategi CSR yang terintegrasi dengan visi perusahaan. Hal ini memungkinkan mereka menciptakan dampak positif yang berkelanjutan bagi masyarakat dan lingkungan. Namun, tantangan tetap ada, terutama tingginya biaya implementasi program seperti peralihan ke material ramah lingkungan.</a:t>
            </a:r>
            <a:endParaRPr sz="1200"/>
          </a:p>
          <a:p>
            <a:pPr marL="0" lvl="0" indent="0" algn="just" rtl="0">
              <a:lnSpc>
                <a:spcPct val="105000"/>
              </a:lnSpc>
              <a:spcBef>
                <a:spcPts val="1200"/>
              </a:spcBef>
              <a:spcAft>
                <a:spcPts val="0"/>
              </a:spcAft>
              <a:buClr>
                <a:schemeClr val="dk1"/>
              </a:buClr>
              <a:buSzPts val="688"/>
              <a:buFont typeface="Arial"/>
              <a:buNone/>
            </a:pPr>
            <a:r>
              <a:rPr lang="en" sz="1200"/>
              <a:t>Di sisi lain, peluang besar terbuka lebar, terutama untuk memperluas inisiatif CSR ke wilayah-wilayah baru yang membutuhkan akses pendidikan. Program seperti Lego Foundation dapat menjadi solusi bagi tantangan pendidikan di negara berkembang, sekaligus memperkuat reputasi global Lego.</a:t>
            </a:r>
            <a:endParaRPr sz="1200"/>
          </a:p>
          <a:p>
            <a:pPr marL="0" lvl="0" indent="0" algn="just" rtl="0">
              <a:lnSpc>
                <a:spcPct val="105000"/>
              </a:lnSpc>
              <a:spcBef>
                <a:spcPts val="1200"/>
              </a:spcBef>
              <a:spcAft>
                <a:spcPts val="0"/>
              </a:spcAft>
              <a:buClr>
                <a:schemeClr val="dk1"/>
              </a:buClr>
              <a:buSzPts val="688"/>
              <a:buFont typeface="Arial"/>
              <a:buNone/>
            </a:pPr>
            <a:r>
              <a:rPr lang="en" sz="1200"/>
              <a:t>Namun, ancaman dari pesaing seperti Mattel, yang fokus pada inklusivitas, menjadi pengingat bahwa Lego perlu terus berinovasi agar tetap relevan. Dengan menggabungkan keberlanjutan dan nilai-nilai sosial lainnya seperti inklusivitas, Lego dapat mempertahankan posisinya sebagai pemimpin dalam industri mainan.</a:t>
            </a:r>
            <a:endParaRPr sz="1200"/>
          </a:p>
          <a:p>
            <a:pPr marL="0" lvl="0" indent="0" algn="just" rtl="0">
              <a:lnSpc>
                <a:spcPct val="90000"/>
              </a:lnSpc>
              <a:spcBef>
                <a:spcPts val="1200"/>
              </a:spcBef>
              <a:spcAft>
                <a:spcPts val="0"/>
              </a:spcAft>
              <a:buSzPts val="688"/>
              <a:buNone/>
            </a:pPr>
            <a:endParaRPr sz="1200"/>
          </a:p>
        </p:txBody>
      </p:sp>
      <p:pic>
        <p:nvPicPr>
          <p:cNvPr id="229" name="Google Shape;229;p35"/>
          <p:cNvPicPr preferRelativeResize="0"/>
          <p:nvPr/>
        </p:nvPicPr>
        <p:blipFill rotWithShape="1">
          <a:blip r:embed="rId3">
            <a:alphaModFix/>
          </a:blip>
          <a:srcRect l="45133"/>
          <a:stretch/>
        </p:blipFill>
        <p:spPr>
          <a:xfrm>
            <a:off x="292675" y="1696850"/>
            <a:ext cx="2450074" cy="2511799"/>
          </a:xfrm>
          <a:prstGeom prst="rect">
            <a:avLst/>
          </a:prstGeom>
          <a:noFill/>
          <a:ln>
            <a:noFill/>
          </a:ln>
        </p:spPr>
      </p:pic>
      <p:pic>
        <p:nvPicPr>
          <p:cNvPr id="2" name="Google Shape;190;p30">
            <a:extLst>
              <a:ext uri="{FF2B5EF4-FFF2-40B4-BE49-F238E27FC236}">
                <a16:creationId xmlns:a16="http://schemas.microsoft.com/office/drawing/2014/main" id="{D19ABFE2-9174-AE4B-0852-88870C0514EC}"/>
              </a:ext>
            </a:extLst>
          </p:cNvPr>
          <p:cNvPicPr preferRelativeResize="0">
            <a:picLocks noChangeAspect="1"/>
          </p:cNvPicPr>
          <p:nvPr/>
        </p:nvPicPr>
        <p:blipFill rotWithShape="1">
          <a:blip r:embed="rId4">
            <a:alphaModFix/>
          </a:blip>
          <a:srcRect/>
          <a:stretch/>
        </p:blipFill>
        <p:spPr>
          <a:xfrm>
            <a:off x="6087746" y="84710"/>
            <a:ext cx="934708" cy="44251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6"/>
          <p:cNvSpPr txBox="1">
            <a:spLocks noGrp="1"/>
          </p:cNvSpPr>
          <p:nvPr>
            <p:ph type="title"/>
          </p:nvPr>
        </p:nvSpPr>
        <p:spPr>
          <a:xfrm>
            <a:off x="424275" y="600750"/>
            <a:ext cx="6447600" cy="990600"/>
          </a:xfrm>
          <a:prstGeom prst="rect">
            <a:avLst/>
          </a:prstGeom>
        </p:spPr>
        <p:txBody>
          <a:bodyPr spcFirstLastPara="1" wrap="square" lIns="45675" tIns="22825" rIns="45675" bIns="22825" anchor="t" anchorCtr="0">
            <a:normAutofit/>
          </a:bodyPr>
          <a:lstStyle/>
          <a:p>
            <a:pPr marL="0" lvl="0" indent="0" algn="l" rtl="0">
              <a:spcBef>
                <a:spcPts val="0"/>
              </a:spcBef>
              <a:spcAft>
                <a:spcPts val="0"/>
              </a:spcAft>
              <a:buNone/>
            </a:pPr>
            <a:r>
              <a:rPr lang="en"/>
              <a:t>Studi Kasus Kompetitor</a:t>
            </a:r>
            <a:endParaRPr/>
          </a:p>
        </p:txBody>
      </p:sp>
      <p:sp>
        <p:nvSpPr>
          <p:cNvPr id="235" name="Google Shape;235;p36"/>
          <p:cNvSpPr txBox="1">
            <a:spLocks noGrp="1"/>
          </p:cNvSpPr>
          <p:nvPr>
            <p:ph type="body" idx="1"/>
          </p:nvPr>
        </p:nvSpPr>
        <p:spPr>
          <a:xfrm>
            <a:off x="424275" y="1116450"/>
            <a:ext cx="6836700" cy="2910600"/>
          </a:xfrm>
          <a:prstGeom prst="rect">
            <a:avLst/>
          </a:prstGeom>
        </p:spPr>
        <p:txBody>
          <a:bodyPr spcFirstLastPara="1" wrap="square" lIns="45675" tIns="22825" rIns="45675" bIns="22825"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 sz="1200" dirty="0">
                <a:solidFill>
                  <a:schemeClr val="dk1"/>
                </a:solidFill>
                <a:latin typeface="Arial"/>
                <a:ea typeface="Arial"/>
                <a:cs typeface="Arial"/>
                <a:sym typeface="Arial"/>
              </a:rPr>
              <a:t>Dalam dunia industri mainan, baik Lego maupun Mattel memiliki pendekatan CSR yang unik dan beragam. Lego menonjol dengan fokus pada keberlanjutan dan pendidikan anak-anak. Program-program seperti penggunaan material ramah lingkungan dan Lego Foundation yang mendukung pembelajaran kreatif menunjukkan komitmen mereka untuk menciptakan dampak jangka panjang, tidak hanya pada lingkungan tetapi juga pada generasi masa depan.</a:t>
            </a:r>
            <a:endParaRPr sz="1200" dirty="0">
              <a:solidFill>
                <a:schemeClr val="dk1"/>
              </a:solidFill>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r>
              <a:rPr lang="en" sz="1200" dirty="0">
                <a:solidFill>
                  <a:schemeClr val="dk1"/>
                </a:solidFill>
                <a:latin typeface="Arial"/>
                <a:ea typeface="Arial"/>
                <a:cs typeface="Arial"/>
                <a:sym typeface="Arial"/>
              </a:rPr>
              <a:t>Sementara itu, Mattel menonjol dalam hal inklusivitas, terutama melalui inovasi dalam produk mereka, seperti boneka dengan berbagai bentuk tubuh, warna kulit, dan representasi disabilitas. Pendekatan ini menarik perhatian konsumen modern yang semakin peduli pada nilai-nilai keberagaman dan kesetaraan.</a:t>
            </a:r>
            <a:endParaRPr sz="1200" dirty="0">
              <a:solidFill>
                <a:schemeClr val="dk1"/>
              </a:solidFill>
              <a:latin typeface="Arial"/>
              <a:ea typeface="Arial"/>
              <a:cs typeface="Arial"/>
              <a:sym typeface="Arial"/>
            </a:endParaRPr>
          </a:p>
          <a:p>
            <a:pPr marL="0" lvl="0" indent="0" algn="just" rtl="0">
              <a:lnSpc>
                <a:spcPct val="115000"/>
              </a:lnSpc>
              <a:spcBef>
                <a:spcPts val="1200"/>
              </a:spcBef>
              <a:spcAft>
                <a:spcPts val="0"/>
              </a:spcAft>
              <a:buClr>
                <a:schemeClr val="dk1"/>
              </a:buClr>
              <a:buSzPts val="1100"/>
              <a:buFont typeface="Arial"/>
              <a:buNone/>
            </a:pPr>
            <a:r>
              <a:rPr lang="en" sz="1200" dirty="0">
                <a:solidFill>
                  <a:schemeClr val="dk1"/>
                </a:solidFill>
                <a:latin typeface="Arial"/>
                <a:ea typeface="Arial"/>
                <a:cs typeface="Arial"/>
                <a:sym typeface="Arial"/>
              </a:rPr>
              <a:t>Kelebihan utama Lego terletak pada pendekatan berkelanjutan yang berbasis komunitas, di mana mereka berusaha menciptakan produk dan inisiatif yang berdampak langsung pada masyarakat. Namun, Lego juga memiliki peluang besar untuk memperbaiki dan memperluas cakupan CSR-nya dengan meniru pendekatan Mattel dalam hal inklusivitas. Dengan mengintegrasikan nilai-nilai keberagaman ke dalam produknya, Lego dapat memperkuat posisinya sebagai pemimpin dalam industri mainan yang tidak hanya inovatif tetapi juga relevan dengan kebutuhan sosial saat ini.</a:t>
            </a:r>
            <a:endParaRPr sz="1200" dirty="0">
              <a:solidFill>
                <a:schemeClr val="dk1"/>
              </a:solidFill>
              <a:latin typeface="Arial"/>
              <a:ea typeface="Arial"/>
              <a:cs typeface="Arial"/>
              <a:sym typeface="Arial"/>
            </a:endParaRPr>
          </a:p>
          <a:p>
            <a:pPr marL="0" lvl="0" indent="0" algn="just" rtl="0">
              <a:spcBef>
                <a:spcPts val="1200"/>
              </a:spcBef>
              <a:spcAft>
                <a:spcPts val="0"/>
              </a:spcAft>
              <a:buNone/>
            </a:pPr>
            <a:endParaRPr sz="1200" dirty="0">
              <a:solidFill>
                <a:schemeClr val="dk1"/>
              </a:solidFill>
              <a:latin typeface="Times New Roman"/>
              <a:ea typeface="Times New Roman"/>
              <a:cs typeface="Times New Roman"/>
              <a:sym typeface="Times New Roman"/>
            </a:endParaRPr>
          </a:p>
        </p:txBody>
      </p:sp>
      <p:pic>
        <p:nvPicPr>
          <p:cNvPr id="2" name="Google Shape;190;p30">
            <a:extLst>
              <a:ext uri="{FF2B5EF4-FFF2-40B4-BE49-F238E27FC236}">
                <a16:creationId xmlns:a16="http://schemas.microsoft.com/office/drawing/2014/main" id="{F1617195-A3A3-1E13-7501-757CB351A188}"/>
              </a:ext>
            </a:extLst>
          </p:cNvPr>
          <p:cNvPicPr preferRelativeResize="0">
            <a:picLocks noChangeAspect="1"/>
          </p:cNvPicPr>
          <p:nvPr/>
        </p:nvPicPr>
        <p:blipFill rotWithShape="1">
          <a:blip r:embed="rId3">
            <a:alphaModFix/>
          </a:blip>
          <a:srcRect/>
          <a:stretch/>
        </p:blipFill>
        <p:spPr>
          <a:xfrm>
            <a:off x="6087746" y="84710"/>
            <a:ext cx="934708" cy="44251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2668322" y="669099"/>
            <a:ext cx="3537351" cy="776916"/>
          </a:xfrm>
          <a:prstGeom prst="rect">
            <a:avLst/>
          </a:prstGeom>
          <a:noFill/>
          <a:ln>
            <a:noFill/>
          </a:ln>
        </p:spPr>
        <p:txBody>
          <a:bodyPr spcFirstLastPara="1" wrap="square" lIns="0" tIns="8550" rIns="0" bIns="0" anchor="t" anchorCtr="0">
            <a:spAutoFit/>
          </a:bodyPr>
          <a:lstStyle/>
          <a:p>
            <a:pPr marL="0" lvl="0" indent="0" algn="l" rtl="0">
              <a:lnSpc>
                <a:spcPct val="100000"/>
              </a:lnSpc>
              <a:spcBef>
                <a:spcPts val="0"/>
              </a:spcBef>
              <a:spcAft>
                <a:spcPts val="0"/>
              </a:spcAft>
              <a:buClr>
                <a:schemeClr val="accent1"/>
              </a:buClr>
              <a:buSzPts val="5000"/>
              <a:buFont typeface="Trebuchet MS"/>
              <a:buNone/>
            </a:pPr>
            <a:r>
              <a:rPr lang="en" sz="5000"/>
              <a:t>Kesimpulan</a:t>
            </a:r>
            <a:endParaRPr sz="5000"/>
          </a:p>
        </p:txBody>
      </p:sp>
      <p:sp>
        <p:nvSpPr>
          <p:cNvPr id="241" name="Google Shape;241;p37"/>
          <p:cNvSpPr txBox="1">
            <a:spLocks noGrp="1"/>
          </p:cNvSpPr>
          <p:nvPr>
            <p:ph type="body" idx="1"/>
          </p:nvPr>
        </p:nvSpPr>
        <p:spPr>
          <a:xfrm>
            <a:off x="1830704" y="1848743"/>
            <a:ext cx="4894200" cy="2628900"/>
          </a:xfrm>
          <a:prstGeom prst="rect">
            <a:avLst/>
          </a:prstGeom>
          <a:noFill/>
          <a:ln>
            <a:noFill/>
          </a:ln>
        </p:spPr>
        <p:txBody>
          <a:bodyPr spcFirstLastPara="1" wrap="square" lIns="0" tIns="4125" rIns="0" bIns="0" anchor="t" anchorCtr="0">
            <a:spAutoFit/>
          </a:bodyPr>
          <a:lstStyle/>
          <a:p>
            <a:pPr marL="254000" marR="0" lvl="0" indent="-69850" algn="ctr" rtl="0">
              <a:lnSpc>
                <a:spcPct val="102000"/>
              </a:lnSpc>
              <a:spcBef>
                <a:spcPts val="0"/>
              </a:spcBef>
              <a:spcAft>
                <a:spcPts val="0"/>
              </a:spcAft>
              <a:buSzPts val="1100"/>
              <a:buChar char="►"/>
            </a:pPr>
            <a:r>
              <a:rPr lang="en"/>
              <a:t>CSR Lego merupakan kunci dalam membangun reputasi  perusahaan yang kuat. Dengan fokus pada keberlanjutan dan  komunitas, Lego tidak hanya menciptakan produk yang  berkualitas, tetapi juga berkontribusi pada masyarakat.</a:t>
            </a:r>
            <a:endParaRPr/>
          </a:p>
          <a:p>
            <a:pPr marL="114300" marR="127000" lvl="0" indent="-120650" algn="ctr" rtl="0">
              <a:lnSpc>
                <a:spcPct val="102000"/>
              </a:lnSpc>
              <a:spcBef>
                <a:spcPts val="700"/>
              </a:spcBef>
              <a:spcAft>
                <a:spcPts val="0"/>
              </a:spcAft>
              <a:buSzPts val="1100"/>
              <a:buChar char="►"/>
            </a:pPr>
            <a:r>
              <a:rPr lang="en"/>
              <a:t>Melalui pendekatan ini, Lego dapat terus berkembang dan  menjadi pemimpin dalam industri.</a:t>
            </a:r>
            <a:endParaRPr/>
          </a:p>
          <a:p>
            <a:pPr marL="114300" marR="127000" lvl="0" indent="-95250" algn="ctr" rtl="0">
              <a:lnSpc>
                <a:spcPct val="102000"/>
              </a:lnSpc>
              <a:spcBef>
                <a:spcPts val="700"/>
              </a:spcBef>
              <a:spcAft>
                <a:spcPts val="0"/>
              </a:spcAft>
              <a:buSzPts val="700"/>
              <a:buChar char="►"/>
            </a:pPr>
            <a:r>
              <a:rPr lang="en"/>
              <a:t>CSR Lego unggul dalam keberlanjutan dan pendidikan sebagai strategi utama membangun reputasi, namun tantangan biaya tinggi dan ancaman dari pesaing seperti Mattel, yang fokus pada inklusivitas, menjadi peluang bagi Lego untuk memperluas inisiatif CSR agar tetap relevan dan kompetitif di pasar global.</a:t>
            </a:r>
            <a:endParaRPr/>
          </a:p>
        </p:txBody>
      </p:sp>
      <p:pic>
        <p:nvPicPr>
          <p:cNvPr id="2" name="Google Shape;190;p30">
            <a:extLst>
              <a:ext uri="{FF2B5EF4-FFF2-40B4-BE49-F238E27FC236}">
                <a16:creationId xmlns:a16="http://schemas.microsoft.com/office/drawing/2014/main" id="{449F60CC-B804-2F10-6241-B660D20BA9AF}"/>
              </a:ext>
            </a:extLst>
          </p:cNvPr>
          <p:cNvPicPr preferRelativeResize="0">
            <a:picLocks noChangeAspect="1"/>
          </p:cNvPicPr>
          <p:nvPr/>
        </p:nvPicPr>
        <p:blipFill rotWithShape="1">
          <a:blip r:embed="rId3">
            <a:alphaModFix/>
          </a:blip>
          <a:srcRect/>
          <a:stretch/>
        </p:blipFill>
        <p:spPr>
          <a:xfrm>
            <a:off x="6087746" y="84710"/>
            <a:ext cx="934708" cy="44251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40"/>
                                        </p:tgtEl>
                                        <p:attrNameLst>
                                          <p:attrName>style.visibility</p:attrName>
                                        </p:attrNameLst>
                                      </p:cBhvr>
                                      <p:to>
                                        <p:strVal val="visible"/>
                                      </p:to>
                                    </p:set>
                                    <p:anim calcmode="lin" valueType="num">
                                      <p:cBhvr additive="base">
                                        <p:cTn id="7" dur="500"/>
                                        <p:tgtEl>
                                          <p:spTgt spid="240"/>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241">
                                            <p:txEl>
                                              <p:pRg st="0" end="0"/>
                                            </p:txEl>
                                          </p:spTgt>
                                        </p:tgtEl>
                                        <p:attrNameLst>
                                          <p:attrName>style.visibility</p:attrName>
                                        </p:attrNameLst>
                                      </p:cBhvr>
                                      <p:to>
                                        <p:strVal val="visible"/>
                                      </p:to>
                                    </p:set>
                                    <p:anim calcmode="lin" valueType="num">
                                      <p:cBhvr additive="base">
                                        <p:cTn id="12" dur="500"/>
                                        <p:tgtEl>
                                          <p:spTgt spid="24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241">
                                            <p:txEl>
                                              <p:pRg st="1" end="1"/>
                                            </p:txEl>
                                          </p:spTgt>
                                        </p:tgtEl>
                                        <p:attrNameLst>
                                          <p:attrName>style.visibility</p:attrName>
                                        </p:attrNameLst>
                                      </p:cBhvr>
                                      <p:to>
                                        <p:strVal val="visible"/>
                                      </p:to>
                                    </p:set>
                                    <p:anim calcmode="lin" valueType="num">
                                      <p:cBhvr additive="base">
                                        <p:cTn id="17" dur="500"/>
                                        <p:tgtEl>
                                          <p:spTgt spid="241">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241">
                                            <p:txEl>
                                              <p:pRg st="2" end="2"/>
                                            </p:txEl>
                                          </p:spTgt>
                                        </p:tgtEl>
                                        <p:attrNameLst>
                                          <p:attrName>style.visibility</p:attrName>
                                        </p:attrNameLst>
                                      </p:cBhvr>
                                      <p:to>
                                        <p:strVal val="visible"/>
                                      </p:to>
                                    </p:set>
                                    <p:anim calcmode="lin" valueType="num">
                                      <p:cBhvr additive="base">
                                        <p:cTn id="22" dur="500"/>
                                        <p:tgtEl>
                                          <p:spTgt spid="241">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a:extLst>
            <a:ext uri="{FF2B5EF4-FFF2-40B4-BE49-F238E27FC236}">
              <a16:creationId xmlns:a16="http://schemas.microsoft.com/office/drawing/2014/main" id="{CE11A3C8-C374-84E3-4503-4499D83FD21B}"/>
            </a:ext>
          </a:extLst>
        </p:cNvPr>
        <p:cNvGrpSpPr/>
        <p:nvPr/>
      </p:nvGrpSpPr>
      <p:grpSpPr>
        <a:xfrm>
          <a:off x="0" y="0"/>
          <a:ext cx="0" cy="0"/>
          <a:chOff x="0" y="0"/>
          <a:chExt cx="0" cy="0"/>
        </a:xfrm>
      </p:grpSpPr>
      <p:pic>
        <p:nvPicPr>
          <p:cNvPr id="2" name="Google Shape;190;p30">
            <a:extLst>
              <a:ext uri="{FF2B5EF4-FFF2-40B4-BE49-F238E27FC236}">
                <a16:creationId xmlns:a16="http://schemas.microsoft.com/office/drawing/2014/main" id="{F22E79B8-CEEE-5030-9A47-E1C9040691CE}"/>
              </a:ext>
            </a:extLst>
          </p:cNvPr>
          <p:cNvPicPr preferRelativeResize="0">
            <a:picLocks noChangeAspect="1"/>
          </p:cNvPicPr>
          <p:nvPr/>
        </p:nvPicPr>
        <p:blipFill rotWithShape="1">
          <a:blip r:embed="rId3">
            <a:alphaModFix/>
          </a:blip>
          <a:srcRect/>
          <a:stretch/>
        </p:blipFill>
        <p:spPr>
          <a:xfrm>
            <a:off x="6087746" y="84710"/>
            <a:ext cx="934708" cy="442517"/>
          </a:xfrm>
          <a:prstGeom prst="rect">
            <a:avLst/>
          </a:prstGeom>
          <a:noFill/>
          <a:ln>
            <a:noFill/>
          </a:ln>
        </p:spPr>
      </p:pic>
      <p:pic>
        <p:nvPicPr>
          <p:cNvPr id="4098" name="Picture 2" descr="Ultimate Lego Party - Thank You Notes">
            <a:extLst>
              <a:ext uri="{FF2B5EF4-FFF2-40B4-BE49-F238E27FC236}">
                <a16:creationId xmlns:a16="http://schemas.microsoft.com/office/drawing/2014/main" id="{3382585C-8091-BCEC-25A6-049666913A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686" y="1155700"/>
            <a:ext cx="5686214" cy="33607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8690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31"/>
          <p:cNvSpPr/>
          <p:nvPr/>
        </p:nvSpPr>
        <p:spPr>
          <a:xfrm>
            <a:off x="351863" y="263879"/>
            <a:ext cx="7270622" cy="526696"/>
          </a:xfrm>
          <a:prstGeom prst="rect">
            <a:avLst/>
          </a:prstGeom>
          <a:noFill/>
          <a:ln>
            <a:noFill/>
          </a:ln>
        </p:spPr>
        <p:txBody>
          <a:bodyPr spcFirstLastPara="1" wrap="square" lIns="45675" tIns="22825" rIns="45675" bIns="22825" anchor="t" anchorCtr="0">
            <a:noAutofit/>
          </a:bodyPr>
          <a:lstStyle/>
          <a:p>
            <a:pPr marL="0" marR="0" lvl="0" indent="0" algn="l" rtl="0">
              <a:spcBef>
                <a:spcPts val="0"/>
              </a:spcBef>
              <a:spcAft>
                <a:spcPts val="0"/>
              </a:spcAft>
              <a:buNone/>
            </a:pPr>
            <a:r>
              <a:rPr lang="en-US" sz="2200" dirty="0">
                <a:solidFill>
                  <a:schemeClr val="accent1"/>
                </a:solidFill>
                <a:latin typeface="Verdana"/>
                <a:ea typeface="Verdana"/>
                <a:cs typeface="Verdana"/>
                <a:sym typeface="Verdana"/>
              </a:rPr>
              <a:t>PENDAHULUAN </a:t>
            </a:r>
            <a:endParaRPr sz="2200" dirty="0">
              <a:solidFill>
                <a:schemeClr val="accent1"/>
              </a:solidFill>
              <a:latin typeface="Verdana"/>
              <a:ea typeface="Verdana"/>
              <a:cs typeface="Verdana"/>
              <a:sym typeface="Verdana"/>
            </a:endParaRPr>
          </a:p>
        </p:txBody>
      </p:sp>
      <p:pic>
        <p:nvPicPr>
          <p:cNvPr id="1026" name="Picture 2" descr="Jual BLOK KAYU UNO STACKO MAINAN EDUKASI ANAK MURAH | Shopee Indonesia">
            <a:extLst>
              <a:ext uri="{FF2B5EF4-FFF2-40B4-BE49-F238E27FC236}">
                <a16:creationId xmlns:a16="http://schemas.microsoft.com/office/drawing/2014/main" id="{D4EAFCA4-BED0-329C-D5FA-64EC64DA20C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57200" y="647700"/>
            <a:ext cx="2600325" cy="2600325"/>
          </a:xfrm>
          <a:prstGeom prst="rect">
            <a:avLst/>
          </a:prstGeom>
          <a:noFill/>
          <a:extLst>
            <a:ext uri="{909E8E84-426E-40DD-AFC4-6F175D3DCCD1}">
              <a14:hiddenFill xmlns:a14="http://schemas.microsoft.com/office/drawing/2010/main">
                <a:solidFill>
                  <a:srgbClr val="FFFFFF"/>
                </a:solidFill>
              </a14:hiddenFill>
            </a:ext>
          </a:extLst>
        </p:spPr>
      </p:pic>
      <p:sp>
        <p:nvSpPr>
          <p:cNvPr id="3" name="Kotak Teks 2">
            <a:extLst>
              <a:ext uri="{FF2B5EF4-FFF2-40B4-BE49-F238E27FC236}">
                <a16:creationId xmlns:a16="http://schemas.microsoft.com/office/drawing/2014/main" id="{3BD0E49D-5E26-5DF7-8B7A-2D7FFCBC8C5A}"/>
              </a:ext>
            </a:extLst>
          </p:cNvPr>
          <p:cNvSpPr txBox="1"/>
          <p:nvPr/>
        </p:nvSpPr>
        <p:spPr>
          <a:xfrm>
            <a:off x="3667124" y="647700"/>
            <a:ext cx="4442451" cy="2277547"/>
          </a:xfrm>
          <a:prstGeom prst="rect">
            <a:avLst/>
          </a:prstGeom>
          <a:noFill/>
        </p:spPr>
        <p:txBody>
          <a:bodyPr wrap="square" rtlCol="0">
            <a:spAutoFit/>
          </a:bodyPr>
          <a:lstStyle/>
          <a:p>
            <a:pPr marL="285750" indent="-285750">
              <a:spcAft>
                <a:spcPts val="600"/>
              </a:spcAft>
              <a:buFont typeface="Arial" panose="020B0604020202020204" pitchFamily="34" charset="0"/>
              <a:buChar char="•"/>
            </a:pPr>
            <a:r>
              <a:rPr lang="en-US" sz="1200" dirty="0" err="1"/>
              <a:t>Setiap</a:t>
            </a:r>
            <a:r>
              <a:rPr lang="en-US" sz="1200" dirty="0"/>
              <a:t> </a:t>
            </a:r>
            <a:r>
              <a:rPr lang="en-US" sz="1200" dirty="0" err="1"/>
              <a:t>perusahaan</a:t>
            </a:r>
            <a:r>
              <a:rPr lang="en-US" sz="1200" dirty="0"/>
              <a:t> </a:t>
            </a:r>
            <a:r>
              <a:rPr lang="en-US" sz="1200" dirty="0" err="1"/>
              <a:t>menginginkan</a:t>
            </a:r>
            <a:r>
              <a:rPr lang="en-US" sz="1200" dirty="0"/>
              <a:t> </a:t>
            </a:r>
            <a:r>
              <a:rPr lang="en-US" sz="1200" dirty="0" err="1"/>
              <a:t>memiliki</a:t>
            </a:r>
            <a:r>
              <a:rPr lang="en-US" sz="1200" dirty="0"/>
              <a:t> </a:t>
            </a:r>
            <a:r>
              <a:rPr lang="en-US" sz="1200" dirty="0" err="1"/>
              <a:t>reputasi</a:t>
            </a:r>
            <a:r>
              <a:rPr lang="en-US" sz="1200" dirty="0"/>
              <a:t> yang </a:t>
            </a:r>
            <a:r>
              <a:rPr lang="en-US" sz="1200" dirty="0" err="1"/>
              <a:t>baik</a:t>
            </a:r>
            <a:r>
              <a:rPr lang="en-US" sz="1200" dirty="0"/>
              <a:t>, </a:t>
            </a:r>
            <a:r>
              <a:rPr lang="en-US" sz="1200" dirty="0" err="1"/>
              <a:t>tidak</a:t>
            </a:r>
            <a:r>
              <a:rPr lang="en-US" sz="1200" dirty="0"/>
              <a:t> </a:t>
            </a:r>
            <a:r>
              <a:rPr lang="en-US" sz="1200" dirty="0" err="1"/>
              <a:t>ada</a:t>
            </a:r>
            <a:r>
              <a:rPr lang="en-US" sz="1200" dirty="0"/>
              <a:t> </a:t>
            </a:r>
            <a:r>
              <a:rPr lang="en-US" sz="1200" dirty="0" err="1"/>
              <a:t>perusahaan</a:t>
            </a:r>
            <a:r>
              <a:rPr lang="en-US" sz="1200" dirty="0"/>
              <a:t> yang </a:t>
            </a:r>
            <a:r>
              <a:rPr lang="en-US" sz="1200" dirty="0" err="1"/>
              <a:t>ingin</a:t>
            </a:r>
            <a:r>
              <a:rPr lang="en-US" sz="1200" dirty="0"/>
              <a:t> </a:t>
            </a:r>
            <a:r>
              <a:rPr lang="en-US" sz="1200" dirty="0" err="1"/>
              <a:t>reputasinya</a:t>
            </a:r>
            <a:r>
              <a:rPr lang="en-US" sz="1200" dirty="0"/>
              <a:t> </a:t>
            </a:r>
            <a:r>
              <a:rPr lang="en-US" sz="1200" dirty="0" err="1"/>
              <a:t>buruk</a:t>
            </a:r>
            <a:r>
              <a:rPr lang="en-US" sz="1200" dirty="0"/>
              <a:t>. </a:t>
            </a:r>
          </a:p>
          <a:p>
            <a:pPr marL="285750" indent="-285750">
              <a:spcAft>
                <a:spcPts val="600"/>
              </a:spcAft>
              <a:buFont typeface="Arial" panose="020B0604020202020204" pitchFamily="34" charset="0"/>
              <a:buChar char="•"/>
            </a:pPr>
            <a:r>
              <a:rPr lang="en-US" sz="1200" dirty="0" err="1"/>
              <a:t>Membangun</a:t>
            </a:r>
            <a:r>
              <a:rPr lang="en-US" sz="1200" dirty="0"/>
              <a:t> </a:t>
            </a:r>
            <a:r>
              <a:rPr lang="en-US" sz="1200" dirty="0" err="1"/>
              <a:t>reputasi</a:t>
            </a:r>
            <a:r>
              <a:rPr lang="en-US" sz="1200" dirty="0"/>
              <a:t> </a:t>
            </a:r>
            <a:r>
              <a:rPr lang="en-US" sz="1200" dirty="0" err="1"/>
              <a:t>perusahaan</a:t>
            </a:r>
            <a:r>
              <a:rPr lang="en-US" sz="1200" dirty="0"/>
              <a:t> </a:t>
            </a:r>
            <a:r>
              <a:rPr lang="en-US" sz="1200" dirty="0" err="1"/>
              <a:t>membutuhkan</a:t>
            </a:r>
            <a:r>
              <a:rPr lang="en-US" sz="1200" dirty="0"/>
              <a:t> </a:t>
            </a:r>
            <a:r>
              <a:rPr lang="en-US" sz="1200" dirty="0" err="1"/>
              <a:t>waktu</a:t>
            </a:r>
            <a:r>
              <a:rPr lang="en-US" sz="1200" dirty="0"/>
              <a:t> yang lama dan </a:t>
            </a:r>
            <a:r>
              <a:rPr lang="en-US" sz="1200" dirty="0" err="1"/>
              <a:t>dilakukan</a:t>
            </a:r>
            <a:r>
              <a:rPr lang="en-US" sz="1200" dirty="0"/>
              <a:t> </a:t>
            </a:r>
            <a:r>
              <a:rPr lang="en-US" sz="1200" dirty="0" err="1"/>
              <a:t>secara</a:t>
            </a:r>
            <a:r>
              <a:rPr lang="en-US" sz="1200" dirty="0"/>
              <a:t> </a:t>
            </a:r>
            <a:r>
              <a:rPr lang="en-US" sz="1200" dirty="0" err="1"/>
              <a:t>konsisten</a:t>
            </a:r>
            <a:r>
              <a:rPr lang="en-US" sz="1200" dirty="0"/>
              <a:t>, </a:t>
            </a:r>
            <a:r>
              <a:rPr lang="en-US" sz="1200" dirty="0" err="1"/>
              <a:t>menurut</a:t>
            </a:r>
            <a:r>
              <a:rPr lang="en-US" sz="1200" dirty="0"/>
              <a:t> </a:t>
            </a:r>
            <a:r>
              <a:rPr lang="en-US" sz="1200" dirty="0" err="1"/>
              <a:t>beberapa</a:t>
            </a:r>
            <a:r>
              <a:rPr lang="en-US" sz="1200" dirty="0"/>
              <a:t> </a:t>
            </a:r>
            <a:r>
              <a:rPr lang="en-US" sz="1200" dirty="0" err="1"/>
              <a:t>referensi</a:t>
            </a:r>
            <a:r>
              <a:rPr lang="en-US" sz="1200" dirty="0"/>
              <a:t> </a:t>
            </a:r>
            <a:r>
              <a:rPr lang="en-US" sz="1200" dirty="0" err="1"/>
              <a:t>setidaknya</a:t>
            </a:r>
            <a:r>
              <a:rPr lang="en-US" sz="1200" dirty="0"/>
              <a:t> </a:t>
            </a:r>
            <a:r>
              <a:rPr lang="en-US" sz="1200" dirty="0" err="1"/>
              <a:t>membutuhkan</a:t>
            </a:r>
            <a:r>
              <a:rPr lang="en-US" sz="1200" dirty="0"/>
              <a:t> </a:t>
            </a:r>
            <a:r>
              <a:rPr lang="en-US" sz="1200" dirty="0" err="1"/>
              <a:t>waktu</a:t>
            </a:r>
            <a:r>
              <a:rPr lang="en-US" sz="1200" dirty="0"/>
              <a:t> 20 </a:t>
            </a:r>
            <a:r>
              <a:rPr lang="en-US" sz="1200" dirty="0" err="1"/>
              <a:t>tahun</a:t>
            </a:r>
            <a:r>
              <a:rPr lang="en-US" sz="1200" dirty="0"/>
              <a:t> </a:t>
            </a:r>
            <a:r>
              <a:rPr lang="en-US" sz="1200" dirty="0" err="1"/>
              <a:t>untuk</a:t>
            </a:r>
            <a:r>
              <a:rPr lang="en-US" sz="1200" dirty="0"/>
              <a:t> </a:t>
            </a:r>
            <a:r>
              <a:rPr lang="en-US" sz="1200" dirty="0" err="1"/>
              <a:t>membangun</a:t>
            </a:r>
            <a:r>
              <a:rPr lang="en-US" sz="1200" dirty="0"/>
              <a:t> </a:t>
            </a:r>
            <a:r>
              <a:rPr lang="en-US" sz="1200" dirty="0" err="1"/>
              <a:t>reputasi</a:t>
            </a:r>
            <a:r>
              <a:rPr lang="en-US" sz="1200" dirty="0"/>
              <a:t> yang </a:t>
            </a:r>
            <a:r>
              <a:rPr lang="en-US" sz="1200" dirty="0" err="1"/>
              <a:t>kokoh</a:t>
            </a:r>
            <a:r>
              <a:rPr lang="en-US" sz="1200" dirty="0"/>
              <a:t>, </a:t>
            </a:r>
            <a:r>
              <a:rPr lang="en-US" sz="1200" dirty="0" err="1"/>
              <a:t>namun</a:t>
            </a:r>
            <a:r>
              <a:rPr lang="en-US" sz="1200" dirty="0"/>
              <a:t> </a:t>
            </a:r>
            <a:r>
              <a:rPr lang="en-US" sz="1200" dirty="0" err="1"/>
              <a:t>hanya</a:t>
            </a:r>
            <a:r>
              <a:rPr lang="en-US" sz="1200" dirty="0"/>
              <a:t> </a:t>
            </a:r>
            <a:r>
              <a:rPr lang="en-US" sz="1200" dirty="0" err="1"/>
              <a:t>waktu</a:t>
            </a:r>
            <a:r>
              <a:rPr lang="en-US" sz="1200" dirty="0"/>
              <a:t> </a:t>
            </a:r>
            <a:r>
              <a:rPr lang="en-US" sz="1200" dirty="0" err="1"/>
              <a:t>sekejap</a:t>
            </a:r>
            <a:r>
              <a:rPr lang="en-US" sz="1200" dirty="0"/>
              <a:t> </a:t>
            </a:r>
            <a:r>
              <a:rPr lang="en-US" sz="1200" dirty="0" err="1"/>
              <a:t>untuk</a:t>
            </a:r>
            <a:r>
              <a:rPr lang="en-US" sz="1200" dirty="0"/>
              <a:t> </a:t>
            </a:r>
            <a:r>
              <a:rPr lang="en-US" sz="1200" dirty="0" err="1"/>
              <a:t>meruntuhkan</a:t>
            </a:r>
            <a:r>
              <a:rPr lang="en-US" sz="1200" dirty="0"/>
              <a:t> </a:t>
            </a:r>
            <a:r>
              <a:rPr lang="en-US" sz="1200" dirty="0" err="1"/>
              <a:t>reputasi</a:t>
            </a:r>
            <a:r>
              <a:rPr lang="en-US" sz="1200" dirty="0"/>
              <a:t>, dan </a:t>
            </a:r>
            <a:r>
              <a:rPr lang="en-US" sz="1200" dirty="0" err="1"/>
              <a:t>pemulihannya</a:t>
            </a:r>
            <a:r>
              <a:rPr lang="en-US" sz="1200" dirty="0"/>
              <a:t> </a:t>
            </a:r>
            <a:r>
              <a:rPr lang="en-US" sz="1200" dirty="0" err="1"/>
              <a:t>membutuhkan</a:t>
            </a:r>
            <a:r>
              <a:rPr lang="en-US" sz="1200" dirty="0"/>
              <a:t> paling </a:t>
            </a:r>
            <a:r>
              <a:rPr lang="en-US" sz="1200" dirty="0" err="1"/>
              <a:t>cepat</a:t>
            </a:r>
            <a:r>
              <a:rPr lang="en-US" sz="1200" dirty="0"/>
              <a:t> 4 </a:t>
            </a:r>
            <a:r>
              <a:rPr lang="en-US" sz="1200" dirty="0" err="1"/>
              <a:t>tahun</a:t>
            </a:r>
            <a:r>
              <a:rPr lang="en-US" sz="1200" dirty="0"/>
              <a:t>. </a:t>
            </a:r>
          </a:p>
          <a:p>
            <a:pPr marL="285750" indent="-285750">
              <a:spcAft>
                <a:spcPts val="600"/>
              </a:spcAft>
              <a:buFont typeface="Arial" panose="020B0604020202020204" pitchFamily="34" charset="0"/>
              <a:buChar char="•"/>
            </a:pPr>
            <a:r>
              <a:rPr lang="en-US" sz="1200" dirty="0"/>
              <a:t>Salah </a:t>
            </a:r>
            <a:r>
              <a:rPr lang="en-US" sz="1200" dirty="0" err="1"/>
              <a:t>satu</a:t>
            </a:r>
            <a:r>
              <a:rPr lang="en-US" sz="1200" dirty="0"/>
              <a:t> factor yang paling </a:t>
            </a:r>
            <a:r>
              <a:rPr lang="en-US" sz="1200" dirty="0" err="1"/>
              <a:t>signifikan</a:t>
            </a:r>
            <a:r>
              <a:rPr lang="en-US" sz="1200" dirty="0"/>
              <a:t> </a:t>
            </a:r>
            <a:r>
              <a:rPr lang="en-US" sz="1200" dirty="0" err="1"/>
              <a:t>mempengaruhi</a:t>
            </a:r>
            <a:r>
              <a:rPr lang="en-US" sz="1200" dirty="0"/>
              <a:t> </a:t>
            </a:r>
            <a:r>
              <a:rPr lang="en-US" sz="1200" dirty="0" err="1"/>
              <a:t>reputasi</a:t>
            </a:r>
            <a:r>
              <a:rPr lang="en-US" sz="1200" dirty="0"/>
              <a:t> </a:t>
            </a:r>
            <a:r>
              <a:rPr lang="en-US" sz="1200" dirty="0" err="1"/>
              <a:t>perusahaan</a:t>
            </a:r>
            <a:r>
              <a:rPr lang="en-US" sz="1200" dirty="0"/>
              <a:t> </a:t>
            </a:r>
            <a:r>
              <a:rPr lang="en-US" sz="1200" dirty="0" err="1"/>
              <a:t>ialah</a:t>
            </a:r>
            <a:r>
              <a:rPr lang="en-US" sz="1200" dirty="0"/>
              <a:t> </a:t>
            </a:r>
            <a:r>
              <a:rPr lang="en-US" sz="1200" dirty="0" err="1"/>
              <a:t>sejauh</a:t>
            </a:r>
            <a:r>
              <a:rPr lang="en-US" sz="1200" dirty="0"/>
              <a:t> mana </a:t>
            </a:r>
            <a:r>
              <a:rPr lang="en-US" sz="1200" dirty="0" err="1"/>
              <a:t>perusahaan</a:t>
            </a:r>
            <a:r>
              <a:rPr lang="en-US" sz="1200" dirty="0"/>
              <a:t> </a:t>
            </a:r>
            <a:r>
              <a:rPr lang="en-US" sz="1200" dirty="0" err="1"/>
              <a:t>bertanggung</a:t>
            </a:r>
            <a:r>
              <a:rPr lang="en-US" sz="1200" dirty="0"/>
              <a:t> </a:t>
            </a:r>
            <a:r>
              <a:rPr lang="en-US" sz="1200" dirty="0" err="1"/>
              <a:t>jawab</a:t>
            </a:r>
            <a:r>
              <a:rPr lang="en-US" sz="1200" dirty="0"/>
              <a:t> </a:t>
            </a:r>
            <a:r>
              <a:rPr lang="en-US" sz="1200" dirty="0" err="1"/>
              <a:t>terhadap</a:t>
            </a:r>
            <a:r>
              <a:rPr lang="en-US" sz="1200" dirty="0"/>
              <a:t> </a:t>
            </a:r>
            <a:r>
              <a:rPr lang="en-US" sz="1200" dirty="0" err="1"/>
              <a:t>sosial</a:t>
            </a:r>
            <a:r>
              <a:rPr lang="en-US" sz="1200" dirty="0"/>
              <a:t> dan </a:t>
            </a:r>
            <a:r>
              <a:rPr lang="en-US" sz="1200" dirty="0" err="1"/>
              <a:t>lingkungannya</a:t>
            </a:r>
            <a:r>
              <a:rPr lang="en-US" sz="1200" dirty="0"/>
              <a:t>. </a:t>
            </a:r>
          </a:p>
        </p:txBody>
      </p:sp>
      <p:sp>
        <p:nvSpPr>
          <p:cNvPr id="5" name="Kotak Teks 4">
            <a:extLst>
              <a:ext uri="{FF2B5EF4-FFF2-40B4-BE49-F238E27FC236}">
                <a16:creationId xmlns:a16="http://schemas.microsoft.com/office/drawing/2014/main" id="{AC637122-FBB5-197C-36CA-6AD48EB2D81F}"/>
              </a:ext>
            </a:extLst>
          </p:cNvPr>
          <p:cNvSpPr txBox="1"/>
          <p:nvPr/>
        </p:nvSpPr>
        <p:spPr>
          <a:xfrm>
            <a:off x="105336" y="3384659"/>
            <a:ext cx="3855244" cy="646331"/>
          </a:xfrm>
          <a:prstGeom prst="rect">
            <a:avLst/>
          </a:prstGeom>
          <a:noFill/>
        </p:spPr>
        <p:txBody>
          <a:bodyPr wrap="square">
            <a:spAutoFit/>
          </a:bodyPr>
          <a:lstStyle/>
          <a:p>
            <a:r>
              <a:rPr lang="id-ID" dirty="0">
                <a:solidFill>
                  <a:srgbClr val="FF0000"/>
                </a:solidFill>
                <a:highlight>
                  <a:srgbClr val="FFFF00"/>
                </a:highlight>
              </a:rPr>
              <a:t>92% konsumen </a:t>
            </a:r>
            <a:r>
              <a:rPr lang="id-ID" sz="1050" dirty="0">
                <a:highlight>
                  <a:srgbClr val="FFFF00"/>
                </a:highlight>
              </a:rPr>
              <a:t>mempercayai merek yang bertanggung jawab secara sosial atau ramah lingkungan </a:t>
            </a:r>
            <a:r>
              <a:rPr lang="en-US" sz="1050" dirty="0">
                <a:highlight>
                  <a:srgbClr val="FFFF00"/>
                </a:highlight>
              </a:rPr>
              <a:t>(</a:t>
            </a:r>
            <a:r>
              <a:rPr lang="id-ID" sz="1050" dirty="0">
                <a:highlight>
                  <a:srgbClr val="FFFF00"/>
                </a:highlight>
              </a:rPr>
              <a:t>Berdasarkan survei Business </a:t>
            </a:r>
            <a:r>
              <a:rPr lang="id-ID" sz="1050" dirty="0" err="1">
                <a:highlight>
                  <a:srgbClr val="FFFF00"/>
                </a:highlight>
              </a:rPr>
              <a:t>Dasher</a:t>
            </a:r>
            <a:r>
              <a:rPr lang="en-US" sz="1050" dirty="0">
                <a:highlight>
                  <a:srgbClr val="FFFF00"/>
                </a:highlight>
              </a:rPr>
              <a:t>) </a:t>
            </a:r>
            <a:endParaRPr lang="id-ID" sz="1050" dirty="0">
              <a:highlight>
                <a:srgbClr val="FFFF00"/>
              </a:highlight>
            </a:endParaRPr>
          </a:p>
        </p:txBody>
      </p:sp>
      <p:sp>
        <p:nvSpPr>
          <p:cNvPr id="7" name="Kotak Teks 6">
            <a:extLst>
              <a:ext uri="{FF2B5EF4-FFF2-40B4-BE49-F238E27FC236}">
                <a16:creationId xmlns:a16="http://schemas.microsoft.com/office/drawing/2014/main" id="{F1DE1A56-00FC-D21D-7A93-22A54A36A360}"/>
              </a:ext>
            </a:extLst>
          </p:cNvPr>
          <p:cNvSpPr txBox="1"/>
          <p:nvPr/>
        </p:nvSpPr>
        <p:spPr>
          <a:xfrm>
            <a:off x="105336" y="4033805"/>
            <a:ext cx="3855244" cy="469359"/>
          </a:xfrm>
          <a:prstGeom prst="rect">
            <a:avLst/>
          </a:prstGeom>
          <a:noFill/>
        </p:spPr>
        <p:txBody>
          <a:bodyPr wrap="square">
            <a:spAutoFit/>
          </a:bodyPr>
          <a:lstStyle/>
          <a:p>
            <a:r>
              <a:rPr lang="id-ID" dirty="0">
                <a:solidFill>
                  <a:srgbClr val="FF0000"/>
                </a:solidFill>
                <a:highlight>
                  <a:srgbClr val="FFFF00"/>
                </a:highlight>
              </a:rPr>
              <a:t>88% konsumen </a:t>
            </a:r>
            <a:r>
              <a:rPr lang="id-ID" sz="1050" dirty="0">
                <a:highlight>
                  <a:srgbClr val="FFFF00"/>
                </a:highlight>
              </a:rPr>
              <a:t>lebih cenderung setia pada perusahaan yang mendukung tujuan sosial dan lingkungan</a:t>
            </a:r>
            <a:r>
              <a:rPr lang="en-US" sz="1050" dirty="0">
                <a:highlight>
                  <a:srgbClr val="FFFF00"/>
                </a:highlight>
              </a:rPr>
              <a:t> (Forbes) </a:t>
            </a:r>
            <a:r>
              <a:rPr lang="id-ID" sz="1050" dirty="0">
                <a:highlight>
                  <a:srgbClr val="FFFF00"/>
                </a:highlight>
              </a:rPr>
              <a:t> </a:t>
            </a:r>
          </a:p>
        </p:txBody>
      </p:sp>
      <p:sp>
        <p:nvSpPr>
          <p:cNvPr id="9" name="Kotak Teks 8">
            <a:extLst>
              <a:ext uri="{FF2B5EF4-FFF2-40B4-BE49-F238E27FC236}">
                <a16:creationId xmlns:a16="http://schemas.microsoft.com/office/drawing/2014/main" id="{C8E1045B-32CE-6218-6618-39DA6D55DB92}"/>
              </a:ext>
            </a:extLst>
          </p:cNvPr>
          <p:cNvSpPr txBox="1"/>
          <p:nvPr/>
        </p:nvSpPr>
        <p:spPr>
          <a:xfrm>
            <a:off x="105336" y="4505978"/>
            <a:ext cx="3855244" cy="646331"/>
          </a:xfrm>
          <a:prstGeom prst="rect">
            <a:avLst/>
          </a:prstGeom>
          <a:noFill/>
        </p:spPr>
        <p:txBody>
          <a:bodyPr wrap="square">
            <a:spAutoFit/>
          </a:bodyPr>
          <a:lstStyle/>
          <a:p>
            <a:r>
              <a:rPr lang="id-ID" dirty="0">
                <a:solidFill>
                  <a:srgbClr val="FF0000"/>
                </a:solidFill>
                <a:highlight>
                  <a:srgbClr val="FFFF00"/>
                </a:highlight>
              </a:rPr>
              <a:t>66% konsumen </a:t>
            </a:r>
            <a:r>
              <a:rPr lang="id-ID" sz="1050" dirty="0">
                <a:highlight>
                  <a:srgbClr val="FFFF00"/>
                </a:highlight>
              </a:rPr>
              <a:t>bersedia membayar lebih untuk mendukung perusahaan yang berkomitmen terhadap CSR</a:t>
            </a:r>
            <a:r>
              <a:rPr lang="en-US" sz="1050" dirty="0">
                <a:highlight>
                  <a:srgbClr val="FFFF00"/>
                </a:highlight>
              </a:rPr>
              <a:t> (</a:t>
            </a:r>
            <a:r>
              <a:rPr lang="en-US" sz="1050" dirty="0" err="1">
                <a:highlight>
                  <a:srgbClr val="FFFF00"/>
                </a:highlight>
              </a:rPr>
              <a:t>ReputationX</a:t>
            </a:r>
            <a:r>
              <a:rPr lang="en-US" sz="1050" dirty="0">
                <a:highlight>
                  <a:srgbClr val="FFFF00"/>
                </a:highlight>
              </a:rPr>
              <a:t>) </a:t>
            </a:r>
            <a:endParaRPr lang="id-ID" sz="1050" dirty="0">
              <a:highlight>
                <a:srgbClr val="FFFF00"/>
              </a:highlight>
            </a:endParaRPr>
          </a:p>
        </p:txBody>
      </p:sp>
      <p:graphicFrame>
        <p:nvGraphicFramePr>
          <p:cNvPr id="10" name="Diagram 9">
            <a:extLst>
              <a:ext uri="{FF2B5EF4-FFF2-40B4-BE49-F238E27FC236}">
                <a16:creationId xmlns:a16="http://schemas.microsoft.com/office/drawing/2014/main" id="{BC61C848-0D4E-EFD3-5B13-EE698707E2F5}"/>
              </a:ext>
            </a:extLst>
          </p:cNvPr>
          <p:cNvGraphicFramePr/>
          <p:nvPr>
            <p:extLst>
              <p:ext uri="{D42A27DB-BD31-4B8C-83A1-F6EECF244321}">
                <p14:modId xmlns:p14="http://schemas.microsoft.com/office/powerpoint/2010/main" val="4047595184"/>
              </p:ext>
            </p:extLst>
          </p:nvPr>
        </p:nvGraphicFramePr>
        <p:xfrm>
          <a:off x="4065917" y="2908080"/>
          <a:ext cx="4043658" cy="209867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11" name="Google Shape;190;p30">
            <a:extLst>
              <a:ext uri="{FF2B5EF4-FFF2-40B4-BE49-F238E27FC236}">
                <a16:creationId xmlns:a16="http://schemas.microsoft.com/office/drawing/2014/main" id="{AF4C4965-A75C-7276-DD4E-C3AC813A2FFF}"/>
              </a:ext>
            </a:extLst>
          </p:cNvPr>
          <p:cNvPicPr preferRelativeResize="0">
            <a:picLocks noChangeAspect="1"/>
          </p:cNvPicPr>
          <p:nvPr/>
        </p:nvPicPr>
        <p:blipFill rotWithShape="1">
          <a:blip r:embed="rId9">
            <a:alphaModFix/>
          </a:blip>
          <a:srcRect/>
          <a:stretch/>
        </p:blipFill>
        <p:spPr>
          <a:xfrm>
            <a:off x="6087746" y="84710"/>
            <a:ext cx="934708" cy="44251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additive="base">
                                        <p:cTn id="7" dur="500"/>
                                        <p:tgtEl>
                                          <p:spTgt spid="19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 name="Google Shape;197;p31">
            <a:extLst>
              <a:ext uri="{FF2B5EF4-FFF2-40B4-BE49-F238E27FC236}">
                <a16:creationId xmlns:a16="http://schemas.microsoft.com/office/drawing/2014/main" id="{BC1A8B96-851A-8809-1591-A8AF0DB1C608}"/>
              </a:ext>
            </a:extLst>
          </p:cNvPr>
          <p:cNvSpPr/>
          <p:nvPr/>
        </p:nvSpPr>
        <p:spPr>
          <a:xfrm>
            <a:off x="351863" y="263879"/>
            <a:ext cx="7270622" cy="526696"/>
          </a:xfrm>
          <a:prstGeom prst="rect">
            <a:avLst/>
          </a:prstGeom>
          <a:noFill/>
          <a:ln>
            <a:noFill/>
          </a:ln>
        </p:spPr>
        <p:txBody>
          <a:bodyPr spcFirstLastPara="1" wrap="square" lIns="45675" tIns="22825" rIns="45675" bIns="22825" anchor="t" anchorCtr="0">
            <a:noAutofit/>
          </a:bodyPr>
          <a:lstStyle/>
          <a:p>
            <a:pPr marL="0" marR="0" lvl="0" indent="0" algn="l" rtl="0">
              <a:spcBef>
                <a:spcPts val="0"/>
              </a:spcBef>
              <a:spcAft>
                <a:spcPts val="0"/>
              </a:spcAft>
              <a:buNone/>
            </a:pPr>
            <a:r>
              <a:rPr lang="en-US" sz="2200" dirty="0">
                <a:solidFill>
                  <a:schemeClr val="accent1"/>
                </a:solidFill>
                <a:latin typeface="Verdana"/>
                <a:ea typeface="Verdana"/>
                <a:cs typeface="Verdana"/>
                <a:sym typeface="Verdana"/>
              </a:rPr>
              <a:t>PENGERTIAN CSR</a:t>
            </a:r>
            <a:endParaRPr sz="2200" dirty="0">
              <a:solidFill>
                <a:schemeClr val="accent1"/>
              </a:solidFill>
              <a:latin typeface="Verdana"/>
              <a:ea typeface="Verdana"/>
              <a:cs typeface="Verdana"/>
              <a:sym typeface="Verdana"/>
            </a:endParaRPr>
          </a:p>
        </p:txBody>
      </p:sp>
      <p:graphicFrame>
        <p:nvGraphicFramePr>
          <p:cNvPr id="3" name="Diagram 2">
            <a:extLst>
              <a:ext uri="{FF2B5EF4-FFF2-40B4-BE49-F238E27FC236}">
                <a16:creationId xmlns:a16="http://schemas.microsoft.com/office/drawing/2014/main" id="{55B17EC5-0836-81C3-6EC2-18A91B99418B}"/>
              </a:ext>
            </a:extLst>
          </p:cNvPr>
          <p:cNvGraphicFramePr/>
          <p:nvPr>
            <p:extLst>
              <p:ext uri="{D42A27DB-BD31-4B8C-83A1-F6EECF244321}">
                <p14:modId xmlns:p14="http://schemas.microsoft.com/office/powerpoint/2010/main" val="3516181124"/>
              </p:ext>
            </p:extLst>
          </p:nvPr>
        </p:nvGraphicFramePr>
        <p:xfrm>
          <a:off x="349378" y="904567"/>
          <a:ext cx="5746622" cy="397505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Google Shape;190;p30">
            <a:extLst>
              <a:ext uri="{FF2B5EF4-FFF2-40B4-BE49-F238E27FC236}">
                <a16:creationId xmlns:a16="http://schemas.microsoft.com/office/drawing/2014/main" id="{EDED5D55-0A38-DE47-9A52-23F057D06786}"/>
              </a:ext>
            </a:extLst>
          </p:cNvPr>
          <p:cNvPicPr preferRelativeResize="0">
            <a:picLocks noChangeAspect="1"/>
          </p:cNvPicPr>
          <p:nvPr/>
        </p:nvPicPr>
        <p:blipFill rotWithShape="1">
          <a:blip r:embed="rId8">
            <a:alphaModFix/>
          </a:blip>
          <a:srcRect/>
          <a:stretch/>
        </p:blipFill>
        <p:spPr>
          <a:xfrm>
            <a:off x="6087746" y="84710"/>
            <a:ext cx="934708" cy="442517"/>
          </a:xfrm>
          <a:prstGeom prst="rect">
            <a:avLst/>
          </a:prstGeom>
          <a:noFill/>
          <a:ln>
            <a:noFill/>
          </a:ln>
        </p:spPr>
      </p:pic>
      <p:pic>
        <p:nvPicPr>
          <p:cNvPr id="2050" name="Picture 2" descr="Ada Apa dengan CSR (Corporate Social Responsibility)? - The Jakarta  Consulting Group (JCG)">
            <a:extLst>
              <a:ext uri="{FF2B5EF4-FFF2-40B4-BE49-F238E27FC236}">
                <a16:creationId xmlns:a16="http://schemas.microsoft.com/office/drawing/2014/main" id="{BDFCABCA-6634-466D-289A-750A732BA297}"/>
              </a:ext>
            </a:extLst>
          </p:cNvPr>
          <p:cNvPicPr>
            <a:picLocks noChangeAspect="1" noChangeArrowheads="1"/>
          </p:cNvPicPr>
          <p:nvPr/>
        </p:nvPicPr>
        <p:blipFill>
          <a:blip r:embed="rId9">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a:off x="6196807" y="969744"/>
            <a:ext cx="2851355" cy="19001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a:extLst>
            <a:ext uri="{FF2B5EF4-FFF2-40B4-BE49-F238E27FC236}">
              <a16:creationId xmlns:a16="http://schemas.microsoft.com/office/drawing/2014/main" id="{44A8A222-65FB-229A-1737-B4DFBD8EE7F6}"/>
            </a:ext>
          </a:extLst>
        </p:cNvPr>
        <p:cNvGrpSpPr/>
        <p:nvPr/>
      </p:nvGrpSpPr>
      <p:grpSpPr>
        <a:xfrm>
          <a:off x="0" y="0"/>
          <a:ext cx="0" cy="0"/>
          <a:chOff x="0" y="0"/>
          <a:chExt cx="0" cy="0"/>
        </a:xfrm>
      </p:grpSpPr>
      <p:sp>
        <p:nvSpPr>
          <p:cNvPr id="2" name="Google Shape;197;p31">
            <a:extLst>
              <a:ext uri="{FF2B5EF4-FFF2-40B4-BE49-F238E27FC236}">
                <a16:creationId xmlns:a16="http://schemas.microsoft.com/office/drawing/2014/main" id="{33AFB00A-A207-51E8-515A-9FF3CF8CB167}"/>
              </a:ext>
            </a:extLst>
          </p:cNvPr>
          <p:cNvSpPr/>
          <p:nvPr/>
        </p:nvSpPr>
        <p:spPr>
          <a:xfrm>
            <a:off x="351863" y="263879"/>
            <a:ext cx="7270622" cy="526696"/>
          </a:xfrm>
          <a:prstGeom prst="rect">
            <a:avLst/>
          </a:prstGeom>
          <a:noFill/>
          <a:ln>
            <a:noFill/>
          </a:ln>
        </p:spPr>
        <p:txBody>
          <a:bodyPr spcFirstLastPara="1" wrap="square" lIns="45675" tIns="22825" rIns="45675" bIns="22825" anchor="t" anchorCtr="0">
            <a:noAutofit/>
          </a:bodyPr>
          <a:lstStyle/>
          <a:p>
            <a:pPr marL="0" marR="0" lvl="0" indent="0" algn="l" rtl="0">
              <a:spcBef>
                <a:spcPts val="0"/>
              </a:spcBef>
              <a:spcAft>
                <a:spcPts val="0"/>
              </a:spcAft>
              <a:buNone/>
            </a:pPr>
            <a:r>
              <a:rPr lang="en-US" sz="2200" dirty="0">
                <a:solidFill>
                  <a:schemeClr val="accent1"/>
                </a:solidFill>
                <a:latin typeface="Verdana"/>
                <a:ea typeface="Verdana"/>
                <a:cs typeface="Verdana"/>
                <a:sym typeface="Verdana"/>
              </a:rPr>
              <a:t>PANDUAN CSR BERDASARKAN </a:t>
            </a:r>
          </a:p>
          <a:p>
            <a:pPr marL="0" marR="0" lvl="0" indent="0" algn="l" rtl="0">
              <a:spcBef>
                <a:spcPts val="0"/>
              </a:spcBef>
              <a:spcAft>
                <a:spcPts val="0"/>
              </a:spcAft>
              <a:buNone/>
            </a:pPr>
            <a:r>
              <a:rPr lang="en-US" sz="2200" dirty="0">
                <a:solidFill>
                  <a:schemeClr val="accent1"/>
                </a:solidFill>
                <a:latin typeface="Verdana"/>
                <a:ea typeface="Verdana"/>
                <a:cs typeface="Verdana"/>
                <a:sym typeface="Verdana"/>
              </a:rPr>
              <a:t>ISO 26000 SR</a:t>
            </a:r>
            <a:endParaRPr sz="2200" dirty="0">
              <a:solidFill>
                <a:schemeClr val="accent1"/>
              </a:solidFill>
              <a:latin typeface="Verdana"/>
              <a:ea typeface="Verdana"/>
              <a:cs typeface="Verdana"/>
              <a:sym typeface="Verdana"/>
            </a:endParaRPr>
          </a:p>
        </p:txBody>
      </p:sp>
      <p:pic>
        <p:nvPicPr>
          <p:cNvPr id="4" name="Google Shape;190;p30">
            <a:extLst>
              <a:ext uri="{FF2B5EF4-FFF2-40B4-BE49-F238E27FC236}">
                <a16:creationId xmlns:a16="http://schemas.microsoft.com/office/drawing/2014/main" id="{31B9A259-E567-D0AB-D3E3-14CBF96715AF}"/>
              </a:ext>
            </a:extLst>
          </p:cNvPr>
          <p:cNvPicPr preferRelativeResize="0">
            <a:picLocks noChangeAspect="1"/>
          </p:cNvPicPr>
          <p:nvPr/>
        </p:nvPicPr>
        <p:blipFill rotWithShape="1">
          <a:blip r:embed="rId3">
            <a:alphaModFix/>
          </a:blip>
          <a:srcRect/>
          <a:stretch/>
        </p:blipFill>
        <p:spPr>
          <a:xfrm>
            <a:off x="6087746" y="84710"/>
            <a:ext cx="934708" cy="442517"/>
          </a:xfrm>
          <a:prstGeom prst="rect">
            <a:avLst/>
          </a:prstGeom>
          <a:noFill/>
          <a:ln>
            <a:noFill/>
          </a:ln>
        </p:spPr>
      </p:pic>
      <p:pic>
        <p:nvPicPr>
          <p:cNvPr id="3074" name="Picture 2" descr="Sejauh apa ISO 26000: 2010 Memandu Praktik CSR? | Filantra">
            <a:extLst>
              <a:ext uri="{FF2B5EF4-FFF2-40B4-BE49-F238E27FC236}">
                <a16:creationId xmlns:a16="http://schemas.microsoft.com/office/drawing/2014/main" id="{AACF59E1-9DA5-DA74-224D-C9C84432E4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812" y="969744"/>
            <a:ext cx="5570417" cy="4006249"/>
          </a:xfrm>
          <a:prstGeom prst="rect">
            <a:avLst/>
          </a:prstGeom>
          <a:noFill/>
          <a:extLst>
            <a:ext uri="{909E8E84-426E-40DD-AFC4-6F175D3DCCD1}">
              <a14:hiddenFill xmlns:a14="http://schemas.microsoft.com/office/drawing/2010/main">
                <a:solidFill>
                  <a:srgbClr val="FFFFFF"/>
                </a:solidFill>
              </a14:hiddenFill>
            </a:ext>
          </a:extLst>
        </p:spPr>
      </p:pic>
      <p:sp>
        <p:nvSpPr>
          <p:cNvPr id="5" name="Persegi Panjang 4">
            <a:extLst>
              <a:ext uri="{FF2B5EF4-FFF2-40B4-BE49-F238E27FC236}">
                <a16:creationId xmlns:a16="http://schemas.microsoft.com/office/drawing/2014/main" id="{6B3D55C9-202C-7DCC-4D43-BF02ED111A95}"/>
              </a:ext>
            </a:extLst>
          </p:cNvPr>
          <p:cNvSpPr/>
          <p:nvPr/>
        </p:nvSpPr>
        <p:spPr>
          <a:xfrm>
            <a:off x="924812" y="2900516"/>
            <a:ext cx="1061304" cy="178947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6" name="Persegi Panjang 5">
            <a:extLst>
              <a:ext uri="{FF2B5EF4-FFF2-40B4-BE49-F238E27FC236}">
                <a16:creationId xmlns:a16="http://schemas.microsoft.com/office/drawing/2014/main" id="{FDF1C245-DA19-2442-D13F-AF3154D73834}"/>
              </a:ext>
            </a:extLst>
          </p:cNvPr>
          <p:cNvSpPr/>
          <p:nvPr/>
        </p:nvSpPr>
        <p:spPr>
          <a:xfrm>
            <a:off x="2060437" y="984492"/>
            <a:ext cx="3858581" cy="178947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7" name="Persegi Panjang 6">
            <a:extLst>
              <a:ext uri="{FF2B5EF4-FFF2-40B4-BE49-F238E27FC236}">
                <a16:creationId xmlns:a16="http://schemas.microsoft.com/office/drawing/2014/main" id="{67D09447-5A27-18D2-0E11-1538512C1231}"/>
              </a:ext>
            </a:extLst>
          </p:cNvPr>
          <p:cNvSpPr/>
          <p:nvPr/>
        </p:nvSpPr>
        <p:spPr>
          <a:xfrm>
            <a:off x="5943598" y="950810"/>
            <a:ext cx="791500" cy="4025183"/>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Tree>
    <p:extLst>
      <p:ext uri="{BB962C8B-B14F-4D97-AF65-F5344CB8AC3E}">
        <p14:creationId xmlns:p14="http://schemas.microsoft.com/office/powerpoint/2010/main" val="591130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Shape 205">
          <a:extLst>
            <a:ext uri="{FF2B5EF4-FFF2-40B4-BE49-F238E27FC236}">
              <a16:creationId xmlns:a16="http://schemas.microsoft.com/office/drawing/2014/main" id="{767B37AF-C0F9-D490-2F3F-D80B7C07A7F2}"/>
            </a:ext>
          </a:extLst>
        </p:cNvPr>
        <p:cNvGrpSpPr/>
        <p:nvPr/>
      </p:nvGrpSpPr>
      <p:grpSpPr>
        <a:xfrm>
          <a:off x="0" y="0"/>
          <a:ext cx="0" cy="0"/>
          <a:chOff x="0" y="0"/>
          <a:chExt cx="0" cy="0"/>
        </a:xfrm>
      </p:grpSpPr>
      <p:sp>
        <p:nvSpPr>
          <p:cNvPr id="2" name="Google Shape;197;p31">
            <a:extLst>
              <a:ext uri="{FF2B5EF4-FFF2-40B4-BE49-F238E27FC236}">
                <a16:creationId xmlns:a16="http://schemas.microsoft.com/office/drawing/2014/main" id="{7D93E350-5071-5A6F-FD1D-D5C16D6D72E5}"/>
              </a:ext>
            </a:extLst>
          </p:cNvPr>
          <p:cNvSpPr/>
          <p:nvPr/>
        </p:nvSpPr>
        <p:spPr>
          <a:xfrm>
            <a:off x="351863" y="263879"/>
            <a:ext cx="7270622" cy="526696"/>
          </a:xfrm>
          <a:prstGeom prst="rect">
            <a:avLst/>
          </a:prstGeom>
          <a:noFill/>
          <a:ln>
            <a:noFill/>
          </a:ln>
        </p:spPr>
        <p:txBody>
          <a:bodyPr spcFirstLastPara="1" wrap="square" lIns="45675" tIns="22825" rIns="45675" bIns="22825" anchor="t" anchorCtr="0">
            <a:noAutofit/>
          </a:bodyPr>
          <a:lstStyle/>
          <a:p>
            <a:pPr marL="0" marR="0" lvl="0" indent="0" algn="l" rtl="0">
              <a:spcBef>
                <a:spcPts val="0"/>
              </a:spcBef>
              <a:spcAft>
                <a:spcPts val="0"/>
              </a:spcAft>
              <a:buNone/>
            </a:pPr>
            <a:r>
              <a:rPr lang="en-US" sz="2200" dirty="0">
                <a:solidFill>
                  <a:schemeClr val="accent1"/>
                </a:solidFill>
                <a:latin typeface="Verdana"/>
                <a:ea typeface="Verdana"/>
                <a:cs typeface="Verdana"/>
                <a:sym typeface="Verdana"/>
              </a:rPr>
              <a:t>PERKEMBANGAN CSR </a:t>
            </a:r>
            <a:endParaRPr sz="2200" dirty="0">
              <a:solidFill>
                <a:schemeClr val="accent1"/>
              </a:solidFill>
              <a:latin typeface="Verdana"/>
              <a:ea typeface="Verdana"/>
              <a:cs typeface="Verdana"/>
              <a:sym typeface="Verdana"/>
            </a:endParaRPr>
          </a:p>
        </p:txBody>
      </p:sp>
      <p:pic>
        <p:nvPicPr>
          <p:cNvPr id="4" name="Google Shape;190;p30">
            <a:extLst>
              <a:ext uri="{FF2B5EF4-FFF2-40B4-BE49-F238E27FC236}">
                <a16:creationId xmlns:a16="http://schemas.microsoft.com/office/drawing/2014/main" id="{26A1F662-70CF-1BEC-D1D4-E975F5E0319B}"/>
              </a:ext>
            </a:extLst>
          </p:cNvPr>
          <p:cNvPicPr preferRelativeResize="0">
            <a:picLocks noChangeAspect="1"/>
          </p:cNvPicPr>
          <p:nvPr/>
        </p:nvPicPr>
        <p:blipFill rotWithShape="1">
          <a:blip r:embed="rId3">
            <a:alphaModFix/>
          </a:blip>
          <a:srcRect/>
          <a:stretch/>
        </p:blipFill>
        <p:spPr>
          <a:xfrm>
            <a:off x="6087746" y="84710"/>
            <a:ext cx="934708" cy="442517"/>
          </a:xfrm>
          <a:prstGeom prst="rect">
            <a:avLst/>
          </a:prstGeom>
          <a:noFill/>
          <a:ln>
            <a:noFill/>
          </a:ln>
        </p:spPr>
      </p:pic>
      <p:pic>
        <p:nvPicPr>
          <p:cNvPr id="3" name="Gambar 2">
            <a:extLst>
              <a:ext uri="{FF2B5EF4-FFF2-40B4-BE49-F238E27FC236}">
                <a16:creationId xmlns:a16="http://schemas.microsoft.com/office/drawing/2014/main" id="{D13A6F57-2407-8955-FFB3-D839B8DB88D1}"/>
              </a:ext>
            </a:extLst>
          </p:cNvPr>
          <p:cNvPicPr>
            <a:picLocks noChangeAspect="1"/>
          </p:cNvPicPr>
          <p:nvPr/>
        </p:nvPicPr>
        <p:blipFill>
          <a:blip r:embed="rId4"/>
          <a:stretch>
            <a:fillRect/>
          </a:stretch>
        </p:blipFill>
        <p:spPr>
          <a:xfrm>
            <a:off x="351863" y="790575"/>
            <a:ext cx="6819162" cy="3535619"/>
          </a:xfrm>
          <a:prstGeom prst="rect">
            <a:avLst/>
          </a:prstGeom>
        </p:spPr>
      </p:pic>
    </p:spTree>
    <p:extLst>
      <p:ext uri="{BB962C8B-B14F-4D97-AF65-F5344CB8AC3E}">
        <p14:creationId xmlns:p14="http://schemas.microsoft.com/office/powerpoint/2010/main" val="1812501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5">
          <a:extLst>
            <a:ext uri="{FF2B5EF4-FFF2-40B4-BE49-F238E27FC236}">
              <a16:creationId xmlns:a16="http://schemas.microsoft.com/office/drawing/2014/main" id="{DFEA07E1-135B-6A5A-D605-7B238556A87E}"/>
            </a:ext>
          </a:extLst>
        </p:cNvPr>
        <p:cNvGrpSpPr/>
        <p:nvPr/>
      </p:nvGrpSpPr>
      <p:grpSpPr>
        <a:xfrm>
          <a:off x="0" y="0"/>
          <a:ext cx="0" cy="0"/>
          <a:chOff x="0" y="0"/>
          <a:chExt cx="0" cy="0"/>
        </a:xfrm>
      </p:grpSpPr>
      <p:sp>
        <p:nvSpPr>
          <p:cNvPr id="2" name="Google Shape;197;p31">
            <a:extLst>
              <a:ext uri="{FF2B5EF4-FFF2-40B4-BE49-F238E27FC236}">
                <a16:creationId xmlns:a16="http://schemas.microsoft.com/office/drawing/2014/main" id="{3D81379F-DACF-1830-DEEC-E089A453BAE9}"/>
              </a:ext>
            </a:extLst>
          </p:cNvPr>
          <p:cNvSpPr/>
          <p:nvPr/>
        </p:nvSpPr>
        <p:spPr>
          <a:xfrm>
            <a:off x="351863" y="263879"/>
            <a:ext cx="7270622" cy="526696"/>
          </a:xfrm>
          <a:prstGeom prst="rect">
            <a:avLst/>
          </a:prstGeom>
          <a:noFill/>
          <a:ln>
            <a:noFill/>
          </a:ln>
        </p:spPr>
        <p:txBody>
          <a:bodyPr spcFirstLastPara="1" wrap="square" lIns="45675" tIns="22825" rIns="45675" bIns="22825" anchor="t" anchorCtr="0">
            <a:noAutofit/>
          </a:bodyPr>
          <a:lstStyle/>
          <a:p>
            <a:pPr marL="0" marR="0" lvl="0" indent="0" algn="l" rtl="0">
              <a:spcBef>
                <a:spcPts val="0"/>
              </a:spcBef>
              <a:spcAft>
                <a:spcPts val="0"/>
              </a:spcAft>
              <a:buNone/>
            </a:pPr>
            <a:r>
              <a:rPr lang="en-US" sz="2200" dirty="0">
                <a:solidFill>
                  <a:schemeClr val="accent1"/>
                </a:solidFill>
                <a:latin typeface="Verdana"/>
                <a:ea typeface="Verdana"/>
                <a:cs typeface="Verdana"/>
                <a:sym typeface="Verdana"/>
              </a:rPr>
              <a:t>PERKEMBANGAN BENTUK CSR </a:t>
            </a:r>
            <a:endParaRPr sz="2200" dirty="0">
              <a:solidFill>
                <a:schemeClr val="accent1"/>
              </a:solidFill>
              <a:latin typeface="Verdana"/>
              <a:ea typeface="Verdana"/>
              <a:cs typeface="Verdana"/>
              <a:sym typeface="Verdana"/>
            </a:endParaRPr>
          </a:p>
        </p:txBody>
      </p:sp>
      <p:pic>
        <p:nvPicPr>
          <p:cNvPr id="4" name="Google Shape;190;p30">
            <a:extLst>
              <a:ext uri="{FF2B5EF4-FFF2-40B4-BE49-F238E27FC236}">
                <a16:creationId xmlns:a16="http://schemas.microsoft.com/office/drawing/2014/main" id="{6C4A7CD9-69CC-B804-589A-84BF5AB8CE6B}"/>
              </a:ext>
            </a:extLst>
          </p:cNvPr>
          <p:cNvPicPr preferRelativeResize="0">
            <a:picLocks noChangeAspect="1"/>
          </p:cNvPicPr>
          <p:nvPr/>
        </p:nvPicPr>
        <p:blipFill rotWithShape="1">
          <a:blip r:embed="rId3">
            <a:alphaModFix/>
          </a:blip>
          <a:srcRect/>
          <a:stretch/>
        </p:blipFill>
        <p:spPr>
          <a:xfrm>
            <a:off x="6087746" y="84710"/>
            <a:ext cx="934708" cy="442517"/>
          </a:xfrm>
          <a:prstGeom prst="rect">
            <a:avLst/>
          </a:prstGeom>
          <a:noFill/>
          <a:ln>
            <a:noFill/>
          </a:ln>
        </p:spPr>
      </p:pic>
      <p:pic>
        <p:nvPicPr>
          <p:cNvPr id="7" name="Gambar 6">
            <a:extLst>
              <a:ext uri="{FF2B5EF4-FFF2-40B4-BE49-F238E27FC236}">
                <a16:creationId xmlns:a16="http://schemas.microsoft.com/office/drawing/2014/main" id="{EBC2453F-6662-863F-7A9B-31BFBD2ED5B9}"/>
              </a:ext>
            </a:extLst>
          </p:cNvPr>
          <p:cNvPicPr>
            <a:picLocks noChangeAspect="1"/>
          </p:cNvPicPr>
          <p:nvPr/>
        </p:nvPicPr>
        <p:blipFill>
          <a:blip r:embed="rId4"/>
          <a:stretch>
            <a:fillRect/>
          </a:stretch>
        </p:blipFill>
        <p:spPr>
          <a:xfrm>
            <a:off x="177742" y="712569"/>
            <a:ext cx="5594408" cy="2377623"/>
          </a:xfrm>
          <a:prstGeom prst="rect">
            <a:avLst/>
          </a:prstGeom>
        </p:spPr>
      </p:pic>
      <p:pic>
        <p:nvPicPr>
          <p:cNvPr id="5" name="Picture 2" descr="Capitalism With Green Swan Characteristics | by VolansHQ | Volans | Medium">
            <a:extLst>
              <a:ext uri="{FF2B5EF4-FFF2-40B4-BE49-F238E27FC236}">
                <a16:creationId xmlns:a16="http://schemas.microsoft.com/office/drawing/2014/main" id="{B8AE853F-4AED-7256-1A92-0CA2308429D6}"/>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191"/>
          <a:stretch/>
        </p:blipFill>
        <p:spPr bwMode="auto">
          <a:xfrm>
            <a:off x="4721257" y="3056917"/>
            <a:ext cx="3555968" cy="2001873"/>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8" name="Kotak Teks 7">
            <a:extLst>
              <a:ext uri="{FF2B5EF4-FFF2-40B4-BE49-F238E27FC236}">
                <a16:creationId xmlns:a16="http://schemas.microsoft.com/office/drawing/2014/main" id="{F1173B95-D255-7374-8426-EBB901A7BA2C}"/>
              </a:ext>
            </a:extLst>
          </p:cNvPr>
          <p:cNvSpPr txBox="1"/>
          <p:nvPr/>
        </p:nvSpPr>
        <p:spPr>
          <a:xfrm>
            <a:off x="4721257" y="3474326"/>
            <a:ext cx="1050893" cy="477054"/>
          </a:xfrm>
          <a:prstGeom prst="rect">
            <a:avLst/>
          </a:prstGeom>
          <a:solidFill>
            <a:schemeClr val="bg1"/>
          </a:solidFill>
        </p:spPr>
        <p:txBody>
          <a:bodyPr wrap="square" rtlCol="0">
            <a:spAutoFit/>
          </a:bodyPr>
          <a:lstStyle/>
          <a:p>
            <a:pPr algn="ctr"/>
            <a:r>
              <a:rPr lang="en-US" sz="500" dirty="0" err="1"/>
              <a:t>Keuntungan</a:t>
            </a:r>
            <a:r>
              <a:rPr lang="en-US" sz="500" dirty="0"/>
              <a:t> </a:t>
            </a:r>
            <a:r>
              <a:rPr lang="en-US" sz="500" dirty="0" err="1"/>
              <a:t>finansial</a:t>
            </a:r>
            <a:r>
              <a:rPr lang="en-US" sz="500" dirty="0"/>
              <a:t> </a:t>
            </a:r>
            <a:r>
              <a:rPr lang="en-US" sz="500" dirty="0" err="1"/>
              <a:t>adalah</a:t>
            </a:r>
            <a:r>
              <a:rPr lang="en-US" sz="500" dirty="0"/>
              <a:t> </a:t>
            </a:r>
            <a:r>
              <a:rPr lang="en-US" sz="500" dirty="0" err="1"/>
              <a:t>satu-satunya</a:t>
            </a:r>
            <a:r>
              <a:rPr lang="en-US" sz="500" dirty="0"/>
              <a:t> yang </a:t>
            </a:r>
            <a:r>
              <a:rPr lang="en-US" sz="500" dirty="0" err="1"/>
              <a:t>penting</a:t>
            </a:r>
            <a:r>
              <a:rPr lang="en-US" sz="500" dirty="0"/>
              <a:t>, </a:t>
            </a:r>
            <a:r>
              <a:rPr lang="en-US" sz="500" dirty="0" err="1"/>
              <a:t>perusahaan</a:t>
            </a:r>
            <a:r>
              <a:rPr lang="en-US" sz="500" dirty="0"/>
              <a:t> </a:t>
            </a:r>
            <a:r>
              <a:rPr lang="en-US" sz="500" dirty="0" err="1"/>
              <a:t>memprivatisasi</a:t>
            </a:r>
            <a:r>
              <a:rPr lang="en-US" sz="500" dirty="0"/>
              <a:t> </a:t>
            </a:r>
            <a:r>
              <a:rPr lang="en-US" sz="500" dirty="0" err="1"/>
              <a:t>keuntungan</a:t>
            </a:r>
            <a:r>
              <a:rPr lang="en-US" sz="500" dirty="0"/>
              <a:t> dan </a:t>
            </a:r>
            <a:r>
              <a:rPr lang="en-US" sz="500" dirty="0" err="1"/>
              <a:t>mengeksternalisasi</a:t>
            </a:r>
            <a:r>
              <a:rPr lang="en-US" sz="500" dirty="0"/>
              <a:t> </a:t>
            </a:r>
            <a:r>
              <a:rPr lang="en-US" sz="500" dirty="0" err="1"/>
              <a:t>kerugian</a:t>
            </a:r>
            <a:endParaRPr lang="id-ID" sz="500" dirty="0"/>
          </a:p>
        </p:txBody>
      </p:sp>
      <p:sp>
        <p:nvSpPr>
          <p:cNvPr id="9" name="Kotak Teks 8">
            <a:extLst>
              <a:ext uri="{FF2B5EF4-FFF2-40B4-BE49-F238E27FC236}">
                <a16:creationId xmlns:a16="http://schemas.microsoft.com/office/drawing/2014/main" id="{595F6A37-AB15-938A-BA59-E4657BEA07BB}"/>
              </a:ext>
            </a:extLst>
          </p:cNvPr>
          <p:cNvSpPr txBox="1"/>
          <p:nvPr/>
        </p:nvSpPr>
        <p:spPr>
          <a:xfrm>
            <a:off x="5971561" y="3465947"/>
            <a:ext cx="1050893" cy="553998"/>
          </a:xfrm>
          <a:prstGeom prst="rect">
            <a:avLst/>
          </a:prstGeom>
          <a:solidFill>
            <a:schemeClr val="bg1"/>
          </a:solidFill>
        </p:spPr>
        <p:txBody>
          <a:bodyPr wrap="square" rtlCol="0">
            <a:spAutoFit/>
          </a:bodyPr>
          <a:lstStyle/>
          <a:p>
            <a:pPr algn="ctr"/>
            <a:r>
              <a:rPr lang="en-US" sz="500" dirty="0"/>
              <a:t>Kinerja </a:t>
            </a:r>
            <a:r>
              <a:rPr lang="en-US" sz="500" dirty="0" err="1"/>
              <a:t>Bisnis</a:t>
            </a:r>
            <a:r>
              <a:rPr lang="en-US" sz="500" dirty="0"/>
              <a:t> dan </a:t>
            </a:r>
            <a:r>
              <a:rPr lang="en-US" sz="500" dirty="0" err="1"/>
              <a:t>Keuangan</a:t>
            </a:r>
            <a:r>
              <a:rPr lang="en-US" sz="500" dirty="0"/>
              <a:t> </a:t>
            </a:r>
            <a:r>
              <a:rPr lang="en-US" sz="500" dirty="0" err="1"/>
              <a:t>masih</a:t>
            </a:r>
            <a:r>
              <a:rPr lang="en-US" sz="500" dirty="0"/>
              <a:t> </a:t>
            </a:r>
            <a:r>
              <a:rPr lang="en-US" sz="500" dirty="0" err="1"/>
              <a:t>menjadi</a:t>
            </a:r>
            <a:r>
              <a:rPr lang="en-US" sz="500" dirty="0"/>
              <a:t> </a:t>
            </a:r>
            <a:r>
              <a:rPr lang="en-US" sz="500" dirty="0" err="1"/>
              <a:t>prioritas</a:t>
            </a:r>
            <a:r>
              <a:rPr lang="en-US" sz="500" dirty="0"/>
              <a:t>. Integrasi </a:t>
            </a:r>
            <a:r>
              <a:rPr lang="en-US" sz="500" dirty="0" err="1"/>
              <a:t>masih</a:t>
            </a:r>
            <a:r>
              <a:rPr lang="en-US" sz="500" dirty="0"/>
              <a:t> </a:t>
            </a:r>
            <a:r>
              <a:rPr lang="en-US" sz="500" dirty="0" err="1"/>
              <a:t>terbatas</a:t>
            </a:r>
            <a:r>
              <a:rPr lang="en-US" sz="500" dirty="0"/>
              <a:t>, </a:t>
            </a:r>
            <a:r>
              <a:rPr lang="en-US" sz="500" dirty="0" err="1"/>
              <a:t>dengan</a:t>
            </a:r>
            <a:r>
              <a:rPr lang="en-US" sz="500" dirty="0"/>
              <a:t> </a:t>
            </a:r>
            <a:r>
              <a:rPr lang="en-US" sz="500" dirty="0" err="1"/>
              <a:t>dampak</a:t>
            </a:r>
            <a:r>
              <a:rPr lang="en-US" sz="500" dirty="0"/>
              <a:t> </a:t>
            </a:r>
            <a:r>
              <a:rPr lang="en-US" sz="500" dirty="0" err="1"/>
              <a:t>negatif</a:t>
            </a:r>
            <a:r>
              <a:rPr lang="en-US" sz="500" dirty="0"/>
              <a:t> </a:t>
            </a:r>
            <a:r>
              <a:rPr lang="en-US" sz="500" dirty="0" err="1"/>
              <a:t>terhadap</a:t>
            </a:r>
            <a:r>
              <a:rPr lang="en-US" sz="500" dirty="0"/>
              <a:t> </a:t>
            </a:r>
            <a:r>
              <a:rPr lang="en-US" sz="500" dirty="0" err="1"/>
              <a:t>pekerjaan</a:t>
            </a:r>
            <a:r>
              <a:rPr lang="en-US" sz="500" dirty="0"/>
              <a:t> </a:t>
            </a:r>
            <a:r>
              <a:rPr lang="en-US" sz="500" dirty="0" err="1"/>
              <a:t>baik</a:t>
            </a:r>
            <a:r>
              <a:rPr lang="en-US" sz="500" dirty="0"/>
              <a:t> di </a:t>
            </a:r>
            <a:r>
              <a:rPr lang="en-US" sz="500" dirty="0" err="1"/>
              <a:t>tempat</a:t>
            </a:r>
            <a:r>
              <a:rPr lang="en-US" sz="500" dirty="0"/>
              <a:t> lain</a:t>
            </a:r>
            <a:endParaRPr lang="id-ID" sz="500" dirty="0"/>
          </a:p>
        </p:txBody>
      </p:sp>
      <p:sp>
        <p:nvSpPr>
          <p:cNvPr id="10" name="Kotak Teks 9">
            <a:extLst>
              <a:ext uri="{FF2B5EF4-FFF2-40B4-BE49-F238E27FC236}">
                <a16:creationId xmlns:a16="http://schemas.microsoft.com/office/drawing/2014/main" id="{C05335FF-D122-8986-E39B-1F017372EC71}"/>
              </a:ext>
            </a:extLst>
          </p:cNvPr>
          <p:cNvSpPr txBox="1"/>
          <p:nvPr/>
        </p:nvSpPr>
        <p:spPr>
          <a:xfrm>
            <a:off x="7124393" y="3459729"/>
            <a:ext cx="1050893" cy="477054"/>
          </a:xfrm>
          <a:prstGeom prst="rect">
            <a:avLst/>
          </a:prstGeom>
          <a:solidFill>
            <a:schemeClr val="bg1"/>
          </a:solidFill>
        </p:spPr>
        <p:txBody>
          <a:bodyPr wrap="square" rtlCol="0">
            <a:spAutoFit/>
          </a:bodyPr>
          <a:lstStyle/>
          <a:p>
            <a:pPr algn="ctr"/>
            <a:r>
              <a:rPr lang="en-US" sz="500" dirty="0" err="1"/>
              <a:t>Bisnis</a:t>
            </a:r>
            <a:r>
              <a:rPr lang="en-US" sz="500" dirty="0"/>
              <a:t> </a:t>
            </a:r>
            <a:r>
              <a:rPr lang="en-US" sz="500" dirty="0" err="1"/>
              <a:t>sama</a:t>
            </a:r>
            <a:r>
              <a:rPr lang="en-US" sz="500" dirty="0"/>
              <a:t> </a:t>
            </a:r>
            <a:r>
              <a:rPr lang="en-US" sz="500" dirty="0" err="1"/>
              <a:t>sekali</a:t>
            </a:r>
            <a:r>
              <a:rPr lang="en-US" sz="500" dirty="0"/>
              <a:t> </a:t>
            </a:r>
            <a:r>
              <a:rPr lang="en-US" sz="500" dirty="0" err="1"/>
              <a:t>tidak</a:t>
            </a:r>
            <a:r>
              <a:rPr lang="en-US" sz="500" dirty="0"/>
              <a:t> </a:t>
            </a:r>
            <a:r>
              <a:rPr lang="en-US" sz="500" dirty="0" err="1"/>
              <a:t>menghalangi</a:t>
            </a:r>
            <a:r>
              <a:rPr lang="en-US" sz="500" dirty="0"/>
              <a:t> dan </a:t>
            </a:r>
            <a:r>
              <a:rPr lang="en-US" sz="500" dirty="0" err="1"/>
              <a:t>idealnya</a:t>
            </a:r>
            <a:r>
              <a:rPr lang="en-US" sz="500" dirty="0"/>
              <a:t> </a:t>
            </a:r>
            <a:r>
              <a:rPr lang="en-US" sz="500" dirty="0" err="1"/>
              <a:t>berkontribusi</a:t>
            </a:r>
            <a:r>
              <a:rPr lang="en-US" sz="500" dirty="0"/>
              <a:t> </a:t>
            </a:r>
            <a:r>
              <a:rPr lang="en-US" sz="500" dirty="0" err="1"/>
              <a:t>terhadap</a:t>
            </a:r>
            <a:r>
              <a:rPr lang="en-US" sz="500" dirty="0"/>
              <a:t> </a:t>
            </a:r>
            <a:r>
              <a:rPr lang="en-US" sz="500" dirty="0" err="1"/>
              <a:t>kemajuan</a:t>
            </a:r>
            <a:r>
              <a:rPr lang="en-US" sz="500" dirty="0"/>
              <a:t> </a:t>
            </a:r>
            <a:r>
              <a:rPr lang="en-US" sz="500" dirty="0" err="1"/>
              <a:t>masyarakat</a:t>
            </a:r>
            <a:r>
              <a:rPr lang="en-US" sz="500" dirty="0"/>
              <a:t> </a:t>
            </a:r>
            <a:r>
              <a:rPr lang="en-US" sz="500" dirty="0" err="1"/>
              <a:t>menuju</a:t>
            </a:r>
            <a:r>
              <a:rPr lang="en-US" sz="500" dirty="0"/>
              <a:t> </a:t>
            </a:r>
            <a:r>
              <a:rPr lang="en-US" sz="500" dirty="0" err="1"/>
              <a:t>kebugaran</a:t>
            </a:r>
            <a:r>
              <a:rPr lang="en-US" sz="500" dirty="0"/>
              <a:t> masa </a:t>
            </a:r>
            <a:r>
              <a:rPr lang="en-US" sz="500" dirty="0" err="1"/>
              <a:t>depan</a:t>
            </a:r>
            <a:endParaRPr lang="id-ID" sz="500" dirty="0"/>
          </a:p>
        </p:txBody>
      </p:sp>
      <p:pic>
        <p:nvPicPr>
          <p:cNvPr id="12" name="Gambar 11">
            <a:extLst>
              <a:ext uri="{FF2B5EF4-FFF2-40B4-BE49-F238E27FC236}">
                <a16:creationId xmlns:a16="http://schemas.microsoft.com/office/drawing/2014/main" id="{F69275DE-3FE9-7467-B9F0-67757D7C7730}"/>
              </a:ext>
            </a:extLst>
          </p:cNvPr>
          <p:cNvPicPr>
            <a:picLocks noChangeAspect="1"/>
          </p:cNvPicPr>
          <p:nvPr/>
        </p:nvPicPr>
        <p:blipFill>
          <a:blip r:embed="rId6"/>
          <a:stretch>
            <a:fillRect/>
          </a:stretch>
        </p:blipFill>
        <p:spPr>
          <a:xfrm>
            <a:off x="2886690" y="3156554"/>
            <a:ext cx="1536054" cy="1900867"/>
          </a:xfrm>
          <a:prstGeom prst="rect">
            <a:avLst/>
          </a:prstGeom>
        </p:spPr>
      </p:pic>
    </p:spTree>
    <p:extLst>
      <p:ext uri="{BB962C8B-B14F-4D97-AF65-F5344CB8AC3E}">
        <p14:creationId xmlns:p14="http://schemas.microsoft.com/office/powerpoint/2010/main" val="2358929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6">
          <a:extLst>
            <a:ext uri="{FF2B5EF4-FFF2-40B4-BE49-F238E27FC236}">
              <a16:creationId xmlns:a16="http://schemas.microsoft.com/office/drawing/2014/main" id="{3DF60BB2-10D8-AF7A-0CD2-20182B479B44}"/>
            </a:ext>
          </a:extLst>
        </p:cNvPr>
        <p:cNvGrpSpPr/>
        <p:nvPr/>
      </p:nvGrpSpPr>
      <p:grpSpPr>
        <a:xfrm>
          <a:off x="0" y="0"/>
          <a:ext cx="0" cy="0"/>
          <a:chOff x="0" y="0"/>
          <a:chExt cx="0" cy="0"/>
        </a:xfrm>
      </p:grpSpPr>
      <p:sp>
        <p:nvSpPr>
          <p:cNvPr id="197" name="Google Shape;197;p31">
            <a:extLst>
              <a:ext uri="{FF2B5EF4-FFF2-40B4-BE49-F238E27FC236}">
                <a16:creationId xmlns:a16="http://schemas.microsoft.com/office/drawing/2014/main" id="{1399B024-4245-D907-3B73-6A6B681736AD}"/>
              </a:ext>
            </a:extLst>
          </p:cNvPr>
          <p:cNvSpPr/>
          <p:nvPr/>
        </p:nvSpPr>
        <p:spPr>
          <a:xfrm>
            <a:off x="351863" y="263879"/>
            <a:ext cx="7270622" cy="648041"/>
          </a:xfrm>
          <a:prstGeom prst="rect">
            <a:avLst/>
          </a:prstGeom>
          <a:noFill/>
          <a:ln>
            <a:noFill/>
          </a:ln>
        </p:spPr>
        <p:txBody>
          <a:bodyPr spcFirstLastPara="1" wrap="square" lIns="45675" tIns="22825" rIns="45675" bIns="22825" anchor="t" anchorCtr="0">
            <a:noAutofit/>
          </a:bodyPr>
          <a:lstStyle/>
          <a:p>
            <a:pPr marL="0" marR="0" lvl="0" indent="0" algn="l" rtl="0">
              <a:spcBef>
                <a:spcPts val="0"/>
              </a:spcBef>
              <a:spcAft>
                <a:spcPts val="0"/>
              </a:spcAft>
              <a:buNone/>
            </a:pPr>
            <a:r>
              <a:rPr lang="en" sz="2200" dirty="0">
                <a:solidFill>
                  <a:schemeClr val="accent1"/>
                </a:solidFill>
                <a:latin typeface="Verdana"/>
                <a:ea typeface="Verdana"/>
                <a:cs typeface="Verdana"/>
                <a:sym typeface="Verdana"/>
              </a:rPr>
              <a:t>DEFINISI REPUTASI PERUSAHAAN </a:t>
            </a:r>
            <a:endParaRPr sz="2200" dirty="0">
              <a:solidFill>
                <a:schemeClr val="accent1"/>
              </a:solidFill>
              <a:latin typeface="Verdana"/>
              <a:ea typeface="Verdana"/>
              <a:cs typeface="Verdana"/>
              <a:sym typeface="Verdana"/>
            </a:endParaRPr>
          </a:p>
        </p:txBody>
      </p:sp>
      <p:sp>
        <p:nvSpPr>
          <p:cNvPr id="198" name="Google Shape;198;p31">
            <a:extLst>
              <a:ext uri="{FF2B5EF4-FFF2-40B4-BE49-F238E27FC236}">
                <a16:creationId xmlns:a16="http://schemas.microsoft.com/office/drawing/2014/main" id="{881DA44C-556F-C802-7D8E-81D5D2FF4CD4}"/>
              </a:ext>
            </a:extLst>
          </p:cNvPr>
          <p:cNvSpPr/>
          <p:nvPr/>
        </p:nvSpPr>
        <p:spPr>
          <a:xfrm>
            <a:off x="268973" y="911921"/>
            <a:ext cx="5471427" cy="3012380"/>
          </a:xfrm>
          <a:prstGeom prst="rect">
            <a:avLst/>
          </a:prstGeom>
          <a:noFill/>
          <a:ln>
            <a:noFill/>
          </a:ln>
        </p:spPr>
        <p:txBody>
          <a:bodyPr spcFirstLastPara="1" wrap="square" lIns="45675" tIns="22825" rIns="45675" bIns="22825" anchor="t" anchorCtr="0">
            <a:noAutofit/>
          </a:bodyPr>
          <a:lstStyle/>
          <a:p>
            <a:pPr marL="228600" indent="-228600">
              <a:spcAft>
                <a:spcPts val="600"/>
              </a:spcAft>
              <a:buClr>
                <a:schemeClr val="dk1"/>
              </a:buClr>
              <a:buSzPts val="1400"/>
              <a:buFont typeface="Arial"/>
              <a:buChar char="•"/>
            </a:pPr>
            <a:r>
              <a:rPr lang="en-US" dirty="0" err="1">
                <a:solidFill>
                  <a:schemeClr val="dk1"/>
                </a:solidFill>
                <a:latin typeface="Verdana"/>
                <a:ea typeface="Verdana"/>
                <a:cs typeface="Verdana"/>
                <a:sym typeface="Verdana"/>
              </a:rPr>
              <a:t>Reputasi</a:t>
            </a:r>
            <a:r>
              <a:rPr lang="en-US" dirty="0">
                <a:solidFill>
                  <a:schemeClr val="dk1"/>
                </a:solidFill>
                <a:latin typeface="Verdana"/>
                <a:ea typeface="Verdana"/>
                <a:cs typeface="Verdana"/>
                <a:sym typeface="Verdana"/>
              </a:rPr>
              <a:t> </a:t>
            </a:r>
            <a:r>
              <a:rPr lang="id-ID" dirty="0">
                <a:solidFill>
                  <a:schemeClr val="dk1"/>
                </a:solidFill>
                <a:latin typeface="Verdana"/>
                <a:ea typeface="Verdana"/>
                <a:cs typeface="Verdana"/>
                <a:sym typeface="Verdana"/>
              </a:rPr>
              <a:t>adalah total penilaian dari atribut-atribut </a:t>
            </a:r>
            <a:r>
              <a:rPr lang="id-ID" dirty="0" err="1">
                <a:solidFill>
                  <a:schemeClr val="dk1"/>
                </a:solidFill>
                <a:latin typeface="Verdana"/>
                <a:ea typeface="Verdana"/>
                <a:cs typeface="Verdana"/>
                <a:sym typeface="Verdana"/>
              </a:rPr>
              <a:t>stakeholder</a:t>
            </a:r>
            <a:r>
              <a:rPr lang="id-ID" dirty="0">
                <a:solidFill>
                  <a:schemeClr val="dk1"/>
                </a:solidFill>
                <a:latin typeface="Verdana"/>
                <a:ea typeface="Verdana"/>
                <a:cs typeface="Verdana"/>
                <a:sym typeface="Verdana"/>
              </a:rPr>
              <a:t> pada perusahaan, berdasarkan pada persepsi-persepsi mereka dan interpretasi-interpretasi pada </a:t>
            </a:r>
            <a:r>
              <a:rPr lang="id-ID" dirty="0" err="1">
                <a:solidFill>
                  <a:schemeClr val="dk1"/>
                </a:solidFill>
                <a:latin typeface="Verdana"/>
                <a:ea typeface="Verdana"/>
                <a:cs typeface="Verdana"/>
                <a:sym typeface="Verdana"/>
              </a:rPr>
              <a:t>image</a:t>
            </a:r>
            <a:r>
              <a:rPr lang="id-ID" dirty="0">
                <a:solidFill>
                  <a:schemeClr val="dk1"/>
                </a:solidFill>
                <a:latin typeface="Verdana"/>
                <a:ea typeface="Verdana"/>
                <a:cs typeface="Verdana"/>
                <a:sym typeface="Verdana"/>
              </a:rPr>
              <a:t>/citra perusahaan yang dikomunikasikan secara terus menerus. Menurut Dalton dan </a:t>
            </a:r>
            <a:r>
              <a:rPr lang="id-ID" dirty="0" err="1">
                <a:solidFill>
                  <a:schemeClr val="dk1"/>
                </a:solidFill>
                <a:latin typeface="Verdana"/>
                <a:ea typeface="Verdana"/>
                <a:cs typeface="Verdana"/>
                <a:sym typeface="Verdana"/>
              </a:rPr>
              <a:t>Croft</a:t>
            </a:r>
            <a:r>
              <a:rPr lang="id-ID" dirty="0">
                <a:solidFill>
                  <a:schemeClr val="dk1"/>
                </a:solidFill>
                <a:latin typeface="Verdana"/>
                <a:ea typeface="Verdana"/>
                <a:cs typeface="Verdana"/>
                <a:sym typeface="Verdana"/>
              </a:rPr>
              <a:t> (2003)</a:t>
            </a:r>
          </a:p>
          <a:p>
            <a:pPr marL="228600" marR="0" lvl="0" indent="-228600" algn="l" rtl="0">
              <a:spcBef>
                <a:spcPts val="0"/>
              </a:spcBef>
              <a:spcAft>
                <a:spcPts val="600"/>
              </a:spcAft>
              <a:buClr>
                <a:schemeClr val="dk1"/>
              </a:buClr>
              <a:buSzPts val="1400"/>
              <a:buFont typeface="Arial"/>
              <a:buChar char="•"/>
            </a:pPr>
            <a:r>
              <a:rPr lang="en" dirty="0">
                <a:solidFill>
                  <a:schemeClr val="dk1"/>
                </a:solidFill>
                <a:latin typeface="Verdana"/>
                <a:ea typeface="Verdana"/>
                <a:cs typeface="Verdana"/>
                <a:sym typeface="Verdana"/>
              </a:rPr>
              <a:t>Reputasi yang baik merupakan salah satu aset strategis bagi sebuah perusahaan karena terkait dengan evaluasi dan penilaian eksistensi perusahaan di mata publik dan masyarakat luas.</a:t>
            </a:r>
          </a:p>
          <a:p>
            <a:pPr marL="228600" indent="-228600">
              <a:spcAft>
                <a:spcPts val="600"/>
              </a:spcAft>
              <a:buClr>
                <a:schemeClr val="dk1"/>
              </a:buClr>
              <a:buSzPts val="1400"/>
              <a:buFont typeface="Arial"/>
              <a:buChar char="•"/>
            </a:pPr>
            <a:r>
              <a:rPr lang="id-ID" dirty="0">
                <a:solidFill>
                  <a:schemeClr val="dk1"/>
                </a:solidFill>
                <a:latin typeface="Verdana"/>
                <a:ea typeface="Verdana"/>
                <a:cs typeface="Verdana"/>
                <a:sym typeface="Verdana"/>
              </a:rPr>
              <a:t>Pembentukan reputasi perusahaan hasil dari konsistensi dan keselarasan antara presentasi diri perusahaan, persepsi </a:t>
            </a:r>
            <a:r>
              <a:rPr lang="id-ID" dirty="0" err="1">
                <a:solidFill>
                  <a:schemeClr val="dk1"/>
                </a:solidFill>
                <a:latin typeface="Verdana"/>
                <a:ea typeface="Verdana"/>
                <a:cs typeface="Verdana"/>
                <a:sym typeface="Verdana"/>
              </a:rPr>
              <a:t>stakeolder</a:t>
            </a:r>
            <a:r>
              <a:rPr lang="id-ID" dirty="0">
                <a:solidFill>
                  <a:schemeClr val="dk1"/>
                </a:solidFill>
                <a:latin typeface="Verdana"/>
                <a:ea typeface="Verdana"/>
                <a:cs typeface="Verdana"/>
                <a:sym typeface="Verdana"/>
              </a:rPr>
              <a:t>, dan </a:t>
            </a:r>
            <a:r>
              <a:rPr lang="id-ID" dirty="0" err="1">
                <a:solidFill>
                  <a:schemeClr val="dk1"/>
                </a:solidFill>
                <a:latin typeface="Verdana"/>
                <a:ea typeface="Verdana"/>
                <a:cs typeface="Verdana"/>
                <a:sym typeface="Verdana"/>
              </a:rPr>
              <a:t>kenyaataan</a:t>
            </a:r>
            <a:r>
              <a:rPr lang="id-ID" dirty="0">
                <a:solidFill>
                  <a:schemeClr val="dk1"/>
                </a:solidFill>
                <a:latin typeface="Verdana"/>
                <a:ea typeface="Verdana"/>
                <a:cs typeface="Verdana"/>
                <a:sym typeface="Verdana"/>
              </a:rPr>
              <a:t> atau realitas yang terbangun antar internal perusahaan dengan </a:t>
            </a:r>
            <a:r>
              <a:rPr lang="id-ID" dirty="0" err="1">
                <a:solidFill>
                  <a:schemeClr val="dk1"/>
                </a:solidFill>
                <a:latin typeface="Verdana"/>
                <a:ea typeface="Verdana"/>
                <a:cs typeface="Verdana"/>
                <a:sym typeface="Verdana"/>
              </a:rPr>
              <a:t>stakeholdernya</a:t>
            </a:r>
            <a:r>
              <a:rPr lang="id-ID" dirty="0">
                <a:solidFill>
                  <a:schemeClr val="dk1"/>
                </a:solidFill>
                <a:latin typeface="Verdana"/>
                <a:ea typeface="Verdana"/>
                <a:cs typeface="Verdana"/>
                <a:sym typeface="Verdana"/>
              </a:rPr>
              <a:t>. Konsistensi dan keselarasan tersebut mendukung menguatnya ingatan di benak </a:t>
            </a:r>
            <a:r>
              <a:rPr lang="id-ID" dirty="0" err="1">
                <a:solidFill>
                  <a:schemeClr val="dk1"/>
                </a:solidFill>
                <a:latin typeface="Verdana"/>
                <a:ea typeface="Verdana"/>
                <a:cs typeface="Verdana"/>
                <a:sym typeface="Verdana"/>
              </a:rPr>
              <a:t>stakeolder</a:t>
            </a:r>
            <a:r>
              <a:rPr lang="id-ID" dirty="0">
                <a:solidFill>
                  <a:schemeClr val="dk1"/>
                </a:solidFill>
                <a:latin typeface="Verdana"/>
                <a:ea typeface="Verdana"/>
                <a:cs typeface="Verdana"/>
                <a:sym typeface="Verdana"/>
              </a:rPr>
              <a:t> dan terbangunnya kesadaran persepsi positif terhadap perusahaan. </a:t>
            </a:r>
          </a:p>
          <a:p>
            <a:pPr marL="228600" marR="0" lvl="0" indent="-228600" algn="l" rtl="0">
              <a:spcBef>
                <a:spcPts val="0"/>
              </a:spcBef>
              <a:spcAft>
                <a:spcPts val="600"/>
              </a:spcAft>
              <a:buClr>
                <a:schemeClr val="dk1"/>
              </a:buClr>
              <a:buSzPts val="1400"/>
              <a:buFont typeface="Arial"/>
              <a:buChar char="•"/>
            </a:pPr>
            <a:endParaRPr dirty="0">
              <a:solidFill>
                <a:schemeClr val="dk1"/>
              </a:solidFill>
              <a:latin typeface="Verdana"/>
              <a:ea typeface="Verdana"/>
              <a:cs typeface="Verdana"/>
              <a:sym typeface="Verdana"/>
            </a:endParaRPr>
          </a:p>
        </p:txBody>
      </p:sp>
      <p:sp>
        <p:nvSpPr>
          <p:cNvPr id="199" name="Google Shape;199;p31">
            <a:extLst>
              <a:ext uri="{FF2B5EF4-FFF2-40B4-BE49-F238E27FC236}">
                <a16:creationId xmlns:a16="http://schemas.microsoft.com/office/drawing/2014/main" id="{E1CC4ED5-A543-E84D-7A2D-DFB1D56549AB}"/>
              </a:ext>
            </a:extLst>
          </p:cNvPr>
          <p:cNvSpPr/>
          <p:nvPr/>
        </p:nvSpPr>
        <p:spPr>
          <a:xfrm>
            <a:off x="351863" y="4718237"/>
            <a:ext cx="5672960" cy="322767"/>
          </a:xfrm>
          <a:prstGeom prst="rect">
            <a:avLst/>
          </a:prstGeom>
          <a:noFill/>
          <a:ln>
            <a:noFill/>
          </a:ln>
        </p:spPr>
        <p:txBody>
          <a:bodyPr spcFirstLastPara="1" wrap="square" lIns="45675" tIns="22825" rIns="45675" bIns="22825" anchor="t" anchorCtr="0">
            <a:noAutofit/>
          </a:bodyPr>
          <a:lstStyle/>
          <a:p>
            <a:pPr marL="0" marR="0" lvl="0" indent="0" algn="l" rtl="0">
              <a:spcBef>
                <a:spcPts val="0"/>
              </a:spcBef>
              <a:spcAft>
                <a:spcPts val="0"/>
              </a:spcAft>
              <a:buNone/>
            </a:pPr>
            <a:r>
              <a:rPr lang="en" sz="1800" dirty="0">
                <a:solidFill>
                  <a:schemeClr val="dk1"/>
                </a:solidFill>
                <a:highlight>
                  <a:srgbClr val="FFFF00"/>
                </a:highlight>
                <a:latin typeface="Verdana"/>
                <a:ea typeface="Verdana"/>
                <a:cs typeface="Verdana"/>
                <a:sym typeface="Verdana"/>
              </a:rPr>
              <a:t> “karena nila setitik, rusak susu sebelanga” </a:t>
            </a:r>
            <a:endParaRPr sz="1800" dirty="0">
              <a:solidFill>
                <a:schemeClr val="dk1"/>
              </a:solidFill>
              <a:highlight>
                <a:srgbClr val="FFFF00"/>
              </a:highlight>
              <a:latin typeface="Verdana"/>
              <a:ea typeface="Verdana"/>
              <a:cs typeface="Verdana"/>
              <a:sym typeface="Verdana"/>
            </a:endParaRPr>
          </a:p>
        </p:txBody>
      </p:sp>
      <p:pic>
        <p:nvPicPr>
          <p:cNvPr id="2" name="Google Shape;910;p17">
            <a:extLst>
              <a:ext uri="{FF2B5EF4-FFF2-40B4-BE49-F238E27FC236}">
                <a16:creationId xmlns:a16="http://schemas.microsoft.com/office/drawing/2014/main" id="{7BE72805-6B77-8EDC-8985-9DE962D915A3}"/>
              </a:ext>
            </a:extLst>
          </p:cNvPr>
          <p:cNvPicPr preferRelativeResize="0"/>
          <p:nvPr/>
        </p:nvPicPr>
        <p:blipFill rotWithShape="1">
          <a:blip r:embed="rId3">
            <a:clrChange>
              <a:clrFrom>
                <a:srgbClr val="FFFFFF"/>
              </a:clrFrom>
              <a:clrTo>
                <a:srgbClr val="FFFFFF">
                  <a:alpha val="0"/>
                </a:srgbClr>
              </a:clrTo>
            </a:clrChange>
            <a:alphaModFix/>
          </a:blip>
          <a:srcRect/>
          <a:stretch/>
        </p:blipFill>
        <p:spPr>
          <a:xfrm>
            <a:off x="5740400" y="1219199"/>
            <a:ext cx="3347777" cy="3012380"/>
          </a:xfrm>
          <a:prstGeom prst="rect">
            <a:avLst/>
          </a:prstGeom>
          <a:noFill/>
          <a:ln>
            <a:noFill/>
          </a:ln>
        </p:spPr>
      </p:pic>
      <p:pic>
        <p:nvPicPr>
          <p:cNvPr id="3" name="Google Shape;190;p30">
            <a:extLst>
              <a:ext uri="{FF2B5EF4-FFF2-40B4-BE49-F238E27FC236}">
                <a16:creationId xmlns:a16="http://schemas.microsoft.com/office/drawing/2014/main" id="{A35774C5-EF36-CD84-4C66-4FE63F6E9B01}"/>
              </a:ext>
            </a:extLst>
          </p:cNvPr>
          <p:cNvPicPr preferRelativeResize="0">
            <a:picLocks noChangeAspect="1"/>
          </p:cNvPicPr>
          <p:nvPr/>
        </p:nvPicPr>
        <p:blipFill rotWithShape="1">
          <a:blip r:embed="rId4">
            <a:alphaModFix/>
          </a:blip>
          <a:srcRect/>
          <a:stretch/>
        </p:blipFill>
        <p:spPr>
          <a:xfrm>
            <a:off x="6087746" y="84710"/>
            <a:ext cx="934708" cy="442517"/>
          </a:xfrm>
          <a:prstGeom prst="rect">
            <a:avLst/>
          </a:prstGeom>
          <a:noFill/>
          <a:ln>
            <a:noFill/>
          </a:ln>
        </p:spPr>
      </p:pic>
    </p:spTree>
    <p:extLst>
      <p:ext uri="{BB962C8B-B14F-4D97-AF65-F5344CB8AC3E}">
        <p14:creationId xmlns:p14="http://schemas.microsoft.com/office/powerpoint/2010/main" val="794104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additive="base">
                                        <p:cTn id="7" dur="500"/>
                                        <p:tgtEl>
                                          <p:spTgt spid="19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98"/>
                                        </p:tgtEl>
                                        <p:attrNameLst>
                                          <p:attrName>style.visibility</p:attrName>
                                        </p:attrNameLst>
                                      </p:cBhvr>
                                      <p:to>
                                        <p:strVal val="visible"/>
                                      </p:to>
                                    </p:set>
                                    <p:anim calcmode="lin" valueType="num">
                                      <p:cBhvr additive="base">
                                        <p:cTn id="12" dur="500"/>
                                        <p:tgtEl>
                                          <p:spTgt spid="198"/>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99"/>
                                        </p:tgtEl>
                                        <p:attrNameLst>
                                          <p:attrName>style.visibility</p:attrName>
                                        </p:attrNameLst>
                                      </p:cBhvr>
                                      <p:to>
                                        <p:strVal val="visible"/>
                                      </p:to>
                                    </p:set>
                                    <p:anim calcmode="lin" valueType="num">
                                      <p:cBhvr additive="base">
                                        <p:cTn id="17" dur="500"/>
                                        <p:tgtEl>
                                          <p:spTgt spid="199"/>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a:extLst>
            <a:ext uri="{FF2B5EF4-FFF2-40B4-BE49-F238E27FC236}">
              <a16:creationId xmlns:a16="http://schemas.microsoft.com/office/drawing/2014/main" id="{1BE19C36-31E4-35A1-207B-BC7FB367379C}"/>
            </a:ext>
          </a:extLst>
        </p:cNvPr>
        <p:cNvGrpSpPr/>
        <p:nvPr/>
      </p:nvGrpSpPr>
      <p:grpSpPr>
        <a:xfrm>
          <a:off x="0" y="0"/>
          <a:ext cx="0" cy="0"/>
          <a:chOff x="0" y="0"/>
          <a:chExt cx="0" cy="0"/>
        </a:xfrm>
      </p:grpSpPr>
      <p:sp>
        <p:nvSpPr>
          <p:cNvPr id="197" name="Google Shape;197;p31">
            <a:extLst>
              <a:ext uri="{FF2B5EF4-FFF2-40B4-BE49-F238E27FC236}">
                <a16:creationId xmlns:a16="http://schemas.microsoft.com/office/drawing/2014/main" id="{F02B638F-0393-E9CE-A47D-2FF0BB72148F}"/>
              </a:ext>
            </a:extLst>
          </p:cNvPr>
          <p:cNvSpPr/>
          <p:nvPr/>
        </p:nvSpPr>
        <p:spPr>
          <a:xfrm>
            <a:off x="351863" y="263879"/>
            <a:ext cx="7270622" cy="648041"/>
          </a:xfrm>
          <a:prstGeom prst="rect">
            <a:avLst/>
          </a:prstGeom>
          <a:noFill/>
          <a:ln>
            <a:noFill/>
          </a:ln>
        </p:spPr>
        <p:txBody>
          <a:bodyPr spcFirstLastPara="1" wrap="square" lIns="45675" tIns="22825" rIns="45675" bIns="22825" anchor="t" anchorCtr="0">
            <a:noAutofit/>
          </a:bodyPr>
          <a:lstStyle/>
          <a:p>
            <a:pPr marL="0" marR="0" lvl="0" indent="0" algn="l" rtl="0">
              <a:spcBef>
                <a:spcPts val="0"/>
              </a:spcBef>
              <a:spcAft>
                <a:spcPts val="0"/>
              </a:spcAft>
              <a:buNone/>
            </a:pPr>
            <a:r>
              <a:rPr lang="en" sz="2200" dirty="0">
                <a:solidFill>
                  <a:schemeClr val="accent1"/>
                </a:solidFill>
                <a:latin typeface="Verdana"/>
                <a:ea typeface="Verdana"/>
                <a:cs typeface="Verdana"/>
                <a:sym typeface="Verdana"/>
              </a:rPr>
              <a:t>DIMENSI REPUTASI PERUSAHAAN </a:t>
            </a:r>
            <a:endParaRPr sz="2200" dirty="0">
              <a:solidFill>
                <a:schemeClr val="accent1"/>
              </a:solidFill>
              <a:latin typeface="Verdana"/>
              <a:ea typeface="Verdana"/>
              <a:cs typeface="Verdana"/>
              <a:sym typeface="Verdana"/>
            </a:endParaRPr>
          </a:p>
        </p:txBody>
      </p:sp>
      <p:pic>
        <p:nvPicPr>
          <p:cNvPr id="3" name="Google Shape;911;p17">
            <a:extLst>
              <a:ext uri="{FF2B5EF4-FFF2-40B4-BE49-F238E27FC236}">
                <a16:creationId xmlns:a16="http://schemas.microsoft.com/office/drawing/2014/main" id="{34F5C0CE-E230-6AA3-5156-91A9C6EA5D61}"/>
              </a:ext>
            </a:extLst>
          </p:cNvPr>
          <p:cNvPicPr preferRelativeResize="0"/>
          <p:nvPr/>
        </p:nvPicPr>
        <p:blipFill rotWithShape="1">
          <a:blip r:embed="rId3">
            <a:alphaModFix/>
          </a:blip>
          <a:srcRect/>
          <a:stretch/>
        </p:blipFill>
        <p:spPr>
          <a:xfrm>
            <a:off x="351863" y="823020"/>
            <a:ext cx="6574390" cy="1104899"/>
          </a:xfrm>
          <a:prstGeom prst="rect">
            <a:avLst/>
          </a:prstGeom>
          <a:noFill/>
          <a:ln>
            <a:noFill/>
          </a:ln>
        </p:spPr>
      </p:pic>
      <p:graphicFrame>
        <p:nvGraphicFramePr>
          <p:cNvPr id="4" name="Diagram 3">
            <a:extLst>
              <a:ext uri="{FF2B5EF4-FFF2-40B4-BE49-F238E27FC236}">
                <a16:creationId xmlns:a16="http://schemas.microsoft.com/office/drawing/2014/main" id="{8A2AADAF-7A28-0CDE-00BD-5B60738AEAA4}"/>
              </a:ext>
            </a:extLst>
          </p:cNvPr>
          <p:cNvGraphicFramePr/>
          <p:nvPr>
            <p:extLst>
              <p:ext uri="{D42A27DB-BD31-4B8C-83A1-F6EECF244321}">
                <p14:modId xmlns:p14="http://schemas.microsoft.com/office/powerpoint/2010/main" val="242910772"/>
              </p:ext>
            </p:extLst>
          </p:nvPr>
        </p:nvGraphicFramePr>
        <p:xfrm>
          <a:off x="538153" y="1976088"/>
          <a:ext cx="6574390" cy="31674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5" name="Google Shape;190;p30">
            <a:extLst>
              <a:ext uri="{FF2B5EF4-FFF2-40B4-BE49-F238E27FC236}">
                <a16:creationId xmlns:a16="http://schemas.microsoft.com/office/drawing/2014/main" id="{1AF8E3FC-7A6A-0CDA-94BE-7FDB46CA110E}"/>
              </a:ext>
            </a:extLst>
          </p:cNvPr>
          <p:cNvPicPr preferRelativeResize="0">
            <a:picLocks noChangeAspect="1"/>
          </p:cNvPicPr>
          <p:nvPr/>
        </p:nvPicPr>
        <p:blipFill rotWithShape="1">
          <a:blip r:embed="rId9">
            <a:alphaModFix/>
          </a:blip>
          <a:srcRect/>
          <a:stretch/>
        </p:blipFill>
        <p:spPr>
          <a:xfrm>
            <a:off x="6087746" y="84710"/>
            <a:ext cx="934708" cy="442517"/>
          </a:xfrm>
          <a:prstGeom prst="rect">
            <a:avLst/>
          </a:prstGeom>
          <a:noFill/>
          <a:ln>
            <a:noFill/>
          </a:ln>
        </p:spPr>
      </p:pic>
    </p:spTree>
    <p:extLst>
      <p:ext uri="{BB962C8B-B14F-4D97-AF65-F5344CB8AC3E}">
        <p14:creationId xmlns:p14="http://schemas.microsoft.com/office/powerpoint/2010/main" val="3272703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97"/>
                                        </p:tgtEl>
                                        <p:attrNameLst>
                                          <p:attrName>style.visibility</p:attrName>
                                        </p:attrNameLst>
                                      </p:cBhvr>
                                      <p:to>
                                        <p:strVal val="visible"/>
                                      </p:to>
                                    </p:set>
                                    <p:anim calcmode="lin" valueType="num">
                                      <p:cBhvr additive="base">
                                        <p:cTn id="7" dur="500"/>
                                        <p:tgtEl>
                                          <p:spTgt spid="197"/>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525414" y="328059"/>
            <a:ext cx="4529185" cy="454278"/>
          </a:xfrm>
          <a:prstGeom prst="rect">
            <a:avLst/>
          </a:prstGeom>
          <a:noFill/>
          <a:ln>
            <a:noFill/>
          </a:ln>
        </p:spPr>
        <p:txBody>
          <a:bodyPr spcFirstLastPara="1" wrap="square" lIns="0" tIns="7925" rIns="0" bIns="0" anchor="t" anchorCtr="0">
            <a:spAutoFit/>
          </a:bodyPr>
          <a:lstStyle/>
          <a:p>
            <a:pPr marL="0" lvl="0" indent="0" algn="l" rtl="0">
              <a:lnSpc>
                <a:spcPct val="100000"/>
              </a:lnSpc>
              <a:spcBef>
                <a:spcPts val="0"/>
              </a:spcBef>
              <a:spcAft>
                <a:spcPts val="0"/>
              </a:spcAft>
              <a:buClr>
                <a:schemeClr val="accent1"/>
              </a:buClr>
              <a:buSzPts val="2900"/>
              <a:buFont typeface="Trebuchet MS"/>
              <a:buNone/>
            </a:pPr>
            <a:r>
              <a:rPr lang="en" sz="2900" dirty="0"/>
              <a:t>PERUSAHAAN LEGO </a:t>
            </a:r>
            <a:endParaRPr sz="2900" dirty="0"/>
          </a:p>
        </p:txBody>
      </p:sp>
      <p:pic>
        <p:nvPicPr>
          <p:cNvPr id="3" name="Gambar 2">
            <a:extLst>
              <a:ext uri="{FF2B5EF4-FFF2-40B4-BE49-F238E27FC236}">
                <a16:creationId xmlns:a16="http://schemas.microsoft.com/office/drawing/2014/main" id="{DFC7E5AC-7AB0-114B-C46F-9D96CF062214}"/>
              </a:ext>
            </a:extLst>
          </p:cNvPr>
          <p:cNvPicPr>
            <a:picLocks noChangeAspect="1"/>
          </p:cNvPicPr>
          <p:nvPr/>
        </p:nvPicPr>
        <p:blipFill>
          <a:blip r:embed="rId3"/>
          <a:stretch>
            <a:fillRect/>
          </a:stretch>
        </p:blipFill>
        <p:spPr>
          <a:xfrm>
            <a:off x="474614" y="782337"/>
            <a:ext cx="4135599" cy="4229100"/>
          </a:xfrm>
          <a:prstGeom prst="rect">
            <a:avLst/>
          </a:prstGeom>
        </p:spPr>
      </p:pic>
      <p:sp>
        <p:nvSpPr>
          <p:cNvPr id="4" name="Google Shape;198;p31">
            <a:extLst>
              <a:ext uri="{FF2B5EF4-FFF2-40B4-BE49-F238E27FC236}">
                <a16:creationId xmlns:a16="http://schemas.microsoft.com/office/drawing/2014/main" id="{246DD886-6857-0714-9F72-8A7FE5408E54}"/>
              </a:ext>
            </a:extLst>
          </p:cNvPr>
          <p:cNvSpPr/>
          <p:nvPr/>
        </p:nvSpPr>
        <p:spPr>
          <a:xfrm>
            <a:off x="4572001" y="683321"/>
            <a:ext cx="3771899" cy="2694879"/>
          </a:xfrm>
          <a:prstGeom prst="rect">
            <a:avLst/>
          </a:prstGeom>
          <a:noFill/>
          <a:ln>
            <a:noFill/>
          </a:ln>
        </p:spPr>
        <p:txBody>
          <a:bodyPr spcFirstLastPara="1" wrap="square" lIns="45675" tIns="22825" rIns="45675" bIns="22825" anchor="t" anchorCtr="0">
            <a:noAutofit/>
          </a:bodyPr>
          <a:lstStyle/>
          <a:p>
            <a:pPr marL="228600" indent="-228600">
              <a:spcAft>
                <a:spcPts val="600"/>
              </a:spcAft>
              <a:buClr>
                <a:schemeClr val="dk1"/>
              </a:buClr>
              <a:buSzPts val="1400"/>
              <a:buFont typeface="Arial"/>
              <a:buChar char="•"/>
            </a:pPr>
            <a:r>
              <a:rPr lang="en-US" sz="1300" dirty="0">
                <a:solidFill>
                  <a:schemeClr val="dk1"/>
                </a:solidFill>
                <a:latin typeface="Verdana"/>
                <a:ea typeface="Verdana"/>
                <a:cs typeface="Verdana"/>
                <a:sym typeface="Verdana"/>
              </a:rPr>
              <a:t>Lego </a:t>
            </a:r>
            <a:r>
              <a:rPr lang="en-US" sz="1300" dirty="0" err="1">
                <a:solidFill>
                  <a:schemeClr val="dk1"/>
                </a:solidFill>
                <a:latin typeface="Verdana"/>
                <a:ea typeface="Verdana"/>
                <a:cs typeface="Verdana"/>
                <a:sym typeface="Verdana"/>
              </a:rPr>
              <a:t>didirikan</a:t>
            </a:r>
            <a:r>
              <a:rPr lang="en-US" sz="1300" dirty="0">
                <a:solidFill>
                  <a:schemeClr val="dk1"/>
                </a:solidFill>
                <a:latin typeface="Verdana"/>
                <a:ea typeface="Verdana"/>
                <a:cs typeface="Verdana"/>
                <a:sym typeface="Verdana"/>
              </a:rPr>
              <a:t> pada </a:t>
            </a:r>
            <a:r>
              <a:rPr lang="en-US" sz="1300" dirty="0" err="1">
                <a:solidFill>
                  <a:schemeClr val="dk1"/>
                </a:solidFill>
                <a:latin typeface="Verdana"/>
                <a:ea typeface="Verdana"/>
                <a:cs typeface="Verdana"/>
                <a:sym typeface="Verdana"/>
              </a:rPr>
              <a:t>tahun</a:t>
            </a:r>
            <a:r>
              <a:rPr lang="en-US" sz="1300" dirty="0">
                <a:solidFill>
                  <a:schemeClr val="dk1"/>
                </a:solidFill>
                <a:latin typeface="Verdana"/>
                <a:ea typeface="Verdana"/>
                <a:cs typeface="Verdana"/>
                <a:sym typeface="Verdana"/>
              </a:rPr>
              <a:t> 1932 oleh Ole Kirk Kristiansen, dan </a:t>
            </a:r>
            <a:r>
              <a:rPr lang="en-US" sz="1300" dirty="0" err="1">
                <a:solidFill>
                  <a:schemeClr val="dk1"/>
                </a:solidFill>
                <a:latin typeface="Verdana"/>
                <a:ea typeface="Verdana"/>
                <a:cs typeface="Verdana"/>
                <a:sym typeface="Verdana"/>
              </a:rPr>
              <a:t>dibuat</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berdasarkan</a:t>
            </a:r>
            <a:r>
              <a:rPr lang="en-US" sz="1300" dirty="0">
                <a:solidFill>
                  <a:schemeClr val="dk1"/>
                </a:solidFill>
                <a:latin typeface="Verdana"/>
                <a:ea typeface="Verdana"/>
                <a:cs typeface="Verdana"/>
                <a:sym typeface="Verdana"/>
              </a:rPr>
              <a:t> batu bata LEGO yang </a:t>
            </a:r>
            <a:r>
              <a:rPr lang="en-US" sz="1300" dirty="0" err="1">
                <a:solidFill>
                  <a:schemeClr val="dk1"/>
                </a:solidFill>
                <a:latin typeface="Verdana"/>
                <a:ea typeface="Verdana"/>
                <a:cs typeface="Verdana"/>
                <a:sym typeface="Verdana"/>
              </a:rPr>
              <a:t>ikonik</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perusahaan</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ini</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merupakan</a:t>
            </a:r>
            <a:r>
              <a:rPr lang="en-US" sz="1300" dirty="0">
                <a:solidFill>
                  <a:schemeClr val="dk1"/>
                </a:solidFill>
                <a:latin typeface="Verdana"/>
                <a:ea typeface="Verdana"/>
                <a:cs typeface="Verdana"/>
                <a:sym typeface="Verdana"/>
              </a:rPr>
              <a:t> salah </a:t>
            </a:r>
            <a:r>
              <a:rPr lang="en-US" sz="1300" dirty="0" err="1">
                <a:solidFill>
                  <a:schemeClr val="dk1"/>
                </a:solidFill>
                <a:latin typeface="Verdana"/>
                <a:ea typeface="Verdana"/>
                <a:cs typeface="Verdana"/>
                <a:sym typeface="Verdana"/>
              </a:rPr>
              <a:t>satu</a:t>
            </a:r>
            <a:r>
              <a:rPr lang="en-US" sz="1300" dirty="0">
                <a:solidFill>
                  <a:schemeClr val="dk1"/>
                </a:solidFill>
                <a:latin typeface="Verdana"/>
                <a:ea typeface="Verdana"/>
                <a:cs typeface="Verdana"/>
                <a:sym typeface="Verdana"/>
              </a:rPr>
              <a:t> </a:t>
            </a:r>
            <a:r>
              <a:rPr lang="en-US" sz="1300" b="1" dirty="0" err="1">
                <a:solidFill>
                  <a:schemeClr val="dk1"/>
                </a:solidFill>
                <a:latin typeface="Verdana"/>
                <a:ea typeface="Verdana"/>
                <a:cs typeface="Verdana"/>
                <a:sym typeface="Verdana"/>
              </a:rPr>
              <a:t>produsen</a:t>
            </a:r>
            <a:r>
              <a:rPr lang="en-US" sz="1300" dirty="0">
                <a:solidFill>
                  <a:schemeClr val="dk1"/>
                </a:solidFill>
                <a:latin typeface="Verdana"/>
                <a:ea typeface="Verdana"/>
                <a:cs typeface="Verdana"/>
                <a:sym typeface="Verdana"/>
              </a:rPr>
              <a:t> </a:t>
            </a:r>
            <a:r>
              <a:rPr lang="en-US" sz="1300" b="1" dirty="0" err="1">
                <a:solidFill>
                  <a:schemeClr val="dk1"/>
                </a:solidFill>
                <a:latin typeface="Verdana"/>
                <a:ea typeface="Verdana"/>
                <a:cs typeface="Verdana"/>
                <a:sym typeface="Verdana"/>
              </a:rPr>
              <a:t>bahan</a:t>
            </a:r>
            <a:r>
              <a:rPr lang="en-US" sz="1300" b="1" dirty="0">
                <a:solidFill>
                  <a:schemeClr val="dk1"/>
                </a:solidFill>
                <a:latin typeface="Verdana"/>
                <a:ea typeface="Verdana"/>
                <a:cs typeface="Verdana"/>
                <a:sym typeface="Verdana"/>
              </a:rPr>
              <a:t> </a:t>
            </a:r>
            <a:r>
              <a:rPr lang="en-US" sz="1300" b="1" dirty="0" err="1">
                <a:solidFill>
                  <a:schemeClr val="dk1"/>
                </a:solidFill>
                <a:latin typeface="Verdana"/>
                <a:ea typeface="Verdana"/>
                <a:cs typeface="Verdana"/>
                <a:sym typeface="Verdana"/>
              </a:rPr>
              <a:t>mainan</a:t>
            </a:r>
            <a:r>
              <a:rPr lang="en-US" sz="1300" b="1" dirty="0">
                <a:solidFill>
                  <a:schemeClr val="dk1"/>
                </a:solidFill>
                <a:latin typeface="Verdana"/>
                <a:ea typeface="Verdana"/>
                <a:cs typeface="Verdana"/>
                <a:sym typeface="Verdana"/>
              </a:rPr>
              <a:t> </a:t>
            </a:r>
            <a:r>
              <a:rPr lang="en-US" sz="1300" b="1" dirty="0" err="1">
                <a:solidFill>
                  <a:schemeClr val="dk1"/>
                </a:solidFill>
                <a:latin typeface="Verdana"/>
                <a:ea typeface="Verdana"/>
                <a:cs typeface="Verdana"/>
                <a:sym typeface="Verdana"/>
              </a:rPr>
              <a:t>terkemuka</a:t>
            </a:r>
            <a:r>
              <a:rPr lang="en-US" sz="1300" b="1" dirty="0">
                <a:solidFill>
                  <a:schemeClr val="dk1"/>
                </a:solidFill>
                <a:latin typeface="Verdana"/>
                <a:ea typeface="Verdana"/>
                <a:cs typeface="Verdana"/>
                <a:sym typeface="Verdana"/>
              </a:rPr>
              <a:t> di dunia </a:t>
            </a:r>
            <a:r>
              <a:rPr lang="en-US" sz="1300" dirty="0">
                <a:solidFill>
                  <a:schemeClr val="dk1"/>
                </a:solidFill>
                <a:latin typeface="Verdana"/>
                <a:ea typeface="Verdana"/>
                <a:cs typeface="Verdana"/>
                <a:sym typeface="Verdana"/>
              </a:rPr>
              <a:t>yang </a:t>
            </a:r>
            <a:r>
              <a:rPr lang="en-US" sz="1300" dirty="0" err="1">
                <a:solidFill>
                  <a:schemeClr val="dk1"/>
                </a:solidFill>
                <a:latin typeface="Verdana"/>
                <a:ea typeface="Verdana"/>
                <a:cs typeface="Verdana"/>
                <a:sym typeface="Verdana"/>
              </a:rPr>
              <a:t>berasal</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dari</a:t>
            </a:r>
            <a:r>
              <a:rPr lang="en-US" sz="1300" dirty="0">
                <a:solidFill>
                  <a:schemeClr val="dk1"/>
                </a:solidFill>
                <a:latin typeface="Verdana"/>
                <a:ea typeface="Verdana"/>
                <a:cs typeface="Verdana"/>
                <a:sym typeface="Verdana"/>
              </a:rPr>
              <a:t> Denmark.</a:t>
            </a:r>
          </a:p>
          <a:p>
            <a:pPr marL="228600" indent="-228600">
              <a:spcAft>
                <a:spcPts val="600"/>
              </a:spcAft>
              <a:buClr>
                <a:schemeClr val="dk1"/>
              </a:buClr>
              <a:buSzPts val="1400"/>
              <a:buFont typeface="Arial"/>
              <a:buChar char="•"/>
            </a:pPr>
            <a:r>
              <a:rPr lang="en-US" sz="1300" dirty="0">
                <a:solidFill>
                  <a:schemeClr val="dk1"/>
                </a:solidFill>
                <a:latin typeface="Verdana"/>
                <a:ea typeface="Verdana"/>
                <a:cs typeface="Verdana"/>
                <a:sym typeface="Verdana"/>
              </a:rPr>
              <a:t>Lego </a:t>
            </a:r>
            <a:r>
              <a:rPr lang="en-US" sz="1300" dirty="0" err="1">
                <a:solidFill>
                  <a:schemeClr val="dk1"/>
                </a:solidFill>
                <a:latin typeface="Verdana"/>
                <a:ea typeface="Verdana"/>
                <a:cs typeface="Verdana"/>
                <a:sym typeface="Verdana"/>
              </a:rPr>
              <a:t>mendapatkan</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penghargaan</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reputasi</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terbaik</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nomor</a:t>
            </a:r>
            <a:r>
              <a:rPr lang="en-US" sz="1300" dirty="0">
                <a:solidFill>
                  <a:schemeClr val="dk1"/>
                </a:solidFill>
                <a:latin typeface="Verdana"/>
                <a:ea typeface="Verdana"/>
                <a:cs typeface="Verdana"/>
                <a:sym typeface="Verdana"/>
              </a:rPr>
              <a:t> 1 </a:t>
            </a:r>
            <a:r>
              <a:rPr lang="en-US" sz="1300" dirty="0" err="1">
                <a:solidFill>
                  <a:schemeClr val="dk1"/>
                </a:solidFill>
                <a:latin typeface="Verdana"/>
                <a:ea typeface="Verdana"/>
                <a:cs typeface="Verdana"/>
                <a:sym typeface="Verdana"/>
              </a:rPr>
              <a:t>dari</a:t>
            </a:r>
            <a:r>
              <a:rPr lang="en-US" sz="1300" dirty="0">
                <a:solidFill>
                  <a:schemeClr val="dk1"/>
                </a:solidFill>
                <a:latin typeface="Verdana"/>
                <a:ea typeface="Verdana"/>
                <a:cs typeface="Verdana"/>
                <a:sym typeface="Verdana"/>
              </a:rPr>
              <a:t> 100 </a:t>
            </a:r>
            <a:r>
              <a:rPr lang="en-US" sz="1300" dirty="0" err="1">
                <a:solidFill>
                  <a:schemeClr val="dk1"/>
                </a:solidFill>
                <a:latin typeface="Verdana"/>
                <a:ea typeface="Verdana"/>
                <a:cs typeface="Verdana"/>
                <a:sym typeface="Verdana"/>
              </a:rPr>
              <a:t>perusahaan</a:t>
            </a:r>
            <a:r>
              <a:rPr lang="en-US" sz="1300" dirty="0">
                <a:solidFill>
                  <a:schemeClr val="dk1"/>
                </a:solidFill>
                <a:latin typeface="Verdana"/>
                <a:ea typeface="Verdana"/>
                <a:cs typeface="Verdana"/>
                <a:sym typeface="Verdana"/>
              </a:rPr>
              <a:t> global 2 </a:t>
            </a:r>
            <a:r>
              <a:rPr lang="en-US" sz="1300" dirty="0" err="1">
                <a:solidFill>
                  <a:schemeClr val="dk1"/>
                </a:solidFill>
                <a:latin typeface="Verdana"/>
                <a:ea typeface="Verdana"/>
                <a:cs typeface="Verdana"/>
                <a:sym typeface="Verdana"/>
              </a:rPr>
              <a:t>tahun</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berturut</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turut</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tahun</a:t>
            </a:r>
            <a:r>
              <a:rPr lang="en-US" sz="1300" dirty="0">
                <a:solidFill>
                  <a:schemeClr val="dk1"/>
                </a:solidFill>
                <a:latin typeface="Verdana"/>
                <a:ea typeface="Verdana"/>
                <a:cs typeface="Verdana"/>
                <a:sym typeface="Verdana"/>
              </a:rPr>
              <a:t> 2023 dan 2024 </a:t>
            </a:r>
            <a:r>
              <a:rPr lang="en-US" sz="1300" dirty="0" err="1">
                <a:solidFill>
                  <a:schemeClr val="dk1"/>
                </a:solidFill>
                <a:latin typeface="Verdana"/>
                <a:ea typeface="Verdana"/>
                <a:cs typeface="Verdana"/>
                <a:sym typeface="Verdana"/>
              </a:rPr>
              <a:t>dari</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Reptrak</a:t>
            </a:r>
            <a:r>
              <a:rPr lang="en-US" sz="1300" dirty="0">
                <a:solidFill>
                  <a:schemeClr val="dk1"/>
                </a:solidFill>
                <a:latin typeface="Verdana"/>
                <a:ea typeface="Verdana"/>
                <a:cs typeface="Verdana"/>
                <a:sym typeface="Verdana"/>
              </a:rPr>
              <a:t>. </a:t>
            </a:r>
          </a:p>
          <a:p>
            <a:pPr marL="228600" indent="-228600">
              <a:spcAft>
                <a:spcPts val="600"/>
              </a:spcAft>
              <a:buClr>
                <a:schemeClr val="dk1"/>
              </a:buClr>
              <a:buSzPts val="1400"/>
              <a:buFont typeface="Arial"/>
              <a:buChar char="•"/>
            </a:pPr>
            <a:r>
              <a:rPr lang="en-US" sz="1300" dirty="0">
                <a:solidFill>
                  <a:schemeClr val="dk1"/>
                </a:solidFill>
                <a:latin typeface="Verdana"/>
                <a:ea typeface="Verdana"/>
                <a:cs typeface="Verdana"/>
                <a:sym typeface="Verdana"/>
              </a:rPr>
              <a:t>Perusahaan </a:t>
            </a:r>
            <a:r>
              <a:rPr lang="en-US" sz="1300" dirty="0" err="1">
                <a:solidFill>
                  <a:schemeClr val="dk1"/>
                </a:solidFill>
                <a:latin typeface="Verdana"/>
                <a:ea typeface="Verdana"/>
                <a:cs typeface="Verdana"/>
                <a:sym typeface="Verdana"/>
              </a:rPr>
              <a:t>RepTrak</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adalah</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perusahaan</a:t>
            </a:r>
            <a:r>
              <a:rPr lang="en-US" sz="1300" dirty="0">
                <a:solidFill>
                  <a:schemeClr val="dk1"/>
                </a:solidFill>
                <a:latin typeface="Verdana"/>
                <a:ea typeface="Verdana"/>
                <a:cs typeface="Verdana"/>
                <a:sym typeface="Verdana"/>
              </a:rPr>
              <a:t> data dan </a:t>
            </a:r>
            <a:r>
              <a:rPr lang="en-US" sz="1300" dirty="0" err="1">
                <a:solidFill>
                  <a:schemeClr val="dk1"/>
                </a:solidFill>
                <a:latin typeface="Verdana"/>
                <a:ea typeface="Verdana"/>
                <a:cs typeface="Verdana"/>
                <a:sym typeface="Verdana"/>
              </a:rPr>
              <a:t>wawasan</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reputasi</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terkemuka</a:t>
            </a:r>
            <a:r>
              <a:rPr lang="en-US" sz="1300" dirty="0">
                <a:solidFill>
                  <a:schemeClr val="dk1"/>
                </a:solidFill>
                <a:latin typeface="Verdana"/>
                <a:ea typeface="Verdana"/>
                <a:cs typeface="Verdana"/>
                <a:sym typeface="Verdana"/>
              </a:rPr>
              <a:t> di dunia. </a:t>
            </a:r>
            <a:r>
              <a:rPr lang="en-US" sz="1300" dirty="0" err="1">
                <a:solidFill>
                  <a:schemeClr val="dk1"/>
                </a:solidFill>
                <a:latin typeface="Verdana"/>
                <a:ea typeface="Verdana"/>
                <a:cs typeface="Verdana"/>
                <a:sym typeface="Verdana"/>
              </a:rPr>
              <a:t>Didirikan</a:t>
            </a:r>
            <a:r>
              <a:rPr lang="en-US" sz="1300" dirty="0">
                <a:solidFill>
                  <a:schemeClr val="dk1"/>
                </a:solidFill>
                <a:latin typeface="Verdana"/>
                <a:ea typeface="Verdana"/>
                <a:cs typeface="Verdana"/>
                <a:sym typeface="Verdana"/>
              </a:rPr>
              <a:t> pada </a:t>
            </a:r>
            <a:r>
              <a:rPr lang="en-US" sz="1300" dirty="0" err="1">
                <a:solidFill>
                  <a:schemeClr val="dk1"/>
                </a:solidFill>
                <a:latin typeface="Verdana"/>
                <a:ea typeface="Verdana"/>
                <a:cs typeface="Verdana"/>
                <a:sym typeface="Verdana"/>
              </a:rPr>
              <a:t>tahun</a:t>
            </a:r>
            <a:r>
              <a:rPr lang="en-US" sz="1300" dirty="0">
                <a:solidFill>
                  <a:schemeClr val="dk1"/>
                </a:solidFill>
                <a:latin typeface="Verdana"/>
                <a:ea typeface="Verdana"/>
                <a:cs typeface="Verdana"/>
                <a:sym typeface="Verdana"/>
              </a:rPr>
              <a:t> 2004, The </a:t>
            </a:r>
            <a:r>
              <a:rPr lang="en-US" sz="1300" dirty="0" err="1">
                <a:solidFill>
                  <a:schemeClr val="dk1"/>
                </a:solidFill>
                <a:latin typeface="Verdana"/>
                <a:ea typeface="Verdana"/>
                <a:cs typeface="Verdana"/>
                <a:sym typeface="Verdana"/>
              </a:rPr>
              <a:t>RepTrak</a:t>
            </a:r>
            <a:r>
              <a:rPr lang="en-US" sz="1300" dirty="0">
                <a:solidFill>
                  <a:schemeClr val="dk1"/>
                </a:solidFill>
                <a:latin typeface="Verdana"/>
                <a:ea typeface="Verdana"/>
                <a:cs typeface="Verdana"/>
                <a:sym typeface="Verdana"/>
              </a:rPr>
              <a:t> Company </a:t>
            </a:r>
            <a:r>
              <a:rPr lang="en-US" sz="1300" dirty="0" err="1">
                <a:solidFill>
                  <a:schemeClr val="dk1"/>
                </a:solidFill>
                <a:latin typeface="Verdana"/>
                <a:ea typeface="Verdana"/>
                <a:cs typeface="Verdana"/>
                <a:sym typeface="Verdana"/>
              </a:rPr>
              <a:t>memiliki</a:t>
            </a:r>
            <a:r>
              <a:rPr lang="en-US" sz="1300" dirty="0">
                <a:solidFill>
                  <a:schemeClr val="dk1"/>
                </a:solidFill>
                <a:latin typeface="Verdana"/>
                <a:ea typeface="Verdana"/>
                <a:cs typeface="Verdana"/>
                <a:sym typeface="Verdana"/>
              </a:rPr>
              <a:t> basis data </a:t>
            </a:r>
            <a:r>
              <a:rPr lang="en-US" sz="1300" dirty="0" err="1">
                <a:solidFill>
                  <a:schemeClr val="dk1"/>
                </a:solidFill>
                <a:latin typeface="Verdana"/>
                <a:ea typeface="Verdana"/>
                <a:cs typeface="Verdana"/>
                <a:sym typeface="Verdana"/>
              </a:rPr>
              <a:t>pembandingan</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reputasi</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terbesar</a:t>
            </a:r>
            <a:r>
              <a:rPr lang="en-US" sz="1300" dirty="0">
                <a:solidFill>
                  <a:schemeClr val="dk1"/>
                </a:solidFill>
                <a:latin typeface="Verdana"/>
                <a:ea typeface="Verdana"/>
                <a:cs typeface="Verdana"/>
                <a:sym typeface="Verdana"/>
              </a:rPr>
              <a:t> di dunia </a:t>
            </a:r>
            <a:r>
              <a:rPr lang="en-US" sz="1300" dirty="0" err="1">
                <a:solidFill>
                  <a:schemeClr val="dk1"/>
                </a:solidFill>
                <a:latin typeface="Verdana"/>
                <a:ea typeface="Verdana"/>
                <a:cs typeface="Verdana"/>
                <a:sym typeface="Verdana"/>
              </a:rPr>
              <a:t>dengan</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lebih</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dari</a:t>
            </a:r>
            <a:r>
              <a:rPr lang="en-US" sz="1300" dirty="0">
                <a:solidFill>
                  <a:schemeClr val="dk1"/>
                </a:solidFill>
                <a:latin typeface="Verdana"/>
                <a:ea typeface="Verdana"/>
                <a:cs typeface="Verdana"/>
                <a:sym typeface="Verdana"/>
              </a:rPr>
              <a:t> 1 </a:t>
            </a:r>
            <a:r>
              <a:rPr lang="en-US" sz="1300" dirty="0" err="1">
                <a:solidFill>
                  <a:schemeClr val="dk1"/>
                </a:solidFill>
                <a:latin typeface="Verdana"/>
                <a:ea typeface="Verdana"/>
                <a:cs typeface="Verdana"/>
                <a:sym typeface="Verdana"/>
              </a:rPr>
              <a:t>juta</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peringkat</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perusahaan</a:t>
            </a:r>
            <a:r>
              <a:rPr lang="en-US" sz="1300" dirty="0">
                <a:solidFill>
                  <a:schemeClr val="dk1"/>
                </a:solidFill>
                <a:latin typeface="Verdana"/>
                <a:ea typeface="Verdana"/>
                <a:cs typeface="Verdana"/>
                <a:sym typeface="Verdana"/>
              </a:rPr>
              <a:t> per </a:t>
            </a:r>
            <a:r>
              <a:rPr lang="en-US" sz="1300" dirty="0" err="1">
                <a:solidFill>
                  <a:schemeClr val="dk1"/>
                </a:solidFill>
                <a:latin typeface="Verdana"/>
                <a:ea typeface="Verdana"/>
                <a:cs typeface="Verdana"/>
                <a:sym typeface="Verdana"/>
              </a:rPr>
              <a:t>tahun</a:t>
            </a:r>
            <a:r>
              <a:rPr lang="en-US" sz="1300" dirty="0">
                <a:solidFill>
                  <a:schemeClr val="dk1"/>
                </a:solidFill>
                <a:latin typeface="Verdana"/>
                <a:ea typeface="Verdana"/>
                <a:cs typeface="Verdana"/>
                <a:sym typeface="Verdana"/>
              </a:rPr>
              <a:t> yang </a:t>
            </a:r>
            <a:r>
              <a:rPr lang="en-US" sz="1300" dirty="0" err="1">
                <a:solidFill>
                  <a:schemeClr val="dk1"/>
                </a:solidFill>
                <a:latin typeface="Verdana"/>
                <a:ea typeface="Verdana"/>
                <a:cs typeface="Verdana"/>
                <a:sym typeface="Verdana"/>
              </a:rPr>
              <a:t>digunakan</a:t>
            </a:r>
            <a:r>
              <a:rPr lang="en-US" sz="1300" dirty="0">
                <a:solidFill>
                  <a:schemeClr val="dk1"/>
                </a:solidFill>
                <a:latin typeface="Verdana"/>
                <a:ea typeface="Verdana"/>
                <a:cs typeface="Verdana"/>
                <a:sym typeface="Verdana"/>
              </a:rPr>
              <a:t> oleh CEO, dewan </a:t>
            </a:r>
            <a:r>
              <a:rPr lang="en-US" sz="1300" dirty="0" err="1">
                <a:solidFill>
                  <a:schemeClr val="dk1"/>
                </a:solidFill>
                <a:latin typeface="Verdana"/>
                <a:ea typeface="Verdana"/>
                <a:cs typeface="Verdana"/>
                <a:sym typeface="Verdana"/>
              </a:rPr>
              <a:t>direksi</a:t>
            </a:r>
            <a:r>
              <a:rPr lang="en-US" sz="1300" dirty="0">
                <a:solidFill>
                  <a:schemeClr val="dk1"/>
                </a:solidFill>
                <a:latin typeface="Verdana"/>
                <a:ea typeface="Verdana"/>
                <a:cs typeface="Verdana"/>
                <a:sym typeface="Verdana"/>
              </a:rPr>
              <a:t>, dan </a:t>
            </a:r>
            <a:r>
              <a:rPr lang="en-US" sz="1300" dirty="0" err="1">
                <a:solidFill>
                  <a:schemeClr val="dk1"/>
                </a:solidFill>
                <a:latin typeface="Verdana"/>
                <a:ea typeface="Verdana"/>
                <a:cs typeface="Verdana"/>
                <a:sym typeface="Verdana"/>
              </a:rPr>
              <a:t>eksekutif</a:t>
            </a:r>
            <a:r>
              <a:rPr lang="en-US" sz="1300" dirty="0">
                <a:solidFill>
                  <a:schemeClr val="dk1"/>
                </a:solidFill>
                <a:latin typeface="Verdana"/>
                <a:ea typeface="Verdana"/>
                <a:cs typeface="Verdana"/>
                <a:sym typeface="Verdana"/>
              </a:rPr>
              <a:t> di </a:t>
            </a:r>
            <a:r>
              <a:rPr lang="en-US" sz="1300" dirty="0" err="1">
                <a:solidFill>
                  <a:schemeClr val="dk1"/>
                </a:solidFill>
                <a:latin typeface="Verdana"/>
                <a:ea typeface="Verdana"/>
                <a:cs typeface="Verdana"/>
                <a:sym typeface="Verdana"/>
              </a:rPr>
              <a:t>lebih</a:t>
            </a:r>
            <a:r>
              <a:rPr lang="en-US" sz="1300" dirty="0">
                <a:solidFill>
                  <a:schemeClr val="dk1"/>
                </a:solidFill>
                <a:latin typeface="Verdana"/>
                <a:ea typeface="Verdana"/>
                <a:cs typeface="Verdana"/>
                <a:sym typeface="Verdana"/>
              </a:rPr>
              <a:t> </a:t>
            </a:r>
            <a:r>
              <a:rPr lang="en-US" sz="1300" dirty="0" err="1">
                <a:solidFill>
                  <a:schemeClr val="dk1"/>
                </a:solidFill>
                <a:latin typeface="Verdana"/>
                <a:ea typeface="Verdana"/>
                <a:cs typeface="Verdana"/>
                <a:sym typeface="Verdana"/>
              </a:rPr>
              <a:t>dari</a:t>
            </a:r>
            <a:r>
              <a:rPr lang="en-US" sz="1300" dirty="0">
                <a:solidFill>
                  <a:schemeClr val="dk1"/>
                </a:solidFill>
                <a:latin typeface="Verdana"/>
                <a:ea typeface="Verdana"/>
                <a:cs typeface="Verdana"/>
                <a:sym typeface="Verdana"/>
              </a:rPr>
              <a:t> 60 negara di </a:t>
            </a:r>
            <a:r>
              <a:rPr lang="en-US" sz="1300" dirty="0" err="1">
                <a:solidFill>
                  <a:schemeClr val="dk1"/>
                </a:solidFill>
                <a:latin typeface="Verdana"/>
                <a:ea typeface="Verdana"/>
                <a:cs typeface="Verdana"/>
                <a:sym typeface="Verdana"/>
              </a:rPr>
              <a:t>seluruh</a:t>
            </a:r>
            <a:r>
              <a:rPr lang="en-US" sz="1300" dirty="0">
                <a:solidFill>
                  <a:schemeClr val="dk1"/>
                </a:solidFill>
                <a:latin typeface="Verdana"/>
                <a:ea typeface="Verdana"/>
                <a:cs typeface="Verdana"/>
                <a:sym typeface="Verdana"/>
              </a:rPr>
              <a:t> dunia.</a:t>
            </a:r>
          </a:p>
        </p:txBody>
      </p:sp>
      <p:pic>
        <p:nvPicPr>
          <p:cNvPr id="5" name="Google Shape;190;p30">
            <a:extLst>
              <a:ext uri="{FF2B5EF4-FFF2-40B4-BE49-F238E27FC236}">
                <a16:creationId xmlns:a16="http://schemas.microsoft.com/office/drawing/2014/main" id="{3A9BFE7B-5FDF-ECAE-8962-EB6AD5554F63}"/>
              </a:ext>
            </a:extLst>
          </p:cNvPr>
          <p:cNvPicPr preferRelativeResize="0">
            <a:picLocks noChangeAspect="1"/>
          </p:cNvPicPr>
          <p:nvPr/>
        </p:nvPicPr>
        <p:blipFill rotWithShape="1">
          <a:blip r:embed="rId4">
            <a:alphaModFix/>
          </a:blip>
          <a:srcRect/>
          <a:stretch/>
        </p:blipFill>
        <p:spPr>
          <a:xfrm>
            <a:off x="6087746" y="84710"/>
            <a:ext cx="934708" cy="442517"/>
          </a:xfrm>
          <a:prstGeom prst="rect">
            <a:avLst/>
          </a:prstGeom>
          <a:noFill/>
          <a:ln>
            <a:noFill/>
          </a:ln>
        </p:spPr>
      </p:pic>
    </p:spTree>
  </p:cSld>
  <p:clrMapOvr>
    <a:masterClrMapping/>
  </p:clrMapOvr>
  <p:transition spd="slow">
    <p:pu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 calcmode="lin" valueType="num">
                                      <p:cBhvr additive="base">
                                        <p:cTn id="7" dur="500"/>
                                        <p:tgtEl>
                                          <p:spTgt spid="213"/>
                                        </p:tgtEl>
                                        <p:attrNameLst>
                                          <p:attrName>ppt_y</p:attrName>
                                        </p:attrNameLst>
                                      </p:cBhvr>
                                      <p:tavLst>
                                        <p:tav tm="0">
                                          <p:val>
                                            <p:strVal val="#ppt_y+1"/>
                                          </p:val>
                                        </p:tav>
                                        <p:tav tm="100000">
                                          <p:val>
                                            <p:strVal val="#ppt_y"/>
                                          </p:val>
                                        </p:tav>
                                      </p:tavLst>
                                    </p:anim>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p:tgtEl>
                                          <p:spTgt spid="4"/>
                                        </p:tgtEl>
                                        <p:attrNameLst>
                                          <p:attrName>ppt_y</p:attrName>
                                        </p:attrNameLst>
                                      </p:cBhvr>
                                      <p:tavLst>
                                        <p:tav tm="0">
                                          <p:val>
                                            <p:strVal val="#ppt_y+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500"/>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224</TotalTime>
  <Words>1373</Words>
  <Application>Microsoft Office PowerPoint</Application>
  <PresentationFormat>On-screen Show (16:9)</PresentationFormat>
  <Paragraphs>72</Paragraphs>
  <Slides>16</Slides>
  <Notes>16</Notes>
  <HiddenSlides>1</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Palatino Linotype</vt:lpstr>
      <vt:lpstr>Verdana</vt:lpstr>
      <vt:lpstr>Arial</vt:lpstr>
      <vt:lpstr>Trebuchet MS</vt:lpstr>
      <vt:lpstr>Noto Sans Symbols</vt:lpstr>
      <vt:lpstr>Times New Roman</vt:lpstr>
      <vt:lpstr>Symbol</vt:lpstr>
      <vt:lpstr>Facet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PERUSAHAAN LEGO </vt:lpstr>
      <vt:lpstr>Inisiatif CSR Lego</vt:lpstr>
      <vt:lpstr>Dampak Positif</vt:lpstr>
      <vt:lpstr>BENTUK CSR LEGO </vt:lpstr>
      <vt:lpstr>Analisis SWOT CSR</vt:lpstr>
      <vt:lpstr>Studi Kasus Kompetitor</vt:lpstr>
      <vt:lpstr>Kesimpulan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ProBook</dc:creator>
  <cp:lastModifiedBy>ADINDA</cp:lastModifiedBy>
  <cp:revision>3</cp:revision>
  <dcterms:modified xsi:type="dcterms:W3CDTF">2024-12-02T16:35:19Z</dcterms:modified>
</cp:coreProperties>
</file>