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556500" cy="10699750"/>
  <p:notesSz cx="7556500" cy="1069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990"/>
            <a:ext cx="6806565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9" y="893190"/>
            <a:ext cx="3417570" cy="87674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5">
                <a:latin typeface="Calibri"/>
                <a:cs typeface="Calibri"/>
              </a:rPr>
              <a:t>&lt;?php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100">
                <a:latin typeface="Calibri"/>
                <a:cs typeface="Calibri"/>
              </a:rPr>
              <a:t>//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Variabel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sederhana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>
                <a:latin typeface="Calibri"/>
                <a:cs typeface="Calibri"/>
              </a:rPr>
              <a:t>$nama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=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"Ardian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Syah";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100" spc="10">
                <a:latin typeface="Calibri"/>
                <a:cs typeface="Calibri"/>
              </a:rPr>
              <a:t>$</a:t>
            </a:r>
            <a:r>
              <a:rPr dirty="0" sz="1100" spc="-10">
                <a:latin typeface="Calibri"/>
                <a:cs typeface="Calibri"/>
              </a:rPr>
              <a:t>u</a:t>
            </a:r>
            <a:r>
              <a:rPr dirty="0" sz="1100" spc="15">
                <a:latin typeface="Calibri"/>
                <a:cs typeface="Calibri"/>
              </a:rPr>
              <a:t>m</a:t>
            </a:r>
            <a:r>
              <a:rPr dirty="0" sz="1100" spc="-10">
                <a:latin typeface="Calibri"/>
                <a:cs typeface="Calibri"/>
              </a:rPr>
              <a:t>u</a:t>
            </a:r>
            <a:r>
              <a:rPr dirty="0" sz="1100" spc="5">
                <a:latin typeface="Calibri"/>
                <a:cs typeface="Calibri"/>
              </a:rPr>
              <a:t>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=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19</a:t>
            </a:r>
            <a:r>
              <a:rPr dirty="0" sz="110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100" spc="10">
                <a:latin typeface="Calibri"/>
                <a:cs typeface="Calibri"/>
              </a:rPr>
              <a:t>$</a:t>
            </a:r>
            <a:r>
              <a:rPr dirty="0" sz="1100">
                <a:latin typeface="Calibri"/>
                <a:cs typeface="Calibri"/>
              </a:rPr>
              <a:t>t</a:t>
            </a:r>
            <a:r>
              <a:rPr dirty="0" sz="1100" spc="-15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n</a:t>
            </a:r>
            <a:r>
              <a:rPr dirty="0" sz="1100" spc="15">
                <a:latin typeface="Calibri"/>
                <a:cs typeface="Calibri"/>
              </a:rPr>
              <a:t>gg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=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1</a:t>
            </a:r>
            <a:r>
              <a:rPr dirty="0" sz="1100" spc="-25">
                <a:latin typeface="Calibri"/>
                <a:cs typeface="Calibri"/>
              </a:rPr>
              <a:t>7</a:t>
            </a:r>
            <a:r>
              <a:rPr dirty="0" sz="1100" spc="10">
                <a:latin typeface="Calibri"/>
                <a:cs typeface="Calibri"/>
              </a:rPr>
              <a:t>4</a:t>
            </a:r>
            <a:r>
              <a:rPr dirty="0" sz="110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100" spc="-5">
                <a:latin typeface="Calibri"/>
                <a:cs typeface="Calibri"/>
              </a:rPr>
              <a:t>$mahasiswa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=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true;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//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Operator aritmatika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 spc="10">
                <a:latin typeface="Calibri"/>
                <a:cs typeface="Calibri"/>
              </a:rPr>
              <a:t>$a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=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10;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100" spc="10">
                <a:latin typeface="Calibri"/>
                <a:cs typeface="Calibri"/>
              </a:rPr>
              <a:t>$b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=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5;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Calibri"/>
                <a:cs typeface="Calibri"/>
              </a:rPr>
              <a:t>$hasil_tambah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=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$a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+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$b;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100" spc="-5">
                <a:latin typeface="Calibri"/>
                <a:cs typeface="Calibri"/>
              </a:rPr>
              <a:t>$hasil_kurang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=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$a</a:t>
            </a:r>
            <a:r>
              <a:rPr dirty="0" sz="1100">
                <a:latin typeface="Calibri"/>
                <a:cs typeface="Calibri"/>
              </a:rPr>
              <a:t> -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$b;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Calibri"/>
                <a:cs typeface="Calibri"/>
              </a:rPr>
              <a:t>$hasil_kali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=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$a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*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$b;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100" spc="-5">
                <a:latin typeface="Calibri"/>
                <a:cs typeface="Calibri"/>
              </a:rPr>
              <a:t>$hasil_bagi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=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$a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/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$b;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//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Operator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perbandingan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100" spc="-5">
                <a:latin typeface="Calibri"/>
                <a:cs typeface="Calibri"/>
              </a:rPr>
              <a:t>$lebih_besar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=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$a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&gt;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$b;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100" spc="-10">
                <a:latin typeface="Calibri"/>
                <a:cs typeface="Calibri"/>
              </a:rPr>
              <a:t>$lebih_kecil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=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$a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&lt;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$b;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Calibri"/>
                <a:cs typeface="Calibri"/>
              </a:rPr>
              <a:t>$sama_dengan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=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$a</a:t>
            </a:r>
            <a:r>
              <a:rPr dirty="0" sz="1100" spc="-5">
                <a:latin typeface="Calibri"/>
                <a:cs typeface="Calibri"/>
              </a:rPr>
              <a:t> ==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$b;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100" spc="-5">
                <a:latin typeface="Calibri"/>
                <a:cs typeface="Calibri"/>
              </a:rPr>
              <a:t>$tidak_sama_dengan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=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$a</a:t>
            </a:r>
            <a:r>
              <a:rPr dirty="0" sz="1100">
                <a:latin typeface="Calibri"/>
                <a:cs typeface="Calibri"/>
              </a:rPr>
              <a:t> !=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$b;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//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Operator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logika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100" spc="5">
                <a:latin typeface="Calibri"/>
                <a:cs typeface="Calibri"/>
              </a:rPr>
              <a:t>$dan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=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($a </a:t>
            </a:r>
            <a:r>
              <a:rPr dirty="0" sz="1100" spc="5">
                <a:latin typeface="Calibri"/>
                <a:cs typeface="Calibri"/>
              </a:rPr>
              <a:t>&gt;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0)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&amp;&amp;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($b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&gt;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Calibri"/>
                <a:cs typeface="Calibri"/>
              </a:rPr>
              <a:t>$atau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=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($a </a:t>
            </a:r>
            <a:r>
              <a:rPr dirty="0" sz="1100" spc="5">
                <a:latin typeface="Calibri"/>
                <a:cs typeface="Calibri"/>
              </a:rPr>
              <a:t>&gt;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0)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||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($b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&lt;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100">
                <a:latin typeface="Calibri"/>
                <a:cs typeface="Calibri"/>
              </a:rPr>
              <a:t>$tidak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=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!$mahasiswa;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//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Menampilkan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hasil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Calibri"/>
                <a:cs typeface="Calibri"/>
              </a:rPr>
              <a:t>echo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"Nama: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"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.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$nama .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"&lt;br&gt;";</a:t>
            </a:r>
            <a:endParaRPr sz="1100">
              <a:latin typeface="Calibri"/>
              <a:cs typeface="Calibri"/>
            </a:endParaRPr>
          </a:p>
          <a:p>
            <a:pPr marL="12700" marR="1234440">
              <a:lnSpc>
                <a:spcPts val="2270"/>
              </a:lnSpc>
              <a:spcBef>
                <a:spcPts val="200"/>
              </a:spcBef>
            </a:pPr>
            <a:r>
              <a:rPr dirty="0" sz="1100" spc="-5">
                <a:latin typeface="Calibri"/>
                <a:cs typeface="Calibri"/>
              </a:rPr>
              <a:t>echo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"Umur: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"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.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$umur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. </a:t>
            </a:r>
            <a:r>
              <a:rPr dirty="0" sz="1100" spc="5">
                <a:latin typeface="Calibri"/>
                <a:cs typeface="Calibri"/>
              </a:rPr>
              <a:t>"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tahun&lt;br&gt;";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echo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"Tinggi: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"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$tinggi </a:t>
            </a:r>
            <a:r>
              <a:rPr dirty="0" sz="1100">
                <a:latin typeface="Calibri"/>
                <a:cs typeface="Calibri"/>
              </a:rPr>
              <a:t>.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"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cm&lt;br&gt;";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5">
                <a:latin typeface="Calibri"/>
                <a:cs typeface="Calibri"/>
              </a:rPr>
              <a:t>echo "Mahasiswa: </a:t>
            </a:r>
            <a:r>
              <a:rPr dirty="0" sz="1100" spc="5">
                <a:latin typeface="Calibri"/>
                <a:cs typeface="Calibri"/>
              </a:rPr>
              <a:t>"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.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($mahasiswa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?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"Ya"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-5">
                <a:latin typeface="Calibri"/>
                <a:cs typeface="Calibri"/>
              </a:rPr>
              <a:t> "Tidak")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.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"&lt;br&gt;";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9" y="893190"/>
            <a:ext cx="27000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5">
                <a:latin typeface="Calibri"/>
                <a:cs typeface="Calibri"/>
              </a:rPr>
              <a:t>echo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"Hasil </a:t>
            </a:r>
            <a:r>
              <a:rPr dirty="0" sz="1100">
                <a:latin typeface="Calibri"/>
                <a:cs typeface="Calibri"/>
              </a:rPr>
              <a:t>tambah: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"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.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$hasil_tambah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"&lt;br&gt;";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Ucuup Ucuup</dc:creator>
  <dcterms:created xsi:type="dcterms:W3CDTF">2024-10-16T11:31:43Z</dcterms:created>
  <dcterms:modified xsi:type="dcterms:W3CDTF">2024-10-16T11:31:43Z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2024-10-16T00:00:00Z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2024-10-16T00:00:00Z</vt:filetime>
  </property>
</Properties>
</file>