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9" r:id="rId5"/>
    <p:sldId id="31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D06"/>
    <a:srgbClr val="FFFFFF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12DE960-163C-4166-8CEC-0A2D0205F6A1}"/>
              </a:ext>
            </a:extLst>
          </p:cNvPr>
          <p:cNvSpPr/>
          <p:nvPr userDrawn="1"/>
        </p:nvSpPr>
        <p:spPr>
          <a:xfrm>
            <a:off x="2858151" y="510258"/>
            <a:ext cx="4882053" cy="4385539"/>
          </a:xfrm>
          <a:custGeom>
            <a:avLst/>
            <a:gdLst>
              <a:gd name="connsiteX0" fmla="*/ 0 w 4068600"/>
              <a:gd name="connsiteY0" fmla="*/ 2034300 h 4068600"/>
              <a:gd name="connsiteX1" fmla="*/ 2034300 w 4068600"/>
              <a:gd name="connsiteY1" fmla="*/ 0 h 4068600"/>
              <a:gd name="connsiteX2" fmla="*/ 4068600 w 4068600"/>
              <a:gd name="connsiteY2" fmla="*/ 2034300 h 4068600"/>
              <a:gd name="connsiteX3" fmla="*/ 2034300 w 4068600"/>
              <a:gd name="connsiteY3" fmla="*/ 4068600 h 4068600"/>
              <a:gd name="connsiteX4" fmla="*/ 0 w 4068600"/>
              <a:gd name="connsiteY4" fmla="*/ 2034300 h 4068600"/>
              <a:gd name="connsiteX0" fmla="*/ 0 w 4231563"/>
              <a:gd name="connsiteY0" fmla="*/ 2225199 h 4070339"/>
              <a:gd name="connsiteX1" fmla="*/ 2197263 w 4231563"/>
              <a:gd name="connsiteY1" fmla="*/ 776 h 4070339"/>
              <a:gd name="connsiteX2" fmla="*/ 4231563 w 4231563"/>
              <a:gd name="connsiteY2" fmla="*/ 2035076 h 4070339"/>
              <a:gd name="connsiteX3" fmla="*/ 2197263 w 4231563"/>
              <a:gd name="connsiteY3" fmla="*/ 4069376 h 4070339"/>
              <a:gd name="connsiteX4" fmla="*/ 0 w 4231563"/>
              <a:gd name="connsiteY4" fmla="*/ 2225199 h 4070339"/>
              <a:gd name="connsiteX0" fmla="*/ 486 w 4232049"/>
              <a:gd name="connsiteY0" fmla="*/ 2225199 h 4404856"/>
              <a:gd name="connsiteX1" fmla="*/ 2197749 w 4232049"/>
              <a:gd name="connsiteY1" fmla="*/ 776 h 4404856"/>
              <a:gd name="connsiteX2" fmla="*/ 4232049 w 4232049"/>
              <a:gd name="connsiteY2" fmla="*/ 2035076 h 4404856"/>
              <a:gd name="connsiteX3" fmla="*/ 2387871 w 4232049"/>
              <a:gd name="connsiteY3" fmla="*/ 4404355 h 4404856"/>
              <a:gd name="connsiteX4" fmla="*/ 486 w 4232049"/>
              <a:gd name="connsiteY4" fmla="*/ 2225199 h 4404856"/>
              <a:gd name="connsiteX0" fmla="*/ 525 w 4920151"/>
              <a:gd name="connsiteY0" fmla="*/ 2228514 h 4417751"/>
              <a:gd name="connsiteX1" fmla="*/ 2197788 w 4920151"/>
              <a:gd name="connsiteY1" fmla="*/ 4091 h 4417751"/>
              <a:gd name="connsiteX2" fmla="*/ 4920151 w 4920151"/>
              <a:gd name="connsiteY2" fmla="*/ 2798882 h 4417751"/>
              <a:gd name="connsiteX3" fmla="*/ 2387910 w 4920151"/>
              <a:gd name="connsiteY3" fmla="*/ 4407670 h 4417751"/>
              <a:gd name="connsiteX4" fmla="*/ 525 w 4920151"/>
              <a:gd name="connsiteY4" fmla="*/ 2228514 h 4417751"/>
              <a:gd name="connsiteX0" fmla="*/ 977 w 4920603"/>
              <a:gd name="connsiteY0" fmla="*/ 2225221 h 4414458"/>
              <a:gd name="connsiteX1" fmla="*/ 2198240 w 4920603"/>
              <a:gd name="connsiteY1" fmla="*/ 798 h 4414458"/>
              <a:gd name="connsiteX2" fmla="*/ 4920603 w 4920603"/>
              <a:gd name="connsiteY2" fmla="*/ 2795589 h 4414458"/>
              <a:gd name="connsiteX3" fmla="*/ 2388362 w 4920603"/>
              <a:gd name="connsiteY3" fmla="*/ 4404377 h 4414458"/>
              <a:gd name="connsiteX4" fmla="*/ 977 w 4920603"/>
              <a:gd name="connsiteY4" fmla="*/ 2225221 h 4414458"/>
              <a:gd name="connsiteX0" fmla="*/ 977 w 4922262"/>
              <a:gd name="connsiteY0" fmla="*/ 2225221 h 4414458"/>
              <a:gd name="connsiteX1" fmla="*/ 2198240 w 4922262"/>
              <a:gd name="connsiteY1" fmla="*/ 798 h 4414458"/>
              <a:gd name="connsiteX2" fmla="*/ 4920603 w 4922262"/>
              <a:gd name="connsiteY2" fmla="*/ 2795589 h 4414458"/>
              <a:gd name="connsiteX3" fmla="*/ 2388362 w 4922262"/>
              <a:gd name="connsiteY3" fmla="*/ 4404377 h 4414458"/>
              <a:gd name="connsiteX4" fmla="*/ 977 w 4922262"/>
              <a:gd name="connsiteY4" fmla="*/ 2225221 h 4414458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189 w 4921474"/>
              <a:gd name="connsiteY0" fmla="*/ 2225894 h 4420582"/>
              <a:gd name="connsiteX1" fmla="*/ 2197452 w 4921474"/>
              <a:gd name="connsiteY1" fmla="*/ 1471 h 4420582"/>
              <a:gd name="connsiteX2" fmla="*/ 4919815 w 4921474"/>
              <a:gd name="connsiteY2" fmla="*/ 2796262 h 4420582"/>
              <a:gd name="connsiteX3" fmla="*/ 2387574 w 4921474"/>
              <a:gd name="connsiteY3" fmla="*/ 4405050 h 4420582"/>
              <a:gd name="connsiteX4" fmla="*/ 189 w 4921474"/>
              <a:gd name="connsiteY4" fmla="*/ 2225894 h 4420582"/>
              <a:gd name="connsiteX0" fmla="*/ 105 w 4920886"/>
              <a:gd name="connsiteY0" fmla="*/ 2225353 h 4420041"/>
              <a:gd name="connsiteX1" fmla="*/ 2197368 w 4920886"/>
              <a:gd name="connsiteY1" fmla="*/ 930 h 4420041"/>
              <a:gd name="connsiteX2" fmla="*/ 4919731 w 4920886"/>
              <a:gd name="connsiteY2" fmla="*/ 2795721 h 4420041"/>
              <a:gd name="connsiteX3" fmla="*/ 2387490 w 4920886"/>
              <a:gd name="connsiteY3" fmla="*/ 4404509 h 4420041"/>
              <a:gd name="connsiteX4" fmla="*/ 105 w 4920886"/>
              <a:gd name="connsiteY4" fmla="*/ 2225353 h 4420041"/>
              <a:gd name="connsiteX0" fmla="*/ 116 w 4920984"/>
              <a:gd name="connsiteY0" fmla="*/ 2225353 h 4420041"/>
              <a:gd name="connsiteX1" fmla="*/ 2197379 w 4920984"/>
              <a:gd name="connsiteY1" fmla="*/ 930 h 4420041"/>
              <a:gd name="connsiteX2" fmla="*/ 4919742 w 4920984"/>
              <a:gd name="connsiteY2" fmla="*/ 2795721 h 4420041"/>
              <a:gd name="connsiteX3" fmla="*/ 2387501 w 4920984"/>
              <a:gd name="connsiteY3" fmla="*/ 4404509 h 4420041"/>
              <a:gd name="connsiteX4" fmla="*/ 116 w 4920984"/>
              <a:gd name="connsiteY4" fmla="*/ 2225353 h 4420041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22 w 4921475"/>
              <a:gd name="connsiteY0" fmla="*/ 2226264 h 4420952"/>
              <a:gd name="connsiteX1" fmla="*/ 2197385 w 4921475"/>
              <a:gd name="connsiteY1" fmla="*/ 1841 h 4420952"/>
              <a:gd name="connsiteX2" fmla="*/ 4919748 w 4921475"/>
              <a:gd name="connsiteY2" fmla="*/ 2796632 h 4420952"/>
              <a:gd name="connsiteX3" fmla="*/ 2387507 w 4921475"/>
              <a:gd name="connsiteY3" fmla="*/ 4405420 h 4420952"/>
              <a:gd name="connsiteX4" fmla="*/ 122 w 4921475"/>
              <a:gd name="connsiteY4" fmla="*/ 2226264 h 44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1475" h="4420952">
                <a:moveTo>
                  <a:pt x="122" y="2226264"/>
                </a:moveTo>
                <a:cubicBezTo>
                  <a:pt x="-13458" y="704682"/>
                  <a:pt x="1105842" y="51636"/>
                  <a:pt x="2197385" y="1841"/>
                </a:cubicBezTo>
                <a:cubicBezTo>
                  <a:pt x="3288928" y="-47954"/>
                  <a:pt x="4983123" y="912628"/>
                  <a:pt x="4919748" y="2796632"/>
                </a:cubicBezTo>
                <a:cubicBezTo>
                  <a:pt x="4829213" y="4182696"/>
                  <a:pt x="3325140" y="4500481"/>
                  <a:pt x="2387507" y="4405420"/>
                </a:cubicBezTo>
                <a:cubicBezTo>
                  <a:pt x="1449874" y="4310359"/>
                  <a:pt x="13702" y="3747846"/>
                  <a:pt x="122" y="22262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1779662"/>
            <a:ext cx="482453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859782"/>
            <a:ext cx="4824536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622054D2-26C4-4D71-A592-07141BB73A10}"/>
              </a:ext>
            </a:extLst>
          </p:cNvPr>
          <p:cNvGrpSpPr/>
          <p:nvPr userDrawn="1"/>
        </p:nvGrpSpPr>
        <p:grpSpPr>
          <a:xfrm>
            <a:off x="1132683" y="10015"/>
            <a:ext cx="6618131" cy="4847444"/>
            <a:chOff x="248261" y="139409"/>
            <a:chExt cx="7534776" cy="484744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281F32B4-7453-4031-87C9-9B162EA09A3A}"/>
                </a:ext>
              </a:extLst>
            </p:cNvPr>
            <p:cNvSpPr/>
            <p:nvPr userDrawn="1"/>
          </p:nvSpPr>
          <p:spPr>
            <a:xfrm rot="20274635">
              <a:off x="1034052" y="3357355"/>
              <a:ext cx="720079" cy="1109517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F905D55C-D8B3-4B6A-9F10-E6FFAC96067F}"/>
                </a:ext>
              </a:extLst>
            </p:cNvPr>
            <p:cNvSpPr/>
            <p:nvPr userDrawn="1"/>
          </p:nvSpPr>
          <p:spPr>
            <a:xfrm>
              <a:off x="248261" y="139409"/>
              <a:ext cx="7534776" cy="4847444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405978 w 3141970"/>
                <a:gd name="connsiteY0" fmla="*/ 2884234 h 4842574"/>
                <a:gd name="connsiteX1" fmla="*/ 1189749 w 3141970"/>
                <a:gd name="connsiteY1" fmla="*/ 3436140 h 4842574"/>
                <a:gd name="connsiteX2" fmla="*/ 946998 w 3141970"/>
                <a:gd name="connsiteY2" fmla="*/ 4293934 h 4842574"/>
                <a:gd name="connsiteX3" fmla="*/ 169758 w 3141970"/>
                <a:gd name="connsiteY3" fmla="*/ 3880277 h 4842574"/>
                <a:gd name="connsiteX4" fmla="*/ 333043 w 3141970"/>
                <a:gd name="connsiteY4" fmla="*/ 3015951 h 4842574"/>
                <a:gd name="connsiteX5" fmla="*/ 703158 w 3141970"/>
                <a:gd name="connsiteY5" fmla="*/ 3187945 h 4842574"/>
                <a:gd name="connsiteX6" fmla="*/ 635667 w 3141970"/>
                <a:gd name="connsiteY6" fmla="*/ 3333814 h 4842574"/>
                <a:gd name="connsiteX7" fmla="*/ 520278 w 3141970"/>
                <a:gd name="connsiteY7" fmla="*/ 3219514 h 4842574"/>
                <a:gd name="connsiteX8" fmla="*/ 612806 w 3141970"/>
                <a:gd name="connsiteY8" fmla="*/ 2799326 h 4842574"/>
                <a:gd name="connsiteX9" fmla="*/ 520278 w 3141970"/>
                <a:gd name="connsiteY9" fmla="*/ 2655634 h 4842574"/>
                <a:gd name="connsiteX10" fmla="*/ 3683 w 3141970"/>
                <a:gd name="connsiteY10" fmla="*/ 2445454 h 4842574"/>
                <a:gd name="connsiteX11" fmla="*/ 817458 w 3141970"/>
                <a:gd name="connsiteY11" fmla="*/ 773494 h 4842574"/>
                <a:gd name="connsiteX12" fmla="*/ 2791038 w 3141970"/>
                <a:gd name="connsiteY12" fmla="*/ 3874 h 4842574"/>
                <a:gd name="connsiteX13" fmla="*/ 2912958 w 3141970"/>
                <a:gd name="connsiteY13" fmla="*/ 1063054 h 4842574"/>
                <a:gd name="connsiteX14" fmla="*/ 3141558 w 3141970"/>
                <a:gd name="connsiteY14" fmla="*/ 1786954 h 4842574"/>
                <a:gd name="connsiteX15" fmla="*/ 2851998 w 3141970"/>
                <a:gd name="connsiteY15" fmla="*/ 2510854 h 4842574"/>
                <a:gd name="connsiteX16" fmla="*/ 3111078 w 3141970"/>
                <a:gd name="connsiteY16" fmla="*/ 3189034 h 4842574"/>
                <a:gd name="connsiteX17" fmla="*/ 2707218 w 3141970"/>
                <a:gd name="connsiteY17" fmla="*/ 3935794 h 4842574"/>
                <a:gd name="connsiteX18" fmla="*/ 3141558 w 3141970"/>
                <a:gd name="connsiteY18" fmla="*/ 4842574 h 4842574"/>
                <a:gd name="connsiteX0" fmla="*/ 495373 w 3231365"/>
                <a:gd name="connsiteY0" fmla="*/ 2884020 h 4842360"/>
                <a:gd name="connsiteX1" fmla="*/ 1279144 w 3231365"/>
                <a:gd name="connsiteY1" fmla="*/ 3435926 h 4842360"/>
                <a:gd name="connsiteX2" fmla="*/ 1036393 w 3231365"/>
                <a:gd name="connsiteY2" fmla="*/ 4293720 h 4842360"/>
                <a:gd name="connsiteX3" fmla="*/ 259153 w 3231365"/>
                <a:gd name="connsiteY3" fmla="*/ 3880063 h 4842360"/>
                <a:gd name="connsiteX4" fmla="*/ 422438 w 3231365"/>
                <a:gd name="connsiteY4" fmla="*/ 3015737 h 4842360"/>
                <a:gd name="connsiteX5" fmla="*/ 792553 w 3231365"/>
                <a:gd name="connsiteY5" fmla="*/ 3187731 h 4842360"/>
                <a:gd name="connsiteX6" fmla="*/ 725062 w 3231365"/>
                <a:gd name="connsiteY6" fmla="*/ 3333600 h 4842360"/>
                <a:gd name="connsiteX7" fmla="*/ 609673 w 3231365"/>
                <a:gd name="connsiteY7" fmla="*/ 3219300 h 4842360"/>
                <a:gd name="connsiteX8" fmla="*/ 702201 w 3231365"/>
                <a:gd name="connsiteY8" fmla="*/ 2799112 h 4842360"/>
                <a:gd name="connsiteX9" fmla="*/ 609673 w 3231365"/>
                <a:gd name="connsiteY9" fmla="*/ 2655420 h 4842360"/>
                <a:gd name="connsiteX10" fmla="*/ 3203 w 3231365"/>
                <a:gd name="connsiteY10" fmla="*/ 2280779 h 4842360"/>
                <a:gd name="connsiteX11" fmla="*/ 906853 w 3231365"/>
                <a:gd name="connsiteY11" fmla="*/ 773280 h 4842360"/>
                <a:gd name="connsiteX12" fmla="*/ 2880433 w 3231365"/>
                <a:gd name="connsiteY12" fmla="*/ 3660 h 4842360"/>
                <a:gd name="connsiteX13" fmla="*/ 3002353 w 3231365"/>
                <a:gd name="connsiteY13" fmla="*/ 1062840 h 4842360"/>
                <a:gd name="connsiteX14" fmla="*/ 3230953 w 3231365"/>
                <a:gd name="connsiteY14" fmla="*/ 1786740 h 4842360"/>
                <a:gd name="connsiteX15" fmla="*/ 2941393 w 3231365"/>
                <a:gd name="connsiteY15" fmla="*/ 2510640 h 4842360"/>
                <a:gd name="connsiteX16" fmla="*/ 3200473 w 3231365"/>
                <a:gd name="connsiteY16" fmla="*/ 3188820 h 4842360"/>
                <a:gd name="connsiteX17" fmla="*/ 2796613 w 3231365"/>
                <a:gd name="connsiteY17" fmla="*/ 3935580 h 4842360"/>
                <a:gd name="connsiteX18" fmla="*/ 3230953 w 3231365"/>
                <a:gd name="connsiteY18" fmla="*/ 4842360 h 4842360"/>
                <a:gd name="connsiteX0" fmla="*/ 517846 w 3253838"/>
                <a:gd name="connsiteY0" fmla="*/ 2884020 h 4842360"/>
                <a:gd name="connsiteX1" fmla="*/ 1301617 w 3253838"/>
                <a:gd name="connsiteY1" fmla="*/ 3435926 h 4842360"/>
                <a:gd name="connsiteX2" fmla="*/ 1058866 w 3253838"/>
                <a:gd name="connsiteY2" fmla="*/ 4293720 h 4842360"/>
                <a:gd name="connsiteX3" fmla="*/ 281626 w 3253838"/>
                <a:gd name="connsiteY3" fmla="*/ 3880063 h 4842360"/>
                <a:gd name="connsiteX4" fmla="*/ 444911 w 3253838"/>
                <a:gd name="connsiteY4" fmla="*/ 3015737 h 4842360"/>
                <a:gd name="connsiteX5" fmla="*/ 815026 w 3253838"/>
                <a:gd name="connsiteY5" fmla="*/ 3187731 h 4842360"/>
                <a:gd name="connsiteX6" fmla="*/ 747535 w 3253838"/>
                <a:gd name="connsiteY6" fmla="*/ 3333600 h 4842360"/>
                <a:gd name="connsiteX7" fmla="*/ 632146 w 3253838"/>
                <a:gd name="connsiteY7" fmla="*/ 3219300 h 4842360"/>
                <a:gd name="connsiteX8" fmla="*/ 724674 w 3253838"/>
                <a:gd name="connsiteY8" fmla="*/ 2799112 h 4842360"/>
                <a:gd name="connsiteX9" fmla="*/ 632146 w 3253838"/>
                <a:gd name="connsiteY9" fmla="*/ 2655420 h 4842360"/>
                <a:gd name="connsiteX10" fmla="*/ 25676 w 3253838"/>
                <a:gd name="connsiteY10" fmla="*/ 2280779 h 4842360"/>
                <a:gd name="connsiteX11" fmla="*/ 929326 w 3253838"/>
                <a:gd name="connsiteY11" fmla="*/ 773280 h 4842360"/>
                <a:gd name="connsiteX12" fmla="*/ 2902906 w 3253838"/>
                <a:gd name="connsiteY12" fmla="*/ 3660 h 4842360"/>
                <a:gd name="connsiteX13" fmla="*/ 3024826 w 3253838"/>
                <a:gd name="connsiteY13" fmla="*/ 1062840 h 4842360"/>
                <a:gd name="connsiteX14" fmla="*/ 3253426 w 3253838"/>
                <a:gd name="connsiteY14" fmla="*/ 1786740 h 4842360"/>
                <a:gd name="connsiteX15" fmla="*/ 2963866 w 3253838"/>
                <a:gd name="connsiteY15" fmla="*/ 2510640 h 4842360"/>
                <a:gd name="connsiteX16" fmla="*/ 3222946 w 3253838"/>
                <a:gd name="connsiteY16" fmla="*/ 3188820 h 4842360"/>
                <a:gd name="connsiteX17" fmla="*/ 2819086 w 3253838"/>
                <a:gd name="connsiteY17" fmla="*/ 3935580 h 4842360"/>
                <a:gd name="connsiteX18" fmla="*/ 3253426 w 3253838"/>
                <a:gd name="connsiteY18" fmla="*/ 4842360 h 4842360"/>
                <a:gd name="connsiteX0" fmla="*/ 493501 w 3229493"/>
                <a:gd name="connsiteY0" fmla="*/ 2884020 h 4842360"/>
                <a:gd name="connsiteX1" fmla="*/ 1277272 w 3229493"/>
                <a:gd name="connsiteY1" fmla="*/ 3435926 h 4842360"/>
                <a:gd name="connsiteX2" fmla="*/ 1034521 w 3229493"/>
                <a:gd name="connsiteY2" fmla="*/ 4293720 h 4842360"/>
                <a:gd name="connsiteX3" fmla="*/ 257281 w 3229493"/>
                <a:gd name="connsiteY3" fmla="*/ 3880063 h 4842360"/>
                <a:gd name="connsiteX4" fmla="*/ 420566 w 3229493"/>
                <a:gd name="connsiteY4" fmla="*/ 3015737 h 4842360"/>
                <a:gd name="connsiteX5" fmla="*/ 790681 w 3229493"/>
                <a:gd name="connsiteY5" fmla="*/ 3187731 h 4842360"/>
                <a:gd name="connsiteX6" fmla="*/ 723190 w 3229493"/>
                <a:gd name="connsiteY6" fmla="*/ 3333600 h 4842360"/>
                <a:gd name="connsiteX7" fmla="*/ 607801 w 3229493"/>
                <a:gd name="connsiteY7" fmla="*/ 3219300 h 4842360"/>
                <a:gd name="connsiteX8" fmla="*/ 700329 w 3229493"/>
                <a:gd name="connsiteY8" fmla="*/ 2799112 h 4842360"/>
                <a:gd name="connsiteX9" fmla="*/ 1331 w 3229493"/>
                <a:gd name="connsiteY9" fmla="*/ 2280779 h 4842360"/>
                <a:gd name="connsiteX10" fmla="*/ 904981 w 3229493"/>
                <a:gd name="connsiteY10" fmla="*/ 773280 h 4842360"/>
                <a:gd name="connsiteX11" fmla="*/ 2878561 w 3229493"/>
                <a:gd name="connsiteY11" fmla="*/ 3660 h 4842360"/>
                <a:gd name="connsiteX12" fmla="*/ 3000481 w 3229493"/>
                <a:gd name="connsiteY12" fmla="*/ 1062840 h 4842360"/>
                <a:gd name="connsiteX13" fmla="*/ 3229081 w 3229493"/>
                <a:gd name="connsiteY13" fmla="*/ 1786740 h 4842360"/>
                <a:gd name="connsiteX14" fmla="*/ 2939521 w 3229493"/>
                <a:gd name="connsiteY14" fmla="*/ 2510640 h 4842360"/>
                <a:gd name="connsiteX15" fmla="*/ 3198601 w 3229493"/>
                <a:gd name="connsiteY15" fmla="*/ 3188820 h 4842360"/>
                <a:gd name="connsiteX16" fmla="*/ 2794741 w 3229493"/>
                <a:gd name="connsiteY16" fmla="*/ 3935580 h 4842360"/>
                <a:gd name="connsiteX17" fmla="*/ 3229081 w 3229493"/>
                <a:gd name="connsiteY17" fmla="*/ 4842360 h 4842360"/>
                <a:gd name="connsiteX0" fmla="*/ 494111 w 3230103"/>
                <a:gd name="connsiteY0" fmla="*/ 2884020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92861 w 3230103"/>
                <a:gd name="connsiteY1" fmla="*/ 3547759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32787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15330 w 3230103"/>
                <a:gd name="connsiteY1" fmla="*/ 3725376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890414 w 3603937"/>
                <a:gd name="connsiteY0" fmla="*/ 2903795 h 4842400"/>
                <a:gd name="connsiteX1" fmla="*/ 1689164 w 3603937"/>
                <a:gd name="connsiteY1" fmla="*/ 3725416 h 4842400"/>
                <a:gd name="connsiteX2" fmla="*/ 1356538 w 3603937"/>
                <a:gd name="connsiteY2" fmla="*/ 4293760 h 4842400"/>
                <a:gd name="connsiteX3" fmla="*/ 706621 w 3603937"/>
                <a:gd name="connsiteY3" fmla="*/ 3906416 h 4842400"/>
                <a:gd name="connsiteX4" fmla="*/ 705137 w 3603937"/>
                <a:gd name="connsiteY4" fmla="*/ 3028934 h 4842400"/>
                <a:gd name="connsiteX5" fmla="*/ 1165125 w 3603937"/>
                <a:gd name="connsiteY5" fmla="*/ 3187771 h 4842400"/>
                <a:gd name="connsiteX6" fmla="*/ 1097634 w 3603937"/>
                <a:gd name="connsiteY6" fmla="*/ 3333640 h 4842400"/>
                <a:gd name="connsiteX7" fmla="*/ 982245 w 3603937"/>
                <a:gd name="connsiteY7" fmla="*/ 3219340 h 4842400"/>
                <a:gd name="connsiteX8" fmla="*/ 1037325 w 3603937"/>
                <a:gd name="connsiteY8" fmla="*/ 2726790 h 4842400"/>
                <a:gd name="connsiteX9" fmla="*/ 1297 w 3603937"/>
                <a:gd name="connsiteY9" fmla="*/ 2313712 h 4842400"/>
                <a:gd name="connsiteX10" fmla="*/ 1279425 w 3603937"/>
                <a:gd name="connsiteY10" fmla="*/ 773320 h 4842400"/>
                <a:gd name="connsiteX11" fmla="*/ 3253005 w 3603937"/>
                <a:gd name="connsiteY11" fmla="*/ 3700 h 4842400"/>
                <a:gd name="connsiteX12" fmla="*/ 3374925 w 3603937"/>
                <a:gd name="connsiteY12" fmla="*/ 1062880 h 4842400"/>
                <a:gd name="connsiteX13" fmla="*/ 3603525 w 3603937"/>
                <a:gd name="connsiteY13" fmla="*/ 1786780 h 4842400"/>
                <a:gd name="connsiteX14" fmla="*/ 3313965 w 3603937"/>
                <a:gd name="connsiteY14" fmla="*/ 2510680 h 4842400"/>
                <a:gd name="connsiteX15" fmla="*/ 3573045 w 3603937"/>
                <a:gd name="connsiteY15" fmla="*/ 3188860 h 4842400"/>
                <a:gd name="connsiteX16" fmla="*/ 3169185 w 3603937"/>
                <a:gd name="connsiteY16" fmla="*/ 3935620 h 4842400"/>
                <a:gd name="connsiteX17" fmla="*/ 3603525 w 3603937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90750 w 3604273"/>
                <a:gd name="connsiteY0" fmla="*/ 2903795 h 4842400"/>
                <a:gd name="connsiteX1" fmla="*/ 1689500 w 3604273"/>
                <a:gd name="connsiteY1" fmla="*/ 3725416 h 4842400"/>
                <a:gd name="connsiteX2" fmla="*/ 1356874 w 3604273"/>
                <a:gd name="connsiteY2" fmla="*/ 4293760 h 4842400"/>
                <a:gd name="connsiteX3" fmla="*/ 706957 w 3604273"/>
                <a:gd name="connsiteY3" fmla="*/ 3906416 h 4842400"/>
                <a:gd name="connsiteX4" fmla="*/ 705473 w 3604273"/>
                <a:gd name="connsiteY4" fmla="*/ 3028934 h 4842400"/>
                <a:gd name="connsiteX5" fmla="*/ 1165461 w 3604273"/>
                <a:gd name="connsiteY5" fmla="*/ 3187771 h 4842400"/>
                <a:gd name="connsiteX6" fmla="*/ 1097970 w 3604273"/>
                <a:gd name="connsiteY6" fmla="*/ 3333640 h 4842400"/>
                <a:gd name="connsiteX7" fmla="*/ 982581 w 3604273"/>
                <a:gd name="connsiteY7" fmla="*/ 3219340 h 4842400"/>
                <a:gd name="connsiteX8" fmla="*/ 1037661 w 3604273"/>
                <a:gd name="connsiteY8" fmla="*/ 2726790 h 4842400"/>
                <a:gd name="connsiteX9" fmla="*/ 1633 w 3604273"/>
                <a:gd name="connsiteY9" fmla="*/ 2313712 h 4842400"/>
                <a:gd name="connsiteX10" fmla="*/ 1279761 w 3604273"/>
                <a:gd name="connsiteY10" fmla="*/ 773320 h 4842400"/>
                <a:gd name="connsiteX11" fmla="*/ 3253341 w 3604273"/>
                <a:gd name="connsiteY11" fmla="*/ 3700 h 4842400"/>
                <a:gd name="connsiteX12" fmla="*/ 3375261 w 3604273"/>
                <a:gd name="connsiteY12" fmla="*/ 1062880 h 4842400"/>
                <a:gd name="connsiteX13" fmla="*/ 3603861 w 3604273"/>
                <a:gd name="connsiteY13" fmla="*/ 1786780 h 4842400"/>
                <a:gd name="connsiteX14" fmla="*/ 3314301 w 3604273"/>
                <a:gd name="connsiteY14" fmla="*/ 2510680 h 4842400"/>
                <a:gd name="connsiteX15" fmla="*/ 3573381 w 3604273"/>
                <a:gd name="connsiteY15" fmla="*/ 3188860 h 4842400"/>
                <a:gd name="connsiteX16" fmla="*/ 3169521 w 3604273"/>
                <a:gd name="connsiteY16" fmla="*/ 3935620 h 4842400"/>
                <a:gd name="connsiteX17" fmla="*/ 3603861 w 3604273"/>
                <a:gd name="connsiteY17" fmla="*/ 4842400 h 4842400"/>
                <a:gd name="connsiteX0" fmla="*/ 890860 w 3604383"/>
                <a:gd name="connsiteY0" fmla="*/ 2903278 h 4841883"/>
                <a:gd name="connsiteX1" fmla="*/ 1689610 w 3604383"/>
                <a:gd name="connsiteY1" fmla="*/ 3724899 h 4841883"/>
                <a:gd name="connsiteX2" fmla="*/ 1356984 w 3604383"/>
                <a:gd name="connsiteY2" fmla="*/ 4293243 h 4841883"/>
                <a:gd name="connsiteX3" fmla="*/ 707067 w 3604383"/>
                <a:gd name="connsiteY3" fmla="*/ 3905899 h 4841883"/>
                <a:gd name="connsiteX4" fmla="*/ 705583 w 3604383"/>
                <a:gd name="connsiteY4" fmla="*/ 3028417 h 4841883"/>
                <a:gd name="connsiteX5" fmla="*/ 1165571 w 3604383"/>
                <a:gd name="connsiteY5" fmla="*/ 3187254 h 4841883"/>
                <a:gd name="connsiteX6" fmla="*/ 1098080 w 3604383"/>
                <a:gd name="connsiteY6" fmla="*/ 3333123 h 4841883"/>
                <a:gd name="connsiteX7" fmla="*/ 982691 w 3604383"/>
                <a:gd name="connsiteY7" fmla="*/ 3218823 h 4841883"/>
                <a:gd name="connsiteX8" fmla="*/ 1037771 w 3604383"/>
                <a:gd name="connsiteY8" fmla="*/ 2726273 h 4841883"/>
                <a:gd name="connsiteX9" fmla="*/ 1743 w 3604383"/>
                <a:gd name="connsiteY9" fmla="*/ 2313195 h 4841883"/>
                <a:gd name="connsiteX10" fmla="*/ 1279871 w 3604383"/>
                <a:gd name="connsiteY10" fmla="*/ 772803 h 4841883"/>
                <a:gd name="connsiteX11" fmla="*/ 3253451 w 3604383"/>
                <a:gd name="connsiteY11" fmla="*/ 3183 h 4841883"/>
                <a:gd name="connsiteX12" fmla="*/ 3375371 w 3604383"/>
                <a:gd name="connsiteY12" fmla="*/ 1062363 h 4841883"/>
                <a:gd name="connsiteX13" fmla="*/ 3603971 w 3604383"/>
                <a:gd name="connsiteY13" fmla="*/ 1786263 h 4841883"/>
                <a:gd name="connsiteX14" fmla="*/ 3314411 w 3604383"/>
                <a:gd name="connsiteY14" fmla="*/ 2510163 h 4841883"/>
                <a:gd name="connsiteX15" fmla="*/ 3573491 w 3604383"/>
                <a:gd name="connsiteY15" fmla="*/ 3188343 h 4841883"/>
                <a:gd name="connsiteX16" fmla="*/ 3169631 w 3604383"/>
                <a:gd name="connsiteY16" fmla="*/ 3935103 h 4841883"/>
                <a:gd name="connsiteX17" fmla="*/ 3603971 w 3604383"/>
                <a:gd name="connsiteY17" fmla="*/ 4841883 h 4841883"/>
                <a:gd name="connsiteX0" fmla="*/ 890832 w 3613433"/>
                <a:gd name="connsiteY0" fmla="*/ 2516626 h 4455231"/>
                <a:gd name="connsiteX1" fmla="*/ 1689582 w 3613433"/>
                <a:gd name="connsiteY1" fmla="*/ 3338247 h 4455231"/>
                <a:gd name="connsiteX2" fmla="*/ 1356956 w 3613433"/>
                <a:gd name="connsiteY2" fmla="*/ 3906591 h 4455231"/>
                <a:gd name="connsiteX3" fmla="*/ 707039 w 3613433"/>
                <a:gd name="connsiteY3" fmla="*/ 3519247 h 4455231"/>
                <a:gd name="connsiteX4" fmla="*/ 705555 w 3613433"/>
                <a:gd name="connsiteY4" fmla="*/ 2641765 h 4455231"/>
                <a:gd name="connsiteX5" fmla="*/ 1165543 w 3613433"/>
                <a:gd name="connsiteY5" fmla="*/ 2800602 h 4455231"/>
                <a:gd name="connsiteX6" fmla="*/ 1098052 w 3613433"/>
                <a:gd name="connsiteY6" fmla="*/ 2946471 h 4455231"/>
                <a:gd name="connsiteX7" fmla="*/ 982663 w 3613433"/>
                <a:gd name="connsiteY7" fmla="*/ 2832171 h 4455231"/>
                <a:gd name="connsiteX8" fmla="*/ 1037743 w 3613433"/>
                <a:gd name="connsiteY8" fmla="*/ 2339621 h 4455231"/>
                <a:gd name="connsiteX9" fmla="*/ 1715 w 3613433"/>
                <a:gd name="connsiteY9" fmla="*/ 1926543 h 4455231"/>
                <a:gd name="connsiteX10" fmla="*/ 1279843 w 3613433"/>
                <a:gd name="connsiteY10" fmla="*/ 386151 h 4455231"/>
                <a:gd name="connsiteX11" fmla="*/ 3485600 w 3613433"/>
                <a:gd name="connsiteY11" fmla="*/ 11236 h 4455231"/>
                <a:gd name="connsiteX12" fmla="*/ 3375343 w 3613433"/>
                <a:gd name="connsiteY12" fmla="*/ 675711 h 4455231"/>
                <a:gd name="connsiteX13" fmla="*/ 3603943 w 3613433"/>
                <a:gd name="connsiteY13" fmla="*/ 1399611 h 4455231"/>
                <a:gd name="connsiteX14" fmla="*/ 3314383 w 3613433"/>
                <a:gd name="connsiteY14" fmla="*/ 2123511 h 4455231"/>
                <a:gd name="connsiteX15" fmla="*/ 3573463 w 3613433"/>
                <a:gd name="connsiteY15" fmla="*/ 2801691 h 4455231"/>
                <a:gd name="connsiteX16" fmla="*/ 3169603 w 3613433"/>
                <a:gd name="connsiteY16" fmla="*/ 3548451 h 4455231"/>
                <a:gd name="connsiteX17" fmla="*/ 3603943 w 3613433"/>
                <a:gd name="connsiteY17" fmla="*/ 4455231 h 4455231"/>
                <a:gd name="connsiteX0" fmla="*/ 890832 w 3610208"/>
                <a:gd name="connsiteY0" fmla="*/ 2505589 h 4444194"/>
                <a:gd name="connsiteX1" fmla="*/ 1689582 w 3610208"/>
                <a:gd name="connsiteY1" fmla="*/ 3327210 h 4444194"/>
                <a:gd name="connsiteX2" fmla="*/ 1356956 w 3610208"/>
                <a:gd name="connsiteY2" fmla="*/ 3895554 h 4444194"/>
                <a:gd name="connsiteX3" fmla="*/ 707039 w 3610208"/>
                <a:gd name="connsiteY3" fmla="*/ 3508210 h 4444194"/>
                <a:gd name="connsiteX4" fmla="*/ 705555 w 3610208"/>
                <a:gd name="connsiteY4" fmla="*/ 2630728 h 4444194"/>
                <a:gd name="connsiteX5" fmla="*/ 1165543 w 3610208"/>
                <a:gd name="connsiteY5" fmla="*/ 2789565 h 4444194"/>
                <a:gd name="connsiteX6" fmla="*/ 1098052 w 3610208"/>
                <a:gd name="connsiteY6" fmla="*/ 2935434 h 4444194"/>
                <a:gd name="connsiteX7" fmla="*/ 982663 w 3610208"/>
                <a:gd name="connsiteY7" fmla="*/ 2821134 h 4444194"/>
                <a:gd name="connsiteX8" fmla="*/ 1037743 w 3610208"/>
                <a:gd name="connsiteY8" fmla="*/ 2328584 h 4444194"/>
                <a:gd name="connsiteX9" fmla="*/ 1715 w 3610208"/>
                <a:gd name="connsiteY9" fmla="*/ 1915506 h 4444194"/>
                <a:gd name="connsiteX10" fmla="*/ 1279843 w 3610208"/>
                <a:gd name="connsiteY10" fmla="*/ 375114 h 4444194"/>
                <a:gd name="connsiteX11" fmla="*/ 3485600 w 3610208"/>
                <a:gd name="connsiteY11" fmla="*/ 199 h 4444194"/>
                <a:gd name="connsiteX12" fmla="*/ 3375343 w 3610208"/>
                <a:gd name="connsiteY12" fmla="*/ 664674 h 4444194"/>
                <a:gd name="connsiteX13" fmla="*/ 3603943 w 3610208"/>
                <a:gd name="connsiteY13" fmla="*/ 1388574 h 4444194"/>
                <a:gd name="connsiteX14" fmla="*/ 3314383 w 3610208"/>
                <a:gd name="connsiteY14" fmla="*/ 2112474 h 4444194"/>
                <a:gd name="connsiteX15" fmla="*/ 3573463 w 3610208"/>
                <a:gd name="connsiteY15" fmla="*/ 2790654 h 4444194"/>
                <a:gd name="connsiteX16" fmla="*/ 3169603 w 3610208"/>
                <a:gd name="connsiteY16" fmla="*/ 3537414 h 4444194"/>
                <a:gd name="connsiteX17" fmla="*/ 3603943 w 3610208"/>
                <a:gd name="connsiteY17" fmla="*/ 4444194 h 4444194"/>
                <a:gd name="connsiteX0" fmla="*/ 890545 w 3609921"/>
                <a:gd name="connsiteY0" fmla="*/ 2505589 h 4444194"/>
                <a:gd name="connsiteX1" fmla="*/ 1689295 w 3609921"/>
                <a:gd name="connsiteY1" fmla="*/ 3327210 h 4444194"/>
                <a:gd name="connsiteX2" fmla="*/ 1356669 w 3609921"/>
                <a:gd name="connsiteY2" fmla="*/ 3895554 h 4444194"/>
                <a:gd name="connsiteX3" fmla="*/ 706752 w 3609921"/>
                <a:gd name="connsiteY3" fmla="*/ 3508210 h 4444194"/>
                <a:gd name="connsiteX4" fmla="*/ 705268 w 3609921"/>
                <a:gd name="connsiteY4" fmla="*/ 2630728 h 4444194"/>
                <a:gd name="connsiteX5" fmla="*/ 1165256 w 3609921"/>
                <a:gd name="connsiteY5" fmla="*/ 2789565 h 4444194"/>
                <a:gd name="connsiteX6" fmla="*/ 1097765 w 3609921"/>
                <a:gd name="connsiteY6" fmla="*/ 2935434 h 4444194"/>
                <a:gd name="connsiteX7" fmla="*/ 982376 w 3609921"/>
                <a:gd name="connsiteY7" fmla="*/ 2821134 h 4444194"/>
                <a:gd name="connsiteX8" fmla="*/ 1037456 w 3609921"/>
                <a:gd name="connsiteY8" fmla="*/ 2328584 h 4444194"/>
                <a:gd name="connsiteX9" fmla="*/ 1428 w 3609921"/>
                <a:gd name="connsiteY9" fmla="*/ 1915506 h 4444194"/>
                <a:gd name="connsiteX10" fmla="*/ 1279556 w 3609921"/>
                <a:gd name="connsiteY10" fmla="*/ 375114 h 4444194"/>
                <a:gd name="connsiteX11" fmla="*/ 3485313 w 3609921"/>
                <a:gd name="connsiteY11" fmla="*/ 199 h 4444194"/>
                <a:gd name="connsiteX12" fmla="*/ 3375056 w 3609921"/>
                <a:gd name="connsiteY12" fmla="*/ 664674 h 4444194"/>
                <a:gd name="connsiteX13" fmla="*/ 3603656 w 3609921"/>
                <a:gd name="connsiteY13" fmla="*/ 1388574 h 4444194"/>
                <a:gd name="connsiteX14" fmla="*/ 3314096 w 3609921"/>
                <a:gd name="connsiteY14" fmla="*/ 2112474 h 4444194"/>
                <a:gd name="connsiteX15" fmla="*/ 3573176 w 3609921"/>
                <a:gd name="connsiteY15" fmla="*/ 2790654 h 4444194"/>
                <a:gd name="connsiteX16" fmla="*/ 3169316 w 3609921"/>
                <a:gd name="connsiteY16" fmla="*/ 3537414 h 4444194"/>
                <a:gd name="connsiteX17" fmla="*/ 3603656 w 3609921"/>
                <a:gd name="connsiteY17" fmla="*/ 4444194 h 4444194"/>
                <a:gd name="connsiteX0" fmla="*/ 890668 w 3611656"/>
                <a:gd name="connsiteY0" fmla="*/ 2509184 h 4447789"/>
                <a:gd name="connsiteX1" fmla="*/ 1689418 w 3611656"/>
                <a:gd name="connsiteY1" fmla="*/ 3330805 h 4447789"/>
                <a:gd name="connsiteX2" fmla="*/ 1356792 w 3611656"/>
                <a:gd name="connsiteY2" fmla="*/ 3899149 h 4447789"/>
                <a:gd name="connsiteX3" fmla="*/ 706875 w 3611656"/>
                <a:gd name="connsiteY3" fmla="*/ 3511805 h 4447789"/>
                <a:gd name="connsiteX4" fmla="*/ 705391 w 3611656"/>
                <a:gd name="connsiteY4" fmla="*/ 2634323 h 4447789"/>
                <a:gd name="connsiteX5" fmla="*/ 1165379 w 3611656"/>
                <a:gd name="connsiteY5" fmla="*/ 2793160 h 4447789"/>
                <a:gd name="connsiteX6" fmla="*/ 1097888 w 3611656"/>
                <a:gd name="connsiteY6" fmla="*/ 2939029 h 4447789"/>
                <a:gd name="connsiteX7" fmla="*/ 982499 w 3611656"/>
                <a:gd name="connsiteY7" fmla="*/ 2824729 h 4447789"/>
                <a:gd name="connsiteX8" fmla="*/ 1037579 w 3611656"/>
                <a:gd name="connsiteY8" fmla="*/ 2332179 h 4447789"/>
                <a:gd name="connsiteX9" fmla="*/ 1551 w 3611656"/>
                <a:gd name="connsiteY9" fmla="*/ 1919101 h 4447789"/>
                <a:gd name="connsiteX10" fmla="*/ 1302147 w 3611656"/>
                <a:gd name="connsiteY10" fmla="*/ 444493 h 4447789"/>
                <a:gd name="connsiteX11" fmla="*/ 3485436 w 3611656"/>
                <a:gd name="connsiteY11" fmla="*/ 3794 h 4447789"/>
                <a:gd name="connsiteX12" fmla="*/ 3375179 w 3611656"/>
                <a:gd name="connsiteY12" fmla="*/ 668269 h 4447789"/>
                <a:gd name="connsiteX13" fmla="*/ 3603779 w 3611656"/>
                <a:gd name="connsiteY13" fmla="*/ 1392169 h 4447789"/>
                <a:gd name="connsiteX14" fmla="*/ 3314219 w 3611656"/>
                <a:gd name="connsiteY14" fmla="*/ 2116069 h 4447789"/>
                <a:gd name="connsiteX15" fmla="*/ 3573299 w 3611656"/>
                <a:gd name="connsiteY15" fmla="*/ 2794249 h 4447789"/>
                <a:gd name="connsiteX16" fmla="*/ 3169439 w 3611656"/>
                <a:gd name="connsiteY16" fmla="*/ 3541009 h 4447789"/>
                <a:gd name="connsiteX17" fmla="*/ 3603779 w 3611656"/>
                <a:gd name="connsiteY17" fmla="*/ 4447789 h 4447789"/>
                <a:gd name="connsiteX0" fmla="*/ 889325 w 3610313"/>
                <a:gd name="connsiteY0" fmla="*/ 2509184 h 4447789"/>
                <a:gd name="connsiteX1" fmla="*/ 1688075 w 3610313"/>
                <a:gd name="connsiteY1" fmla="*/ 3330805 h 4447789"/>
                <a:gd name="connsiteX2" fmla="*/ 1355449 w 3610313"/>
                <a:gd name="connsiteY2" fmla="*/ 3899149 h 4447789"/>
                <a:gd name="connsiteX3" fmla="*/ 705532 w 3610313"/>
                <a:gd name="connsiteY3" fmla="*/ 3511805 h 4447789"/>
                <a:gd name="connsiteX4" fmla="*/ 704048 w 3610313"/>
                <a:gd name="connsiteY4" fmla="*/ 2634323 h 4447789"/>
                <a:gd name="connsiteX5" fmla="*/ 1164036 w 3610313"/>
                <a:gd name="connsiteY5" fmla="*/ 2793160 h 4447789"/>
                <a:gd name="connsiteX6" fmla="*/ 1096545 w 3610313"/>
                <a:gd name="connsiteY6" fmla="*/ 2939029 h 4447789"/>
                <a:gd name="connsiteX7" fmla="*/ 981156 w 3610313"/>
                <a:gd name="connsiteY7" fmla="*/ 2824729 h 4447789"/>
                <a:gd name="connsiteX8" fmla="*/ 1036236 w 3610313"/>
                <a:gd name="connsiteY8" fmla="*/ 2332179 h 4447789"/>
                <a:gd name="connsiteX9" fmla="*/ 208 w 3610313"/>
                <a:gd name="connsiteY9" fmla="*/ 1919101 h 4447789"/>
                <a:gd name="connsiteX10" fmla="*/ 1300804 w 3610313"/>
                <a:gd name="connsiteY10" fmla="*/ 444493 h 4447789"/>
                <a:gd name="connsiteX11" fmla="*/ 3484093 w 3610313"/>
                <a:gd name="connsiteY11" fmla="*/ 3794 h 4447789"/>
                <a:gd name="connsiteX12" fmla="*/ 3373836 w 3610313"/>
                <a:gd name="connsiteY12" fmla="*/ 668269 h 4447789"/>
                <a:gd name="connsiteX13" fmla="*/ 3602436 w 3610313"/>
                <a:gd name="connsiteY13" fmla="*/ 1392169 h 4447789"/>
                <a:gd name="connsiteX14" fmla="*/ 3312876 w 3610313"/>
                <a:gd name="connsiteY14" fmla="*/ 2116069 h 4447789"/>
                <a:gd name="connsiteX15" fmla="*/ 3571956 w 3610313"/>
                <a:gd name="connsiteY15" fmla="*/ 2794249 h 4447789"/>
                <a:gd name="connsiteX16" fmla="*/ 3168096 w 3610313"/>
                <a:gd name="connsiteY16" fmla="*/ 3541009 h 4447789"/>
                <a:gd name="connsiteX17" fmla="*/ 3602436 w 3610313"/>
                <a:gd name="connsiteY17" fmla="*/ 4447789 h 4447789"/>
                <a:gd name="connsiteX0" fmla="*/ 889325 w 3636228"/>
                <a:gd name="connsiteY0" fmla="*/ 2506651 h 4445256"/>
                <a:gd name="connsiteX1" fmla="*/ 1688075 w 3636228"/>
                <a:gd name="connsiteY1" fmla="*/ 3328272 h 4445256"/>
                <a:gd name="connsiteX2" fmla="*/ 1355449 w 3636228"/>
                <a:gd name="connsiteY2" fmla="*/ 3896616 h 4445256"/>
                <a:gd name="connsiteX3" fmla="*/ 705532 w 3636228"/>
                <a:gd name="connsiteY3" fmla="*/ 3509272 h 4445256"/>
                <a:gd name="connsiteX4" fmla="*/ 704048 w 3636228"/>
                <a:gd name="connsiteY4" fmla="*/ 2631790 h 4445256"/>
                <a:gd name="connsiteX5" fmla="*/ 1164036 w 3636228"/>
                <a:gd name="connsiteY5" fmla="*/ 2790627 h 4445256"/>
                <a:gd name="connsiteX6" fmla="*/ 1096545 w 3636228"/>
                <a:gd name="connsiteY6" fmla="*/ 2936496 h 4445256"/>
                <a:gd name="connsiteX7" fmla="*/ 981156 w 3636228"/>
                <a:gd name="connsiteY7" fmla="*/ 2822196 h 4445256"/>
                <a:gd name="connsiteX8" fmla="*/ 1036236 w 3636228"/>
                <a:gd name="connsiteY8" fmla="*/ 2329646 h 4445256"/>
                <a:gd name="connsiteX9" fmla="*/ 208 w 3636228"/>
                <a:gd name="connsiteY9" fmla="*/ 1916568 h 4445256"/>
                <a:gd name="connsiteX10" fmla="*/ 1300804 w 3636228"/>
                <a:gd name="connsiteY10" fmla="*/ 441960 h 4445256"/>
                <a:gd name="connsiteX11" fmla="*/ 3484093 w 3636228"/>
                <a:gd name="connsiteY11" fmla="*/ 1261 h 4445256"/>
                <a:gd name="connsiteX12" fmla="*/ 3373836 w 3636228"/>
                <a:gd name="connsiteY12" fmla="*/ 665736 h 4445256"/>
                <a:gd name="connsiteX13" fmla="*/ 3602436 w 3636228"/>
                <a:gd name="connsiteY13" fmla="*/ 1389636 h 4445256"/>
                <a:gd name="connsiteX14" fmla="*/ 3312876 w 3636228"/>
                <a:gd name="connsiteY14" fmla="*/ 2113536 h 4445256"/>
                <a:gd name="connsiteX15" fmla="*/ 3571956 w 3636228"/>
                <a:gd name="connsiteY15" fmla="*/ 2791716 h 4445256"/>
                <a:gd name="connsiteX16" fmla="*/ 3168096 w 3636228"/>
                <a:gd name="connsiteY16" fmla="*/ 3538476 h 4445256"/>
                <a:gd name="connsiteX17" fmla="*/ 3602436 w 3636228"/>
                <a:gd name="connsiteY17" fmla="*/ 4445256 h 4445256"/>
                <a:gd name="connsiteX0" fmla="*/ 889325 w 5793126"/>
                <a:gd name="connsiteY0" fmla="*/ 2519755 h 4458360"/>
                <a:gd name="connsiteX1" fmla="*/ 1688075 w 5793126"/>
                <a:gd name="connsiteY1" fmla="*/ 3341376 h 4458360"/>
                <a:gd name="connsiteX2" fmla="*/ 1355449 w 5793126"/>
                <a:gd name="connsiteY2" fmla="*/ 3909720 h 4458360"/>
                <a:gd name="connsiteX3" fmla="*/ 705532 w 5793126"/>
                <a:gd name="connsiteY3" fmla="*/ 3522376 h 4458360"/>
                <a:gd name="connsiteX4" fmla="*/ 704048 w 5793126"/>
                <a:gd name="connsiteY4" fmla="*/ 2644894 h 4458360"/>
                <a:gd name="connsiteX5" fmla="*/ 1164036 w 5793126"/>
                <a:gd name="connsiteY5" fmla="*/ 2803731 h 4458360"/>
                <a:gd name="connsiteX6" fmla="*/ 1096545 w 5793126"/>
                <a:gd name="connsiteY6" fmla="*/ 2949600 h 4458360"/>
                <a:gd name="connsiteX7" fmla="*/ 981156 w 5793126"/>
                <a:gd name="connsiteY7" fmla="*/ 2835300 h 4458360"/>
                <a:gd name="connsiteX8" fmla="*/ 1036236 w 5793126"/>
                <a:gd name="connsiteY8" fmla="*/ 2342750 h 4458360"/>
                <a:gd name="connsiteX9" fmla="*/ 208 w 5793126"/>
                <a:gd name="connsiteY9" fmla="*/ 1929672 h 4458360"/>
                <a:gd name="connsiteX10" fmla="*/ 1300804 w 5793126"/>
                <a:gd name="connsiteY10" fmla="*/ 455064 h 4458360"/>
                <a:gd name="connsiteX11" fmla="*/ 3484093 w 5793126"/>
                <a:gd name="connsiteY11" fmla="*/ 14365 h 4458360"/>
                <a:gd name="connsiteX12" fmla="*/ 5792966 w 5793126"/>
                <a:gd name="connsiteY12" fmla="*/ 231508 h 4458360"/>
                <a:gd name="connsiteX13" fmla="*/ 3602436 w 5793126"/>
                <a:gd name="connsiteY13" fmla="*/ 1402740 h 4458360"/>
                <a:gd name="connsiteX14" fmla="*/ 3312876 w 5793126"/>
                <a:gd name="connsiteY14" fmla="*/ 2126640 h 4458360"/>
                <a:gd name="connsiteX15" fmla="*/ 3571956 w 5793126"/>
                <a:gd name="connsiteY15" fmla="*/ 2804820 h 4458360"/>
                <a:gd name="connsiteX16" fmla="*/ 3168096 w 5793126"/>
                <a:gd name="connsiteY16" fmla="*/ 3551580 h 4458360"/>
                <a:gd name="connsiteX17" fmla="*/ 3602436 w 5793126"/>
                <a:gd name="connsiteY17" fmla="*/ 4458360 h 4458360"/>
                <a:gd name="connsiteX0" fmla="*/ 889325 w 5845551"/>
                <a:gd name="connsiteY0" fmla="*/ 2521213 h 4459818"/>
                <a:gd name="connsiteX1" fmla="*/ 1688075 w 5845551"/>
                <a:gd name="connsiteY1" fmla="*/ 3342834 h 4459818"/>
                <a:gd name="connsiteX2" fmla="*/ 1355449 w 5845551"/>
                <a:gd name="connsiteY2" fmla="*/ 3911178 h 4459818"/>
                <a:gd name="connsiteX3" fmla="*/ 705532 w 5845551"/>
                <a:gd name="connsiteY3" fmla="*/ 3523834 h 4459818"/>
                <a:gd name="connsiteX4" fmla="*/ 704048 w 5845551"/>
                <a:gd name="connsiteY4" fmla="*/ 2646352 h 4459818"/>
                <a:gd name="connsiteX5" fmla="*/ 1164036 w 5845551"/>
                <a:gd name="connsiteY5" fmla="*/ 2805189 h 4459818"/>
                <a:gd name="connsiteX6" fmla="*/ 1096545 w 5845551"/>
                <a:gd name="connsiteY6" fmla="*/ 2951058 h 4459818"/>
                <a:gd name="connsiteX7" fmla="*/ 981156 w 5845551"/>
                <a:gd name="connsiteY7" fmla="*/ 2836758 h 4459818"/>
                <a:gd name="connsiteX8" fmla="*/ 1036236 w 5845551"/>
                <a:gd name="connsiteY8" fmla="*/ 2344208 h 4459818"/>
                <a:gd name="connsiteX9" fmla="*/ 208 w 5845551"/>
                <a:gd name="connsiteY9" fmla="*/ 1931130 h 4459818"/>
                <a:gd name="connsiteX10" fmla="*/ 1300804 w 5845551"/>
                <a:gd name="connsiteY10" fmla="*/ 456522 h 4459818"/>
                <a:gd name="connsiteX11" fmla="*/ 3484093 w 5845551"/>
                <a:gd name="connsiteY11" fmla="*/ 15823 h 4459818"/>
                <a:gd name="connsiteX12" fmla="*/ 5845394 w 5845551"/>
                <a:gd name="connsiteY12" fmla="*/ 226388 h 4459818"/>
                <a:gd name="connsiteX13" fmla="*/ 3602436 w 5845551"/>
                <a:gd name="connsiteY13" fmla="*/ 1404198 h 4459818"/>
                <a:gd name="connsiteX14" fmla="*/ 3312876 w 5845551"/>
                <a:gd name="connsiteY14" fmla="*/ 2128098 h 4459818"/>
                <a:gd name="connsiteX15" fmla="*/ 3571956 w 5845551"/>
                <a:gd name="connsiteY15" fmla="*/ 2806278 h 4459818"/>
                <a:gd name="connsiteX16" fmla="*/ 3168096 w 5845551"/>
                <a:gd name="connsiteY16" fmla="*/ 3553038 h 4459818"/>
                <a:gd name="connsiteX17" fmla="*/ 3602436 w 5845551"/>
                <a:gd name="connsiteY17" fmla="*/ 4459818 h 4459818"/>
                <a:gd name="connsiteX0" fmla="*/ 889325 w 5853039"/>
                <a:gd name="connsiteY0" fmla="*/ 2530256 h 4468861"/>
                <a:gd name="connsiteX1" fmla="*/ 1688075 w 5853039"/>
                <a:gd name="connsiteY1" fmla="*/ 3351877 h 4468861"/>
                <a:gd name="connsiteX2" fmla="*/ 1355449 w 5853039"/>
                <a:gd name="connsiteY2" fmla="*/ 3920221 h 4468861"/>
                <a:gd name="connsiteX3" fmla="*/ 705532 w 5853039"/>
                <a:gd name="connsiteY3" fmla="*/ 3532877 h 4468861"/>
                <a:gd name="connsiteX4" fmla="*/ 704048 w 5853039"/>
                <a:gd name="connsiteY4" fmla="*/ 2655395 h 4468861"/>
                <a:gd name="connsiteX5" fmla="*/ 1164036 w 5853039"/>
                <a:gd name="connsiteY5" fmla="*/ 2814232 h 4468861"/>
                <a:gd name="connsiteX6" fmla="*/ 1096545 w 5853039"/>
                <a:gd name="connsiteY6" fmla="*/ 2960101 h 4468861"/>
                <a:gd name="connsiteX7" fmla="*/ 981156 w 5853039"/>
                <a:gd name="connsiteY7" fmla="*/ 2845801 h 4468861"/>
                <a:gd name="connsiteX8" fmla="*/ 1036236 w 5853039"/>
                <a:gd name="connsiteY8" fmla="*/ 2353251 h 4468861"/>
                <a:gd name="connsiteX9" fmla="*/ 208 w 5853039"/>
                <a:gd name="connsiteY9" fmla="*/ 1940173 h 4468861"/>
                <a:gd name="connsiteX10" fmla="*/ 1300804 w 5853039"/>
                <a:gd name="connsiteY10" fmla="*/ 465565 h 4468861"/>
                <a:gd name="connsiteX11" fmla="*/ 3484093 w 5853039"/>
                <a:gd name="connsiteY11" fmla="*/ 24866 h 4468861"/>
                <a:gd name="connsiteX12" fmla="*/ 5852883 w 5853039"/>
                <a:gd name="connsiteY12" fmla="*/ 202539 h 4468861"/>
                <a:gd name="connsiteX13" fmla="*/ 3602436 w 5853039"/>
                <a:gd name="connsiteY13" fmla="*/ 1413241 h 4468861"/>
                <a:gd name="connsiteX14" fmla="*/ 3312876 w 5853039"/>
                <a:gd name="connsiteY14" fmla="*/ 2137141 h 4468861"/>
                <a:gd name="connsiteX15" fmla="*/ 3571956 w 5853039"/>
                <a:gd name="connsiteY15" fmla="*/ 2815321 h 4468861"/>
                <a:gd name="connsiteX16" fmla="*/ 3168096 w 5853039"/>
                <a:gd name="connsiteY16" fmla="*/ 3562081 h 4468861"/>
                <a:gd name="connsiteX17" fmla="*/ 3602436 w 5853039"/>
                <a:gd name="connsiteY17" fmla="*/ 4468861 h 4468861"/>
                <a:gd name="connsiteX0" fmla="*/ 889325 w 5898012"/>
                <a:gd name="connsiteY0" fmla="*/ 2515763 h 4454368"/>
                <a:gd name="connsiteX1" fmla="*/ 1688075 w 5898012"/>
                <a:gd name="connsiteY1" fmla="*/ 3337384 h 4454368"/>
                <a:gd name="connsiteX2" fmla="*/ 1355449 w 5898012"/>
                <a:gd name="connsiteY2" fmla="*/ 3905728 h 4454368"/>
                <a:gd name="connsiteX3" fmla="*/ 705532 w 5898012"/>
                <a:gd name="connsiteY3" fmla="*/ 3518384 h 4454368"/>
                <a:gd name="connsiteX4" fmla="*/ 704048 w 5898012"/>
                <a:gd name="connsiteY4" fmla="*/ 2640902 h 4454368"/>
                <a:gd name="connsiteX5" fmla="*/ 1164036 w 5898012"/>
                <a:gd name="connsiteY5" fmla="*/ 2799739 h 4454368"/>
                <a:gd name="connsiteX6" fmla="*/ 1096545 w 5898012"/>
                <a:gd name="connsiteY6" fmla="*/ 2945608 h 4454368"/>
                <a:gd name="connsiteX7" fmla="*/ 981156 w 5898012"/>
                <a:gd name="connsiteY7" fmla="*/ 2831308 h 4454368"/>
                <a:gd name="connsiteX8" fmla="*/ 1036236 w 5898012"/>
                <a:gd name="connsiteY8" fmla="*/ 2338758 h 4454368"/>
                <a:gd name="connsiteX9" fmla="*/ 208 w 5898012"/>
                <a:gd name="connsiteY9" fmla="*/ 1925680 h 4454368"/>
                <a:gd name="connsiteX10" fmla="*/ 1300804 w 5898012"/>
                <a:gd name="connsiteY10" fmla="*/ 451072 h 4454368"/>
                <a:gd name="connsiteX11" fmla="*/ 3484093 w 5898012"/>
                <a:gd name="connsiteY11" fmla="*/ 10373 h 4454368"/>
                <a:gd name="connsiteX12" fmla="*/ 5852883 w 5898012"/>
                <a:gd name="connsiteY12" fmla="*/ 188046 h 4454368"/>
                <a:gd name="connsiteX13" fmla="*/ 3602436 w 5898012"/>
                <a:gd name="connsiteY13" fmla="*/ 1398748 h 4454368"/>
                <a:gd name="connsiteX14" fmla="*/ 3312876 w 5898012"/>
                <a:gd name="connsiteY14" fmla="*/ 2122648 h 4454368"/>
                <a:gd name="connsiteX15" fmla="*/ 3571956 w 5898012"/>
                <a:gd name="connsiteY15" fmla="*/ 2800828 h 4454368"/>
                <a:gd name="connsiteX16" fmla="*/ 3168096 w 5898012"/>
                <a:gd name="connsiteY16" fmla="*/ 3547588 h 4454368"/>
                <a:gd name="connsiteX17" fmla="*/ 3602436 w 5898012"/>
                <a:gd name="connsiteY17" fmla="*/ 4454368 h 4454368"/>
                <a:gd name="connsiteX0" fmla="*/ 889325 w 7604216"/>
                <a:gd name="connsiteY0" fmla="*/ 2584734 h 4523339"/>
                <a:gd name="connsiteX1" fmla="*/ 1688075 w 7604216"/>
                <a:gd name="connsiteY1" fmla="*/ 3406355 h 4523339"/>
                <a:gd name="connsiteX2" fmla="*/ 1355449 w 7604216"/>
                <a:gd name="connsiteY2" fmla="*/ 3974699 h 4523339"/>
                <a:gd name="connsiteX3" fmla="*/ 705532 w 7604216"/>
                <a:gd name="connsiteY3" fmla="*/ 3587355 h 4523339"/>
                <a:gd name="connsiteX4" fmla="*/ 704048 w 7604216"/>
                <a:gd name="connsiteY4" fmla="*/ 2709873 h 4523339"/>
                <a:gd name="connsiteX5" fmla="*/ 1164036 w 7604216"/>
                <a:gd name="connsiteY5" fmla="*/ 2868710 h 4523339"/>
                <a:gd name="connsiteX6" fmla="*/ 1096545 w 7604216"/>
                <a:gd name="connsiteY6" fmla="*/ 3014579 h 4523339"/>
                <a:gd name="connsiteX7" fmla="*/ 981156 w 7604216"/>
                <a:gd name="connsiteY7" fmla="*/ 2900279 h 4523339"/>
                <a:gd name="connsiteX8" fmla="*/ 1036236 w 7604216"/>
                <a:gd name="connsiteY8" fmla="*/ 2407729 h 4523339"/>
                <a:gd name="connsiteX9" fmla="*/ 208 w 7604216"/>
                <a:gd name="connsiteY9" fmla="*/ 1994651 h 4523339"/>
                <a:gd name="connsiteX10" fmla="*/ 1300804 w 7604216"/>
                <a:gd name="connsiteY10" fmla="*/ 520043 h 4523339"/>
                <a:gd name="connsiteX11" fmla="*/ 3484093 w 7604216"/>
                <a:gd name="connsiteY11" fmla="*/ 79344 h 4523339"/>
                <a:gd name="connsiteX12" fmla="*/ 5852883 w 7604216"/>
                <a:gd name="connsiteY12" fmla="*/ 257017 h 4523339"/>
                <a:gd name="connsiteX13" fmla="*/ 7526967 w 7604216"/>
                <a:gd name="connsiteY13" fmla="*/ 2507109 h 4523339"/>
                <a:gd name="connsiteX14" fmla="*/ 3312876 w 7604216"/>
                <a:gd name="connsiteY14" fmla="*/ 2191619 h 4523339"/>
                <a:gd name="connsiteX15" fmla="*/ 3571956 w 7604216"/>
                <a:gd name="connsiteY15" fmla="*/ 2869799 h 4523339"/>
                <a:gd name="connsiteX16" fmla="*/ 3168096 w 7604216"/>
                <a:gd name="connsiteY16" fmla="*/ 3616559 h 4523339"/>
                <a:gd name="connsiteX17" fmla="*/ 3602436 w 7604216"/>
                <a:gd name="connsiteY17" fmla="*/ 4523339 h 4523339"/>
                <a:gd name="connsiteX0" fmla="*/ 889325 w 7539711"/>
                <a:gd name="connsiteY0" fmla="*/ 2584734 h 4523339"/>
                <a:gd name="connsiteX1" fmla="*/ 1688075 w 7539711"/>
                <a:gd name="connsiteY1" fmla="*/ 3406355 h 4523339"/>
                <a:gd name="connsiteX2" fmla="*/ 1355449 w 7539711"/>
                <a:gd name="connsiteY2" fmla="*/ 3974699 h 4523339"/>
                <a:gd name="connsiteX3" fmla="*/ 705532 w 7539711"/>
                <a:gd name="connsiteY3" fmla="*/ 3587355 h 4523339"/>
                <a:gd name="connsiteX4" fmla="*/ 704048 w 7539711"/>
                <a:gd name="connsiteY4" fmla="*/ 2709873 h 4523339"/>
                <a:gd name="connsiteX5" fmla="*/ 1164036 w 7539711"/>
                <a:gd name="connsiteY5" fmla="*/ 2868710 h 4523339"/>
                <a:gd name="connsiteX6" fmla="*/ 1096545 w 7539711"/>
                <a:gd name="connsiteY6" fmla="*/ 3014579 h 4523339"/>
                <a:gd name="connsiteX7" fmla="*/ 981156 w 7539711"/>
                <a:gd name="connsiteY7" fmla="*/ 2900279 h 4523339"/>
                <a:gd name="connsiteX8" fmla="*/ 1036236 w 7539711"/>
                <a:gd name="connsiteY8" fmla="*/ 2407729 h 4523339"/>
                <a:gd name="connsiteX9" fmla="*/ 208 w 7539711"/>
                <a:gd name="connsiteY9" fmla="*/ 1994651 h 4523339"/>
                <a:gd name="connsiteX10" fmla="*/ 1300804 w 7539711"/>
                <a:gd name="connsiteY10" fmla="*/ 520043 h 4523339"/>
                <a:gd name="connsiteX11" fmla="*/ 3484093 w 7539711"/>
                <a:gd name="connsiteY11" fmla="*/ 79344 h 4523339"/>
                <a:gd name="connsiteX12" fmla="*/ 5852883 w 7539711"/>
                <a:gd name="connsiteY12" fmla="*/ 257017 h 4523339"/>
                <a:gd name="connsiteX13" fmla="*/ 7526967 w 7539711"/>
                <a:gd name="connsiteY13" fmla="*/ 2507109 h 4523339"/>
                <a:gd name="connsiteX14" fmla="*/ 3312876 w 7539711"/>
                <a:gd name="connsiteY14" fmla="*/ 2191619 h 4523339"/>
                <a:gd name="connsiteX15" fmla="*/ 3571956 w 7539711"/>
                <a:gd name="connsiteY15" fmla="*/ 2869799 h 4523339"/>
                <a:gd name="connsiteX16" fmla="*/ 3168096 w 7539711"/>
                <a:gd name="connsiteY16" fmla="*/ 3616559 h 4523339"/>
                <a:gd name="connsiteX17" fmla="*/ 3602436 w 75397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3168096 w 7541311"/>
                <a:gd name="connsiteY16" fmla="*/ 3616559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369738 w 7541311"/>
                <a:gd name="connsiteY15" fmla="*/ 4053914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3097772 h 4976621"/>
                <a:gd name="connsiteX1" fmla="*/ 1688075 w 7541311"/>
                <a:gd name="connsiteY1" fmla="*/ 3919393 h 4976621"/>
                <a:gd name="connsiteX2" fmla="*/ 1355449 w 7541311"/>
                <a:gd name="connsiteY2" fmla="*/ 4487737 h 4976621"/>
                <a:gd name="connsiteX3" fmla="*/ 705532 w 7541311"/>
                <a:gd name="connsiteY3" fmla="*/ 4100393 h 4976621"/>
                <a:gd name="connsiteX4" fmla="*/ 704048 w 7541311"/>
                <a:gd name="connsiteY4" fmla="*/ 3222911 h 4976621"/>
                <a:gd name="connsiteX5" fmla="*/ 1164036 w 7541311"/>
                <a:gd name="connsiteY5" fmla="*/ 3381748 h 4976621"/>
                <a:gd name="connsiteX6" fmla="*/ 1096545 w 7541311"/>
                <a:gd name="connsiteY6" fmla="*/ 3527617 h 4976621"/>
                <a:gd name="connsiteX7" fmla="*/ 981156 w 7541311"/>
                <a:gd name="connsiteY7" fmla="*/ 3413317 h 4976621"/>
                <a:gd name="connsiteX8" fmla="*/ 1036236 w 7541311"/>
                <a:gd name="connsiteY8" fmla="*/ 2920767 h 4976621"/>
                <a:gd name="connsiteX9" fmla="*/ 208 w 7541311"/>
                <a:gd name="connsiteY9" fmla="*/ 2507689 h 4976621"/>
                <a:gd name="connsiteX10" fmla="*/ 1300804 w 7541311"/>
                <a:gd name="connsiteY10" fmla="*/ 1033081 h 4976621"/>
                <a:gd name="connsiteX11" fmla="*/ 3484093 w 7541311"/>
                <a:gd name="connsiteY11" fmla="*/ 592382 h 4976621"/>
                <a:gd name="connsiteX12" fmla="*/ 5852883 w 7541311"/>
                <a:gd name="connsiteY12" fmla="*/ 770055 h 4976621"/>
                <a:gd name="connsiteX13" fmla="*/ 7526967 w 7541311"/>
                <a:gd name="connsiteY13" fmla="*/ 3020147 h 4976621"/>
                <a:gd name="connsiteX14" fmla="*/ 4915644 w 7541311"/>
                <a:gd name="connsiteY14" fmla="*/ 4888692 h 4976621"/>
                <a:gd name="connsiteX15" fmla="*/ 3369738 w 7541311"/>
                <a:gd name="connsiteY15" fmla="*/ 4566952 h 4976621"/>
                <a:gd name="connsiteX16" fmla="*/ 2171984 w 7541311"/>
                <a:gd name="connsiteY16" fmla="*/ 3636216 h 4976621"/>
                <a:gd name="connsiteX17" fmla="*/ 6111439 w 7541311"/>
                <a:gd name="connsiteY17" fmla="*/ 17045 h 4976621"/>
                <a:gd name="connsiteX0" fmla="*/ 889325 w 7541311"/>
                <a:gd name="connsiteY0" fmla="*/ 3106388 h 5010613"/>
                <a:gd name="connsiteX1" fmla="*/ 1688075 w 7541311"/>
                <a:gd name="connsiteY1" fmla="*/ 3928009 h 5010613"/>
                <a:gd name="connsiteX2" fmla="*/ 1355449 w 7541311"/>
                <a:gd name="connsiteY2" fmla="*/ 4496353 h 5010613"/>
                <a:gd name="connsiteX3" fmla="*/ 705532 w 7541311"/>
                <a:gd name="connsiteY3" fmla="*/ 4109009 h 5010613"/>
                <a:gd name="connsiteX4" fmla="*/ 704048 w 7541311"/>
                <a:gd name="connsiteY4" fmla="*/ 3231527 h 5010613"/>
                <a:gd name="connsiteX5" fmla="*/ 1164036 w 7541311"/>
                <a:gd name="connsiteY5" fmla="*/ 3390364 h 5010613"/>
                <a:gd name="connsiteX6" fmla="*/ 1096545 w 7541311"/>
                <a:gd name="connsiteY6" fmla="*/ 3536233 h 5010613"/>
                <a:gd name="connsiteX7" fmla="*/ 981156 w 7541311"/>
                <a:gd name="connsiteY7" fmla="*/ 3421933 h 5010613"/>
                <a:gd name="connsiteX8" fmla="*/ 1036236 w 7541311"/>
                <a:gd name="connsiteY8" fmla="*/ 2929383 h 5010613"/>
                <a:gd name="connsiteX9" fmla="*/ 208 w 7541311"/>
                <a:gd name="connsiteY9" fmla="*/ 2516305 h 5010613"/>
                <a:gd name="connsiteX10" fmla="*/ 1300804 w 7541311"/>
                <a:gd name="connsiteY10" fmla="*/ 1041697 h 5010613"/>
                <a:gd name="connsiteX11" fmla="*/ 3484093 w 7541311"/>
                <a:gd name="connsiteY11" fmla="*/ 600998 h 5010613"/>
                <a:gd name="connsiteX12" fmla="*/ 5852883 w 7541311"/>
                <a:gd name="connsiteY12" fmla="*/ 778671 h 5010613"/>
                <a:gd name="connsiteX13" fmla="*/ 7526967 w 7541311"/>
                <a:gd name="connsiteY13" fmla="*/ 3028763 h 5010613"/>
                <a:gd name="connsiteX14" fmla="*/ 4915644 w 7541311"/>
                <a:gd name="connsiteY14" fmla="*/ 4897308 h 5010613"/>
                <a:gd name="connsiteX15" fmla="*/ 3369738 w 7541311"/>
                <a:gd name="connsiteY15" fmla="*/ 4575568 h 5010613"/>
                <a:gd name="connsiteX16" fmla="*/ 1857423 w 7541311"/>
                <a:gd name="connsiteY16" fmla="*/ 2704118 h 5010613"/>
                <a:gd name="connsiteX17" fmla="*/ 6111439 w 7541311"/>
                <a:gd name="connsiteY17" fmla="*/ 25661 h 5010613"/>
                <a:gd name="connsiteX0" fmla="*/ 889325 w 7541311"/>
                <a:gd name="connsiteY0" fmla="*/ 3106388 h 4944173"/>
                <a:gd name="connsiteX1" fmla="*/ 1688075 w 7541311"/>
                <a:gd name="connsiteY1" fmla="*/ 3928009 h 4944173"/>
                <a:gd name="connsiteX2" fmla="*/ 1355449 w 7541311"/>
                <a:gd name="connsiteY2" fmla="*/ 4496353 h 4944173"/>
                <a:gd name="connsiteX3" fmla="*/ 705532 w 7541311"/>
                <a:gd name="connsiteY3" fmla="*/ 4109009 h 4944173"/>
                <a:gd name="connsiteX4" fmla="*/ 704048 w 7541311"/>
                <a:gd name="connsiteY4" fmla="*/ 3231527 h 4944173"/>
                <a:gd name="connsiteX5" fmla="*/ 1164036 w 7541311"/>
                <a:gd name="connsiteY5" fmla="*/ 3390364 h 4944173"/>
                <a:gd name="connsiteX6" fmla="*/ 1096545 w 7541311"/>
                <a:gd name="connsiteY6" fmla="*/ 3536233 h 4944173"/>
                <a:gd name="connsiteX7" fmla="*/ 981156 w 7541311"/>
                <a:gd name="connsiteY7" fmla="*/ 3421933 h 4944173"/>
                <a:gd name="connsiteX8" fmla="*/ 1036236 w 7541311"/>
                <a:gd name="connsiteY8" fmla="*/ 2929383 h 4944173"/>
                <a:gd name="connsiteX9" fmla="*/ 208 w 7541311"/>
                <a:gd name="connsiteY9" fmla="*/ 2516305 h 4944173"/>
                <a:gd name="connsiteX10" fmla="*/ 1300804 w 7541311"/>
                <a:gd name="connsiteY10" fmla="*/ 1041697 h 4944173"/>
                <a:gd name="connsiteX11" fmla="*/ 3484093 w 7541311"/>
                <a:gd name="connsiteY11" fmla="*/ 600998 h 4944173"/>
                <a:gd name="connsiteX12" fmla="*/ 5852883 w 7541311"/>
                <a:gd name="connsiteY12" fmla="*/ 778671 h 4944173"/>
                <a:gd name="connsiteX13" fmla="*/ 7526967 w 7541311"/>
                <a:gd name="connsiteY13" fmla="*/ 3028763 h 4944173"/>
                <a:gd name="connsiteX14" fmla="*/ 4915644 w 7541311"/>
                <a:gd name="connsiteY14" fmla="*/ 4897308 h 4944173"/>
                <a:gd name="connsiteX15" fmla="*/ 2718145 w 7541311"/>
                <a:gd name="connsiteY15" fmla="*/ 4240068 h 4944173"/>
                <a:gd name="connsiteX16" fmla="*/ 1857423 w 7541311"/>
                <a:gd name="connsiteY16" fmla="*/ 2704118 h 4944173"/>
                <a:gd name="connsiteX17" fmla="*/ 6111439 w 7541311"/>
                <a:gd name="connsiteY17" fmla="*/ 25661 h 4944173"/>
                <a:gd name="connsiteX0" fmla="*/ 889325 w 7530353"/>
                <a:gd name="connsiteY0" fmla="*/ 3106388 h 4882537"/>
                <a:gd name="connsiteX1" fmla="*/ 1688075 w 7530353"/>
                <a:gd name="connsiteY1" fmla="*/ 3928009 h 4882537"/>
                <a:gd name="connsiteX2" fmla="*/ 1355449 w 7530353"/>
                <a:gd name="connsiteY2" fmla="*/ 4496353 h 4882537"/>
                <a:gd name="connsiteX3" fmla="*/ 705532 w 7530353"/>
                <a:gd name="connsiteY3" fmla="*/ 4109009 h 4882537"/>
                <a:gd name="connsiteX4" fmla="*/ 704048 w 7530353"/>
                <a:gd name="connsiteY4" fmla="*/ 3231527 h 4882537"/>
                <a:gd name="connsiteX5" fmla="*/ 1164036 w 7530353"/>
                <a:gd name="connsiteY5" fmla="*/ 3390364 h 4882537"/>
                <a:gd name="connsiteX6" fmla="*/ 1096545 w 7530353"/>
                <a:gd name="connsiteY6" fmla="*/ 3536233 h 4882537"/>
                <a:gd name="connsiteX7" fmla="*/ 981156 w 7530353"/>
                <a:gd name="connsiteY7" fmla="*/ 3421933 h 4882537"/>
                <a:gd name="connsiteX8" fmla="*/ 1036236 w 7530353"/>
                <a:gd name="connsiteY8" fmla="*/ 2929383 h 4882537"/>
                <a:gd name="connsiteX9" fmla="*/ 208 w 7530353"/>
                <a:gd name="connsiteY9" fmla="*/ 2516305 h 4882537"/>
                <a:gd name="connsiteX10" fmla="*/ 1300804 w 7530353"/>
                <a:gd name="connsiteY10" fmla="*/ 1041697 h 4882537"/>
                <a:gd name="connsiteX11" fmla="*/ 3484093 w 7530353"/>
                <a:gd name="connsiteY11" fmla="*/ 600998 h 4882537"/>
                <a:gd name="connsiteX12" fmla="*/ 5852883 w 7530353"/>
                <a:gd name="connsiteY12" fmla="*/ 778671 h 4882537"/>
                <a:gd name="connsiteX13" fmla="*/ 7526967 w 7530353"/>
                <a:gd name="connsiteY13" fmla="*/ 3028763 h 4882537"/>
                <a:gd name="connsiteX14" fmla="*/ 5424934 w 7530353"/>
                <a:gd name="connsiteY14" fmla="*/ 4831524 h 4882537"/>
                <a:gd name="connsiteX15" fmla="*/ 2718145 w 7530353"/>
                <a:gd name="connsiteY15" fmla="*/ 4240068 h 4882537"/>
                <a:gd name="connsiteX16" fmla="*/ 1857423 w 7530353"/>
                <a:gd name="connsiteY16" fmla="*/ 2704118 h 4882537"/>
                <a:gd name="connsiteX17" fmla="*/ 6111439 w 7530353"/>
                <a:gd name="connsiteY17" fmla="*/ 25661 h 4882537"/>
                <a:gd name="connsiteX0" fmla="*/ 889325 w 7530353"/>
                <a:gd name="connsiteY0" fmla="*/ 3104703 h 4879238"/>
                <a:gd name="connsiteX1" fmla="*/ 1688075 w 7530353"/>
                <a:gd name="connsiteY1" fmla="*/ 3926324 h 4879238"/>
                <a:gd name="connsiteX2" fmla="*/ 1355449 w 7530353"/>
                <a:gd name="connsiteY2" fmla="*/ 4494668 h 4879238"/>
                <a:gd name="connsiteX3" fmla="*/ 705532 w 7530353"/>
                <a:gd name="connsiteY3" fmla="*/ 4107324 h 4879238"/>
                <a:gd name="connsiteX4" fmla="*/ 704048 w 7530353"/>
                <a:gd name="connsiteY4" fmla="*/ 3229842 h 4879238"/>
                <a:gd name="connsiteX5" fmla="*/ 1164036 w 7530353"/>
                <a:gd name="connsiteY5" fmla="*/ 3388679 h 4879238"/>
                <a:gd name="connsiteX6" fmla="*/ 1096545 w 7530353"/>
                <a:gd name="connsiteY6" fmla="*/ 3534548 h 4879238"/>
                <a:gd name="connsiteX7" fmla="*/ 981156 w 7530353"/>
                <a:gd name="connsiteY7" fmla="*/ 3420248 h 4879238"/>
                <a:gd name="connsiteX8" fmla="*/ 1036236 w 7530353"/>
                <a:gd name="connsiteY8" fmla="*/ 2927698 h 4879238"/>
                <a:gd name="connsiteX9" fmla="*/ 208 w 7530353"/>
                <a:gd name="connsiteY9" fmla="*/ 2514620 h 4879238"/>
                <a:gd name="connsiteX10" fmla="*/ 1300804 w 7530353"/>
                <a:gd name="connsiteY10" fmla="*/ 1040012 h 4879238"/>
                <a:gd name="connsiteX11" fmla="*/ 3484093 w 7530353"/>
                <a:gd name="connsiteY11" fmla="*/ 599313 h 4879238"/>
                <a:gd name="connsiteX12" fmla="*/ 5852883 w 7530353"/>
                <a:gd name="connsiteY12" fmla="*/ 776986 h 4879238"/>
                <a:gd name="connsiteX13" fmla="*/ 7526967 w 7530353"/>
                <a:gd name="connsiteY13" fmla="*/ 3027078 h 4879238"/>
                <a:gd name="connsiteX14" fmla="*/ 5424934 w 7530353"/>
                <a:gd name="connsiteY14" fmla="*/ 4829839 h 4879238"/>
                <a:gd name="connsiteX15" fmla="*/ 2718145 w 7530353"/>
                <a:gd name="connsiteY15" fmla="*/ 4238383 h 4879238"/>
                <a:gd name="connsiteX16" fmla="*/ 1849934 w 7530353"/>
                <a:gd name="connsiteY16" fmla="*/ 2834002 h 4879238"/>
                <a:gd name="connsiteX17" fmla="*/ 6111439 w 7530353"/>
                <a:gd name="connsiteY17" fmla="*/ 23976 h 4879238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312 h 4875847"/>
                <a:gd name="connsiteX1" fmla="*/ 1688075 w 7530353"/>
                <a:gd name="connsiteY1" fmla="*/ 3922933 h 4875847"/>
                <a:gd name="connsiteX2" fmla="*/ 1355449 w 7530353"/>
                <a:gd name="connsiteY2" fmla="*/ 4491277 h 4875847"/>
                <a:gd name="connsiteX3" fmla="*/ 705532 w 7530353"/>
                <a:gd name="connsiteY3" fmla="*/ 4103933 h 4875847"/>
                <a:gd name="connsiteX4" fmla="*/ 704048 w 7530353"/>
                <a:gd name="connsiteY4" fmla="*/ 3226451 h 4875847"/>
                <a:gd name="connsiteX5" fmla="*/ 1164036 w 7530353"/>
                <a:gd name="connsiteY5" fmla="*/ 3385288 h 4875847"/>
                <a:gd name="connsiteX6" fmla="*/ 1096545 w 7530353"/>
                <a:gd name="connsiteY6" fmla="*/ 3531157 h 4875847"/>
                <a:gd name="connsiteX7" fmla="*/ 981156 w 7530353"/>
                <a:gd name="connsiteY7" fmla="*/ 3416857 h 4875847"/>
                <a:gd name="connsiteX8" fmla="*/ 1036236 w 7530353"/>
                <a:gd name="connsiteY8" fmla="*/ 2924307 h 4875847"/>
                <a:gd name="connsiteX9" fmla="*/ 208 w 7530353"/>
                <a:gd name="connsiteY9" fmla="*/ 2511229 h 4875847"/>
                <a:gd name="connsiteX10" fmla="*/ 1300804 w 7530353"/>
                <a:gd name="connsiteY10" fmla="*/ 1036621 h 4875847"/>
                <a:gd name="connsiteX11" fmla="*/ 3484093 w 7530353"/>
                <a:gd name="connsiteY11" fmla="*/ 595922 h 4875847"/>
                <a:gd name="connsiteX12" fmla="*/ 5852883 w 7530353"/>
                <a:gd name="connsiteY12" fmla="*/ 773595 h 4875847"/>
                <a:gd name="connsiteX13" fmla="*/ 7526967 w 7530353"/>
                <a:gd name="connsiteY13" fmla="*/ 3023687 h 4875847"/>
                <a:gd name="connsiteX14" fmla="*/ 5424934 w 7530353"/>
                <a:gd name="connsiteY14" fmla="*/ 4826448 h 4875847"/>
                <a:gd name="connsiteX15" fmla="*/ 2718145 w 7530353"/>
                <a:gd name="connsiteY15" fmla="*/ 4234992 h 4875847"/>
                <a:gd name="connsiteX16" fmla="*/ 1849934 w 7530353"/>
                <a:gd name="connsiteY16" fmla="*/ 2830611 h 4875847"/>
                <a:gd name="connsiteX17" fmla="*/ 6111439 w 7530353"/>
                <a:gd name="connsiteY17" fmla="*/ 20585 h 4875847"/>
                <a:gd name="connsiteX0" fmla="*/ 889325 w 7530353"/>
                <a:gd name="connsiteY0" fmla="*/ 3100799 h 4874637"/>
                <a:gd name="connsiteX1" fmla="*/ 1688075 w 7530353"/>
                <a:gd name="connsiteY1" fmla="*/ 3922420 h 4874637"/>
                <a:gd name="connsiteX2" fmla="*/ 1355449 w 7530353"/>
                <a:gd name="connsiteY2" fmla="*/ 4490764 h 4874637"/>
                <a:gd name="connsiteX3" fmla="*/ 705532 w 7530353"/>
                <a:gd name="connsiteY3" fmla="*/ 4103420 h 4874637"/>
                <a:gd name="connsiteX4" fmla="*/ 704048 w 7530353"/>
                <a:gd name="connsiteY4" fmla="*/ 3225938 h 4874637"/>
                <a:gd name="connsiteX5" fmla="*/ 1164036 w 7530353"/>
                <a:gd name="connsiteY5" fmla="*/ 3384775 h 4874637"/>
                <a:gd name="connsiteX6" fmla="*/ 1096545 w 7530353"/>
                <a:gd name="connsiteY6" fmla="*/ 3530644 h 4874637"/>
                <a:gd name="connsiteX7" fmla="*/ 981156 w 7530353"/>
                <a:gd name="connsiteY7" fmla="*/ 3416344 h 4874637"/>
                <a:gd name="connsiteX8" fmla="*/ 1036236 w 7530353"/>
                <a:gd name="connsiteY8" fmla="*/ 2923794 h 4874637"/>
                <a:gd name="connsiteX9" fmla="*/ 208 w 7530353"/>
                <a:gd name="connsiteY9" fmla="*/ 2510716 h 4874637"/>
                <a:gd name="connsiteX10" fmla="*/ 1300804 w 7530353"/>
                <a:gd name="connsiteY10" fmla="*/ 1036108 h 4874637"/>
                <a:gd name="connsiteX11" fmla="*/ 3484093 w 7530353"/>
                <a:gd name="connsiteY11" fmla="*/ 595409 h 4874637"/>
                <a:gd name="connsiteX12" fmla="*/ 5852883 w 7530353"/>
                <a:gd name="connsiteY12" fmla="*/ 773082 h 4874637"/>
                <a:gd name="connsiteX13" fmla="*/ 7526967 w 7530353"/>
                <a:gd name="connsiteY13" fmla="*/ 3023174 h 4874637"/>
                <a:gd name="connsiteX14" fmla="*/ 5424934 w 7530353"/>
                <a:gd name="connsiteY14" fmla="*/ 4825935 h 4874637"/>
                <a:gd name="connsiteX15" fmla="*/ 2718145 w 7530353"/>
                <a:gd name="connsiteY15" fmla="*/ 4234479 h 4874637"/>
                <a:gd name="connsiteX16" fmla="*/ 1887382 w 7530353"/>
                <a:gd name="connsiteY16" fmla="*/ 2889304 h 4874637"/>
                <a:gd name="connsiteX17" fmla="*/ 6111439 w 7530353"/>
                <a:gd name="connsiteY17" fmla="*/ 20072 h 4874637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60113"/>
                <a:gd name="connsiteX1" fmla="*/ 1688075 w 7530353"/>
                <a:gd name="connsiteY1" fmla="*/ 3902348 h 4860113"/>
                <a:gd name="connsiteX2" fmla="*/ 1355449 w 7530353"/>
                <a:gd name="connsiteY2" fmla="*/ 4470692 h 4860113"/>
                <a:gd name="connsiteX3" fmla="*/ 705532 w 7530353"/>
                <a:gd name="connsiteY3" fmla="*/ 4083348 h 4860113"/>
                <a:gd name="connsiteX4" fmla="*/ 704048 w 7530353"/>
                <a:gd name="connsiteY4" fmla="*/ 3205866 h 4860113"/>
                <a:gd name="connsiteX5" fmla="*/ 1164036 w 7530353"/>
                <a:gd name="connsiteY5" fmla="*/ 3364703 h 4860113"/>
                <a:gd name="connsiteX6" fmla="*/ 1096545 w 7530353"/>
                <a:gd name="connsiteY6" fmla="*/ 3510572 h 4860113"/>
                <a:gd name="connsiteX7" fmla="*/ 981156 w 7530353"/>
                <a:gd name="connsiteY7" fmla="*/ 3396272 h 4860113"/>
                <a:gd name="connsiteX8" fmla="*/ 1036236 w 7530353"/>
                <a:gd name="connsiteY8" fmla="*/ 2903722 h 4860113"/>
                <a:gd name="connsiteX9" fmla="*/ 208 w 7530353"/>
                <a:gd name="connsiteY9" fmla="*/ 2490644 h 4860113"/>
                <a:gd name="connsiteX10" fmla="*/ 1300804 w 7530353"/>
                <a:gd name="connsiteY10" fmla="*/ 1016036 h 4860113"/>
                <a:gd name="connsiteX11" fmla="*/ 3484093 w 7530353"/>
                <a:gd name="connsiteY11" fmla="*/ 575337 h 4860113"/>
                <a:gd name="connsiteX12" fmla="*/ 5852883 w 7530353"/>
                <a:gd name="connsiteY12" fmla="*/ 753010 h 4860113"/>
                <a:gd name="connsiteX13" fmla="*/ 7526967 w 7530353"/>
                <a:gd name="connsiteY13" fmla="*/ 3003102 h 4860113"/>
                <a:gd name="connsiteX14" fmla="*/ 5424934 w 7530353"/>
                <a:gd name="connsiteY14" fmla="*/ 4805863 h 4860113"/>
                <a:gd name="connsiteX15" fmla="*/ 2718145 w 7530353"/>
                <a:gd name="connsiteY15" fmla="*/ 4214407 h 4860113"/>
                <a:gd name="connsiteX16" fmla="*/ 1887382 w 7530353"/>
                <a:gd name="connsiteY16" fmla="*/ 2869232 h 4860113"/>
                <a:gd name="connsiteX17" fmla="*/ 6111439 w 7530353"/>
                <a:gd name="connsiteY17" fmla="*/ 0 h 4860113"/>
                <a:gd name="connsiteX0" fmla="*/ 889325 w 7530353"/>
                <a:gd name="connsiteY0" fmla="*/ 3080727 h 4841336"/>
                <a:gd name="connsiteX1" fmla="*/ 1688075 w 7530353"/>
                <a:gd name="connsiteY1" fmla="*/ 3902348 h 4841336"/>
                <a:gd name="connsiteX2" fmla="*/ 1355449 w 7530353"/>
                <a:gd name="connsiteY2" fmla="*/ 4470692 h 4841336"/>
                <a:gd name="connsiteX3" fmla="*/ 705532 w 7530353"/>
                <a:gd name="connsiteY3" fmla="*/ 4083348 h 4841336"/>
                <a:gd name="connsiteX4" fmla="*/ 704048 w 7530353"/>
                <a:gd name="connsiteY4" fmla="*/ 3205866 h 4841336"/>
                <a:gd name="connsiteX5" fmla="*/ 1164036 w 7530353"/>
                <a:gd name="connsiteY5" fmla="*/ 3364703 h 4841336"/>
                <a:gd name="connsiteX6" fmla="*/ 1096545 w 7530353"/>
                <a:gd name="connsiteY6" fmla="*/ 3510572 h 4841336"/>
                <a:gd name="connsiteX7" fmla="*/ 981156 w 7530353"/>
                <a:gd name="connsiteY7" fmla="*/ 3396272 h 4841336"/>
                <a:gd name="connsiteX8" fmla="*/ 1036236 w 7530353"/>
                <a:gd name="connsiteY8" fmla="*/ 2903722 h 4841336"/>
                <a:gd name="connsiteX9" fmla="*/ 208 w 7530353"/>
                <a:gd name="connsiteY9" fmla="*/ 2490644 h 4841336"/>
                <a:gd name="connsiteX10" fmla="*/ 1300804 w 7530353"/>
                <a:gd name="connsiteY10" fmla="*/ 1016036 h 4841336"/>
                <a:gd name="connsiteX11" fmla="*/ 3484093 w 7530353"/>
                <a:gd name="connsiteY11" fmla="*/ 575337 h 4841336"/>
                <a:gd name="connsiteX12" fmla="*/ 5852883 w 7530353"/>
                <a:gd name="connsiteY12" fmla="*/ 753010 h 4841336"/>
                <a:gd name="connsiteX13" fmla="*/ 7526967 w 7530353"/>
                <a:gd name="connsiteY13" fmla="*/ 3003102 h 4841336"/>
                <a:gd name="connsiteX14" fmla="*/ 5424934 w 7530353"/>
                <a:gd name="connsiteY14" fmla="*/ 4805863 h 4841336"/>
                <a:gd name="connsiteX15" fmla="*/ 2718145 w 7530353"/>
                <a:gd name="connsiteY15" fmla="*/ 4214407 h 4841336"/>
                <a:gd name="connsiteX16" fmla="*/ 1887382 w 7530353"/>
                <a:gd name="connsiteY16" fmla="*/ 2869232 h 4841336"/>
                <a:gd name="connsiteX17" fmla="*/ 6111439 w 7530353"/>
                <a:gd name="connsiteY17" fmla="*/ 0 h 4841336"/>
                <a:gd name="connsiteX0" fmla="*/ 889325 w 7530353"/>
                <a:gd name="connsiteY0" fmla="*/ 3080727 h 4824428"/>
                <a:gd name="connsiteX1" fmla="*/ 1688075 w 7530353"/>
                <a:gd name="connsiteY1" fmla="*/ 3902348 h 4824428"/>
                <a:gd name="connsiteX2" fmla="*/ 1355449 w 7530353"/>
                <a:gd name="connsiteY2" fmla="*/ 4470692 h 4824428"/>
                <a:gd name="connsiteX3" fmla="*/ 705532 w 7530353"/>
                <a:gd name="connsiteY3" fmla="*/ 4083348 h 4824428"/>
                <a:gd name="connsiteX4" fmla="*/ 704048 w 7530353"/>
                <a:gd name="connsiteY4" fmla="*/ 3205866 h 4824428"/>
                <a:gd name="connsiteX5" fmla="*/ 1164036 w 7530353"/>
                <a:gd name="connsiteY5" fmla="*/ 3364703 h 4824428"/>
                <a:gd name="connsiteX6" fmla="*/ 1096545 w 7530353"/>
                <a:gd name="connsiteY6" fmla="*/ 3510572 h 4824428"/>
                <a:gd name="connsiteX7" fmla="*/ 981156 w 7530353"/>
                <a:gd name="connsiteY7" fmla="*/ 3396272 h 4824428"/>
                <a:gd name="connsiteX8" fmla="*/ 1036236 w 7530353"/>
                <a:gd name="connsiteY8" fmla="*/ 2903722 h 4824428"/>
                <a:gd name="connsiteX9" fmla="*/ 208 w 7530353"/>
                <a:gd name="connsiteY9" fmla="*/ 2490644 h 4824428"/>
                <a:gd name="connsiteX10" fmla="*/ 1300804 w 7530353"/>
                <a:gd name="connsiteY10" fmla="*/ 1016036 h 4824428"/>
                <a:gd name="connsiteX11" fmla="*/ 3484093 w 7530353"/>
                <a:gd name="connsiteY11" fmla="*/ 575337 h 4824428"/>
                <a:gd name="connsiteX12" fmla="*/ 5852883 w 7530353"/>
                <a:gd name="connsiteY12" fmla="*/ 753010 h 4824428"/>
                <a:gd name="connsiteX13" fmla="*/ 7526967 w 7530353"/>
                <a:gd name="connsiteY13" fmla="*/ 3003102 h 4824428"/>
                <a:gd name="connsiteX14" fmla="*/ 5424934 w 7530353"/>
                <a:gd name="connsiteY14" fmla="*/ 4805863 h 4824428"/>
                <a:gd name="connsiteX15" fmla="*/ 2718145 w 7530353"/>
                <a:gd name="connsiteY15" fmla="*/ 4214407 h 4824428"/>
                <a:gd name="connsiteX16" fmla="*/ 1887382 w 7530353"/>
                <a:gd name="connsiteY16" fmla="*/ 2869232 h 4824428"/>
                <a:gd name="connsiteX17" fmla="*/ 6111439 w 7530353"/>
                <a:gd name="connsiteY17" fmla="*/ 0 h 4824428"/>
                <a:gd name="connsiteX0" fmla="*/ 889325 w 7530353"/>
                <a:gd name="connsiteY0" fmla="*/ 3080727 h 4919208"/>
                <a:gd name="connsiteX1" fmla="*/ 1688075 w 7530353"/>
                <a:gd name="connsiteY1" fmla="*/ 3902348 h 4919208"/>
                <a:gd name="connsiteX2" fmla="*/ 1355449 w 7530353"/>
                <a:gd name="connsiteY2" fmla="*/ 4470692 h 4919208"/>
                <a:gd name="connsiteX3" fmla="*/ 705532 w 7530353"/>
                <a:gd name="connsiteY3" fmla="*/ 4083348 h 4919208"/>
                <a:gd name="connsiteX4" fmla="*/ 704048 w 7530353"/>
                <a:gd name="connsiteY4" fmla="*/ 3205866 h 4919208"/>
                <a:gd name="connsiteX5" fmla="*/ 1164036 w 7530353"/>
                <a:gd name="connsiteY5" fmla="*/ 3364703 h 4919208"/>
                <a:gd name="connsiteX6" fmla="*/ 1096545 w 7530353"/>
                <a:gd name="connsiteY6" fmla="*/ 3510572 h 4919208"/>
                <a:gd name="connsiteX7" fmla="*/ 981156 w 7530353"/>
                <a:gd name="connsiteY7" fmla="*/ 3396272 h 4919208"/>
                <a:gd name="connsiteX8" fmla="*/ 1036236 w 7530353"/>
                <a:gd name="connsiteY8" fmla="*/ 2903722 h 4919208"/>
                <a:gd name="connsiteX9" fmla="*/ 208 w 7530353"/>
                <a:gd name="connsiteY9" fmla="*/ 2490644 h 4919208"/>
                <a:gd name="connsiteX10" fmla="*/ 1300804 w 7530353"/>
                <a:gd name="connsiteY10" fmla="*/ 1016036 h 4919208"/>
                <a:gd name="connsiteX11" fmla="*/ 3484093 w 7530353"/>
                <a:gd name="connsiteY11" fmla="*/ 575337 h 4919208"/>
                <a:gd name="connsiteX12" fmla="*/ 5852883 w 7530353"/>
                <a:gd name="connsiteY12" fmla="*/ 753010 h 4919208"/>
                <a:gd name="connsiteX13" fmla="*/ 7526967 w 7530353"/>
                <a:gd name="connsiteY13" fmla="*/ 3003102 h 4919208"/>
                <a:gd name="connsiteX14" fmla="*/ 5424934 w 7530353"/>
                <a:gd name="connsiteY14" fmla="*/ 4805863 h 4919208"/>
                <a:gd name="connsiteX15" fmla="*/ 2718145 w 7530353"/>
                <a:gd name="connsiteY15" fmla="*/ 4214407 h 4919208"/>
                <a:gd name="connsiteX16" fmla="*/ 1887382 w 7530353"/>
                <a:gd name="connsiteY16" fmla="*/ 2869232 h 4919208"/>
                <a:gd name="connsiteX17" fmla="*/ 6111439 w 7530353"/>
                <a:gd name="connsiteY17" fmla="*/ 0 h 4919208"/>
                <a:gd name="connsiteX0" fmla="*/ 889325 w 7527297"/>
                <a:gd name="connsiteY0" fmla="*/ 3080727 h 4857980"/>
                <a:gd name="connsiteX1" fmla="*/ 1688075 w 7527297"/>
                <a:gd name="connsiteY1" fmla="*/ 3902348 h 4857980"/>
                <a:gd name="connsiteX2" fmla="*/ 1355449 w 7527297"/>
                <a:gd name="connsiteY2" fmla="*/ 4470692 h 4857980"/>
                <a:gd name="connsiteX3" fmla="*/ 705532 w 7527297"/>
                <a:gd name="connsiteY3" fmla="*/ 4083348 h 4857980"/>
                <a:gd name="connsiteX4" fmla="*/ 704048 w 7527297"/>
                <a:gd name="connsiteY4" fmla="*/ 3205866 h 4857980"/>
                <a:gd name="connsiteX5" fmla="*/ 1164036 w 7527297"/>
                <a:gd name="connsiteY5" fmla="*/ 3364703 h 4857980"/>
                <a:gd name="connsiteX6" fmla="*/ 1096545 w 7527297"/>
                <a:gd name="connsiteY6" fmla="*/ 3510572 h 4857980"/>
                <a:gd name="connsiteX7" fmla="*/ 981156 w 7527297"/>
                <a:gd name="connsiteY7" fmla="*/ 3396272 h 4857980"/>
                <a:gd name="connsiteX8" fmla="*/ 1036236 w 7527297"/>
                <a:gd name="connsiteY8" fmla="*/ 2903722 h 4857980"/>
                <a:gd name="connsiteX9" fmla="*/ 208 w 7527297"/>
                <a:gd name="connsiteY9" fmla="*/ 2490644 h 4857980"/>
                <a:gd name="connsiteX10" fmla="*/ 1300804 w 7527297"/>
                <a:gd name="connsiteY10" fmla="*/ 1016036 h 4857980"/>
                <a:gd name="connsiteX11" fmla="*/ 3484093 w 7527297"/>
                <a:gd name="connsiteY11" fmla="*/ 575337 h 4857980"/>
                <a:gd name="connsiteX12" fmla="*/ 5852883 w 7527297"/>
                <a:gd name="connsiteY12" fmla="*/ 753010 h 4857980"/>
                <a:gd name="connsiteX13" fmla="*/ 7526967 w 7527297"/>
                <a:gd name="connsiteY13" fmla="*/ 3003102 h 4857980"/>
                <a:gd name="connsiteX14" fmla="*/ 5724517 w 7527297"/>
                <a:gd name="connsiteY14" fmla="*/ 4746658 h 4857980"/>
                <a:gd name="connsiteX15" fmla="*/ 2718145 w 7527297"/>
                <a:gd name="connsiteY15" fmla="*/ 4214407 h 4857980"/>
                <a:gd name="connsiteX16" fmla="*/ 1887382 w 7527297"/>
                <a:gd name="connsiteY16" fmla="*/ 2869232 h 4857980"/>
                <a:gd name="connsiteX17" fmla="*/ 6111439 w 7527297"/>
                <a:gd name="connsiteY17" fmla="*/ 0 h 4857980"/>
                <a:gd name="connsiteX0" fmla="*/ 889325 w 7527297"/>
                <a:gd name="connsiteY0" fmla="*/ 3080727 h 4792270"/>
                <a:gd name="connsiteX1" fmla="*/ 1688075 w 7527297"/>
                <a:gd name="connsiteY1" fmla="*/ 3902348 h 4792270"/>
                <a:gd name="connsiteX2" fmla="*/ 1355449 w 7527297"/>
                <a:gd name="connsiteY2" fmla="*/ 4470692 h 4792270"/>
                <a:gd name="connsiteX3" fmla="*/ 705532 w 7527297"/>
                <a:gd name="connsiteY3" fmla="*/ 4083348 h 4792270"/>
                <a:gd name="connsiteX4" fmla="*/ 704048 w 7527297"/>
                <a:gd name="connsiteY4" fmla="*/ 3205866 h 4792270"/>
                <a:gd name="connsiteX5" fmla="*/ 1164036 w 7527297"/>
                <a:gd name="connsiteY5" fmla="*/ 3364703 h 4792270"/>
                <a:gd name="connsiteX6" fmla="*/ 1096545 w 7527297"/>
                <a:gd name="connsiteY6" fmla="*/ 3510572 h 4792270"/>
                <a:gd name="connsiteX7" fmla="*/ 981156 w 7527297"/>
                <a:gd name="connsiteY7" fmla="*/ 3396272 h 4792270"/>
                <a:gd name="connsiteX8" fmla="*/ 1036236 w 7527297"/>
                <a:gd name="connsiteY8" fmla="*/ 2903722 h 4792270"/>
                <a:gd name="connsiteX9" fmla="*/ 208 w 7527297"/>
                <a:gd name="connsiteY9" fmla="*/ 2490644 h 4792270"/>
                <a:gd name="connsiteX10" fmla="*/ 1300804 w 7527297"/>
                <a:gd name="connsiteY10" fmla="*/ 1016036 h 4792270"/>
                <a:gd name="connsiteX11" fmla="*/ 3484093 w 7527297"/>
                <a:gd name="connsiteY11" fmla="*/ 575337 h 4792270"/>
                <a:gd name="connsiteX12" fmla="*/ 5852883 w 7527297"/>
                <a:gd name="connsiteY12" fmla="*/ 753010 h 4792270"/>
                <a:gd name="connsiteX13" fmla="*/ 7526967 w 7527297"/>
                <a:gd name="connsiteY13" fmla="*/ 3003102 h 4792270"/>
                <a:gd name="connsiteX14" fmla="*/ 5724517 w 7527297"/>
                <a:gd name="connsiteY14" fmla="*/ 4746658 h 4792270"/>
                <a:gd name="connsiteX15" fmla="*/ 2718145 w 7527297"/>
                <a:gd name="connsiteY15" fmla="*/ 4214407 h 4792270"/>
                <a:gd name="connsiteX16" fmla="*/ 1887382 w 7527297"/>
                <a:gd name="connsiteY16" fmla="*/ 2869232 h 4792270"/>
                <a:gd name="connsiteX17" fmla="*/ 6111439 w 7527297"/>
                <a:gd name="connsiteY17" fmla="*/ 0 h 4792270"/>
                <a:gd name="connsiteX0" fmla="*/ 889325 w 7527297"/>
                <a:gd name="connsiteY0" fmla="*/ 3080727 h 4807208"/>
                <a:gd name="connsiteX1" fmla="*/ 1688075 w 7527297"/>
                <a:gd name="connsiteY1" fmla="*/ 3902348 h 4807208"/>
                <a:gd name="connsiteX2" fmla="*/ 1355449 w 7527297"/>
                <a:gd name="connsiteY2" fmla="*/ 4470692 h 4807208"/>
                <a:gd name="connsiteX3" fmla="*/ 705532 w 7527297"/>
                <a:gd name="connsiteY3" fmla="*/ 4083348 h 4807208"/>
                <a:gd name="connsiteX4" fmla="*/ 704048 w 7527297"/>
                <a:gd name="connsiteY4" fmla="*/ 3205866 h 4807208"/>
                <a:gd name="connsiteX5" fmla="*/ 1164036 w 7527297"/>
                <a:gd name="connsiteY5" fmla="*/ 3364703 h 4807208"/>
                <a:gd name="connsiteX6" fmla="*/ 1096545 w 7527297"/>
                <a:gd name="connsiteY6" fmla="*/ 3510572 h 4807208"/>
                <a:gd name="connsiteX7" fmla="*/ 981156 w 7527297"/>
                <a:gd name="connsiteY7" fmla="*/ 3396272 h 4807208"/>
                <a:gd name="connsiteX8" fmla="*/ 1036236 w 7527297"/>
                <a:gd name="connsiteY8" fmla="*/ 2903722 h 4807208"/>
                <a:gd name="connsiteX9" fmla="*/ 208 w 7527297"/>
                <a:gd name="connsiteY9" fmla="*/ 2490644 h 4807208"/>
                <a:gd name="connsiteX10" fmla="*/ 1300804 w 7527297"/>
                <a:gd name="connsiteY10" fmla="*/ 1016036 h 4807208"/>
                <a:gd name="connsiteX11" fmla="*/ 3484093 w 7527297"/>
                <a:gd name="connsiteY11" fmla="*/ 575337 h 4807208"/>
                <a:gd name="connsiteX12" fmla="*/ 5852883 w 7527297"/>
                <a:gd name="connsiteY12" fmla="*/ 753010 h 4807208"/>
                <a:gd name="connsiteX13" fmla="*/ 7526967 w 7527297"/>
                <a:gd name="connsiteY13" fmla="*/ 3003102 h 4807208"/>
                <a:gd name="connsiteX14" fmla="*/ 5724517 w 7527297"/>
                <a:gd name="connsiteY14" fmla="*/ 4746658 h 4807208"/>
                <a:gd name="connsiteX15" fmla="*/ 2718145 w 7527297"/>
                <a:gd name="connsiteY15" fmla="*/ 4214407 h 4807208"/>
                <a:gd name="connsiteX16" fmla="*/ 1887382 w 7527297"/>
                <a:gd name="connsiteY16" fmla="*/ 2869232 h 4807208"/>
                <a:gd name="connsiteX17" fmla="*/ 6111439 w 7527297"/>
                <a:gd name="connsiteY17" fmla="*/ 0 h 4807208"/>
                <a:gd name="connsiteX0" fmla="*/ 889325 w 7527297"/>
                <a:gd name="connsiteY0" fmla="*/ 3080727 h 4813949"/>
                <a:gd name="connsiteX1" fmla="*/ 1688075 w 7527297"/>
                <a:gd name="connsiteY1" fmla="*/ 3902348 h 4813949"/>
                <a:gd name="connsiteX2" fmla="*/ 1355449 w 7527297"/>
                <a:gd name="connsiteY2" fmla="*/ 4470692 h 4813949"/>
                <a:gd name="connsiteX3" fmla="*/ 705532 w 7527297"/>
                <a:gd name="connsiteY3" fmla="*/ 4083348 h 4813949"/>
                <a:gd name="connsiteX4" fmla="*/ 704048 w 7527297"/>
                <a:gd name="connsiteY4" fmla="*/ 3205866 h 4813949"/>
                <a:gd name="connsiteX5" fmla="*/ 1164036 w 7527297"/>
                <a:gd name="connsiteY5" fmla="*/ 3364703 h 4813949"/>
                <a:gd name="connsiteX6" fmla="*/ 1096545 w 7527297"/>
                <a:gd name="connsiteY6" fmla="*/ 3510572 h 4813949"/>
                <a:gd name="connsiteX7" fmla="*/ 981156 w 7527297"/>
                <a:gd name="connsiteY7" fmla="*/ 3396272 h 4813949"/>
                <a:gd name="connsiteX8" fmla="*/ 1036236 w 7527297"/>
                <a:gd name="connsiteY8" fmla="*/ 2903722 h 4813949"/>
                <a:gd name="connsiteX9" fmla="*/ 208 w 7527297"/>
                <a:gd name="connsiteY9" fmla="*/ 2490644 h 4813949"/>
                <a:gd name="connsiteX10" fmla="*/ 1300804 w 7527297"/>
                <a:gd name="connsiteY10" fmla="*/ 1016036 h 4813949"/>
                <a:gd name="connsiteX11" fmla="*/ 3484093 w 7527297"/>
                <a:gd name="connsiteY11" fmla="*/ 575337 h 4813949"/>
                <a:gd name="connsiteX12" fmla="*/ 5852883 w 7527297"/>
                <a:gd name="connsiteY12" fmla="*/ 753010 h 4813949"/>
                <a:gd name="connsiteX13" fmla="*/ 7526967 w 7527297"/>
                <a:gd name="connsiteY13" fmla="*/ 3003102 h 4813949"/>
                <a:gd name="connsiteX14" fmla="*/ 5724517 w 7527297"/>
                <a:gd name="connsiteY14" fmla="*/ 4746658 h 4813949"/>
                <a:gd name="connsiteX15" fmla="*/ 2718145 w 7527297"/>
                <a:gd name="connsiteY15" fmla="*/ 4214407 h 4813949"/>
                <a:gd name="connsiteX16" fmla="*/ 1887382 w 7527297"/>
                <a:gd name="connsiteY16" fmla="*/ 2869232 h 4813949"/>
                <a:gd name="connsiteX17" fmla="*/ 6111439 w 7527297"/>
                <a:gd name="connsiteY17" fmla="*/ 0 h 4813949"/>
                <a:gd name="connsiteX0" fmla="*/ 889325 w 7527297"/>
                <a:gd name="connsiteY0" fmla="*/ 3080727 h 4818717"/>
                <a:gd name="connsiteX1" fmla="*/ 1688075 w 7527297"/>
                <a:gd name="connsiteY1" fmla="*/ 3902348 h 4818717"/>
                <a:gd name="connsiteX2" fmla="*/ 1355449 w 7527297"/>
                <a:gd name="connsiteY2" fmla="*/ 4470692 h 4818717"/>
                <a:gd name="connsiteX3" fmla="*/ 705532 w 7527297"/>
                <a:gd name="connsiteY3" fmla="*/ 4083348 h 4818717"/>
                <a:gd name="connsiteX4" fmla="*/ 704048 w 7527297"/>
                <a:gd name="connsiteY4" fmla="*/ 3205866 h 4818717"/>
                <a:gd name="connsiteX5" fmla="*/ 1164036 w 7527297"/>
                <a:gd name="connsiteY5" fmla="*/ 3364703 h 4818717"/>
                <a:gd name="connsiteX6" fmla="*/ 1096545 w 7527297"/>
                <a:gd name="connsiteY6" fmla="*/ 3510572 h 4818717"/>
                <a:gd name="connsiteX7" fmla="*/ 981156 w 7527297"/>
                <a:gd name="connsiteY7" fmla="*/ 3396272 h 4818717"/>
                <a:gd name="connsiteX8" fmla="*/ 1036236 w 7527297"/>
                <a:gd name="connsiteY8" fmla="*/ 2903722 h 4818717"/>
                <a:gd name="connsiteX9" fmla="*/ 208 w 7527297"/>
                <a:gd name="connsiteY9" fmla="*/ 2490644 h 4818717"/>
                <a:gd name="connsiteX10" fmla="*/ 1300804 w 7527297"/>
                <a:gd name="connsiteY10" fmla="*/ 1016036 h 4818717"/>
                <a:gd name="connsiteX11" fmla="*/ 3484093 w 7527297"/>
                <a:gd name="connsiteY11" fmla="*/ 575337 h 4818717"/>
                <a:gd name="connsiteX12" fmla="*/ 5852883 w 7527297"/>
                <a:gd name="connsiteY12" fmla="*/ 753010 h 4818717"/>
                <a:gd name="connsiteX13" fmla="*/ 7526967 w 7527297"/>
                <a:gd name="connsiteY13" fmla="*/ 3003102 h 4818717"/>
                <a:gd name="connsiteX14" fmla="*/ 5724517 w 7527297"/>
                <a:gd name="connsiteY14" fmla="*/ 4746658 h 4818717"/>
                <a:gd name="connsiteX15" fmla="*/ 2718145 w 7527297"/>
                <a:gd name="connsiteY15" fmla="*/ 4214407 h 4818717"/>
                <a:gd name="connsiteX16" fmla="*/ 1887382 w 7527297"/>
                <a:gd name="connsiteY16" fmla="*/ 2869232 h 4818717"/>
                <a:gd name="connsiteX17" fmla="*/ 6111439 w 7527297"/>
                <a:gd name="connsiteY17" fmla="*/ 0 h 4818717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17340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827038"/>
                <a:gd name="connsiteX1" fmla="*/ 1688075 w 7527297"/>
                <a:gd name="connsiteY1" fmla="*/ 3902348 h 4827038"/>
                <a:gd name="connsiteX2" fmla="*/ 1355449 w 7527297"/>
                <a:gd name="connsiteY2" fmla="*/ 4470692 h 4827038"/>
                <a:gd name="connsiteX3" fmla="*/ 705532 w 7527297"/>
                <a:gd name="connsiteY3" fmla="*/ 4083348 h 4827038"/>
                <a:gd name="connsiteX4" fmla="*/ 704048 w 7527297"/>
                <a:gd name="connsiteY4" fmla="*/ 3205866 h 4827038"/>
                <a:gd name="connsiteX5" fmla="*/ 1164036 w 7527297"/>
                <a:gd name="connsiteY5" fmla="*/ 3364703 h 4827038"/>
                <a:gd name="connsiteX6" fmla="*/ 1096545 w 7527297"/>
                <a:gd name="connsiteY6" fmla="*/ 3510572 h 4827038"/>
                <a:gd name="connsiteX7" fmla="*/ 981156 w 7527297"/>
                <a:gd name="connsiteY7" fmla="*/ 3396272 h 4827038"/>
                <a:gd name="connsiteX8" fmla="*/ 1036236 w 7527297"/>
                <a:gd name="connsiteY8" fmla="*/ 2903722 h 4827038"/>
                <a:gd name="connsiteX9" fmla="*/ 208 w 7527297"/>
                <a:gd name="connsiteY9" fmla="*/ 2490644 h 4827038"/>
                <a:gd name="connsiteX10" fmla="*/ 1300804 w 7527297"/>
                <a:gd name="connsiteY10" fmla="*/ 1016036 h 4827038"/>
                <a:gd name="connsiteX11" fmla="*/ 3484093 w 7527297"/>
                <a:gd name="connsiteY11" fmla="*/ 575337 h 4827038"/>
                <a:gd name="connsiteX12" fmla="*/ 5852883 w 7527297"/>
                <a:gd name="connsiteY12" fmla="*/ 753010 h 4827038"/>
                <a:gd name="connsiteX13" fmla="*/ 7526967 w 7527297"/>
                <a:gd name="connsiteY13" fmla="*/ 3003102 h 4827038"/>
                <a:gd name="connsiteX14" fmla="*/ 5724517 w 7527297"/>
                <a:gd name="connsiteY14" fmla="*/ 4746658 h 4827038"/>
                <a:gd name="connsiteX15" fmla="*/ 2718145 w 7527297"/>
                <a:gd name="connsiteY15" fmla="*/ 4214407 h 4827038"/>
                <a:gd name="connsiteX16" fmla="*/ 1917340 w 7527297"/>
                <a:gd name="connsiteY16" fmla="*/ 2408742 h 4827038"/>
                <a:gd name="connsiteX17" fmla="*/ 6111439 w 7527297"/>
                <a:gd name="connsiteY17" fmla="*/ 0 h 4827038"/>
                <a:gd name="connsiteX0" fmla="*/ 889325 w 7512322"/>
                <a:gd name="connsiteY0" fmla="*/ 3080727 h 4842130"/>
                <a:gd name="connsiteX1" fmla="*/ 1688075 w 7512322"/>
                <a:gd name="connsiteY1" fmla="*/ 3902348 h 4842130"/>
                <a:gd name="connsiteX2" fmla="*/ 1355449 w 7512322"/>
                <a:gd name="connsiteY2" fmla="*/ 4470692 h 4842130"/>
                <a:gd name="connsiteX3" fmla="*/ 705532 w 7512322"/>
                <a:gd name="connsiteY3" fmla="*/ 4083348 h 4842130"/>
                <a:gd name="connsiteX4" fmla="*/ 704048 w 7512322"/>
                <a:gd name="connsiteY4" fmla="*/ 3205866 h 4842130"/>
                <a:gd name="connsiteX5" fmla="*/ 1164036 w 7512322"/>
                <a:gd name="connsiteY5" fmla="*/ 3364703 h 4842130"/>
                <a:gd name="connsiteX6" fmla="*/ 1096545 w 7512322"/>
                <a:gd name="connsiteY6" fmla="*/ 3510572 h 4842130"/>
                <a:gd name="connsiteX7" fmla="*/ 981156 w 7512322"/>
                <a:gd name="connsiteY7" fmla="*/ 3396272 h 4842130"/>
                <a:gd name="connsiteX8" fmla="*/ 1036236 w 7512322"/>
                <a:gd name="connsiteY8" fmla="*/ 2903722 h 4842130"/>
                <a:gd name="connsiteX9" fmla="*/ 208 w 7512322"/>
                <a:gd name="connsiteY9" fmla="*/ 2490644 h 4842130"/>
                <a:gd name="connsiteX10" fmla="*/ 1300804 w 7512322"/>
                <a:gd name="connsiteY10" fmla="*/ 1016036 h 4842130"/>
                <a:gd name="connsiteX11" fmla="*/ 3484093 w 7512322"/>
                <a:gd name="connsiteY11" fmla="*/ 575337 h 4842130"/>
                <a:gd name="connsiteX12" fmla="*/ 5852883 w 7512322"/>
                <a:gd name="connsiteY12" fmla="*/ 753010 h 4842130"/>
                <a:gd name="connsiteX13" fmla="*/ 7511988 w 7512322"/>
                <a:gd name="connsiteY13" fmla="*/ 2463671 h 4842130"/>
                <a:gd name="connsiteX14" fmla="*/ 5724517 w 7512322"/>
                <a:gd name="connsiteY14" fmla="*/ 4746658 h 4842130"/>
                <a:gd name="connsiteX15" fmla="*/ 2718145 w 7512322"/>
                <a:gd name="connsiteY15" fmla="*/ 4214407 h 4842130"/>
                <a:gd name="connsiteX16" fmla="*/ 1917340 w 7512322"/>
                <a:gd name="connsiteY16" fmla="*/ 2408742 h 4842130"/>
                <a:gd name="connsiteX17" fmla="*/ 6111439 w 7512322"/>
                <a:gd name="connsiteY17" fmla="*/ 0 h 4842130"/>
                <a:gd name="connsiteX0" fmla="*/ 889325 w 7515153"/>
                <a:gd name="connsiteY0" fmla="*/ 3080727 h 4842130"/>
                <a:gd name="connsiteX1" fmla="*/ 1688075 w 7515153"/>
                <a:gd name="connsiteY1" fmla="*/ 3902348 h 4842130"/>
                <a:gd name="connsiteX2" fmla="*/ 1355449 w 7515153"/>
                <a:gd name="connsiteY2" fmla="*/ 4470692 h 4842130"/>
                <a:gd name="connsiteX3" fmla="*/ 705532 w 7515153"/>
                <a:gd name="connsiteY3" fmla="*/ 4083348 h 4842130"/>
                <a:gd name="connsiteX4" fmla="*/ 704048 w 7515153"/>
                <a:gd name="connsiteY4" fmla="*/ 3205866 h 4842130"/>
                <a:gd name="connsiteX5" fmla="*/ 1164036 w 7515153"/>
                <a:gd name="connsiteY5" fmla="*/ 3364703 h 4842130"/>
                <a:gd name="connsiteX6" fmla="*/ 1096545 w 7515153"/>
                <a:gd name="connsiteY6" fmla="*/ 3510572 h 4842130"/>
                <a:gd name="connsiteX7" fmla="*/ 981156 w 7515153"/>
                <a:gd name="connsiteY7" fmla="*/ 3396272 h 4842130"/>
                <a:gd name="connsiteX8" fmla="*/ 1036236 w 7515153"/>
                <a:gd name="connsiteY8" fmla="*/ 2903722 h 4842130"/>
                <a:gd name="connsiteX9" fmla="*/ 208 w 7515153"/>
                <a:gd name="connsiteY9" fmla="*/ 2490644 h 4842130"/>
                <a:gd name="connsiteX10" fmla="*/ 1300804 w 7515153"/>
                <a:gd name="connsiteY10" fmla="*/ 1016036 h 4842130"/>
                <a:gd name="connsiteX11" fmla="*/ 3484093 w 7515153"/>
                <a:gd name="connsiteY11" fmla="*/ 575337 h 4842130"/>
                <a:gd name="connsiteX12" fmla="*/ 5852883 w 7515153"/>
                <a:gd name="connsiteY12" fmla="*/ 753010 h 4842130"/>
                <a:gd name="connsiteX13" fmla="*/ 7511988 w 7515153"/>
                <a:gd name="connsiteY13" fmla="*/ 2463671 h 4842130"/>
                <a:gd name="connsiteX14" fmla="*/ 5724517 w 7515153"/>
                <a:gd name="connsiteY14" fmla="*/ 4746658 h 4842130"/>
                <a:gd name="connsiteX15" fmla="*/ 2718145 w 7515153"/>
                <a:gd name="connsiteY15" fmla="*/ 4214407 h 4842130"/>
                <a:gd name="connsiteX16" fmla="*/ 1917340 w 7515153"/>
                <a:gd name="connsiteY16" fmla="*/ 2408742 h 4842130"/>
                <a:gd name="connsiteX17" fmla="*/ 6111439 w 7515153"/>
                <a:gd name="connsiteY17" fmla="*/ 0 h 4842130"/>
                <a:gd name="connsiteX0" fmla="*/ 889325 w 7520087"/>
                <a:gd name="connsiteY0" fmla="*/ 3080727 h 4842130"/>
                <a:gd name="connsiteX1" fmla="*/ 1688075 w 7520087"/>
                <a:gd name="connsiteY1" fmla="*/ 3902348 h 4842130"/>
                <a:gd name="connsiteX2" fmla="*/ 1355449 w 7520087"/>
                <a:gd name="connsiteY2" fmla="*/ 4470692 h 4842130"/>
                <a:gd name="connsiteX3" fmla="*/ 705532 w 7520087"/>
                <a:gd name="connsiteY3" fmla="*/ 4083348 h 4842130"/>
                <a:gd name="connsiteX4" fmla="*/ 704048 w 7520087"/>
                <a:gd name="connsiteY4" fmla="*/ 3205866 h 4842130"/>
                <a:gd name="connsiteX5" fmla="*/ 1164036 w 7520087"/>
                <a:gd name="connsiteY5" fmla="*/ 3364703 h 4842130"/>
                <a:gd name="connsiteX6" fmla="*/ 1096545 w 7520087"/>
                <a:gd name="connsiteY6" fmla="*/ 3510572 h 4842130"/>
                <a:gd name="connsiteX7" fmla="*/ 981156 w 7520087"/>
                <a:gd name="connsiteY7" fmla="*/ 3396272 h 4842130"/>
                <a:gd name="connsiteX8" fmla="*/ 1036236 w 7520087"/>
                <a:gd name="connsiteY8" fmla="*/ 2903722 h 4842130"/>
                <a:gd name="connsiteX9" fmla="*/ 208 w 7520087"/>
                <a:gd name="connsiteY9" fmla="*/ 2490644 h 4842130"/>
                <a:gd name="connsiteX10" fmla="*/ 1300804 w 7520087"/>
                <a:gd name="connsiteY10" fmla="*/ 1016036 h 4842130"/>
                <a:gd name="connsiteX11" fmla="*/ 3484093 w 7520087"/>
                <a:gd name="connsiteY11" fmla="*/ 575337 h 4842130"/>
                <a:gd name="connsiteX12" fmla="*/ 5852883 w 7520087"/>
                <a:gd name="connsiteY12" fmla="*/ 753010 h 4842130"/>
                <a:gd name="connsiteX13" fmla="*/ 7511988 w 7520087"/>
                <a:gd name="connsiteY13" fmla="*/ 2463671 h 4842130"/>
                <a:gd name="connsiteX14" fmla="*/ 5724517 w 7520087"/>
                <a:gd name="connsiteY14" fmla="*/ 4746658 h 4842130"/>
                <a:gd name="connsiteX15" fmla="*/ 2718145 w 7520087"/>
                <a:gd name="connsiteY15" fmla="*/ 4214407 h 4842130"/>
                <a:gd name="connsiteX16" fmla="*/ 1917340 w 7520087"/>
                <a:gd name="connsiteY16" fmla="*/ 2408742 h 4842130"/>
                <a:gd name="connsiteX17" fmla="*/ 6111439 w 7520087"/>
                <a:gd name="connsiteY17" fmla="*/ 0 h 4842130"/>
                <a:gd name="connsiteX0" fmla="*/ 889325 w 7525563"/>
                <a:gd name="connsiteY0" fmla="*/ 3080727 h 4842130"/>
                <a:gd name="connsiteX1" fmla="*/ 1688075 w 7525563"/>
                <a:gd name="connsiteY1" fmla="*/ 3902348 h 4842130"/>
                <a:gd name="connsiteX2" fmla="*/ 1355449 w 7525563"/>
                <a:gd name="connsiteY2" fmla="*/ 4470692 h 4842130"/>
                <a:gd name="connsiteX3" fmla="*/ 705532 w 7525563"/>
                <a:gd name="connsiteY3" fmla="*/ 4083348 h 4842130"/>
                <a:gd name="connsiteX4" fmla="*/ 704048 w 7525563"/>
                <a:gd name="connsiteY4" fmla="*/ 3205866 h 4842130"/>
                <a:gd name="connsiteX5" fmla="*/ 1164036 w 7525563"/>
                <a:gd name="connsiteY5" fmla="*/ 3364703 h 4842130"/>
                <a:gd name="connsiteX6" fmla="*/ 1096545 w 7525563"/>
                <a:gd name="connsiteY6" fmla="*/ 3510572 h 4842130"/>
                <a:gd name="connsiteX7" fmla="*/ 981156 w 7525563"/>
                <a:gd name="connsiteY7" fmla="*/ 3396272 h 4842130"/>
                <a:gd name="connsiteX8" fmla="*/ 1036236 w 7525563"/>
                <a:gd name="connsiteY8" fmla="*/ 2903722 h 4842130"/>
                <a:gd name="connsiteX9" fmla="*/ 208 w 7525563"/>
                <a:gd name="connsiteY9" fmla="*/ 2490644 h 4842130"/>
                <a:gd name="connsiteX10" fmla="*/ 1300804 w 7525563"/>
                <a:gd name="connsiteY10" fmla="*/ 1016036 h 4842130"/>
                <a:gd name="connsiteX11" fmla="*/ 3484093 w 7525563"/>
                <a:gd name="connsiteY11" fmla="*/ 575337 h 4842130"/>
                <a:gd name="connsiteX12" fmla="*/ 5852883 w 7525563"/>
                <a:gd name="connsiteY12" fmla="*/ 753010 h 4842130"/>
                <a:gd name="connsiteX13" fmla="*/ 7511988 w 7525563"/>
                <a:gd name="connsiteY13" fmla="*/ 2463671 h 4842130"/>
                <a:gd name="connsiteX14" fmla="*/ 5724517 w 7525563"/>
                <a:gd name="connsiteY14" fmla="*/ 4746658 h 4842130"/>
                <a:gd name="connsiteX15" fmla="*/ 2718145 w 7525563"/>
                <a:gd name="connsiteY15" fmla="*/ 4214407 h 4842130"/>
                <a:gd name="connsiteX16" fmla="*/ 1917340 w 7525563"/>
                <a:gd name="connsiteY16" fmla="*/ 2408742 h 4842130"/>
                <a:gd name="connsiteX17" fmla="*/ 6111439 w 7525563"/>
                <a:gd name="connsiteY17" fmla="*/ 0 h 4842130"/>
                <a:gd name="connsiteX0" fmla="*/ 889325 w 7540411"/>
                <a:gd name="connsiteY0" fmla="*/ 3080727 h 4836330"/>
                <a:gd name="connsiteX1" fmla="*/ 1688075 w 7540411"/>
                <a:gd name="connsiteY1" fmla="*/ 3902348 h 4836330"/>
                <a:gd name="connsiteX2" fmla="*/ 1355449 w 7540411"/>
                <a:gd name="connsiteY2" fmla="*/ 4470692 h 4836330"/>
                <a:gd name="connsiteX3" fmla="*/ 705532 w 7540411"/>
                <a:gd name="connsiteY3" fmla="*/ 4083348 h 4836330"/>
                <a:gd name="connsiteX4" fmla="*/ 704048 w 7540411"/>
                <a:gd name="connsiteY4" fmla="*/ 3205866 h 4836330"/>
                <a:gd name="connsiteX5" fmla="*/ 1164036 w 7540411"/>
                <a:gd name="connsiteY5" fmla="*/ 3364703 h 4836330"/>
                <a:gd name="connsiteX6" fmla="*/ 1096545 w 7540411"/>
                <a:gd name="connsiteY6" fmla="*/ 3510572 h 4836330"/>
                <a:gd name="connsiteX7" fmla="*/ 981156 w 7540411"/>
                <a:gd name="connsiteY7" fmla="*/ 3396272 h 4836330"/>
                <a:gd name="connsiteX8" fmla="*/ 1036236 w 7540411"/>
                <a:gd name="connsiteY8" fmla="*/ 2903722 h 4836330"/>
                <a:gd name="connsiteX9" fmla="*/ 208 w 7540411"/>
                <a:gd name="connsiteY9" fmla="*/ 2490644 h 4836330"/>
                <a:gd name="connsiteX10" fmla="*/ 1300804 w 7540411"/>
                <a:gd name="connsiteY10" fmla="*/ 1016036 h 4836330"/>
                <a:gd name="connsiteX11" fmla="*/ 3484093 w 7540411"/>
                <a:gd name="connsiteY11" fmla="*/ 575337 h 4836330"/>
                <a:gd name="connsiteX12" fmla="*/ 5852883 w 7540411"/>
                <a:gd name="connsiteY12" fmla="*/ 753010 h 4836330"/>
                <a:gd name="connsiteX13" fmla="*/ 7526968 w 7540411"/>
                <a:gd name="connsiteY13" fmla="*/ 2549191 h 4836330"/>
                <a:gd name="connsiteX14" fmla="*/ 5724517 w 7540411"/>
                <a:gd name="connsiteY14" fmla="*/ 4746658 h 4836330"/>
                <a:gd name="connsiteX15" fmla="*/ 2718145 w 7540411"/>
                <a:gd name="connsiteY15" fmla="*/ 4214407 h 4836330"/>
                <a:gd name="connsiteX16" fmla="*/ 1917340 w 7540411"/>
                <a:gd name="connsiteY16" fmla="*/ 2408742 h 4836330"/>
                <a:gd name="connsiteX17" fmla="*/ 6111439 w 7540411"/>
                <a:gd name="connsiteY17" fmla="*/ 0 h 4836330"/>
                <a:gd name="connsiteX0" fmla="*/ 889325 w 7549723"/>
                <a:gd name="connsiteY0" fmla="*/ 3080727 h 4836330"/>
                <a:gd name="connsiteX1" fmla="*/ 1688075 w 7549723"/>
                <a:gd name="connsiteY1" fmla="*/ 3902348 h 4836330"/>
                <a:gd name="connsiteX2" fmla="*/ 1355449 w 7549723"/>
                <a:gd name="connsiteY2" fmla="*/ 4470692 h 4836330"/>
                <a:gd name="connsiteX3" fmla="*/ 705532 w 7549723"/>
                <a:gd name="connsiteY3" fmla="*/ 4083348 h 4836330"/>
                <a:gd name="connsiteX4" fmla="*/ 704048 w 7549723"/>
                <a:gd name="connsiteY4" fmla="*/ 3205866 h 4836330"/>
                <a:gd name="connsiteX5" fmla="*/ 1164036 w 7549723"/>
                <a:gd name="connsiteY5" fmla="*/ 3364703 h 4836330"/>
                <a:gd name="connsiteX6" fmla="*/ 1096545 w 7549723"/>
                <a:gd name="connsiteY6" fmla="*/ 3510572 h 4836330"/>
                <a:gd name="connsiteX7" fmla="*/ 981156 w 7549723"/>
                <a:gd name="connsiteY7" fmla="*/ 3396272 h 4836330"/>
                <a:gd name="connsiteX8" fmla="*/ 1036236 w 7549723"/>
                <a:gd name="connsiteY8" fmla="*/ 2903722 h 4836330"/>
                <a:gd name="connsiteX9" fmla="*/ 208 w 7549723"/>
                <a:gd name="connsiteY9" fmla="*/ 2490644 h 4836330"/>
                <a:gd name="connsiteX10" fmla="*/ 1300804 w 7549723"/>
                <a:gd name="connsiteY10" fmla="*/ 1016036 h 4836330"/>
                <a:gd name="connsiteX11" fmla="*/ 3484093 w 7549723"/>
                <a:gd name="connsiteY11" fmla="*/ 575337 h 4836330"/>
                <a:gd name="connsiteX12" fmla="*/ 5852883 w 7549723"/>
                <a:gd name="connsiteY12" fmla="*/ 753010 h 4836330"/>
                <a:gd name="connsiteX13" fmla="*/ 7526968 w 7549723"/>
                <a:gd name="connsiteY13" fmla="*/ 2549191 h 4836330"/>
                <a:gd name="connsiteX14" fmla="*/ 5724517 w 7549723"/>
                <a:gd name="connsiteY14" fmla="*/ 4746658 h 4836330"/>
                <a:gd name="connsiteX15" fmla="*/ 2718145 w 7549723"/>
                <a:gd name="connsiteY15" fmla="*/ 4214407 h 4836330"/>
                <a:gd name="connsiteX16" fmla="*/ 1917340 w 7549723"/>
                <a:gd name="connsiteY16" fmla="*/ 2408742 h 4836330"/>
                <a:gd name="connsiteX17" fmla="*/ 6111439 w 7549723"/>
                <a:gd name="connsiteY17" fmla="*/ 0 h 4836330"/>
                <a:gd name="connsiteX0" fmla="*/ 889325 w 7527340"/>
                <a:gd name="connsiteY0" fmla="*/ 3080727 h 4836330"/>
                <a:gd name="connsiteX1" fmla="*/ 1688075 w 7527340"/>
                <a:gd name="connsiteY1" fmla="*/ 3902348 h 4836330"/>
                <a:gd name="connsiteX2" fmla="*/ 1355449 w 7527340"/>
                <a:gd name="connsiteY2" fmla="*/ 4470692 h 4836330"/>
                <a:gd name="connsiteX3" fmla="*/ 705532 w 7527340"/>
                <a:gd name="connsiteY3" fmla="*/ 4083348 h 4836330"/>
                <a:gd name="connsiteX4" fmla="*/ 704048 w 7527340"/>
                <a:gd name="connsiteY4" fmla="*/ 3205866 h 4836330"/>
                <a:gd name="connsiteX5" fmla="*/ 1164036 w 7527340"/>
                <a:gd name="connsiteY5" fmla="*/ 3364703 h 4836330"/>
                <a:gd name="connsiteX6" fmla="*/ 1096545 w 7527340"/>
                <a:gd name="connsiteY6" fmla="*/ 3510572 h 4836330"/>
                <a:gd name="connsiteX7" fmla="*/ 981156 w 7527340"/>
                <a:gd name="connsiteY7" fmla="*/ 3396272 h 4836330"/>
                <a:gd name="connsiteX8" fmla="*/ 1036236 w 7527340"/>
                <a:gd name="connsiteY8" fmla="*/ 2903722 h 4836330"/>
                <a:gd name="connsiteX9" fmla="*/ 208 w 7527340"/>
                <a:gd name="connsiteY9" fmla="*/ 2490644 h 4836330"/>
                <a:gd name="connsiteX10" fmla="*/ 1300804 w 7527340"/>
                <a:gd name="connsiteY10" fmla="*/ 1016036 h 4836330"/>
                <a:gd name="connsiteX11" fmla="*/ 3484093 w 7527340"/>
                <a:gd name="connsiteY11" fmla="*/ 575337 h 4836330"/>
                <a:gd name="connsiteX12" fmla="*/ 5860373 w 7527340"/>
                <a:gd name="connsiteY12" fmla="*/ 726697 h 4836330"/>
                <a:gd name="connsiteX13" fmla="*/ 7526968 w 7527340"/>
                <a:gd name="connsiteY13" fmla="*/ 2549191 h 4836330"/>
                <a:gd name="connsiteX14" fmla="*/ 5724517 w 7527340"/>
                <a:gd name="connsiteY14" fmla="*/ 4746658 h 4836330"/>
                <a:gd name="connsiteX15" fmla="*/ 2718145 w 7527340"/>
                <a:gd name="connsiteY15" fmla="*/ 4214407 h 4836330"/>
                <a:gd name="connsiteX16" fmla="*/ 1917340 w 7527340"/>
                <a:gd name="connsiteY16" fmla="*/ 2408742 h 4836330"/>
                <a:gd name="connsiteX17" fmla="*/ 6111439 w 7527340"/>
                <a:gd name="connsiteY17" fmla="*/ 0 h 4836330"/>
                <a:gd name="connsiteX0" fmla="*/ 889325 w 7527395"/>
                <a:gd name="connsiteY0" fmla="*/ 3080727 h 4836330"/>
                <a:gd name="connsiteX1" fmla="*/ 1688075 w 7527395"/>
                <a:gd name="connsiteY1" fmla="*/ 3902348 h 4836330"/>
                <a:gd name="connsiteX2" fmla="*/ 1355449 w 7527395"/>
                <a:gd name="connsiteY2" fmla="*/ 4470692 h 4836330"/>
                <a:gd name="connsiteX3" fmla="*/ 705532 w 7527395"/>
                <a:gd name="connsiteY3" fmla="*/ 4083348 h 4836330"/>
                <a:gd name="connsiteX4" fmla="*/ 704048 w 7527395"/>
                <a:gd name="connsiteY4" fmla="*/ 3205866 h 4836330"/>
                <a:gd name="connsiteX5" fmla="*/ 1164036 w 7527395"/>
                <a:gd name="connsiteY5" fmla="*/ 3364703 h 4836330"/>
                <a:gd name="connsiteX6" fmla="*/ 1096545 w 7527395"/>
                <a:gd name="connsiteY6" fmla="*/ 3510572 h 4836330"/>
                <a:gd name="connsiteX7" fmla="*/ 981156 w 7527395"/>
                <a:gd name="connsiteY7" fmla="*/ 3396272 h 4836330"/>
                <a:gd name="connsiteX8" fmla="*/ 1036236 w 7527395"/>
                <a:gd name="connsiteY8" fmla="*/ 2903722 h 4836330"/>
                <a:gd name="connsiteX9" fmla="*/ 208 w 7527395"/>
                <a:gd name="connsiteY9" fmla="*/ 2490644 h 4836330"/>
                <a:gd name="connsiteX10" fmla="*/ 1300804 w 7527395"/>
                <a:gd name="connsiteY10" fmla="*/ 1016036 h 4836330"/>
                <a:gd name="connsiteX11" fmla="*/ 3484093 w 7527395"/>
                <a:gd name="connsiteY11" fmla="*/ 575337 h 4836330"/>
                <a:gd name="connsiteX12" fmla="*/ 5860373 w 7527395"/>
                <a:gd name="connsiteY12" fmla="*/ 726697 h 4836330"/>
                <a:gd name="connsiteX13" fmla="*/ 7526968 w 7527395"/>
                <a:gd name="connsiteY13" fmla="*/ 2549191 h 4836330"/>
                <a:gd name="connsiteX14" fmla="*/ 5724517 w 7527395"/>
                <a:gd name="connsiteY14" fmla="*/ 4746658 h 4836330"/>
                <a:gd name="connsiteX15" fmla="*/ 2718145 w 7527395"/>
                <a:gd name="connsiteY15" fmla="*/ 4214407 h 4836330"/>
                <a:gd name="connsiteX16" fmla="*/ 1917340 w 7527395"/>
                <a:gd name="connsiteY16" fmla="*/ 2408742 h 4836330"/>
                <a:gd name="connsiteX17" fmla="*/ 6111439 w 7527395"/>
                <a:gd name="connsiteY17" fmla="*/ 0 h 4836330"/>
                <a:gd name="connsiteX0" fmla="*/ 889325 w 7529383"/>
                <a:gd name="connsiteY0" fmla="*/ 3080727 h 4836330"/>
                <a:gd name="connsiteX1" fmla="*/ 1688075 w 7529383"/>
                <a:gd name="connsiteY1" fmla="*/ 3902348 h 4836330"/>
                <a:gd name="connsiteX2" fmla="*/ 1355449 w 7529383"/>
                <a:gd name="connsiteY2" fmla="*/ 4470692 h 4836330"/>
                <a:gd name="connsiteX3" fmla="*/ 705532 w 7529383"/>
                <a:gd name="connsiteY3" fmla="*/ 4083348 h 4836330"/>
                <a:gd name="connsiteX4" fmla="*/ 704048 w 7529383"/>
                <a:gd name="connsiteY4" fmla="*/ 3205866 h 4836330"/>
                <a:gd name="connsiteX5" fmla="*/ 1164036 w 7529383"/>
                <a:gd name="connsiteY5" fmla="*/ 3364703 h 4836330"/>
                <a:gd name="connsiteX6" fmla="*/ 1096545 w 7529383"/>
                <a:gd name="connsiteY6" fmla="*/ 3510572 h 4836330"/>
                <a:gd name="connsiteX7" fmla="*/ 981156 w 7529383"/>
                <a:gd name="connsiteY7" fmla="*/ 3396272 h 4836330"/>
                <a:gd name="connsiteX8" fmla="*/ 1036236 w 7529383"/>
                <a:gd name="connsiteY8" fmla="*/ 2903722 h 4836330"/>
                <a:gd name="connsiteX9" fmla="*/ 208 w 7529383"/>
                <a:gd name="connsiteY9" fmla="*/ 2490644 h 4836330"/>
                <a:gd name="connsiteX10" fmla="*/ 1300804 w 7529383"/>
                <a:gd name="connsiteY10" fmla="*/ 1016036 h 4836330"/>
                <a:gd name="connsiteX11" fmla="*/ 3484093 w 7529383"/>
                <a:gd name="connsiteY11" fmla="*/ 575337 h 4836330"/>
                <a:gd name="connsiteX12" fmla="*/ 5860373 w 7529383"/>
                <a:gd name="connsiteY12" fmla="*/ 726697 h 4836330"/>
                <a:gd name="connsiteX13" fmla="*/ 7526968 w 7529383"/>
                <a:gd name="connsiteY13" fmla="*/ 2549191 h 4836330"/>
                <a:gd name="connsiteX14" fmla="*/ 5724517 w 7529383"/>
                <a:gd name="connsiteY14" fmla="*/ 4746658 h 4836330"/>
                <a:gd name="connsiteX15" fmla="*/ 2718145 w 7529383"/>
                <a:gd name="connsiteY15" fmla="*/ 4214407 h 4836330"/>
                <a:gd name="connsiteX16" fmla="*/ 1917340 w 7529383"/>
                <a:gd name="connsiteY16" fmla="*/ 2408742 h 4836330"/>
                <a:gd name="connsiteX17" fmla="*/ 6111439 w 7529383"/>
                <a:gd name="connsiteY17" fmla="*/ 0 h 4836330"/>
                <a:gd name="connsiteX0" fmla="*/ 889325 w 7529753"/>
                <a:gd name="connsiteY0" fmla="*/ 3080727 h 4823088"/>
                <a:gd name="connsiteX1" fmla="*/ 1688075 w 7529753"/>
                <a:gd name="connsiteY1" fmla="*/ 3902348 h 4823088"/>
                <a:gd name="connsiteX2" fmla="*/ 1355449 w 7529753"/>
                <a:gd name="connsiteY2" fmla="*/ 4470692 h 4823088"/>
                <a:gd name="connsiteX3" fmla="*/ 705532 w 7529753"/>
                <a:gd name="connsiteY3" fmla="*/ 4083348 h 4823088"/>
                <a:gd name="connsiteX4" fmla="*/ 704048 w 7529753"/>
                <a:gd name="connsiteY4" fmla="*/ 3205866 h 4823088"/>
                <a:gd name="connsiteX5" fmla="*/ 1164036 w 7529753"/>
                <a:gd name="connsiteY5" fmla="*/ 3364703 h 4823088"/>
                <a:gd name="connsiteX6" fmla="*/ 1096545 w 7529753"/>
                <a:gd name="connsiteY6" fmla="*/ 3510572 h 4823088"/>
                <a:gd name="connsiteX7" fmla="*/ 981156 w 7529753"/>
                <a:gd name="connsiteY7" fmla="*/ 3396272 h 4823088"/>
                <a:gd name="connsiteX8" fmla="*/ 1036236 w 7529753"/>
                <a:gd name="connsiteY8" fmla="*/ 2903722 h 4823088"/>
                <a:gd name="connsiteX9" fmla="*/ 208 w 7529753"/>
                <a:gd name="connsiteY9" fmla="*/ 2490644 h 4823088"/>
                <a:gd name="connsiteX10" fmla="*/ 1300804 w 7529753"/>
                <a:gd name="connsiteY10" fmla="*/ 1016036 h 4823088"/>
                <a:gd name="connsiteX11" fmla="*/ 3484093 w 7529753"/>
                <a:gd name="connsiteY11" fmla="*/ 575337 h 4823088"/>
                <a:gd name="connsiteX12" fmla="*/ 5860373 w 7529753"/>
                <a:gd name="connsiteY12" fmla="*/ 726697 h 4823088"/>
                <a:gd name="connsiteX13" fmla="*/ 7526968 w 7529753"/>
                <a:gd name="connsiteY13" fmla="*/ 2549191 h 4823088"/>
                <a:gd name="connsiteX14" fmla="*/ 5724517 w 7529753"/>
                <a:gd name="connsiteY14" fmla="*/ 4746658 h 4823088"/>
                <a:gd name="connsiteX15" fmla="*/ 2718145 w 7529753"/>
                <a:gd name="connsiteY15" fmla="*/ 4214407 h 4823088"/>
                <a:gd name="connsiteX16" fmla="*/ 1917340 w 7529753"/>
                <a:gd name="connsiteY16" fmla="*/ 2408742 h 4823088"/>
                <a:gd name="connsiteX17" fmla="*/ 6111439 w 7529753"/>
                <a:gd name="connsiteY17" fmla="*/ 0 h 4823088"/>
                <a:gd name="connsiteX0" fmla="*/ 889325 w 7529753"/>
                <a:gd name="connsiteY0" fmla="*/ 3080727 h 4839159"/>
                <a:gd name="connsiteX1" fmla="*/ 1688075 w 7529753"/>
                <a:gd name="connsiteY1" fmla="*/ 3902348 h 4839159"/>
                <a:gd name="connsiteX2" fmla="*/ 1355449 w 7529753"/>
                <a:gd name="connsiteY2" fmla="*/ 4470692 h 4839159"/>
                <a:gd name="connsiteX3" fmla="*/ 705532 w 7529753"/>
                <a:gd name="connsiteY3" fmla="*/ 4083348 h 4839159"/>
                <a:gd name="connsiteX4" fmla="*/ 704048 w 7529753"/>
                <a:gd name="connsiteY4" fmla="*/ 3205866 h 4839159"/>
                <a:gd name="connsiteX5" fmla="*/ 1164036 w 7529753"/>
                <a:gd name="connsiteY5" fmla="*/ 3364703 h 4839159"/>
                <a:gd name="connsiteX6" fmla="*/ 1096545 w 7529753"/>
                <a:gd name="connsiteY6" fmla="*/ 3510572 h 4839159"/>
                <a:gd name="connsiteX7" fmla="*/ 981156 w 7529753"/>
                <a:gd name="connsiteY7" fmla="*/ 3396272 h 4839159"/>
                <a:gd name="connsiteX8" fmla="*/ 1036236 w 7529753"/>
                <a:gd name="connsiteY8" fmla="*/ 2903722 h 4839159"/>
                <a:gd name="connsiteX9" fmla="*/ 208 w 7529753"/>
                <a:gd name="connsiteY9" fmla="*/ 2490644 h 4839159"/>
                <a:gd name="connsiteX10" fmla="*/ 1300804 w 7529753"/>
                <a:gd name="connsiteY10" fmla="*/ 1016036 h 4839159"/>
                <a:gd name="connsiteX11" fmla="*/ 3484093 w 7529753"/>
                <a:gd name="connsiteY11" fmla="*/ 575337 h 4839159"/>
                <a:gd name="connsiteX12" fmla="*/ 5860373 w 7529753"/>
                <a:gd name="connsiteY12" fmla="*/ 726697 h 4839159"/>
                <a:gd name="connsiteX13" fmla="*/ 7526968 w 7529753"/>
                <a:gd name="connsiteY13" fmla="*/ 2549191 h 4839159"/>
                <a:gd name="connsiteX14" fmla="*/ 5724517 w 7529753"/>
                <a:gd name="connsiteY14" fmla="*/ 4746658 h 4839159"/>
                <a:gd name="connsiteX15" fmla="*/ 2718145 w 7529753"/>
                <a:gd name="connsiteY15" fmla="*/ 4214407 h 4839159"/>
                <a:gd name="connsiteX16" fmla="*/ 1917340 w 7529753"/>
                <a:gd name="connsiteY16" fmla="*/ 2408742 h 4839159"/>
                <a:gd name="connsiteX17" fmla="*/ 6111439 w 7529753"/>
                <a:gd name="connsiteY17" fmla="*/ 0 h 4839159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98771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52348 w 7532441"/>
                <a:gd name="connsiteY0" fmla="*/ 3146511 h 4847444"/>
                <a:gd name="connsiteX1" fmla="*/ 1720722 w 7532441"/>
                <a:gd name="connsiteY1" fmla="*/ 3895770 h 4847444"/>
                <a:gd name="connsiteX2" fmla="*/ 1358137 w 7532441"/>
                <a:gd name="connsiteY2" fmla="*/ 4470692 h 4847444"/>
                <a:gd name="connsiteX3" fmla="*/ 708220 w 7532441"/>
                <a:gd name="connsiteY3" fmla="*/ 4083348 h 4847444"/>
                <a:gd name="connsiteX4" fmla="*/ 579414 w 7532441"/>
                <a:gd name="connsiteY4" fmla="*/ 3317699 h 4847444"/>
                <a:gd name="connsiteX5" fmla="*/ 1069359 w 7532441"/>
                <a:gd name="connsiteY5" fmla="*/ 3377860 h 4847444"/>
                <a:gd name="connsiteX6" fmla="*/ 1061784 w 7532441"/>
                <a:gd name="connsiteY6" fmla="*/ 3543464 h 4847444"/>
                <a:gd name="connsiteX7" fmla="*/ 878991 w 7532441"/>
                <a:gd name="connsiteY7" fmla="*/ 3389693 h 4847444"/>
                <a:gd name="connsiteX8" fmla="*/ 949593 w 7532441"/>
                <a:gd name="connsiteY8" fmla="*/ 2864491 h 4847444"/>
                <a:gd name="connsiteX9" fmla="*/ 2896 w 7532441"/>
                <a:gd name="connsiteY9" fmla="*/ 2490644 h 4847444"/>
                <a:gd name="connsiteX10" fmla="*/ 1303492 w 7532441"/>
                <a:gd name="connsiteY10" fmla="*/ 1016036 h 4847444"/>
                <a:gd name="connsiteX11" fmla="*/ 3486781 w 7532441"/>
                <a:gd name="connsiteY11" fmla="*/ 575337 h 4847444"/>
                <a:gd name="connsiteX12" fmla="*/ 5863061 w 7532441"/>
                <a:gd name="connsiteY12" fmla="*/ 726697 h 4847444"/>
                <a:gd name="connsiteX13" fmla="*/ 7529656 w 7532441"/>
                <a:gd name="connsiteY13" fmla="*/ 2549191 h 4847444"/>
                <a:gd name="connsiteX14" fmla="*/ 5727205 w 7532441"/>
                <a:gd name="connsiteY14" fmla="*/ 4746658 h 4847444"/>
                <a:gd name="connsiteX15" fmla="*/ 2720833 w 7532441"/>
                <a:gd name="connsiteY15" fmla="*/ 4214407 h 4847444"/>
                <a:gd name="connsiteX16" fmla="*/ 1920028 w 7532441"/>
                <a:gd name="connsiteY16" fmla="*/ 2408742 h 4847444"/>
                <a:gd name="connsiteX17" fmla="*/ 6114127 w 7532441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181 w 7532274"/>
                <a:gd name="connsiteY0" fmla="*/ 3146511 h 4847444"/>
                <a:gd name="connsiteX1" fmla="*/ 1720555 w 7532274"/>
                <a:gd name="connsiteY1" fmla="*/ 3895770 h 4847444"/>
                <a:gd name="connsiteX2" fmla="*/ 1357970 w 7532274"/>
                <a:gd name="connsiteY2" fmla="*/ 4470692 h 4847444"/>
                <a:gd name="connsiteX3" fmla="*/ 708053 w 7532274"/>
                <a:gd name="connsiteY3" fmla="*/ 4083348 h 4847444"/>
                <a:gd name="connsiteX4" fmla="*/ 579247 w 7532274"/>
                <a:gd name="connsiteY4" fmla="*/ 3317699 h 4847444"/>
                <a:gd name="connsiteX5" fmla="*/ 1069192 w 7532274"/>
                <a:gd name="connsiteY5" fmla="*/ 3377860 h 4847444"/>
                <a:gd name="connsiteX6" fmla="*/ 1061617 w 7532274"/>
                <a:gd name="connsiteY6" fmla="*/ 3543464 h 4847444"/>
                <a:gd name="connsiteX7" fmla="*/ 871952 w 7532274"/>
                <a:gd name="connsiteY7" fmla="*/ 3299158 h 4847444"/>
                <a:gd name="connsiteX8" fmla="*/ 949426 w 7532274"/>
                <a:gd name="connsiteY8" fmla="*/ 2864491 h 4847444"/>
                <a:gd name="connsiteX9" fmla="*/ 2729 w 7532274"/>
                <a:gd name="connsiteY9" fmla="*/ 2490644 h 4847444"/>
                <a:gd name="connsiteX10" fmla="*/ 1303325 w 7532274"/>
                <a:gd name="connsiteY10" fmla="*/ 1016036 h 4847444"/>
                <a:gd name="connsiteX11" fmla="*/ 3486614 w 7532274"/>
                <a:gd name="connsiteY11" fmla="*/ 575337 h 4847444"/>
                <a:gd name="connsiteX12" fmla="*/ 5862894 w 7532274"/>
                <a:gd name="connsiteY12" fmla="*/ 726697 h 4847444"/>
                <a:gd name="connsiteX13" fmla="*/ 7529489 w 7532274"/>
                <a:gd name="connsiteY13" fmla="*/ 2549191 h 4847444"/>
                <a:gd name="connsiteX14" fmla="*/ 5727038 w 7532274"/>
                <a:gd name="connsiteY14" fmla="*/ 4746658 h 4847444"/>
                <a:gd name="connsiteX15" fmla="*/ 2720666 w 7532274"/>
                <a:gd name="connsiteY15" fmla="*/ 4214407 h 4847444"/>
                <a:gd name="connsiteX16" fmla="*/ 1919861 w 7532274"/>
                <a:gd name="connsiteY16" fmla="*/ 2408742 h 4847444"/>
                <a:gd name="connsiteX17" fmla="*/ 6113960 w 7532274"/>
                <a:gd name="connsiteY17" fmla="*/ 0 h 4847444"/>
                <a:gd name="connsiteX0" fmla="*/ 658343 w 7538436"/>
                <a:gd name="connsiteY0" fmla="*/ 3146511 h 4847444"/>
                <a:gd name="connsiteX1" fmla="*/ 1726717 w 7538436"/>
                <a:gd name="connsiteY1" fmla="*/ 3895770 h 4847444"/>
                <a:gd name="connsiteX2" fmla="*/ 1364132 w 7538436"/>
                <a:gd name="connsiteY2" fmla="*/ 4470692 h 4847444"/>
                <a:gd name="connsiteX3" fmla="*/ 714215 w 7538436"/>
                <a:gd name="connsiteY3" fmla="*/ 4083348 h 4847444"/>
                <a:gd name="connsiteX4" fmla="*/ 585409 w 7538436"/>
                <a:gd name="connsiteY4" fmla="*/ 3317699 h 4847444"/>
                <a:gd name="connsiteX5" fmla="*/ 1075354 w 7538436"/>
                <a:gd name="connsiteY5" fmla="*/ 3377860 h 4847444"/>
                <a:gd name="connsiteX6" fmla="*/ 1067779 w 7538436"/>
                <a:gd name="connsiteY6" fmla="*/ 3543464 h 4847444"/>
                <a:gd name="connsiteX7" fmla="*/ 878114 w 7538436"/>
                <a:gd name="connsiteY7" fmla="*/ 3299158 h 4847444"/>
                <a:gd name="connsiteX8" fmla="*/ 955588 w 7538436"/>
                <a:gd name="connsiteY8" fmla="*/ 2864491 h 4847444"/>
                <a:gd name="connsiteX9" fmla="*/ 8891 w 7538436"/>
                <a:gd name="connsiteY9" fmla="*/ 2490644 h 4847444"/>
                <a:gd name="connsiteX10" fmla="*/ 1309487 w 7538436"/>
                <a:gd name="connsiteY10" fmla="*/ 1016036 h 4847444"/>
                <a:gd name="connsiteX11" fmla="*/ 3492776 w 7538436"/>
                <a:gd name="connsiteY11" fmla="*/ 575337 h 4847444"/>
                <a:gd name="connsiteX12" fmla="*/ 5869056 w 7538436"/>
                <a:gd name="connsiteY12" fmla="*/ 726697 h 4847444"/>
                <a:gd name="connsiteX13" fmla="*/ 7535651 w 7538436"/>
                <a:gd name="connsiteY13" fmla="*/ 2549191 h 4847444"/>
                <a:gd name="connsiteX14" fmla="*/ 5733200 w 7538436"/>
                <a:gd name="connsiteY14" fmla="*/ 4746658 h 4847444"/>
                <a:gd name="connsiteX15" fmla="*/ 2726828 w 7538436"/>
                <a:gd name="connsiteY15" fmla="*/ 4214407 h 4847444"/>
                <a:gd name="connsiteX16" fmla="*/ 1926023 w 7538436"/>
                <a:gd name="connsiteY16" fmla="*/ 2408742 h 4847444"/>
                <a:gd name="connsiteX17" fmla="*/ 6120122 w 7538436"/>
                <a:gd name="connsiteY17" fmla="*/ 0 h 4847444"/>
                <a:gd name="connsiteX0" fmla="*/ 666877 w 7546970"/>
                <a:gd name="connsiteY0" fmla="*/ 3146511 h 4847444"/>
                <a:gd name="connsiteX1" fmla="*/ 1735251 w 7546970"/>
                <a:gd name="connsiteY1" fmla="*/ 3895770 h 4847444"/>
                <a:gd name="connsiteX2" fmla="*/ 1372666 w 7546970"/>
                <a:gd name="connsiteY2" fmla="*/ 4470692 h 4847444"/>
                <a:gd name="connsiteX3" fmla="*/ 722749 w 7546970"/>
                <a:gd name="connsiteY3" fmla="*/ 4083348 h 4847444"/>
                <a:gd name="connsiteX4" fmla="*/ 593943 w 7546970"/>
                <a:gd name="connsiteY4" fmla="*/ 3317699 h 4847444"/>
                <a:gd name="connsiteX5" fmla="*/ 1083888 w 7546970"/>
                <a:gd name="connsiteY5" fmla="*/ 3377860 h 4847444"/>
                <a:gd name="connsiteX6" fmla="*/ 1076313 w 7546970"/>
                <a:gd name="connsiteY6" fmla="*/ 3543464 h 4847444"/>
                <a:gd name="connsiteX7" fmla="*/ 886648 w 7546970"/>
                <a:gd name="connsiteY7" fmla="*/ 3299158 h 4847444"/>
                <a:gd name="connsiteX8" fmla="*/ 964122 w 7546970"/>
                <a:gd name="connsiteY8" fmla="*/ 2864491 h 4847444"/>
                <a:gd name="connsiteX9" fmla="*/ 17425 w 7546970"/>
                <a:gd name="connsiteY9" fmla="*/ 2490644 h 4847444"/>
                <a:gd name="connsiteX10" fmla="*/ 1318021 w 7546970"/>
                <a:gd name="connsiteY10" fmla="*/ 1016036 h 4847444"/>
                <a:gd name="connsiteX11" fmla="*/ 3501310 w 7546970"/>
                <a:gd name="connsiteY11" fmla="*/ 575337 h 4847444"/>
                <a:gd name="connsiteX12" fmla="*/ 5877590 w 7546970"/>
                <a:gd name="connsiteY12" fmla="*/ 726697 h 4847444"/>
                <a:gd name="connsiteX13" fmla="*/ 7544185 w 7546970"/>
                <a:gd name="connsiteY13" fmla="*/ 2549191 h 4847444"/>
                <a:gd name="connsiteX14" fmla="*/ 5741734 w 7546970"/>
                <a:gd name="connsiteY14" fmla="*/ 4746658 h 4847444"/>
                <a:gd name="connsiteX15" fmla="*/ 2735362 w 7546970"/>
                <a:gd name="connsiteY15" fmla="*/ 4214407 h 4847444"/>
                <a:gd name="connsiteX16" fmla="*/ 1934557 w 7546970"/>
                <a:gd name="connsiteY16" fmla="*/ 2408742 h 4847444"/>
                <a:gd name="connsiteX17" fmla="*/ 6128656 w 7546970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8886 w 7538979"/>
                <a:gd name="connsiteY0" fmla="*/ 3146511 h 4847444"/>
                <a:gd name="connsiteX1" fmla="*/ 1727260 w 7538979"/>
                <a:gd name="connsiteY1" fmla="*/ 3895770 h 4847444"/>
                <a:gd name="connsiteX2" fmla="*/ 1364675 w 7538979"/>
                <a:gd name="connsiteY2" fmla="*/ 4470692 h 4847444"/>
                <a:gd name="connsiteX3" fmla="*/ 714758 w 7538979"/>
                <a:gd name="connsiteY3" fmla="*/ 4083348 h 4847444"/>
                <a:gd name="connsiteX4" fmla="*/ 585952 w 7538979"/>
                <a:gd name="connsiteY4" fmla="*/ 3317699 h 4847444"/>
                <a:gd name="connsiteX5" fmla="*/ 1075897 w 7538979"/>
                <a:gd name="connsiteY5" fmla="*/ 3377860 h 4847444"/>
                <a:gd name="connsiteX6" fmla="*/ 1068322 w 7538979"/>
                <a:gd name="connsiteY6" fmla="*/ 3543464 h 4847444"/>
                <a:gd name="connsiteX7" fmla="*/ 878657 w 7538979"/>
                <a:gd name="connsiteY7" fmla="*/ 3299158 h 4847444"/>
                <a:gd name="connsiteX8" fmla="*/ 956131 w 7538979"/>
                <a:gd name="connsiteY8" fmla="*/ 2864491 h 4847444"/>
                <a:gd name="connsiteX9" fmla="*/ 9434 w 7538979"/>
                <a:gd name="connsiteY9" fmla="*/ 2490644 h 4847444"/>
                <a:gd name="connsiteX10" fmla="*/ 1310030 w 7538979"/>
                <a:gd name="connsiteY10" fmla="*/ 1016036 h 4847444"/>
                <a:gd name="connsiteX11" fmla="*/ 3493319 w 7538979"/>
                <a:gd name="connsiteY11" fmla="*/ 575337 h 4847444"/>
                <a:gd name="connsiteX12" fmla="*/ 5869599 w 7538979"/>
                <a:gd name="connsiteY12" fmla="*/ 726697 h 4847444"/>
                <a:gd name="connsiteX13" fmla="*/ 7536194 w 7538979"/>
                <a:gd name="connsiteY13" fmla="*/ 2549191 h 4847444"/>
                <a:gd name="connsiteX14" fmla="*/ 5733743 w 7538979"/>
                <a:gd name="connsiteY14" fmla="*/ 4746658 h 4847444"/>
                <a:gd name="connsiteX15" fmla="*/ 2727371 w 7538979"/>
                <a:gd name="connsiteY15" fmla="*/ 4214407 h 4847444"/>
                <a:gd name="connsiteX16" fmla="*/ 1926566 w 7538979"/>
                <a:gd name="connsiteY16" fmla="*/ 2408742 h 4847444"/>
                <a:gd name="connsiteX17" fmla="*/ 6120665 w 7538979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60067 w 7540160"/>
                <a:gd name="connsiteY0" fmla="*/ 3146511 h 4847444"/>
                <a:gd name="connsiteX1" fmla="*/ 1728441 w 7540160"/>
                <a:gd name="connsiteY1" fmla="*/ 3895770 h 4847444"/>
                <a:gd name="connsiteX2" fmla="*/ 1365856 w 7540160"/>
                <a:gd name="connsiteY2" fmla="*/ 4470692 h 4847444"/>
                <a:gd name="connsiteX3" fmla="*/ 715939 w 7540160"/>
                <a:gd name="connsiteY3" fmla="*/ 4083348 h 4847444"/>
                <a:gd name="connsiteX4" fmla="*/ 587133 w 7540160"/>
                <a:gd name="connsiteY4" fmla="*/ 3317699 h 4847444"/>
                <a:gd name="connsiteX5" fmla="*/ 1077078 w 7540160"/>
                <a:gd name="connsiteY5" fmla="*/ 3377860 h 4847444"/>
                <a:gd name="connsiteX6" fmla="*/ 1069503 w 7540160"/>
                <a:gd name="connsiteY6" fmla="*/ 3543464 h 4847444"/>
                <a:gd name="connsiteX7" fmla="*/ 879838 w 7540160"/>
                <a:gd name="connsiteY7" fmla="*/ 3299158 h 4847444"/>
                <a:gd name="connsiteX8" fmla="*/ 957312 w 7540160"/>
                <a:gd name="connsiteY8" fmla="*/ 2864491 h 4847444"/>
                <a:gd name="connsiteX9" fmla="*/ 10615 w 7540160"/>
                <a:gd name="connsiteY9" fmla="*/ 2490644 h 4847444"/>
                <a:gd name="connsiteX10" fmla="*/ 1311211 w 7540160"/>
                <a:gd name="connsiteY10" fmla="*/ 1016036 h 4847444"/>
                <a:gd name="connsiteX11" fmla="*/ 3494500 w 7540160"/>
                <a:gd name="connsiteY11" fmla="*/ 575337 h 4847444"/>
                <a:gd name="connsiteX12" fmla="*/ 5870780 w 7540160"/>
                <a:gd name="connsiteY12" fmla="*/ 726697 h 4847444"/>
                <a:gd name="connsiteX13" fmla="*/ 7537375 w 7540160"/>
                <a:gd name="connsiteY13" fmla="*/ 2549191 h 4847444"/>
                <a:gd name="connsiteX14" fmla="*/ 5734924 w 7540160"/>
                <a:gd name="connsiteY14" fmla="*/ 4746658 h 4847444"/>
                <a:gd name="connsiteX15" fmla="*/ 2728552 w 7540160"/>
                <a:gd name="connsiteY15" fmla="*/ 4214407 h 4847444"/>
                <a:gd name="connsiteX16" fmla="*/ 1927747 w 7540160"/>
                <a:gd name="connsiteY16" fmla="*/ 2408742 h 4847444"/>
                <a:gd name="connsiteX17" fmla="*/ 6121846 w 7540160"/>
                <a:gd name="connsiteY17" fmla="*/ 0 h 4847444"/>
                <a:gd name="connsiteX0" fmla="*/ 658026 w 7538119"/>
                <a:gd name="connsiteY0" fmla="*/ 3146511 h 4847444"/>
                <a:gd name="connsiteX1" fmla="*/ 1726400 w 7538119"/>
                <a:gd name="connsiteY1" fmla="*/ 3895770 h 4847444"/>
                <a:gd name="connsiteX2" fmla="*/ 1363815 w 7538119"/>
                <a:gd name="connsiteY2" fmla="*/ 4470692 h 4847444"/>
                <a:gd name="connsiteX3" fmla="*/ 713898 w 7538119"/>
                <a:gd name="connsiteY3" fmla="*/ 4083348 h 4847444"/>
                <a:gd name="connsiteX4" fmla="*/ 585092 w 7538119"/>
                <a:gd name="connsiteY4" fmla="*/ 3317699 h 4847444"/>
                <a:gd name="connsiteX5" fmla="*/ 1075037 w 7538119"/>
                <a:gd name="connsiteY5" fmla="*/ 3377860 h 4847444"/>
                <a:gd name="connsiteX6" fmla="*/ 1067462 w 7538119"/>
                <a:gd name="connsiteY6" fmla="*/ 3543464 h 4847444"/>
                <a:gd name="connsiteX7" fmla="*/ 877797 w 7538119"/>
                <a:gd name="connsiteY7" fmla="*/ 3299158 h 4847444"/>
                <a:gd name="connsiteX8" fmla="*/ 955271 w 7538119"/>
                <a:gd name="connsiteY8" fmla="*/ 2864491 h 4847444"/>
                <a:gd name="connsiteX9" fmla="*/ 8574 w 7538119"/>
                <a:gd name="connsiteY9" fmla="*/ 2490644 h 4847444"/>
                <a:gd name="connsiteX10" fmla="*/ 1309170 w 7538119"/>
                <a:gd name="connsiteY10" fmla="*/ 1016036 h 4847444"/>
                <a:gd name="connsiteX11" fmla="*/ 3492459 w 7538119"/>
                <a:gd name="connsiteY11" fmla="*/ 575337 h 4847444"/>
                <a:gd name="connsiteX12" fmla="*/ 5868739 w 7538119"/>
                <a:gd name="connsiteY12" fmla="*/ 726697 h 4847444"/>
                <a:gd name="connsiteX13" fmla="*/ 7535334 w 7538119"/>
                <a:gd name="connsiteY13" fmla="*/ 2549191 h 4847444"/>
                <a:gd name="connsiteX14" fmla="*/ 5732883 w 7538119"/>
                <a:gd name="connsiteY14" fmla="*/ 4746658 h 4847444"/>
                <a:gd name="connsiteX15" fmla="*/ 2726511 w 7538119"/>
                <a:gd name="connsiteY15" fmla="*/ 4214407 h 4847444"/>
                <a:gd name="connsiteX16" fmla="*/ 1925706 w 7538119"/>
                <a:gd name="connsiteY16" fmla="*/ 2408742 h 4847444"/>
                <a:gd name="connsiteX17" fmla="*/ 6119805 w 7538119"/>
                <a:gd name="connsiteY17" fmla="*/ 0 h 4847444"/>
                <a:gd name="connsiteX0" fmla="*/ 652440 w 7532533"/>
                <a:gd name="connsiteY0" fmla="*/ 3146511 h 4847444"/>
                <a:gd name="connsiteX1" fmla="*/ 1720814 w 7532533"/>
                <a:gd name="connsiteY1" fmla="*/ 3895770 h 4847444"/>
                <a:gd name="connsiteX2" fmla="*/ 1358229 w 7532533"/>
                <a:gd name="connsiteY2" fmla="*/ 4470692 h 4847444"/>
                <a:gd name="connsiteX3" fmla="*/ 708312 w 7532533"/>
                <a:gd name="connsiteY3" fmla="*/ 4083348 h 4847444"/>
                <a:gd name="connsiteX4" fmla="*/ 579506 w 7532533"/>
                <a:gd name="connsiteY4" fmla="*/ 3317699 h 4847444"/>
                <a:gd name="connsiteX5" fmla="*/ 1069451 w 7532533"/>
                <a:gd name="connsiteY5" fmla="*/ 3377860 h 4847444"/>
                <a:gd name="connsiteX6" fmla="*/ 1061876 w 7532533"/>
                <a:gd name="connsiteY6" fmla="*/ 3543464 h 4847444"/>
                <a:gd name="connsiteX7" fmla="*/ 872211 w 7532533"/>
                <a:gd name="connsiteY7" fmla="*/ 3299158 h 4847444"/>
                <a:gd name="connsiteX8" fmla="*/ 949685 w 7532533"/>
                <a:gd name="connsiteY8" fmla="*/ 2864491 h 4847444"/>
                <a:gd name="connsiteX9" fmla="*/ 2988 w 7532533"/>
                <a:gd name="connsiteY9" fmla="*/ 2490644 h 4847444"/>
                <a:gd name="connsiteX10" fmla="*/ 1303584 w 7532533"/>
                <a:gd name="connsiteY10" fmla="*/ 1016036 h 4847444"/>
                <a:gd name="connsiteX11" fmla="*/ 3486873 w 7532533"/>
                <a:gd name="connsiteY11" fmla="*/ 575337 h 4847444"/>
                <a:gd name="connsiteX12" fmla="*/ 5863153 w 7532533"/>
                <a:gd name="connsiteY12" fmla="*/ 726697 h 4847444"/>
                <a:gd name="connsiteX13" fmla="*/ 7529748 w 7532533"/>
                <a:gd name="connsiteY13" fmla="*/ 2549191 h 4847444"/>
                <a:gd name="connsiteX14" fmla="*/ 5727297 w 7532533"/>
                <a:gd name="connsiteY14" fmla="*/ 4746658 h 4847444"/>
                <a:gd name="connsiteX15" fmla="*/ 2720925 w 7532533"/>
                <a:gd name="connsiteY15" fmla="*/ 4214407 h 4847444"/>
                <a:gd name="connsiteX16" fmla="*/ 1920120 w 7532533"/>
                <a:gd name="connsiteY16" fmla="*/ 2408742 h 4847444"/>
                <a:gd name="connsiteX17" fmla="*/ 6114219 w 7532533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4683 w 7534776"/>
                <a:gd name="connsiteY0" fmla="*/ 3146511 h 4847444"/>
                <a:gd name="connsiteX1" fmla="*/ 1723057 w 7534776"/>
                <a:gd name="connsiteY1" fmla="*/ 3895770 h 4847444"/>
                <a:gd name="connsiteX2" fmla="*/ 1360472 w 7534776"/>
                <a:gd name="connsiteY2" fmla="*/ 4470692 h 4847444"/>
                <a:gd name="connsiteX3" fmla="*/ 710555 w 7534776"/>
                <a:gd name="connsiteY3" fmla="*/ 4083348 h 4847444"/>
                <a:gd name="connsiteX4" fmla="*/ 581749 w 7534776"/>
                <a:gd name="connsiteY4" fmla="*/ 3317699 h 4847444"/>
                <a:gd name="connsiteX5" fmla="*/ 1071694 w 7534776"/>
                <a:gd name="connsiteY5" fmla="*/ 3377860 h 4847444"/>
                <a:gd name="connsiteX6" fmla="*/ 1064119 w 7534776"/>
                <a:gd name="connsiteY6" fmla="*/ 3543464 h 4847444"/>
                <a:gd name="connsiteX7" fmla="*/ 874454 w 7534776"/>
                <a:gd name="connsiteY7" fmla="*/ 3299158 h 4847444"/>
                <a:gd name="connsiteX8" fmla="*/ 951928 w 7534776"/>
                <a:gd name="connsiteY8" fmla="*/ 2864491 h 4847444"/>
                <a:gd name="connsiteX9" fmla="*/ 5231 w 7534776"/>
                <a:gd name="connsiteY9" fmla="*/ 2490644 h 4847444"/>
                <a:gd name="connsiteX10" fmla="*/ 1305827 w 7534776"/>
                <a:gd name="connsiteY10" fmla="*/ 1016036 h 4847444"/>
                <a:gd name="connsiteX11" fmla="*/ 3489116 w 7534776"/>
                <a:gd name="connsiteY11" fmla="*/ 575337 h 4847444"/>
                <a:gd name="connsiteX12" fmla="*/ 5865396 w 7534776"/>
                <a:gd name="connsiteY12" fmla="*/ 726697 h 4847444"/>
                <a:gd name="connsiteX13" fmla="*/ 7531991 w 7534776"/>
                <a:gd name="connsiteY13" fmla="*/ 2549191 h 4847444"/>
                <a:gd name="connsiteX14" fmla="*/ 5729540 w 7534776"/>
                <a:gd name="connsiteY14" fmla="*/ 4746658 h 4847444"/>
                <a:gd name="connsiteX15" fmla="*/ 2723168 w 7534776"/>
                <a:gd name="connsiteY15" fmla="*/ 4214407 h 4847444"/>
                <a:gd name="connsiteX16" fmla="*/ 1922363 w 7534776"/>
                <a:gd name="connsiteY16" fmla="*/ 2408742 h 4847444"/>
                <a:gd name="connsiteX17" fmla="*/ 6116462 w 7534776"/>
                <a:gd name="connsiteY17" fmla="*/ 0 h 484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34776" h="4847444">
                  <a:moveTo>
                    <a:pt x="654683" y="3146511"/>
                  </a:moveTo>
                  <a:cubicBezTo>
                    <a:pt x="1360942" y="2698395"/>
                    <a:pt x="1657854" y="3596131"/>
                    <a:pt x="1723057" y="3895770"/>
                  </a:cubicBezTo>
                  <a:cubicBezTo>
                    <a:pt x="1788260" y="4195409"/>
                    <a:pt x="1656587" y="4431028"/>
                    <a:pt x="1360472" y="4470692"/>
                  </a:cubicBezTo>
                  <a:cubicBezTo>
                    <a:pt x="1111433" y="4504050"/>
                    <a:pt x="840342" y="4275513"/>
                    <a:pt x="710555" y="4083348"/>
                  </a:cubicBezTo>
                  <a:cubicBezTo>
                    <a:pt x="580768" y="3891183"/>
                    <a:pt x="428792" y="3507708"/>
                    <a:pt x="581749" y="3317699"/>
                  </a:cubicBezTo>
                  <a:cubicBezTo>
                    <a:pt x="734706" y="3127690"/>
                    <a:pt x="1022222" y="3307037"/>
                    <a:pt x="1071694" y="3377860"/>
                  </a:cubicBezTo>
                  <a:cubicBezTo>
                    <a:pt x="1121166" y="3448683"/>
                    <a:pt x="1151963" y="3526404"/>
                    <a:pt x="1064119" y="3543464"/>
                  </a:cubicBezTo>
                  <a:cubicBezTo>
                    <a:pt x="976275" y="3560524"/>
                    <a:pt x="882845" y="3421374"/>
                    <a:pt x="874454" y="3299158"/>
                  </a:cubicBezTo>
                  <a:cubicBezTo>
                    <a:pt x="866063" y="3176942"/>
                    <a:pt x="1072745" y="3014332"/>
                    <a:pt x="951928" y="2864491"/>
                  </a:cubicBezTo>
                  <a:cubicBezTo>
                    <a:pt x="831111" y="2714650"/>
                    <a:pt x="93989" y="3049201"/>
                    <a:pt x="5231" y="2490644"/>
                  </a:cubicBezTo>
                  <a:cubicBezTo>
                    <a:pt x="-83527" y="1932087"/>
                    <a:pt x="982100" y="1162219"/>
                    <a:pt x="1305827" y="1016036"/>
                  </a:cubicBezTo>
                  <a:cubicBezTo>
                    <a:pt x="1629554" y="869853"/>
                    <a:pt x="2729188" y="623560"/>
                    <a:pt x="3489116" y="575337"/>
                  </a:cubicBezTo>
                  <a:cubicBezTo>
                    <a:pt x="4249044" y="527114"/>
                    <a:pt x="5056770" y="496398"/>
                    <a:pt x="5865396" y="726697"/>
                  </a:cubicBezTo>
                  <a:cubicBezTo>
                    <a:pt x="6674022" y="956996"/>
                    <a:pt x="7472250" y="1477913"/>
                    <a:pt x="7531991" y="2549191"/>
                  </a:cubicBezTo>
                  <a:cubicBezTo>
                    <a:pt x="7591732" y="3620469"/>
                    <a:pt x="6680803" y="4502014"/>
                    <a:pt x="5729540" y="4746658"/>
                  </a:cubicBezTo>
                  <a:cubicBezTo>
                    <a:pt x="4778277" y="4991302"/>
                    <a:pt x="3544938" y="4781677"/>
                    <a:pt x="2723168" y="4214407"/>
                  </a:cubicBezTo>
                  <a:cubicBezTo>
                    <a:pt x="1901398" y="3647137"/>
                    <a:pt x="1796761" y="2962906"/>
                    <a:pt x="1922363" y="2408742"/>
                  </a:cubicBezTo>
                  <a:cubicBezTo>
                    <a:pt x="2244176" y="988883"/>
                    <a:pt x="4707948" y="360968"/>
                    <a:pt x="6116462" y="0"/>
                  </a:cubicBezTo>
                </a:path>
              </a:pathLst>
            </a:cu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71BFD65A-548B-4E2B-AF04-AC18967D4360}"/>
                </a:ext>
              </a:extLst>
            </p:cNvPr>
            <p:cNvSpPr/>
            <p:nvPr userDrawn="1"/>
          </p:nvSpPr>
          <p:spPr>
            <a:xfrm rot="21269127">
              <a:off x="914738" y="3748869"/>
              <a:ext cx="876299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61102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40823" y="1499618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88695" y="1783624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39" y="0"/>
            <a:ext cx="241176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10170" y="1091055"/>
            <a:ext cx="3168352" cy="2176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95738" y="243024"/>
            <a:ext cx="3672606" cy="1536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99573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02687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</p:spTree>
    <p:extLst>
      <p:ext uri="{BB962C8B-B14F-4D97-AF65-F5344CB8AC3E}">
        <p14:creationId xmlns:p14="http://schemas.microsoft.com/office/powerpoint/2010/main" val="5685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75360" y="1779662"/>
            <a:ext cx="3528392" cy="15841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5796136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11656"/>
            <a:ext cx="5040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23312"/>
            <a:ext cx="4320000" cy="1720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8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403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163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89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0160" y="1437038"/>
            <a:ext cx="3254008" cy="189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70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-1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550"/>
            <a:ext cx="9144000" cy="2139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0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565979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98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559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311860" y="6995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970535" y="820949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37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98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559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311860" y="6995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970535" y="820949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0" y="1311610"/>
            <a:ext cx="9144000" cy="2520280"/>
          </a:xfrm>
          <a:custGeom>
            <a:avLst/>
            <a:gdLst/>
            <a:ahLst/>
            <a:cxnLst/>
            <a:rect l="l" t="t" r="r" b="b"/>
            <a:pathLst>
              <a:path w="9144000" h="2520280">
                <a:moveTo>
                  <a:pt x="2375756" y="0"/>
                </a:moveTo>
                <a:cubicBezTo>
                  <a:pt x="2849464" y="0"/>
                  <a:pt x="3262123" y="261384"/>
                  <a:pt x="3476872" y="648072"/>
                </a:cubicBezTo>
                <a:lnTo>
                  <a:pt x="9144000" y="648072"/>
                </a:lnTo>
                <a:lnTo>
                  <a:pt x="9144000" y="1872208"/>
                </a:lnTo>
                <a:lnTo>
                  <a:pt x="3476872" y="1872208"/>
                </a:lnTo>
                <a:cubicBezTo>
                  <a:pt x="3262123" y="2258896"/>
                  <a:pt x="2849464" y="2520280"/>
                  <a:pt x="2375756" y="2520280"/>
                </a:cubicBezTo>
                <a:cubicBezTo>
                  <a:pt x="1902048" y="2520280"/>
                  <a:pt x="1489389" y="2258896"/>
                  <a:pt x="1274640" y="1872208"/>
                </a:cubicBezTo>
                <a:lnTo>
                  <a:pt x="0" y="1872208"/>
                </a:lnTo>
                <a:lnTo>
                  <a:pt x="0" y="648072"/>
                </a:lnTo>
                <a:lnTo>
                  <a:pt x="1274640" y="648072"/>
                </a:lnTo>
                <a:cubicBezTo>
                  <a:pt x="1489389" y="261384"/>
                  <a:pt x="1902048" y="0"/>
                  <a:pt x="2375756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13386" y="2165103"/>
            <a:ext cx="473061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386" y="2741167"/>
            <a:ext cx="473061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91" y="1433017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715182" y="316329"/>
            <a:ext cx="3140950" cy="4842411"/>
            <a:chOff x="715182" y="316329"/>
            <a:chExt cx="3140950" cy="4842411"/>
          </a:xfrm>
        </p:grpSpPr>
        <p:sp>
          <p:nvSpPr>
            <p:cNvPr id="2" name="Rounded Rectangle 1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Freeform 2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715182" y="316329"/>
              <a:ext cx="3140950" cy="4842411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313384 w 3049376"/>
                <a:gd name="connsiteY0" fmla="*/ 2884475 h 4842815"/>
                <a:gd name="connsiteX1" fmla="*/ 1097155 w 3049376"/>
                <a:gd name="connsiteY1" fmla="*/ 3436381 h 4842815"/>
                <a:gd name="connsiteX2" fmla="*/ 854404 w 3049376"/>
                <a:gd name="connsiteY2" fmla="*/ 4294175 h 4842815"/>
                <a:gd name="connsiteX3" fmla="*/ 77164 w 3049376"/>
                <a:gd name="connsiteY3" fmla="*/ 3880518 h 4842815"/>
                <a:gd name="connsiteX4" fmla="*/ 240449 w 3049376"/>
                <a:gd name="connsiteY4" fmla="*/ 3016192 h 4842815"/>
                <a:gd name="connsiteX5" fmla="*/ 610564 w 3049376"/>
                <a:gd name="connsiteY5" fmla="*/ 3188186 h 4842815"/>
                <a:gd name="connsiteX6" fmla="*/ 543073 w 3049376"/>
                <a:gd name="connsiteY6" fmla="*/ 3334055 h 4842815"/>
                <a:gd name="connsiteX7" fmla="*/ 427684 w 3049376"/>
                <a:gd name="connsiteY7" fmla="*/ 3219755 h 4842815"/>
                <a:gd name="connsiteX8" fmla="*/ 520212 w 3049376"/>
                <a:gd name="connsiteY8" fmla="*/ 2799567 h 4842815"/>
                <a:gd name="connsiteX9" fmla="*/ 427684 w 3049376"/>
                <a:gd name="connsiteY9" fmla="*/ 2655875 h 4842815"/>
                <a:gd name="connsiteX10" fmla="*/ 964 w 3049376"/>
                <a:gd name="connsiteY10" fmla="*/ 2610155 h 4842815"/>
                <a:gd name="connsiteX11" fmla="*/ 724864 w 3049376"/>
                <a:gd name="connsiteY11" fmla="*/ 773735 h 4842815"/>
                <a:gd name="connsiteX12" fmla="*/ 2698444 w 3049376"/>
                <a:gd name="connsiteY12" fmla="*/ 4115 h 4842815"/>
                <a:gd name="connsiteX13" fmla="*/ 2820364 w 3049376"/>
                <a:gd name="connsiteY13" fmla="*/ 1063295 h 4842815"/>
                <a:gd name="connsiteX14" fmla="*/ 3048964 w 3049376"/>
                <a:gd name="connsiteY14" fmla="*/ 1787195 h 4842815"/>
                <a:gd name="connsiteX15" fmla="*/ 2759404 w 3049376"/>
                <a:gd name="connsiteY15" fmla="*/ 2511095 h 4842815"/>
                <a:gd name="connsiteX16" fmla="*/ 3018484 w 3049376"/>
                <a:gd name="connsiteY16" fmla="*/ 3189275 h 4842815"/>
                <a:gd name="connsiteX17" fmla="*/ 2614624 w 3049376"/>
                <a:gd name="connsiteY17" fmla="*/ 3936035 h 4842815"/>
                <a:gd name="connsiteX18" fmla="*/ 3048964 w 3049376"/>
                <a:gd name="connsiteY18" fmla="*/ 4842815 h 4842815"/>
                <a:gd name="connsiteX0" fmla="*/ 372886 w 3108878"/>
                <a:gd name="connsiteY0" fmla="*/ 2884096 h 4842436"/>
                <a:gd name="connsiteX1" fmla="*/ 1156657 w 3108878"/>
                <a:gd name="connsiteY1" fmla="*/ 3436002 h 4842436"/>
                <a:gd name="connsiteX2" fmla="*/ 913906 w 3108878"/>
                <a:gd name="connsiteY2" fmla="*/ 4293796 h 4842436"/>
                <a:gd name="connsiteX3" fmla="*/ 136666 w 3108878"/>
                <a:gd name="connsiteY3" fmla="*/ 3880139 h 4842436"/>
                <a:gd name="connsiteX4" fmla="*/ 299951 w 3108878"/>
                <a:gd name="connsiteY4" fmla="*/ 3015813 h 4842436"/>
                <a:gd name="connsiteX5" fmla="*/ 670066 w 3108878"/>
                <a:gd name="connsiteY5" fmla="*/ 3187807 h 4842436"/>
                <a:gd name="connsiteX6" fmla="*/ 602575 w 3108878"/>
                <a:gd name="connsiteY6" fmla="*/ 3333676 h 4842436"/>
                <a:gd name="connsiteX7" fmla="*/ 487186 w 3108878"/>
                <a:gd name="connsiteY7" fmla="*/ 3219376 h 4842436"/>
                <a:gd name="connsiteX8" fmla="*/ 579714 w 3108878"/>
                <a:gd name="connsiteY8" fmla="*/ 2799188 h 4842436"/>
                <a:gd name="connsiteX9" fmla="*/ 487186 w 3108878"/>
                <a:gd name="connsiteY9" fmla="*/ 2655496 h 4842436"/>
                <a:gd name="connsiteX10" fmla="*/ 832 w 3108878"/>
                <a:gd name="connsiteY10" fmla="*/ 2341420 h 4842436"/>
                <a:gd name="connsiteX11" fmla="*/ 784366 w 3108878"/>
                <a:gd name="connsiteY11" fmla="*/ 773356 h 4842436"/>
                <a:gd name="connsiteX12" fmla="*/ 2757946 w 3108878"/>
                <a:gd name="connsiteY12" fmla="*/ 3736 h 4842436"/>
                <a:gd name="connsiteX13" fmla="*/ 2879866 w 3108878"/>
                <a:gd name="connsiteY13" fmla="*/ 1062916 h 4842436"/>
                <a:gd name="connsiteX14" fmla="*/ 3108466 w 3108878"/>
                <a:gd name="connsiteY14" fmla="*/ 1786816 h 4842436"/>
                <a:gd name="connsiteX15" fmla="*/ 2818906 w 3108878"/>
                <a:gd name="connsiteY15" fmla="*/ 2510716 h 4842436"/>
                <a:gd name="connsiteX16" fmla="*/ 3077986 w 3108878"/>
                <a:gd name="connsiteY16" fmla="*/ 3188896 h 4842436"/>
                <a:gd name="connsiteX17" fmla="*/ 2674126 w 3108878"/>
                <a:gd name="connsiteY17" fmla="*/ 3935656 h 4842436"/>
                <a:gd name="connsiteX18" fmla="*/ 3108466 w 3108878"/>
                <a:gd name="connsiteY18" fmla="*/ 4842436 h 4842436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4745 w 3140737"/>
                <a:gd name="connsiteY0" fmla="*/ 2884071 h 4842411"/>
                <a:gd name="connsiteX1" fmla="*/ 1188516 w 3140737"/>
                <a:gd name="connsiteY1" fmla="*/ 3435977 h 4842411"/>
                <a:gd name="connsiteX2" fmla="*/ 945765 w 3140737"/>
                <a:gd name="connsiteY2" fmla="*/ 4293771 h 4842411"/>
                <a:gd name="connsiteX3" fmla="*/ 168525 w 3140737"/>
                <a:gd name="connsiteY3" fmla="*/ 3880114 h 4842411"/>
                <a:gd name="connsiteX4" fmla="*/ 331810 w 3140737"/>
                <a:gd name="connsiteY4" fmla="*/ 3015788 h 4842411"/>
                <a:gd name="connsiteX5" fmla="*/ 701925 w 3140737"/>
                <a:gd name="connsiteY5" fmla="*/ 3187782 h 4842411"/>
                <a:gd name="connsiteX6" fmla="*/ 634434 w 3140737"/>
                <a:gd name="connsiteY6" fmla="*/ 3333651 h 4842411"/>
                <a:gd name="connsiteX7" fmla="*/ 519045 w 3140737"/>
                <a:gd name="connsiteY7" fmla="*/ 3219351 h 4842411"/>
                <a:gd name="connsiteX8" fmla="*/ 611573 w 3140737"/>
                <a:gd name="connsiteY8" fmla="*/ 2799163 h 4842411"/>
                <a:gd name="connsiteX9" fmla="*/ 559189 w 3140737"/>
                <a:gd name="connsiteY9" fmla="*/ 2570722 h 4842411"/>
                <a:gd name="connsiteX10" fmla="*/ 2873 w 3140737"/>
                <a:gd name="connsiteY10" fmla="*/ 2321517 h 4842411"/>
                <a:gd name="connsiteX11" fmla="*/ 816225 w 3140737"/>
                <a:gd name="connsiteY11" fmla="*/ 773331 h 4842411"/>
                <a:gd name="connsiteX12" fmla="*/ 2789805 w 3140737"/>
                <a:gd name="connsiteY12" fmla="*/ 3711 h 4842411"/>
                <a:gd name="connsiteX13" fmla="*/ 2911725 w 3140737"/>
                <a:gd name="connsiteY13" fmla="*/ 1062891 h 4842411"/>
                <a:gd name="connsiteX14" fmla="*/ 3140325 w 3140737"/>
                <a:gd name="connsiteY14" fmla="*/ 1786791 h 4842411"/>
                <a:gd name="connsiteX15" fmla="*/ 2850765 w 3140737"/>
                <a:gd name="connsiteY15" fmla="*/ 2510691 h 4842411"/>
                <a:gd name="connsiteX16" fmla="*/ 3109845 w 3140737"/>
                <a:gd name="connsiteY16" fmla="*/ 3188871 h 4842411"/>
                <a:gd name="connsiteX17" fmla="*/ 2705985 w 3140737"/>
                <a:gd name="connsiteY17" fmla="*/ 3935631 h 4842411"/>
                <a:gd name="connsiteX18" fmla="*/ 3140325 w 3140737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0950" h="4842411">
                  <a:moveTo>
                    <a:pt x="404958" y="2884071"/>
                  </a:moveTo>
                  <a:cubicBezTo>
                    <a:pt x="864063" y="2942491"/>
                    <a:pt x="1060459" y="2956098"/>
                    <a:pt x="1188729" y="3435977"/>
                  </a:cubicBezTo>
                  <a:cubicBezTo>
                    <a:pt x="1316999" y="3915856"/>
                    <a:pt x="1115977" y="4219748"/>
                    <a:pt x="945978" y="4293771"/>
                  </a:cubicBezTo>
                  <a:cubicBezTo>
                    <a:pt x="775979" y="4367794"/>
                    <a:pt x="281950" y="4441454"/>
                    <a:pt x="168738" y="3880114"/>
                  </a:cubicBezTo>
                  <a:cubicBezTo>
                    <a:pt x="55526" y="3318774"/>
                    <a:pt x="166923" y="3087634"/>
                    <a:pt x="332023" y="3015788"/>
                  </a:cubicBezTo>
                  <a:cubicBezTo>
                    <a:pt x="497123" y="2943942"/>
                    <a:pt x="678916" y="3085819"/>
                    <a:pt x="702138" y="3187782"/>
                  </a:cubicBezTo>
                  <a:cubicBezTo>
                    <a:pt x="725360" y="3289745"/>
                    <a:pt x="665127" y="3328389"/>
                    <a:pt x="634647" y="3333651"/>
                  </a:cubicBezTo>
                  <a:cubicBezTo>
                    <a:pt x="604167" y="3338913"/>
                    <a:pt x="523068" y="3308432"/>
                    <a:pt x="519258" y="3219351"/>
                  </a:cubicBezTo>
                  <a:cubicBezTo>
                    <a:pt x="515448" y="3130270"/>
                    <a:pt x="600634" y="2884965"/>
                    <a:pt x="611786" y="2799163"/>
                  </a:cubicBezTo>
                  <a:cubicBezTo>
                    <a:pt x="622938" y="2713361"/>
                    <a:pt x="661481" y="2629045"/>
                    <a:pt x="559402" y="2570722"/>
                  </a:cubicBezTo>
                  <a:cubicBezTo>
                    <a:pt x="457323" y="2512399"/>
                    <a:pt x="44996" y="2790581"/>
                    <a:pt x="3086" y="2321517"/>
                  </a:cubicBezTo>
                  <a:cubicBezTo>
                    <a:pt x="-38824" y="1852453"/>
                    <a:pt x="351949" y="1159632"/>
                    <a:pt x="816438" y="773331"/>
                  </a:cubicBezTo>
                  <a:cubicBezTo>
                    <a:pt x="1280927" y="387030"/>
                    <a:pt x="2440768" y="-44549"/>
                    <a:pt x="2790018" y="3711"/>
                  </a:cubicBezTo>
                  <a:cubicBezTo>
                    <a:pt x="3139268" y="51971"/>
                    <a:pt x="2853518" y="765711"/>
                    <a:pt x="2911938" y="1062891"/>
                  </a:cubicBezTo>
                  <a:cubicBezTo>
                    <a:pt x="2970358" y="1360071"/>
                    <a:pt x="3150698" y="1545491"/>
                    <a:pt x="3140538" y="1786791"/>
                  </a:cubicBezTo>
                  <a:cubicBezTo>
                    <a:pt x="3130378" y="2028091"/>
                    <a:pt x="2856058" y="2277011"/>
                    <a:pt x="2850978" y="2510691"/>
                  </a:cubicBezTo>
                  <a:cubicBezTo>
                    <a:pt x="2845898" y="2744371"/>
                    <a:pt x="3134188" y="2951381"/>
                    <a:pt x="3110058" y="3188871"/>
                  </a:cubicBezTo>
                  <a:cubicBezTo>
                    <a:pt x="3085928" y="3426361"/>
                    <a:pt x="2701118" y="3660041"/>
                    <a:pt x="2706198" y="3935631"/>
                  </a:cubicBezTo>
                  <a:cubicBezTo>
                    <a:pt x="2711278" y="4211221"/>
                    <a:pt x="2930353" y="4591586"/>
                    <a:pt x="3140538" y="4842411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1A6CB5-81CA-461E-8527-15E1FF614C90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22F899A-EF4D-4B92-B73F-8A334774BBD6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C059B2F4-047C-4A8D-A7AE-F9194C6FBF88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3" name="Rounded Rectangle 1">
                <a:extLst>
                  <a:ext uri="{FF2B5EF4-FFF2-40B4-BE49-F238E27FC236}">
                    <a16:creationId xmlns:a16="http://schemas.microsoft.com/office/drawing/2014/main" id="{E176F77F-C08E-45A9-95CE-4FB2EC73E569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id="{30FE7796-7C4C-4DF6-A7C2-4D30F2ABA305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2">
                <a:extLst>
                  <a:ext uri="{FF2B5EF4-FFF2-40B4-BE49-F238E27FC236}">
                    <a16:creationId xmlns:a16="http://schemas.microsoft.com/office/drawing/2014/main" id="{810E52B2-F145-46CA-8BEC-6338C94D9A32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2A4D0B-DAAD-4F8D-9F54-CF08C7F1A5B4}"/>
              </a:ext>
            </a:extLst>
          </p:cNvPr>
          <p:cNvSpPr/>
          <p:nvPr userDrawn="1"/>
        </p:nvSpPr>
        <p:spPr>
          <a:xfrm>
            <a:off x="0" y="-10666"/>
            <a:ext cx="1543050" cy="5154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D660F5-DA9D-4A31-ABA0-CD905AD1F698}"/>
              </a:ext>
            </a:extLst>
          </p:cNvPr>
          <p:cNvGrpSpPr/>
          <p:nvPr userDrawn="1"/>
        </p:nvGrpSpPr>
        <p:grpSpPr>
          <a:xfrm>
            <a:off x="-9939" y="2277218"/>
            <a:ext cx="1543234" cy="2866280"/>
            <a:chOff x="7766931" y="2277218"/>
            <a:chExt cx="1543234" cy="286628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0829FBFB-3275-4414-BB95-7D881CDB4A2A}"/>
                </a:ext>
              </a:extLst>
            </p:cNvPr>
            <p:cNvSpPr/>
            <p:nvPr userDrawn="1"/>
          </p:nvSpPr>
          <p:spPr>
            <a:xfrm flipH="1">
              <a:off x="7766931" y="2277218"/>
              <a:ext cx="656280" cy="2866280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802 w 1340693"/>
                <a:gd name="connsiteY0" fmla="*/ 119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0" fmla="*/ 3 w 1340575"/>
                <a:gd name="connsiteY0" fmla="*/ 2026373 h 4230624"/>
                <a:gd name="connsiteX1" fmla="*/ 1331521 w 1340575"/>
                <a:gd name="connsiteY1" fmla="*/ 52825 h 4230624"/>
                <a:gd name="connsiteX2" fmla="*/ 1340575 w 1340575"/>
                <a:gd name="connsiteY2" fmla="*/ 4230624 h 4230624"/>
                <a:gd name="connsiteX3" fmla="*/ 3 w 1340575"/>
                <a:gd name="connsiteY3" fmla="*/ 2026373 h 4230624"/>
                <a:gd name="connsiteX0" fmla="*/ 2 w 1340574"/>
                <a:gd name="connsiteY0" fmla="*/ 2026373 h 4230624"/>
                <a:gd name="connsiteX1" fmla="*/ 1331521 w 1340574"/>
                <a:gd name="connsiteY1" fmla="*/ 52825 h 4230624"/>
                <a:gd name="connsiteX2" fmla="*/ 1340574 w 1340574"/>
                <a:gd name="connsiteY2" fmla="*/ 4230624 h 4230624"/>
                <a:gd name="connsiteX3" fmla="*/ 2 w 1340574"/>
                <a:gd name="connsiteY3" fmla="*/ 2026373 h 4230624"/>
                <a:gd name="connsiteX0" fmla="*/ 2 w 1340574"/>
                <a:gd name="connsiteY0" fmla="*/ 1973548 h 4177799"/>
                <a:gd name="connsiteX1" fmla="*/ 1331521 w 1340574"/>
                <a:gd name="connsiteY1" fmla="*/ 0 h 4177799"/>
                <a:gd name="connsiteX2" fmla="*/ 1340574 w 1340574"/>
                <a:gd name="connsiteY2" fmla="*/ 4177799 h 4177799"/>
                <a:gd name="connsiteX3" fmla="*/ 2 w 1340574"/>
                <a:gd name="connsiteY3" fmla="*/ 1973548 h 4177799"/>
                <a:gd name="connsiteX0" fmla="*/ 2 w 1181266"/>
                <a:gd name="connsiteY0" fmla="*/ 2022566 h 4177799"/>
                <a:gd name="connsiteX1" fmla="*/ 1172213 w 1181266"/>
                <a:gd name="connsiteY1" fmla="*/ 0 h 4177799"/>
                <a:gd name="connsiteX2" fmla="*/ 1181266 w 1181266"/>
                <a:gd name="connsiteY2" fmla="*/ 4177799 h 4177799"/>
                <a:gd name="connsiteX3" fmla="*/ 2 w 1181266"/>
                <a:gd name="connsiteY3" fmla="*/ 2022566 h 4177799"/>
                <a:gd name="connsiteX0" fmla="*/ -1 w 1181263"/>
                <a:gd name="connsiteY0" fmla="*/ 2022566 h 4177799"/>
                <a:gd name="connsiteX1" fmla="*/ 1172210 w 1181263"/>
                <a:gd name="connsiteY1" fmla="*/ 0 h 4177799"/>
                <a:gd name="connsiteX2" fmla="*/ 1181263 w 1181263"/>
                <a:gd name="connsiteY2" fmla="*/ 4177799 h 4177799"/>
                <a:gd name="connsiteX3" fmla="*/ -1 w 1181263"/>
                <a:gd name="connsiteY3" fmla="*/ 2022566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4406 w 1136653"/>
                <a:gd name="connsiteY0" fmla="*/ 2059329 h 4177799"/>
                <a:gd name="connsiteX1" fmla="*/ 1127600 w 1136653"/>
                <a:gd name="connsiteY1" fmla="*/ 0 h 4177799"/>
                <a:gd name="connsiteX2" fmla="*/ 1136653 w 1136653"/>
                <a:gd name="connsiteY2" fmla="*/ 4177799 h 4177799"/>
                <a:gd name="connsiteX3" fmla="*/ 4406 w 1136653"/>
                <a:gd name="connsiteY3" fmla="*/ 2059329 h 4177799"/>
                <a:gd name="connsiteX0" fmla="*/ 245 w 1132492"/>
                <a:gd name="connsiteY0" fmla="*/ 2059329 h 4177799"/>
                <a:gd name="connsiteX1" fmla="*/ 1123439 w 1132492"/>
                <a:gd name="connsiteY1" fmla="*/ 0 h 4177799"/>
                <a:gd name="connsiteX2" fmla="*/ 1132492 w 1132492"/>
                <a:gd name="connsiteY2" fmla="*/ 4177799 h 4177799"/>
                <a:gd name="connsiteX3" fmla="*/ 245 w 1132492"/>
                <a:gd name="connsiteY3" fmla="*/ 2059329 h 4177799"/>
                <a:gd name="connsiteX0" fmla="*/ 301 w 1022259"/>
                <a:gd name="connsiteY0" fmla="*/ 2059329 h 4177799"/>
                <a:gd name="connsiteX1" fmla="*/ 1013206 w 1022259"/>
                <a:gd name="connsiteY1" fmla="*/ 0 h 4177799"/>
                <a:gd name="connsiteX2" fmla="*/ 1022259 w 1022259"/>
                <a:gd name="connsiteY2" fmla="*/ 4177799 h 4177799"/>
                <a:gd name="connsiteX3" fmla="*/ 301 w 1022259"/>
                <a:gd name="connsiteY3" fmla="*/ 2059329 h 4177799"/>
                <a:gd name="connsiteX0" fmla="*/ 326 w 985521"/>
                <a:gd name="connsiteY0" fmla="*/ 1961294 h 4177799"/>
                <a:gd name="connsiteX1" fmla="*/ 976468 w 985521"/>
                <a:gd name="connsiteY1" fmla="*/ 0 h 4177799"/>
                <a:gd name="connsiteX2" fmla="*/ 985521 w 985521"/>
                <a:gd name="connsiteY2" fmla="*/ 4177799 h 4177799"/>
                <a:gd name="connsiteX3" fmla="*/ 326 w 985521"/>
                <a:gd name="connsiteY3" fmla="*/ 1961294 h 4177799"/>
                <a:gd name="connsiteX0" fmla="*/ 279 w 1059001"/>
                <a:gd name="connsiteY0" fmla="*/ 2279909 h 4177799"/>
                <a:gd name="connsiteX1" fmla="*/ 1049948 w 1059001"/>
                <a:gd name="connsiteY1" fmla="*/ 0 h 4177799"/>
                <a:gd name="connsiteX2" fmla="*/ 1059001 w 1059001"/>
                <a:gd name="connsiteY2" fmla="*/ 4177799 h 4177799"/>
                <a:gd name="connsiteX3" fmla="*/ 279 w 1059001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190 w 1077659"/>
                <a:gd name="connsiteY0" fmla="*/ 2292163 h 4190053"/>
                <a:gd name="connsiteX1" fmla="*/ 1077367 w 1077659"/>
                <a:gd name="connsiteY1" fmla="*/ 0 h 4190053"/>
                <a:gd name="connsiteX2" fmla="*/ 1061912 w 1077659"/>
                <a:gd name="connsiteY2" fmla="*/ 4190053 h 4190053"/>
                <a:gd name="connsiteX3" fmla="*/ 3190 w 1077659"/>
                <a:gd name="connsiteY3" fmla="*/ 2292163 h 4190053"/>
                <a:gd name="connsiteX0" fmla="*/ 4776 w 1079244"/>
                <a:gd name="connsiteY0" fmla="*/ 2292163 h 4190053"/>
                <a:gd name="connsiteX1" fmla="*/ 1078953 w 1079244"/>
                <a:gd name="connsiteY1" fmla="*/ 0 h 4190053"/>
                <a:gd name="connsiteX2" fmla="*/ 1063498 w 1079244"/>
                <a:gd name="connsiteY2" fmla="*/ 4190053 h 4190053"/>
                <a:gd name="connsiteX3" fmla="*/ 4776 w 1079244"/>
                <a:gd name="connsiteY3" fmla="*/ 2292163 h 4190053"/>
                <a:gd name="connsiteX0" fmla="*/ 1440 w 1075908"/>
                <a:gd name="connsiteY0" fmla="*/ 2292163 h 4190053"/>
                <a:gd name="connsiteX1" fmla="*/ 1075617 w 1075908"/>
                <a:gd name="connsiteY1" fmla="*/ 0 h 4190053"/>
                <a:gd name="connsiteX2" fmla="*/ 1060162 w 1075908"/>
                <a:gd name="connsiteY2" fmla="*/ 4190053 h 4190053"/>
                <a:gd name="connsiteX3" fmla="*/ 1440 w 1075908"/>
                <a:gd name="connsiteY3" fmla="*/ 2292163 h 4190053"/>
                <a:gd name="connsiteX0" fmla="*/ 2914 w 1077382"/>
                <a:gd name="connsiteY0" fmla="*/ 2292163 h 4190053"/>
                <a:gd name="connsiteX1" fmla="*/ 1077091 w 1077382"/>
                <a:gd name="connsiteY1" fmla="*/ 0 h 4190053"/>
                <a:gd name="connsiteX2" fmla="*/ 1061636 w 1077382"/>
                <a:gd name="connsiteY2" fmla="*/ 4190053 h 4190053"/>
                <a:gd name="connsiteX3" fmla="*/ 2914 w 1077382"/>
                <a:gd name="connsiteY3" fmla="*/ 2292163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130 w 991817"/>
                <a:gd name="connsiteY0" fmla="*/ 2268959 h 4228121"/>
                <a:gd name="connsiteX1" fmla="*/ 991526 w 991817"/>
                <a:gd name="connsiteY1" fmla="*/ 38068 h 4228121"/>
                <a:gd name="connsiteX2" fmla="*/ 976071 w 991817"/>
                <a:gd name="connsiteY2" fmla="*/ 4228121 h 4228121"/>
                <a:gd name="connsiteX3" fmla="*/ 3130 w 991817"/>
                <a:gd name="connsiteY3" fmla="*/ 2268959 h 4228121"/>
                <a:gd name="connsiteX0" fmla="*/ 2067 w 990754"/>
                <a:gd name="connsiteY0" fmla="*/ 2266180 h 4225342"/>
                <a:gd name="connsiteX1" fmla="*/ 990463 w 990754"/>
                <a:gd name="connsiteY1" fmla="*/ 35289 h 4225342"/>
                <a:gd name="connsiteX2" fmla="*/ 975008 w 990754"/>
                <a:gd name="connsiteY2" fmla="*/ 4225342 h 4225342"/>
                <a:gd name="connsiteX3" fmla="*/ 2067 w 990754"/>
                <a:gd name="connsiteY3" fmla="*/ 2266180 h 4225342"/>
                <a:gd name="connsiteX0" fmla="*/ 2350 w 880747"/>
                <a:gd name="connsiteY0" fmla="*/ 2242053 h 4225724"/>
                <a:gd name="connsiteX1" fmla="*/ 880456 w 880747"/>
                <a:gd name="connsiteY1" fmla="*/ 35671 h 4225724"/>
                <a:gd name="connsiteX2" fmla="*/ 865001 w 880747"/>
                <a:gd name="connsiteY2" fmla="*/ 4225724 h 4225724"/>
                <a:gd name="connsiteX3" fmla="*/ 2350 w 880747"/>
                <a:gd name="connsiteY3" fmla="*/ 2242053 h 4225724"/>
                <a:gd name="connsiteX0" fmla="*/ 181 w 878578"/>
                <a:gd name="connsiteY0" fmla="*/ 2245788 h 4229459"/>
                <a:gd name="connsiteX1" fmla="*/ 878287 w 878578"/>
                <a:gd name="connsiteY1" fmla="*/ 39406 h 4229459"/>
                <a:gd name="connsiteX2" fmla="*/ 862832 w 878578"/>
                <a:gd name="connsiteY2" fmla="*/ 4229459 h 4229459"/>
                <a:gd name="connsiteX3" fmla="*/ 181 w 878578"/>
                <a:gd name="connsiteY3" fmla="*/ 2245788 h 4229459"/>
                <a:gd name="connsiteX0" fmla="*/ 181 w 878578"/>
                <a:gd name="connsiteY0" fmla="*/ 2247204 h 4230875"/>
                <a:gd name="connsiteX1" fmla="*/ 878287 w 878578"/>
                <a:gd name="connsiteY1" fmla="*/ 40822 h 4230875"/>
                <a:gd name="connsiteX2" fmla="*/ 862832 w 878578"/>
                <a:gd name="connsiteY2" fmla="*/ 4230875 h 4230875"/>
                <a:gd name="connsiteX3" fmla="*/ 181 w 878578"/>
                <a:gd name="connsiteY3" fmla="*/ 2247204 h 4230875"/>
                <a:gd name="connsiteX0" fmla="*/ 410 w 878807"/>
                <a:gd name="connsiteY0" fmla="*/ 2206382 h 4190053"/>
                <a:gd name="connsiteX1" fmla="*/ 878516 w 878807"/>
                <a:gd name="connsiteY1" fmla="*/ 0 h 4190053"/>
                <a:gd name="connsiteX2" fmla="*/ 863061 w 878807"/>
                <a:gd name="connsiteY2" fmla="*/ 4190053 h 4190053"/>
                <a:gd name="connsiteX3" fmla="*/ 410 w 878807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1922 w 880610"/>
                <a:gd name="connsiteY0" fmla="*/ 2206382 h 4190053"/>
                <a:gd name="connsiteX1" fmla="*/ 880028 w 880610"/>
                <a:gd name="connsiteY1" fmla="*/ 0 h 4190053"/>
                <a:gd name="connsiteX2" fmla="*/ 864573 w 880610"/>
                <a:gd name="connsiteY2" fmla="*/ 4190053 h 4190053"/>
                <a:gd name="connsiteX3" fmla="*/ 1922 w 880610"/>
                <a:gd name="connsiteY3" fmla="*/ 2206382 h 4190053"/>
                <a:gd name="connsiteX0" fmla="*/ 1 w 868847"/>
                <a:gd name="connsiteY0" fmla="*/ 1703951 h 3687622"/>
                <a:gd name="connsiteX1" fmla="*/ 865853 w 868847"/>
                <a:gd name="connsiteY1" fmla="*/ 0 h 3687622"/>
                <a:gd name="connsiteX2" fmla="*/ 862652 w 868847"/>
                <a:gd name="connsiteY2" fmla="*/ 3687622 h 3687622"/>
                <a:gd name="connsiteX3" fmla="*/ 1 w 868847"/>
                <a:gd name="connsiteY3" fmla="*/ 1703951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338" h="3687622">
                  <a:moveTo>
                    <a:pt x="1" y="2108347"/>
                  </a:moveTo>
                  <a:cubicBezTo>
                    <a:pt x="534" y="1456980"/>
                    <a:pt x="164503" y="911169"/>
                    <a:pt x="841344" y="0"/>
                  </a:cubicBezTo>
                  <a:cubicBezTo>
                    <a:pt x="844361" y="1527399"/>
                    <a:pt x="847379" y="1878372"/>
                    <a:pt x="838143" y="3687622"/>
                  </a:cubicBezTo>
                  <a:cubicBezTo>
                    <a:pt x="219269" y="3429687"/>
                    <a:pt x="-502" y="2722951"/>
                    <a:pt x="1" y="2108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8080BD97-B2BC-4D4C-9246-F517EA34D35D}"/>
                </a:ext>
              </a:extLst>
            </p:cNvPr>
            <p:cNvGrpSpPr/>
            <p:nvPr userDrawn="1"/>
          </p:nvGrpSpPr>
          <p:grpSpPr>
            <a:xfrm>
              <a:off x="8018399" y="2959303"/>
              <a:ext cx="1291766" cy="2049284"/>
              <a:chOff x="106617" y="1009418"/>
              <a:chExt cx="2647450" cy="3689019"/>
            </a:xfrm>
          </p:grpSpPr>
          <p:sp>
            <p:nvSpPr>
              <p:cNvPr id="7" name="Rounded Rectangle 1">
                <a:extLst>
                  <a:ext uri="{FF2B5EF4-FFF2-40B4-BE49-F238E27FC236}">
                    <a16:creationId xmlns:a16="http://schemas.microsoft.com/office/drawing/2014/main" id="{7EFF5A9F-57B9-403E-82A1-EFA6CA11D015}"/>
                  </a:ext>
                </a:extLst>
              </p:cNvPr>
              <p:cNvSpPr/>
              <p:nvPr userDrawn="1"/>
            </p:nvSpPr>
            <p:spPr>
              <a:xfrm rot="20274635">
                <a:off x="883782" y="3442423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E21915-584E-4069-92DD-F5522EF0F691}"/>
                  </a:ext>
                </a:extLst>
              </p:cNvPr>
              <p:cNvSpPr/>
              <p:nvPr userDrawn="1"/>
            </p:nvSpPr>
            <p:spPr>
              <a:xfrm>
                <a:off x="106617" y="1009418"/>
                <a:ext cx="2647450" cy="3689019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46058 w 2647450"/>
                  <a:gd name="connsiteY0" fmla="*/ 2361570 h 3689019"/>
                  <a:gd name="connsiteX1" fmla="*/ 1714432 w 2647450"/>
                  <a:gd name="connsiteY1" fmla="*/ 3110829 h 3689019"/>
                  <a:gd name="connsiteX2" fmla="*/ 1351847 w 2647450"/>
                  <a:gd name="connsiteY2" fmla="*/ 3685751 h 3689019"/>
                  <a:gd name="connsiteX3" fmla="*/ 701930 w 2647450"/>
                  <a:gd name="connsiteY3" fmla="*/ 3298407 h 3689019"/>
                  <a:gd name="connsiteX4" fmla="*/ 573124 w 2647450"/>
                  <a:gd name="connsiteY4" fmla="*/ 2532758 h 3689019"/>
                  <a:gd name="connsiteX5" fmla="*/ 1063069 w 2647450"/>
                  <a:gd name="connsiteY5" fmla="*/ 2592919 h 3689019"/>
                  <a:gd name="connsiteX6" fmla="*/ 1055494 w 2647450"/>
                  <a:gd name="connsiteY6" fmla="*/ 2758523 h 3689019"/>
                  <a:gd name="connsiteX7" fmla="*/ 865829 w 2647450"/>
                  <a:gd name="connsiteY7" fmla="*/ 2514217 h 3689019"/>
                  <a:gd name="connsiteX8" fmla="*/ 937437 w 2647450"/>
                  <a:gd name="connsiteY8" fmla="*/ 2096925 h 3689019"/>
                  <a:gd name="connsiteX9" fmla="*/ 9256 w 2647450"/>
                  <a:gd name="connsiteY9" fmla="*/ 1874491 h 3689019"/>
                  <a:gd name="connsiteX10" fmla="*/ 2647450 w 2647450"/>
                  <a:gd name="connsiteY10" fmla="*/ 0 h 368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7450" h="3689019">
                    <a:moveTo>
                      <a:pt x="646058" y="2361570"/>
                    </a:moveTo>
                    <a:cubicBezTo>
                      <a:pt x="1352317" y="1913454"/>
                      <a:pt x="1649229" y="2811190"/>
                      <a:pt x="1714432" y="3110829"/>
                    </a:cubicBezTo>
                    <a:cubicBezTo>
                      <a:pt x="1779635" y="3410468"/>
                      <a:pt x="1647962" y="3646087"/>
                      <a:pt x="1351847" y="3685751"/>
                    </a:cubicBezTo>
                    <a:cubicBezTo>
                      <a:pt x="1102808" y="3719109"/>
                      <a:pt x="831717" y="3490572"/>
                      <a:pt x="701930" y="3298407"/>
                    </a:cubicBezTo>
                    <a:cubicBezTo>
                      <a:pt x="572143" y="3106242"/>
                      <a:pt x="420167" y="2722767"/>
                      <a:pt x="573124" y="2532758"/>
                    </a:cubicBezTo>
                    <a:cubicBezTo>
                      <a:pt x="726081" y="2342749"/>
                      <a:pt x="1013597" y="2522096"/>
                      <a:pt x="1063069" y="2592919"/>
                    </a:cubicBezTo>
                    <a:cubicBezTo>
                      <a:pt x="1112541" y="2663742"/>
                      <a:pt x="1143338" y="2741463"/>
                      <a:pt x="1055494" y="2758523"/>
                    </a:cubicBezTo>
                    <a:cubicBezTo>
                      <a:pt x="967650" y="2775583"/>
                      <a:pt x="885505" y="2624483"/>
                      <a:pt x="865829" y="2514217"/>
                    </a:cubicBezTo>
                    <a:cubicBezTo>
                      <a:pt x="846153" y="2403951"/>
                      <a:pt x="1086639" y="2248800"/>
                      <a:pt x="937437" y="2096925"/>
                    </a:cubicBezTo>
                    <a:cubicBezTo>
                      <a:pt x="788235" y="1945050"/>
                      <a:pt x="115158" y="2239126"/>
                      <a:pt x="9256" y="1874491"/>
                    </a:cubicBezTo>
                    <a:cubicBezTo>
                      <a:pt x="-96646" y="1509856"/>
                      <a:pt x="701453" y="170649"/>
                      <a:pt x="2647450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Freeform 2">
                <a:extLst>
                  <a:ext uri="{FF2B5EF4-FFF2-40B4-BE49-F238E27FC236}">
                    <a16:creationId xmlns:a16="http://schemas.microsoft.com/office/drawing/2014/main" id="{603A2FDE-D382-4265-896B-3B59DC4D5C81}"/>
                  </a:ext>
                </a:extLst>
              </p:cNvPr>
              <p:cNvSpPr/>
              <p:nvPr userDrawn="1"/>
            </p:nvSpPr>
            <p:spPr>
              <a:xfrm rot="21269127">
                <a:off x="764468" y="3833936"/>
                <a:ext cx="876299" cy="228599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3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1D013D-3707-4464-BA9E-5F28EFB031A4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EF56DFC-52A8-4A8A-8BA1-F22EA008DC50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7F4B2BB5-1E90-421A-B583-564BC1A1554B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5" name="Rounded Rectangle 1">
                <a:extLst>
                  <a:ext uri="{FF2B5EF4-FFF2-40B4-BE49-F238E27FC236}">
                    <a16:creationId xmlns:a16="http://schemas.microsoft.com/office/drawing/2014/main" id="{A8B24B76-73EA-4949-9088-0CB48FF714C5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A739A13D-D78A-46A3-9317-F2F93292BC46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Freeform 2">
                <a:extLst>
                  <a:ext uri="{FF2B5EF4-FFF2-40B4-BE49-F238E27FC236}">
                    <a16:creationId xmlns:a16="http://schemas.microsoft.com/office/drawing/2014/main" id="{303351D8-EF6F-41BB-820D-681EDCF68AE3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66260" y="1335357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166260" y="2527876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66260" y="3720395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44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46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672408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6724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411510"/>
            <a:ext cx="3800235" cy="2082292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06628" y="546615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2643758"/>
            <a:ext cx="3800235" cy="2082292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06628" y="2778863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5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74" r:id="rId4"/>
    <p:sldLayoutId id="2147483661" r:id="rId5"/>
    <p:sldLayoutId id="2147483673" r:id="rId6"/>
    <p:sldLayoutId id="214748367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71" r:id="rId14"/>
    <p:sldLayoutId id="2147483675" r:id="rId15"/>
    <p:sldLayoutId id="2147483656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2211710"/>
            <a:ext cx="4824536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800" b="1" dirty="0" smtClean="0"/>
              <a:t>KOMUNIKASI</a:t>
            </a:r>
          </a:p>
          <a:p>
            <a:pPr>
              <a:lnSpc>
                <a:spcPct val="100000"/>
              </a:lnSpc>
            </a:pPr>
            <a:r>
              <a:rPr lang="en-US" altLang="ko-KR" sz="4800" b="1" dirty="0" smtClean="0"/>
              <a:t>DATA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323" y="1275606"/>
            <a:ext cx="7220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Komunikasi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 audio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bentuk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komunikasi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terjadi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melalui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media audio.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Komunikasi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sendiri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didefinisikan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sebagai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"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suatu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proses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seseorang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orang,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kelompok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organisasi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masyarakat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menciptakan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juga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menggunakan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informasi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agar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terhubung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lingkungan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orang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5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5" y="771550"/>
            <a:ext cx="676875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FORMAT AUDIO ANTARA LAIN :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WAV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Adalah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Sebuah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Bentuk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Standar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Suara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Terdapat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Pada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Menu Windows.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Mp3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Atau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Mpeg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Adalah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Sebuah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Bentuk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Aplikasi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Didalamnya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Dapat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Menghasilkan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Audio Yang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Kualitasnya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Tidak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Jauh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Beda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Dengan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Cd Audio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Sehingga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Pada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Saat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Itu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Menjadi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Sangat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Populer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Dan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Mudah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Digunakan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Wma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Atau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Windows Media Audio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Adalah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Suatu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Bentuk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Audio Digital Yang Di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Perkenalkan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Oleh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Microsoft Corporation, Perusahaan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Teknologi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Terbesar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Di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Dunia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 Format WMA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Ini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Di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Gemari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Oleh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Vendor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Musik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Online Di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Seluruh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Dunia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Karena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Dukungannya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Terhadap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Anti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Pembajakan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Musik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627534"/>
            <a:ext cx="7128792" cy="576064"/>
          </a:xfrm>
        </p:spPr>
        <p:txBody>
          <a:bodyPr/>
          <a:lstStyle/>
          <a:p>
            <a:r>
              <a:rPr lang="en-US" b="1" dirty="0"/>
              <a:t>Media </a:t>
            </a:r>
            <a:r>
              <a:rPr lang="en-US" b="1" dirty="0" err="1"/>
              <a:t>Komunikasi</a:t>
            </a:r>
            <a:r>
              <a:rPr lang="en-US" b="1" dirty="0"/>
              <a:t> Audio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 </a:t>
            </a:r>
            <a:r>
              <a:rPr lang="en-US" b="1" dirty="0" smtClean="0"/>
              <a:t>Data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7296" y="1491630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Telepon</a:t>
            </a:r>
            <a:endParaRPr lang="en-US" dirty="0"/>
          </a:p>
          <a:p>
            <a:r>
              <a:rPr lang="en-US" dirty="0" err="1"/>
              <a:t>Telepon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media </a:t>
            </a:r>
            <a:r>
              <a:rPr lang="en-US" dirty="0" err="1"/>
              <a:t>komunikasi</a:t>
            </a:r>
            <a:r>
              <a:rPr lang="en-US" dirty="0"/>
              <a:t> audio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personal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kantor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Radio</a:t>
            </a:r>
          </a:p>
          <a:p>
            <a:r>
              <a:rPr lang="en-US" dirty="0" err="1"/>
              <a:t>Sistem</a:t>
            </a:r>
            <a:r>
              <a:rPr lang="en-US" dirty="0"/>
              <a:t> Radio (</a:t>
            </a:r>
            <a:r>
              <a:rPr lang="en-US" dirty="0" err="1"/>
              <a:t>Gelombang</a:t>
            </a:r>
            <a:r>
              <a:rPr lang="en-US" dirty="0"/>
              <a:t> Analog Audio)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163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1" y="3291829"/>
            <a:ext cx="9144000" cy="576063"/>
          </a:xfrm>
        </p:spPr>
        <p:txBody>
          <a:bodyPr/>
          <a:lstStyle/>
          <a:p>
            <a:r>
              <a:rPr lang="en-ID" dirty="0" smtClean="0"/>
              <a:t>KOMUNIKASI VIDEO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-22102"/>
            <a:ext cx="3601963" cy="36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3" y="1059582"/>
            <a:ext cx="71287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Komunikasi</a:t>
            </a:r>
            <a:r>
              <a:rPr lang="en-US" dirty="0"/>
              <a:t> Video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visual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penglihatan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singkatnya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memperdulikan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99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339502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5E5E5E"/>
                </a:solidFill>
                <a:latin typeface="PT Serif"/>
              </a:rPr>
              <a:t>Manfaat</a:t>
            </a:r>
            <a:r>
              <a:rPr lang="en-US" b="1" dirty="0">
                <a:solidFill>
                  <a:srgbClr val="5E5E5E"/>
                </a:solidFill>
                <a:latin typeface="PT Serif"/>
              </a:rPr>
              <a:t> </a:t>
            </a:r>
            <a:r>
              <a:rPr lang="en-US" b="1" dirty="0" err="1">
                <a:solidFill>
                  <a:srgbClr val="5E5E5E"/>
                </a:solidFill>
                <a:latin typeface="PT Serif"/>
              </a:rPr>
              <a:t>Komunikasi</a:t>
            </a:r>
            <a:r>
              <a:rPr lang="en-US" b="1" dirty="0">
                <a:solidFill>
                  <a:srgbClr val="5E5E5E"/>
                </a:solidFill>
                <a:latin typeface="PT Serif"/>
              </a:rPr>
              <a:t> Video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1680" y="1059582"/>
            <a:ext cx="6696744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penerima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guru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KOMUNIKASI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3902" y="987574"/>
            <a:ext cx="70438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chemeClr val="bg1"/>
                </a:solidFill>
              </a:rPr>
              <a:t>Komunikasi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proses </a:t>
            </a:r>
            <a:r>
              <a:rPr lang="en-US" sz="2000" dirty="0" err="1">
                <a:solidFill>
                  <a:schemeClr val="bg1"/>
                </a:solidFill>
              </a:rPr>
              <a:t>penyampaian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informasi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pesan</a:t>
            </a:r>
            <a:r>
              <a:rPr lang="en-US" sz="2000" dirty="0">
                <a:solidFill>
                  <a:schemeClr val="bg1"/>
                </a:solidFill>
              </a:rPr>
              <a:t>, ide, </a:t>
            </a:r>
            <a:r>
              <a:rPr lang="en-US" sz="2000" dirty="0" err="1">
                <a:solidFill>
                  <a:schemeClr val="bg1"/>
                </a:solidFill>
              </a:rPr>
              <a:t>gagasan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pihak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pihak</a:t>
            </a:r>
            <a:r>
              <a:rPr lang="en-US" sz="2000" dirty="0">
                <a:solidFill>
                  <a:schemeClr val="bg1"/>
                </a:solidFill>
              </a:rPr>
              <a:t> lain.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umumnya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komunikasi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secara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lisan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verbal yang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dimengerti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oleh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kedua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pihak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apabila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bahasa</a:t>
            </a:r>
            <a:r>
              <a:rPr lang="en-US" sz="2000" dirty="0">
                <a:solidFill>
                  <a:schemeClr val="bg1"/>
                </a:solidFill>
              </a:rPr>
              <a:t> verbal yang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dimengerti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oleh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keduanya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komunikasi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menggunakan</a:t>
            </a:r>
            <a:r>
              <a:rPr lang="en-US" sz="2000" dirty="0">
                <a:solidFill>
                  <a:schemeClr val="bg1"/>
                </a:solidFill>
              </a:rPr>
              <a:t> gesture </a:t>
            </a:r>
            <a:r>
              <a:rPr lang="en-US" sz="2000" dirty="0" err="1">
                <a:solidFill>
                  <a:schemeClr val="bg1"/>
                </a:solidFill>
              </a:rPr>
              <a:t>tubuh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menunjukkan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sikap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tertentu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misalnya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tersenyum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menggelengkan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kepala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mengangkat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bahu</a:t>
            </a:r>
            <a:r>
              <a:rPr lang="en-US" sz="2000" dirty="0">
                <a:solidFill>
                  <a:schemeClr val="bg1"/>
                </a:solidFill>
              </a:rPr>
              <a:t>. Cara </a:t>
            </a:r>
            <a:r>
              <a:rPr lang="en-US" sz="2000" dirty="0" err="1">
                <a:solidFill>
                  <a:schemeClr val="bg1"/>
                </a:solidFill>
              </a:rPr>
              <a:t>seperti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komunikasi</a:t>
            </a:r>
            <a:r>
              <a:rPr lang="en-US" sz="2000" dirty="0">
                <a:solidFill>
                  <a:schemeClr val="bg1"/>
                </a:solidFill>
              </a:rPr>
              <a:t> nonverbal.</a:t>
            </a:r>
          </a:p>
        </p:txBody>
      </p:sp>
    </p:spTree>
    <p:extLst>
      <p:ext uri="{BB962C8B-B14F-4D97-AF65-F5344CB8AC3E}">
        <p14:creationId xmlns:p14="http://schemas.microsoft.com/office/powerpoint/2010/main" val="14962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7252" y="555526"/>
            <a:ext cx="8304432" cy="576064"/>
          </a:xfrm>
        </p:spPr>
        <p:txBody>
          <a:bodyPr/>
          <a:lstStyle/>
          <a:p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agar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1124934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Pengirim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komunikator</a:t>
            </a:r>
            <a:r>
              <a:rPr lang="en-US" dirty="0">
                <a:solidFill>
                  <a:schemeClr val="bg1"/>
                </a:solidFill>
              </a:rPr>
              <a:t> (sender)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mengirimkan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lain.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(message)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maksud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disampaikan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lain.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Saluran</a:t>
            </a:r>
            <a:r>
              <a:rPr lang="en-US" dirty="0">
                <a:solidFill>
                  <a:schemeClr val="bg1"/>
                </a:solidFill>
              </a:rPr>
              <a:t> (channel)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media di mana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disampaikan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komunikan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antar-pribadi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tatap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muka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saluran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udara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mengalirkan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getaran</a:t>
            </a:r>
            <a:r>
              <a:rPr lang="en-US" dirty="0">
                <a:solidFill>
                  <a:schemeClr val="bg1"/>
                </a:solidFill>
              </a:rPr>
              <a:t> nada/</a:t>
            </a:r>
            <a:r>
              <a:rPr lang="en-US" dirty="0" err="1">
                <a:solidFill>
                  <a:schemeClr val="bg1"/>
                </a:solidFill>
              </a:rPr>
              <a:t>suara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Penerima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komunikate</a:t>
            </a:r>
            <a:r>
              <a:rPr lang="en-US" dirty="0">
                <a:solidFill>
                  <a:schemeClr val="bg1"/>
                </a:solidFill>
              </a:rPr>
              <a:t> (receiver)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menerima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pihak</a:t>
            </a:r>
            <a:r>
              <a:rPr lang="en-US" dirty="0">
                <a:solidFill>
                  <a:schemeClr val="bg1"/>
                </a:solidFill>
              </a:rPr>
              <a:t> 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Umpan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balik</a:t>
            </a:r>
            <a:r>
              <a:rPr lang="en-US" dirty="0">
                <a:solidFill>
                  <a:schemeClr val="bg1"/>
                </a:solidFill>
              </a:rPr>
              <a:t> (feedback)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tanggapan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penerimaan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disampaikannya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Aturan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disepakati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pelaku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tentang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bagaimana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dijalankan</a:t>
            </a:r>
            <a:r>
              <a:rPr lang="en-US" dirty="0">
                <a:solidFill>
                  <a:schemeClr val="bg1"/>
                </a:solidFill>
              </a:rPr>
              <a:t> ("</a:t>
            </a:r>
            <a:r>
              <a:rPr lang="en-US" dirty="0" err="1">
                <a:solidFill>
                  <a:schemeClr val="bg1"/>
                </a:solidFill>
              </a:rPr>
              <a:t>Protokol</a:t>
            </a:r>
            <a:r>
              <a:rPr lang="en-US" dirty="0">
                <a:solidFill>
                  <a:schemeClr val="bg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485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7704" y="267494"/>
            <a:ext cx="6095011" cy="864096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90936" y="1923678"/>
            <a:ext cx="6766262" cy="1656184"/>
          </a:xfrm>
        </p:spPr>
        <p:txBody>
          <a:bodyPr/>
          <a:lstStyle/>
          <a:p>
            <a:pPr algn="just"/>
            <a:r>
              <a:rPr lang="en-US" sz="1800" dirty="0" err="1"/>
              <a:t>Komunikasi</a:t>
            </a:r>
            <a:r>
              <a:rPr lang="en-US" sz="1800" dirty="0"/>
              <a:t> data </a:t>
            </a:r>
            <a:r>
              <a:rPr lang="en-US" sz="1800" dirty="0" err="1"/>
              <a:t>adalah</a:t>
            </a:r>
            <a:r>
              <a:rPr lang="en-US" sz="1800" dirty="0"/>
              <a:t> proses </a:t>
            </a:r>
            <a:r>
              <a:rPr lang="en-US" sz="1800" dirty="0" err="1"/>
              <a:t>pengiriman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penerimaan</a:t>
            </a:r>
            <a:r>
              <a:rPr lang="en-US" sz="1800" dirty="0"/>
              <a:t> data/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device (</a:t>
            </a:r>
            <a:r>
              <a:rPr lang="en-US" sz="1800" dirty="0" err="1"/>
              <a:t>alat,seperti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/laptop/printer/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lain)yang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.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lokal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yang </a:t>
            </a:r>
            <a:r>
              <a:rPr lang="en-US" sz="1800" dirty="0" err="1"/>
              <a:t>luas</a:t>
            </a:r>
            <a:r>
              <a:rPr lang="en-US" sz="1800" dirty="0"/>
              <a:t>, </a:t>
            </a:r>
            <a:r>
              <a:rPr lang="en-US" sz="1800" dirty="0" err="1"/>
              <a:t>sepeti</a:t>
            </a:r>
            <a:r>
              <a:rPr lang="en-US" sz="1800" dirty="0"/>
              <a:t> internet.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dasarnya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data </a:t>
            </a:r>
            <a:r>
              <a:rPr lang="en-US" sz="1800" dirty="0" err="1"/>
              <a:t>merupakan</a:t>
            </a:r>
            <a:r>
              <a:rPr lang="en-US" sz="1800" dirty="0"/>
              <a:t> proses </a:t>
            </a:r>
            <a:r>
              <a:rPr lang="en-US" sz="1800" dirty="0" err="1"/>
              <a:t>pengiriman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di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peralatan</a:t>
            </a:r>
            <a:r>
              <a:rPr lang="en-US" sz="1800" dirty="0"/>
              <a:t> switching,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 smtClean="0"/>
              <a:t>, </a:t>
            </a:r>
            <a:r>
              <a:rPr lang="en-US" sz="1800" dirty="0" err="1" smtClean="0"/>
              <a:t>komputer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terminal,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peralatan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peralatan</a:t>
            </a:r>
            <a:r>
              <a:rPr lang="en-US" sz="1800" dirty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peralatan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5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5696" y="1419622"/>
            <a:ext cx="6552728" cy="18722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err="1"/>
              <a:t>Pengertian</a:t>
            </a:r>
            <a:r>
              <a:rPr lang="en-US" sz="1800" dirty="0"/>
              <a:t> lain </a:t>
            </a:r>
            <a:r>
              <a:rPr lang="en-US" sz="1800" dirty="0" err="1"/>
              <a:t>komunikasi</a:t>
            </a:r>
            <a:r>
              <a:rPr lang="en-US" sz="1800" dirty="0"/>
              <a:t> data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 data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media(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coaksial</a:t>
            </a:r>
            <a:r>
              <a:rPr lang="en-US" sz="1800" dirty="0"/>
              <a:t>, fiber </a:t>
            </a:r>
            <a:r>
              <a:rPr lang="en-US" sz="1800" dirty="0" err="1" smtClean="0"/>
              <a:t>optik</a:t>
            </a:r>
            <a:r>
              <a:rPr lang="en-US" sz="1800" dirty="0" smtClean="0"/>
              <a:t>).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terjadinya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 data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6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22584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data,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8277" y="735555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Terestrial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aksesnya</a:t>
            </a:r>
            <a:r>
              <a:rPr lang="en-US" dirty="0"/>
              <a:t>.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8277" y="1935884"/>
            <a:ext cx="7098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aksesnya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dicakup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dibangunnya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terestrial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berlangsungnya</a:t>
            </a:r>
            <a:r>
              <a:rPr lang="en-US" dirty="0"/>
              <a:t> proses </a:t>
            </a:r>
            <a:r>
              <a:rPr lang="en-US" dirty="0" err="1"/>
              <a:t>komunikasi</a:t>
            </a:r>
            <a:r>
              <a:rPr lang="en-US" dirty="0"/>
              <a:t>. </a:t>
            </a:r>
            <a:r>
              <a:rPr lang="en-US" dirty="0" err="1"/>
              <a:t>Kelemahan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via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(Sun Outage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63688" y="483518"/>
            <a:ext cx="6120680" cy="792088"/>
          </a:xfrm>
        </p:spPr>
        <p:txBody>
          <a:bodyPr/>
          <a:lstStyle/>
          <a:p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Bagaimana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Cara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menjaga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data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sistem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komun</a:t>
            </a: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kasi</a:t>
            </a: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</a:rPr>
              <a:t> data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979712" y="1275606"/>
            <a:ext cx="662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Pastikan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Media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transmisi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rusak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Pastikan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Alamat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IP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dikirim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benar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Lindungi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kabel-kabel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binatang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perusak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Letakan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Kabel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kabel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ditempat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aman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selalu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rutin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scan virus.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Recomendasi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sehari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2x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HDD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boleh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Bad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sector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63688" y="483518"/>
            <a:ext cx="5256584" cy="504056"/>
          </a:xfrm>
        </p:spPr>
        <p:txBody>
          <a:bodyPr/>
          <a:lstStyle/>
          <a:p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Bagaimana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Cara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menjaga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data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sistem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komunikasi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dataPastikan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979712" y="1275606"/>
            <a:ext cx="662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edia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transmisi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rusak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Pastikan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Alamat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IP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dikirim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benar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Lindungi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kabel-kabel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binatang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perusak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Letakan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Kabel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kabel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ditempat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aman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selalu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rutin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scan virus.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Recomendasi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sehari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2x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HDD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boleh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Bad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sector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1" y="3291829"/>
            <a:ext cx="9144000" cy="576063"/>
          </a:xfrm>
        </p:spPr>
        <p:txBody>
          <a:bodyPr/>
          <a:lstStyle/>
          <a:p>
            <a:r>
              <a:rPr lang="en-ID" dirty="0" smtClean="0"/>
              <a:t>KOMUNIKASI AUDIO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-22102"/>
            <a:ext cx="3601963" cy="36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728</Words>
  <Application>Microsoft Office PowerPoint</Application>
  <PresentationFormat>On-screen Show (16:9)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PT Serif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googleslidesppt.co;allppt.com</dc:creator>
  <cp:lastModifiedBy>Hardiansah dermawan</cp:lastModifiedBy>
  <cp:revision>99</cp:revision>
  <dcterms:created xsi:type="dcterms:W3CDTF">2016-12-05T23:26:54Z</dcterms:created>
  <dcterms:modified xsi:type="dcterms:W3CDTF">2019-07-27T07:03:16Z</dcterms:modified>
</cp:coreProperties>
</file>