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FBC446-AC5B-40D1-97CD-CAD1999F45D0}">
  <a:tblStyle styleId="{28FBC446-AC5B-40D1-97CD-CAD1999F45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C6FEA-C754-46ED-8724-0527BEDD948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740083-A658-4922-AD34-6656CCBFDAAA}">
      <dgm:prSet phldrT="[Text]"/>
      <dgm:spPr/>
      <dgm:t>
        <a:bodyPr/>
        <a:lstStyle/>
        <a:p>
          <a:r>
            <a:rPr lang="en-US" dirty="0"/>
            <a:t>1st</a:t>
          </a:r>
        </a:p>
      </dgm:t>
    </dgm:pt>
    <dgm:pt modelId="{43EAC878-C8E5-46C7-BA8E-E3F8E0225712}" type="parTrans" cxnId="{385E1FCF-83AE-4111-B822-116BBBD1A835}">
      <dgm:prSet/>
      <dgm:spPr/>
      <dgm:t>
        <a:bodyPr/>
        <a:lstStyle/>
        <a:p>
          <a:endParaRPr lang="en-US"/>
        </a:p>
      </dgm:t>
    </dgm:pt>
    <dgm:pt modelId="{BAE6F772-BA34-48CB-BE70-3310E420B101}" type="sibTrans" cxnId="{385E1FCF-83AE-4111-B822-116BBBD1A835}">
      <dgm:prSet/>
      <dgm:spPr/>
      <dgm:t>
        <a:bodyPr/>
        <a:lstStyle/>
        <a:p>
          <a:endParaRPr lang="en-US"/>
        </a:p>
      </dgm:t>
    </dgm:pt>
    <dgm:pt modelId="{0E0E19E5-5D7E-44F6-BC0C-DA99DDD0CF73}">
      <dgm:prSet phldrT="[Text]"/>
      <dgm:spPr/>
      <dgm:t>
        <a:bodyPr/>
        <a:lstStyle/>
        <a:p>
          <a:r>
            <a:rPr lang="en-US" dirty="0"/>
            <a:t>Linux Network Namespace</a:t>
          </a:r>
        </a:p>
      </dgm:t>
    </dgm:pt>
    <dgm:pt modelId="{2454C67B-9FF0-4F95-94E0-638DC66B3B58}" type="parTrans" cxnId="{77AD2D5E-567D-44F6-99F4-5A88B1B631E6}">
      <dgm:prSet/>
      <dgm:spPr/>
      <dgm:t>
        <a:bodyPr/>
        <a:lstStyle/>
        <a:p>
          <a:endParaRPr lang="en-US"/>
        </a:p>
      </dgm:t>
    </dgm:pt>
    <dgm:pt modelId="{EBAE0DED-6A22-4A83-B3CC-A73BA888FC0C}" type="sibTrans" cxnId="{77AD2D5E-567D-44F6-99F4-5A88B1B631E6}">
      <dgm:prSet/>
      <dgm:spPr/>
      <dgm:t>
        <a:bodyPr/>
        <a:lstStyle/>
        <a:p>
          <a:endParaRPr lang="en-US"/>
        </a:p>
      </dgm:t>
    </dgm:pt>
    <dgm:pt modelId="{1A441AF8-15AA-4A5F-9081-D6D3462B46A6}">
      <dgm:prSet phldrT="[Text]"/>
      <dgm:spPr/>
      <dgm:t>
        <a:bodyPr/>
        <a:lstStyle/>
        <a:p>
          <a:r>
            <a:rPr lang="en-US" dirty="0"/>
            <a:t>Virtual Switch</a:t>
          </a:r>
        </a:p>
      </dgm:t>
    </dgm:pt>
    <dgm:pt modelId="{63285C24-338A-424B-85A8-96FD127762AD}" type="parTrans" cxnId="{DB18BAF6-4070-4792-9495-6DB9484785E6}">
      <dgm:prSet/>
      <dgm:spPr/>
      <dgm:t>
        <a:bodyPr/>
        <a:lstStyle/>
        <a:p>
          <a:endParaRPr lang="en-US"/>
        </a:p>
      </dgm:t>
    </dgm:pt>
    <dgm:pt modelId="{F3A5D1E0-96E3-4C77-B9A9-10CE01371049}" type="sibTrans" cxnId="{DB18BAF6-4070-4792-9495-6DB9484785E6}">
      <dgm:prSet/>
      <dgm:spPr/>
      <dgm:t>
        <a:bodyPr/>
        <a:lstStyle/>
        <a:p>
          <a:endParaRPr lang="en-US"/>
        </a:p>
      </dgm:t>
    </dgm:pt>
    <dgm:pt modelId="{05C74A6B-BFC2-4553-91C0-5A19D957FAA3}">
      <dgm:prSet phldrT="[Text]"/>
      <dgm:spPr/>
      <dgm:t>
        <a:bodyPr/>
        <a:lstStyle/>
        <a:p>
          <a:r>
            <a:rPr lang="en-US" dirty="0"/>
            <a:t>2nd</a:t>
          </a:r>
        </a:p>
      </dgm:t>
    </dgm:pt>
    <dgm:pt modelId="{4698D706-A6F9-4273-960E-079ADA748F6E}" type="parTrans" cxnId="{16787AC6-4737-467E-8079-CDF7F52E500B}">
      <dgm:prSet/>
      <dgm:spPr/>
      <dgm:t>
        <a:bodyPr/>
        <a:lstStyle/>
        <a:p>
          <a:endParaRPr lang="en-US"/>
        </a:p>
      </dgm:t>
    </dgm:pt>
    <dgm:pt modelId="{D5A65144-162F-477C-9DB7-931F1735D8D0}" type="sibTrans" cxnId="{16787AC6-4737-467E-8079-CDF7F52E500B}">
      <dgm:prSet/>
      <dgm:spPr/>
      <dgm:t>
        <a:bodyPr/>
        <a:lstStyle/>
        <a:p>
          <a:endParaRPr lang="en-US"/>
        </a:p>
      </dgm:t>
    </dgm:pt>
    <dgm:pt modelId="{B28B9F21-5139-4474-9453-7F5BA14CD1B6}">
      <dgm:prSet phldrT="[Text]"/>
      <dgm:spPr/>
      <dgm:t>
        <a:bodyPr/>
        <a:lstStyle/>
        <a:p>
          <a:r>
            <a:rPr lang="en-US" dirty="0" err="1"/>
            <a:t>Openflow</a:t>
          </a:r>
          <a:endParaRPr lang="en-US" dirty="0"/>
        </a:p>
      </dgm:t>
    </dgm:pt>
    <dgm:pt modelId="{7D931AC0-172A-4E32-983D-2DD8AC123AA1}" type="parTrans" cxnId="{D10644EE-B8A5-437C-A1AE-A9C2DA34E0CE}">
      <dgm:prSet/>
      <dgm:spPr/>
      <dgm:t>
        <a:bodyPr/>
        <a:lstStyle/>
        <a:p>
          <a:endParaRPr lang="en-US"/>
        </a:p>
      </dgm:t>
    </dgm:pt>
    <dgm:pt modelId="{C7E79926-45D5-4B03-8582-E9D878E5B489}" type="sibTrans" cxnId="{D10644EE-B8A5-437C-A1AE-A9C2DA34E0CE}">
      <dgm:prSet/>
      <dgm:spPr/>
      <dgm:t>
        <a:bodyPr/>
        <a:lstStyle/>
        <a:p>
          <a:endParaRPr lang="en-US"/>
        </a:p>
      </dgm:t>
    </dgm:pt>
    <dgm:pt modelId="{1E7BE8EC-DCE6-4FC8-9445-C413DD3199CA}">
      <dgm:prSet phldrT="[Text]"/>
      <dgm:spPr/>
      <dgm:t>
        <a:bodyPr/>
        <a:lstStyle/>
        <a:p>
          <a:r>
            <a:rPr lang="en-US" dirty="0"/>
            <a:t>SDN</a:t>
          </a:r>
        </a:p>
      </dgm:t>
    </dgm:pt>
    <dgm:pt modelId="{A656C990-2DD9-4BFB-B512-6FEE17B51EFD}" type="parTrans" cxnId="{6260AD66-CD3D-43F6-B309-CF6988169DF4}">
      <dgm:prSet/>
      <dgm:spPr/>
      <dgm:t>
        <a:bodyPr/>
        <a:lstStyle/>
        <a:p>
          <a:endParaRPr lang="en-US"/>
        </a:p>
      </dgm:t>
    </dgm:pt>
    <dgm:pt modelId="{85F436FF-F211-456B-BBDE-6F52C0F6B7B8}" type="sibTrans" cxnId="{6260AD66-CD3D-43F6-B309-CF6988169DF4}">
      <dgm:prSet/>
      <dgm:spPr/>
      <dgm:t>
        <a:bodyPr/>
        <a:lstStyle/>
        <a:p>
          <a:endParaRPr lang="en-US"/>
        </a:p>
      </dgm:t>
    </dgm:pt>
    <dgm:pt modelId="{80108F63-9569-46D4-B0E0-495847C742C2}" type="pres">
      <dgm:prSet presAssocID="{207C6FEA-C754-46ED-8724-0527BEDD9487}" presName="list" presStyleCnt="0">
        <dgm:presLayoutVars>
          <dgm:dir/>
          <dgm:animLvl val="lvl"/>
        </dgm:presLayoutVars>
      </dgm:prSet>
      <dgm:spPr/>
    </dgm:pt>
    <dgm:pt modelId="{B869B989-3388-438D-81FF-DA55BF1399F2}" type="pres">
      <dgm:prSet presAssocID="{BC740083-A658-4922-AD34-6656CCBFDAAA}" presName="posSpace" presStyleCnt="0"/>
      <dgm:spPr/>
    </dgm:pt>
    <dgm:pt modelId="{870C429A-6C76-423E-A956-5592399E9737}" type="pres">
      <dgm:prSet presAssocID="{BC740083-A658-4922-AD34-6656CCBFDAAA}" presName="vertFlow" presStyleCnt="0"/>
      <dgm:spPr/>
    </dgm:pt>
    <dgm:pt modelId="{78E93A21-ADC5-4B3E-8204-908A3B21C16E}" type="pres">
      <dgm:prSet presAssocID="{BC740083-A658-4922-AD34-6656CCBFDAAA}" presName="topSpace" presStyleCnt="0"/>
      <dgm:spPr/>
    </dgm:pt>
    <dgm:pt modelId="{01E36DF0-E21A-4696-9442-CFCCD11FEEE1}" type="pres">
      <dgm:prSet presAssocID="{BC740083-A658-4922-AD34-6656CCBFDAAA}" presName="firstComp" presStyleCnt="0"/>
      <dgm:spPr/>
    </dgm:pt>
    <dgm:pt modelId="{E2E718C7-BC63-4628-9A43-CB9919F9AD5D}" type="pres">
      <dgm:prSet presAssocID="{BC740083-A658-4922-AD34-6656CCBFDAAA}" presName="firstChild" presStyleLbl="bgAccFollowNode1" presStyleIdx="0" presStyleCnt="4"/>
      <dgm:spPr/>
    </dgm:pt>
    <dgm:pt modelId="{ACBA8259-EE0C-4336-8030-F5A8017ACBFA}" type="pres">
      <dgm:prSet presAssocID="{BC740083-A658-4922-AD34-6656CCBFDAAA}" presName="firstChildTx" presStyleLbl="bgAccFollowNode1" presStyleIdx="0" presStyleCnt="4">
        <dgm:presLayoutVars>
          <dgm:bulletEnabled val="1"/>
        </dgm:presLayoutVars>
      </dgm:prSet>
      <dgm:spPr/>
    </dgm:pt>
    <dgm:pt modelId="{1D618301-738A-4A19-B9B5-AF7519745ABC}" type="pres">
      <dgm:prSet presAssocID="{1A441AF8-15AA-4A5F-9081-D6D3462B46A6}" presName="comp" presStyleCnt="0"/>
      <dgm:spPr/>
    </dgm:pt>
    <dgm:pt modelId="{77C7CEFE-39F6-4A76-A1F4-1DEB94EAFE5C}" type="pres">
      <dgm:prSet presAssocID="{1A441AF8-15AA-4A5F-9081-D6D3462B46A6}" presName="child" presStyleLbl="bgAccFollowNode1" presStyleIdx="1" presStyleCnt="4"/>
      <dgm:spPr/>
    </dgm:pt>
    <dgm:pt modelId="{AF2B248A-77AB-46CD-AACD-1CC559DB17B2}" type="pres">
      <dgm:prSet presAssocID="{1A441AF8-15AA-4A5F-9081-D6D3462B46A6}" presName="childTx" presStyleLbl="bgAccFollowNode1" presStyleIdx="1" presStyleCnt="4">
        <dgm:presLayoutVars>
          <dgm:bulletEnabled val="1"/>
        </dgm:presLayoutVars>
      </dgm:prSet>
      <dgm:spPr/>
    </dgm:pt>
    <dgm:pt modelId="{BF0EF66D-1B43-4B5B-9E30-FC172BE17156}" type="pres">
      <dgm:prSet presAssocID="{BC740083-A658-4922-AD34-6656CCBFDAAA}" presName="negSpace" presStyleCnt="0"/>
      <dgm:spPr/>
    </dgm:pt>
    <dgm:pt modelId="{6C9DDEA2-1BAB-4FDB-ACAF-13C0315239A5}" type="pres">
      <dgm:prSet presAssocID="{BC740083-A658-4922-AD34-6656CCBFDAAA}" presName="circle" presStyleLbl="node1" presStyleIdx="0" presStyleCnt="2"/>
      <dgm:spPr/>
    </dgm:pt>
    <dgm:pt modelId="{F44F52FE-3C6C-4463-9466-A3EB8F5E7506}" type="pres">
      <dgm:prSet presAssocID="{BAE6F772-BA34-48CB-BE70-3310E420B101}" presName="transSpace" presStyleCnt="0"/>
      <dgm:spPr/>
    </dgm:pt>
    <dgm:pt modelId="{6BAEFCC5-CE7C-4B68-8B56-DAB2192F1415}" type="pres">
      <dgm:prSet presAssocID="{05C74A6B-BFC2-4553-91C0-5A19D957FAA3}" presName="posSpace" presStyleCnt="0"/>
      <dgm:spPr/>
    </dgm:pt>
    <dgm:pt modelId="{1860C6AF-53BD-49A0-89CD-27265B9C73CC}" type="pres">
      <dgm:prSet presAssocID="{05C74A6B-BFC2-4553-91C0-5A19D957FAA3}" presName="vertFlow" presStyleCnt="0"/>
      <dgm:spPr/>
    </dgm:pt>
    <dgm:pt modelId="{6CFFE8CE-44ED-4E08-B556-879C04F429B7}" type="pres">
      <dgm:prSet presAssocID="{05C74A6B-BFC2-4553-91C0-5A19D957FAA3}" presName="topSpace" presStyleCnt="0"/>
      <dgm:spPr/>
    </dgm:pt>
    <dgm:pt modelId="{9E50B8A3-F361-4BF7-BCE1-A1379B080E58}" type="pres">
      <dgm:prSet presAssocID="{05C74A6B-BFC2-4553-91C0-5A19D957FAA3}" presName="firstComp" presStyleCnt="0"/>
      <dgm:spPr/>
    </dgm:pt>
    <dgm:pt modelId="{FEF2696B-D026-4AF9-84B3-247712E4C43F}" type="pres">
      <dgm:prSet presAssocID="{05C74A6B-BFC2-4553-91C0-5A19D957FAA3}" presName="firstChild" presStyleLbl="bgAccFollowNode1" presStyleIdx="2" presStyleCnt="4"/>
      <dgm:spPr/>
    </dgm:pt>
    <dgm:pt modelId="{B51D12E7-BF5D-40AA-A7F8-F2BDE49AEAA3}" type="pres">
      <dgm:prSet presAssocID="{05C74A6B-BFC2-4553-91C0-5A19D957FAA3}" presName="firstChildTx" presStyleLbl="bgAccFollowNode1" presStyleIdx="2" presStyleCnt="4">
        <dgm:presLayoutVars>
          <dgm:bulletEnabled val="1"/>
        </dgm:presLayoutVars>
      </dgm:prSet>
      <dgm:spPr/>
    </dgm:pt>
    <dgm:pt modelId="{026F1BAB-0CCC-4CC7-A3F2-5A9C68D50289}" type="pres">
      <dgm:prSet presAssocID="{1E7BE8EC-DCE6-4FC8-9445-C413DD3199CA}" presName="comp" presStyleCnt="0"/>
      <dgm:spPr/>
    </dgm:pt>
    <dgm:pt modelId="{3532D308-78C6-40EB-99A2-E99E7145487E}" type="pres">
      <dgm:prSet presAssocID="{1E7BE8EC-DCE6-4FC8-9445-C413DD3199CA}" presName="child" presStyleLbl="bgAccFollowNode1" presStyleIdx="3" presStyleCnt="4"/>
      <dgm:spPr/>
    </dgm:pt>
    <dgm:pt modelId="{16B0353A-B02E-4AA0-B55D-F48C3F5066D0}" type="pres">
      <dgm:prSet presAssocID="{1E7BE8EC-DCE6-4FC8-9445-C413DD3199CA}" presName="childTx" presStyleLbl="bgAccFollowNode1" presStyleIdx="3" presStyleCnt="4">
        <dgm:presLayoutVars>
          <dgm:bulletEnabled val="1"/>
        </dgm:presLayoutVars>
      </dgm:prSet>
      <dgm:spPr/>
    </dgm:pt>
    <dgm:pt modelId="{E56F9C31-4886-4118-9392-A489C2300777}" type="pres">
      <dgm:prSet presAssocID="{05C74A6B-BFC2-4553-91C0-5A19D957FAA3}" presName="negSpace" presStyleCnt="0"/>
      <dgm:spPr/>
    </dgm:pt>
    <dgm:pt modelId="{466F49C6-0E55-4C3B-851F-20A7F6A05383}" type="pres">
      <dgm:prSet presAssocID="{05C74A6B-BFC2-4553-91C0-5A19D957FAA3}" presName="circle" presStyleLbl="node1" presStyleIdx="1" presStyleCnt="2"/>
      <dgm:spPr/>
    </dgm:pt>
  </dgm:ptLst>
  <dgm:cxnLst>
    <dgm:cxn modelId="{83D68000-D719-42D1-9A20-CE70BCE6FF60}" type="presOf" srcId="{0E0E19E5-5D7E-44F6-BC0C-DA99DDD0CF73}" destId="{E2E718C7-BC63-4628-9A43-CB9919F9AD5D}" srcOrd="0" destOrd="0" presId="urn:microsoft.com/office/officeart/2005/8/layout/hList9"/>
    <dgm:cxn modelId="{D46AF327-6BFA-4A98-905E-6287C3A12F42}" type="presOf" srcId="{BC740083-A658-4922-AD34-6656CCBFDAAA}" destId="{6C9DDEA2-1BAB-4FDB-ACAF-13C0315239A5}" srcOrd="0" destOrd="0" presId="urn:microsoft.com/office/officeart/2005/8/layout/hList9"/>
    <dgm:cxn modelId="{77AD2D5E-567D-44F6-99F4-5A88B1B631E6}" srcId="{BC740083-A658-4922-AD34-6656CCBFDAAA}" destId="{0E0E19E5-5D7E-44F6-BC0C-DA99DDD0CF73}" srcOrd="0" destOrd="0" parTransId="{2454C67B-9FF0-4F95-94E0-638DC66B3B58}" sibTransId="{EBAE0DED-6A22-4A83-B3CC-A73BA888FC0C}"/>
    <dgm:cxn modelId="{3CFA555E-0DD1-45BF-ABE6-B1113B1B34FB}" type="presOf" srcId="{0E0E19E5-5D7E-44F6-BC0C-DA99DDD0CF73}" destId="{ACBA8259-EE0C-4336-8030-F5A8017ACBFA}" srcOrd="1" destOrd="0" presId="urn:microsoft.com/office/officeart/2005/8/layout/hList9"/>
    <dgm:cxn modelId="{6260AD66-CD3D-43F6-B309-CF6988169DF4}" srcId="{05C74A6B-BFC2-4553-91C0-5A19D957FAA3}" destId="{1E7BE8EC-DCE6-4FC8-9445-C413DD3199CA}" srcOrd="1" destOrd="0" parTransId="{A656C990-2DD9-4BFB-B512-6FEE17B51EFD}" sibTransId="{85F436FF-F211-456B-BBDE-6F52C0F6B7B8}"/>
    <dgm:cxn modelId="{8EFE6B4A-DA82-45EC-AA15-02E4EBC32592}" type="presOf" srcId="{05C74A6B-BFC2-4553-91C0-5A19D957FAA3}" destId="{466F49C6-0E55-4C3B-851F-20A7F6A05383}" srcOrd="0" destOrd="0" presId="urn:microsoft.com/office/officeart/2005/8/layout/hList9"/>
    <dgm:cxn modelId="{EDB92E89-E8EB-4FE6-A3D0-4DD7D53C6861}" type="presOf" srcId="{1A441AF8-15AA-4A5F-9081-D6D3462B46A6}" destId="{77C7CEFE-39F6-4A76-A1F4-1DEB94EAFE5C}" srcOrd="0" destOrd="0" presId="urn:microsoft.com/office/officeart/2005/8/layout/hList9"/>
    <dgm:cxn modelId="{04D5CBA5-3785-4EEC-9744-D2E552DF1626}" type="presOf" srcId="{B28B9F21-5139-4474-9453-7F5BA14CD1B6}" destId="{B51D12E7-BF5D-40AA-A7F8-F2BDE49AEAA3}" srcOrd="1" destOrd="0" presId="urn:microsoft.com/office/officeart/2005/8/layout/hList9"/>
    <dgm:cxn modelId="{D10BE5B8-EC06-4537-BF55-B45FA7DA865D}" type="presOf" srcId="{B28B9F21-5139-4474-9453-7F5BA14CD1B6}" destId="{FEF2696B-D026-4AF9-84B3-247712E4C43F}" srcOrd="0" destOrd="0" presId="urn:microsoft.com/office/officeart/2005/8/layout/hList9"/>
    <dgm:cxn modelId="{16787AC6-4737-467E-8079-CDF7F52E500B}" srcId="{207C6FEA-C754-46ED-8724-0527BEDD9487}" destId="{05C74A6B-BFC2-4553-91C0-5A19D957FAA3}" srcOrd="1" destOrd="0" parTransId="{4698D706-A6F9-4273-960E-079ADA748F6E}" sibTransId="{D5A65144-162F-477C-9DB7-931F1735D8D0}"/>
    <dgm:cxn modelId="{385E1FCF-83AE-4111-B822-116BBBD1A835}" srcId="{207C6FEA-C754-46ED-8724-0527BEDD9487}" destId="{BC740083-A658-4922-AD34-6656CCBFDAAA}" srcOrd="0" destOrd="0" parTransId="{43EAC878-C8E5-46C7-BA8E-E3F8E0225712}" sibTransId="{BAE6F772-BA34-48CB-BE70-3310E420B101}"/>
    <dgm:cxn modelId="{C2BE2CDA-42BF-4C65-BBF2-46EF19598822}" type="presOf" srcId="{1A441AF8-15AA-4A5F-9081-D6D3462B46A6}" destId="{AF2B248A-77AB-46CD-AACD-1CC559DB17B2}" srcOrd="1" destOrd="0" presId="urn:microsoft.com/office/officeart/2005/8/layout/hList9"/>
    <dgm:cxn modelId="{97FF43E1-E60B-4CAB-B0AC-C6569540CA1B}" type="presOf" srcId="{1E7BE8EC-DCE6-4FC8-9445-C413DD3199CA}" destId="{3532D308-78C6-40EB-99A2-E99E7145487E}" srcOrd="0" destOrd="0" presId="urn:microsoft.com/office/officeart/2005/8/layout/hList9"/>
    <dgm:cxn modelId="{D10644EE-B8A5-437C-A1AE-A9C2DA34E0CE}" srcId="{05C74A6B-BFC2-4553-91C0-5A19D957FAA3}" destId="{B28B9F21-5139-4474-9453-7F5BA14CD1B6}" srcOrd="0" destOrd="0" parTransId="{7D931AC0-172A-4E32-983D-2DD8AC123AA1}" sibTransId="{C7E79926-45D5-4B03-8582-E9D878E5B489}"/>
    <dgm:cxn modelId="{16A776F5-3FF9-42DA-A779-409C375CA997}" type="presOf" srcId="{1E7BE8EC-DCE6-4FC8-9445-C413DD3199CA}" destId="{16B0353A-B02E-4AA0-B55D-F48C3F5066D0}" srcOrd="1" destOrd="0" presId="urn:microsoft.com/office/officeart/2005/8/layout/hList9"/>
    <dgm:cxn modelId="{DB18BAF6-4070-4792-9495-6DB9484785E6}" srcId="{BC740083-A658-4922-AD34-6656CCBFDAAA}" destId="{1A441AF8-15AA-4A5F-9081-D6D3462B46A6}" srcOrd="1" destOrd="0" parTransId="{63285C24-338A-424B-85A8-96FD127762AD}" sibTransId="{F3A5D1E0-96E3-4C77-B9A9-10CE01371049}"/>
    <dgm:cxn modelId="{A0F6DFFA-7760-4B75-9B0E-8E4D6EFFF480}" type="presOf" srcId="{207C6FEA-C754-46ED-8724-0527BEDD9487}" destId="{80108F63-9569-46D4-B0E0-495847C742C2}" srcOrd="0" destOrd="0" presId="urn:microsoft.com/office/officeart/2005/8/layout/hList9"/>
    <dgm:cxn modelId="{99D4BBF4-23A1-44F6-8899-674E8B3BC6BC}" type="presParOf" srcId="{80108F63-9569-46D4-B0E0-495847C742C2}" destId="{B869B989-3388-438D-81FF-DA55BF1399F2}" srcOrd="0" destOrd="0" presId="urn:microsoft.com/office/officeart/2005/8/layout/hList9"/>
    <dgm:cxn modelId="{33F833DF-4D8D-4EF2-8BA3-8CF9174A1868}" type="presParOf" srcId="{80108F63-9569-46D4-B0E0-495847C742C2}" destId="{870C429A-6C76-423E-A956-5592399E9737}" srcOrd="1" destOrd="0" presId="urn:microsoft.com/office/officeart/2005/8/layout/hList9"/>
    <dgm:cxn modelId="{AA6D2249-203A-4C0B-BCC5-4D6B0E7D717E}" type="presParOf" srcId="{870C429A-6C76-423E-A956-5592399E9737}" destId="{78E93A21-ADC5-4B3E-8204-908A3B21C16E}" srcOrd="0" destOrd="0" presId="urn:microsoft.com/office/officeart/2005/8/layout/hList9"/>
    <dgm:cxn modelId="{75191CFC-571C-4CCB-A6B3-1CA9A9995C39}" type="presParOf" srcId="{870C429A-6C76-423E-A956-5592399E9737}" destId="{01E36DF0-E21A-4696-9442-CFCCD11FEEE1}" srcOrd="1" destOrd="0" presId="urn:microsoft.com/office/officeart/2005/8/layout/hList9"/>
    <dgm:cxn modelId="{A0A03631-1A3A-4BA9-9ED5-A4DFAEF816F6}" type="presParOf" srcId="{01E36DF0-E21A-4696-9442-CFCCD11FEEE1}" destId="{E2E718C7-BC63-4628-9A43-CB9919F9AD5D}" srcOrd="0" destOrd="0" presId="urn:microsoft.com/office/officeart/2005/8/layout/hList9"/>
    <dgm:cxn modelId="{899938F5-555B-4587-8728-829D994546DD}" type="presParOf" srcId="{01E36DF0-E21A-4696-9442-CFCCD11FEEE1}" destId="{ACBA8259-EE0C-4336-8030-F5A8017ACBFA}" srcOrd="1" destOrd="0" presId="urn:microsoft.com/office/officeart/2005/8/layout/hList9"/>
    <dgm:cxn modelId="{8F28B62B-5AF2-4B28-A1D2-AF4552C7A197}" type="presParOf" srcId="{870C429A-6C76-423E-A956-5592399E9737}" destId="{1D618301-738A-4A19-B9B5-AF7519745ABC}" srcOrd="2" destOrd="0" presId="urn:microsoft.com/office/officeart/2005/8/layout/hList9"/>
    <dgm:cxn modelId="{7420594D-DB6B-4608-B423-6DD5EA0A35B7}" type="presParOf" srcId="{1D618301-738A-4A19-B9B5-AF7519745ABC}" destId="{77C7CEFE-39F6-4A76-A1F4-1DEB94EAFE5C}" srcOrd="0" destOrd="0" presId="urn:microsoft.com/office/officeart/2005/8/layout/hList9"/>
    <dgm:cxn modelId="{5C36EB81-633B-4D3D-858D-C8DAB6FAEC91}" type="presParOf" srcId="{1D618301-738A-4A19-B9B5-AF7519745ABC}" destId="{AF2B248A-77AB-46CD-AACD-1CC559DB17B2}" srcOrd="1" destOrd="0" presId="urn:microsoft.com/office/officeart/2005/8/layout/hList9"/>
    <dgm:cxn modelId="{70583F67-C017-4926-BD19-DC10C1222BDB}" type="presParOf" srcId="{80108F63-9569-46D4-B0E0-495847C742C2}" destId="{BF0EF66D-1B43-4B5B-9E30-FC172BE17156}" srcOrd="2" destOrd="0" presId="urn:microsoft.com/office/officeart/2005/8/layout/hList9"/>
    <dgm:cxn modelId="{EF04C891-A8A9-423C-A942-0818F8DE7D3B}" type="presParOf" srcId="{80108F63-9569-46D4-B0E0-495847C742C2}" destId="{6C9DDEA2-1BAB-4FDB-ACAF-13C0315239A5}" srcOrd="3" destOrd="0" presId="urn:microsoft.com/office/officeart/2005/8/layout/hList9"/>
    <dgm:cxn modelId="{D4303C0B-B29D-43B9-91A0-788A05D7A631}" type="presParOf" srcId="{80108F63-9569-46D4-B0E0-495847C742C2}" destId="{F44F52FE-3C6C-4463-9466-A3EB8F5E7506}" srcOrd="4" destOrd="0" presId="urn:microsoft.com/office/officeart/2005/8/layout/hList9"/>
    <dgm:cxn modelId="{C8889860-5314-480C-B21C-D2D15C1108C6}" type="presParOf" srcId="{80108F63-9569-46D4-B0E0-495847C742C2}" destId="{6BAEFCC5-CE7C-4B68-8B56-DAB2192F1415}" srcOrd="5" destOrd="0" presId="urn:microsoft.com/office/officeart/2005/8/layout/hList9"/>
    <dgm:cxn modelId="{C0B5A3E4-36C8-4D0F-9DCD-8471D1DDB258}" type="presParOf" srcId="{80108F63-9569-46D4-B0E0-495847C742C2}" destId="{1860C6AF-53BD-49A0-89CD-27265B9C73CC}" srcOrd="6" destOrd="0" presId="urn:microsoft.com/office/officeart/2005/8/layout/hList9"/>
    <dgm:cxn modelId="{9E9B933D-B7B1-4221-8580-7FE87AB25620}" type="presParOf" srcId="{1860C6AF-53BD-49A0-89CD-27265B9C73CC}" destId="{6CFFE8CE-44ED-4E08-B556-879C04F429B7}" srcOrd="0" destOrd="0" presId="urn:microsoft.com/office/officeart/2005/8/layout/hList9"/>
    <dgm:cxn modelId="{C7668293-1513-4026-AEA0-C3710E9BBB98}" type="presParOf" srcId="{1860C6AF-53BD-49A0-89CD-27265B9C73CC}" destId="{9E50B8A3-F361-4BF7-BCE1-A1379B080E58}" srcOrd="1" destOrd="0" presId="urn:microsoft.com/office/officeart/2005/8/layout/hList9"/>
    <dgm:cxn modelId="{0C781D1F-D15A-46C0-A5DB-9B211D0104D7}" type="presParOf" srcId="{9E50B8A3-F361-4BF7-BCE1-A1379B080E58}" destId="{FEF2696B-D026-4AF9-84B3-247712E4C43F}" srcOrd="0" destOrd="0" presId="urn:microsoft.com/office/officeart/2005/8/layout/hList9"/>
    <dgm:cxn modelId="{ACB59D3F-89B2-49FD-A635-41490F6181F0}" type="presParOf" srcId="{9E50B8A3-F361-4BF7-BCE1-A1379B080E58}" destId="{B51D12E7-BF5D-40AA-A7F8-F2BDE49AEAA3}" srcOrd="1" destOrd="0" presId="urn:microsoft.com/office/officeart/2005/8/layout/hList9"/>
    <dgm:cxn modelId="{D0505403-4532-4845-A855-2E8C78D43067}" type="presParOf" srcId="{1860C6AF-53BD-49A0-89CD-27265B9C73CC}" destId="{026F1BAB-0CCC-4CC7-A3F2-5A9C68D50289}" srcOrd="2" destOrd="0" presId="urn:microsoft.com/office/officeart/2005/8/layout/hList9"/>
    <dgm:cxn modelId="{6EE56ADE-B96D-456B-A6D8-F97B6FB3785D}" type="presParOf" srcId="{026F1BAB-0CCC-4CC7-A3F2-5A9C68D50289}" destId="{3532D308-78C6-40EB-99A2-E99E7145487E}" srcOrd="0" destOrd="0" presId="urn:microsoft.com/office/officeart/2005/8/layout/hList9"/>
    <dgm:cxn modelId="{68EFE83B-B068-4781-A6A4-CF194DCAAFD8}" type="presParOf" srcId="{026F1BAB-0CCC-4CC7-A3F2-5A9C68D50289}" destId="{16B0353A-B02E-4AA0-B55D-F48C3F5066D0}" srcOrd="1" destOrd="0" presId="urn:microsoft.com/office/officeart/2005/8/layout/hList9"/>
    <dgm:cxn modelId="{1765BA09-9B62-45F5-AEF4-FB85AFA107CB}" type="presParOf" srcId="{80108F63-9569-46D4-B0E0-495847C742C2}" destId="{E56F9C31-4886-4118-9392-A489C2300777}" srcOrd="7" destOrd="0" presId="urn:microsoft.com/office/officeart/2005/8/layout/hList9"/>
    <dgm:cxn modelId="{DD422EED-0BE8-4448-AD12-BCD5830E6C83}" type="presParOf" srcId="{80108F63-9569-46D4-B0E0-495847C742C2}" destId="{466F49C6-0E55-4C3B-851F-20A7F6A05383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718C7-BC63-4628-9A43-CB9919F9AD5D}">
      <dsp:nvSpPr>
        <dsp:cNvPr id="0" name=""/>
        <dsp:cNvSpPr/>
      </dsp:nvSpPr>
      <dsp:spPr>
        <a:xfrm>
          <a:off x="1141774" y="1140616"/>
          <a:ext cx="2138320" cy="14262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Linux Network Namespace</a:t>
          </a:r>
        </a:p>
      </dsp:txBody>
      <dsp:txXfrm>
        <a:off x="1483905" y="1140616"/>
        <a:ext cx="1796189" cy="1426259"/>
      </dsp:txXfrm>
    </dsp:sp>
    <dsp:sp modelId="{77C7CEFE-39F6-4A76-A1F4-1DEB94EAFE5C}">
      <dsp:nvSpPr>
        <dsp:cNvPr id="0" name=""/>
        <dsp:cNvSpPr/>
      </dsp:nvSpPr>
      <dsp:spPr>
        <a:xfrm>
          <a:off x="1141774" y="2566875"/>
          <a:ext cx="2138320" cy="14262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Virtual Switch</a:t>
          </a:r>
        </a:p>
      </dsp:txBody>
      <dsp:txXfrm>
        <a:off x="1483905" y="2566875"/>
        <a:ext cx="1796189" cy="1426259"/>
      </dsp:txXfrm>
    </dsp:sp>
    <dsp:sp modelId="{6C9DDEA2-1BAB-4FDB-ACAF-13C0315239A5}">
      <dsp:nvSpPr>
        <dsp:cNvPr id="0" name=""/>
        <dsp:cNvSpPr/>
      </dsp:nvSpPr>
      <dsp:spPr>
        <a:xfrm>
          <a:off x="1336" y="570397"/>
          <a:ext cx="1425546" cy="1425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1st</a:t>
          </a:r>
        </a:p>
      </dsp:txBody>
      <dsp:txXfrm>
        <a:off x="210102" y="779163"/>
        <a:ext cx="1008014" cy="1008014"/>
      </dsp:txXfrm>
    </dsp:sp>
    <dsp:sp modelId="{FEF2696B-D026-4AF9-84B3-247712E4C43F}">
      <dsp:nvSpPr>
        <dsp:cNvPr id="0" name=""/>
        <dsp:cNvSpPr/>
      </dsp:nvSpPr>
      <dsp:spPr>
        <a:xfrm>
          <a:off x="4705641" y="1140616"/>
          <a:ext cx="2138320" cy="14262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Openflow</a:t>
          </a:r>
          <a:endParaRPr lang="en-US" sz="2300" kern="1200" dirty="0"/>
        </a:p>
      </dsp:txBody>
      <dsp:txXfrm>
        <a:off x="5047772" y="1140616"/>
        <a:ext cx="1796189" cy="1426259"/>
      </dsp:txXfrm>
    </dsp:sp>
    <dsp:sp modelId="{3532D308-78C6-40EB-99A2-E99E7145487E}">
      <dsp:nvSpPr>
        <dsp:cNvPr id="0" name=""/>
        <dsp:cNvSpPr/>
      </dsp:nvSpPr>
      <dsp:spPr>
        <a:xfrm>
          <a:off x="4705641" y="2566875"/>
          <a:ext cx="2138320" cy="14262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SDN</a:t>
          </a:r>
        </a:p>
      </dsp:txBody>
      <dsp:txXfrm>
        <a:off x="5047772" y="2566875"/>
        <a:ext cx="1796189" cy="1426259"/>
      </dsp:txXfrm>
    </dsp:sp>
    <dsp:sp modelId="{466F49C6-0E55-4C3B-851F-20A7F6A05383}">
      <dsp:nvSpPr>
        <dsp:cNvPr id="0" name=""/>
        <dsp:cNvSpPr/>
      </dsp:nvSpPr>
      <dsp:spPr>
        <a:xfrm>
          <a:off x="3565204" y="570397"/>
          <a:ext cx="1425546" cy="1425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2nd</a:t>
          </a:r>
        </a:p>
      </dsp:txBody>
      <dsp:txXfrm>
        <a:off x="3773970" y="779163"/>
        <a:ext cx="1008014" cy="1008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458787" y="720725"/>
            <a:ext cx="6396037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4162" cy="4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/>
          <p:nvPr/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/>
        </p:nvSpPr>
        <p:spPr>
          <a:xfrm>
            <a:off x="4144962" y="9121775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892300" y="427833"/>
            <a:ext cx="8737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A04D3-AA52-20B2-EB44-5C8976317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24050"/>
            <a:ext cx="10515600" cy="420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955801" y="365127"/>
            <a:ext cx="93995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752600" y="365127"/>
            <a:ext cx="9601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838325" y="365125"/>
            <a:ext cx="9515475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2117725" cy="16398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dimasp/gl-pu-compne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1524000" y="18288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Network Namespace and Virtual Switch</a:t>
            </a:r>
            <a:endParaRPr dirty="0"/>
          </a:p>
        </p:txBody>
      </p:sp>
      <p:sp>
        <p:nvSpPr>
          <p:cNvPr id="74" name="Google Shape;74;p10"/>
          <p:cNvSpPr txBox="1"/>
          <p:nvPr/>
        </p:nvSpPr>
        <p:spPr>
          <a:xfrm>
            <a:off x="1524000" y="365760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 Lecture – </a:t>
            </a:r>
            <a:r>
              <a:rPr lang="en-US" sz="2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Pertamina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University</a:t>
            </a:r>
            <a:endParaRPr lang="en-US" dirty="0"/>
          </a:p>
          <a:p>
            <a:pPr marL="0" marR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" name="Google Shape;75;p10"/>
          <p:cNvGraphicFramePr/>
          <p:nvPr/>
        </p:nvGraphicFramePr>
        <p:xfrm>
          <a:off x="4297550" y="4705925"/>
          <a:ext cx="3429000" cy="792420"/>
        </p:xfrm>
        <a:graphic>
          <a:graphicData uri="http://schemas.openxmlformats.org/drawingml/2006/table">
            <a:tbl>
              <a:tblPr>
                <a:noFill/>
                <a:tableStyleId>{28FBC446-AC5B-40D1-97CD-CAD1999F45D0}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Ardimas Purwita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ardimas.andi@binus.ac.id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542B4F-DD07-D3E0-114C-C045538D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Goals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278C2BB-ECFC-0ED8-84E8-391569503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274046"/>
              </p:ext>
            </p:extLst>
          </p:nvPr>
        </p:nvGraphicFramePr>
        <p:xfrm>
          <a:off x="2438400" y="1259840"/>
          <a:ext cx="6845299" cy="4563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82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EF30-D567-1CD0-B14B-F0A4B42C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37F96-2A9F-3CA8-79D9-42D6C4CF77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Familiarize ourselves toward each other</a:t>
            </a:r>
          </a:p>
          <a:p>
            <a:r>
              <a:rPr lang="en-US" dirty="0"/>
              <a:t>Familiarize ourselves with the tech</a:t>
            </a:r>
          </a:p>
          <a:p>
            <a:r>
              <a:rPr lang="en-US" dirty="0"/>
              <a:t>Obtaining high level intuition for next week’s SDN topic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4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17B1-F4FF-F096-8C0E-29B32053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6DA8-A7DF-5EEE-B428-6C85C6EE22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 you know that your old Linux laptop can be used as a router?</a:t>
            </a:r>
          </a:p>
          <a:p>
            <a:r>
              <a:rPr lang="en-US" dirty="0"/>
              <a:t>Now, what can a typical router do?</a:t>
            </a:r>
          </a:p>
          <a:p>
            <a:pPr lvl="1"/>
            <a:r>
              <a:rPr lang="en-US" dirty="0"/>
              <a:t>Forwarding</a:t>
            </a:r>
          </a:p>
          <a:p>
            <a:pPr lvl="1"/>
            <a:r>
              <a:rPr lang="en-US" dirty="0"/>
              <a:t>NAT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E60E3-5BEC-FD2C-D78A-E8A68227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48" y="3713480"/>
            <a:ext cx="6435601" cy="197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8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F3EC-6269-0976-09FE-4CD53394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933CD-A257-8BDC-8D0C-A1F1403B5C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24050"/>
            <a:ext cx="6324600" cy="4200525"/>
          </a:xfrm>
        </p:spPr>
        <p:txBody>
          <a:bodyPr/>
          <a:lstStyle/>
          <a:p>
            <a:r>
              <a:rPr lang="en-US" dirty="0"/>
              <a:t>To check the forwarding capability of a Linux OS</a:t>
            </a:r>
          </a:p>
          <a:p>
            <a:pPr marL="95250" indent="0">
              <a:buNone/>
            </a:pPr>
            <a:r>
              <a:rPr lang="en-US" dirty="0"/>
              <a:t>	</a:t>
            </a:r>
            <a:r>
              <a:rPr lang="en-US" dirty="0" err="1"/>
              <a:t>sysctl</a:t>
            </a:r>
            <a:r>
              <a:rPr lang="en-US" dirty="0"/>
              <a:t> –a | grep –</a:t>
            </a:r>
            <a:r>
              <a:rPr lang="en-US" dirty="0" err="1"/>
              <a:t>i</a:t>
            </a:r>
            <a:r>
              <a:rPr lang="en-US" dirty="0"/>
              <a:t> forward</a:t>
            </a:r>
          </a:p>
          <a:p>
            <a:r>
              <a:rPr lang="en-US" dirty="0"/>
              <a:t>Set SNAT</a:t>
            </a:r>
          </a:p>
          <a:p>
            <a:pPr marL="95250" indent="0"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iptables –t </a:t>
            </a:r>
            <a:r>
              <a:rPr lang="en-US" dirty="0" err="1"/>
              <a:t>nat</a:t>
            </a:r>
            <a:r>
              <a:rPr lang="en-US" dirty="0"/>
              <a:t> –A POSTROUTING –s 10.1.1.0/24 –j MASQUERADE </a:t>
            </a:r>
          </a:p>
          <a:p>
            <a:r>
              <a:rPr lang="en-US" dirty="0"/>
              <a:t>To listen to incoming traffic</a:t>
            </a:r>
          </a:p>
          <a:p>
            <a:pPr marL="95250" indent="0">
              <a:buNone/>
            </a:pPr>
            <a:r>
              <a:rPr lang="en-US" dirty="0"/>
              <a:t>	</a:t>
            </a:r>
            <a:r>
              <a:rPr lang="en-US" dirty="0" err="1"/>
              <a:t>tcpdump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eth0 </a:t>
            </a:r>
          </a:p>
          <a:p>
            <a:r>
              <a:rPr lang="en-US" dirty="0"/>
              <a:t>To block</a:t>
            </a:r>
          </a:p>
          <a:p>
            <a:pPr marL="95250" indent="0"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iptables –t filter –A FORWARD –d example.com –</a:t>
            </a:r>
            <a:r>
              <a:rPr lang="en-US" dirty="0" err="1"/>
              <a:t>i</a:t>
            </a:r>
            <a:r>
              <a:rPr lang="en-US" dirty="0"/>
              <a:t> eth0 –j DROP</a:t>
            </a:r>
          </a:p>
        </p:txBody>
      </p:sp>
      <p:pic>
        <p:nvPicPr>
          <p:cNvPr id="1026" name="Picture 2" descr="Iptables packet flow (and various others bits and bobs) – rakhesh.com">
            <a:extLst>
              <a:ext uri="{FF2B5EF4-FFF2-40B4-BE49-F238E27FC236}">
                <a16:creationId xmlns:a16="http://schemas.microsoft.com/office/drawing/2014/main" id="{09AA59A5-4DCC-9819-28A3-F63B81EC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30632"/>
            <a:ext cx="5302250" cy="34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27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439C-E29E-3858-4A24-F4E9F119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Network Namespace and Virtual Ethernet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18FD2-5C37-621D-9BDD-C514BA893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/>
              <a:t>Try answering the Linux </a:t>
            </a:r>
            <a:r>
              <a:rPr lang="en-US" dirty="0" err="1"/>
              <a:t>netns</a:t>
            </a:r>
            <a:r>
              <a:rPr lang="en-US" dirty="0"/>
              <a:t> and </a:t>
            </a:r>
            <a:r>
              <a:rPr lang="en-US" dirty="0" err="1"/>
              <a:t>veth</a:t>
            </a:r>
            <a:r>
              <a:rPr lang="en-US" dirty="0"/>
              <a:t> questions</a:t>
            </a:r>
          </a:p>
          <a:p>
            <a:pPr marL="95250" indent="0">
              <a:buNone/>
            </a:pPr>
            <a:endParaRPr lang="en-US" dirty="0"/>
          </a:p>
          <a:p>
            <a:pPr marL="95250" indent="0">
              <a:buNone/>
            </a:pPr>
            <a:r>
              <a:rPr lang="en-US" dirty="0"/>
              <a:t>See: </a:t>
            </a:r>
            <a:r>
              <a:rPr lang="en-US" dirty="0">
                <a:hlinkClick r:id="rId2"/>
              </a:rPr>
              <a:t>https://github.com/ardimasp/gl-pu-compnet</a:t>
            </a:r>
            <a:endParaRPr lang="en-US" dirty="0"/>
          </a:p>
          <a:p>
            <a:pPr marL="952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4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439C-E29E-3858-4A24-F4E9F119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 chain of three </a:t>
            </a:r>
            <a:r>
              <a:rPr lang="en-US" dirty="0" err="1"/>
              <a:t>netns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18FD2-5C37-621D-9BDD-C514BA893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960" y="1753396"/>
            <a:ext cx="3347720" cy="4676771"/>
          </a:xfrm>
          <a:ln>
            <a:solidFill>
              <a:srgbClr val="FF0000"/>
            </a:solidFill>
          </a:ln>
        </p:spPr>
        <p:txBody>
          <a:bodyPr/>
          <a:lstStyle/>
          <a:p>
            <a:pPr marL="95250" indent="0">
              <a:buNone/>
            </a:pPr>
            <a:r>
              <a:rPr lang="en-US" sz="1400" dirty="0"/>
              <a:t># create namespace red</a:t>
            </a:r>
          </a:p>
          <a:p>
            <a:pPr marL="95250" indent="0">
              <a:buNone/>
            </a:pP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netns</a:t>
            </a:r>
            <a:r>
              <a:rPr lang="en-US" sz="1400" dirty="0"/>
              <a:t> add red</a:t>
            </a:r>
          </a:p>
          <a:p>
            <a:pPr marL="95250" indent="0">
              <a:buNone/>
            </a:pPr>
            <a:r>
              <a:rPr lang="en-US" sz="1400" dirty="0"/>
              <a:t># create </a:t>
            </a:r>
            <a:r>
              <a:rPr lang="en-US" sz="1400" dirty="0" err="1"/>
              <a:t>veth</a:t>
            </a:r>
            <a:endParaRPr lang="en-US" sz="1400" dirty="0"/>
          </a:p>
          <a:p>
            <a:pPr marL="95250" indent="0">
              <a:buNone/>
            </a:pPr>
            <a:r>
              <a:rPr lang="en-US" sz="1400" dirty="0" err="1"/>
              <a:t>ip</a:t>
            </a:r>
            <a:r>
              <a:rPr lang="en-US" sz="1400" dirty="0"/>
              <a:t> link add veth-r2g type </a:t>
            </a:r>
            <a:r>
              <a:rPr lang="en-US" sz="1400" dirty="0" err="1"/>
              <a:t>veth</a:t>
            </a:r>
            <a:r>
              <a:rPr lang="en-US" sz="1400" dirty="0"/>
              <a:t> peer name veth-g2r</a:t>
            </a:r>
          </a:p>
          <a:p>
            <a:pPr marL="95250" indent="0">
              <a:buNone/>
            </a:pPr>
            <a:r>
              <a:rPr lang="en-US" sz="1400" dirty="0"/>
              <a:t># attach </a:t>
            </a:r>
            <a:r>
              <a:rPr lang="en-US" sz="1400" dirty="0" err="1"/>
              <a:t>veth</a:t>
            </a:r>
            <a:endParaRPr lang="en-US" sz="1400" dirty="0"/>
          </a:p>
          <a:p>
            <a:pPr marL="95250" indent="0">
              <a:buNone/>
            </a:pPr>
            <a:r>
              <a:rPr lang="en-US" sz="1400" dirty="0" err="1"/>
              <a:t>ip</a:t>
            </a:r>
            <a:r>
              <a:rPr lang="en-US" sz="1400" dirty="0"/>
              <a:t> link set veth-r2g </a:t>
            </a:r>
            <a:r>
              <a:rPr lang="en-US" sz="1400" dirty="0" err="1"/>
              <a:t>netns</a:t>
            </a:r>
            <a:r>
              <a:rPr lang="en-US" sz="1400" dirty="0"/>
              <a:t> red</a:t>
            </a:r>
          </a:p>
          <a:p>
            <a:pPr marL="95250" indent="0">
              <a:buNone/>
            </a:pPr>
            <a:r>
              <a:rPr lang="en-US" sz="1400" dirty="0"/>
              <a:t># activate </a:t>
            </a:r>
            <a:r>
              <a:rPr lang="en-US" sz="1400" dirty="0" err="1"/>
              <a:t>veth</a:t>
            </a:r>
            <a:endParaRPr lang="en-US" sz="1400" dirty="0"/>
          </a:p>
          <a:p>
            <a:pPr marL="95250" indent="0">
              <a:buNone/>
            </a:pP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netns</a:t>
            </a:r>
            <a:r>
              <a:rPr lang="en-US" sz="1400" dirty="0"/>
              <a:t> exec red </a:t>
            </a:r>
            <a:r>
              <a:rPr lang="en-US" sz="1400" dirty="0" err="1"/>
              <a:t>ip</a:t>
            </a:r>
            <a:r>
              <a:rPr lang="en-US" sz="1400" dirty="0"/>
              <a:t> link set veth-r2g up</a:t>
            </a:r>
          </a:p>
          <a:p>
            <a:pPr marL="95250" indent="0">
              <a:buNone/>
            </a:pPr>
            <a:r>
              <a:rPr lang="en-US" sz="1400" dirty="0"/>
              <a:t># assign </a:t>
            </a:r>
            <a:r>
              <a:rPr lang="en-US" sz="1400" dirty="0" err="1"/>
              <a:t>ip</a:t>
            </a:r>
            <a:r>
              <a:rPr lang="en-US" sz="1400" dirty="0"/>
              <a:t> address</a:t>
            </a:r>
          </a:p>
          <a:p>
            <a:pPr marL="95250" indent="0">
              <a:buNone/>
            </a:pP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netns</a:t>
            </a:r>
            <a:r>
              <a:rPr lang="en-US" sz="1400" dirty="0"/>
              <a:t> exec red </a:t>
            </a:r>
            <a:r>
              <a:rPr lang="en-US" sz="1400" dirty="0" err="1"/>
              <a:t>ip</a:t>
            </a:r>
            <a:r>
              <a:rPr lang="en-US" sz="1400" dirty="0"/>
              <a:t> a add 192.168.1.2/24 dev veth-r2g</a:t>
            </a:r>
          </a:p>
          <a:p>
            <a:pPr marL="95250" indent="0">
              <a:buNone/>
            </a:pPr>
            <a:endParaRPr lang="en-US" sz="1400" dirty="0"/>
          </a:p>
          <a:p>
            <a:pPr marL="95250" indent="0">
              <a:buNone/>
            </a:pP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netns</a:t>
            </a:r>
            <a:r>
              <a:rPr lang="en-US" sz="1400" dirty="0"/>
              <a:t> exec red </a:t>
            </a:r>
            <a:r>
              <a:rPr lang="en-US" sz="1400" dirty="0" err="1"/>
              <a:t>ip</a:t>
            </a:r>
            <a:r>
              <a:rPr lang="en-US" sz="1400" dirty="0"/>
              <a:t> route add 10.1.1.2/32 via 192.168.1.1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DD4F35C-7115-E511-5F98-724AB179DA67}"/>
              </a:ext>
            </a:extLst>
          </p:cNvPr>
          <p:cNvSpPr txBox="1">
            <a:spLocks/>
          </p:cNvSpPr>
          <p:nvPr/>
        </p:nvSpPr>
        <p:spPr>
          <a:xfrm>
            <a:off x="4272280" y="1753395"/>
            <a:ext cx="3347720" cy="46767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5250" indent="0">
              <a:buFont typeface="Arial"/>
              <a:buNone/>
            </a:pP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netns</a:t>
            </a:r>
            <a:r>
              <a:rPr lang="en-US" sz="1400" dirty="0"/>
              <a:t> add green</a:t>
            </a:r>
          </a:p>
          <a:p>
            <a:pPr marL="95250" indent="0">
              <a:buFont typeface="Arial"/>
              <a:buNone/>
            </a:pPr>
            <a:r>
              <a:rPr lang="en-US" sz="1400" dirty="0" err="1"/>
              <a:t>ip</a:t>
            </a:r>
            <a:r>
              <a:rPr lang="en-US" sz="1400" dirty="0"/>
              <a:t> link set veth-g2r </a:t>
            </a:r>
            <a:r>
              <a:rPr lang="en-US" sz="1400" dirty="0" err="1"/>
              <a:t>netns</a:t>
            </a:r>
            <a:r>
              <a:rPr lang="en-US" sz="1400" dirty="0"/>
              <a:t> green</a:t>
            </a:r>
          </a:p>
          <a:p>
            <a:pPr marL="95250" indent="0">
              <a:buFont typeface="Arial"/>
              <a:buNone/>
            </a:pP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netns</a:t>
            </a:r>
            <a:r>
              <a:rPr lang="en-US" sz="1400" dirty="0"/>
              <a:t> </a:t>
            </a:r>
            <a:r>
              <a:rPr lang="en-US" sz="1400"/>
              <a:t>exec green </a:t>
            </a:r>
            <a:r>
              <a:rPr lang="en-US" sz="1400" dirty="0" err="1"/>
              <a:t>ip</a:t>
            </a:r>
            <a:r>
              <a:rPr lang="en-US" sz="1400" dirty="0"/>
              <a:t> link set dev veth-g2r up</a:t>
            </a:r>
          </a:p>
          <a:p>
            <a:pPr marL="95250" indent="0">
              <a:buFont typeface="Arial"/>
              <a:buNone/>
            </a:pP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netns</a:t>
            </a:r>
            <a:r>
              <a:rPr lang="en-US" sz="1400" dirty="0"/>
              <a:t> exec green </a:t>
            </a:r>
            <a:r>
              <a:rPr lang="en-US" sz="1400" dirty="0" err="1"/>
              <a:t>ip</a:t>
            </a:r>
            <a:r>
              <a:rPr lang="en-US" sz="1400" dirty="0"/>
              <a:t> a add 192.168.1.1/24 dev veth-g2r</a:t>
            </a:r>
          </a:p>
          <a:p>
            <a:pPr marL="95250" indent="0">
              <a:buFont typeface="Arial"/>
              <a:buNone/>
            </a:pPr>
            <a:endParaRPr lang="en-US" sz="1400" dirty="0"/>
          </a:p>
          <a:p>
            <a:pPr marL="95250" indent="0">
              <a:buFont typeface="Arial"/>
              <a:buNone/>
            </a:pPr>
            <a:r>
              <a:rPr lang="en-US" sz="1400" dirty="0" err="1"/>
              <a:t>ip</a:t>
            </a:r>
            <a:r>
              <a:rPr lang="en-US" sz="1400" dirty="0"/>
              <a:t> link set veth-g2b </a:t>
            </a:r>
            <a:r>
              <a:rPr lang="en-US" sz="1400" dirty="0" err="1"/>
              <a:t>netns</a:t>
            </a:r>
            <a:r>
              <a:rPr lang="en-US" sz="1400" dirty="0"/>
              <a:t> green</a:t>
            </a:r>
          </a:p>
          <a:p>
            <a:pPr marL="95250" indent="0">
              <a:buFont typeface="Arial"/>
              <a:buNone/>
            </a:pP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netns</a:t>
            </a:r>
            <a:r>
              <a:rPr lang="en-US" sz="1400" dirty="0"/>
              <a:t> exec green </a:t>
            </a:r>
            <a:r>
              <a:rPr lang="en-US" sz="1400" dirty="0" err="1"/>
              <a:t>ip</a:t>
            </a:r>
            <a:r>
              <a:rPr lang="en-US" sz="1400" dirty="0"/>
              <a:t> link set dev veth-g2b up</a:t>
            </a:r>
          </a:p>
          <a:p>
            <a:pPr marL="95250" indent="0">
              <a:buFont typeface="Arial"/>
              <a:buNone/>
            </a:pP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netns</a:t>
            </a:r>
            <a:r>
              <a:rPr lang="en-US" sz="1400" dirty="0"/>
              <a:t> exec green </a:t>
            </a:r>
            <a:r>
              <a:rPr lang="en-US" sz="1400" dirty="0" err="1"/>
              <a:t>ip</a:t>
            </a:r>
            <a:r>
              <a:rPr lang="en-US" sz="1400" dirty="0"/>
              <a:t> a add 10.1.1.1/24 dev veth-g2b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0846496-D689-5F01-106F-C404DEC46EC6}"/>
              </a:ext>
            </a:extLst>
          </p:cNvPr>
          <p:cNvSpPr txBox="1">
            <a:spLocks/>
          </p:cNvSpPr>
          <p:nvPr/>
        </p:nvSpPr>
        <p:spPr>
          <a:xfrm>
            <a:off x="8031480" y="1753395"/>
            <a:ext cx="3622040" cy="46767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5250" indent="0">
              <a:buFont typeface="Arial"/>
              <a:buNone/>
            </a:pP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netns</a:t>
            </a:r>
            <a:r>
              <a:rPr lang="en-US" sz="1400" dirty="0"/>
              <a:t> add blue</a:t>
            </a:r>
          </a:p>
          <a:p>
            <a:pPr marL="95250" indent="0">
              <a:buFont typeface="Arial"/>
              <a:buNone/>
            </a:pPr>
            <a:r>
              <a:rPr lang="en-US" sz="1400" dirty="0" err="1"/>
              <a:t>ip</a:t>
            </a:r>
            <a:r>
              <a:rPr lang="en-US" sz="1400" dirty="0"/>
              <a:t> link add veth-b2g type </a:t>
            </a:r>
            <a:r>
              <a:rPr lang="en-US" sz="1400" dirty="0" err="1"/>
              <a:t>veth</a:t>
            </a:r>
            <a:r>
              <a:rPr lang="en-US" sz="1400" dirty="0"/>
              <a:t> peer name veth-g2b</a:t>
            </a:r>
          </a:p>
          <a:p>
            <a:pPr marL="95250" indent="0">
              <a:buFont typeface="Arial"/>
              <a:buNone/>
            </a:pPr>
            <a:r>
              <a:rPr lang="en-US" sz="1400" dirty="0" err="1"/>
              <a:t>ip</a:t>
            </a:r>
            <a:r>
              <a:rPr lang="en-US" sz="1400" dirty="0"/>
              <a:t> link set veth-b2g </a:t>
            </a:r>
            <a:r>
              <a:rPr lang="en-US" sz="1400" dirty="0" err="1"/>
              <a:t>netns</a:t>
            </a:r>
            <a:r>
              <a:rPr lang="en-US" sz="1400" dirty="0"/>
              <a:t> blue</a:t>
            </a:r>
          </a:p>
          <a:p>
            <a:pPr marL="95250" indent="0">
              <a:buFont typeface="Arial"/>
              <a:buNone/>
            </a:pP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netns</a:t>
            </a:r>
            <a:r>
              <a:rPr lang="en-US" sz="1400" dirty="0"/>
              <a:t> exec blue </a:t>
            </a:r>
            <a:r>
              <a:rPr lang="en-US" sz="1400" dirty="0" err="1"/>
              <a:t>ip</a:t>
            </a:r>
            <a:r>
              <a:rPr lang="en-US" sz="1400" dirty="0"/>
              <a:t> link set dev veth-b2g up</a:t>
            </a:r>
          </a:p>
          <a:p>
            <a:pPr marL="95250" indent="0">
              <a:buFont typeface="Arial"/>
              <a:buNone/>
            </a:pP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netns</a:t>
            </a:r>
            <a:r>
              <a:rPr lang="en-US" sz="1400" dirty="0"/>
              <a:t> exec blue </a:t>
            </a:r>
            <a:r>
              <a:rPr lang="en-US" sz="1400" dirty="0" err="1"/>
              <a:t>ip</a:t>
            </a:r>
            <a:r>
              <a:rPr lang="en-US" sz="1400" dirty="0"/>
              <a:t> a add 10.1.1.2/24 dev veth-b2g</a:t>
            </a:r>
          </a:p>
          <a:p>
            <a:pPr marL="95250" indent="0">
              <a:buFont typeface="Arial"/>
              <a:buNone/>
            </a:pPr>
            <a:endParaRPr lang="en-US" sz="1400" dirty="0"/>
          </a:p>
          <a:p>
            <a:pPr marL="95250" indent="0">
              <a:buFont typeface="Arial"/>
              <a:buNone/>
            </a:pP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netns</a:t>
            </a:r>
            <a:r>
              <a:rPr lang="en-US" sz="1400" dirty="0"/>
              <a:t> exec blue </a:t>
            </a:r>
            <a:r>
              <a:rPr lang="en-US" sz="1400" dirty="0" err="1"/>
              <a:t>ip</a:t>
            </a:r>
            <a:r>
              <a:rPr lang="en-US" sz="1400" dirty="0"/>
              <a:t> route add 192.168.1.2/32 via 10.1.1.1</a:t>
            </a:r>
          </a:p>
        </p:txBody>
      </p:sp>
    </p:spTree>
    <p:extLst>
      <p:ext uri="{BB962C8B-B14F-4D97-AF65-F5344CB8AC3E}">
        <p14:creationId xmlns:p14="http://schemas.microsoft.com/office/powerpoint/2010/main" val="14085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E0F5-0D83-B2AD-3BD6-E4B9085A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Switch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CA77-A413-9153-AF7F-B981416EF6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/>
              <a:t>Try answering the virtual switch questions</a:t>
            </a:r>
          </a:p>
        </p:txBody>
      </p:sp>
    </p:spTree>
    <p:extLst>
      <p:ext uri="{BB962C8B-B14F-4D97-AF65-F5344CB8AC3E}">
        <p14:creationId xmlns:p14="http://schemas.microsoft.com/office/powerpoint/2010/main" val="196619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925E-B78B-82D8-912B-6CC57680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v-bridge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D1C82-FFCB-FA2E-3C56-C915240DB9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40640" y="1446528"/>
            <a:ext cx="3876040" cy="4983639"/>
          </a:xfrm>
          <a:ln>
            <a:solidFill>
              <a:schemeClr val="tx1"/>
            </a:solidFill>
          </a:ln>
        </p:spPr>
        <p:txBody>
          <a:bodyPr/>
          <a:lstStyle/>
          <a:p>
            <a:pPr marL="95250" indent="0">
              <a:buNone/>
            </a:pPr>
            <a:r>
              <a:rPr lang="en-US" sz="1200" dirty="0"/>
              <a:t>#!/bin/sh</a:t>
            </a:r>
          </a:p>
          <a:p>
            <a:pPr marL="95250" indent="0">
              <a:buNone/>
            </a:pPr>
            <a:endParaRPr lang="en-US" sz="1200" dirty="0"/>
          </a:p>
          <a:p>
            <a:pPr marL="95250" indent="0">
              <a:buNone/>
            </a:pPr>
            <a:r>
              <a:rPr lang="en-US" sz="1200" dirty="0"/>
              <a:t># create namespaces</a:t>
            </a:r>
          </a:p>
          <a:p>
            <a:pPr marL="95250" indent="0">
              <a:buNone/>
            </a:pP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add red</a:t>
            </a:r>
          </a:p>
          <a:p>
            <a:pPr marL="95250" indent="0">
              <a:buNone/>
            </a:pP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add green</a:t>
            </a:r>
          </a:p>
          <a:p>
            <a:pPr marL="95250" indent="0">
              <a:buNone/>
            </a:pP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add blue</a:t>
            </a:r>
          </a:p>
          <a:p>
            <a:pPr marL="95250" indent="0">
              <a:buNone/>
            </a:pPr>
            <a:endParaRPr lang="en-US" sz="1200" dirty="0"/>
          </a:p>
          <a:p>
            <a:pPr marL="95250" indent="0">
              <a:buNone/>
            </a:pPr>
            <a:r>
              <a:rPr lang="en-US" sz="1200" dirty="0"/>
              <a:t># create </a:t>
            </a:r>
            <a:r>
              <a:rPr lang="en-US" sz="1200" dirty="0" err="1"/>
              <a:t>veths</a:t>
            </a:r>
            <a:endParaRPr lang="en-US" sz="1200" dirty="0"/>
          </a:p>
          <a:p>
            <a:pPr marL="95250" indent="0">
              <a:buNone/>
            </a:pPr>
            <a:r>
              <a:rPr lang="en-US" sz="1200" dirty="0" err="1"/>
              <a:t>ip</a:t>
            </a:r>
            <a:r>
              <a:rPr lang="en-US" sz="1200" dirty="0"/>
              <a:t> link add </a:t>
            </a:r>
            <a:r>
              <a:rPr lang="en-US" sz="1200" dirty="0" err="1"/>
              <a:t>veth</a:t>
            </a:r>
            <a:r>
              <a:rPr lang="en-US" sz="1200" dirty="0"/>
              <a:t>-red type </a:t>
            </a:r>
            <a:r>
              <a:rPr lang="en-US" sz="1200" dirty="0" err="1"/>
              <a:t>veth</a:t>
            </a:r>
            <a:r>
              <a:rPr lang="en-US" sz="1200" dirty="0"/>
              <a:t> peer name </a:t>
            </a:r>
            <a:r>
              <a:rPr lang="en-US" sz="1200" dirty="0" err="1"/>
              <a:t>veth</a:t>
            </a:r>
            <a:r>
              <a:rPr lang="en-US" sz="1200" dirty="0"/>
              <a:t>-red-</a:t>
            </a:r>
            <a:r>
              <a:rPr lang="en-US" sz="1200" dirty="0" err="1"/>
              <a:t>br</a:t>
            </a:r>
            <a:endParaRPr lang="en-US" sz="1200" dirty="0"/>
          </a:p>
          <a:p>
            <a:pPr marL="95250" indent="0">
              <a:buNone/>
            </a:pPr>
            <a:r>
              <a:rPr lang="en-US" sz="1200" dirty="0" err="1"/>
              <a:t>ip</a:t>
            </a:r>
            <a:r>
              <a:rPr lang="en-US" sz="1200" dirty="0"/>
              <a:t> link add </a:t>
            </a:r>
            <a:r>
              <a:rPr lang="en-US" sz="1200" dirty="0" err="1"/>
              <a:t>veth</a:t>
            </a:r>
            <a:r>
              <a:rPr lang="en-US" sz="1200" dirty="0"/>
              <a:t>-green type </a:t>
            </a:r>
            <a:r>
              <a:rPr lang="en-US" sz="1200" dirty="0" err="1"/>
              <a:t>veth</a:t>
            </a:r>
            <a:r>
              <a:rPr lang="en-US" sz="1200" dirty="0"/>
              <a:t> peer name </a:t>
            </a:r>
            <a:r>
              <a:rPr lang="en-US" sz="1200" dirty="0" err="1"/>
              <a:t>veth</a:t>
            </a:r>
            <a:r>
              <a:rPr lang="en-US" sz="1200" dirty="0"/>
              <a:t>-green-</a:t>
            </a:r>
            <a:r>
              <a:rPr lang="en-US" sz="1200" dirty="0" err="1"/>
              <a:t>br</a:t>
            </a:r>
            <a:endParaRPr lang="en-US" sz="1200" dirty="0"/>
          </a:p>
          <a:p>
            <a:pPr marL="95250" indent="0">
              <a:buNone/>
            </a:pPr>
            <a:r>
              <a:rPr lang="en-US" sz="1200" dirty="0" err="1"/>
              <a:t>ip</a:t>
            </a:r>
            <a:r>
              <a:rPr lang="en-US" sz="1200" dirty="0"/>
              <a:t> link add </a:t>
            </a:r>
            <a:r>
              <a:rPr lang="en-US" sz="1200" dirty="0" err="1"/>
              <a:t>veth</a:t>
            </a:r>
            <a:r>
              <a:rPr lang="en-US" sz="1200" dirty="0"/>
              <a:t>-blue type </a:t>
            </a:r>
            <a:r>
              <a:rPr lang="en-US" sz="1200" dirty="0" err="1"/>
              <a:t>veth</a:t>
            </a:r>
            <a:r>
              <a:rPr lang="en-US" sz="1200" dirty="0"/>
              <a:t> peer name </a:t>
            </a:r>
            <a:r>
              <a:rPr lang="en-US" sz="1200" dirty="0" err="1"/>
              <a:t>veth</a:t>
            </a:r>
            <a:r>
              <a:rPr lang="en-US" sz="1200" dirty="0"/>
              <a:t>-blue-</a:t>
            </a:r>
            <a:r>
              <a:rPr lang="en-US" sz="1200" dirty="0" err="1"/>
              <a:t>br</a:t>
            </a:r>
            <a:endParaRPr lang="en-US" sz="1200" dirty="0"/>
          </a:p>
          <a:p>
            <a:pPr marL="95250" indent="0">
              <a:buNone/>
            </a:pPr>
            <a:endParaRPr lang="en-US" sz="1200" dirty="0"/>
          </a:p>
          <a:p>
            <a:pPr marL="95250" indent="0">
              <a:buNone/>
            </a:pPr>
            <a:r>
              <a:rPr lang="en-US" sz="1200" dirty="0"/>
              <a:t># create a virtual bridge to simulate a switch</a:t>
            </a:r>
          </a:p>
          <a:p>
            <a:pPr marL="95250" indent="0">
              <a:buNone/>
            </a:pPr>
            <a:r>
              <a:rPr lang="en-US" sz="1200" dirty="0" err="1"/>
              <a:t>ip</a:t>
            </a:r>
            <a:r>
              <a:rPr lang="en-US" sz="1200" dirty="0"/>
              <a:t> link add v-bridge type bridge</a:t>
            </a:r>
          </a:p>
          <a:p>
            <a:pPr marL="95250" indent="0">
              <a:buNone/>
            </a:pPr>
            <a:endParaRPr lang="en-US" sz="1200" dirty="0"/>
          </a:p>
          <a:p>
            <a:pPr marL="95250" indent="0">
              <a:buNone/>
            </a:pPr>
            <a:r>
              <a:rPr lang="en-US" sz="1200" dirty="0"/>
              <a:t># attach the </a:t>
            </a:r>
            <a:r>
              <a:rPr lang="en-US" sz="1200" dirty="0" err="1"/>
              <a:t>veths</a:t>
            </a:r>
            <a:endParaRPr lang="en-US" sz="1200" dirty="0"/>
          </a:p>
          <a:p>
            <a:pPr marL="95250" indent="0">
              <a:buNone/>
            </a:pPr>
            <a:r>
              <a:rPr lang="en-US" sz="1200" dirty="0" err="1"/>
              <a:t>ip</a:t>
            </a:r>
            <a:r>
              <a:rPr lang="en-US" sz="1200" dirty="0"/>
              <a:t> link set </a:t>
            </a:r>
            <a:r>
              <a:rPr lang="en-US" sz="1200" dirty="0" err="1"/>
              <a:t>veth</a:t>
            </a:r>
            <a:r>
              <a:rPr lang="en-US" sz="1200" dirty="0"/>
              <a:t>-red </a:t>
            </a:r>
            <a:r>
              <a:rPr lang="en-US" sz="1200" dirty="0" err="1"/>
              <a:t>netns</a:t>
            </a:r>
            <a:r>
              <a:rPr lang="en-US" sz="1200" dirty="0"/>
              <a:t> red</a:t>
            </a:r>
          </a:p>
          <a:p>
            <a:pPr marL="95250" indent="0">
              <a:buNone/>
            </a:pPr>
            <a:r>
              <a:rPr lang="en-US" sz="1200" dirty="0" err="1"/>
              <a:t>ip</a:t>
            </a:r>
            <a:r>
              <a:rPr lang="en-US" sz="1200" dirty="0"/>
              <a:t> link set </a:t>
            </a:r>
            <a:r>
              <a:rPr lang="en-US" sz="1200" dirty="0" err="1"/>
              <a:t>veth</a:t>
            </a:r>
            <a:r>
              <a:rPr lang="en-US" sz="1200" dirty="0"/>
              <a:t>-red-</a:t>
            </a:r>
            <a:r>
              <a:rPr lang="en-US" sz="1200" dirty="0" err="1"/>
              <a:t>br</a:t>
            </a:r>
            <a:r>
              <a:rPr lang="en-US" sz="1200" dirty="0"/>
              <a:t> master v-bridge</a:t>
            </a:r>
          </a:p>
          <a:p>
            <a:pPr marL="95250" indent="0">
              <a:buNone/>
            </a:pPr>
            <a:endParaRPr lang="en-US" sz="12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6656BB1-D290-791D-9655-AE86F606D8FB}"/>
              </a:ext>
            </a:extLst>
          </p:cNvPr>
          <p:cNvSpPr txBox="1">
            <a:spLocks/>
          </p:cNvSpPr>
          <p:nvPr/>
        </p:nvSpPr>
        <p:spPr>
          <a:xfrm>
            <a:off x="3876040" y="1446527"/>
            <a:ext cx="3952240" cy="420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link set </a:t>
            </a:r>
            <a:r>
              <a:rPr lang="en-US" sz="1200" dirty="0" err="1"/>
              <a:t>veth</a:t>
            </a:r>
            <a:r>
              <a:rPr lang="en-US" sz="1200" dirty="0"/>
              <a:t>-green </a:t>
            </a:r>
            <a:r>
              <a:rPr lang="en-US" sz="1200" dirty="0" err="1"/>
              <a:t>netns</a:t>
            </a:r>
            <a:r>
              <a:rPr lang="en-US" sz="1200" dirty="0"/>
              <a:t> green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link set </a:t>
            </a:r>
            <a:r>
              <a:rPr lang="en-US" sz="1200" dirty="0" err="1"/>
              <a:t>veth</a:t>
            </a:r>
            <a:r>
              <a:rPr lang="en-US" sz="1200" dirty="0"/>
              <a:t>-green-</a:t>
            </a:r>
            <a:r>
              <a:rPr lang="en-US" sz="1200" dirty="0" err="1"/>
              <a:t>br</a:t>
            </a:r>
            <a:r>
              <a:rPr lang="en-US" sz="1200" dirty="0"/>
              <a:t> master v-bridge</a:t>
            </a:r>
          </a:p>
          <a:p>
            <a:pPr marL="95250" indent="0">
              <a:buFont typeface="Arial"/>
              <a:buNone/>
            </a:pPr>
            <a:endParaRPr lang="en-US" sz="1200" dirty="0"/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link set </a:t>
            </a:r>
            <a:r>
              <a:rPr lang="en-US" sz="1200" dirty="0" err="1"/>
              <a:t>veth</a:t>
            </a:r>
            <a:r>
              <a:rPr lang="en-US" sz="1200" dirty="0"/>
              <a:t>-blue </a:t>
            </a:r>
            <a:r>
              <a:rPr lang="en-US" sz="1200" dirty="0" err="1"/>
              <a:t>netns</a:t>
            </a:r>
            <a:r>
              <a:rPr lang="en-US" sz="1200" dirty="0"/>
              <a:t> blue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link set </a:t>
            </a:r>
            <a:r>
              <a:rPr lang="en-US" sz="1200" dirty="0" err="1"/>
              <a:t>veth</a:t>
            </a:r>
            <a:r>
              <a:rPr lang="en-US" sz="1200" dirty="0"/>
              <a:t>-blue-</a:t>
            </a:r>
            <a:r>
              <a:rPr lang="en-US" sz="1200" dirty="0" err="1"/>
              <a:t>br</a:t>
            </a:r>
            <a:r>
              <a:rPr lang="en-US" sz="1200" dirty="0"/>
              <a:t> master v-bridge</a:t>
            </a:r>
          </a:p>
          <a:p>
            <a:pPr marL="95250" indent="0">
              <a:buFont typeface="Arial"/>
              <a:buNone/>
            </a:pPr>
            <a:endParaRPr lang="en-US" sz="1200" dirty="0"/>
          </a:p>
          <a:p>
            <a:pPr marL="95250" indent="0">
              <a:buFont typeface="Arial"/>
              <a:buNone/>
            </a:pPr>
            <a:r>
              <a:rPr lang="en-US" sz="1200" dirty="0"/>
              <a:t># set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inside namespace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exec red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add 10.1.1.2/24 dev </a:t>
            </a:r>
            <a:r>
              <a:rPr lang="en-US" sz="1200" dirty="0" err="1"/>
              <a:t>veth</a:t>
            </a:r>
            <a:r>
              <a:rPr lang="en-US" sz="1200" dirty="0"/>
              <a:t>-red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exec green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add 10.1.1.3/24 dev </a:t>
            </a:r>
            <a:r>
              <a:rPr lang="en-US" sz="1200" dirty="0" err="1"/>
              <a:t>veth</a:t>
            </a:r>
            <a:r>
              <a:rPr lang="en-US" sz="1200" dirty="0"/>
              <a:t>-green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exec blue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add 10.1.1.4/24 dev </a:t>
            </a:r>
            <a:r>
              <a:rPr lang="en-US" sz="1200" dirty="0" err="1"/>
              <a:t>veth</a:t>
            </a:r>
            <a:r>
              <a:rPr lang="en-US" sz="1200" dirty="0"/>
              <a:t>-blue</a:t>
            </a:r>
          </a:p>
          <a:p>
            <a:pPr marL="95250" indent="0">
              <a:buFont typeface="Arial"/>
              <a:buNone/>
            </a:pPr>
            <a:endParaRPr lang="en-US" sz="1200" dirty="0"/>
          </a:p>
          <a:p>
            <a:pPr marL="95250" indent="0">
              <a:buFont typeface="Arial"/>
              <a:buNone/>
            </a:pPr>
            <a:r>
              <a:rPr lang="en-US" sz="1200" dirty="0"/>
              <a:t># set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for the v-bridge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add 10.1.1.1/24 dev v-bridge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454192-D0F3-14E8-BE00-FD184430C820}"/>
              </a:ext>
            </a:extLst>
          </p:cNvPr>
          <p:cNvSpPr txBox="1">
            <a:spLocks/>
          </p:cNvSpPr>
          <p:nvPr/>
        </p:nvSpPr>
        <p:spPr>
          <a:xfrm>
            <a:off x="7868920" y="1446527"/>
            <a:ext cx="4597400" cy="478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5250" indent="0">
              <a:buFont typeface="Arial"/>
              <a:buNone/>
            </a:pPr>
            <a:r>
              <a:rPr lang="en-US" sz="1200" dirty="0"/>
              <a:t># activate all interfaces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link set dev v-bridge up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link set dev </a:t>
            </a:r>
            <a:r>
              <a:rPr lang="en-US" sz="1200" dirty="0" err="1"/>
              <a:t>veth</a:t>
            </a:r>
            <a:r>
              <a:rPr lang="en-US" sz="1200" dirty="0"/>
              <a:t>-red-</a:t>
            </a:r>
            <a:r>
              <a:rPr lang="en-US" sz="1200" dirty="0" err="1"/>
              <a:t>br</a:t>
            </a:r>
            <a:r>
              <a:rPr lang="en-US" sz="1200" dirty="0"/>
              <a:t> up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link set dev </a:t>
            </a:r>
            <a:r>
              <a:rPr lang="en-US" sz="1200" dirty="0" err="1"/>
              <a:t>veth</a:t>
            </a:r>
            <a:r>
              <a:rPr lang="en-US" sz="1200" dirty="0"/>
              <a:t>-green-</a:t>
            </a:r>
            <a:r>
              <a:rPr lang="en-US" sz="1200" dirty="0" err="1"/>
              <a:t>br</a:t>
            </a:r>
            <a:r>
              <a:rPr lang="en-US" sz="1200" dirty="0"/>
              <a:t> up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link set dev </a:t>
            </a:r>
            <a:r>
              <a:rPr lang="en-US" sz="1200" dirty="0" err="1"/>
              <a:t>veth</a:t>
            </a:r>
            <a:r>
              <a:rPr lang="en-US" sz="1200" dirty="0"/>
              <a:t>-blue-</a:t>
            </a:r>
            <a:r>
              <a:rPr lang="en-US" sz="1200" dirty="0" err="1"/>
              <a:t>br</a:t>
            </a:r>
            <a:r>
              <a:rPr lang="en-US" sz="1200" dirty="0"/>
              <a:t> up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exec red </a:t>
            </a:r>
            <a:r>
              <a:rPr lang="en-US" sz="1200" dirty="0" err="1"/>
              <a:t>ip</a:t>
            </a:r>
            <a:r>
              <a:rPr lang="en-US" sz="1200" dirty="0"/>
              <a:t> link set dev </a:t>
            </a:r>
            <a:r>
              <a:rPr lang="en-US" sz="1200" dirty="0" err="1"/>
              <a:t>veth</a:t>
            </a:r>
            <a:r>
              <a:rPr lang="en-US" sz="1200" dirty="0"/>
              <a:t>-red up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exec green </a:t>
            </a:r>
            <a:r>
              <a:rPr lang="en-US" sz="1200" dirty="0" err="1"/>
              <a:t>ip</a:t>
            </a:r>
            <a:r>
              <a:rPr lang="en-US" sz="1200" dirty="0"/>
              <a:t> link set dev </a:t>
            </a:r>
            <a:r>
              <a:rPr lang="en-US" sz="1200" dirty="0" err="1"/>
              <a:t>veth</a:t>
            </a:r>
            <a:r>
              <a:rPr lang="en-US" sz="1200" dirty="0"/>
              <a:t>-green up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exec blue </a:t>
            </a:r>
            <a:r>
              <a:rPr lang="en-US" sz="1200" dirty="0" err="1"/>
              <a:t>ip</a:t>
            </a:r>
            <a:r>
              <a:rPr lang="en-US" sz="1200" dirty="0"/>
              <a:t> link set dev </a:t>
            </a:r>
            <a:r>
              <a:rPr lang="en-US" sz="1200" dirty="0" err="1"/>
              <a:t>veth</a:t>
            </a:r>
            <a:r>
              <a:rPr lang="en-US" sz="1200" dirty="0"/>
              <a:t>-blue up</a:t>
            </a:r>
          </a:p>
          <a:p>
            <a:pPr marL="95250" indent="0">
              <a:buFont typeface="Arial"/>
              <a:buNone/>
            </a:pPr>
            <a:endParaRPr lang="en-US" sz="1200" dirty="0"/>
          </a:p>
          <a:p>
            <a:pPr marL="95250" indent="0">
              <a:buFont typeface="Arial"/>
              <a:buNone/>
            </a:pPr>
            <a:r>
              <a:rPr lang="en-US" sz="1200" dirty="0"/>
              <a:t># set </a:t>
            </a:r>
            <a:r>
              <a:rPr lang="en-US" sz="1200" dirty="0" err="1"/>
              <a:t>ip</a:t>
            </a:r>
            <a:r>
              <a:rPr lang="en-US" sz="1200" dirty="0"/>
              <a:t> route table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exec red </a:t>
            </a:r>
            <a:r>
              <a:rPr lang="en-US" sz="1200" dirty="0" err="1"/>
              <a:t>ip</a:t>
            </a:r>
            <a:r>
              <a:rPr lang="en-US" sz="1200" dirty="0"/>
              <a:t> route add default via 10.1.1.1 dev </a:t>
            </a:r>
            <a:r>
              <a:rPr lang="en-US" sz="1200" dirty="0" err="1"/>
              <a:t>veth</a:t>
            </a:r>
            <a:r>
              <a:rPr lang="en-US" sz="1200" dirty="0"/>
              <a:t>-red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exec green </a:t>
            </a:r>
            <a:r>
              <a:rPr lang="en-US" sz="1200" dirty="0" err="1"/>
              <a:t>ip</a:t>
            </a:r>
            <a:r>
              <a:rPr lang="en-US" sz="1200" dirty="0"/>
              <a:t> route add default via 10.1.1.1 dev </a:t>
            </a:r>
            <a:r>
              <a:rPr lang="en-US" sz="1200" dirty="0" err="1"/>
              <a:t>veth</a:t>
            </a:r>
            <a:r>
              <a:rPr lang="en-US" sz="1200" dirty="0"/>
              <a:t>-green</a:t>
            </a:r>
          </a:p>
          <a:p>
            <a:pPr marL="95250" indent="0">
              <a:buFont typeface="Arial"/>
              <a:buNone/>
            </a:pP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exec blue </a:t>
            </a:r>
            <a:r>
              <a:rPr lang="en-US" sz="1200" dirty="0" err="1"/>
              <a:t>ip</a:t>
            </a:r>
            <a:r>
              <a:rPr lang="en-US" sz="1200" dirty="0"/>
              <a:t> route add default via 10.1.1.1 dev </a:t>
            </a:r>
            <a:r>
              <a:rPr lang="en-US" sz="1200" dirty="0" err="1"/>
              <a:t>veth</a:t>
            </a:r>
            <a:r>
              <a:rPr lang="en-US" sz="1200" dirty="0"/>
              <a:t>-blue</a:t>
            </a:r>
          </a:p>
          <a:p>
            <a:pPr marL="95250" indent="0">
              <a:buFont typeface="Arial"/>
              <a:buNone/>
            </a:pPr>
            <a:endParaRPr lang="en-US" sz="1200" dirty="0"/>
          </a:p>
          <a:p>
            <a:pPr marL="95250" indent="0">
              <a:buFont typeface="Arial"/>
              <a:buNone/>
            </a:pPr>
            <a:r>
              <a:rPr lang="en-US" sz="1200" dirty="0"/>
              <a:t># set </a:t>
            </a:r>
            <a:r>
              <a:rPr lang="en-US" sz="1200" dirty="0" err="1"/>
              <a:t>nat</a:t>
            </a:r>
            <a:endParaRPr lang="en-US" sz="1200" dirty="0"/>
          </a:p>
          <a:p>
            <a:pPr marL="95250" indent="0">
              <a:buFont typeface="Arial"/>
              <a:buNone/>
            </a:pPr>
            <a:r>
              <a:rPr lang="en-US" sz="1200" dirty="0"/>
              <a:t>iptables -t </a:t>
            </a:r>
            <a:r>
              <a:rPr lang="en-US" sz="1200" dirty="0" err="1"/>
              <a:t>nat</a:t>
            </a:r>
            <a:r>
              <a:rPr lang="en-US" sz="1200" dirty="0"/>
              <a:t> -A POSTROUTING -s 10.1.1.0/24 -j MASQUERADE</a:t>
            </a:r>
          </a:p>
        </p:txBody>
      </p:sp>
    </p:spTree>
    <p:extLst>
      <p:ext uri="{BB962C8B-B14F-4D97-AF65-F5344CB8AC3E}">
        <p14:creationId xmlns:p14="http://schemas.microsoft.com/office/powerpoint/2010/main" val="1238297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631</Words>
  <Application>Microsoft Office PowerPoint</Application>
  <PresentationFormat>Widescreen</PresentationFormat>
  <Paragraphs>114</Paragraphs>
  <Slides>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Theme1</vt:lpstr>
      <vt:lpstr>PowerPoint Presentation</vt:lpstr>
      <vt:lpstr>Goals</vt:lpstr>
      <vt:lpstr>Objectives</vt:lpstr>
      <vt:lpstr>Preamble</vt:lpstr>
      <vt:lpstr>Commands</vt:lpstr>
      <vt:lpstr>Linux Network Namespace and Virtual Ethernet</vt:lpstr>
      <vt:lpstr>Solution: A chain of three netns</vt:lpstr>
      <vt:lpstr>Virtual Switch</vt:lpstr>
      <vt:lpstr>Solution: v-bridge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Ardimas Purwita</cp:lastModifiedBy>
  <cp:revision>20</cp:revision>
  <dcterms:modified xsi:type="dcterms:W3CDTF">2022-06-16T05:31:44Z</dcterms:modified>
</cp:coreProperties>
</file>