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6" r:id="rId1"/>
  </p:sldMasterIdLst>
  <p:notesMasterIdLst>
    <p:notesMasterId r:id="rId21"/>
  </p:notesMasterIdLst>
  <p:handoutMasterIdLst>
    <p:handoutMasterId r:id="rId22"/>
  </p:handoutMasterIdLst>
  <p:sldIdLst>
    <p:sldId id="384" r:id="rId2"/>
    <p:sldId id="434" r:id="rId3"/>
    <p:sldId id="428" r:id="rId4"/>
    <p:sldId id="430" r:id="rId5"/>
    <p:sldId id="431" r:id="rId6"/>
    <p:sldId id="432" r:id="rId7"/>
    <p:sldId id="433" r:id="rId8"/>
    <p:sldId id="416" r:id="rId9"/>
    <p:sldId id="415" r:id="rId10"/>
    <p:sldId id="417" r:id="rId11"/>
    <p:sldId id="418" r:id="rId12"/>
    <p:sldId id="423" r:id="rId13"/>
    <p:sldId id="422" r:id="rId14"/>
    <p:sldId id="420" r:id="rId15"/>
    <p:sldId id="421" r:id="rId16"/>
    <p:sldId id="424" r:id="rId17"/>
    <p:sldId id="435" r:id="rId18"/>
    <p:sldId id="403" r:id="rId19"/>
    <p:sldId id="429" r:id="rId20"/>
  </p:sldIdLst>
  <p:sldSz cx="12192000" cy="6858000"/>
  <p:notesSz cx="6858000" cy="9144000"/>
  <p:defaultTextStyle>
    <a:defPPr>
      <a:defRPr lang="en-US"/>
    </a:defPPr>
    <a:lvl1pPr marL="0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54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32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62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18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08" userDrawn="1">
          <p15:clr>
            <a:srgbClr val="A4A3A4"/>
          </p15:clr>
        </p15:guide>
        <p15:guide id="3" pos="240" userDrawn="1">
          <p15:clr>
            <a:srgbClr val="A4A3A4"/>
          </p15:clr>
        </p15:guide>
        <p15:guide id="4" pos="7440" userDrawn="1">
          <p15:clr>
            <a:srgbClr val="A4A3A4"/>
          </p15:clr>
        </p15:guide>
        <p15:guide id="5" orient="horz" pos="4080" userDrawn="1">
          <p15:clr>
            <a:srgbClr val="A4A3A4"/>
          </p15:clr>
        </p15:guide>
        <p15:guide id="6" orient="horz" pos="240" userDrawn="1">
          <p15:clr>
            <a:srgbClr val="A4A3A4"/>
          </p15:clr>
        </p15:guide>
        <p15:guide id="7" orient="horz" pos="1512" userDrawn="1">
          <p15:clr>
            <a:srgbClr val="A4A3A4"/>
          </p15:clr>
        </p15:guide>
        <p15:guide id="8" pos="2664" userDrawn="1">
          <p15:clr>
            <a:srgbClr val="A4A3A4"/>
          </p15:clr>
        </p15:guide>
        <p15:guide id="9" pos="501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rdi Qestaj" initials="AQ" lastIdx="1" clrIdx="0">
    <p:extLst>
      <p:ext uri="{19B8F6BF-5375-455C-9EA6-DF929625EA0E}">
        <p15:presenceInfo xmlns:p15="http://schemas.microsoft.com/office/powerpoint/2012/main" userId="9eb68d7b4111a40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1238"/>
    <a:srgbClr val="00FF95"/>
    <a:srgbClr val="000000"/>
    <a:srgbClr val="ADB5DF"/>
    <a:srgbClr val="959FD6"/>
    <a:srgbClr val="6472C3"/>
    <a:srgbClr val="0EAAE3"/>
    <a:srgbClr val="262626"/>
    <a:srgbClr val="FCFCFC"/>
    <a:srgbClr val="DCDE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544" autoAdjust="0"/>
    <p:restoredTop sz="93223" autoAdjust="0"/>
  </p:normalViewPr>
  <p:slideViewPr>
    <p:cSldViewPr snapToGrid="0">
      <p:cViewPr varScale="1">
        <p:scale>
          <a:sx n="153" d="100"/>
          <a:sy n="153" d="100"/>
        </p:scale>
        <p:origin x="3725" y="115"/>
      </p:cViewPr>
      <p:guideLst>
        <p:guide orient="horz" pos="2808"/>
        <p:guide pos="240"/>
        <p:guide pos="7440"/>
        <p:guide orient="horz" pos="4080"/>
        <p:guide orient="horz" pos="240"/>
        <p:guide orient="horz" pos="1512"/>
        <p:guide pos="2664"/>
        <p:guide pos="501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notesViewPr>
    <p:cSldViewPr snapToGrid="0">
      <p:cViewPr varScale="1">
        <p:scale>
          <a:sx n="52" d="100"/>
          <a:sy n="52" d="100"/>
        </p:scale>
        <p:origin x="201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01-21T13:09:31.712" idx="1">
    <p:pos x="10" y="10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10298A-A03F-418F-998A-F7CA54F8B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4894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FFF55F-8596-4ED6-A487-C5C49AFFE812}" type="datetimeFigureOut">
              <a:rPr lang="id-ID" smtClean="0"/>
              <a:t>21/01/2025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50106B-FE1C-4EDD-AE60-AB8F600726B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323570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13723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AE5B16B-E947-4659-B6A4-EE9EA735F28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263652" y="1331950"/>
            <a:ext cx="3709401" cy="4834128"/>
          </a:xfrm>
          <a:custGeom>
            <a:avLst/>
            <a:gdLst/>
            <a:ahLst/>
            <a:cxnLst/>
            <a:rect l="l" t="t" r="r" b="b"/>
            <a:pathLst>
              <a:path w="3119523" h="4834128">
                <a:moveTo>
                  <a:pt x="589159" y="0"/>
                </a:moveTo>
                <a:lnTo>
                  <a:pt x="2530364" y="0"/>
                </a:lnTo>
                <a:cubicBezTo>
                  <a:pt x="2701572" y="0"/>
                  <a:pt x="2842568" y="57909"/>
                  <a:pt x="2953350" y="173726"/>
                </a:cubicBezTo>
                <a:cubicBezTo>
                  <a:pt x="3064132" y="289544"/>
                  <a:pt x="3119523" y="435575"/>
                  <a:pt x="3119523" y="611819"/>
                </a:cubicBezTo>
                <a:cubicBezTo>
                  <a:pt x="3119523" y="783028"/>
                  <a:pt x="3064132" y="924023"/>
                  <a:pt x="2953350" y="1034806"/>
                </a:cubicBezTo>
                <a:cubicBezTo>
                  <a:pt x="2842568" y="1145587"/>
                  <a:pt x="2701572" y="1200979"/>
                  <a:pt x="2530364" y="1200979"/>
                </a:cubicBezTo>
                <a:lnTo>
                  <a:pt x="2160251" y="1200979"/>
                </a:lnTo>
                <a:lnTo>
                  <a:pt x="2160251" y="4244969"/>
                </a:lnTo>
                <a:cubicBezTo>
                  <a:pt x="2160251" y="4416177"/>
                  <a:pt x="2102342" y="4557173"/>
                  <a:pt x="1986524" y="4667955"/>
                </a:cubicBezTo>
                <a:cubicBezTo>
                  <a:pt x="1870707" y="4778737"/>
                  <a:pt x="1724676" y="4834128"/>
                  <a:pt x="1548432" y="4834128"/>
                </a:cubicBezTo>
                <a:cubicBezTo>
                  <a:pt x="1377223" y="4834128"/>
                  <a:pt x="1236228" y="4778737"/>
                  <a:pt x="1125446" y="4667955"/>
                </a:cubicBezTo>
                <a:cubicBezTo>
                  <a:pt x="1014663" y="4557173"/>
                  <a:pt x="959272" y="4416177"/>
                  <a:pt x="959272" y="4244969"/>
                </a:cubicBezTo>
                <a:lnTo>
                  <a:pt x="959272" y="1200979"/>
                </a:lnTo>
                <a:lnTo>
                  <a:pt x="589159" y="1200979"/>
                </a:lnTo>
                <a:cubicBezTo>
                  <a:pt x="417951" y="1200979"/>
                  <a:pt x="276955" y="1143070"/>
                  <a:pt x="166173" y="1027252"/>
                </a:cubicBezTo>
                <a:cubicBezTo>
                  <a:pt x="55391" y="911435"/>
                  <a:pt x="0" y="765403"/>
                  <a:pt x="0" y="589160"/>
                </a:cubicBezTo>
                <a:cubicBezTo>
                  <a:pt x="0" y="417950"/>
                  <a:pt x="55391" y="276955"/>
                  <a:pt x="166173" y="166173"/>
                </a:cubicBezTo>
                <a:cubicBezTo>
                  <a:pt x="276955" y="55391"/>
                  <a:pt x="417951" y="0"/>
                  <a:pt x="589159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681004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0">
            <a:extLst>
              <a:ext uri="{FF2B5EF4-FFF2-40B4-BE49-F238E27FC236}">
                <a16:creationId xmlns:a16="http://schemas.microsoft.com/office/drawing/2014/main" id="{0FAE6448-7B7F-4718-9DA2-82C4BEA2E11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0" y="0"/>
            <a:ext cx="4636167" cy="685800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1903718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101EA85D-C894-467E-96BB-98DC7D203333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2018677" y="4461479"/>
            <a:ext cx="1115568" cy="1115568"/>
          </a:xfrm>
          <a:prstGeom prst="ellipse">
            <a:avLst/>
          </a:prstGeom>
        </p:spPr>
        <p:txBody>
          <a:bodyPr/>
          <a:lstStyle/>
          <a:p>
            <a:endParaRPr lang="id-ID" dirty="0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0F977483-F1F3-4945-95AC-2A6FED2ABC26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538216" y="4457700"/>
            <a:ext cx="1115568" cy="1115568"/>
          </a:xfrm>
          <a:prstGeom prst="ellipse">
            <a:avLst/>
          </a:prstGeom>
        </p:spPr>
        <p:txBody>
          <a:bodyPr/>
          <a:lstStyle/>
          <a:p>
            <a:endParaRPr lang="id-ID" dirty="0"/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23A9FD19-68BD-415B-BCA4-DFBBF03B138C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057757" y="4457700"/>
            <a:ext cx="1115568" cy="1115568"/>
          </a:xfrm>
          <a:prstGeom prst="ellipse">
            <a:avLst/>
          </a:prstGeom>
        </p:spPr>
        <p:txBody>
          <a:bodyPr/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0212846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33E902C6-9B50-4E78-9FD3-9F28B9771B5C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4428309" y="0"/>
            <a:ext cx="3680975" cy="6858000"/>
          </a:xfrm>
          <a:prstGeom prst="rect">
            <a:avLst/>
          </a:prstGeom>
        </p:spPr>
        <p:txBody>
          <a:bodyPr/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324871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60BDEC5A-0F0B-4B6B-88BD-08D8D5A0F2EF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4499812" y="0"/>
            <a:ext cx="7692188" cy="6858000"/>
          </a:xfrm>
          <a:prstGeom prst="rect">
            <a:avLst/>
          </a:prstGeom>
        </p:spPr>
        <p:txBody>
          <a:bodyPr/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9493372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89BA04EA-517B-405A-8D9A-5B23F1BC3B52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0" y="-1"/>
            <a:ext cx="3469105" cy="4343401"/>
          </a:xfrm>
          <a:prstGeom prst="rect">
            <a:avLst/>
          </a:prstGeom>
        </p:spPr>
        <p:txBody>
          <a:bodyPr/>
          <a:lstStyle/>
          <a:p>
            <a:endParaRPr lang="id-ID" dirty="0"/>
          </a:p>
        </p:txBody>
      </p:sp>
      <p:sp>
        <p:nvSpPr>
          <p:cNvPr id="3" name="Picture Placeholder 4">
            <a:extLst>
              <a:ext uri="{FF2B5EF4-FFF2-40B4-BE49-F238E27FC236}">
                <a16:creationId xmlns:a16="http://schemas.microsoft.com/office/drawing/2014/main" id="{AA7EA94F-48F1-4566-B4D0-8A106360B58A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3717758" y="0"/>
            <a:ext cx="5486400" cy="3886200"/>
          </a:xfrm>
          <a:prstGeom prst="rect">
            <a:avLst/>
          </a:prstGeom>
        </p:spPr>
        <p:txBody>
          <a:bodyPr/>
          <a:lstStyle/>
          <a:p>
            <a:endParaRPr lang="id-ID" dirty="0"/>
          </a:p>
        </p:txBody>
      </p:sp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47B6049B-4FE3-4EFB-99C3-B13CADD369EF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0" y="4572000"/>
            <a:ext cx="3469105" cy="2286000"/>
          </a:xfrm>
          <a:prstGeom prst="rect">
            <a:avLst/>
          </a:prstGeom>
        </p:spPr>
        <p:txBody>
          <a:bodyPr/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9029622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1913A9BE-F627-437D-970B-C4E0888DD787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endParaRPr lang="id-ID" dirty="0"/>
          </a:p>
        </p:txBody>
      </p:sp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7C10199D-F17C-4B4D-9084-EDFB492009FE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2213811" y="2797341"/>
            <a:ext cx="3882189" cy="2604836"/>
          </a:xfrm>
          <a:prstGeom prst="rect">
            <a:avLst/>
          </a:prstGeom>
        </p:spPr>
        <p:txBody>
          <a:bodyPr/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7456970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F999DF3-8319-4CC2-B5E2-3A6EB701799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961147" y="0"/>
            <a:ext cx="4134853" cy="6858000"/>
          </a:xfrm>
          <a:custGeom>
            <a:avLst/>
            <a:gdLst>
              <a:gd name="connsiteX0" fmla="*/ 0 w 4134853"/>
              <a:gd name="connsiteY0" fmla="*/ 0 h 6858000"/>
              <a:gd name="connsiteX1" fmla="*/ 4134853 w 4134853"/>
              <a:gd name="connsiteY1" fmla="*/ 0 h 6858000"/>
              <a:gd name="connsiteX2" fmla="*/ 4134853 w 4134853"/>
              <a:gd name="connsiteY2" fmla="*/ 1648326 h 6858000"/>
              <a:gd name="connsiteX3" fmla="*/ 2351773 w 4134853"/>
              <a:gd name="connsiteY3" fmla="*/ 3431406 h 6858000"/>
              <a:gd name="connsiteX4" fmla="*/ 4134853 w 4134853"/>
              <a:gd name="connsiteY4" fmla="*/ 5214486 h 6858000"/>
              <a:gd name="connsiteX5" fmla="*/ 4134853 w 4134853"/>
              <a:gd name="connsiteY5" fmla="*/ 6858000 h 6858000"/>
              <a:gd name="connsiteX6" fmla="*/ 0 w 413485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34853" h="6858000">
                <a:moveTo>
                  <a:pt x="0" y="0"/>
                </a:moveTo>
                <a:lnTo>
                  <a:pt x="4134853" y="0"/>
                </a:lnTo>
                <a:lnTo>
                  <a:pt x="4134853" y="1648326"/>
                </a:lnTo>
                <a:cubicBezTo>
                  <a:pt x="3150085" y="1648326"/>
                  <a:pt x="2351773" y="2446638"/>
                  <a:pt x="2351773" y="3431406"/>
                </a:cubicBezTo>
                <a:cubicBezTo>
                  <a:pt x="2351773" y="4416174"/>
                  <a:pt x="3150085" y="5214486"/>
                  <a:pt x="4134853" y="5214486"/>
                </a:cubicBezTo>
                <a:lnTo>
                  <a:pt x="4134853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id-ID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E189A7EC-3E17-4AF3-95DE-01BD554B1DA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096000" y="-1"/>
            <a:ext cx="4134853" cy="6857999"/>
          </a:xfrm>
          <a:custGeom>
            <a:avLst/>
            <a:gdLst>
              <a:gd name="connsiteX0" fmla="*/ 0 w 4134853"/>
              <a:gd name="connsiteY0" fmla="*/ 0 h 6857999"/>
              <a:gd name="connsiteX1" fmla="*/ 4134853 w 4134853"/>
              <a:gd name="connsiteY1" fmla="*/ 0 h 6857999"/>
              <a:gd name="connsiteX2" fmla="*/ 4134853 w 4134853"/>
              <a:gd name="connsiteY2" fmla="*/ 6857999 h 6857999"/>
              <a:gd name="connsiteX3" fmla="*/ 0 w 4134853"/>
              <a:gd name="connsiteY3" fmla="*/ 6857999 h 6857999"/>
              <a:gd name="connsiteX4" fmla="*/ 0 w 4134853"/>
              <a:gd name="connsiteY4" fmla="*/ 5214487 h 6857999"/>
              <a:gd name="connsiteX5" fmla="*/ 1783080 w 4134853"/>
              <a:gd name="connsiteY5" fmla="*/ 3431407 h 6857999"/>
              <a:gd name="connsiteX6" fmla="*/ 0 w 4134853"/>
              <a:gd name="connsiteY6" fmla="*/ 1648327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34853" h="6857999">
                <a:moveTo>
                  <a:pt x="0" y="0"/>
                </a:moveTo>
                <a:lnTo>
                  <a:pt x="4134853" y="0"/>
                </a:lnTo>
                <a:lnTo>
                  <a:pt x="4134853" y="6857999"/>
                </a:lnTo>
                <a:lnTo>
                  <a:pt x="0" y="6857999"/>
                </a:lnTo>
                <a:lnTo>
                  <a:pt x="0" y="5214487"/>
                </a:lnTo>
                <a:cubicBezTo>
                  <a:pt x="984768" y="5214487"/>
                  <a:pt x="1783080" y="4416175"/>
                  <a:pt x="1783080" y="3431407"/>
                </a:cubicBezTo>
                <a:cubicBezTo>
                  <a:pt x="1783080" y="2446639"/>
                  <a:pt x="984768" y="1648327"/>
                  <a:pt x="0" y="1648327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9681025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4">
            <a:extLst>
              <a:ext uri="{FF2B5EF4-FFF2-40B4-BE49-F238E27FC236}">
                <a16:creationId xmlns:a16="http://schemas.microsoft.com/office/drawing/2014/main" id="{0F97AB73-5876-405C-9699-D3C14C8C702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2021305" y="2755232"/>
            <a:ext cx="7038435" cy="3721768"/>
          </a:xfrm>
          <a:prstGeom prst="rect">
            <a:avLst/>
          </a:prstGeom>
        </p:spPr>
        <p:txBody>
          <a:bodyPr/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5861262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52114AE9-FA26-41E9-9751-799D185617A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76942" y="564969"/>
            <a:ext cx="6293089" cy="3766399"/>
          </a:xfrm>
          <a:prstGeom prst="rect">
            <a:avLst/>
          </a:prstGeom>
        </p:spPr>
        <p:txBody>
          <a:bodyPr/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856927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8C515B3-8B9E-4B8F-BF11-E91C2BEFA784}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tx2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1562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2D301661-1FBE-40F1-A692-A97CA85D9CAD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381000" y="1937083"/>
            <a:ext cx="2724912" cy="2167128"/>
          </a:xfrm>
          <a:prstGeom prst="rect">
            <a:avLst/>
          </a:prstGeom>
        </p:spPr>
        <p:txBody>
          <a:bodyPr/>
          <a:lstStyle/>
          <a:p>
            <a:endParaRPr lang="id-ID" dirty="0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E22FD2B6-38F2-442B-B7AC-BBFB853F175B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086088" y="1937083"/>
            <a:ext cx="2724912" cy="2167128"/>
          </a:xfrm>
          <a:prstGeom prst="rect">
            <a:avLst/>
          </a:prstGeom>
        </p:spPr>
        <p:txBody>
          <a:bodyPr/>
          <a:lstStyle/>
          <a:p>
            <a:endParaRPr lang="id-ID" dirty="0"/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BF3B3F92-03BB-42A9-B31B-E559915ACC99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202521" y="1937083"/>
            <a:ext cx="2724912" cy="2167128"/>
          </a:xfrm>
          <a:prstGeom prst="rect">
            <a:avLst/>
          </a:prstGeom>
        </p:spPr>
        <p:txBody>
          <a:bodyPr/>
          <a:lstStyle/>
          <a:p>
            <a:endParaRPr lang="id-ID" dirty="0"/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E2E48BD1-FF55-4789-BA3A-F56B88B98EE3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3278938" y="1937083"/>
            <a:ext cx="2724912" cy="2167128"/>
          </a:xfrm>
          <a:prstGeom prst="rect">
            <a:avLst/>
          </a:prstGeom>
        </p:spPr>
        <p:txBody>
          <a:bodyPr/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21130185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559A7513-C600-41D2-8287-39EC4F0D11E4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922967" y="2503388"/>
            <a:ext cx="3072384" cy="3072384"/>
          </a:xfrm>
          <a:prstGeom prst="ellipse">
            <a:avLst/>
          </a:prstGeom>
        </p:spPr>
        <p:txBody>
          <a:bodyPr/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6333684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487988E1-D281-43A5-9124-8E90CC8A3B0A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380998" y="1415387"/>
            <a:ext cx="6766560" cy="2642616"/>
          </a:xfrm>
          <a:prstGeom prst="rect">
            <a:avLst/>
          </a:prstGeom>
        </p:spPr>
        <p:txBody>
          <a:bodyPr/>
          <a:lstStyle/>
          <a:p>
            <a:endParaRPr lang="id-ID" dirty="0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B5BF1A53-DDE9-4912-9A2E-41D4FBE63777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7489654" y="3741493"/>
            <a:ext cx="2103120" cy="896112"/>
          </a:xfrm>
          <a:prstGeom prst="rect">
            <a:avLst/>
          </a:prstGeom>
        </p:spPr>
        <p:txBody>
          <a:bodyPr/>
          <a:lstStyle/>
          <a:p>
            <a:endParaRPr lang="id-ID" dirty="0"/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F4B1D248-56A8-479C-BE9B-D462DABBAA2D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7489654" y="1504188"/>
            <a:ext cx="2103120" cy="896112"/>
          </a:xfrm>
          <a:prstGeom prst="rect">
            <a:avLst/>
          </a:prstGeom>
        </p:spPr>
        <p:txBody>
          <a:bodyPr/>
          <a:lstStyle/>
          <a:p>
            <a:endParaRPr lang="id-ID" dirty="0"/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A09BCCD3-64FA-471F-8712-0468AAC2BBB5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493294" y="4399141"/>
            <a:ext cx="1533623" cy="893375"/>
          </a:xfrm>
          <a:prstGeom prst="rect">
            <a:avLst/>
          </a:prstGeom>
        </p:spPr>
        <p:txBody>
          <a:bodyPr/>
          <a:lstStyle/>
          <a:p>
            <a:endParaRPr lang="id-ID" dirty="0"/>
          </a:p>
        </p:txBody>
      </p:sp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CA851E88-099A-4F09-A8DF-6BDE42B6050F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3968015" y="4399141"/>
            <a:ext cx="1533623" cy="893375"/>
          </a:xfrm>
          <a:prstGeom prst="rect">
            <a:avLst/>
          </a:prstGeom>
        </p:spPr>
        <p:txBody>
          <a:bodyPr/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33263455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468B176A-5E35-4EFE-84FE-04856195A4AF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8655420" y="1967110"/>
            <a:ext cx="1225296" cy="1225296"/>
          </a:xfrm>
          <a:prstGeom prst="ellipse">
            <a:avLst/>
          </a:prstGeom>
        </p:spPr>
        <p:txBody>
          <a:bodyPr/>
          <a:lstStyle/>
          <a:p>
            <a:endParaRPr lang="id-ID" dirty="0"/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52B5A9FF-A166-419B-9A66-C4E0FFC00684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5483352" y="1967110"/>
            <a:ext cx="1225296" cy="1225296"/>
          </a:xfrm>
          <a:prstGeom prst="ellipse">
            <a:avLst/>
          </a:prstGeom>
        </p:spPr>
        <p:txBody>
          <a:bodyPr/>
          <a:lstStyle/>
          <a:p>
            <a:endParaRPr lang="id-ID" dirty="0"/>
          </a:p>
        </p:txBody>
      </p:sp>
      <p:sp>
        <p:nvSpPr>
          <p:cNvPr id="17" name="Picture Placeholder 4">
            <a:extLst>
              <a:ext uri="{FF2B5EF4-FFF2-40B4-BE49-F238E27FC236}">
                <a16:creationId xmlns:a16="http://schemas.microsoft.com/office/drawing/2014/main" id="{36911B03-1DC9-449C-9739-0616DF70F639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2311269" y="1967110"/>
            <a:ext cx="1225296" cy="1225296"/>
          </a:xfrm>
          <a:prstGeom prst="ellipse">
            <a:avLst/>
          </a:prstGeom>
        </p:spPr>
        <p:txBody>
          <a:bodyPr/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24071798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33FFFC07-8B42-46B5-A4C2-74A418DAEC00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1434638" y="4284404"/>
            <a:ext cx="2774835" cy="1663670"/>
          </a:xfrm>
          <a:prstGeom prst="rect">
            <a:avLst/>
          </a:prstGeom>
        </p:spPr>
        <p:txBody>
          <a:bodyPr/>
          <a:lstStyle/>
          <a:p>
            <a:endParaRPr lang="id-ID" dirty="0"/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FC641F63-41DA-4682-B959-470E39E5A027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7982524" y="2233209"/>
            <a:ext cx="2774835" cy="1663670"/>
          </a:xfrm>
          <a:prstGeom prst="rect">
            <a:avLst/>
          </a:prstGeom>
        </p:spPr>
        <p:txBody>
          <a:bodyPr/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54070350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A32DDC00-3343-4E2B-85B1-DE194CE5361F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3142488" y="3520440"/>
            <a:ext cx="2953512" cy="3337560"/>
          </a:xfrm>
          <a:prstGeom prst="rect">
            <a:avLst/>
          </a:prstGeom>
        </p:spPr>
        <p:txBody>
          <a:bodyPr/>
          <a:lstStyle/>
          <a:p>
            <a:endParaRPr lang="id-ID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681FD14E-6946-492E-8334-E6C3F91B06BB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0" y="3520440"/>
            <a:ext cx="2953512" cy="3337560"/>
          </a:xfrm>
          <a:prstGeom prst="rect">
            <a:avLst/>
          </a:prstGeom>
        </p:spPr>
        <p:txBody>
          <a:bodyPr/>
          <a:lstStyle/>
          <a:p>
            <a:endParaRPr lang="id-ID" dirty="0"/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0AEC2BC0-61F4-41BC-A381-EB602C99C235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-1" y="0"/>
            <a:ext cx="2953512" cy="3337560"/>
          </a:xfrm>
          <a:prstGeom prst="rect">
            <a:avLst/>
          </a:prstGeom>
        </p:spPr>
        <p:txBody>
          <a:bodyPr/>
          <a:lstStyle/>
          <a:p>
            <a:endParaRPr lang="id-ID" dirty="0"/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0F504746-8D58-4B06-AB13-F4E06C9AFB8B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3142488" y="0"/>
            <a:ext cx="2953512" cy="3337560"/>
          </a:xfrm>
          <a:prstGeom prst="rect">
            <a:avLst/>
          </a:prstGeom>
        </p:spPr>
        <p:txBody>
          <a:bodyPr/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01795550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4">
            <a:extLst>
              <a:ext uri="{FF2B5EF4-FFF2-40B4-BE49-F238E27FC236}">
                <a16:creationId xmlns:a16="http://schemas.microsoft.com/office/drawing/2014/main" id="{8D39E33E-D015-45CE-97EE-53AF9EE15C66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6224016" y="4181855"/>
            <a:ext cx="2660904" cy="2295145"/>
          </a:xfrm>
          <a:prstGeom prst="rect">
            <a:avLst/>
          </a:prstGeom>
        </p:spPr>
        <p:txBody>
          <a:bodyPr/>
          <a:lstStyle/>
          <a:p>
            <a:endParaRPr lang="id-ID" dirty="0"/>
          </a:p>
        </p:txBody>
      </p:sp>
      <p:sp>
        <p:nvSpPr>
          <p:cNvPr id="20" name="Picture Placeholder 4">
            <a:extLst>
              <a:ext uri="{FF2B5EF4-FFF2-40B4-BE49-F238E27FC236}">
                <a16:creationId xmlns:a16="http://schemas.microsoft.com/office/drawing/2014/main" id="{BC9F71F5-02D7-4718-8954-CC1F5D1A2E09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366629" y="1607925"/>
            <a:ext cx="2660904" cy="2295145"/>
          </a:xfrm>
          <a:prstGeom prst="rect">
            <a:avLst/>
          </a:prstGeom>
        </p:spPr>
        <p:txBody>
          <a:bodyPr/>
          <a:lstStyle/>
          <a:p>
            <a:endParaRPr lang="id-ID" dirty="0"/>
          </a:p>
        </p:txBody>
      </p:sp>
      <p:sp>
        <p:nvSpPr>
          <p:cNvPr id="21" name="Picture Placeholder 4">
            <a:extLst>
              <a:ext uri="{FF2B5EF4-FFF2-40B4-BE49-F238E27FC236}">
                <a16:creationId xmlns:a16="http://schemas.microsoft.com/office/drawing/2014/main" id="{1DC347D8-A278-49E3-956E-85CAE50E3C2E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366629" y="4181856"/>
            <a:ext cx="2660904" cy="2295145"/>
          </a:xfrm>
          <a:prstGeom prst="rect">
            <a:avLst/>
          </a:prstGeom>
        </p:spPr>
        <p:txBody>
          <a:bodyPr/>
          <a:lstStyle/>
          <a:p>
            <a:endParaRPr lang="id-ID" dirty="0"/>
          </a:p>
        </p:txBody>
      </p:sp>
      <p:sp>
        <p:nvSpPr>
          <p:cNvPr id="22" name="Picture Placeholder 4">
            <a:extLst>
              <a:ext uri="{FF2B5EF4-FFF2-40B4-BE49-F238E27FC236}">
                <a16:creationId xmlns:a16="http://schemas.microsoft.com/office/drawing/2014/main" id="{F0568158-A800-46EA-B05F-F560DAC0B511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3307081" y="4181856"/>
            <a:ext cx="2660904" cy="2295145"/>
          </a:xfrm>
          <a:prstGeom prst="rect">
            <a:avLst/>
          </a:prstGeom>
        </p:spPr>
        <p:txBody>
          <a:bodyPr/>
          <a:lstStyle/>
          <a:p>
            <a:endParaRPr lang="id-ID" dirty="0"/>
          </a:p>
        </p:txBody>
      </p:sp>
      <p:sp>
        <p:nvSpPr>
          <p:cNvPr id="23" name="Picture Placeholder 4">
            <a:extLst>
              <a:ext uri="{FF2B5EF4-FFF2-40B4-BE49-F238E27FC236}">
                <a16:creationId xmlns:a16="http://schemas.microsoft.com/office/drawing/2014/main" id="{7C42C06B-E6FC-443A-A69D-B9E2617D1C9E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3307081" y="1607925"/>
            <a:ext cx="2660904" cy="2295145"/>
          </a:xfrm>
          <a:prstGeom prst="rect">
            <a:avLst/>
          </a:prstGeom>
        </p:spPr>
        <p:txBody>
          <a:bodyPr/>
          <a:lstStyle/>
          <a:p>
            <a:endParaRPr lang="id-ID" dirty="0"/>
          </a:p>
        </p:txBody>
      </p:sp>
      <p:sp>
        <p:nvSpPr>
          <p:cNvPr id="24" name="Picture Placeholder 4">
            <a:extLst>
              <a:ext uri="{FF2B5EF4-FFF2-40B4-BE49-F238E27FC236}">
                <a16:creationId xmlns:a16="http://schemas.microsoft.com/office/drawing/2014/main" id="{8DCB43F5-2ED4-4D5E-B3DB-85A66528A18E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9164467" y="4181855"/>
            <a:ext cx="2660904" cy="2295145"/>
          </a:xfrm>
          <a:prstGeom prst="rect">
            <a:avLst/>
          </a:prstGeom>
        </p:spPr>
        <p:txBody>
          <a:bodyPr/>
          <a:lstStyle/>
          <a:p>
            <a:endParaRPr lang="id-ID" dirty="0"/>
          </a:p>
        </p:txBody>
      </p:sp>
      <p:sp>
        <p:nvSpPr>
          <p:cNvPr id="25" name="Picture Placeholder 4">
            <a:extLst>
              <a:ext uri="{FF2B5EF4-FFF2-40B4-BE49-F238E27FC236}">
                <a16:creationId xmlns:a16="http://schemas.microsoft.com/office/drawing/2014/main" id="{EE4112BB-AD88-418F-8D64-A63A2ADD3113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224016" y="1607925"/>
            <a:ext cx="2660904" cy="2295145"/>
          </a:xfrm>
          <a:prstGeom prst="rect">
            <a:avLst/>
          </a:prstGeom>
        </p:spPr>
        <p:txBody>
          <a:bodyPr/>
          <a:lstStyle/>
          <a:p>
            <a:endParaRPr lang="id-ID" dirty="0"/>
          </a:p>
        </p:txBody>
      </p:sp>
      <p:sp>
        <p:nvSpPr>
          <p:cNvPr id="26" name="Picture Placeholder 4">
            <a:extLst>
              <a:ext uri="{FF2B5EF4-FFF2-40B4-BE49-F238E27FC236}">
                <a16:creationId xmlns:a16="http://schemas.microsoft.com/office/drawing/2014/main" id="{2593464E-598A-4E34-A41B-7D3089C758AE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9164467" y="1607925"/>
            <a:ext cx="2660904" cy="2295145"/>
          </a:xfrm>
          <a:prstGeom prst="rect">
            <a:avLst/>
          </a:prstGeom>
        </p:spPr>
        <p:txBody>
          <a:bodyPr/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3157426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BF7E5B08-DCB7-49CF-9C68-2C43B11DDFAE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8353927" y="2029327"/>
            <a:ext cx="3056020" cy="2662990"/>
          </a:xfrm>
          <a:prstGeom prst="rect">
            <a:avLst/>
          </a:prstGeom>
        </p:spPr>
        <p:txBody>
          <a:bodyPr/>
          <a:lstStyle/>
          <a:p>
            <a:endParaRPr lang="id-ID" dirty="0"/>
          </a:p>
        </p:txBody>
      </p:sp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3E62F787-FB88-4FEF-976F-D9B20612B5A6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782053" y="2029327"/>
            <a:ext cx="3056020" cy="2662990"/>
          </a:xfrm>
          <a:prstGeom prst="rect">
            <a:avLst/>
          </a:prstGeom>
        </p:spPr>
        <p:txBody>
          <a:bodyPr/>
          <a:lstStyle/>
          <a:p>
            <a:endParaRPr lang="id-ID" dirty="0"/>
          </a:p>
        </p:txBody>
      </p:sp>
      <p:sp>
        <p:nvSpPr>
          <p:cNvPr id="14" name="Picture Placeholder 4">
            <a:extLst>
              <a:ext uri="{FF2B5EF4-FFF2-40B4-BE49-F238E27FC236}">
                <a16:creationId xmlns:a16="http://schemas.microsoft.com/office/drawing/2014/main" id="{6AD82F4A-9584-4487-A348-BCD0B5B2864D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4567990" y="3239931"/>
            <a:ext cx="3056020" cy="2662990"/>
          </a:xfrm>
          <a:prstGeom prst="rect">
            <a:avLst/>
          </a:prstGeom>
        </p:spPr>
        <p:txBody>
          <a:bodyPr/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10221594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53AD19CD-1FA7-4A68-9249-58D0FDD89D5A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5454975" y="1852862"/>
            <a:ext cx="3965749" cy="2249905"/>
          </a:xfrm>
          <a:prstGeom prst="rect">
            <a:avLst/>
          </a:prstGeom>
        </p:spPr>
        <p:txBody>
          <a:bodyPr/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10364748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E35E4539-0736-424F-AC5B-BDE4FDC63E33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4781160" y="1521994"/>
            <a:ext cx="6629400" cy="3814011"/>
          </a:xfrm>
          <a:prstGeom prst="rect">
            <a:avLst/>
          </a:prstGeom>
        </p:spPr>
        <p:txBody>
          <a:bodyPr/>
          <a:lstStyle/>
          <a:p>
            <a:endParaRPr lang="id-ID" dirty="0"/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D6DEEBD9-2D65-4368-A459-C381CB13005D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2658978" y="1347537"/>
            <a:ext cx="2122180" cy="3729789"/>
          </a:xfrm>
          <a:prstGeom prst="rect">
            <a:avLst/>
          </a:prstGeom>
        </p:spPr>
        <p:txBody>
          <a:bodyPr/>
          <a:lstStyle/>
          <a:p>
            <a:endParaRPr lang="id-ID" dirty="0"/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0BE6F60D-F232-4E07-BEB5-51C6FB00F57A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861040" y="1852862"/>
            <a:ext cx="2122180" cy="3729789"/>
          </a:xfrm>
          <a:prstGeom prst="rect">
            <a:avLst/>
          </a:prstGeom>
        </p:spPr>
        <p:txBody>
          <a:bodyPr/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041451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D5EBF293-81F2-484B-90B3-6EFA564FADF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662160" y="3429000"/>
            <a:ext cx="2148840" cy="2761488"/>
          </a:xfrm>
          <a:prstGeom prst="rect">
            <a:avLst/>
          </a:prstGeom>
        </p:spPr>
        <p:txBody>
          <a:bodyPr/>
          <a:lstStyle/>
          <a:p>
            <a:endParaRPr lang="id-ID" dirty="0"/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1FB272CE-D51F-4CA2-A197-F121D22CDDD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391402" y="3429000"/>
            <a:ext cx="2148840" cy="2761488"/>
          </a:xfrm>
          <a:prstGeom prst="rect">
            <a:avLst/>
          </a:prstGeom>
        </p:spPr>
        <p:txBody>
          <a:bodyPr/>
          <a:lstStyle/>
          <a:p>
            <a:endParaRPr lang="id-ID" dirty="0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771425E5-F743-4EB6-981C-97FCBDD8C3E0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120644" y="3429000"/>
            <a:ext cx="2148840" cy="2761488"/>
          </a:xfrm>
          <a:prstGeom prst="rect">
            <a:avLst/>
          </a:prstGeom>
        </p:spPr>
        <p:txBody>
          <a:bodyPr/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39468172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C119540-C1BE-4498-B133-1AED8B48A8B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 bwMode="auto">
          <a:xfrm>
            <a:off x="436728" y="448524"/>
            <a:ext cx="11318543" cy="59609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11077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C5E886AA-7533-444F-A04B-31EB6ECEE18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68580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6531091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5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43E768F-8BA2-4DBC-AB3F-38B0E107526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842524"/>
            <a:ext cx="12192000" cy="3359064"/>
          </a:xfrm>
          <a:prstGeom prst="rect">
            <a:avLst/>
          </a:prstGeom>
        </p:spPr>
        <p:txBody>
          <a:bodyPr/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922256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544DE4AC-8D62-4D3B-ADFA-126AA2882ED5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81000" y="3700462"/>
            <a:ext cx="4162428" cy="2157413"/>
          </a:xfrm>
          <a:prstGeom prst="rect">
            <a:avLst/>
          </a:prstGeom>
        </p:spPr>
        <p:txBody>
          <a:bodyPr/>
          <a:lstStyle/>
          <a:p>
            <a:endParaRPr lang="id-ID" dirty="0"/>
          </a:p>
        </p:txBody>
      </p:sp>
      <p:sp>
        <p:nvSpPr>
          <p:cNvPr id="3" name="Picture Placeholder 4">
            <a:extLst>
              <a:ext uri="{FF2B5EF4-FFF2-40B4-BE49-F238E27FC236}">
                <a16:creationId xmlns:a16="http://schemas.microsoft.com/office/drawing/2014/main" id="{669A6FE8-EE65-4BEE-B532-AE23BCB3154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654975" y="2074287"/>
            <a:ext cx="2888453" cy="1354713"/>
          </a:xfrm>
          <a:prstGeom prst="rect">
            <a:avLst/>
          </a:prstGeom>
        </p:spPr>
        <p:txBody>
          <a:bodyPr/>
          <a:lstStyle/>
          <a:p>
            <a:endParaRPr lang="id-ID" dirty="0"/>
          </a:p>
        </p:txBody>
      </p:sp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E4B92279-5416-4F5C-9A4C-CA1408195F72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760118" y="657006"/>
            <a:ext cx="2888453" cy="3800694"/>
          </a:xfrm>
          <a:prstGeom prst="rect">
            <a:avLst/>
          </a:prstGeom>
        </p:spPr>
        <p:txBody>
          <a:bodyPr/>
          <a:lstStyle/>
          <a:p>
            <a:endParaRPr lang="id-ID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03EE3D93-B3CD-43A0-8541-F2A699183D37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7865261" y="1528763"/>
            <a:ext cx="2888453" cy="4329111"/>
          </a:xfrm>
          <a:prstGeom prst="rect">
            <a:avLst/>
          </a:prstGeom>
        </p:spPr>
        <p:txBody>
          <a:bodyPr/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599229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A6917153-664F-4E47-AF99-6418D7E2AFD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414713" y="0"/>
            <a:ext cx="2681287" cy="6858000"/>
          </a:xfrm>
          <a:prstGeom prst="rect">
            <a:avLst/>
          </a:prstGeom>
        </p:spPr>
        <p:txBody>
          <a:bodyPr/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19649611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0C9B387E-BD0B-4803-A001-45F066BECFB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81000" y="1680716"/>
            <a:ext cx="11430000" cy="263411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543419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8D255C2F-6412-44F7-9CD3-7931A1AA5F73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186449" y="1309649"/>
            <a:ext cx="3999914" cy="4791113"/>
          </a:xfrm>
          <a:custGeom>
            <a:avLst/>
            <a:gdLst/>
            <a:ahLst/>
            <a:cxnLst/>
            <a:rect l="l" t="t" r="r" b="b"/>
            <a:pathLst>
              <a:path w="2694699" h="4016864">
                <a:moveTo>
                  <a:pt x="1448085" y="0"/>
                </a:moveTo>
                <a:cubicBezTo>
                  <a:pt x="1607585" y="0"/>
                  <a:pt x="1759739" y="20987"/>
                  <a:pt x="1904547" y="62960"/>
                </a:cubicBezTo>
                <a:cubicBezTo>
                  <a:pt x="2049356" y="104934"/>
                  <a:pt x="2186819" y="180486"/>
                  <a:pt x="2316937" y="289617"/>
                </a:cubicBezTo>
                <a:cubicBezTo>
                  <a:pt x="2379897" y="344183"/>
                  <a:pt x="2438660" y="412390"/>
                  <a:pt x="2493225" y="494238"/>
                </a:cubicBezTo>
                <a:cubicBezTo>
                  <a:pt x="2547791" y="576086"/>
                  <a:pt x="2575074" y="663181"/>
                  <a:pt x="2575074" y="755523"/>
                </a:cubicBezTo>
                <a:cubicBezTo>
                  <a:pt x="2575074" y="856260"/>
                  <a:pt x="2535199" y="946503"/>
                  <a:pt x="2455449" y="1026252"/>
                </a:cubicBezTo>
                <a:cubicBezTo>
                  <a:pt x="2409278" y="1072423"/>
                  <a:pt x="2358910" y="1103903"/>
                  <a:pt x="2304345" y="1120693"/>
                </a:cubicBezTo>
                <a:cubicBezTo>
                  <a:pt x="2249779" y="1137482"/>
                  <a:pt x="2193115" y="1145877"/>
                  <a:pt x="2134352" y="1145877"/>
                </a:cubicBezTo>
                <a:cubicBezTo>
                  <a:pt x="2037813" y="1145877"/>
                  <a:pt x="1945471" y="1126989"/>
                  <a:pt x="1857327" y="1089212"/>
                </a:cubicBezTo>
                <a:cubicBezTo>
                  <a:pt x="1794367" y="1064028"/>
                  <a:pt x="1746097" y="1043041"/>
                  <a:pt x="1712518" y="1026252"/>
                </a:cubicBezTo>
                <a:cubicBezTo>
                  <a:pt x="1678939" y="1009463"/>
                  <a:pt x="1649558" y="996871"/>
                  <a:pt x="1624374" y="988476"/>
                </a:cubicBezTo>
                <a:cubicBezTo>
                  <a:pt x="1599190" y="980081"/>
                  <a:pt x="1572957" y="974835"/>
                  <a:pt x="1545674" y="972736"/>
                </a:cubicBezTo>
                <a:cubicBezTo>
                  <a:pt x="1518391" y="970637"/>
                  <a:pt x="1479565" y="967489"/>
                  <a:pt x="1429197" y="963292"/>
                </a:cubicBezTo>
                <a:cubicBezTo>
                  <a:pt x="1315869" y="954897"/>
                  <a:pt x="1239267" y="973785"/>
                  <a:pt x="1199392" y="1019956"/>
                </a:cubicBezTo>
                <a:cubicBezTo>
                  <a:pt x="1159518" y="1066127"/>
                  <a:pt x="1139580" y="1110199"/>
                  <a:pt x="1139580" y="1152173"/>
                </a:cubicBezTo>
                <a:cubicBezTo>
                  <a:pt x="1164764" y="1278093"/>
                  <a:pt x="1336856" y="1391422"/>
                  <a:pt x="1655854" y="1492158"/>
                </a:cubicBezTo>
                <a:cubicBezTo>
                  <a:pt x="1848932" y="1550921"/>
                  <a:pt x="2011580" y="1624375"/>
                  <a:pt x="2143796" y="1712519"/>
                </a:cubicBezTo>
                <a:cubicBezTo>
                  <a:pt x="2276013" y="1800663"/>
                  <a:pt x="2383045" y="1898252"/>
                  <a:pt x="2464893" y="2005284"/>
                </a:cubicBezTo>
                <a:cubicBezTo>
                  <a:pt x="2546742" y="2112317"/>
                  <a:pt x="2605505" y="2225645"/>
                  <a:pt x="2641182" y="2345270"/>
                </a:cubicBezTo>
                <a:cubicBezTo>
                  <a:pt x="2676859" y="2464894"/>
                  <a:pt x="2694699" y="2587666"/>
                  <a:pt x="2694699" y="2713587"/>
                </a:cubicBezTo>
                <a:cubicBezTo>
                  <a:pt x="2694699" y="2931850"/>
                  <a:pt x="2654824" y="3121779"/>
                  <a:pt x="2575074" y="3283378"/>
                </a:cubicBezTo>
                <a:cubicBezTo>
                  <a:pt x="2495324" y="3444975"/>
                  <a:pt x="2390390" y="3580340"/>
                  <a:pt x="2260273" y="3689471"/>
                </a:cubicBezTo>
                <a:cubicBezTo>
                  <a:pt x="2130155" y="3798602"/>
                  <a:pt x="1982198" y="3880450"/>
                  <a:pt x="1816403" y="3935016"/>
                </a:cubicBezTo>
                <a:cubicBezTo>
                  <a:pt x="1650608" y="3989581"/>
                  <a:pt x="1483763" y="4016864"/>
                  <a:pt x="1315869" y="4016864"/>
                </a:cubicBezTo>
                <a:cubicBezTo>
                  <a:pt x="1194146" y="4016864"/>
                  <a:pt x="1067176" y="4002174"/>
                  <a:pt x="934959" y="3972792"/>
                </a:cubicBezTo>
                <a:cubicBezTo>
                  <a:pt x="802743" y="3943410"/>
                  <a:pt x="677872" y="3900388"/>
                  <a:pt x="560346" y="3843724"/>
                </a:cubicBezTo>
                <a:cubicBezTo>
                  <a:pt x="442820" y="3787060"/>
                  <a:pt x="337886" y="3717803"/>
                  <a:pt x="245545" y="3635955"/>
                </a:cubicBezTo>
                <a:cubicBezTo>
                  <a:pt x="153203" y="3554106"/>
                  <a:pt x="83947" y="3460716"/>
                  <a:pt x="37776" y="3355782"/>
                </a:cubicBezTo>
                <a:cubicBezTo>
                  <a:pt x="12592" y="3292821"/>
                  <a:pt x="0" y="3231960"/>
                  <a:pt x="0" y="3173197"/>
                </a:cubicBezTo>
                <a:cubicBezTo>
                  <a:pt x="0" y="3043079"/>
                  <a:pt x="45121" y="2926603"/>
                  <a:pt x="135364" y="2823768"/>
                </a:cubicBezTo>
                <a:cubicBezTo>
                  <a:pt x="225607" y="2720932"/>
                  <a:pt x="335788" y="2669515"/>
                  <a:pt x="465905" y="2669515"/>
                </a:cubicBezTo>
                <a:cubicBezTo>
                  <a:pt x="537260" y="2669515"/>
                  <a:pt x="600221" y="2676860"/>
                  <a:pt x="654786" y="2691551"/>
                </a:cubicBezTo>
                <a:cubicBezTo>
                  <a:pt x="709352" y="2706242"/>
                  <a:pt x="768115" y="2738771"/>
                  <a:pt x="831075" y="2789139"/>
                </a:cubicBezTo>
                <a:cubicBezTo>
                  <a:pt x="873048" y="2822718"/>
                  <a:pt x="910825" y="2852100"/>
                  <a:pt x="944403" y="2877284"/>
                </a:cubicBezTo>
                <a:cubicBezTo>
                  <a:pt x="977982" y="2902468"/>
                  <a:pt x="1011561" y="2924504"/>
                  <a:pt x="1045140" y="2943392"/>
                </a:cubicBezTo>
                <a:cubicBezTo>
                  <a:pt x="1078719" y="2962280"/>
                  <a:pt x="1115445" y="2976971"/>
                  <a:pt x="1155320" y="2987464"/>
                </a:cubicBezTo>
                <a:cubicBezTo>
                  <a:pt x="1195195" y="2997958"/>
                  <a:pt x="1244514" y="3005303"/>
                  <a:pt x="1303277" y="3009500"/>
                </a:cubicBezTo>
                <a:cubicBezTo>
                  <a:pt x="1328461" y="3009500"/>
                  <a:pt x="1365188" y="3007401"/>
                  <a:pt x="1413457" y="3003204"/>
                </a:cubicBezTo>
                <a:cubicBezTo>
                  <a:pt x="1461727" y="2999007"/>
                  <a:pt x="1508947" y="2987464"/>
                  <a:pt x="1555118" y="2968576"/>
                </a:cubicBezTo>
                <a:cubicBezTo>
                  <a:pt x="1601289" y="2949688"/>
                  <a:pt x="1642213" y="2919257"/>
                  <a:pt x="1677890" y="2877284"/>
                </a:cubicBezTo>
                <a:cubicBezTo>
                  <a:pt x="1713568" y="2835310"/>
                  <a:pt x="1731406" y="2776547"/>
                  <a:pt x="1731406" y="2700995"/>
                </a:cubicBezTo>
                <a:cubicBezTo>
                  <a:pt x="1731406" y="2570877"/>
                  <a:pt x="1696778" y="2472240"/>
                  <a:pt x="1627522" y="2405082"/>
                </a:cubicBezTo>
                <a:cubicBezTo>
                  <a:pt x="1558266" y="2337924"/>
                  <a:pt x="1435493" y="2274964"/>
                  <a:pt x="1259205" y="2216201"/>
                </a:cubicBezTo>
                <a:cubicBezTo>
                  <a:pt x="1103903" y="2165833"/>
                  <a:pt x="959094" y="2110218"/>
                  <a:pt x="824779" y="2049356"/>
                </a:cubicBezTo>
                <a:cubicBezTo>
                  <a:pt x="690464" y="1988495"/>
                  <a:pt x="572938" y="1916090"/>
                  <a:pt x="472201" y="1832144"/>
                </a:cubicBezTo>
                <a:cubicBezTo>
                  <a:pt x="371465" y="1748196"/>
                  <a:pt x="291715" y="1649559"/>
                  <a:pt x="232953" y="1536230"/>
                </a:cubicBezTo>
                <a:cubicBezTo>
                  <a:pt x="174190" y="1422902"/>
                  <a:pt x="144808" y="1290685"/>
                  <a:pt x="144808" y="1139581"/>
                </a:cubicBezTo>
                <a:cubicBezTo>
                  <a:pt x="144808" y="912924"/>
                  <a:pt x="186782" y="726142"/>
                  <a:pt x="270729" y="579234"/>
                </a:cubicBezTo>
                <a:cubicBezTo>
                  <a:pt x="354676" y="432327"/>
                  <a:pt x="460659" y="315851"/>
                  <a:pt x="588678" y="229805"/>
                </a:cubicBezTo>
                <a:cubicBezTo>
                  <a:pt x="716697" y="143759"/>
                  <a:pt x="857309" y="83947"/>
                  <a:pt x="1010512" y="50368"/>
                </a:cubicBezTo>
                <a:cubicBezTo>
                  <a:pt x="1163715" y="16790"/>
                  <a:pt x="1309573" y="0"/>
                  <a:pt x="144808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879197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7923FB4-9F34-49CF-B994-E2E066243A5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39283" y="1310428"/>
            <a:ext cx="6072873" cy="4826575"/>
          </a:xfrm>
          <a:custGeom>
            <a:avLst/>
            <a:gdLst/>
            <a:ahLst/>
            <a:cxnLst/>
            <a:rect l="l" t="t" r="r" b="b"/>
            <a:pathLst>
              <a:path w="6072873" h="4826575">
                <a:moveTo>
                  <a:pt x="642032" y="0"/>
                </a:moveTo>
                <a:cubicBezTo>
                  <a:pt x="757850" y="0"/>
                  <a:pt x="863597" y="30214"/>
                  <a:pt x="959272" y="90640"/>
                </a:cubicBezTo>
                <a:cubicBezTo>
                  <a:pt x="1054948" y="151067"/>
                  <a:pt x="1120410" y="239189"/>
                  <a:pt x="1155658" y="355007"/>
                </a:cubicBezTo>
                <a:lnTo>
                  <a:pt x="1873224" y="2696538"/>
                </a:lnTo>
                <a:lnTo>
                  <a:pt x="2454830" y="400327"/>
                </a:lnTo>
                <a:cubicBezTo>
                  <a:pt x="2505186" y="239189"/>
                  <a:pt x="2588272" y="134701"/>
                  <a:pt x="2704090" y="86863"/>
                </a:cubicBezTo>
                <a:cubicBezTo>
                  <a:pt x="2819908" y="39026"/>
                  <a:pt x="2930690" y="15107"/>
                  <a:pt x="3036436" y="15107"/>
                </a:cubicBezTo>
                <a:cubicBezTo>
                  <a:pt x="3137147" y="15107"/>
                  <a:pt x="3244153" y="39026"/>
                  <a:pt x="3357453" y="86863"/>
                </a:cubicBezTo>
                <a:cubicBezTo>
                  <a:pt x="3470752" y="134701"/>
                  <a:pt x="3555098" y="239189"/>
                  <a:pt x="3610489" y="400327"/>
                </a:cubicBezTo>
                <a:lnTo>
                  <a:pt x="4207202" y="2696538"/>
                </a:lnTo>
                <a:lnTo>
                  <a:pt x="4917214" y="355007"/>
                </a:lnTo>
                <a:cubicBezTo>
                  <a:pt x="4952463" y="239189"/>
                  <a:pt x="5019184" y="151067"/>
                  <a:pt x="5117377" y="90640"/>
                </a:cubicBezTo>
                <a:cubicBezTo>
                  <a:pt x="5215571" y="30214"/>
                  <a:pt x="5322576" y="0"/>
                  <a:pt x="5438394" y="0"/>
                </a:cubicBezTo>
                <a:cubicBezTo>
                  <a:pt x="5534069" y="0"/>
                  <a:pt x="5624709" y="17625"/>
                  <a:pt x="5710314" y="52874"/>
                </a:cubicBezTo>
                <a:cubicBezTo>
                  <a:pt x="5826131" y="103229"/>
                  <a:pt x="5915512" y="174986"/>
                  <a:pt x="5978456" y="268143"/>
                </a:cubicBezTo>
                <a:cubicBezTo>
                  <a:pt x="6041400" y="361301"/>
                  <a:pt x="6072873" y="465789"/>
                  <a:pt x="6072873" y="581607"/>
                </a:cubicBezTo>
                <a:cubicBezTo>
                  <a:pt x="6072873" y="672246"/>
                  <a:pt x="6055249" y="755333"/>
                  <a:pt x="6020000" y="830866"/>
                </a:cubicBezTo>
                <a:lnTo>
                  <a:pt x="4773701" y="4479123"/>
                </a:lnTo>
                <a:cubicBezTo>
                  <a:pt x="4718310" y="4605011"/>
                  <a:pt x="4641518" y="4694392"/>
                  <a:pt x="4543325" y="4747265"/>
                </a:cubicBezTo>
                <a:cubicBezTo>
                  <a:pt x="4445132" y="4800138"/>
                  <a:pt x="4333091" y="4826575"/>
                  <a:pt x="4207202" y="4826575"/>
                </a:cubicBezTo>
                <a:cubicBezTo>
                  <a:pt x="4091384" y="4821540"/>
                  <a:pt x="3979343" y="4788809"/>
                  <a:pt x="3871079" y="4728382"/>
                </a:cubicBezTo>
                <a:cubicBezTo>
                  <a:pt x="3762815" y="4667955"/>
                  <a:pt x="3686022" y="4582351"/>
                  <a:pt x="3640703" y="4471569"/>
                </a:cubicBezTo>
                <a:lnTo>
                  <a:pt x="3036436" y="2575685"/>
                </a:lnTo>
                <a:lnTo>
                  <a:pt x="2439724" y="4479123"/>
                </a:lnTo>
                <a:cubicBezTo>
                  <a:pt x="2384333" y="4605011"/>
                  <a:pt x="2307540" y="4694392"/>
                  <a:pt x="2209347" y="4747265"/>
                </a:cubicBezTo>
                <a:cubicBezTo>
                  <a:pt x="2111154" y="4800138"/>
                  <a:pt x="1999113" y="4826575"/>
                  <a:pt x="1873224" y="4826575"/>
                </a:cubicBezTo>
                <a:cubicBezTo>
                  <a:pt x="1757407" y="4821540"/>
                  <a:pt x="1645366" y="4788809"/>
                  <a:pt x="1537102" y="4728382"/>
                </a:cubicBezTo>
                <a:cubicBezTo>
                  <a:pt x="1428837" y="4667955"/>
                  <a:pt x="1352045" y="4582351"/>
                  <a:pt x="1306725" y="4471569"/>
                </a:cubicBezTo>
                <a:lnTo>
                  <a:pt x="52873" y="830866"/>
                </a:lnTo>
                <a:cubicBezTo>
                  <a:pt x="17624" y="755333"/>
                  <a:pt x="0" y="674764"/>
                  <a:pt x="0" y="589160"/>
                </a:cubicBezTo>
                <a:cubicBezTo>
                  <a:pt x="0" y="473342"/>
                  <a:pt x="31472" y="368854"/>
                  <a:pt x="94416" y="275697"/>
                </a:cubicBezTo>
                <a:cubicBezTo>
                  <a:pt x="157361" y="182539"/>
                  <a:pt x="246742" y="110783"/>
                  <a:pt x="362559" y="60427"/>
                </a:cubicBezTo>
                <a:cubicBezTo>
                  <a:pt x="458235" y="20143"/>
                  <a:pt x="551392" y="0"/>
                  <a:pt x="64203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342286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FA24807-DF73-4A02-A188-45AAE0E0F58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474758" y="1274400"/>
            <a:ext cx="4811468" cy="4811468"/>
          </a:xfrm>
          <a:custGeom>
            <a:avLst/>
            <a:gdLst/>
            <a:ahLst/>
            <a:cxnLst/>
            <a:rect l="l" t="t" r="r" b="b"/>
            <a:pathLst>
              <a:path w="4811468" h="4811468">
                <a:moveTo>
                  <a:pt x="2409511" y="1208532"/>
                </a:moveTo>
                <a:cubicBezTo>
                  <a:pt x="2243337" y="1208532"/>
                  <a:pt x="2087236" y="1240004"/>
                  <a:pt x="1941205" y="1302948"/>
                </a:cubicBezTo>
                <a:cubicBezTo>
                  <a:pt x="1795173" y="1365893"/>
                  <a:pt x="1666767" y="1452756"/>
                  <a:pt x="1555985" y="1563538"/>
                </a:cubicBezTo>
                <a:cubicBezTo>
                  <a:pt x="1445203" y="1674320"/>
                  <a:pt x="1358340" y="1802727"/>
                  <a:pt x="1295395" y="1948758"/>
                </a:cubicBezTo>
                <a:cubicBezTo>
                  <a:pt x="1232451" y="2094789"/>
                  <a:pt x="1200979" y="2250891"/>
                  <a:pt x="1200979" y="2417064"/>
                </a:cubicBezTo>
                <a:cubicBezTo>
                  <a:pt x="1200979" y="2583237"/>
                  <a:pt x="1232451" y="2739339"/>
                  <a:pt x="1295395" y="2885371"/>
                </a:cubicBezTo>
                <a:cubicBezTo>
                  <a:pt x="1358340" y="3031401"/>
                  <a:pt x="1445203" y="3159808"/>
                  <a:pt x="1555985" y="3270590"/>
                </a:cubicBezTo>
                <a:cubicBezTo>
                  <a:pt x="1666767" y="3381372"/>
                  <a:pt x="1795173" y="3468235"/>
                  <a:pt x="1941205" y="3531179"/>
                </a:cubicBezTo>
                <a:cubicBezTo>
                  <a:pt x="2087236" y="3594124"/>
                  <a:pt x="2243337" y="3625596"/>
                  <a:pt x="2409511" y="3625596"/>
                </a:cubicBezTo>
                <a:cubicBezTo>
                  <a:pt x="2575684" y="3625596"/>
                  <a:pt x="2731786" y="3594124"/>
                  <a:pt x="2877816" y="3531179"/>
                </a:cubicBezTo>
                <a:cubicBezTo>
                  <a:pt x="3023847" y="3468235"/>
                  <a:pt x="3152254" y="3381372"/>
                  <a:pt x="3263036" y="3270590"/>
                </a:cubicBezTo>
                <a:cubicBezTo>
                  <a:pt x="3373818" y="3159808"/>
                  <a:pt x="3460681" y="3031401"/>
                  <a:pt x="3523626" y="2885371"/>
                </a:cubicBezTo>
                <a:cubicBezTo>
                  <a:pt x="3586570" y="2739339"/>
                  <a:pt x="3618042" y="2583237"/>
                  <a:pt x="3618042" y="2417064"/>
                </a:cubicBezTo>
                <a:cubicBezTo>
                  <a:pt x="3618042" y="2250891"/>
                  <a:pt x="3586570" y="2094789"/>
                  <a:pt x="3523626" y="1948758"/>
                </a:cubicBezTo>
                <a:cubicBezTo>
                  <a:pt x="3460681" y="1802727"/>
                  <a:pt x="3373818" y="1674320"/>
                  <a:pt x="3263036" y="1563538"/>
                </a:cubicBezTo>
                <a:cubicBezTo>
                  <a:pt x="3152254" y="1452756"/>
                  <a:pt x="3023847" y="1365893"/>
                  <a:pt x="2877816" y="1302948"/>
                </a:cubicBezTo>
                <a:cubicBezTo>
                  <a:pt x="2731786" y="1240004"/>
                  <a:pt x="2575684" y="1208532"/>
                  <a:pt x="2409511" y="1208532"/>
                </a:cubicBezTo>
                <a:close/>
                <a:moveTo>
                  <a:pt x="2401957" y="0"/>
                </a:moveTo>
                <a:cubicBezTo>
                  <a:pt x="2734303" y="0"/>
                  <a:pt x="3046508" y="62944"/>
                  <a:pt x="3338569" y="188833"/>
                </a:cubicBezTo>
                <a:cubicBezTo>
                  <a:pt x="3630631" y="314722"/>
                  <a:pt x="3886185" y="487190"/>
                  <a:pt x="4105232" y="706236"/>
                </a:cubicBezTo>
                <a:cubicBezTo>
                  <a:pt x="4324278" y="925282"/>
                  <a:pt x="4496746" y="1180836"/>
                  <a:pt x="4622635" y="1472898"/>
                </a:cubicBezTo>
                <a:cubicBezTo>
                  <a:pt x="4748523" y="1764960"/>
                  <a:pt x="4811468" y="2077164"/>
                  <a:pt x="4811468" y="2409511"/>
                </a:cubicBezTo>
                <a:cubicBezTo>
                  <a:pt x="4811468" y="2741857"/>
                  <a:pt x="4748523" y="3054061"/>
                  <a:pt x="4622635" y="3346123"/>
                </a:cubicBezTo>
                <a:cubicBezTo>
                  <a:pt x="4496746" y="3638185"/>
                  <a:pt x="4324278" y="3892481"/>
                  <a:pt x="4105232" y="4109009"/>
                </a:cubicBezTo>
                <a:cubicBezTo>
                  <a:pt x="3886185" y="4325538"/>
                  <a:pt x="3630631" y="4496747"/>
                  <a:pt x="3338569" y="4622635"/>
                </a:cubicBezTo>
                <a:cubicBezTo>
                  <a:pt x="3046508" y="4748524"/>
                  <a:pt x="2734303" y="4811468"/>
                  <a:pt x="2401957" y="4811468"/>
                </a:cubicBezTo>
                <a:cubicBezTo>
                  <a:pt x="2069611" y="4811468"/>
                  <a:pt x="1757407" y="4748524"/>
                  <a:pt x="1465345" y="4622635"/>
                </a:cubicBezTo>
                <a:cubicBezTo>
                  <a:pt x="1173283" y="4496747"/>
                  <a:pt x="918988" y="4325538"/>
                  <a:pt x="702459" y="4109009"/>
                </a:cubicBezTo>
                <a:cubicBezTo>
                  <a:pt x="485930" y="3892481"/>
                  <a:pt x="314722" y="3638185"/>
                  <a:pt x="188833" y="3346123"/>
                </a:cubicBezTo>
                <a:cubicBezTo>
                  <a:pt x="62944" y="3054061"/>
                  <a:pt x="0" y="2741857"/>
                  <a:pt x="0" y="2409511"/>
                </a:cubicBezTo>
                <a:cubicBezTo>
                  <a:pt x="0" y="2077164"/>
                  <a:pt x="62944" y="1764960"/>
                  <a:pt x="188833" y="1472898"/>
                </a:cubicBezTo>
                <a:cubicBezTo>
                  <a:pt x="314722" y="1180836"/>
                  <a:pt x="485930" y="925282"/>
                  <a:pt x="702459" y="706236"/>
                </a:cubicBezTo>
                <a:cubicBezTo>
                  <a:pt x="918988" y="487190"/>
                  <a:pt x="1173283" y="314722"/>
                  <a:pt x="1465345" y="188833"/>
                </a:cubicBezTo>
                <a:cubicBezTo>
                  <a:pt x="1757407" y="62944"/>
                  <a:pt x="2069611" y="0"/>
                  <a:pt x="240195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629703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FF95">
                <a:lumMod val="60000"/>
                <a:lumOff val="40000"/>
              </a:srgb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7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634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5" r:id="rId1"/>
    <p:sldLayoutId id="2147483865" r:id="rId2"/>
    <p:sldLayoutId id="2147483853" r:id="rId3"/>
    <p:sldLayoutId id="2147483808" r:id="rId4"/>
    <p:sldLayoutId id="2147483804" r:id="rId5"/>
    <p:sldLayoutId id="2147483852" r:id="rId6"/>
    <p:sldLayoutId id="2147483856" r:id="rId7"/>
    <p:sldLayoutId id="2147483873" r:id="rId8"/>
    <p:sldLayoutId id="2147483874" r:id="rId9"/>
    <p:sldLayoutId id="2147483875" r:id="rId10"/>
    <p:sldLayoutId id="2147483805" r:id="rId11"/>
    <p:sldLayoutId id="2147483806" r:id="rId12"/>
    <p:sldLayoutId id="2147483839" r:id="rId13"/>
    <p:sldLayoutId id="2147483857" r:id="rId14"/>
    <p:sldLayoutId id="2147483870" r:id="rId15"/>
    <p:sldLayoutId id="2147483842" r:id="rId16"/>
    <p:sldLayoutId id="2147483858" r:id="rId17"/>
    <p:sldLayoutId id="2147483862" r:id="rId18"/>
    <p:sldLayoutId id="2147483867" r:id="rId19"/>
    <p:sldLayoutId id="2147483868" r:id="rId20"/>
    <p:sldLayoutId id="2147483871" r:id="rId21"/>
    <p:sldLayoutId id="2147483872" r:id="rId22"/>
    <p:sldLayoutId id="2147483860" r:id="rId23"/>
    <p:sldLayoutId id="2147483869" r:id="rId24"/>
    <p:sldLayoutId id="2147483863" r:id="rId25"/>
    <p:sldLayoutId id="2147483745" r:id="rId26"/>
    <p:sldLayoutId id="2147483876" r:id="rId27"/>
    <p:sldLayoutId id="2147483877" r:id="rId28"/>
    <p:sldLayoutId id="2147483878" r:id="rId29"/>
    <p:sldLayoutId id="2147483798" r:id="rId30"/>
    <p:sldLayoutId id="2147483736" r:id="rId31"/>
    <p:sldLayoutId id="2147483715" r:id="rId3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4080" userDrawn="1">
          <p15:clr>
            <a:srgbClr val="F26B43"/>
          </p15:clr>
        </p15:guide>
        <p15:guide id="2" pos="240" userDrawn="1">
          <p15:clr>
            <a:srgbClr val="F26B43"/>
          </p15:clr>
        </p15:guide>
        <p15:guide id="3" pos="2664" userDrawn="1">
          <p15:clr>
            <a:srgbClr val="F26B43"/>
          </p15:clr>
        </p15:guide>
        <p15:guide id="4" pos="5016" userDrawn="1">
          <p15:clr>
            <a:srgbClr val="F26B43"/>
          </p15:clr>
        </p15:guide>
        <p15:guide id="5" pos="7440" userDrawn="1">
          <p15:clr>
            <a:srgbClr val="F26B43"/>
          </p15:clr>
        </p15:guide>
        <p15:guide id="6" orient="horz" pos="2808" userDrawn="1">
          <p15:clr>
            <a:srgbClr val="F26B43"/>
          </p15:clr>
        </p15:guide>
        <p15:guide id="7" orient="horz" pos="1512" userDrawn="1">
          <p15:clr>
            <a:srgbClr val="F26B43"/>
          </p15:clr>
        </p15:guide>
        <p15:guide id="8" orient="horz" pos="2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preview.themeforest.net/item/testo-restaurant-cafe-reactjs-nextjs-template/full_screen_preview/45358209?_ga=2.239457859.117493441.1737468129-1011996984.1654789992" TargetMode="Externa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8574">
              <a:srgbClr val="89FBCB"/>
            </a:gs>
            <a:gs pos="0">
              <a:srgbClr val="00FF95">
                <a:lumMod val="60000"/>
                <a:lumOff val="40000"/>
              </a:srgb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7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E373F4E-680F-48FB-A43A-92CBBCFE24C4}"/>
              </a:ext>
            </a:extLst>
          </p:cNvPr>
          <p:cNvSpPr txBox="1"/>
          <p:nvPr/>
        </p:nvSpPr>
        <p:spPr>
          <a:xfrm>
            <a:off x="1226730" y="306819"/>
            <a:ext cx="6977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51238"/>
                </a:solidFill>
                <a:latin typeface="Poppins SemiBold" panose="00000700000000000000" pitchFamily="2" charset="0"/>
                <a:ea typeface="Helmet" pitchFamily="50" charset="-128"/>
                <a:cs typeface="Poppins SemiBold" panose="00000700000000000000" pitchFamily="2" charset="0"/>
              </a:rPr>
              <a:t>Hyrje</a:t>
            </a:r>
            <a:r>
              <a:rPr lang="en-US" dirty="0" smtClean="0">
                <a:solidFill>
                  <a:srgbClr val="051238"/>
                </a:solidFill>
                <a:latin typeface="Poppins SemiBold" panose="00000700000000000000" pitchFamily="2" charset="0"/>
                <a:ea typeface="Helmet" pitchFamily="50" charset="-128"/>
                <a:cs typeface="Poppins SemiBold" panose="00000700000000000000" pitchFamily="2" charset="0"/>
              </a:rPr>
              <a:t> ne </a:t>
            </a:r>
            <a:r>
              <a:rPr lang="en-US" dirty="0" err="1" smtClean="0">
                <a:solidFill>
                  <a:srgbClr val="051238"/>
                </a:solidFill>
                <a:latin typeface="Poppins SemiBold" panose="00000700000000000000" pitchFamily="2" charset="0"/>
                <a:ea typeface="Helmet" pitchFamily="50" charset="-128"/>
                <a:cs typeface="Poppins SemiBold" panose="00000700000000000000" pitchFamily="2" charset="0"/>
              </a:rPr>
              <a:t>Javascript</a:t>
            </a:r>
            <a:endParaRPr lang="en-US" dirty="0">
              <a:solidFill>
                <a:srgbClr val="051238"/>
              </a:solidFill>
              <a:latin typeface="Poppins SemiBold" panose="00000700000000000000" pitchFamily="2" charset="0"/>
              <a:ea typeface="Helmet" pitchFamily="50" charset="-128"/>
              <a:cs typeface="Poppins SemiBold" panose="00000700000000000000" pitchFamily="2" charset="0"/>
            </a:endParaRPr>
          </a:p>
        </p:txBody>
      </p:sp>
      <p:sp>
        <p:nvSpPr>
          <p:cNvPr id="10" name="Rectangle 9"/>
          <p:cNvSpPr/>
          <p:nvPr/>
        </p:nvSpPr>
        <p:spPr>
          <a:xfrm flipV="1">
            <a:off x="1226730" y="788683"/>
            <a:ext cx="7766626" cy="18288"/>
          </a:xfrm>
          <a:prstGeom prst="rect">
            <a:avLst/>
          </a:prstGeom>
          <a:gradFill flip="none" rotWithShape="1">
            <a:gsLst>
              <a:gs pos="17000">
                <a:srgbClr val="051238"/>
              </a:gs>
              <a:gs pos="9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58F96753-8F25-46C8-8DC0-5215D70C48D9}"/>
              </a:ext>
            </a:extLst>
          </p:cNvPr>
          <p:cNvSpPr/>
          <p:nvPr/>
        </p:nvSpPr>
        <p:spPr>
          <a:xfrm rot="10800000">
            <a:off x="11272588" y="-23539"/>
            <a:ext cx="545921" cy="830510"/>
          </a:xfrm>
          <a:prstGeom prst="round2SameRect">
            <a:avLst/>
          </a:prstGeom>
          <a:solidFill>
            <a:srgbClr val="00FF95"/>
          </a:solidFill>
          <a:ln w="6350">
            <a:solidFill>
              <a:srgbClr val="05123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Roboto" panose="0200000000000000000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336997" y="207050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51238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01</a:t>
            </a:r>
            <a:endParaRPr lang="en-US" dirty="0">
              <a:solidFill>
                <a:srgbClr val="051238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8299" y="2208695"/>
            <a:ext cx="1510359" cy="1510359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2758299" y="3987236"/>
            <a:ext cx="14814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5123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JAVASCRIPT</a:t>
            </a:r>
            <a:endParaRPr lang="en-US" b="1" dirty="0">
              <a:solidFill>
                <a:srgbClr val="051238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613285" y="2239196"/>
            <a:ext cx="18288" cy="1479858"/>
          </a:xfrm>
          <a:prstGeom prst="rect">
            <a:avLst/>
          </a:prstGeom>
          <a:solidFill>
            <a:srgbClr val="051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9749986" y="4285354"/>
            <a:ext cx="1566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5123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Powered By</a:t>
            </a:r>
            <a:endParaRPr lang="en-US" b="1" dirty="0">
              <a:solidFill>
                <a:srgbClr val="051238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0713" y="2041876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862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E373F4E-680F-48FB-A43A-92CBBCFE24C4}"/>
              </a:ext>
            </a:extLst>
          </p:cNvPr>
          <p:cNvSpPr txBox="1"/>
          <p:nvPr/>
        </p:nvSpPr>
        <p:spPr>
          <a:xfrm>
            <a:off x="1226730" y="306819"/>
            <a:ext cx="83451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q-AL" sz="2800" b="1" dirty="0"/>
              <a:t>Multi-Dimensional Arrays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3706" y="1559220"/>
            <a:ext cx="7458075" cy="386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6135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E373F4E-680F-48FB-A43A-92CBBCFE24C4}"/>
              </a:ext>
            </a:extLst>
          </p:cNvPr>
          <p:cNvSpPr txBox="1"/>
          <p:nvPr/>
        </p:nvSpPr>
        <p:spPr>
          <a:xfrm>
            <a:off x="430853" y="290041"/>
            <a:ext cx="8345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q-AL" sz="2400" b="1" dirty="0"/>
              <a:t>Introduction to Objects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85284" y="2069805"/>
            <a:ext cx="740061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b="1" dirty="0"/>
          </a:p>
          <a:p>
            <a:r>
              <a:rPr lang="en-GB" b="1" dirty="0"/>
              <a:t>What is an Object?</a:t>
            </a:r>
            <a:endParaRPr lang="en-GB" dirty="0"/>
          </a:p>
          <a:p>
            <a:pPr lvl="1"/>
            <a:r>
              <a:rPr lang="en-GB" dirty="0"/>
              <a:t>A collection of key-value pairs.</a:t>
            </a:r>
          </a:p>
          <a:p>
            <a:pPr lvl="1"/>
            <a:r>
              <a:rPr lang="en-GB" dirty="0"/>
              <a:t>Represents real-world entities and their properties.</a:t>
            </a:r>
          </a:p>
          <a:p>
            <a:r>
              <a:rPr lang="en-GB" b="1" dirty="0"/>
              <a:t>Why Use Objects?</a:t>
            </a:r>
            <a:endParaRPr lang="en-GB" dirty="0"/>
          </a:p>
          <a:p>
            <a:pPr lvl="1"/>
            <a:r>
              <a:rPr lang="en-GB" dirty="0"/>
              <a:t>To structure and organize data.</a:t>
            </a:r>
          </a:p>
          <a:p>
            <a:pPr lvl="1"/>
            <a:r>
              <a:rPr lang="en-GB" dirty="0"/>
              <a:t>Example: Representing a user with properties like name, age, and email.</a:t>
            </a:r>
          </a:p>
          <a:p>
            <a:endParaRPr lang="sq-AL" dirty="0"/>
          </a:p>
        </p:txBody>
      </p:sp>
    </p:spTree>
    <p:extLst>
      <p:ext uri="{BB962C8B-B14F-4D97-AF65-F5344CB8AC3E}">
        <p14:creationId xmlns:p14="http://schemas.microsoft.com/office/powerpoint/2010/main" val="11790747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E373F4E-680F-48FB-A43A-92CBBCFE24C4}"/>
              </a:ext>
            </a:extLst>
          </p:cNvPr>
          <p:cNvSpPr txBox="1"/>
          <p:nvPr/>
        </p:nvSpPr>
        <p:spPr>
          <a:xfrm>
            <a:off x="688208" y="189373"/>
            <a:ext cx="83451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q-AL" sz="2000" b="1" dirty="0"/>
              <a:t>Creating Objects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780" y="1203251"/>
            <a:ext cx="7419975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5727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E373F4E-680F-48FB-A43A-92CBBCFE24C4}"/>
              </a:ext>
            </a:extLst>
          </p:cNvPr>
          <p:cNvSpPr txBox="1"/>
          <p:nvPr/>
        </p:nvSpPr>
        <p:spPr>
          <a:xfrm>
            <a:off x="1226730" y="306819"/>
            <a:ext cx="83451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q-AL" sz="2800" b="1" dirty="0"/>
              <a:t>Accessing Object Properties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4592" y="1889383"/>
            <a:ext cx="7820025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6740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E373F4E-680F-48FB-A43A-92CBBCFE24C4}"/>
              </a:ext>
            </a:extLst>
          </p:cNvPr>
          <p:cNvSpPr txBox="1"/>
          <p:nvPr/>
        </p:nvSpPr>
        <p:spPr>
          <a:xfrm>
            <a:off x="1025394" y="315208"/>
            <a:ext cx="83451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q-AL" sz="2800" b="1" dirty="0"/>
              <a:t>Modifying Object Properties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776" y="1671527"/>
            <a:ext cx="7781925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7989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E373F4E-680F-48FB-A43A-92CBBCFE24C4}"/>
              </a:ext>
            </a:extLst>
          </p:cNvPr>
          <p:cNvSpPr txBox="1"/>
          <p:nvPr/>
        </p:nvSpPr>
        <p:spPr>
          <a:xfrm>
            <a:off x="1226730" y="306819"/>
            <a:ext cx="83451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q-AL" sz="2800" b="1" dirty="0"/>
              <a:t>Iterating Through </a:t>
            </a:r>
            <a:r>
              <a:rPr lang="sq-AL" sz="2800" b="1" dirty="0" smtClean="0"/>
              <a:t>Object</a:t>
            </a:r>
            <a:endParaRPr lang="sq-AL" sz="28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349" y="2339163"/>
            <a:ext cx="744855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6863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E373F4E-680F-48FB-A43A-92CBBCFE24C4}"/>
              </a:ext>
            </a:extLst>
          </p:cNvPr>
          <p:cNvSpPr txBox="1"/>
          <p:nvPr/>
        </p:nvSpPr>
        <p:spPr>
          <a:xfrm>
            <a:off x="955393" y="346293"/>
            <a:ext cx="83451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q-AL" sz="2000" b="1" dirty="0"/>
              <a:t>Object Methods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257" y="1644724"/>
            <a:ext cx="7810500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6885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422605" y="460744"/>
            <a:ext cx="9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Projects</a:t>
            </a:r>
            <a:endParaRPr lang="sq-AL" dirty="0"/>
          </a:p>
        </p:txBody>
      </p:sp>
      <p:sp>
        <p:nvSpPr>
          <p:cNvPr id="4" name="TextBox 3"/>
          <p:cNvSpPr txBox="1"/>
          <p:nvPr/>
        </p:nvSpPr>
        <p:spPr>
          <a:xfrm>
            <a:off x="1920949" y="2289544"/>
            <a:ext cx="75819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q-AL" dirty="0" smtClean="0">
                <a:hlinkClick r:id="rId2"/>
              </a:rPr>
              <a:t>http://preview.themeforest.net/item/testo-restaurant-cafe-reactjs-nextjs-template/full_screen_preview/45358209?_ga=2.239457859.117493441.1737468129-1011996984.1654789992</a:t>
            </a:r>
            <a:endParaRPr lang="sq-AL" dirty="0"/>
          </a:p>
        </p:txBody>
      </p:sp>
    </p:spTree>
    <p:extLst>
      <p:ext uri="{BB962C8B-B14F-4D97-AF65-F5344CB8AC3E}">
        <p14:creationId xmlns:p14="http://schemas.microsoft.com/office/powerpoint/2010/main" val="32872603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 flipV="1">
            <a:off x="1226730" y="788683"/>
            <a:ext cx="7766626" cy="18288"/>
          </a:xfrm>
          <a:prstGeom prst="rect">
            <a:avLst/>
          </a:prstGeom>
          <a:gradFill flip="none" rotWithShape="1">
            <a:gsLst>
              <a:gs pos="17000">
                <a:srgbClr val="051238"/>
              </a:gs>
              <a:gs pos="9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58F96753-8F25-46C8-8DC0-5215D70C48D9}"/>
              </a:ext>
            </a:extLst>
          </p:cNvPr>
          <p:cNvSpPr/>
          <p:nvPr/>
        </p:nvSpPr>
        <p:spPr>
          <a:xfrm rot="10800000">
            <a:off x="11272588" y="-23539"/>
            <a:ext cx="545921" cy="830510"/>
          </a:xfrm>
          <a:prstGeom prst="round2SameRect">
            <a:avLst/>
          </a:prstGeom>
          <a:solidFill>
            <a:srgbClr val="00FF95"/>
          </a:solidFill>
          <a:ln w="6350">
            <a:solidFill>
              <a:srgbClr val="05123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Roboto" panose="0200000000000000000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312151" y="224131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51238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15</a:t>
            </a:r>
            <a:endParaRPr lang="en-US" dirty="0">
              <a:solidFill>
                <a:srgbClr val="051238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CD79B1C-8883-77EF-5193-89C7F0CED41F}"/>
              </a:ext>
            </a:extLst>
          </p:cNvPr>
          <p:cNvSpPr/>
          <p:nvPr/>
        </p:nvSpPr>
        <p:spPr>
          <a:xfrm>
            <a:off x="1978894" y="2733990"/>
            <a:ext cx="7543800" cy="3213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CD9B05-2244-0529-74FC-B8389F664825}"/>
              </a:ext>
            </a:extLst>
          </p:cNvPr>
          <p:cNvSpPr/>
          <p:nvPr/>
        </p:nvSpPr>
        <p:spPr>
          <a:xfrm>
            <a:off x="2298933" y="2884494"/>
            <a:ext cx="1021556" cy="1456046"/>
          </a:xfrm>
          <a:prstGeom prst="rect">
            <a:avLst/>
          </a:prstGeom>
          <a:gradFill>
            <a:gsLst>
              <a:gs pos="0">
                <a:srgbClr val="E1EEFE"/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9202398-970D-B108-EAEE-50FC97842AB5}"/>
              </a:ext>
            </a:extLst>
          </p:cNvPr>
          <p:cNvSpPr/>
          <p:nvPr/>
        </p:nvSpPr>
        <p:spPr>
          <a:xfrm>
            <a:off x="8821177" y="2884494"/>
            <a:ext cx="1021556" cy="1456046"/>
          </a:xfrm>
          <a:prstGeom prst="rect">
            <a:avLst/>
          </a:prstGeom>
          <a:gradFill>
            <a:gsLst>
              <a:gs pos="100000">
                <a:srgbClr val="E1EEFE"/>
              </a:gs>
              <a:gs pos="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2C62BCD-CB11-59B0-D3CB-ECE38B255651}"/>
              </a:ext>
            </a:extLst>
          </p:cNvPr>
          <p:cNvSpPr txBox="1"/>
          <p:nvPr/>
        </p:nvSpPr>
        <p:spPr>
          <a:xfrm>
            <a:off x="3143678" y="3236832"/>
            <a:ext cx="5849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00FF95"/>
                </a:solidFill>
                <a:latin typeface="Poppins" panose="00000500000000000000" pitchFamily="2" charset="0"/>
                <a:ea typeface="Roboto Black" panose="02000000000000000000" pitchFamily="2" charset="0"/>
                <a:cs typeface="Poppins" panose="00000500000000000000" pitchFamily="2" charset="0"/>
              </a:rPr>
              <a:t>FALEMINDERIT</a:t>
            </a:r>
            <a:r>
              <a:rPr lang="en-US" sz="2800" b="1" dirty="0" smtClean="0">
                <a:latin typeface="Poppins" panose="00000500000000000000" pitchFamily="2" charset="0"/>
                <a:ea typeface="Roboto Black" panose="02000000000000000000" pitchFamily="2" charset="0"/>
                <a:cs typeface="Poppins" panose="00000500000000000000" pitchFamily="2" charset="0"/>
              </a:rPr>
              <a:t> </a:t>
            </a:r>
            <a:r>
              <a:rPr lang="en-US" sz="2800" b="1" dirty="0" smtClean="0">
                <a:ln>
                  <a:solidFill>
                    <a:schemeClr val="tx2"/>
                  </a:solidFill>
                </a:ln>
                <a:noFill/>
                <a:latin typeface="Poppins" panose="00000500000000000000" pitchFamily="2" charset="0"/>
                <a:ea typeface="Roboto Black" panose="02000000000000000000" pitchFamily="2" charset="0"/>
                <a:cs typeface="Poppins" panose="00000500000000000000" pitchFamily="2" charset="0"/>
              </a:rPr>
              <a:t>PER</a:t>
            </a:r>
            <a:r>
              <a:rPr lang="en-US" sz="2800" b="1" dirty="0" smtClean="0">
                <a:latin typeface="Poppins" panose="00000500000000000000" pitchFamily="2" charset="0"/>
                <a:ea typeface="Roboto Black" panose="02000000000000000000" pitchFamily="2" charset="0"/>
                <a:cs typeface="Poppins" panose="00000500000000000000" pitchFamily="2" charset="0"/>
              </a:rPr>
              <a:t> </a:t>
            </a:r>
            <a:r>
              <a:rPr lang="en-US" sz="2800" b="1" dirty="0" smtClean="0">
                <a:solidFill>
                  <a:srgbClr val="051238"/>
                </a:solidFill>
                <a:latin typeface="Poppins" panose="00000500000000000000" pitchFamily="2" charset="0"/>
                <a:ea typeface="Roboto Black" panose="02000000000000000000" pitchFamily="2" charset="0"/>
                <a:cs typeface="Poppins" panose="00000500000000000000" pitchFamily="2" charset="0"/>
              </a:rPr>
              <a:t>VEMENDJEN</a:t>
            </a:r>
            <a:r>
              <a:rPr lang="en-US" sz="2800" b="1" dirty="0" smtClean="0">
                <a:solidFill>
                  <a:schemeClr val="tx2"/>
                </a:solidFill>
                <a:latin typeface="Poppins" panose="00000500000000000000" pitchFamily="2" charset="0"/>
                <a:ea typeface="Roboto Black" panose="02000000000000000000" pitchFamily="2" charset="0"/>
                <a:cs typeface="Poppins" panose="00000500000000000000" pitchFamily="2" charset="0"/>
              </a:rPr>
              <a:t>!</a:t>
            </a:r>
            <a:endParaRPr lang="en-US" sz="2800" b="1" dirty="0">
              <a:solidFill>
                <a:schemeClr val="tx2"/>
              </a:solidFill>
              <a:latin typeface="Poppins" panose="00000500000000000000" pitchFamily="2" charset="0"/>
              <a:ea typeface="Roboto Black" panose="020000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D97D8FE-981A-C1D7-C8AA-85EEB2A80ABE}"/>
              </a:ext>
            </a:extLst>
          </p:cNvPr>
          <p:cNvSpPr/>
          <p:nvPr/>
        </p:nvSpPr>
        <p:spPr>
          <a:xfrm>
            <a:off x="2298933" y="2884494"/>
            <a:ext cx="45719" cy="1456046"/>
          </a:xfrm>
          <a:prstGeom prst="rect">
            <a:avLst/>
          </a:prstGeom>
          <a:solidFill>
            <a:srgbClr val="051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3F84B9B-F314-E0FD-D8B6-1241CBF5EAC9}"/>
              </a:ext>
            </a:extLst>
          </p:cNvPr>
          <p:cNvSpPr/>
          <p:nvPr/>
        </p:nvSpPr>
        <p:spPr>
          <a:xfrm>
            <a:off x="9797014" y="2884494"/>
            <a:ext cx="45719" cy="1456046"/>
          </a:xfrm>
          <a:prstGeom prst="rect">
            <a:avLst/>
          </a:prstGeom>
          <a:solidFill>
            <a:srgbClr val="051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427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34181" y="2469823"/>
            <a:ext cx="1109078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chemeClr val="tx2"/>
                </a:solidFill>
              </a:rPr>
              <a:t>https://discord.gg/EYBmyQsR</a:t>
            </a:r>
            <a:endParaRPr lang="sq-AL" sz="6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5325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83112" y="0"/>
            <a:ext cx="9484841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q-AL" dirty="0"/>
              <a:t>https://github.com</a:t>
            </a:r>
            <a:r>
              <a:rPr lang="sq-AL" dirty="0" smtClean="0"/>
              <a:t>/</a:t>
            </a:r>
            <a:r>
              <a:rPr lang="en-US" dirty="0"/>
              <a:t/>
            </a:r>
            <a:br>
              <a:rPr lang="en-US" dirty="0"/>
            </a:br>
            <a:r>
              <a:rPr lang="en-US" sz="6000" dirty="0">
                <a:solidFill>
                  <a:schemeClr val="tx2"/>
                </a:solidFill>
              </a:rPr>
              <a:t>https://github.com/ardiqestaj</a:t>
            </a:r>
            <a:endParaRPr lang="sq-AL" sz="6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7315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21453" y="545284"/>
            <a:ext cx="15208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Content</a:t>
            </a:r>
            <a:endParaRPr lang="sq-AL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721453" y="1763119"/>
            <a:ext cx="3474413" cy="43704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Arrays</a:t>
            </a:r>
            <a:endParaRPr lang="sq-AL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Creating arrays</a:t>
            </a:r>
            <a:endParaRPr lang="sq-AL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Accessing arrays</a:t>
            </a:r>
            <a:endParaRPr lang="sq-AL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Array methods</a:t>
            </a:r>
            <a:endParaRPr lang="sq-AL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q-AL" sz="2000" dirty="0"/>
              <a:t>Iterating Through </a:t>
            </a:r>
            <a:r>
              <a:rPr lang="sq-AL" sz="2000" dirty="0"/>
              <a:t>Arrays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q-AL" sz="2000" dirty="0"/>
              <a:t>Advanced </a:t>
            </a:r>
            <a:r>
              <a:rPr lang="sq-AL" sz="2000" dirty="0"/>
              <a:t>Array Methods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q-AL" sz="2000" dirty="0"/>
              <a:t>Multi-Dimensional Arrays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q-AL" sz="2000" dirty="0"/>
              <a:t>Introduction to Objects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q-AL" sz="2000" dirty="0"/>
              <a:t>Creating Objects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q-AL" sz="2000" dirty="0"/>
              <a:t>Accessing Object Properties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q-AL" sz="2000" dirty="0"/>
              <a:t>Modifying Object Properties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q-AL" sz="2000" dirty="0"/>
              <a:t>Iterating Through </a:t>
            </a:r>
            <a:r>
              <a:rPr lang="sq-AL" sz="2000" dirty="0" smtClean="0"/>
              <a:t>Objects</a:t>
            </a:r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q-AL" sz="2000" dirty="0"/>
              <a:t>Object Methods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sq-AL" sz="2000" dirty="0"/>
          </a:p>
        </p:txBody>
      </p:sp>
    </p:spTree>
    <p:extLst>
      <p:ext uri="{BB962C8B-B14F-4D97-AF65-F5344CB8AC3E}">
        <p14:creationId xmlns:p14="http://schemas.microsoft.com/office/powerpoint/2010/main" val="2123412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202865" y="255181"/>
            <a:ext cx="13613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Arrays</a:t>
            </a:r>
            <a:endParaRPr lang="sq-AL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1907" y="2954411"/>
            <a:ext cx="6724650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621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202865" y="255181"/>
            <a:ext cx="30324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Creating Arrays</a:t>
            </a:r>
            <a:endParaRPr lang="sq-AL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0854" y="1903781"/>
            <a:ext cx="7248525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989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62176" y="723014"/>
            <a:ext cx="5642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q-AL" b="1"/>
              <a:t>Accessing Array Elements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1237" y="1457325"/>
            <a:ext cx="7629525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933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32615" y="531628"/>
            <a:ext cx="1580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Array Methods</a:t>
            </a:r>
            <a:endParaRPr lang="sq-AL" dirty="0"/>
          </a:p>
        </p:txBody>
      </p:sp>
      <p:pic>
        <p:nvPicPr>
          <p:cNvPr id="1026" name="Picture 2" descr="SHASHANK GUPTA on LinkedIn: Array Methods in J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0586" y="1694490"/>
            <a:ext cx="3926958" cy="3926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2425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E373F4E-680F-48FB-A43A-92CBBCFE24C4}"/>
              </a:ext>
            </a:extLst>
          </p:cNvPr>
          <p:cNvSpPr txBox="1"/>
          <p:nvPr/>
        </p:nvSpPr>
        <p:spPr>
          <a:xfrm>
            <a:off x="1226730" y="306819"/>
            <a:ext cx="83451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q-AL" sz="2800" b="1" dirty="0"/>
              <a:t>Iterating Through Arrays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0073" y="1039221"/>
            <a:ext cx="7848600" cy="452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294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E373F4E-680F-48FB-A43A-92CBBCFE24C4}"/>
              </a:ext>
            </a:extLst>
          </p:cNvPr>
          <p:cNvSpPr txBox="1"/>
          <p:nvPr/>
        </p:nvSpPr>
        <p:spPr>
          <a:xfrm>
            <a:off x="1226730" y="306819"/>
            <a:ext cx="83451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q-AL" sz="2800" b="1" dirty="0"/>
              <a:t>Advanced Array Methods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6982" y="1211779"/>
            <a:ext cx="7505700" cy="450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8904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hamrock">
      <a:dk1>
        <a:srgbClr val="2ECC71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39607</TotalTime>
  <Words>136</Words>
  <Application>Microsoft Office PowerPoint</Application>
  <PresentationFormat>Widescreen</PresentationFormat>
  <Paragraphs>44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Calibri</vt:lpstr>
      <vt:lpstr>Helmet</vt:lpstr>
      <vt:lpstr>Poppins</vt:lpstr>
      <vt:lpstr>Poppins SemiBold</vt:lpstr>
      <vt:lpstr>Roboto</vt:lpstr>
      <vt:lpstr>Roboto Black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Dewa</dc:creator>
  <cp:lastModifiedBy>Ardi Qestaj</cp:lastModifiedBy>
  <cp:revision>2684</cp:revision>
  <dcterms:created xsi:type="dcterms:W3CDTF">2014-10-14T06:21:58Z</dcterms:created>
  <dcterms:modified xsi:type="dcterms:W3CDTF">2025-01-21T23:17:54Z</dcterms:modified>
  <cp:category>Natural</cp:category>
</cp:coreProperties>
</file>