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handoutMasterIdLst>
    <p:handoutMasterId r:id="rId22"/>
  </p:handoutMasterIdLst>
  <p:sldIdLst>
    <p:sldId id="384" r:id="rId2"/>
    <p:sldId id="385" r:id="rId3"/>
    <p:sldId id="386" r:id="rId4"/>
    <p:sldId id="387" r:id="rId5"/>
    <p:sldId id="405" r:id="rId6"/>
    <p:sldId id="406" r:id="rId7"/>
    <p:sldId id="388" r:id="rId8"/>
    <p:sldId id="389" r:id="rId9"/>
    <p:sldId id="392" r:id="rId10"/>
    <p:sldId id="411" r:id="rId11"/>
    <p:sldId id="390" r:id="rId12"/>
    <p:sldId id="391" r:id="rId13"/>
    <p:sldId id="412" r:id="rId14"/>
    <p:sldId id="393" r:id="rId15"/>
    <p:sldId id="407" r:id="rId16"/>
    <p:sldId id="394" r:id="rId17"/>
    <p:sldId id="408" r:id="rId18"/>
    <p:sldId id="413" r:id="rId19"/>
    <p:sldId id="403" r:id="rId20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240" userDrawn="1">
          <p15:clr>
            <a:srgbClr val="A4A3A4"/>
          </p15:clr>
        </p15:guide>
        <p15:guide id="7" orient="horz" pos="1512" userDrawn="1">
          <p15:clr>
            <a:srgbClr val="A4A3A4"/>
          </p15:clr>
        </p15:guide>
        <p15:guide id="8" pos="2664" userDrawn="1">
          <p15:clr>
            <a:srgbClr val="A4A3A4"/>
          </p15:clr>
        </p15:guide>
        <p15:guide id="9" pos="5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238"/>
    <a:srgbClr val="00FF95"/>
    <a:srgbClr val="000000"/>
    <a:srgbClr val="ADB5DF"/>
    <a:srgbClr val="959FD6"/>
    <a:srgbClr val="6472C3"/>
    <a:srgbClr val="0EAAE3"/>
    <a:srgbClr val="262626"/>
    <a:srgbClr val="FCFCFC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1" autoAdjust="0"/>
    <p:restoredTop sz="93223" autoAdjust="0"/>
  </p:normalViewPr>
  <p:slideViewPr>
    <p:cSldViewPr snapToGrid="0">
      <p:cViewPr varScale="1">
        <p:scale>
          <a:sx n="101" d="100"/>
          <a:sy n="101" d="100"/>
        </p:scale>
        <p:origin x="144" y="1224"/>
      </p:cViewPr>
      <p:guideLst>
        <p:guide orient="horz" pos="2808"/>
        <p:guide pos="240"/>
        <p:guide pos="7440"/>
        <p:guide orient="horz" pos="4080"/>
        <p:guide orient="horz" pos="240"/>
        <p:guide orient="horz" pos="1512"/>
        <p:guide pos="2664"/>
        <p:guide pos="5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12/01/2025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230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E5B16B-E947-4659-B6A4-EE9EA735F2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3652" y="1331950"/>
            <a:ext cx="3709401" cy="4834128"/>
          </a:xfrm>
          <a:custGeom>
            <a:avLst/>
            <a:gdLst/>
            <a:ahLst/>
            <a:cxnLst/>
            <a:rect l="l" t="t" r="r" b="b"/>
            <a:pathLst>
              <a:path w="3119523" h="4834128">
                <a:moveTo>
                  <a:pt x="589159" y="0"/>
                </a:moveTo>
                <a:lnTo>
                  <a:pt x="2530364" y="0"/>
                </a:lnTo>
                <a:cubicBezTo>
                  <a:pt x="2701572" y="0"/>
                  <a:pt x="2842568" y="57909"/>
                  <a:pt x="2953350" y="173726"/>
                </a:cubicBezTo>
                <a:cubicBezTo>
                  <a:pt x="3064132" y="289544"/>
                  <a:pt x="3119523" y="435575"/>
                  <a:pt x="3119523" y="611819"/>
                </a:cubicBezTo>
                <a:cubicBezTo>
                  <a:pt x="3119523" y="783028"/>
                  <a:pt x="3064132" y="924023"/>
                  <a:pt x="2953350" y="1034806"/>
                </a:cubicBezTo>
                <a:cubicBezTo>
                  <a:pt x="2842568" y="1145587"/>
                  <a:pt x="2701572" y="1200979"/>
                  <a:pt x="2530364" y="1200979"/>
                </a:cubicBezTo>
                <a:lnTo>
                  <a:pt x="2160251" y="1200979"/>
                </a:lnTo>
                <a:lnTo>
                  <a:pt x="2160251" y="4244969"/>
                </a:lnTo>
                <a:cubicBezTo>
                  <a:pt x="2160251" y="4416177"/>
                  <a:pt x="2102342" y="4557173"/>
                  <a:pt x="1986524" y="4667955"/>
                </a:cubicBezTo>
                <a:cubicBezTo>
                  <a:pt x="1870707" y="4778737"/>
                  <a:pt x="1724676" y="4834128"/>
                  <a:pt x="1548432" y="4834128"/>
                </a:cubicBezTo>
                <a:cubicBezTo>
                  <a:pt x="1377223" y="4834128"/>
                  <a:pt x="1236228" y="4778737"/>
                  <a:pt x="1125446" y="4667955"/>
                </a:cubicBezTo>
                <a:cubicBezTo>
                  <a:pt x="1014663" y="4557173"/>
                  <a:pt x="959272" y="4416177"/>
                  <a:pt x="959272" y="4244969"/>
                </a:cubicBezTo>
                <a:lnTo>
                  <a:pt x="959272" y="1200979"/>
                </a:lnTo>
                <a:lnTo>
                  <a:pt x="589159" y="1200979"/>
                </a:lnTo>
                <a:cubicBezTo>
                  <a:pt x="417951" y="1200979"/>
                  <a:pt x="276955" y="1143070"/>
                  <a:pt x="166173" y="1027252"/>
                </a:cubicBezTo>
                <a:cubicBezTo>
                  <a:pt x="55391" y="911435"/>
                  <a:pt x="0" y="765403"/>
                  <a:pt x="0" y="589160"/>
                </a:cubicBezTo>
                <a:cubicBezTo>
                  <a:pt x="0" y="417950"/>
                  <a:pt x="55391" y="276955"/>
                  <a:pt x="166173" y="166173"/>
                </a:cubicBezTo>
                <a:cubicBezTo>
                  <a:pt x="276955" y="55391"/>
                  <a:pt x="417951" y="0"/>
                  <a:pt x="5891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10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0FAE6448-7B7F-4718-9DA2-82C4BEA2E1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636167" cy="685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037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01EA85D-C894-467E-96BB-98DC7D2033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8677" y="4461479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977483-F1F3-4945-95AC-2A6FED2ABC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38216" y="4457700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3A9FD19-68BD-415B-BCA4-DFBBF03B1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57757" y="4457700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128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3E902C6-9B50-4E78-9FD3-9F28B9771B5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28309" y="0"/>
            <a:ext cx="3680975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48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60BDEC5A-0F0B-4B6B-88BD-08D8D5A0F2E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99812" y="0"/>
            <a:ext cx="7692188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933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9BA04EA-517B-405A-8D9A-5B23F1BC3B5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-1"/>
            <a:ext cx="3469105" cy="434340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A7EA94F-48F1-4566-B4D0-8A106360B58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17758" y="0"/>
            <a:ext cx="5486400" cy="38862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7B6049B-4FE3-4EFB-99C3-B13CADD369E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4572000"/>
            <a:ext cx="3469105" cy="2286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296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913A9BE-F627-437D-970B-C4E0888DD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C10199D-F17C-4B4D-9084-EDFB492009F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13811" y="2797341"/>
            <a:ext cx="3882189" cy="2604836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569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F999DF3-8319-4CC2-B5E2-3A6EB7017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1147" y="0"/>
            <a:ext cx="4134853" cy="6858000"/>
          </a:xfrm>
          <a:custGeom>
            <a:avLst/>
            <a:gdLst>
              <a:gd name="connsiteX0" fmla="*/ 0 w 4134853"/>
              <a:gd name="connsiteY0" fmla="*/ 0 h 6858000"/>
              <a:gd name="connsiteX1" fmla="*/ 4134853 w 4134853"/>
              <a:gd name="connsiteY1" fmla="*/ 0 h 6858000"/>
              <a:gd name="connsiteX2" fmla="*/ 4134853 w 4134853"/>
              <a:gd name="connsiteY2" fmla="*/ 1648326 h 6858000"/>
              <a:gd name="connsiteX3" fmla="*/ 2351773 w 4134853"/>
              <a:gd name="connsiteY3" fmla="*/ 3431406 h 6858000"/>
              <a:gd name="connsiteX4" fmla="*/ 4134853 w 4134853"/>
              <a:gd name="connsiteY4" fmla="*/ 5214486 h 6858000"/>
              <a:gd name="connsiteX5" fmla="*/ 4134853 w 4134853"/>
              <a:gd name="connsiteY5" fmla="*/ 6858000 h 6858000"/>
              <a:gd name="connsiteX6" fmla="*/ 0 w 413485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4853" h="6858000">
                <a:moveTo>
                  <a:pt x="0" y="0"/>
                </a:moveTo>
                <a:lnTo>
                  <a:pt x="4134853" y="0"/>
                </a:lnTo>
                <a:lnTo>
                  <a:pt x="4134853" y="1648326"/>
                </a:lnTo>
                <a:cubicBezTo>
                  <a:pt x="3150085" y="1648326"/>
                  <a:pt x="2351773" y="2446638"/>
                  <a:pt x="2351773" y="3431406"/>
                </a:cubicBezTo>
                <a:cubicBezTo>
                  <a:pt x="2351773" y="4416174"/>
                  <a:pt x="3150085" y="5214486"/>
                  <a:pt x="4134853" y="5214486"/>
                </a:cubicBezTo>
                <a:lnTo>
                  <a:pt x="413485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189A7EC-3E17-4AF3-95DE-01BD554B1D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-1"/>
            <a:ext cx="4134853" cy="6857999"/>
          </a:xfrm>
          <a:custGeom>
            <a:avLst/>
            <a:gdLst>
              <a:gd name="connsiteX0" fmla="*/ 0 w 4134853"/>
              <a:gd name="connsiteY0" fmla="*/ 0 h 6857999"/>
              <a:gd name="connsiteX1" fmla="*/ 4134853 w 4134853"/>
              <a:gd name="connsiteY1" fmla="*/ 0 h 6857999"/>
              <a:gd name="connsiteX2" fmla="*/ 4134853 w 4134853"/>
              <a:gd name="connsiteY2" fmla="*/ 6857999 h 6857999"/>
              <a:gd name="connsiteX3" fmla="*/ 0 w 4134853"/>
              <a:gd name="connsiteY3" fmla="*/ 6857999 h 6857999"/>
              <a:gd name="connsiteX4" fmla="*/ 0 w 4134853"/>
              <a:gd name="connsiteY4" fmla="*/ 5214487 h 6857999"/>
              <a:gd name="connsiteX5" fmla="*/ 1783080 w 4134853"/>
              <a:gd name="connsiteY5" fmla="*/ 3431407 h 6857999"/>
              <a:gd name="connsiteX6" fmla="*/ 0 w 4134853"/>
              <a:gd name="connsiteY6" fmla="*/ 164832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4853" h="6857999">
                <a:moveTo>
                  <a:pt x="0" y="0"/>
                </a:moveTo>
                <a:lnTo>
                  <a:pt x="4134853" y="0"/>
                </a:lnTo>
                <a:lnTo>
                  <a:pt x="4134853" y="6857999"/>
                </a:lnTo>
                <a:lnTo>
                  <a:pt x="0" y="6857999"/>
                </a:lnTo>
                <a:lnTo>
                  <a:pt x="0" y="5214487"/>
                </a:lnTo>
                <a:cubicBezTo>
                  <a:pt x="984768" y="5214487"/>
                  <a:pt x="1783080" y="4416175"/>
                  <a:pt x="1783080" y="3431407"/>
                </a:cubicBezTo>
                <a:cubicBezTo>
                  <a:pt x="1783080" y="2446639"/>
                  <a:pt x="984768" y="1648327"/>
                  <a:pt x="0" y="16483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8102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F97AB73-5876-405C-9699-D3C14C8C70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21305" y="2755232"/>
            <a:ext cx="7038435" cy="372176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61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2114AE9-FA26-41E9-9751-799D185617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6942" y="564969"/>
            <a:ext cx="6293089" cy="376639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692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C515B3-8B9E-4B8F-BF11-E91C2BEFA784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D301661-1FBE-40F1-A692-A97CA85D9C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1000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22FD2B6-38F2-442B-B7AC-BBFB853F17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86088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3B3F92-03BB-42A9-B31B-E559915ACC9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2521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2E48BD1-FF55-4789-BA3A-F56B88B98EE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78938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1301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A7513-C600-41D2-8287-39EC4F0D11E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22967" y="2503388"/>
            <a:ext cx="3072384" cy="3072384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336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487988E1-D281-43A5-9124-8E90CC8A3B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0998" y="1415387"/>
            <a:ext cx="6766560" cy="2642616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5BF1A53-DDE9-4912-9A2E-41D4FBE6377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489654" y="3741493"/>
            <a:ext cx="2103120" cy="89611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4B1D248-56A8-479C-BE9B-D462DABBAA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89654" y="1504188"/>
            <a:ext cx="2103120" cy="89611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09BCCD3-64FA-471F-8712-0468AAC2BBB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3294" y="4399141"/>
            <a:ext cx="1533623" cy="89337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A851E88-099A-4F09-A8DF-6BDE42B6050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8015" y="4399141"/>
            <a:ext cx="1533623" cy="89337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2634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68B176A-5E35-4EFE-84FE-04856195A4A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655420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2B5A9FF-A166-419B-9A66-C4E0FFC0068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483352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6911B03-1DC9-449C-9739-0616DF70F63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311269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0717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3FFFC07-8B42-46B5-A4C2-74A418DAEC0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434638" y="4284404"/>
            <a:ext cx="2774835" cy="166367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C641F63-41DA-4682-B959-470E39E5A02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82524" y="2233209"/>
            <a:ext cx="2774835" cy="166367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0703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32DDC00-3343-4E2B-85B1-DE194CE5361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142488" y="352044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1FD14E-6946-492E-8334-E6C3F91B06B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2044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0AEC2BC0-61F4-41BC-A381-EB602C99C2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-1" y="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F504746-8D58-4B06-AB13-F4E06C9AFB8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42488" y="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7955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D39E33E-D015-45CE-97EE-53AF9EE15C6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24016" y="418185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BC9F71F5-02D7-4718-8954-CC1F5D1A2E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66629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1DC347D8-A278-49E3-956E-85CAE50E3C2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66629" y="4181856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F0568158-A800-46EA-B05F-F560DAC0B51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307081" y="4181856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7C42C06B-E6FC-443A-A69D-B9E2617D1C9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307081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8DCB43F5-2ED4-4D5E-B3DB-85A66528A18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164467" y="418185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E4112BB-AD88-418F-8D64-A63A2ADD311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224016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593464E-598A-4E34-A41B-7D3089C758A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164467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574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F7E5B08-DCB7-49CF-9C68-2C43B11DDFA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53927" y="2029327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E62F787-FB88-4FEF-976F-D9B20612B5A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82053" y="2029327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AD82F4A-9584-4487-A348-BCD0B5B2864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567990" y="3239931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2215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3AD19CD-1FA7-4A68-9249-58D0FDD89D5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54975" y="1852862"/>
            <a:ext cx="3965749" cy="224990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364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35E4539-0736-424F-AC5B-BDE4FDC63E3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781160" y="1521994"/>
            <a:ext cx="6629400" cy="38140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6DEEBD9-2D65-4368-A459-C381CB13005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658978" y="1347537"/>
            <a:ext cx="2122180" cy="372978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BE6F60D-F232-4E07-BEB5-51C6FB00F5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61040" y="1852862"/>
            <a:ext cx="2122180" cy="372978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14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D5EBF293-81F2-484B-90B3-6EFA564FAD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62160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FB272CE-D51F-4CA2-A197-F121D22CDD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91402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71425E5-F743-4EB6-981C-97FCBDD8C3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20644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4681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19540-C1BE-4498-B133-1AED8B48A8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436728" y="448524"/>
            <a:ext cx="11318543" cy="596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3E768F-8BA2-4DBC-AB3F-38B0E10752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42524"/>
            <a:ext cx="12192000" cy="3359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44DE4AC-8D62-4D3B-ADFA-126AA2882E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" y="3700462"/>
            <a:ext cx="4162428" cy="2157413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69A6FE8-EE65-4BEE-B532-AE23BCB3154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4975" y="2074287"/>
            <a:ext cx="2888453" cy="1354713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92279-5416-4F5C-9A4C-CA1408195F7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60118" y="657006"/>
            <a:ext cx="2888453" cy="380069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EE3D93-B3CD-43A0-8541-F2A699183D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65261" y="1528763"/>
            <a:ext cx="2888453" cy="43291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92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6917153-664F-4E47-AF99-6418D7E2AF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14713" y="0"/>
            <a:ext cx="2681287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6496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9B387E-BD0B-4803-A001-45F066BECF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" y="1680716"/>
            <a:ext cx="11430000" cy="2634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341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D255C2F-6412-44F7-9CD3-7931A1AA5F7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86449" y="1309649"/>
            <a:ext cx="3999914" cy="4791113"/>
          </a:xfrm>
          <a:custGeom>
            <a:avLst/>
            <a:gdLst/>
            <a:ahLst/>
            <a:cxnLst/>
            <a:rect l="l" t="t" r="r" b="b"/>
            <a:pathLst>
              <a:path w="2694699" h="4016864">
                <a:moveTo>
                  <a:pt x="1448085" y="0"/>
                </a:moveTo>
                <a:cubicBezTo>
                  <a:pt x="1607585" y="0"/>
                  <a:pt x="1759739" y="20987"/>
                  <a:pt x="1904547" y="62960"/>
                </a:cubicBezTo>
                <a:cubicBezTo>
                  <a:pt x="2049356" y="104934"/>
                  <a:pt x="2186819" y="180486"/>
                  <a:pt x="2316937" y="289617"/>
                </a:cubicBezTo>
                <a:cubicBezTo>
                  <a:pt x="2379897" y="344183"/>
                  <a:pt x="2438660" y="412390"/>
                  <a:pt x="2493225" y="494238"/>
                </a:cubicBezTo>
                <a:cubicBezTo>
                  <a:pt x="2547791" y="576086"/>
                  <a:pt x="2575074" y="663181"/>
                  <a:pt x="2575074" y="755523"/>
                </a:cubicBezTo>
                <a:cubicBezTo>
                  <a:pt x="2575074" y="856260"/>
                  <a:pt x="2535199" y="946503"/>
                  <a:pt x="2455449" y="1026252"/>
                </a:cubicBezTo>
                <a:cubicBezTo>
                  <a:pt x="2409278" y="1072423"/>
                  <a:pt x="2358910" y="1103903"/>
                  <a:pt x="2304345" y="1120693"/>
                </a:cubicBezTo>
                <a:cubicBezTo>
                  <a:pt x="2249779" y="1137482"/>
                  <a:pt x="2193115" y="1145877"/>
                  <a:pt x="2134352" y="1145877"/>
                </a:cubicBezTo>
                <a:cubicBezTo>
                  <a:pt x="2037813" y="1145877"/>
                  <a:pt x="1945471" y="1126989"/>
                  <a:pt x="1857327" y="1089212"/>
                </a:cubicBezTo>
                <a:cubicBezTo>
                  <a:pt x="1794367" y="1064028"/>
                  <a:pt x="1746097" y="1043041"/>
                  <a:pt x="1712518" y="1026252"/>
                </a:cubicBezTo>
                <a:cubicBezTo>
                  <a:pt x="1678939" y="1009463"/>
                  <a:pt x="1649558" y="996871"/>
                  <a:pt x="1624374" y="988476"/>
                </a:cubicBezTo>
                <a:cubicBezTo>
                  <a:pt x="1599190" y="980081"/>
                  <a:pt x="1572957" y="974835"/>
                  <a:pt x="1545674" y="972736"/>
                </a:cubicBezTo>
                <a:cubicBezTo>
                  <a:pt x="1518391" y="970637"/>
                  <a:pt x="1479565" y="967489"/>
                  <a:pt x="1429197" y="963292"/>
                </a:cubicBezTo>
                <a:cubicBezTo>
                  <a:pt x="1315869" y="954897"/>
                  <a:pt x="1239267" y="973785"/>
                  <a:pt x="1199392" y="1019956"/>
                </a:cubicBezTo>
                <a:cubicBezTo>
                  <a:pt x="1159518" y="1066127"/>
                  <a:pt x="1139580" y="1110199"/>
                  <a:pt x="1139580" y="1152173"/>
                </a:cubicBezTo>
                <a:cubicBezTo>
                  <a:pt x="1164764" y="1278093"/>
                  <a:pt x="1336856" y="1391422"/>
                  <a:pt x="1655854" y="1492158"/>
                </a:cubicBezTo>
                <a:cubicBezTo>
                  <a:pt x="1848932" y="1550921"/>
                  <a:pt x="2011580" y="1624375"/>
                  <a:pt x="2143796" y="1712519"/>
                </a:cubicBezTo>
                <a:cubicBezTo>
                  <a:pt x="2276013" y="1800663"/>
                  <a:pt x="2383045" y="1898252"/>
                  <a:pt x="2464893" y="2005284"/>
                </a:cubicBezTo>
                <a:cubicBezTo>
                  <a:pt x="2546742" y="2112317"/>
                  <a:pt x="2605505" y="2225645"/>
                  <a:pt x="2641182" y="2345270"/>
                </a:cubicBezTo>
                <a:cubicBezTo>
                  <a:pt x="2676859" y="2464894"/>
                  <a:pt x="2694699" y="2587666"/>
                  <a:pt x="2694699" y="2713587"/>
                </a:cubicBezTo>
                <a:cubicBezTo>
                  <a:pt x="2694699" y="2931850"/>
                  <a:pt x="2654824" y="3121779"/>
                  <a:pt x="2575074" y="3283378"/>
                </a:cubicBezTo>
                <a:cubicBezTo>
                  <a:pt x="2495324" y="3444975"/>
                  <a:pt x="2390390" y="3580340"/>
                  <a:pt x="2260273" y="3689471"/>
                </a:cubicBezTo>
                <a:cubicBezTo>
                  <a:pt x="2130155" y="3798602"/>
                  <a:pt x="1982198" y="3880450"/>
                  <a:pt x="1816403" y="3935016"/>
                </a:cubicBezTo>
                <a:cubicBezTo>
                  <a:pt x="1650608" y="3989581"/>
                  <a:pt x="1483763" y="4016864"/>
                  <a:pt x="1315869" y="4016864"/>
                </a:cubicBezTo>
                <a:cubicBezTo>
                  <a:pt x="1194146" y="4016864"/>
                  <a:pt x="1067176" y="4002174"/>
                  <a:pt x="934959" y="3972792"/>
                </a:cubicBezTo>
                <a:cubicBezTo>
                  <a:pt x="802743" y="3943410"/>
                  <a:pt x="677872" y="3900388"/>
                  <a:pt x="560346" y="3843724"/>
                </a:cubicBezTo>
                <a:cubicBezTo>
                  <a:pt x="442820" y="3787060"/>
                  <a:pt x="337886" y="3717803"/>
                  <a:pt x="245545" y="3635955"/>
                </a:cubicBezTo>
                <a:cubicBezTo>
                  <a:pt x="153203" y="3554106"/>
                  <a:pt x="83947" y="3460716"/>
                  <a:pt x="37776" y="3355782"/>
                </a:cubicBezTo>
                <a:cubicBezTo>
                  <a:pt x="12592" y="3292821"/>
                  <a:pt x="0" y="3231960"/>
                  <a:pt x="0" y="3173197"/>
                </a:cubicBezTo>
                <a:cubicBezTo>
                  <a:pt x="0" y="3043079"/>
                  <a:pt x="45121" y="2926603"/>
                  <a:pt x="135364" y="2823768"/>
                </a:cubicBezTo>
                <a:cubicBezTo>
                  <a:pt x="225607" y="2720932"/>
                  <a:pt x="335788" y="2669515"/>
                  <a:pt x="465905" y="2669515"/>
                </a:cubicBezTo>
                <a:cubicBezTo>
                  <a:pt x="537260" y="2669515"/>
                  <a:pt x="600221" y="2676860"/>
                  <a:pt x="654786" y="2691551"/>
                </a:cubicBezTo>
                <a:cubicBezTo>
                  <a:pt x="709352" y="2706242"/>
                  <a:pt x="768115" y="2738771"/>
                  <a:pt x="831075" y="2789139"/>
                </a:cubicBezTo>
                <a:cubicBezTo>
                  <a:pt x="873048" y="2822718"/>
                  <a:pt x="910825" y="2852100"/>
                  <a:pt x="944403" y="2877284"/>
                </a:cubicBezTo>
                <a:cubicBezTo>
                  <a:pt x="977982" y="2902468"/>
                  <a:pt x="1011561" y="2924504"/>
                  <a:pt x="1045140" y="2943392"/>
                </a:cubicBezTo>
                <a:cubicBezTo>
                  <a:pt x="1078719" y="2962280"/>
                  <a:pt x="1115445" y="2976971"/>
                  <a:pt x="1155320" y="2987464"/>
                </a:cubicBezTo>
                <a:cubicBezTo>
                  <a:pt x="1195195" y="2997958"/>
                  <a:pt x="1244514" y="3005303"/>
                  <a:pt x="1303277" y="3009500"/>
                </a:cubicBezTo>
                <a:cubicBezTo>
                  <a:pt x="1328461" y="3009500"/>
                  <a:pt x="1365188" y="3007401"/>
                  <a:pt x="1413457" y="3003204"/>
                </a:cubicBezTo>
                <a:cubicBezTo>
                  <a:pt x="1461727" y="2999007"/>
                  <a:pt x="1508947" y="2987464"/>
                  <a:pt x="1555118" y="2968576"/>
                </a:cubicBezTo>
                <a:cubicBezTo>
                  <a:pt x="1601289" y="2949688"/>
                  <a:pt x="1642213" y="2919257"/>
                  <a:pt x="1677890" y="2877284"/>
                </a:cubicBezTo>
                <a:cubicBezTo>
                  <a:pt x="1713568" y="2835310"/>
                  <a:pt x="1731406" y="2776547"/>
                  <a:pt x="1731406" y="2700995"/>
                </a:cubicBezTo>
                <a:cubicBezTo>
                  <a:pt x="1731406" y="2570877"/>
                  <a:pt x="1696778" y="2472240"/>
                  <a:pt x="1627522" y="2405082"/>
                </a:cubicBezTo>
                <a:cubicBezTo>
                  <a:pt x="1558266" y="2337924"/>
                  <a:pt x="1435493" y="2274964"/>
                  <a:pt x="1259205" y="2216201"/>
                </a:cubicBezTo>
                <a:cubicBezTo>
                  <a:pt x="1103903" y="2165833"/>
                  <a:pt x="959094" y="2110218"/>
                  <a:pt x="824779" y="2049356"/>
                </a:cubicBezTo>
                <a:cubicBezTo>
                  <a:pt x="690464" y="1988495"/>
                  <a:pt x="572938" y="1916090"/>
                  <a:pt x="472201" y="1832144"/>
                </a:cubicBezTo>
                <a:cubicBezTo>
                  <a:pt x="371465" y="1748196"/>
                  <a:pt x="291715" y="1649559"/>
                  <a:pt x="232953" y="1536230"/>
                </a:cubicBezTo>
                <a:cubicBezTo>
                  <a:pt x="174190" y="1422902"/>
                  <a:pt x="144808" y="1290685"/>
                  <a:pt x="144808" y="1139581"/>
                </a:cubicBezTo>
                <a:cubicBezTo>
                  <a:pt x="144808" y="912924"/>
                  <a:pt x="186782" y="726142"/>
                  <a:pt x="270729" y="579234"/>
                </a:cubicBezTo>
                <a:cubicBezTo>
                  <a:pt x="354676" y="432327"/>
                  <a:pt x="460659" y="315851"/>
                  <a:pt x="588678" y="229805"/>
                </a:cubicBezTo>
                <a:cubicBezTo>
                  <a:pt x="716697" y="143759"/>
                  <a:pt x="857309" y="83947"/>
                  <a:pt x="1010512" y="50368"/>
                </a:cubicBezTo>
                <a:cubicBezTo>
                  <a:pt x="1163715" y="16790"/>
                  <a:pt x="1309573" y="0"/>
                  <a:pt x="1448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91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923FB4-9F34-49CF-B994-E2E066243A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39283" y="1310428"/>
            <a:ext cx="6072873" cy="4826575"/>
          </a:xfrm>
          <a:custGeom>
            <a:avLst/>
            <a:gdLst/>
            <a:ahLst/>
            <a:cxnLst/>
            <a:rect l="l" t="t" r="r" b="b"/>
            <a:pathLst>
              <a:path w="6072873" h="4826575">
                <a:moveTo>
                  <a:pt x="642032" y="0"/>
                </a:moveTo>
                <a:cubicBezTo>
                  <a:pt x="757850" y="0"/>
                  <a:pt x="863597" y="30214"/>
                  <a:pt x="959272" y="90640"/>
                </a:cubicBezTo>
                <a:cubicBezTo>
                  <a:pt x="1054948" y="151067"/>
                  <a:pt x="1120410" y="239189"/>
                  <a:pt x="1155658" y="355007"/>
                </a:cubicBezTo>
                <a:lnTo>
                  <a:pt x="1873224" y="2696538"/>
                </a:lnTo>
                <a:lnTo>
                  <a:pt x="2454830" y="400327"/>
                </a:lnTo>
                <a:cubicBezTo>
                  <a:pt x="2505186" y="239189"/>
                  <a:pt x="2588272" y="134701"/>
                  <a:pt x="2704090" y="86863"/>
                </a:cubicBezTo>
                <a:cubicBezTo>
                  <a:pt x="2819908" y="39026"/>
                  <a:pt x="2930690" y="15107"/>
                  <a:pt x="3036436" y="15107"/>
                </a:cubicBezTo>
                <a:cubicBezTo>
                  <a:pt x="3137147" y="15107"/>
                  <a:pt x="3244153" y="39026"/>
                  <a:pt x="3357453" y="86863"/>
                </a:cubicBezTo>
                <a:cubicBezTo>
                  <a:pt x="3470752" y="134701"/>
                  <a:pt x="3555098" y="239189"/>
                  <a:pt x="3610489" y="400327"/>
                </a:cubicBezTo>
                <a:lnTo>
                  <a:pt x="4207202" y="2696538"/>
                </a:lnTo>
                <a:lnTo>
                  <a:pt x="4917214" y="355007"/>
                </a:lnTo>
                <a:cubicBezTo>
                  <a:pt x="4952463" y="239189"/>
                  <a:pt x="5019184" y="151067"/>
                  <a:pt x="5117377" y="90640"/>
                </a:cubicBezTo>
                <a:cubicBezTo>
                  <a:pt x="5215571" y="30214"/>
                  <a:pt x="5322576" y="0"/>
                  <a:pt x="5438394" y="0"/>
                </a:cubicBezTo>
                <a:cubicBezTo>
                  <a:pt x="5534069" y="0"/>
                  <a:pt x="5624709" y="17625"/>
                  <a:pt x="5710314" y="52874"/>
                </a:cubicBezTo>
                <a:cubicBezTo>
                  <a:pt x="5826131" y="103229"/>
                  <a:pt x="5915512" y="174986"/>
                  <a:pt x="5978456" y="268143"/>
                </a:cubicBezTo>
                <a:cubicBezTo>
                  <a:pt x="6041400" y="361301"/>
                  <a:pt x="6072873" y="465789"/>
                  <a:pt x="6072873" y="581607"/>
                </a:cubicBezTo>
                <a:cubicBezTo>
                  <a:pt x="6072873" y="672246"/>
                  <a:pt x="6055249" y="755333"/>
                  <a:pt x="6020000" y="830866"/>
                </a:cubicBezTo>
                <a:lnTo>
                  <a:pt x="4773701" y="4479123"/>
                </a:lnTo>
                <a:cubicBezTo>
                  <a:pt x="4718310" y="4605011"/>
                  <a:pt x="4641518" y="4694392"/>
                  <a:pt x="4543325" y="4747265"/>
                </a:cubicBezTo>
                <a:cubicBezTo>
                  <a:pt x="4445132" y="4800138"/>
                  <a:pt x="4333091" y="4826575"/>
                  <a:pt x="4207202" y="4826575"/>
                </a:cubicBezTo>
                <a:cubicBezTo>
                  <a:pt x="4091384" y="4821540"/>
                  <a:pt x="3979343" y="4788809"/>
                  <a:pt x="3871079" y="4728382"/>
                </a:cubicBezTo>
                <a:cubicBezTo>
                  <a:pt x="3762815" y="4667955"/>
                  <a:pt x="3686022" y="4582351"/>
                  <a:pt x="3640703" y="4471569"/>
                </a:cubicBezTo>
                <a:lnTo>
                  <a:pt x="3036436" y="2575685"/>
                </a:lnTo>
                <a:lnTo>
                  <a:pt x="2439724" y="4479123"/>
                </a:lnTo>
                <a:cubicBezTo>
                  <a:pt x="2384333" y="4605011"/>
                  <a:pt x="2307540" y="4694392"/>
                  <a:pt x="2209347" y="4747265"/>
                </a:cubicBezTo>
                <a:cubicBezTo>
                  <a:pt x="2111154" y="4800138"/>
                  <a:pt x="1999113" y="4826575"/>
                  <a:pt x="1873224" y="4826575"/>
                </a:cubicBezTo>
                <a:cubicBezTo>
                  <a:pt x="1757407" y="4821540"/>
                  <a:pt x="1645366" y="4788809"/>
                  <a:pt x="1537102" y="4728382"/>
                </a:cubicBezTo>
                <a:cubicBezTo>
                  <a:pt x="1428837" y="4667955"/>
                  <a:pt x="1352045" y="4582351"/>
                  <a:pt x="1306725" y="4471569"/>
                </a:cubicBezTo>
                <a:lnTo>
                  <a:pt x="52873" y="830866"/>
                </a:lnTo>
                <a:cubicBezTo>
                  <a:pt x="17624" y="755333"/>
                  <a:pt x="0" y="674764"/>
                  <a:pt x="0" y="589160"/>
                </a:cubicBezTo>
                <a:cubicBezTo>
                  <a:pt x="0" y="473342"/>
                  <a:pt x="31472" y="368854"/>
                  <a:pt x="94416" y="275697"/>
                </a:cubicBezTo>
                <a:cubicBezTo>
                  <a:pt x="157361" y="182539"/>
                  <a:pt x="246742" y="110783"/>
                  <a:pt x="362559" y="60427"/>
                </a:cubicBezTo>
                <a:cubicBezTo>
                  <a:pt x="458235" y="20143"/>
                  <a:pt x="551392" y="0"/>
                  <a:pt x="6420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22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A24807-DF73-4A02-A188-45AAE0E0F5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74758" y="1274400"/>
            <a:ext cx="4811468" cy="4811468"/>
          </a:xfrm>
          <a:custGeom>
            <a:avLst/>
            <a:gdLst/>
            <a:ahLst/>
            <a:cxnLst/>
            <a:rect l="l" t="t" r="r" b="b"/>
            <a:pathLst>
              <a:path w="4811468" h="4811468">
                <a:moveTo>
                  <a:pt x="2409511" y="1208532"/>
                </a:moveTo>
                <a:cubicBezTo>
                  <a:pt x="2243337" y="1208532"/>
                  <a:pt x="2087236" y="1240004"/>
                  <a:pt x="1941205" y="1302948"/>
                </a:cubicBezTo>
                <a:cubicBezTo>
                  <a:pt x="1795173" y="1365893"/>
                  <a:pt x="1666767" y="1452756"/>
                  <a:pt x="1555985" y="1563538"/>
                </a:cubicBezTo>
                <a:cubicBezTo>
                  <a:pt x="1445203" y="1674320"/>
                  <a:pt x="1358340" y="1802727"/>
                  <a:pt x="1295395" y="1948758"/>
                </a:cubicBezTo>
                <a:cubicBezTo>
                  <a:pt x="1232451" y="2094789"/>
                  <a:pt x="1200979" y="2250891"/>
                  <a:pt x="1200979" y="2417064"/>
                </a:cubicBezTo>
                <a:cubicBezTo>
                  <a:pt x="1200979" y="2583237"/>
                  <a:pt x="1232451" y="2739339"/>
                  <a:pt x="1295395" y="2885371"/>
                </a:cubicBezTo>
                <a:cubicBezTo>
                  <a:pt x="1358340" y="3031401"/>
                  <a:pt x="1445203" y="3159808"/>
                  <a:pt x="1555985" y="3270590"/>
                </a:cubicBezTo>
                <a:cubicBezTo>
                  <a:pt x="1666767" y="3381372"/>
                  <a:pt x="1795173" y="3468235"/>
                  <a:pt x="1941205" y="3531179"/>
                </a:cubicBezTo>
                <a:cubicBezTo>
                  <a:pt x="2087236" y="3594124"/>
                  <a:pt x="2243337" y="3625596"/>
                  <a:pt x="2409511" y="3625596"/>
                </a:cubicBezTo>
                <a:cubicBezTo>
                  <a:pt x="2575684" y="3625596"/>
                  <a:pt x="2731786" y="3594124"/>
                  <a:pt x="2877816" y="3531179"/>
                </a:cubicBezTo>
                <a:cubicBezTo>
                  <a:pt x="3023847" y="3468235"/>
                  <a:pt x="3152254" y="3381372"/>
                  <a:pt x="3263036" y="3270590"/>
                </a:cubicBezTo>
                <a:cubicBezTo>
                  <a:pt x="3373818" y="3159808"/>
                  <a:pt x="3460681" y="3031401"/>
                  <a:pt x="3523626" y="2885371"/>
                </a:cubicBezTo>
                <a:cubicBezTo>
                  <a:pt x="3586570" y="2739339"/>
                  <a:pt x="3618042" y="2583237"/>
                  <a:pt x="3618042" y="2417064"/>
                </a:cubicBezTo>
                <a:cubicBezTo>
                  <a:pt x="3618042" y="2250891"/>
                  <a:pt x="3586570" y="2094789"/>
                  <a:pt x="3523626" y="1948758"/>
                </a:cubicBezTo>
                <a:cubicBezTo>
                  <a:pt x="3460681" y="1802727"/>
                  <a:pt x="3373818" y="1674320"/>
                  <a:pt x="3263036" y="1563538"/>
                </a:cubicBezTo>
                <a:cubicBezTo>
                  <a:pt x="3152254" y="1452756"/>
                  <a:pt x="3023847" y="1365893"/>
                  <a:pt x="2877816" y="1302948"/>
                </a:cubicBezTo>
                <a:cubicBezTo>
                  <a:pt x="2731786" y="1240004"/>
                  <a:pt x="2575684" y="1208532"/>
                  <a:pt x="2409511" y="1208532"/>
                </a:cubicBezTo>
                <a:close/>
                <a:moveTo>
                  <a:pt x="2401957" y="0"/>
                </a:moveTo>
                <a:cubicBezTo>
                  <a:pt x="2734303" y="0"/>
                  <a:pt x="3046508" y="62944"/>
                  <a:pt x="3338569" y="188833"/>
                </a:cubicBezTo>
                <a:cubicBezTo>
                  <a:pt x="3630631" y="314722"/>
                  <a:pt x="3886185" y="487190"/>
                  <a:pt x="4105232" y="706236"/>
                </a:cubicBezTo>
                <a:cubicBezTo>
                  <a:pt x="4324278" y="925282"/>
                  <a:pt x="4496746" y="1180836"/>
                  <a:pt x="4622635" y="1472898"/>
                </a:cubicBezTo>
                <a:cubicBezTo>
                  <a:pt x="4748523" y="1764960"/>
                  <a:pt x="4811468" y="2077164"/>
                  <a:pt x="4811468" y="2409511"/>
                </a:cubicBezTo>
                <a:cubicBezTo>
                  <a:pt x="4811468" y="2741857"/>
                  <a:pt x="4748523" y="3054061"/>
                  <a:pt x="4622635" y="3346123"/>
                </a:cubicBezTo>
                <a:cubicBezTo>
                  <a:pt x="4496746" y="3638185"/>
                  <a:pt x="4324278" y="3892481"/>
                  <a:pt x="4105232" y="4109009"/>
                </a:cubicBezTo>
                <a:cubicBezTo>
                  <a:pt x="3886185" y="4325538"/>
                  <a:pt x="3630631" y="4496747"/>
                  <a:pt x="3338569" y="4622635"/>
                </a:cubicBezTo>
                <a:cubicBezTo>
                  <a:pt x="3046508" y="4748524"/>
                  <a:pt x="2734303" y="4811468"/>
                  <a:pt x="2401957" y="4811468"/>
                </a:cubicBezTo>
                <a:cubicBezTo>
                  <a:pt x="2069611" y="4811468"/>
                  <a:pt x="1757407" y="4748524"/>
                  <a:pt x="1465345" y="4622635"/>
                </a:cubicBezTo>
                <a:cubicBezTo>
                  <a:pt x="1173283" y="4496747"/>
                  <a:pt x="918988" y="4325538"/>
                  <a:pt x="702459" y="4109009"/>
                </a:cubicBezTo>
                <a:cubicBezTo>
                  <a:pt x="485930" y="3892481"/>
                  <a:pt x="314722" y="3638185"/>
                  <a:pt x="188833" y="3346123"/>
                </a:cubicBezTo>
                <a:cubicBezTo>
                  <a:pt x="62944" y="3054061"/>
                  <a:pt x="0" y="2741857"/>
                  <a:pt x="0" y="2409511"/>
                </a:cubicBezTo>
                <a:cubicBezTo>
                  <a:pt x="0" y="2077164"/>
                  <a:pt x="62944" y="1764960"/>
                  <a:pt x="188833" y="1472898"/>
                </a:cubicBezTo>
                <a:cubicBezTo>
                  <a:pt x="314722" y="1180836"/>
                  <a:pt x="485930" y="925282"/>
                  <a:pt x="702459" y="706236"/>
                </a:cubicBezTo>
                <a:cubicBezTo>
                  <a:pt x="918988" y="487190"/>
                  <a:pt x="1173283" y="314722"/>
                  <a:pt x="1465345" y="188833"/>
                </a:cubicBezTo>
                <a:cubicBezTo>
                  <a:pt x="1757407" y="62944"/>
                  <a:pt x="2069611" y="0"/>
                  <a:pt x="24019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7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95">
                <a:lumMod val="60000"/>
                <a:lumOff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65" r:id="rId2"/>
    <p:sldLayoutId id="2147483853" r:id="rId3"/>
    <p:sldLayoutId id="2147483808" r:id="rId4"/>
    <p:sldLayoutId id="2147483804" r:id="rId5"/>
    <p:sldLayoutId id="2147483852" r:id="rId6"/>
    <p:sldLayoutId id="2147483856" r:id="rId7"/>
    <p:sldLayoutId id="2147483873" r:id="rId8"/>
    <p:sldLayoutId id="2147483874" r:id="rId9"/>
    <p:sldLayoutId id="2147483875" r:id="rId10"/>
    <p:sldLayoutId id="2147483805" r:id="rId11"/>
    <p:sldLayoutId id="2147483806" r:id="rId12"/>
    <p:sldLayoutId id="2147483839" r:id="rId13"/>
    <p:sldLayoutId id="2147483857" r:id="rId14"/>
    <p:sldLayoutId id="2147483870" r:id="rId15"/>
    <p:sldLayoutId id="2147483842" r:id="rId16"/>
    <p:sldLayoutId id="2147483858" r:id="rId17"/>
    <p:sldLayoutId id="2147483862" r:id="rId18"/>
    <p:sldLayoutId id="2147483867" r:id="rId19"/>
    <p:sldLayoutId id="2147483868" r:id="rId20"/>
    <p:sldLayoutId id="2147483871" r:id="rId21"/>
    <p:sldLayoutId id="2147483872" r:id="rId22"/>
    <p:sldLayoutId id="2147483860" r:id="rId23"/>
    <p:sldLayoutId id="2147483869" r:id="rId24"/>
    <p:sldLayoutId id="2147483863" r:id="rId25"/>
    <p:sldLayoutId id="2147483745" r:id="rId26"/>
    <p:sldLayoutId id="2147483876" r:id="rId27"/>
    <p:sldLayoutId id="2147483877" r:id="rId28"/>
    <p:sldLayoutId id="2147483878" r:id="rId29"/>
    <p:sldLayoutId id="2147483798" r:id="rId30"/>
    <p:sldLayoutId id="2147483736" r:id="rId31"/>
    <p:sldLayoutId id="2147483715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0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2664" userDrawn="1">
          <p15:clr>
            <a:srgbClr val="F26B43"/>
          </p15:clr>
        </p15:guide>
        <p15:guide id="4" pos="5016" userDrawn="1">
          <p15:clr>
            <a:srgbClr val="F26B43"/>
          </p15:clr>
        </p15:guide>
        <p15:guide id="5" pos="7440" userDrawn="1">
          <p15:clr>
            <a:srgbClr val="F26B43"/>
          </p15:clr>
        </p15:guide>
        <p15:guide id="6" orient="horz" pos="2808" userDrawn="1">
          <p15:clr>
            <a:srgbClr val="F26B43"/>
          </p15:clr>
        </p15:guide>
        <p15:guide id="7" orient="horz" pos="1512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.jp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574">
              <a:srgbClr val="89FBCB"/>
            </a:gs>
            <a:gs pos="0">
              <a:srgbClr val="00FF95">
                <a:lumMod val="60000"/>
                <a:lumOff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Si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fillosh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karrieren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si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Back 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End Developer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6997" y="2070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01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8" y="2239196"/>
            <a:ext cx="1510359" cy="15103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98969" y="4662912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NODE-JS</a:t>
            </a:r>
            <a:endParaRPr lang="en-US" sz="1600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9538" y="4594250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13285" y="2239196"/>
            <a:ext cx="18288" cy="1479858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49986" y="428535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Powered By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13" y="2041876"/>
            <a:ext cx="19050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87" y="78868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91" y="971288"/>
            <a:ext cx="6837854" cy="54531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30995" y="347313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Interneti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tere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boten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9859" y="2070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11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3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56162" y="309005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Programimi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teresi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5357" y="20705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07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5F1F6-4DBB-A04B-C159-1B2B49CE011F}"/>
              </a:ext>
            </a:extLst>
          </p:cNvPr>
          <p:cNvSpPr/>
          <p:nvPr/>
        </p:nvSpPr>
        <p:spPr>
          <a:xfrm>
            <a:off x="3487533" y="1507487"/>
            <a:ext cx="2569617" cy="4124325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51238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E514181-BC2E-CE8C-9635-4CA5FB184863}"/>
              </a:ext>
            </a:extLst>
          </p:cNvPr>
          <p:cNvSpPr txBox="1"/>
          <p:nvPr/>
        </p:nvSpPr>
        <p:spPr>
          <a:xfrm>
            <a:off x="3988183" y="2290626"/>
            <a:ext cx="14614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</a:t>
            </a:r>
            <a:endParaRPr lang="en-US" sz="9000" b="1" dirty="0">
              <a:solidFill>
                <a:schemeClr val="accent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760FF726-738C-8EEC-CC01-052C0231E3B3}"/>
              </a:ext>
            </a:extLst>
          </p:cNvPr>
          <p:cNvSpPr txBox="1"/>
          <p:nvPr/>
        </p:nvSpPr>
        <p:spPr>
          <a:xfrm>
            <a:off x="3649526" y="3642906"/>
            <a:ext cx="2138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Development</a:t>
            </a:r>
            <a:endParaRPr lang="en-US" sz="16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996FF8-FBEA-4801-0938-E9DD0C369564}"/>
              </a:ext>
            </a:extLst>
          </p:cNvPr>
          <p:cNvSpPr txBox="1">
            <a:spLocks/>
          </p:cNvSpPr>
          <p:nvPr/>
        </p:nvSpPr>
        <p:spPr>
          <a:xfrm>
            <a:off x="3563651" y="4109372"/>
            <a:ext cx="2310472" cy="105174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 End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92D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 End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 Stack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8526D0-5906-7D76-5709-260D52516BCB}"/>
              </a:ext>
            </a:extLst>
          </p:cNvPr>
          <p:cNvSpPr/>
          <p:nvPr/>
        </p:nvSpPr>
        <p:spPr>
          <a:xfrm>
            <a:off x="6240445" y="1507487"/>
            <a:ext cx="2569617" cy="412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8252885F-8E12-3E27-5569-D994591623D7}"/>
              </a:ext>
            </a:extLst>
          </p:cNvPr>
          <p:cNvSpPr txBox="1"/>
          <p:nvPr/>
        </p:nvSpPr>
        <p:spPr>
          <a:xfrm>
            <a:off x="6666961" y="2372300"/>
            <a:ext cx="17150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GAME</a:t>
            </a:r>
            <a:endParaRPr lang="en-US" sz="3200" b="1" dirty="0"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4666E8D8-AA1D-88A8-E409-397560E22ACB}"/>
              </a:ext>
            </a:extLst>
          </p:cNvPr>
          <p:cNvSpPr txBox="1"/>
          <p:nvPr/>
        </p:nvSpPr>
        <p:spPr>
          <a:xfrm>
            <a:off x="6323089" y="3642906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Game Development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DFBE72-F96D-AB63-FDE3-50ECE8789203}"/>
              </a:ext>
            </a:extLst>
          </p:cNvPr>
          <p:cNvSpPr/>
          <p:nvPr/>
        </p:nvSpPr>
        <p:spPr>
          <a:xfrm>
            <a:off x="8993356" y="1507487"/>
            <a:ext cx="2569617" cy="412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F7BD3CED-1EA2-78E9-774B-483D5D41CC81}"/>
              </a:ext>
            </a:extLst>
          </p:cNvPr>
          <p:cNvSpPr txBox="1"/>
          <p:nvPr/>
        </p:nvSpPr>
        <p:spPr>
          <a:xfrm>
            <a:off x="9494006" y="2290624"/>
            <a:ext cx="14614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AI</a:t>
            </a:r>
            <a:endParaRPr lang="en-US" sz="8000" b="1" dirty="0"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BE928A29-1A99-B424-994B-71774BA60A08}"/>
              </a:ext>
            </a:extLst>
          </p:cNvPr>
          <p:cNvSpPr txBox="1"/>
          <p:nvPr/>
        </p:nvSpPr>
        <p:spPr>
          <a:xfrm>
            <a:off x="9217866" y="3642906"/>
            <a:ext cx="2013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science &amp; AI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92FCD3-6855-0BE1-8D1D-DA6A1F83A2E5}"/>
              </a:ext>
            </a:extLst>
          </p:cNvPr>
          <p:cNvSpPr/>
          <p:nvPr/>
        </p:nvSpPr>
        <p:spPr>
          <a:xfrm>
            <a:off x="734621" y="1507487"/>
            <a:ext cx="2569617" cy="412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5C23FD68-5CF3-C777-82D9-37674402C5B3}"/>
              </a:ext>
            </a:extLst>
          </p:cNvPr>
          <p:cNvSpPr txBox="1"/>
          <p:nvPr/>
        </p:nvSpPr>
        <p:spPr>
          <a:xfrm>
            <a:off x="955518" y="2296059"/>
            <a:ext cx="208968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MOBILE</a:t>
            </a:r>
            <a:endParaRPr lang="en-US" sz="3200" b="1" dirty="0"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E06959EF-D155-5CA9-2982-9A5CD94F6BC8}"/>
              </a:ext>
            </a:extLst>
          </p:cNvPr>
          <p:cNvSpPr txBox="1"/>
          <p:nvPr/>
        </p:nvSpPr>
        <p:spPr>
          <a:xfrm>
            <a:off x="783605" y="3642906"/>
            <a:ext cx="2364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Mobile Development</a:t>
            </a:r>
            <a:endParaRPr lang="en-US" sz="1600" b="1" dirty="0">
              <a:solidFill>
                <a:schemeClr val="bg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2996FF8-FBEA-4801-0938-E9DD0C369564}"/>
              </a:ext>
            </a:extLst>
          </p:cNvPr>
          <p:cNvSpPr txBox="1">
            <a:spLocks/>
          </p:cNvSpPr>
          <p:nvPr/>
        </p:nvSpPr>
        <p:spPr>
          <a:xfrm>
            <a:off x="6323089" y="4280762"/>
            <a:ext cx="2310472" cy="105174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Game engine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Graphics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996FF8-FBEA-4801-0938-E9DD0C369564}"/>
              </a:ext>
            </a:extLst>
          </p:cNvPr>
          <p:cNvSpPr txBox="1">
            <a:spLocks/>
          </p:cNvSpPr>
          <p:nvPr/>
        </p:nvSpPr>
        <p:spPr>
          <a:xfrm>
            <a:off x="9069474" y="4280761"/>
            <a:ext cx="2310472" cy="105174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analysis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2996FF8-FBEA-4801-0938-E9DD0C369564}"/>
              </a:ext>
            </a:extLst>
          </p:cNvPr>
          <p:cNvSpPr txBox="1">
            <a:spLocks/>
          </p:cNvSpPr>
          <p:nvPr/>
        </p:nvSpPr>
        <p:spPr>
          <a:xfrm>
            <a:off x="818501" y="4156102"/>
            <a:ext cx="2310472" cy="105174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Native Apps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Cross Platform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9591" y="6076397"/>
            <a:ext cx="3035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51238"/>
                </a:solidFill>
              </a:rPr>
              <a:t>Cybersecurity, DevOps, </a:t>
            </a:r>
            <a:r>
              <a:rPr lang="en-US" sz="1600" dirty="0" err="1" smtClean="0">
                <a:solidFill>
                  <a:srgbClr val="051238"/>
                </a:solidFill>
              </a:rPr>
              <a:t>Blockchain</a:t>
            </a:r>
            <a:endParaRPr lang="en-US" dirty="0">
              <a:solidFill>
                <a:srgbClr val="051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9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22606" y="313540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Rruga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qe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kemi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zgjedhur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ne: Web Development 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45012" y="20705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12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5F1F6-4DBB-A04B-C159-1B2B49CE011F}"/>
              </a:ext>
            </a:extLst>
          </p:cNvPr>
          <p:cNvSpPr/>
          <p:nvPr/>
        </p:nvSpPr>
        <p:spPr>
          <a:xfrm>
            <a:off x="4734939" y="1502952"/>
            <a:ext cx="2569617" cy="412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051238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E514181-BC2E-CE8C-9635-4CA5FB184863}"/>
              </a:ext>
            </a:extLst>
          </p:cNvPr>
          <p:cNvSpPr txBox="1"/>
          <p:nvPr/>
        </p:nvSpPr>
        <p:spPr>
          <a:xfrm>
            <a:off x="4974586" y="1970497"/>
            <a:ext cx="206896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Front End</a:t>
            </a:r>
            <a:endParaRPr lang="en-US" sz="3600" b="1" dirty="0"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8526D0-5906-7D76-5709-260D52516BCB}"/>
              </a:ext>
            </a:extLst>
          </p:cNvPr>
          <p:cNvSpPr/>
          <p:nvPr/>
        </p:nvSpPr>
        <p:spPr>
          <a:xfrm>
            <a:off x="7479561" y="1502952"/>
            <a:ext cx="2569617" cy="4124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8252885F-8E12-3E27-5569-D994591623D7}"/>
              </a:ext>
            </a:extLst>
          </p:cNvPr>
          <p:cNvSpPr txBox="1"/>
          <p:nvPr/>
        </p:nvSpPr>
        <p:spPr>
          <a:xfrm>
            <a:off x="7906865" y="1970497"/>
            <a:ext cx="171500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 smtClean="0"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  <a:noFill/>
                <a:latin typeface="Poppins" panose="00000500000000000000" pitchFamily="2" charset="0"/>
                <a:cs typeface="Poppins" panose="00000500000000000000" pitchFamily="2" charset="0"/>
              </a:rPr>
              <a:t>Full-Stack</a:t>
            </a:r>
            <a:endParaRPr lang="en-US" sz="3200" b="1" dirty="0"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  <a:noFill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92FCD3-6855-0BE1-8D1D-DA6A1F83A2E5}"/>
              </a:ext>
            </a:extLst>
          </p:cNvPr>
          <p:cNvSpPr/>
          <p:nvPr/>
        </p:nvSpPr>
        <p:spPr>
          <a:xfrm>
            <a:off x="1973737" y="1502952"/>
            <a:ext cx="2569617" cy="41243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051238"/>
              </a:solidFill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5C23FD68-5CF3-C777-82D9-37674402C5B3}"/>
              </a:ext>
            </a:extLst>
          </p:cNvPr>
          <p:cNvSpPr txBox="1"/>
          <p:nvPr/>
        </p:nvSpPr>
        <p:spPr>
          <a:xfrm>
            <a:off x="2077402" y="1847387"/>
            <a:ext cx="239653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 smtClean="0">
                <a:ln>
                  <a:solidFill>
                    <a:schemeClr val="tx2">
                      <a:lumMod val="25000"/>
                      <a:lumOff val="75000"/>
                    </a:schemeClr>
                  </a:solidFill>
                </a:ln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 End</a:t>
            </a:r>
            <a:endParaRPr lang="en-US" sz="3200" b="1" dirty="0">
              <a:ln>
                <a:solidFill>
                  <a:schemeClr val="tx2">
                    <a:lumMod val="25000"/>
                    <a:lumOff val="75000"/>
                  </a:schemeClr>
                </a:solidFill>
              </a:ln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2996FF8-FBEA-4801-0938-E9DD0C369564}"/>
              </a:ext>
            </a:extLst>
          </p:cNvPr>
          <p:cNvSpPr txBox="1">
            <a:spLocks/>
          </p:cNvSpPr>
          <p:nvPr/>
        </p:nvSpPr>
        <p:spPr>
          <a:xfrm>
            <a:off x="7609133" y="3903955"/>
            <a:ext cx="2310472" cy="105174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Kombinim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 End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 End 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2996FF8-FBEA-4801-0938-E9DD0C369564}"/>
              </a:ext>
            </a:extLst>
          </p:cNvPr>
          <p:cNvSpPr txBox="1">
            <a:spLocks/>
          </p:cNvSpPr>
          <p:nvPr/>
        </p:nvSpPr>
        <p:spPr>
          <a:xfrm>
            <a:off x="4864511" y="3716813"/>
            <a:ext cx="2310472" cy="142603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Languages: </a:t>
            </a:r>
            <a:r>
              <a:rPr lang="en-US" sz="1200" b="1" dirty="0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HTML</a:t>
            </a:r>
            <a:r>
              <a:rPr lang="en-US" sz="1200" dirty="0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b="1" dirty="0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CSS</a:t>
            </a:r>
            <a:r>
              <a:rPr lang="en-US" sz="1200" dirty="0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b="1" dirty="0" err="1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sz="1200" b="1" dirty="0" smtClean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Tools: </a:t>
            </a:r>
            <a:r>
              <a:rPr lang="en-US" sz="1200" b="1" dirty="0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Bootstrap</a:t>
            </a:r>
          </a:p>
          <a:p>
            <a:pPr marL="171450" indent="-17145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Frameworks: </a:t>
            </a:r>
            <a:r>
              <a:rPr lang="en-US" sz="1200" b="1" dirty="0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React, Angular, </a:t>
            </a:r>
            <a:r>
              <a:rPr lang="en-US" sz="1200" b="1" dirty="0" err="1" smtClean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Vue</a:t>
            </a:r>
            <a:endParaRPr lang="en-US" sz="1200" b="1" dirty="0" smtClean="0">
              <a:solidFill>
                <a:schemeClr val="tx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2996FF8-FBEA-4801-0938-E9DD0C369564}"/>
              </a:ext>
            </a:extLst>
          </p:cNvPr>
          <p:cNvSpPr txBox="1">
            <a:spLocks/>
          </p:cNvSpPr>
          <p:nvPr/>
        </p:nvSpPr>
        <p:spPr>
          <a:xfrm>
            <a:off x="2232882" y="3863486"/>
            <a:ext cx="2310472" cy="3035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Runtine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sq-AL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environment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NODEJS</a:t>
            </a:r>
            <a:endParaRPr lang="en-US" sz="12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1700"/>
              </a:lnSpc>
              <a:spcBef>
                <a:spcPts val="0"/>
              </a:spcBef>
            </a:pP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Gjuha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Framework: Express, mongoose, nest</a:t>
            </a:r>
            <a:endParaRPr lang="en-US" sz="1200" b="1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95376" y="5494789"/>
            <a:ext cx="1135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 End</a:t>
            </a:r>
            <a:endParaRPr lang="en-US" sz="16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0649" y="549478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 End</a:t>
            </a:r>
            <a:endParaRPr lang="en-US" sz="16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61097" y="116062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 Stack</a:t>
            </a:r>
            <a:endParaRPr lang="en-US" sz="16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69859" y="20705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13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22606" y="313540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Arkitektura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request - response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30" y="896964"/>
            <a:ext cx="9699101" cy="54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14217" y="391716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Si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eshte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I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organizuar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kursi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6997" y="22413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14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26730" y="1943100"/>
            <a:ext cx="29129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1. Node-</a:t>
            </a:r>
            <a:r>
              <a:rPr lang="en-US" sz="2800" dirty="0" err="1" smtClean="0"/>
              <a:t>js</a:t>
            </a:r>
            <a:r>
              <a:rPr lang="en-US" sz="2800" dirty="0" smtClean="0"/>
              <a:t> basic</a:t>
            </a:r>
          </a:p>
          <a:p>
            <a:r>
              <a:rPr lang="en-US" sz="2800" dirty="0" smtClean="0"/>
              <a:t>2. Si </a:t>
            </a:r>
            <a:r>
              <a:rPr lang="en-US" sz="2800" dirty="0" err="1" smtClean="0"/>
              <a:t>punon</a:t>
            </a:r>
            <a:r>
              <a:rPr lang="en-US" sz="2800" dirty="0" smtClean="0"/>
              <a:t> </a:t>
            </a:r>
            <a:r>
              <a:rPr lang="en-US" sz="2800" dirty="0" err="1" smtClean="0"/>
              <a:t>Nodejs</a:t>
            </a:r>
            <a:endParaRPr lang="en-US" sz="2800" dirty="0" smtClean="0"/>
          </a:p>
          <a:p>
            <a:r>
              <a:rPr lang="en-US" sz="2800" dirty="0" smtClean="0"/>
              <a:t>3. </a:t>
            </a:r>
            <a:r>
              <a:rPr lang="en-US" sz="2800" dirty="0" err="1" smtClean="0"/>
              <a:t>Projekte</a:t>
            </a:r>
            <a:endParaRPr lang="sq-AL" sz="2800" dirty="0"/>
          </a:p>
        </p:txBody>
      </p:sp>
    </p:spTree>
    <p:extLst>
      <p:ext uri="{BB962C8B-B14F-4D97-AF65-F5344CB8AC3E}">
        <p14:creationId xmlns:p14="http://schemas.microsoft.com/office/powerpoint/2010/main" val="3342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14217" y="391716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Sections: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26730" y="1644067"/>
            <a:ext cx="283603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1: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Wellcome</a:t>
            </a:r>
            <a:endParaRPr 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2: 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3: Back-end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4: Node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5: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</a:t>
            </a:r>
            <a:endParaRPr 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6: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7: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8: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9: Errors</a:t>
            </a:r>
            <a:endParaRPr lang="en-US" sz="14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10: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Auth</a:t>
            </a:r>
            <a:endParaRPr 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11: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12: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Secton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12: Advanced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Section 14: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69859" y="2070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15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89258"/>
            <a:ext cx="697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Install NODEJS, Visual Studio,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Github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Desktop, Discord, 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1026445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69859" y="207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012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14217" y="391716"/>
            <a:ext cx="697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Qka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eshte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NODEJS, </a:t>
            </a:r>
            <a:r>
              <a:rPr lang="en-US" dirty="0" err="1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perdorim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nodejs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kahasim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me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teknologjit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tjera</a:t>
            </a:r>
            <a:r>
              <a:rPr lang="en-US" dirty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.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1236255" y="1219516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69859" y="20705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17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37804"/>
            <a:ext cx="12115800" cy="5000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00350" y="6308741"/>
            <a:ext cx="743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Mund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perdorim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njejten</a:t>
            </a:r>
            <a:r>
              <a:rPr lang="en-US" dirty="0" smtClean="0"/>
              <a:t> </a:t>
            </a:r>
            <a:r>
              <a:rPr lang="en-US" dirty="0" err="1" smtClean="0"/>
              <a:t>gjuhe</a:t>
            </a:r>
            <a:r>
              <a:rPr lang="en-US" dirty="0" smtClean="0"/>
              <a:t> </a:t>
            </a:r>
            <a:r>
              <a:rPr lang="en-US" dirty="0" err="1" smtClean="0"/>
              <a:t>programuese</a:t>
            </a:r>
            <a:r>
              <a:rPr lang="en-US" dirty="0" smtClean="0"/>
              <a:t> </a:t>
            </a:r>
            <a:r>
              <a:rPr lang="en-US" dirty="0" err="1" smtClean="0"/>
              <a:t>edhe</a:t>
            </a:r>
            <a:r>
              <a:rPr lang="en-US" dirty="0" smtClean="0"/>
              <a:t> ne front </a:t>
            </a:r>
            <a:r>
              <a:rPr lang="en-US" dirty="0" err="1" smtClean="0"/>
              <a:t>edhe</a:t>
            </a:r>
            <a:r>
              <a:rPr lang="en-US" dirty="0" smtClean="0"/>
              <a:t> ne back 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62015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14217" y="391716"/>
            <a:ext cx="6977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Qka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eshte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NODEJS, </a:t>
            </a:r>
            <a:r>
              <a:rPr lang="en-US" dirty="0" err="1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perdorim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nodejs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kahasim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me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teknologjit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tjera</a:t>
            </a:r>
            <a:r>
              <a:rPr lang="en-US" dirty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.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 flipV="1">
            <a:off x="1236255" y="1219516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69859" y="20705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17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9131" y="1439990"/>
            <a:ext cx="5195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Singel</a:t>
            </a:r>
            <a:r>
              <a:rPr lang="en-US" dirty="0" smtClean="0"/>
              <a:t>-threaded, based on event driven, non-blocking</a:t>
            </a:r>
            <a:endParaRPr lang="sq-AL" dirty="0"/>
          </a:p>
        </p:txBody>
      </p:sp>
      <p:sp>
        <p:nvSpPr>
          <p:cNvPr id="7" name="TextBox 6"/>
          <p:cNvSpPr txBox="1"/>
          <p:nvPr/>
        </p:nvSpPr>
        <p:spPr>
          <a:xfrm>
            <a:off x="1559131" y="1791433"/>
            <a:ext cx="364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 and scalable data-intensive apps</a:t>
            </a:r>
            <a:endParaRPr lang="sq-AL" dirty="0"/>
          </a:p>
        </p:txBody>
      </p:sp>
      <p:sp>
        <p:nvSpPr>
          <p:cNvPr id="9" name="TextBox 8"/>
          <p:cNvSpPr txBox="1"/>
          <p:nvPr/>
        </p:nvSpPr>
        <p:spPr>
          <a:xfrm>
            <a:off x="1536376" y="2804613"/>
            <a:ext cx="281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  with database behind it</a:t>
            </a:r>
            <a:endParaRPr lang="sq-AL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324363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Streaming (Twitch, </a:t>
            </a: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sq-AL" dirty="0"/>
          </a:p>
        </p:txBody>
      </p:sp>
      <p:sp>
        <p:nvSpPr>
          <p:cNvPr id="11" name="TextBox 10"/>
          <p:cNvSpPr txBox="1"/>
          <p:nvPr/>
        </p:nvSpPr>
        <p:spPr>
          <a:xfrm>
            <a:off x="1559131" y="3653296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Real-time Chat </a:t>
            </a:r>
            <a:r>
              <a:rPr lang="en-US" dirty="0" err="1" smtClean="0"/>
              <a:t>etj</a:t>
            </a:r>
            <a:endParaRPr lang="sq-AL" dirty="0"/>
          </a:p>
        </p:txBody>
      </p:sp>
      <p:sp>
        <p:nvSpPr>
          <p:cNvPr id="12" name="TextBox 11"/>
          <p:cNvSpPr txBox="1"/>
          <p:nvPr/>
        </p:nvSpPr>
        <p:spPr>
          <a:xfrm>
            <a:off x="1590557" y="4283907"/>
            <a:ext cx="71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(DON’T USE) Application with heavy server-side processing (CPU-intensive)</a:t>
            </a:r>
            <a:endParaRPr lang="sq-AL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62" y="4902988"/>
            <a:ext cx="2752725" cy="6953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 flipV="1">
            <a:off x="1524000" y="2638735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1524000" y="4118524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6376" y="2133175"/>
            <a:ext cx="378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Companies: Netflix, Uber, </a:t>
            </a:r>
            <a:r>
              <a:rPr lang="en-US" dirty="0" err="1" smtClean="0"/>
              <a:t>Paypal</a:t>
            </a:r>
            <a:r>
              <a:rPr lang="en-US" dirty="0" smtClean="0"/>
              <a:t>, </a:t>
            </a:r>
            <a:r>
              <a:rPr lang="en-US" dirty="0" err="1" smtClean="0"/>
              <a:t>Ebay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50543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250151" y="359339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Si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fillosh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karrieren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si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Back</a:t>
            </a:r>
            <a:r>
              <a:rPr lang="en-US" dirty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-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End 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Developer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2151" y="22413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23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79B1C-8883-77EF-5193-89C7F0CED41F}"/>
              </a:ext>
            </a:extLst>
          </p:cNvPr>
          <p:cNvSpPr/>
          <p:nvPr/>
        </p:nvSpPr>
        <p:spPr>
          <a:xfrm>
            <a:off x="2298933" y="1965063"/>
            <a:ext cx="7543800" cy="321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9B05-2244-0529-74FC-B8389F664825}"/>
              </a:ext>
            </a:extLst>
          </p:cNvPr>
          <p:cNvSpPr/>
          <p:nvPr/>
        </p:nvSpPr>
        <p:spPr>
          <a:xfrm>
            <a:off x="2298933" y="2884494"/>
            <a:ext cx="1021556" cy="1456046"/>
          </a:xfrm>
          <a:prstGeom prst="rect">
            <a:avLst/>
          </a:prstGeom>
          <a:gradFill>
            <a:gsLst>
              <a:gs pos="0">
                <a:srgbClr val="E1EEFE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02398-970D-B108-EAEE-50FC97842AB5}"/>
              </a:ext>
            </a:extLst>
          </p:cNvPr>
          <p:cNvSpPr/>
          <p:nvPr/>
        </p:nvSpPr>
        <p:spPr>
          <a:xfrm>
            <a:off x="8821177" y="2884494"/>
            <a:ext cx="1021556" cy="1456046"/>
          </a:xfrm>
          <a:prstGeom prst="rect">
            <a:avLst/>
          </a:prstGeom>
          <a:gradFill>
            <a:gsLst>
              <a:gs pos="100000">
                <a:srgbClr val="E1EEFE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62BCD-CB11-59B0-D3CB-ECE38B255651}"/>
              </a:ext>
            </a:extLst>
          </p:cNvPr>
          <p:cNvSpPr txBox="1"/>
          <p:nvPr/>
        </p:nvSpPr>
        <p:spPr>
          <a:xfrm>
            <a:off x="3143678" y="3236832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FF95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FALEMINDERIT</a:t>
            </a:r>
            <a:r>
              <a:rPr lang="en-US" sz="2800" b="1" dirty="0" smtClean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dirty="0" smtClean="0">
                <a:ln>
                  <a:solidFill>
                    <a:schemeClr val="tx2"/>
                  </a:solidFill>
                </a:ln>
                <a:noFill/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PER</a:t>
            </a:r>
            <a:r>
              <a:rPr lang="en-US" sz="2800" b="1" dirty="0" smtClean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dirty="0" smtClean="0">
                <a:solidFill>
                  <a:srgbClr val="051238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VEMENDJEN</a:t>
            </a:r>
            <a:r>
              <a:rPr lang="en-US" sz="2800" b="1" dirty="0" smtClean="0">
                <a:solidFill>
                  <a:schemeClr val="tx2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!</a:t>
            </a:r>
            <a:endParaRPr lang="en-US" sz="2800" b="1" dirty="0">
              <a:solidFill>
                <a:schemeClr val="tx2"/>
              </a:solidFill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7D8FE-981A-C1D7-C8AA-85EEB2A80ABE}"/>
              </a:ext>
            </a:extLst>
          </p:cNvPr>
          <p:cNvSpPr/>
          <p:nvPr/>
        </p:nvSpPr>
        <p:spPr>
          <a:xfrm>
            <a:off x="2298933" y="2884494"/>
            <a:ext cx="45719" cy="1456046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84B9B-F314-E0FD-D8B6-1241CBF5EAC9}"/>
              </a:ext>
            </a:extLst>
          </p:cNvPr>
          <p:cNvSpPr/>
          <p:nvPr/>
        </p:nvSpPr>
        <p:spPr>
          <a:xfrm>
            <a:off x="9797014" y="2884494"/>
            <a:ext cx="45719" cy="1456046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2151" y="2070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02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991" y="2950596"/>
            <a:ext cx="991388" cy="9913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0" y="806971"/>
            <a:ext cx="1905000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559" y="2313660"/>
            <a:ext cx="2265260" cy="226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64551" y="324604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Si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eshte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i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organizuar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kursi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09746" y="20705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03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6730" y="1359016"/>
            <a:ext cx="524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Ekosistem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njejte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me ate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perdoret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ne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vendin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punes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US" sz="14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558" y="1710783"/>
            <a:ext cx="310213" cy="310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31" y="1717384"/>
            <a:ext cx="297010" cy="297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30" y="1731328"/>
            <a:ext cx="289668" cy="2896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381" y="1717384"/>
            <a:ext cx="289667" cy="2896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19784" y="1750336"/>
            <a:ext cx="4099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Discord, VS code, GitHub,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git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postman </a:t>
            </a:r>
            <a:endParaRPr lang="en-US" sz="12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6730" y="2208392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Teknologjite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do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mesojme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se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bashku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lang="en-US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US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4164" y="2577724"/>
            <a:ext cx="3820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nodejs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TypeScript</a:t>
            </a:r>
            <a:endParaRPr lang="en-US" sz="12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21" y="2555771"/>
            <a:ext cx="286126" cy="2861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54164" y="3106070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Teori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praktike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pergatitje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per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intervista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zgjidhje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problemesh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US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4164" y="3418613"/>
            <a:ext cx="2574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MDN,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Leetcode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HackerRank</a:t>
            </a:r>
            <a:endParaRPr lang="en-US" sz="12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379" y="3352229"/>
            <a:ext cx="396837" cy="39683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77" y="3437141"/>
            <a:ext cx="259898" cy="2598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458" y="3434456"/>
            <a:ext cx="851165" cy="24604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54164" y="3952693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Tasqe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per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ne fund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cdo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ligjerate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19784" y="4260470"/>
            <a:ext cx="7306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fillim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cdo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ligjerate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japim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komente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ne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lidhje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me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tasqet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dhena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ne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ligjeraten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kaluar</a:t>
            </a:r>
            <a:endParaRPr lang="en-US" sz="12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9784" y="4762096"/>
            <a:ext cx="403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Projekte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praktike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vazhdueshme</a:t>
            </a:r>
            <a:endParaRPr lang="en-US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48" y="2329040"/>
            <a:ext cx="783609" cy="7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56162" y="317394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Pse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programim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02533" y="2070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04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6162" y="1407721"/>
            <a:ext cx="47708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Kerkese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larte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per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punonjes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siguri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ne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pune</a:t>
            </a:r>
            <a:endParaRPr 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Teknologji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shendetesi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financa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entertainment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6162" y="2074562"/>
            <a:ext cx="47708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Zgjidhje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problemesh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kreativitet</a:t>
            </a:r>
            <a:endParaRPr 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Teknologji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shendetesi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financa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entertainment</a:t>
            </a:r>
            <a:endParaRPr lang="en-US" sz="12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26730" y="2779773"/>
            <a:ext cx="69445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Mundësi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të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ndryshme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ne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karriere</a:t>
            </a:r>
            <a:endParaRPr 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development,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aplikacione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mobile,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zhvillim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lojërash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inteligjencë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26730" y="3484984"/>
            <a:ext cx="72731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Automatizim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efikasitet</a:t>
            </a:r>
            <a:endParaRPr 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Automatizimi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detyrave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të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përsëritura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për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të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kursyer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kohë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rritur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produktivitetin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03629" y="4185279"/>
            <a:ext cx="6970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Arritje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globale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bashkëpunim</a:t>
            </a:r>
            <a:endParaRPr 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Mundësi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për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të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punuar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nga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distanca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për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të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kontribuar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në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projekte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globale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8213" y="4890490"/>
            <a:ext cx="55258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Paga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konkurruese</a:t>
            </a:r>
            <a:endParaRPr 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Rritje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pagave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me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përvojën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aftësitë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në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fusha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specifike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9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56162" y="317394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Profesionet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me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kerkuara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tere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boten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736" y="1054448"/>
            <a:ext cx="4586182" cy="53505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52220" y="5943328"/>
            <a:ext cx="4082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51238"/>
                </a:solidFill>
              </a:rPr>
              <a:t>https://www.statista.com/chart/32236/occupations-with-the-highest-projected-change-in-employment-in-the-us/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02533" y="20705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05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42" y="1113709"/>
            <a:ext cx="4594619" cy="5517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56162" y="317394"/>
            <a:ext cx="733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Profesionet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me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paguara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tere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boten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(indeed statistics)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1218341" y="89107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986" y="6358690"/>
            <a:ext cx="4076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51238"/>
                </a:solidFill>
              </a:rPr>
              <a:t>https://www.kanan.co/blog/highest-paying-jobs-in-the-world/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02533" y="20705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06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250151" y="359339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Si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te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fillosh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karrieren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si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Back End 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Developer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04136" y="20705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07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30" y="1484209"/>
            <a:ext cx="637311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0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22606" y="334710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Cfare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bejne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programeret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04937" y="21122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08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2606" y="1978173"/>
            <a:ext cx="477085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 Developer-at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krijojne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Ndertojne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site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Facebook, Amazon,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Google.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606" y="2645014"/>
            <a:ext cx="53623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Mobile Developer-at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krijojne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aplikacione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mobile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Zhvillojne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aplikacione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WhatsApp, Instagram,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2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TikTok</a:t>
            </a:r>
            <a:r>
              <a:rPr lang="en-US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3174" y="3350225"/>
            <a:ext cx="45801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Game Developer-at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krijojne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lojera</a:t>
            </a:r>
            <a:r>
              <a:rPr 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video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Punojne ne lojera si Fortnite, FIFA, dhe Minecraft.</a:t>
            </a:r>
            <a:endParaRPr lang="en-US" sz="12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93174" y="4055436"/>
            <a:ext cx="45368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 Developer-at krijojne inteligjence </a:t>
            </a:r>
            <a:r>
              <a:rPr lang="it-IT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artificiale</a:t>
            </a:r>
          </a:p>
          <a:p>
            <a:pPr marL="742928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ChatGPT</a:t>
            </a:r>
            <a:r>
              <a:rPr lang="en-US" sz="12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Gemini, </a:t>
            </a:r>
            <a:r>
              <a:rPr lang="en-US" sz="12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CoPilot</a:t>
            </a:r>
            <a:endParaRPr lang="en-US" sz="12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541" y="2157403"/>
            <a:ext cx="280672" cy="2806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52" y="2146947"/>
            <a:ext cx="274575" cy="2745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10" y="2146947"/>
            <a:ext cx="287312" cy="2873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61" y="2841581"/>
            <a:ext cx="268143" cy="2681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918" y="2843646"/>
            <a:ext cx="293811" cy="2938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55" y="2820425"/>
            <a:ext cx="289299" cy="28929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732" y="3526811"/>
            <a:ext cx="261234" cy="261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334" y="3511423"/>
            <a:ext cx="304573" cy="30457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823" y="3505690"/>
            <a:ext cx="295959" cy="2959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85" y="4308659"/>
            <a:ext cx="275741" cy="2757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915" y="3376253"/>
            <a:ext cx="554831" cy="55483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832" y="1554846"/>
            <a:ext cx="924281" cy="9242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8" y="4033162"/>
            <a:ext cx="663919" cy="6639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908" y="1419720"/>
            <a:ext cx="1471515" cy="147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8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FF95">
                <a:lumMod val="60000"/>
                <a:lumOff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130995" y="347313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Si u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krijua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Uebi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?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06540" y="20705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09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5619" y="1221529"/>
            <a:ext cx="967764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Interneti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u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zhvillua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gjatë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viteve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'60,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për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komunikimin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midis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kompjuterëve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të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rrjetuar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projekti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ARPANET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Uebi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u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krijua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nga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Tim Berners-Lee 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vitin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1990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Tim </a:t>
            </a:r>
            <a:r>
              <a:rPr lang="en-US" altLang="en-US" sz="14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Berners-Lee </a:t>
            </a:r>
            <a:r>
              <a:rPr lang="en-US" alt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zhvilloj</a:t>
            </a:r>
            <a:r>
              <a:rPr lang="en-US" altLang="en-US" sz="14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HTML, HTTP </a:t>
            </a:r>
            <a:r>
              <a:rPr lang="en-US" alt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altLang="en-US" sz="14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URL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51238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 </a:t>
            </a:r>
            <a:r>
              <a:rPr lang="en-US" alt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krijuan</a:t>
            </a:r>
            <a:r>
              <a:rPr lang="en-US" alt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faqet</a:t>
            </a:r>
            <a:r>
              <a:rPr lang="en-US" alt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 para </a:t>
            </a:r>
            <a:r>
              <a:rPr lang="en-US" alt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</a:t>
            </a:r>
            <a:r>
              <a:rPr lang="en-US" alt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Uebit</a:t>
            </a:r>
            <a:endParaRPr lang="en-US" altLang="en-US" sz="1400" dirty="0" smtClean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r>
              <a:rPr lang="en-US" alt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 </a:t>
            </a:r>
            <a:r>
              <a:rPr lang="en-US" alt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krijua</a:t>
            </a:r>
            <a:r>
              <a:rPr lang="en-US" alt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në</a:t>
            </a:r>
            <a:r>
              <a:rPr lang="en-US" alt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1995 </a:t>
            </a:r>
            <a:r>
              <a:rPr lang="en-US" alt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nga</a:t>
            </a:r>
            <a:r>
              <a:rPr lang="en-US" alt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b="1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Brendan </a:t>
            </a:r>
            <a:r>
              <a:rPr lang="en-US" altLang="en-US" sz="1400" b="1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Eich</a:t>
            </a:r>
            <a:r>
              <a:rPr lang="en-US" altLang="en-US" sz="1400" b="1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ndërsa</a:t>
            </a:r>
            <a:r>
              <a:rPr lang="en-US" alt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punonte</a:t>
            </a:r>
            <a:r>
              <a:rPr lang="en-US" alt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për</a:t>
            </a:r>
            <a:r>
              <a:rPr lang="en-US" alt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Netscape.</a:t>
            </a:r>
            <a:endParaRPr lang="en-US" altLang="en-US" sz="1400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Zhvillimi</a:t>
            </a:r>
            <a:r>
              <a:rPr lang="en-US" alt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alt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Browser-</a:t>
            </a:r>
            <a:r>
              <a:rPr lang="en-US" altLang="en-US" sz="1400" dirty="0" err="1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ëve</a:t>
            </a:r>
            <a:r>
              <a:rPr lang="en-US" altLang="en-US" sz="1400" dirty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(1993-1995</a:t>
            </a:r>
            <a:r>
              <a:rPr lang="en-US" alt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): </a:t>
            </a:r>
            <a:r>
              <a:rPr lang="en-US" altLang="en-US" sz="14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Mosaic</a:t>
            </a:r>
            <a:r>
              <a:rPr lang="en-US" alt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dirty="0" err="1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lang="en-US" alt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4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Netscape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Zhvillimi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kumimoji="0" lang="en-US" altLang="en-US" sz="1400" i="0" u="none" strike="noStrike" cap="none" normalizeH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CSS </a:t>
            </a:r>
            <a:r>
              <a:rPr kumimoji="0" lang="en-US" altLang="en-US" sz="1400" i="0" u="none" strike="noStrike" cap="none" normalizeH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 </a:t>
            </a:r>
            <a:r>
              <a:rPr kumimoji="0" lang="en-US" altLang="en-US" sz="1400" i="0" u="none" strike="noStrike" cap="none" normalizeH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dizajnimin</a:t>
            </a:r>
            <a:r>
              <a:rPr kumimoji="0" lang="en-US" altLang="en-US" sz="1400" i="0" u="none" strike="noStrike" cap="none" normalizeH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i="0" u="none" strike="noStrike" cap="none" normalizeH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dhe</a:t>
            </a:r>
            <a:r>
              <a:rPr kumimoji="0" lang="en-US" altLang="en-US" sz="1400" i="0" u="none" strike="noStrike" cap="none" normalizeH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1400" i="0" u="none" strike="noStrike" cap="none" normalizeH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stilimin</a:t>
            </a:r>
            <a:r>
              <a:rPr kumimoji="0" lang="en-US" altLang="en-US" sz="1400" i="0" u="none" strike="noStrike" cap="none" normalizeH="0" dirty="0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 </a:t>
            </a:r>
            <a:r>
              <a:rPr kumimoji="0" lang="en-US" altLang="en-US" sz="1400" i="0" u="none" strike="noStrike" cap="none" normalizeH="0" dirty="0" err="1" smtClean="0">
                <a:ln>
                  <a:noFill/>
                </a:ln>
                <a:solidFill>
                  <a:srgbClr val="051238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uebfaqeve</a:t>
            </a:r>
            <a:endParaRPr kumimoji="0" lang="en-US" altLang="en-US" sz="1400" i="0" u="none" strike="noStrike" cap="none" normalizeH="0" baseline="0" dirty="0" smtClean="0">
              <a:ln>
                <a:noFill/>
              </a:ln>
              <a:solidFill>
                <a:srgbClr val="051238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37" y="4219322"/>
            <a:ext cx="805684" cy="8056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08" y="3700815"/>
            <a:ext cx="805684" cy="8056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88679" y="5153456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UCLA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3866" y="4644543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Stanford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89820" y="4219322"/>
            <a:ext cx="4949505" cy="556730"/>
          </a:xfrm>
          <a:prstGeom prst="straightConnector1">
            <a:avLst/>
          </a:prstGeom>
          <a:ln w="25400">
            <a:solidFill>
              <a:srgbClr val="05123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72870" y="462216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51238"/>
                </a:solidFill>
              </a:rPr>
              <a:t>“</a:t>
            </a:r>
            <a:r>
              <a:rPr lang="en-US" sz="1400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</a:t>
            </a:r>
            <a:r>
              <a:rPr lang="en-US" sz="1400" dirty="0" smtClean="0">
                <a:solidFill>
                  <a:srgbClr val="051238"/>
                </a:solidFill>
              </a:rPr>
              <a:t>”</a:t>
            </a:r>
            <a:endParaRPr lang="en-US" sz="1400" dirty="0">
              <a:solidFill>
                <a:srgbClr val="0512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3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hamrock">
      <a:dk1>
        <a:srgbClr val="2ECC71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37712</TotalTime>
  <Words>682</Words>
  <Application>Microsoft Office PowerPoint</Application>
  <PresentationFormat>Widescreen</PresentationFormat>
  <Paragraphs>138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Helmet</vt:lpstr>
      <vt:lpstr>Poppins</vt:lpstr>
      <vt:lpstr>Poppins SemiBold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</dc:creator>
  <cp:lastModifiedBy>Ardi Qestaj</cp:lastModifiedBy>
  <cp:revision>2657</cp:revision>
  <dcterms:created xsi:type="dcterms:W3CDTF">2014-10-14T06:21:58Z</dcterms:created>
  <dcterms:modified xsi:type="dcterms:W3CDTF">2025-01-14T00:11:38Z</dcterms:modified>
  <cp:category>Natural</cp:category>
</cp:coreProperties>
</file>