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0" r:id="rId3"/>
    <p:sldId id="258" r:id="rId4"/>
    <p:sldId id="271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1" r:id="rId13"/>
    <p:sldId id="262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135070-EA0F-4E91-B6FB-7BC0754650DF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851E4A-B4C9-438F-90FB-77604B8C0A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9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5070-EA0F-4E91-B6FB-7BC0754650DF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1E4A-B4C9-438F-90FB-77604B8C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5070-EA0F-4E91-B6FB-7BC0754650DF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1E4A-B4C9-438F-90FB-77604B8C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5070-EA0F-4E91-B6FB-7BC0754650DF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1E4A-B4C9-438F-90FB-77604B8C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6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5070-EA0F-4E91-B6FB-7BC0754650DF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1E4A-B4C9-438F-90FB-77604B8C0A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5070-EA0F-4E91-B6FB-7BC0754650DF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1E4A-B4C9-438F-90FB-77604B8C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5070-EA0F-4E91-B6FB-7BC0754650DF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1E4A-B4C9-438F-90FB-77604B8C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5070-EA0F-4E91-B6FB-7BC0754650DF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1E4A-B4C9-438F-90FB-77604B8C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7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5070-EA0F-4E91-B6FB-7BC0754650DF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1E4A-B4C9-438F-90FB-77604B8C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5070-EA0F-4E91-B6FB-7BC0754650DF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1E4A-B4C9-438F-90FB-77604B8C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8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5070-EA0F-4E91-B6FB-7BC0754650DF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1E4A-B4C9-438F-90FB-77604B8C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7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1135070-EA0F-4E91-B6FB-7BC0754650DF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2851E4A-B4C9-438F-90FB-77604B8C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6508139-05AD-46A0-8B10-4B2DA7E2C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D94F80-6266-4B2B-BDB8-4B7BA8C6B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AFFCA-0B7B-4F1A-B751-84E42E7B4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40" y="581891"/>
            <a:ext cx="4007753" cy="5331887"/>
          </a:xfrm>
          <a:noFill/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Ardiansyah Setiajati (23518020)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Ardhi </a:t>
            </a:r>
            <a:r>
              <a:rPr lang="en-US" sz="1600" dirty="0" err="1">
                <a:solidFill>
                  <a:schemeClr val="tx1"/>
                </a:solidFill>
              </a:rPr>
              <a:t>Rizki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Harahap</a:t>
            </a:r>
            <a:r>
              <a:rPr lang="en-US" sz="1600" dirty="0">
                <a:solidFill>
                  <a:schemeClr val="tx1"/>
                </a:solidFill>
              </a:rPr>
              <a:t> (23518005)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Izuardo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Zulkarnain</a:t>
            </a:r>
            <a:r>
              <a:rPr lang="en-US" sz="1600" dirty="0">
                <a:solidFill>
                  <a:schemeClr val="tx1"/>
                </a:solidFill>
              </a:rPr>
              <a:t> (23518039)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 </a:t>
            </a:r>
            <a:r>
              <a:rPr lang="en-US" sz="1600" dirty="0" err="1">
                <a:solidFill>
                  <a:schemeClr val="tx1"/>
                </a:solidFill>
              </a:rPr>
              <a:t>Fiqri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AshidDiqi</a:t>
            </a:r>
            <a:r>
              <a:rPr lang="en-US" sz="1600" dirty="0">
                <a:solidFill>
                  <a:schemeClr val="tx1"/>
                </a:solidFill>
              </a:rPr>
              <a:t> (23518034)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AEA333-F3FA-4C80-A600-BC042B4CF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53842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982B7A0-1CB9-4945-A167-6B1E73A11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3062" y="581891"/>
            <a:ext cx="6608574" cy="5315570"/>
          </a:xfrm>
          <a:noFill/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 err="1">
                <a:solidFill>
                  <a:schemeClr val="tx1"/>
                </a:solidFill>
              </a:rPr>
              <a:t>Tugas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Besar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 err="1">
                <a:solidFill>
                  <a:schemeClr val="tx1"/>
                </a:solidFill>
              </a:rPr>
              <a:t>Algoritma</a:t>
            </a:r>
            <a:r>
              <a:rPr lang="en-US" sz="4000" b="1" dirty="0">
                <a:solidFill>
                  <a:schemeClr val="tx1"/>
                </a:solidFill>
              </a:rPr>
              <a:t> &amp; </a:t>
            </a:r>
            <a:r>
              <a:rPr lang="en-US" sz="4000" b="1" dirty="0" err="1">
                <a:solidFill>
                  <a:schemeClr val="tx1"/>
                </a:solidFill>
              </a:rPr>
              <a:t>Pemrograman</a:t>
            </a:r>
            <a:r>
              <a:rPr lang="en-US" sz="4000" b="1" dirty="0">
                <a:solidFill>
                  <a:schemeClr val="tx1"/>
                </a:solidFill>
              </a:rPr>
              <a:t> B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 err="1">
                <a:solidFill>
                  <a:schemeClr val="tx1"/>
                </a:solidFill>
              </a:rPr>
              <a:t>Kelompok</a:t>
            </a:r>
            <a:r>
              <a:rPr lang="en-US" sz="4000" b="1" dirty="0">
                <a:solidFill>
                  <a:schemeClr val="tx1"/>
                </a:solidFill>
              </a:rPr>
              <a:t> 5</a:t>
            </a:r>
          </a:p>
          <a:p>
            <a:pPr algn="l"/>
            <a:endParaRPr lang="en-US" sz="4000" dirty="0">
              <a:solidFill>
                <a:schemeClr val="tx1"/>
              </a:solidFill>
            </a:endParaRPr>
          </a:p>
          <a:p>
            <a:pPr algn="l"/>
            <a:r>
              <a:rPr lang="en-US" sz="4000" b="1" dirty="0"/>
              <a:t>Complement Class Scheduler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39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771FC-9B92-4395-8A10-4D0A85D6A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274320"/>
            <a:ext cx="1161288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5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2D2400-F9A1-4EBB-A0C0-AB579A96D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35280"/>
            <a:ext cx="11612879" cy="62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6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AB64-B0AF-45E2-8E77-962582E1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95062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764919-00CC-4669-B4CD-83190E52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8549"/>
            <a:ext cx="11671300" cy="63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3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AB64-B0AF-45E2-8E77-962582E1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Flowchart </a:t>
            </a:r>
            <a:r>
              <a:rPr lang="en-US" dirty="0" err="1"/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3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CACE9-AA9B-4DB4-907E-FC8F5215E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05" y="243037"/>
            <a:ext cx="8758989" cy="63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4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C8E824-E412-447F-970F-CF5722946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71C934-7D7D-41C5-9203-CEA15E705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115AE-4A6A-4CFA-9D87-89E7A90A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94" y="643466"/>
            <a:ext cx="3145871" cy="5547536"/>
          </a:xfrm>
          <a:noFill/>
          <a:ln w="12700" cmpd="sng"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5A17-7BBE-4D26-8CA3-499789F1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009" y="643466"/>
            <a:ext cx="6755623" cy="5580362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rgbClr val="FFC000"/>
                </a:solidFill>
              </a:rPr>
              <a:t>Deskripsi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Persoalan</a:t>
            </a:r>
            <a:endParaRPr lang="en-US" sz="3600" dirty="0">
              <a:solidFill>
                <a:srgbClr val="FFC000"/>
              </a:solidFill>
            </a:endParaRPr>
          </a:p>
          <a:p>
            <a:r>
              <a:rPr lang="en-US" sz="3600" dirty="0" err="1">
                <a:solidFill>
                  <a:srgbClr val="FFC000"/>
                </a:solidFill>
              </a:rPr>
              <a:t>Pendekatan</a:t>
            </a:r>
            <a:endParaRPr lang="en-US" sz="3600" dirty="0">
              <a:solidFill>
                <a:srgbClr val="FFC000"/>
              </a:solidFill>
            </a:endParaRPr>
          </a:p>
          <a:p>
            <a:r>
              <a:rPr lang="en-US" sz="3600" dirty="0">
                <a:solidFill>
                  <a:srgbClr val="FFC000"/>
                </a:solidFill>
              </a:rPr>
              <a:t>Use Case Diagram</a:t>
            </a:r>
          </a:p>
          <a:p>
            <a:r>
              <a:rPr lang="en-US" sz="3600" dirty="0">
                <a:solidFill>
                  <a:srgbClr val="FFC000"/>
                </a:solidFill>
              </a:rPr>
              <a:t>Sequence Diagram</a:t>
            </a:r>
          </a:p>
          <a:p>
            <a:r>
              <a:rPr lang="en-US" sz="3600" dirty="0">
                <a:solidFill>
                  <a:srgbClr val="FFC000"/>
                </a:solidFill>
              </a:rPr>
              <a:t>Class Diagram</a:t>
            </a:r>
          </a:p>
          <a:p>
            <a:r>
              <a:rPr lang="en-US" sz="3600" dirty="0">
                <a:solidFill>
                  <a:srgbClr val="FFC00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94705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EDF9-1A52-44E7-8373-F7E58E8D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Persoalan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3B3D-F534-4148-842F-CAF74BB4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akademik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mengatur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perkuliahan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  pada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libur</a:t>
            </a:r>
            <a:r>
              <a:rPr lang="en-US" sz="2800" dirty="0"/>
              <a:t> </a:t>
            </a:r>
            <a:r>
              <a:rPr lang="en-US" sz="2800" dirty="0" err="1"/>
              <a:t>panjang</a:t>
            </a:r>
            <a:r>
              <a:rPr lang="en-US" sz="2800" dirty="0"/>
              <a:t> </a:t>
            </a:r>
            <a:r>
              <a:rPr lang="en-US" sz="2800" dirty="0" err="1"/>
              <a:t>bulan</a:t>
            </a:r>
            <a:r>
              <a:rPr lang="en-US" sz="2800" dirty="0"/>
              <a:t> </a:t>
            </a:r>
            <a:r>
              <a:rPr lang="en-US" sz="2800" dirty="0" err="1"/>
              <a:t>Juni-Agustus</a:t>
            </a:r>
            <a:r>
              <a:rPr lang="en-US" sz="2800" dirty="0"/>
              <a:t> (12 </a:t>
            </a:r>
            <a:r>
              <a:rPr lang="en-US" sz="2800" dirty="0" err="1"/>
              <a:t>bulan</a:t>
            </a:r>
            <a:r>
              <a:rPr lang="en-US" sz="2800" dirty="0"/>
              <a:t>). </a:t>
            </a:r>
          </a:p>
          <a:p>
            <a:r>
              <a:rPr lang="en-US" sz="2800" dirty="0" err="1"/>
              <a:t>Mahasiswa</a:t>
            </a:r>
            <a:r>
              <a:rPr lang="en-US" sz="2800" dirty="0"/>
              <a:t> </a:t>
            </a:r>
            <a:r>
              <a:rPr lang="en-US" sz="2800" dirty="0" err="1"/>
              <a:t>menginputkan</a:t>
            </a:r>
            <a:r>
              <a:rPr lang="en-US" sz="2800" dirty="0"/>
              <a:t> 3 </a:t>
            </a:r>
            <a:r>
              <a:rPr lang="en-US" sz="2800" dirty="0" err="1"/>
              <a:t>pekerjaan</a:t>
            </a:r>
            <a:r>
              <a:rPr lang="en-US" sz="2800" dirty="0"/>
              <a:t> yang </a:t>
            </a:r>
            <a:r>
              <a:rPr lang="en-US" sz="2800" dirty="0" err="1"/>
              <a:t>dinginkan</a:t>
            </a:r>
            <a:r>
              <a:rPr lang="en-US" sz="2800" dirty="0"/>
              <a:t>,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jadwal</a:t>
            </a:r>
            <a:r>
              <a:rPr lang="en-US" sz="2800" dirty="0"/>
              <a:t> yang </a:t>
            </a:r>
            <a:r>
              <a:rPr lang="en-US" sz="2800" dirty="0" err="1"/>
              <a:t>meliputi</a:t>
            </a:r>
            <a:r>
              <a:rPr lang="en-US" sz="2800" dirty="0"/>
              <a:t> </a:t>
            </a:r>
            <a:r>
              <a:rPr lang="en-US" sz="2800" dirty="0" err="1"/>
              <a:t>kompetensi-kompetensi</a:t>
            </a:r>
            <a:r>
              <a:rPr lang="en-US" sz="2800" dirty="0"/>
              <a:t> yang </a:t>
            </a:r>
            <a:r>
              <a:rPr lang="en-US" sz="2800" dirty="0" err="1"/>
              <a:t>dibutuhkan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pekerjaan</a:t>
            </a:r>
            <a:r>
              <a:rPr lang="en-US" sz="2800" dirty="0"/>
              <a:t> yang </a:t>
            </a:r>
            <a:r>
              <a:rPr lang="en-US" sz="2800" dirty="0" err="1"/>
              <a:t>dipilih</a:t>
            </a:r>
            <a:r>
              <a:rPr lang="en-US" sz="2800" dirty="0"/>
              <a:t> </a:t>
            </a:r>
            <a:r>
              <a:rPr lang="en-US" sz="2800" dirty="0" err="1"/>
              <a:t>sebelumnya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Jadwal</a:t>
            </a:r>
            <a:r>
              <a:rPr lang="en-US" sz="2800" dirty="0"/>
              <a:t> yang </a:t>
            </a:r>
            <a:r>
              <a:rPr lang="en-US" sz="2800" dirty="0" err="1"/>
              <a:t>dihasilkan</a:t>
            </a:r>
            <a:r>
              <a:rPr lang="en-US" sz="2800" dirty="0"/>
              <a:t> juga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dibentuk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kombinasi</a:t>
            </a:r>
            <a:r>
              <a:rPr lang="en-US" sz="2800" dirty="0"/>
              <a:t> </a:t>
            </a:r>
            <a:r>
              <a:rPr lang="en-US" sz="2800" dirty="0" err="1"/>
              <a:t>bobot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terbanyak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diambil</a:t>
            </a:r>
            <a:r>
              <a:rPr lang="en-US" sz="2800" dirty="0"/>
              <a:t> dan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penghasilan</a:t>
            </a:r>
            <a:r>
              <a:rPr lang="en-US" sz="2800" dirty="0"/>
              <a:t> paling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lembaga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527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3317-B7CC-4D57-8C1D-1970AAAB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D22-2868-4691-AADA-15E7FE79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Program </a:t>
            </a:r>
            <a:r>
              <a:rPr lang="en-US" sz="3200" dirty="0" err="1"/>
              <a:t>dibangun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konsep</a:t>
            </a:r>
            <a:r>
              <a:rPr lang="en-US" sz="3200" dirty="0"/>
              <a:t> OOP </a:t>
            </a:r>
            <a:r>
              <a:rPr lang="en-US" sz="3200" dirty="0" err="1"/>
              <a:t>menggunakan</a:t>
            </a:r>
            <a:r>
              <a:rPr lang="en-US" sz="3200" dirty="0"/>
              <a:t> framework MVC yang </a:t>
            </a:r>
            <a:r>
              <a:rPr lang="en-US" sz="3200" dirty="0" err="1"/>
              <a:t>dirancang</a:t>
            </a:r>
            <a:r>
              <a:rPr lang="en-US" sz="3200" dirty="0"/>
              <a:t> </a:t>
            </a:r>
            <a:r>
              <a:rPr lang="en-US" sz="3200" dirty="0" err="1"/>
              <a:t>sendiri</a:t>
            </a:r>
            <a:endParaRPr lang="en-US" sz="3200" dirty="0"/>
          </a:p>
          <a:p>
            <a:pPr marL="45720" indent="0">
              <a:buNone/>
            </a:pPr>
            <a:endParaRPr lang="en-US" sz="3200" dirty="0"/>
          </a:p>
          <a:p>
            <a:r>
              <a:rPr lang="en-US" sz="3200" dirty="0" err="1"/>
              <a:t>Penyimpanan</a:t>
            </a:r>
            <a:r>
              <a:rPr lang="en-US" sz="3200" dirty="0"/>
              <a:t> data </a:t>
            </a:r>
            <a:r>
              <a:rPr lang="en-US" sz="3200" dirty="0" err="1"/>
              <a:t>menggunakan</a:t>
            </a:r>
            <a:r>
              <a:rPr lang="en-US" sz="3200" dirty="0"/>
              <a:t> JSON </a:t>
            </a:r>
            <a:r>
              <a:rPr lang="en-US" sz="3200" dirty="0" err="1"/>
              <a:t>dengan</a:t>
            </a:r>
            <a:r>
              <a:rPr lang="en-US" sz="3200" dirty="0"/>
              <a:t> library </a:t>
            </a:r>
            <a:r>
              <a:rPr lang="en-US" sz="3200" dirty="0" err="1"/>
              <a:t>JSONSimple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127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AB64-B0AF-45E2-8E77-962582E1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54545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F8C66-AC98-40D1-ABBF-2B05AD2DB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396240"/>
            <a:ext cx="1136904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0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AB64-B0AF-45E2-8E77-962582E1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17504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993CCA-ED4A-4731-8C27-5BCB02A28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243840"/>
            <a:ext cx="11501120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AE7191-21AF-47C0-81F6-7B20F9551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84480"/>
            <a:ext cx="11369040" cy="63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5231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108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Corbel</vt:lpstr>
      <vt:lpstr>Basis</vt:lpstr>
      <vt:lpstr> Ardiansyah Setiajati (23518020) Ardhi Rizki Harahap (23518005) Izuardo Zulkarnain (23518039) M Fiqri AshidDiqi (23518034) </vt:lpstr>
      <vt:lpstr>Overview</vt:lpstr>
      <vt:lpstr>Deskripsi Persoalan</vt:lpstr>
      <vt:lpstr>Pendekatan</vt:lpstr>
      <vt:lpstr>Use Case Diagram</vt:lpstr>
      <vt:lpstr>PowerPoint Presentation</vt:lpstr>
      <vt:lpstr>Sequence Diagram</vt:lpstr>
      <vt:lpstr>PowerPoint Presentation</vt:lpstr>
      <vt:lpstr>PowerPoint Presentation</vt:lpstr>
      <vt:lpstr>PowerPoint Presentation</vt:lpstr>
      <vt:lpstr>PowerPoint Presentation</vt:lpstr>
      <vt:lpstr>Class Diagram</vt:lpstr>
      <vt:lpstr>PowerPoint Presentation</vt:lpstr>
      <vt:lpstr>Flowchart Algoritma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Ardiansyah Setiajati Ardhi Rizki Harahap Izuardo Zulkarnaen M Fiqri Ashidiqqi </dc:title>
  <dc:creator>Ardiansyah Setiajati</dc:creator>
  <cp:lastModifiedBy>Ardiansyah Setiajati</cp:lastModifiedBy>
  <cp:revision>6</cp:revision>
  <dcterms:created xsi:type="dcterms:W3CDTF">2018-11-22T06:11:44Z</dcterms:created>
  <dcterms:modified xsi:type="dcterms:W3CDTF">2018-11-22T07:18:45Z</dcterms:modified>
</cp:coreProperties>
</file>