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Adminstrimi</a:t>
            </a:r>
            <a:r>
              <a:rPr lang="en-US" dirty="0"/>
              <a:t> </a:t>
            </a:r>
            <a:r>
              <a:rPr lang="en-US" dirty="0" smtClean="0"/>
              <a:t>Me </a:t>
            </a:r>
            <a:r>
              <a:rPr lang="en-US" dirty="0" err="1" smtClean="0"/>
              <a:t>komponente</a:t>
            </a:r>
            <a:r>
              <a:rPr lang="en-US" dirty="0" smtClean="0"/>
              <a:t> </a:t>
            </a:r>
            <a:r>
              <a:rPr lang="en-US" dirty="0" err="1" smtClean="0"/>
              <a:t>Harduerike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Punuar</a:t>
            </a:r>
            <a:r>
              <a:rPr lang="en-US" dirty="0" smtClean="0"/>
              <a:t> </a:t>
            </a:r>
            <a:r>
              <a:rPr lang="en-US" dirty="0" err="1" smtClean="0"/>
              <a:t>nga</a:t>
            </a:r>
            <a:r>
              <a:rPr lang="en-US" dirty="0" smtClean="0"/>
              <a:t>: </a:t>
            </a:r>
            <a:r>
              <a:rPr lang="en-US" dirty="0" err="1" smtClean="0"/>
              <a:t>ardit</a:t>
            </a:r>
            <a:r>
              <a:rPr lang="en-US" dirty="0" smtClean="0"/>
              <a:t> Berisha, </a:t>
            </a:r>
            <a:r>
              <a:rPr lang="en-US" dirty="0" err="1" smtClean="0"/>
              <a:t>diart</a:t>
            </a:r>
            <a:r>
              <a:rPr lang="en-US" dirty="0" smtClean="0"/>
              <a:t> </a:t>
            </a:r>
            <a:r>
              <a:rPr lang="en-US" dirty="0" err="1" smtClean="0"/>
              <a:t>bytyqi</a:t>
            </a:r>
            <a:r>
              <a:rPr lang="en-US" dirty="0" smtClean="0"/>
              <a:t>,  </a:t>
            </a:r>
            <a:r>
              <a:rPr lang="en-US" dirty="0" err="1" smtClean="0"/>
              <a:t>jeton</a:t>
            </a:r>
            <a:r>
              <a:rPr lang="en-US" dirty="0" smtClean="0"/>
              <a:t> </a:t>
            </a:r>
            <a:r>
              <a:rPr lang="en-US" dirty="0" err="1" smtClean="0"/>
              <a:t>mustafa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7300" y="5208090"/>
            <a:ext cx="40911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Prof: Sami </a:t>
            </a:r>
            <a:r>
              <a:rPr lang="en-US" sz="2800" dirty="0" err="1" smtClean="0"/>
              <a:t>Jahiu</a:t>
            </a:r>
            <a:endParaRPr lang="en-US" sz="2800" dirty="0" smtClean="0"/>
          </a:p>
          <a:p>
            <a:r>
              <a:rPr lang="en-US" sz="2800" dirty="0" err="1" smtClean="0"/>
              <a:t>Lenda</a:t>
            </a:r>
            <a:r>
              <a:rPr lang="en-US" sz="2800" dirty="0" smtClean="0"/>
              <a:t>: </a:t>
            </a:r>
            <a:r>
              <a:rPr lang="en-US" sz="2800" dirty="0" err="1" smtClean="0"/>
              <a:t>Sistemet</a:t>
            </a:r>
            <a:r>
              <a:rPr lang="en-US" sz="2800" dirty="0" smtClean="0"/>
              <a:t> e IT-</a:t>
            </a:r>
            <a:r>
              <a:rPr lang="en-US" sz="2800" dirty="0" err="1" smtClean="0"/>
              <a:t>së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4923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1400" y="1676401"/>
            <a:ext cx="10477500" cy="2819400"/>
          </a:xfrm>
        </p:spPr>
        <p:txBody>
          <a:bodyPr/>
          <a:lstStyle/>
          <a:p>
            <a:r>
              <a:rPr lang="en-US" dirty="0" err="1" smtClean="0"/>
              <a:t>Punuar</a:t>
            </a:r>
            <a:r>
              <a:rPr lang="en-US" dirty="0" smtClean="0"/>
              <a:t> </a:t>
            </a:r>
            <a:r>
              <a:rPr lang="en-US" dirty="0" err="1" smtClean="0"/>
              <a:t>nga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Jeton</a:t>
            </a:r>
            <a:r>
              <a:rPr lang="en-US" dirty="0" smtClean="0"/>
              <a:t> Mustafa, </a:t>
            </a:r>
            <a:r>
              <a:rPr lang="en-US" dirty="0" err="1" smtClean="0"/>
              <a:t>Ardit</a:t>
            </a:r>
            <a:r>
              <a:rPr lang="en-US" dirty="0" smtClean="0"/>
              <a:t> Berisha, </a:t>
            </a:r>
            <a:r>
              <a:rPr lang="en-US" dirty="0" err="1" smtClean="0"/>
              <a:t>Diart</a:t>
            </a:r>
            <a:r>
              <a:rPr lang="en-US" dirty="0" smtClean="0"/>
              <a:t> </a:t>
            </a:r>
            <a:r>
              <a:rPr lang="en-US" dirty="0" err="1" smtClean="0"/>
              <a:t>Bytyqi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4787901"/>
            <a:ext cx="3586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PROF: Sami </a:t>
            </a:r>
            <a:r>
              <a:rPr lang="en-US" sz="3200" dirty="0" err="1" smtClean="0"/>
              <a:t>Jahiu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926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Windows, </a:t>
            </a:r>
            <a:r>
              <a:rPr lang="en-US" dirty="0" err="1" smtClean="0"/>
              <a:t>Intergrimi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konfigurimi</a:t>
            </a:r>
            <a:r>
              <a:rPr lang="en-US" dirty="0" smtClean="0"/>
              <a:t> I </a:t>
            </a:r>
            <a:r>
              <a:rPr lang="en-US" dirty="0" err="1" smtClean="0"/>
              <a:t>harduerit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Në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versionet</a:t>
            </a:r>
            <a:r>
              <a:rPr lang="en-US" dirty="0">
                <a:solidFill>
                  <a:schemeClr val="tx1"/>
                </a:solidFill>
              </a:rPr>
              <a:t> e </a:t>
            </a:r>
            <a:r>
              <a:rPr lang="en-US" dirty="0" err="1">
                <a:solidFill>
                  <a:schemeClr val="tx1"/>
                </a:solidFill>
              </a:rPr>
              <a:t>reja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të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sistemeve</a:t>
            </a:r>
            <a:r>
              <a:rPr lang="en-US" dirty="0">
                <a:solidFill>
                  <a:schemeClr val="tx1"/>
                </a:solidFill>
              </a:rPr>
              <a:t> operative </a:t>
            </a:r>
            <a:r>
              <a:rPr lang="en-US" dirty="0" err="1">
                <a:solidFill>
                  <a:schemeClr val="tx1"/>
                </a:solidFill>
              </a:rPr>
              <a:t>moderne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është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lehtësuar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integrimi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dhe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konfigurimi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harduerit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falë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përdorimit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të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teknologjisë</a:t>
            </a:r>
            <a:r>
              <a:rPr lang="en-US" dirty="0">
                <a:solidFill>
                  <a:schemeClr val="tx1"/>
                </a:solidFill>
              </a:rPr>
              <a:t> “</a:t>
            </a:r>
            <a:r>
              <a:rPr lang="en-US" dirty="0" err="1">
                <a:solidFill>
                  <a:schemeClr val="tx1"/>
                </a:solidFill>
              </a:rPr>
              <a:t>plag</a:t>
            </a:r>
            <a:r>
              <a:rPr lang="en-US" dirty="0">
                <a:solidFill>
                  <a:schemeClr val="tx1"/>
                </a:solidFill>
              </a:rPr>
              <a:t> and play”, </a:t>
            </a:r>
            <a:r>
              <a:rPr lang="en-US" dirty="0" err="1">
                <a:solidFill>
                  <a:schemeClr val="tx1"/>
                </a:solidFill>
              </a:rPr>
              <a:t>ku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pothuajse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të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gjitha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pjesët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harduerike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që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instalohen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në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një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pajisje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arrijnë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të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integrohen</a:t>
            </a:r>
            <a:r>
              <a:rPr lang="en-US" dirty="0">
                <a:solidFill>
                  <a:schemeClr val="tx1"/>
                </a:solidFill>
              </a:rPr>
              <a:t> pa </a:t>
            </a:r>
            <a:r>
              <a:rPr lang="en-US" dirty="0" err="1">
                <a:solidFill>
                  <a:schemeClr val="tx1"/>
                </a:solidFill>
              </a:rPr>
              <a:t>ndonjë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instalim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shtesë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Megjithatë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ekzistojnë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raste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operativ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nuk</a:t>
            </a:r>
            <a:r>
              <a:rPr lang="en-US" dirty="0">
                <a:solidFill>
                  <a:schemeClr val="tx1"/>
                </a:solidFill>
              </a:rPr>
              <a:t> e </a:t>
            </a:r>
            <a:r>
              <a:rPr lang="en-US" dirty="0" err="1">
                <a:solidFill>
                  <a:schemeClr val="tx1"/>
                </a:solidFill>
              </a:rPr>
              <a:t>njeh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një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komponent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harduerik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në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mënyrë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automatike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Në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këto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raste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integrimi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tyre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bëhet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në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mënyrë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manuale</a:t>
            </a:r>
            <a:r>
              <a:rPr lang="en-US" dirty="0">
                <a:solidFill>
                  <a:schemeClr val="tx1"/>
                </a:solidFill>
              </a:rPr>
              <a:t>, duke </a:t>
            </a:r>
            <a:r>
              <a:rPr lang="en-US" dirty="0" err="1">
                <a:solidFill>
                  <a:schemeClr val="tx1"/>
                </a:solidFill>
              </a:rPr>
              <a:t>përdorur</a:t>
            </a:r>
            <a:r>
              <a:rPr lang="en-US" dirty="0">
                <a:solidFill>
                  <a:schemeClr val="tx1"/>
                </a:solidFill>
              </a:rPr>
              <a:t> “Control Panel”.</a:t>
            </a:r>
          </a:p>
        </p:txBody>
      </p:sp>
    </p:spTree>
    <p:extLst>
      <p:ext uri="{BB962C8B-B14F-4D97-AF65-F5344CB8AC3E}">
        <p14:creationId xmlns:p14="http://schemas.microsoft.com/office/powerpoint/2010/main" val="3991141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254" y="647700"/>
            <a:ext cx="4179045" cy="1765300"/>
          </a:xfrm>
        </p:spPr>
        <p:txBody>
          <a:bodyPr/>
          <a:lstStyle/>
          <a:p>
            <a:r>
              <a:rPr lang="en-US" sz="3600" dirty="0" err="1" smtClean="0"/>
              <a:t>Menyrat</a:t>
            </a:r>
            <a:r>
              <a:rPr lang="en-US" sz="3600" dirty="0" smtClean="0"/>
              <a:t>  e </a:t>
            </a:r>
            <a:r>
              <a:rPr lang="en-US" sz="3600" dirty="0" err="1" smtClean="0"/>
              <a:t>Konfigurimit</a:t>
            </a:r>
            <a:r>
              <a:rPr lang="en-US" sz="3600" dirty="0" smtClean="0"/>
              <a:t> </a:t>
            </a:r>
            <a:r>
              <a:rPr lang="en-US" sz="3600" dirty="0" err="1" smtClean="0"/>
              <a:t>te</a:t>
            </a:r>
            <a:r>
              <a:rPr lang="en-US" sz="3600" dirty="0" smtClean="0"/>
              <a:t> </a:t>
            </a:r>
            <a:r>
              <a:rPr lang="en-US" sz="3600" dirty="0" err="1" smtClean="0"/>
              <a:t>harduerit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175" y="1041401"/>
            <a:ext cx="5862340" cy="473928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413000"/>
            <a:ext cx="3417046" cy="3611879"/>
          </a:xfrm>
        </p:spPr>
        <p:txBody>
          <a:bodyPr>
            <a:noAutofit/>
          </a:bodyPr>
          <a:lstStyle/>
          <a:p>
            <a:r>
              <a:rPr lang="en-US" sz="1800" dirty="0" err="1" smtClean="0">
                <a:solidFill>
                  <a:srgbClr val="00B050"/>
                </a:solidFill>
              </a:rPr>
              <a:t>Munde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 err="1" smtClean="0">
                <a:solidFill>
                  <a:srgbClr val="00B050"/>
                </a:solidFill>
              </a:rPr>
              <a:t>te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 err="1" smtClean="0">
                <a:solidFill>
                  <a:srgbClr val="00B050"/>
                </a:solidFill>
              </a:rPr>
              <a:t>Shkojme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 smtClean="0">
                <a:solidFill>
                  <a:srgbClr val="00B050"/>
                </a:solidFill>
              </a:rPr>
              <a:t>tek</a:t>
            </a:r>
            <a:r>
              <a:rPr lang="en-US" sz="1800" dirty="0" smtClean="0">
                <a:solidFill>
                  <a:srgbClr val="00B050"/>
                </a:solidFill>
              </a:rPr>
              <a:t> Control Panel &gt; Hardware and Sound &gt; </a:t>
            </a:r>
            <a:r>
              <a:rPr lang="en-US" sz="1800" dirty="0" err="1" smtClean="0">
                <a:solidFill>
                  <a:srgbClr val="00B050"/>
                </a:solidFill>
              </a:rPr>
              <a:t>dhe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 err="1" smtClean="0">
                <a:solidFill>
                  <a:srgbClr val="00B050"/>
                </a:solidFill>
              </a:rPr>
              <a:t>munde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 err="1" smtClean="0">
                <a:solidFill>
                  <a:srgbClr val="00B050"/>
                </a:solidFill>
              </a:rPr>
              <a:t>te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 err="1" smtClean="0">
                <a:solidFill>
                  <a:srgbClr val="00B050"/>
                </a:solidFill>
              </a:rPr>
              <a:t>kontrollojm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 err="1" smtClean="0">
                <a:solidFill>
                  <a:srgbClr val="00B050"/>
                </a:solidFill>
              </a:rPr>
              <a:t>dhe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 err="1" smtClean="0">
                <a:solidFill>
                  <a:srgbClr val="00B050"/>
                </a:solidFill>
              </a:rPr>
              <a:t>te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 err="1" smtClean="0">
                <a:solidFill>
                  <a:srgbClr val="00B050"/>
                </a:solidFill>
              </a:rPr>
              <a:t>konfigurojm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 err="1" smtClean="0">
                <a:solidFill>
                  <a:srgbClr val="00B050"/>
                </a:solidFill>
              </a:rPr>
              <a:t>Pjeset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 err="1" smtClean="0">
                <a:solidFill>
                  <a:srgbClr val="00B050"/>
                </a:solidFill>
              </a:rPr>
              <a:t>Harduerike</a:t>
            </a:r>
            <a:r>
              <a:rPr lang="en-US" sz="1800" dirty="0" smtClean="0">
                <a:solidFill>
                  <a:srgbClr val="00B050"/>
                </a:solidFill>
              </a:rPr>
              <a:t>. </a:t>
            </a:r>
          </a:p>
          <a:p>
            <a:r>
              <a:rPr lang="en-US" sz="1800" dirty="0" err="1" smtClean="0">
                <a:solidFill>
                  <a:srgbClr val="00B050"/>
                </a:solidFill>
              </a:rPr>
              <a:t>Nje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 err="1" smtClean="0">
                <a:solidFill>
                  <a:srgbClr val="00B050"/>
                </a:solidFill>
              </a:rPr>
              <a:t>nga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 err="1" smtClean="0">
                <a:solidFill>
                  <a:srgbClr val="00B050"/>
                </a:solidFill>
              </a:rPr>
              <a:t>Metodat</a:t>
            </a:r>
            <a:r>
              <a:rPr lang="en-US" sz="1800" dirty="0" smtClean="0">
                <a:solidFill>
                  <a:srgbClr val="00B050"/>
                </a:solidFill>
              </a:rPr>
              <a:t> me </a:t>
            </a:r>
            <a:r>
              <a:rPr lang="en-US" sz="1800" dirty="0" err="1" smtClean="0">
                <a:solidFill>
                  <a:srgbClr val="00B050"/>
                </a:solidFill>
              </a:rPr>
              <a:t>Professionale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 err="1" smtClean="0">
                <a:solidFill>
                  <a:srgbClr val="00B050"/>
                </a:solidFill>
              </a:rPr>
              <a:t>eshte</a:t>
            </a:r>
            <a:r>
              <a:rPr lang="en-US" sz="1800" dirty="0" smtClean="0">
                <a:solidFill>
                  <a:srgbClr val="00B050"/>
                </a:solidFill>
              </a:rPr>
              <a:t> duke </a:t>
            </a:r>
            <a:r>
              <a:rPr lang="en-US" sz="1800" dirty="0" err="1" smtClean="0">
                <a:solidFill>
                  <a:srgbClr val="00B050"/>
                </a:solidFill>
              </a:rPr>
              <a:t>shkuar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 err="1" smtClean="0">
                <a:solidFill>
                  <a:srgbClr val="00B050"/>
                </a:solidFill>
              </a:rPr>
              <a:t>tek</a:t>
            </a:r>
            <a:r>
              <a:rPr lang="en-US" sz="1800" dirty="0" smtClean="0">
                <a:solidFill>
                  <a:srgbClr val="00B050"/>
                </a:solidFill>
              </a:rPr>
              <a:t> Device </a:t>
            </a:r>
            <a:r>
              <a:rPr lang="en-US" sz="1800" dirty="0" err="1" smtClean="0">
                <a:solidFill>
                  <a:srgbClr val="00B050"/>
                </a:solidFill>
              </a:rPr>
              <a:t>Menager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sz="1800" dirty="0" err="1" smtClean="0">
                <a:solidFill>
                  <a:srgbClr val="00B050"/>
                </a:solidFill>
              </a:rPr>
              <a:t>Dhe</a:t>
            </a:r>
            <a:r>
              <a:rPr lang="en-US" sz="1800" dirty="0" smtClean="0">
                <a:solidFill>
                  <a:srgbClr val="00B050"/>
                </a:solidFill>
              </a:rPr>
              <a:t> duke </a:t>
            </a:r>
            <a:r>
              <a:rPr lang="en-US" sz="1800" dirty="0" err="1" smtClean="0">
                <a:solidFill>
                  <a:srgbClr val="00B050"/>
                </a:solidFill>
              </a:rPr>
              <a:t>kontrolluar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 err="1" smtClean="0">
                <a:solidFill>
                  <a:srgbClr val="00B050"/>
                </a:solidFill>
              </a:rPr>
              <a:t>dhe</a:t>
            </a:r>
            <a:r>
              <a:rPr lang="en-US" sz="1800" dirty="0" smtClean="0">
                <a:solidFill>
                  <a:srgbClr val="00B050"/>
                </a:solidFill>
              </a:rPr>
              <a:t> duke </a:t>
            </a:r>
            <a:r>
              <a:rPr lang="en-US" sz="1800" dirty="0" err="1" smtClean="0">
                <a:solidFill>
                  <a:srgbClr val="00B050"/>
                </a:solidFill>
              </a:rPr>
              <a:t>bere</a:t>
            </a:r>
            <a:r>
              <a:rPr lang="en-US" sz="1800" dirty="0" smtClean="0">
                <a:solidFill>
                  <a:srgbClr val="00B050"/>
                </a:solidFill>
              </a:rPr>
              <a:t> update </a:t>
            </a:r>
            <a:r>
              <a:rPr lang="en-US" sz="1800" dirty="0" err="1" smtClean="0">
                <a:solidFill>
                  <a:srgbClr val="00B050"/>
                </a:solidFill>
              </a:rPr>
              <a:t>qdo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 err="1" smtClean="0">
                <a:solidFill>
                  <a:srgbClr val="00B050"/>
                </a:solidFill>
              </a:rPr>
              <a:t>pjese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 err="1" smtClean="0">
                <a:solidFill>
                  <a:srgbClr val="00B050"/>
                </a:solidFill>
              </a:rPr>
              <a:t>harduerike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endParaRPr lang="en-US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991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</a:t>
            </a:r>
            <a:r>
              <a:rPr lang="en-US" dirty="0" err="1" smtClean="0"/>
              <a:t>Paneli</a:t>
            </a:r>
            <a:r>
              <a:rPr lang="en-US" dirty="0" smtClean="0"/>
              <a:t> I Device </a:t>
            </a:r>
            <a:r>
              <a:rPr lang="en-US" dirty="0" err="1" smtClean="0"/>
              <a:t>Menaxherit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 DEVICE MENAGER MUNDE TE SHKOJM DUKE PERDORUR METODEN RUN OSE DUKE SHKUAR NE SYSTEM ADVENCED PROPERTIES DHE E SHKRUAJM “</a:t>
            </a:r>
            <a:r>
              <a:rPr lang="en-US" dirty="0" err="1" smtClean="0"/>
              <a:t>devmgmt.msc</a:t>
            </a:r>
            <a:r>
              <a:rPr lang="en-US" dirty="0" smtClean="0"/>
              <a:t>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593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13.1.2 </a:t>
            </a:r>
            <a:r>
              <a:rPr lang="en-US" dirty="0" err="1"/>
              <a:t>Identifikimi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analizimi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problemeve</a:t>
            </a:r>
            <a:r>
              <a:rPr lang="en-US" dirty="0"/>
              <a:t> </a:t>
            </a:r>
            <a:r>
              <a:rPr lang="en-US" dirty="0" err="1"/>
              <a:t>harduerike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892300"/>
            <a:ext cx="11226800" cy="4762500"/>
          </a:xfr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Problemet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tek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pajisjet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harduerike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shfaqen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kryesisht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pas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një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kohë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të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përdorimit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të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tyre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Arsyet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e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shfaqjes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së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problemeve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janë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të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shumta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por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më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së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shumti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janë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faktorët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e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jashtëm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siç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është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pluhuri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që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ndikojnë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në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performancën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e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pajisjeve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harduerike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Për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shembull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nëse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nuk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ka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imazh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në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ekran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atëherë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mund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të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jenë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disa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arsye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kompjuteri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thjesht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refuzon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të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ndizet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monitori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shfaq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ngjyra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të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çuditshme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pas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fillimit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ose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tastiera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nuk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funksionon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Hapat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kryesor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për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të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identifikuar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dhe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ose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zgjidhur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problemet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e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harduerit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janë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 bullet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Kontrollimi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nëse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pajisja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furnizohet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me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rrymë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, 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 bullet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Kontrollimi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nëse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tastiera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miu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monitori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altoparlantët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janë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të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kyçura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në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pajisje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142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  </a:t>
            </a:r>
            <a:r>
              <a:rPr lang="en-US" dirty="0" err="1" smtClean="0"/>
              <a:t>Munde</a:t>
            </a:r>
            <a:r>
              <a:rPr lang="en-US" dirty="0" smtClean="0"/>
              <a:t> </a:t>
            </a:r>
            <a:r>
              <a:rPr lang="en-US" dirty="0" err="1" smtClean="0"/>
              <a:t>ti</a:t>
            </a:r>
            <a:r>
              <a:rPr lang="en-US" dirty="0" smtClean="0"/>
              <a:t> </a:t>
            </a:r>
            <a:r>
              <a:rPr lang="en-US" dirty="0" err="1" smtClean="0"/>
              <a:t>Regullojme</a:t>
            </a:r>
            <a:r>
              <a:rPr lang="en-US" dirty="0" smtClean="0"/>
              <a:t> </a:t>
            </a:r>
            <a:r>
              <a:rPr lang="en-US" dirty="0" err="1" smtClean="0"/>
              <a:t>keto</a:t>
            </a:r>
            <a:r>
              <a:rPr lang="en-US" dirty="0" smtClean="0"/>
              <a:t> </a:t>
            </a:r>
            <a:r>
              <a:rPr lang="en-US" dirty="0" err="1" smtClean="0"/>
              <a:t>Pasije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Disa</a:t>
            </a:r>
            <a:r>
              <a:rPr lang="en-US" dirty="0" smtClean="0"/>
              <a:t> </a:t>
            </a:r>
            <a:r>
              <a:rPr lang="en-US" dirty="0" err="1" smtClean="0"/>
              <a:t>Menyra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Nje</a:t>
            </a:r>
            <a:r>
              <a:rPr lang="en-US" dirty="0" smtClean="0"/>
              <a:t> </a:t>
            </a:r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 smtClean="0"/>
              <a:t>Menyrat</a:t>
            </a:r>
            <a:r>
              <a:rPr lang="en-US" dirty="0" smtClean="0"/>
              <a:t> </a:t>
            </a:r>
            <a:r>
              <a:rPr lang="en-US" dirty="0" err="1" smtClean="0"/>
              <a:t>Eshte</a:t>
            </a:r>
            <a:r>
              <a:rPr lang="en-US" dirty="0" smtClean="0"/>
              <a:t> </a:t>
            </a:r>
            <a:r>
              <a:rPr lang="en-US" dirty="0" err="1" smtClean="0"/>
              <a:t>edhe</a:t>
            </a:r>
            <a:r>
              <a:rPr lang="en-US" dirty="0" smtClean="0"/>
              <a:t> </a:t>
            </a:r>
            <a:r>
              <a:rPr lang="en-US" dirty="0" err="1" smtClean="0"/>
              <a:t>Dignostifikimi</a:t>
            </a:r>
            <a:r>
              <a:rPr lang="en-US" dirty="0" smtClean="0"/>
              <a:t> me </a:t>
            </a:r>
            <a:r>
              <a:rPr lang="en-US" dirty="0" err="1" smtClean="0"/>
              <a:t>Trubelshot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“</a:t>
            </a:r>
            <a:r>
              <a:rPr lang="en-US" dirty="0" err="1" smtClean="0"/>
              <a:t>dxdiag</a:t>
            </a:r>
            <a:r>
              <a:rPr lang="en-US" dirty="0" smtClean="0"/>
              <a:t>”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menyra</a:t>
            </a:r>
            <a:r>
              <a:rPr lang="en-US" dirty="0" smtClean="0"/>
              <a:t> </a:t>
            </a:r>
            <a:r>
              <a:rPr lang="en-US" dirty="0" err="1" smtClean="0"/>
              <a:t>Trubelshot</a:t>
            </a:r>
            <a:r>
              <a:rPr lang="en-US" dirty="0" smtClean="0"/>
              <a:t> </a:t>
            </a:r>
            <a:r>
              <a:rPr lang="en-US" dirty="0" err="1" smtClean="0"/>
              <a:t>qe</a:t>
            </a:r>
            <a:r>
              <a:rPr lang="en-US" dirty="0" smtClean="0"/>
              <a:t> </a:t>
            </a:r>
            <a:r>
              <a:rPr lang="en-US" dirty="0" err="1" smtClean="0"/>
              <a:t>eshte</a:t>
            </a:r>
            <a:r>
              <a:rPr lang="en-US" dirty="0" smtClean="0"/>
              <a:t> </a:t>
            </a:r>
            <a:r>
              <a:rPr lang="en-US" dirty="0" err="1" smtClean="0"/>
              <a:t>nje</a:t>
            </a:r>
            <a:r>
              <a:rPr lang="en-US" dirty="0" smtClean="0"/>
              <a:t> update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qe</a:t>
            </a:r>
            <a:r>
              <a:rPr lang="en-US" dirty="0" smtClean="0"/>
              <a:t> </a:t>
            </a:r>
            <a:r>
              <a:rPr lang="en-US" dirty="0" err="1" smtClean="0"/>
              <a:t>gjendet</a:t>
            </a:r>
            <a:r>
              <a:rPr lang="en-US" dirty="0" smtClean="0"/>
              <a:t> </a:t>
            </a:r>
            <a:r>
              <a:rPr lang="en-US" dirty="0" err="1" smtClean="0"/>
              <a:t>tek</a:t>
            </a:r>
            <a:r>
              <a:rPr lang="en-US" dirty="0" smtClean="0"/>
              <a:t> </a:t>
            </a:r>
            <a:r>
              <a:rPr lang="en-US" dirty="0" err="1" smtClean="0"/>
              <a:t>windowset</a:t>
            </a:r>
            <a:r>
              <a:rPr lang="en-US" dirty="0" smtClean="0"/>
              <a:t> e </a:t>
            </a:r>
            <a:r>
              <a:rPr lang="en-US" dirty="0" err="1" smtClean="0"/>
              <a:t>Reja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windows 8.1, 10 (pro </a:t>
            </a:r>
            <a:r>
              <a:rPr lang="en-US" dirty="0" err="1" smtClean="0"/>
              <a:t>dhe</a:t>
            </a:r>
            <a:r>
              <a:rPr lang="en-US" dirty="0" smtClean="0"/>
              <a:t> Enterprise),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windowsi</a:t>
            </a:r>
            <a:r>
              <a:rPr lang="en-US" dirty="0" smtClean="0"/>
              <a:t> me I </a:t>
            </a:r>
            <a:r>
              <a:rPr lang="en-US" dirty="0" err="1" smtClean="0"/>
              <a:t>fundit</a:t>
            </a:r>
            <a:r>
              <a:rPr lang="en-US" dirty="0" smtClean="0"/>
              <a:t> </a:t>
            </a:r>
            <a:r>
              <a:rPr lang="en-US" dirty="0" err="1" smtClean="0"/>
              <a:t>qe</a:t>
            </a:r>
            <a:r>
              <a:rPr lang="en-US" dirty="0" smtClean="0"/>
              <a:t> </a:t>
            </a:r>
            <a:r>
              <a:rPr lang="en-US" dirty="0" err="1" smtClean="0"/>
              <a:t>eshte</a:t>
            </a:r>
            <a:r>
              <a:rPr lang="en-US" dirty="0" smtClean="0"/>
              <a:t> windows 11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qe</a:t>
            </a:r>
            <a:r>
              <a:rPr lang="en-US" dirty="0" smtClean="0"/>
              <a:t> </a:t>
            </a:r>
            <a:r>
              <a:rPr lang="en-US" dirty="0" err="1" smtClean="0"/>
              <a:t>sjell</a:t>
            </a:r>
            <a:r>
              <a:rPr lang="en-US" dirty="0" smtClean="0"/>
              <a:t> </a:t>
            </a:r>
            <a:r>
              <a:rPr lang="en-US" dirty="0" err="1" smtClean="0"/>
              <a:t>shum</a:t>
            </a:r>
            <a:r>
              <a:rPr lang="en-US" dirty="0" smtClean="0"/>
              <a:t> </a:t>
            </a:r>
            <a:r>
              <a:rPr lang="en-US" dirty="0" err="1" smtClean="0"/>
              <a:t>gjera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reja</a:t>
            </a:r>
            <a:r>
              <a:rPr lang="en-US" dirty="0" smtClean="0"/>
              <a:t> per </a:t>
            </a:r>
            <a:r>
              <a:rPr lang="en-US" dirty="0" err="1" smtClean="0"/>
              <a:t>diaknostifikimin</a:t>
            </a:r>
            <a:r>
              <a:rPr lang="en-US" dirty="0" smtClean="0"/>
              <a:t> e </a:t>
            </a:r>
            <a:r>
              <a:rPr lang="en-US" dirty="0" err="1" smtClean="0"/>
              <a:t>paisjeve</a:t>
            </a:r>
            <a:r>
              <a:rPr lang="en-US" dirty="0" smtClean="0"/>
              <a:t> </a:t>
            </a:r>
            <a:r>
              <a:rPr lang="en-US" dirty="0" err="1" smtClean="0"/>
              <a:t>harduerike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763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Linux, </a:t>
            </a:r>
            <a:r>
              <a:rPr lang="en-US" dirty="0" err="1" smtClean="0"/>
              <a:t>Intergrimi</a:t>
            </a:r>
            <a:r>
              <a:rPr lang="en-US" dirty="0" smtClean="0"/>
              <a:t> I </a:t>
            </a:r>
            <a:r>
              <a:rPr lang="en-US" dirty="0" err="1" smtClean="0"/>
              <a:t>Harduerit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Edhe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operativ</a:t>
            </a:r>
            <a:r>
              <a:rPr lang="en-US" dirty="0"/>
              <a:t> Linux, </a:t>
            </a:r>
            <a:r>
              <a:rPr lang="en-US" dirty="0" err="1"/>
              <a:t>ngjashëm</a:t>
            </a:r>
            <a:r>
              <a:rPr lang="en-US" dirty="0"/>
              <a:t> me Windows, </a:t>
            </a:r>
            <a:r>
              <a:rPr lang="en-US" dirty="0" err="1"/>
              <a:t>njohja</a:t>
            </a:r>
            <a:r>
              <a:rPr lang="en-US" dirty="0"/>
              <a:t> e </a:t>
            </a:r>
            <a:r>
              <a:rPr lang="en-US" dirty="0" err="1"/>
              <a:t>harduerit</a:t>
            </a:r>
            <a:r>
              <a:rPr lang="en-US" dirty="0"/>
              <a:t> </a:t>
            </a:r>
            <a:r>
              <a:rPr lang="en-US" dirty="0" err="1"/>
              <a:t>të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dirty="0" err="1"/>
              <a:t>bëhet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mënyrë</a:t>
            </a:r>
            <a:r>
              <a:rPr lang="en-US" dirty="0"/>
              <a:t> </a:t>
            </a:r>
            <a:r>
              <a:rPr lang="en-US" dirty="0" err="1"/>
              <a:t>automatike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vetë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operativ</a:t>
            </a:r>
            <a:r>
              <a:rPr lang="en-US" dirty="0"/>
              <a:t>.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edhe</a:t>
            </a:r>
            <a:r>
              <a:rPr lang="en-US" dirty="0"/>
              <a:t> </a:t>
            </a:r>
            <a:r>
              <a:rPr lang="en-US" dirty="0" err="1"/>
              <a:t>këtu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paraqiten</a:t>
            </a:r>
            <a:r>
              <a:rPr lang="en-US" dirty="0"/>
              <a:t> </a:t>
            </a:r>
            <a:r>
              <a:rPr lang="en-US" dirty="0" err="1"/>
              <a:t>rastet</a:t>
            </a:r>
            <a:r>
              <a:rPr lang="en-US" dirty="0"/>
              <a:t> </a:t>
            </a:r>
            <a:r>
              <a:rPr lang="en-US" dirty="0" err="1"/>
              <a:t>kur</a:t>
            </a:r>
            <a:r>
              <a:rPr lang="en-US" dirty="0"/>
              <a:t> </a:t>
            </a:r>
            <a:r>
              <a:rPr lang="en-US" dirty="0" err="1"/>
              <a:t>instalimi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harduerit</a:t>
            </a:r>
            <a:r>
              <a:rPr lang="en-US" dirty="0"/>
              <a:t> </a:t>
            </a:r>
            <a:r>
              <a:rPr lang="en-US" dirty="0" err="1"/>
              <a:t>duhet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bëhet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mënyrë</a:t>
            </a:r>
            <a:r>
              <a:rPr lang="en-US" dirty="0"/>
              <a:t> </a:t>
            </a:r>
            <a:r>
              <a:rPr lang="en-US" dirty="0" err="1"/>
              <a:t>manuale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përmes</a:t>
            </a:r>
            <a:r>
              <a:rPr lang="en-US" dirty="0"/>
              <a:t> GUI </a:t>
            </a:r>
            <a:r>
              <a:rPr lang="en-US" dirty="0" err="1"/>
              <a:t>ose</a:t>
            </a:r>
            <a:r>
              <a:rPr lang="en-US" dirty="0"/>
              <a:t> </a:t>
            </a:r>
            <a:r>
              <a:rPr lang="en-US" dirty="0" err="1"/>
              <a:t>përmes</a:t>
            </a:r>
            <a:r>
              <a:rPr lang="en-US" dirty="0"/>
              <a:t> </a:t>
            </a:r>
            <a:r>
              <a:rPr lang="en-US" dirty="0" err="1"/>
              <a:t>përdorimit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komandave</a:t>
            </a:r>
            <a:r>
              <a:rPr lang="en-US" dirty="0"/>
              <a:t> </a:t>
            </a:r>
            <a:r>
              <a:rPr lang="en-US" dirty="0" err="1"/>
              <a:t>shtesë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command line.</a:t>
            </a:r>
          </a:p>
          <a:p>
            <a:pPr marL="0" indent="0">
              <a:buNone/>
            </a:pP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qëllim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ilustrimit</a:t>
            </a:r>
            <a:r>
              <a:rPr lang="en-US" dirty="0"/>
              <a:t>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simulohet</a:t>
            </a:r>
            <a:r>
              <a:rPr lang="en-US" dirty="0"/>
              <a:t> </a:t>
            </a:r>
            <a:r>
              <a:rPr lang="en-US" dirty="0" err="1"/>
              <a:t>rasti</a:t>
            </a:r>
            <a:r>
              <a:rPr lang="en-US" dirty="0"/>
              <a:t> </a:t>
            </a:r>
            <a:r>
              <a:rPr lang="en-US" dirty="0" err="1"/>
              <a:t>kur</a:t>
            </a:r>
            <a:r>
              <a:rPr lang="en-US" dirty="0"/>
              <a:t> </a:t>
            </a:r>
            <a:r>
              <a:rPr lang="en-US" dirty="0" err="1"/>
              <a:t>bëhet</a:t>
            </a:r>
            <a:r>
              <a:rPr lang="en-US" dirty="0"/>
              <a:t> </a:t>
            </a:r>
            <a:r>
              <a:rPr lang="en-US" dirty="0" err="1"/>
              <a:t>instalimi</a:t>
            </a:r>
            <a:r>
              <a:rPr lang="en-US" dirty="0"/>
              <a:t> </a:t>
            </a:r>
            <a:r>
              <a:rPr lang="en-US" dirty="0" err="1"/>
              <a:t>përmes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command line, duke </a:t>
            </a:r>
            <a:r>
              <a:rPr lang="en-US" dirty="0" err="1"/>
              <a:t>ndjekur</a:t>
            </a:r>
            <a:r>
              <a:rPr lang="en-US" dirty="0"/>
              <a:t> </a:t>
            </a:r>
            <a:r>
              <a:rPr lang="en-US" dirty="0" err="1"/>
              <a:t>hapat</a:t>
            </a:r>
            <a:r>
              <a:rPr lang="en-US" dirty="0"/>
              <a:t> e </a:t>
            </a:r>
            <a:r>
              <a:rPr lang="en-US" dirty="0" err="1"/>
              <a:t>mëposhtëm</a:t>
            </a:r>
            <a:r>
              <a:rPr lang="en-US" dirty="0"/>
              <a:t>: </a:t>
            </a:r>
            <a:r>
              <a:rPr lang="en-US" dirty="0" err="1"/>
              <a:t>lspci</a:t>
            </a:r>
            <a:r>
              <a:rPr lang="en-US" dirty="0"/>
              <a:t> </a:t>
            </a:r>
            <a:r>
              <a:rPr lang="en-US" dirty="0" err="1"/>
              <a:t>komandës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9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400" y="2654300"/>
            <a:ext cx="9728200" cy="33655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Edhe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operativ</a:t>
            </a:r>
            <a:r>
              <a:rPr lang="en-US" dirty="0"/>
              <a:t> Linux, </a:t>
            </a:r>
            <a:r>
              <a:rPr lang="en-US" dirty="0" err="1"/>
              <a:t>ngjashëm</a:t>
            </a:r>
            <a:r>
              <a:rPr lang="en-US" dirty="0"/>
              <a:t> me Windows, </a:t>
            </a:r>
            <a:r>
              <a:rPr lang="en-US" dirty="0" err="1"/>
              <a:t>njohja</a:t>
            </a:r>
            <a:r>
              <a:rPr lang="en-US" dirty="0"/>
              <a:t> e </a:t>
            </a:r>
            <a:r>
              <a:rPr lang="en-US" dirty="0" err="1"/>
              <a:t>harduerit</a:t>
            </a:r>
            <a:r>
              <a:rPr lang="en-US" dirty="0"/>
              <a:t> </a:t>
            </a:r>
            <a:r>
              <a:rPr lang="en-US" dirty="0" err="1"/>
              <a:t>të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dirty="0" err="1"/>
              <a:t>bëhet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mënyrë</a:t>
            </a:r>
            <a:r>
              <a:rPr lang="en-US" dirty="0"/>
              <a:t> </a:t>
            </a:r>
            <a:r>
              <a:rPr lang="en-US" dirty="0" err="1"/>
              <a:t>automatike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vetë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operativ</a:t>
            </a:r>
            <a:r>
              <a:rPr lang="en-US" dirty="0"/>
              <a:t>.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edhe</a:t>
            </a:r>
            <a:r>
              <a:rPr lang="en-US" dirty="0"/>
              <a:t> </a:t>
            </a:r>
            <a:r>
              <a:rPr lang="en-US" dirty="0" err="1"/>
              <a:t>këtu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paraqiten</a:t>
            </a:r>
            <a:r>
              <a:rPr lang="en-US" dirty="0"/>
              <a:t> </a:t>
            </a:r>
            <a:r>
              <a:rPr lang="en-US" dirty="0" err="1"/>
              <a:t>rastet</a:t>
            </a:r>
            <a:r>
              <a:rPr lang="en-US" dirty="0"/>
              <a:t> </a:t>
            </a:r>
            <a:r>
              <a:rPr lang="en-US" dirty="0" err="1"/>
              <a:t>kur</a:t>
            </a:r>
            <a:r>
              <a:rPr lang="en-US" dirty="0"/>
              <a:t> </a:t>
            </a:r>
            <a:r>
              <a:rPr lang="en-US" dirty="0" err="1"/>
              <a:t>instalimi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harduerit</a:t>
            </a:r>
            <a:r>
              <a:rPr lang="en-US" dirty="0"/>
              <a:t> </a:t>
            </a:r>
            <a:r>
              <a:rPr lang="en-US" dirty="0" err="1"/>
              <a:t>duhet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bëhet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mënyrë</a:t>
            </a:r>
            <a:r>
              <a:rPr lang="en-US" dirty="0"/>
              <a:t> </a:t>
            </a:r>
            <a:r>
              <a:rPr lang="en-US" dirty="0" err="1"/>
              <a:t>manuale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përmes</a:t>
            </a:r>
            <a:r>
              <a:rPr lang="en-US" dirty="0"/>
              <a:t> GUI </a:t>
            </a:r>
            <a:r>
              <a:rPr lang="en-US" dirty="0" err="1"/>
              <a:t>ose</a:t>
            </a:r>
            <a:r>
              <a:rPr lang="en-US" dirty="0"/>
              <a:t> </a:t>
            </a:r>
            <a:r>
              <a:rPr lang="en-US" dirty="0" err="1"/>
              <a:t>përmes</a:t>
            </a:r>
            <a:r>
              <a:rPr lang="en-US" dirty="0"/>
              <a:t> </a:t>
            </a:r>
            <a:r>
              <a:rPr lang="en-US" dirty="0" err="1"/>
              <a:t>përdorimit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komandave</a:t>
            </a:r>
            <a:r>
              <a:rPr lang="en-US" dirty="0"/>
              <a:t> </a:t>
            </a:r>
            <a:r>
              <a:rPr lang="en-US" dirty="0" err="1"/>
              <a:t>shtesë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command line.</a:t>
            </a:r>
          </a:p>
          <a:p>
            <a:pPr marL="0" indent="0">
              <a:buNone/>
            </a:pP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/>
              <a:t>qëllim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ilustrimit</a:t>
            </a:r>
            <a:r>
              <a:rPr lang="en-US" dirty="0"/>
              <a:t>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simulohet</a:t>
            </a:r>
            <a:r>
              <a:rPr lang="en-US" dirty="0"/>
              <a:t> </a:t>
            </a:r>
            <a:r>
              <a:rPr lang="en-US" dirty="0" err="1"/>
              <a:t>rasti</a:t>
            </a:r>
            <a:r>
              <a:rPr lang="en-US" dirty="0"/>
              <a:t> </a:t>
            </a:r>
            <a:r>
              <a:rPr lang="en-US" dirty="0" err="1"/>
              <a:t>kur</a:t>
            </a:r>
            <a:r>
              <a:rPr lang="en-US" dirty="0"/>
              <a:t> </a:t>
            </a:r>
            <a:r>
              <a:rPr lang="en-US" dirty="0" err="1"/>
              <a:t>bëhet</a:t>
            </a:r>
            <a:r>
              <a:rPr lang="en-US" dirty="0"/>
              <a:t> </a:t>
            </a:r>
            <a:r>
              <a:rPr lang="en-US" dirty="0" err="1"/>
              <a:t>instalimi</a:t>
            </a:r>
            <a:r>
              <a:rPr lang="en-US" dirty="0"/>
              <a:t> </a:t>
            </a:r>
            <a:r>
              <a:rPr lang="en-US" dirty="0" err="1"/>
              <a:t>përmes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command line, duke </a:t>
            </a:r>
            <a:r>
              <a:rPr lang="en-US" dirty="0" err="1"/>
              <a:t>ndjekur</a:t>
            </a:r>
            <a:r>
              <a:rPr lang="en-US" dirty="0"/>
              <a:t> </a:t>
            </a:r>
            <a:r>
              <a:rPr lang="en-US" dirty="0" err="1"/>
              <a:t>hapat</a:t>
            </a:r>
            <a:r>
              <a:rPr lang="en-US" dirty="0"/>
              <a:t> e </a:t>
            </a:r>
            <a:r>
              <a:rPr lang="en-US" dirty="0" err="1"/>
              <a:t>mëposhtëm</a:t>
            </a:r>
            <a:r>
              <a:rPr lang="en-US" dirty="0"/>
              <a:t>: </a:t>
            </a:r>
            <a:r>
              <a:rPr lang="en-US" dirty="0" err="1"/>
              <a:t>lspci</a:t>
            </a:r>
            <a:r>
              <a:rPr lang="en-US" dirty="0"/>
              <a:t> </a:t>
            </a:r>
            <a:r>
              <a:rPr lang="en-US" dirty="0" err="1"/>
              <a:t>komandës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22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Menyra</a:t>
            </a:r>
            <a:r>
              <a:rPr lang="en-US" dirty="0" smtClean="0"/>
              <a:t> </a:t>
            </a:r>
            <a:r>
              <a:rPr lang="en-US" dirty="0" err="1" smtClean="0"/>
              <a:t>Automatike</a:t>
            </a:r>
            <a:r>
              <a:rPr lang="en-US" dirty="0" smtClean="0"/>
              <a:t> ne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Linux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konfigurmin</a:t>
            </a:r>
            <a:r>
              <a:rPr lang="en-US" dirty="0" smtClean="0"/>
              <a:t> </a:t>
            </a:r>
            <a:r>
              <a:rPr lang="en-US" dirty="0" err="1" smtClean="0"/>
              <a:t>Automatik</a:t>
            </a:r>
            <a:r>
              <a:rPr lang="en-US" dirty="0" smtClean="0"/>
              <a:t> ne </a:t>
            </a:r>
            <a:r>
              <a:rPr lang="en-US" dirty="0" err="1" smtClean="0"/>
              <a:t>Sistemet</a:t>
            </a:r>
            <a:r>
              <a:rPr lang="en-US" dirty="0" smtClean="0"/>
              <a:t> e </a:t>
            </a:r>
            <a:r>
              <a:rPr lang="en-US" dirty="0" err="1" smtClean="0"/>
              <a:t>tyre</a:t>
            </a:r>
            <a:r>
              <a:rPr lang="en-US" dirty="0" smtClean="0"/>
              <a:t>, per ta </a:t>
            </a:r>
            <a:r>
              <a:rPr lang="en-US" dirty="0" err="1" smtClean="0"/>
              <a:t>bera</a:t>
            </a:r>
            <a:r>
              <a:rPr lang="en-US" dirty="0" smtClean="0"/>
              <a:t> ne </a:t>
            </a:r>
            <a:r>
              <a:rPr lang="en-US" dirty="0" err="1" smtClean="0"/>
              <a:t>menyr</a:t>
            </a:r>
            <a:r>
              <a:rPr lang="en-US" dirty="0" smtClean="0"/>
              <a:t> </a:t>
            </a:r>
            <a:r>
              <a:rPr lang="en-US" dirty="0" err="1" smtClean="0"/>
              <a:t>automatike</a:t>
            </a:r>
            <a:r>
              <a:rPr lang="en-US" dirty="0" smtClean="0"/>
              <a:t>, ne </a:t>
            </a:r>
            <a:r>
              <a:rPr lang="en-US" dirty="0" err="1" smtClean="0"/>
              <a:t>fillim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instalimit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linux</a:t>
            </a:r>
            <a:r>
              <a:rPr lang="en-US" dirty="0" smtClean="0"/>
              <a:t> MINT, FEDORA, REDHAT, DHE KALI LINUX | </a:t>
            </a:r>
            <a:r>
              <a:rPr lang="en-US" dirty="0" err="1" smtClean="0"/>
              <a:t>shfaqet</a:t>
            </a:r>
            <a:r>
              <a:rPr lang="en-US" dirty="0" smtClean="0"/>
              <a:t> </a:t>
            </a:r>
            <a:r>
              <a:rPr lang="en-US" dirty="0" err="1" smtClean="0"/>
              <a:t>nje</a:t>
            </a:r>
            <a:r>
              <a:rPr lang="en-US" dirty="0" smtClean="0"/>
              <a:t> </a:t>
            </a:r>
            <a:r>
              <a:rPr lang="en-US" dirty="0" err="1" smtClean="0"/>
              <a:t>opsion</a:t>
            </a:r>
            <a:r>
              <a:rPr lang="en-US" dirty="0" smtClean="0"/>
              <a:t> </a:t>
            </a:r>
            <a:r>
              <a:rPr lang="en-US" dirty="0" err="1" smtClean="0"/>
              <a:t>qe</a:t>
            </a:r>
            <a:r>
              <a:rPr lang="en-US" dirty="0" smtClean="0"/>
              <a:t> thot Install Third Part of Hardware, GNU,MP3,</a:t>
            </a:r>
            <a:endParaRPr lang="en-US" dirty="0"/>
          </a:p>
          <a:p>
            <a:r>
              <a:rPr lang="en-US" dirty="0" err="1" smtClean="0"/>
              <a:t>Nese</a:t>
            </a:r>
            <a:r>
              <a:rPr lang="en-US" dirty="0" smtClean="0"/>
              <a:t> e </a:t>
            </a:r>
            <a:r>
              <a:rPr lang="en-US" dirty="0" err="1" smtClean="0"/>
              <a:t>zgjedhim</a:t>
            </a:r>
            <a:r>
              <a:rPr lang="en-US" dirty="0" smtClean="0"/>
              <a:t> </a:t>
            </a:r>
            <a:r>
              <a:rPr lang="en-US" dirty="0" err="1" smtClean="0"/>
              <a:t>kete</a:t>
            </a:r>
            <a:r>
              <a:rPr lang="en-US" dirty="0" smtClean="0"/>
              <a:t> </a:t>
            </a:r>
            <a:r>
              <a:rPr lang="en-US" dirty="0" err="1" smtClean="0"/>
              <a:t>opsion</a:t>
            </a:r>
            <a:r>
              <a:rPr lang="en-US" dirty="0" smtClean="0"/>
              <a:t> </a:t>
            </a:r>
            <a:r>
              <a:rPr lang="en-US" dirty="0" err="1" smtClean="0"/>
              <a:t>kur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instalohet</a:t>
            </a:r>
            <a:r>
              <a:rPr lang="en-US" dirty="0" smtClean="0"/>
              <a:t> </a:t>
            </a:r>
            <a:r>
              <a:rPr lang="en-US" dirty="0" err="1" smtClean="0"/>
              <a:t>linux</a:t>
            </a:r>
            <a:r>
              <a:rPr lang="en-US" dirty="0" smtClean="0"/>
              <a:t> ne </a:t>
            </a:r>
            <a:r>
              <a:rPr lang="en-US" dirty="0" err="1" smtClean="0"/>
              <a:t>menyr</a:t>
            </a:r>
            <a:r>
              <a:rPr lang="en-US" dirty="0" smtClean="0"/>
              <a:t> </a:t>
            </a:r>
            <a:r>
              <a:rPr lang="en-US" dirty="0" err="1" smtClean="0"/>
              <a:t>automatike</a:t>
            </a:r>
            <a:r>
              <a:rPr lang="en-US" dirty="0" smtClean="0"/>
              <a:t> </a:t>
            </a:r>
            <a:r>
              <a:rPr lang="en-US" dirty="0" err="1" smtClean="0"/>
              <a:t>linux</a:t>
            </a:r>
            <a:r>
              <a:rPr lang="en-US" dirty="0" smtClean="0"/>
              <a:t> do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ket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insatluar</a:t>
            </a:r>
            <a:r>
              <a:rPr lang="en-US" dirty="0" smtClean="0"/>
              <a:t> </a:t>
            </a:r>
            <a:r>
              <a:rPr lang="en-US" dirty="0" err="1" smtClean="0"/>
              <a:t>driveret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do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jen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konfiguruara</a:t>
            </a:r>
            <a:endParaRPr lang="en-US" dirty="0" smtClean="0"/>
          </a:p>
          <a:p>
            <a:pPr marL="0" indent="0">
              <a:buNone/>
            </a:pPr>
            <a:r>
              <a:rPr lang="en-US" sz="4400" dirty="0"/>
              <a:t> </a:t>
            </a:r>
            <a:r>
              <a:rPr lang="en-US" sz="4400" dirty="0" smtClean="0"/>
              <a:t>         </a:t>
            </a:r>
            <a:r>
              <a:rPr lang="en-US" sz="4400" dirty="0" err="1" smtClean="0"/>
              <a:t>metoda</a:t>
            </a:r>
            <a:r>
              <a:rPr lang="en-US" sz="4400" dirty="0"/>
              <a:t> </a:t>
            </a:r>
            <a:r>
              <a:rPr lang="en-US" sz="4400" dirty="0" smtClean="0"/>
              <a:t>me Terminal</a:t>
            </a:r>
          </a:p>
          <a:p>
            <a:pPr marL="0" indent="0">
              <a:buNone/>
            </a:pPr>
            <a:r>
              <a:rPr lang="en-US" sz="2000" dirty="0" smtClean="0"/>
              <a:t>Duke </a:t>
            </a:r>
            <a:r>
              <a:rPr lang="en-US" sz="2000" dirty="0" err="1" smtClean="0"/>
              <a:t>perorur</a:t>
            </a:r>
            <a:r>
              <a:rPr lang="en-US" sz="2000" dirty="0" smtClean="0"/>
              <a:t> </a:t>
            </a:r>
            <a:r>
              <a:rPr lang="en-US" sz="2000" dirty="0" err="1" smtClean="0"/>
              <a:t>keto</a:t>
            </a:r>
            <a:r>
              <a:rPr lang="en-US" sz="2000" dirty="0" smtClean="0"/>
              <a:t> </a:t>
            </a:r>
            <a:r>
              <a:rPr lang="en-US" sz="2000" dirty="0" err="1" smtClean="0"/>
              <a:t>komanda</a:t>
            </a:r>
            <a:r>
              <a:rPr lang="en-US" sz="2000" dirty="0" smtClean="0"/>
              <a:t> </a:t>
            </a:r>
            <a:r>
              <a:rPr lang="en-US" sz="2000" dirty="0" err="1" smtClean="0"/>
              <a:t>linux</a:t>
            </a:r>
            <a:r>
              <a:rPr lang="en-US" sz="2000" dirty="0" smtClean="0"/>
              <a:t> do </a:t>
            </a:r>
            <a:r>
              <a:rPr lang="en-US" sz="2000" dirty="0" err="1" smtClean="0"/>
              <a:t>te</a:t>
            </a:r>
            <a:r>
              <a:rPr lang="en-US" sz="2000" dirty="0" smtClean="0"/>
              <a:t> </a:t>
            </a:r>
            <a:r>
              <a:rPr lang="en-US" sz="2000" dirty="0" err="1" smtClean="0"/>
              <a:t>konfiguroj</a:t>
            </a:r>
            <a:r>
              <a:rPr lang="en-US" sz="2000" dirty="0" smtClean="0"/>
              <a:t> </a:t>
            </a:r>
            <a:r>
              <a:rPr lang="en-US" sz="2000" dirty="0" err="1" smtClean="0"/>
              <a:t>pjeset</a:t>
            </a:r>
            <a:r>
              <a:rPr lang="en-US" sz="2000" dirty="0" smtClean="0"/>
              <a:t> </a:t>
            </a:r>
            <a:r>
              <a:rPr lang="en-US" sz="2000" dirty="0" err="1" smtClean="0"/>
              <a:t>harduerike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i="1" dirty="0" smtClean="0">
                <a:solidFill>
                  <a:srgbClr val="00B050"/>
                </a:solidFill>
                <a:latin typeface="Corbel Light" panose="020B0303020204020204" pitchFamily="34" charset="0"/>
              </a:rPr>
              <a:t>$</a:t>
            </a:r>
            <a:r>
              <a:rPr lang="en-US" sz="2000" i="1" dirty="0" err="1" smtClean="0">
                <a:solidFill>
                  <a:srgbClr val="00B050"/>
                </a:solidFill>
                <a:latin typeface="Corbel Light" panose="020B0303020204020204" pitchFamily="34" charset="0"/>
              </a:rPr>
              <a:t>sudo</a:t>
            </a:r>
            <a:r>
              <a:rPr lang="en-US" sz="2000" i="1" dirty="0" smtClean="0">
                <a:solidFill>
                  <a:srgbClr val="00B050"/>
                </a:solidFill>
                <a:latin typeface="Corbel Light" panose="020B0303020204020204" pitchFamily="34" charset="0"/>
              </a:rPr>
              <a:t> apt-get install update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rgbClr val="00B050"/>
                </a:solidFill>
                <a:latin typeface="Corbel Light" panose="020B0303020204020204" pitchFamily="34" charset="0"/>
              </a:rPr>
              <a:t>$</a:t>
            </a:r>
            <a:r>
              <a:rPr lang="en-US" sz="2000" i="1" dirty="0" err="1" smtClean="0">
                <a:solidFill>
                  <a:srgbClr val="00B050"/>
                </a:solidFill>
                <a:latin typeface="Corbel Light" panose="020B0303020204020204" pitchFamily="34" charset="0"/>
              </a:rPr>
              <a:t>sudo</a:t>
            </a:r>
            <a:r>
              <a:rPr lang="en-US" sz="2000" i="1" dirty="0" smtClean="0">
                <a:solidFill>
                  <a:srgbClr val="00B050"/>
                </a:solidFill>
                <a:latin typeface="Corbel Light" panose="020B0303020204020204" pitchFamily="34" charset="0"/>
              </a:rPr>
              <a:t> apt-get upgrade</a:t>
            </a:r>
          </a:p>
        </p:txBody>
      </p:sp>
    </p:spTree>
    <p:extLst>
      <p:ext uri="{BB962C8B-B14F-4D97-AF65-F5344CB8AC3E}">
        <p14:creationId xmlns:p14="http://schemas.microsoft.com/office/powerpoint/2010/main" val="304261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</TotalTime>
  <Words>645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Rounded MT Bold</vt:lpstr>
      <vt:lpstr>Century Gothic</vt:lpstr>
      <vt:lpstr>Corbel Light</vt:lpstr>
      <vt:lpstr>Wingdings 3</vt:lpstr>
      <vt:lpstr>Ion Boardroom</vt:lpstr>
      <vt:lpstr>Adminstrimi Me komponente Harduerike</vt:lpstr>
      <vt:lpstr>Windows, Intergrimi dhe konfigurimi I harduerit</vt:lpstr>
      <vt:lpstr>Menyrat  e Konfigurimit te harduerit</vt:lpstr>
      <vt:lpstr>Log Paneli I Device Menaxherit </vt:lpstr>
      <vt:lpstr>13.1.2 Identifikimi dhe analizimi i problemeve harduerike</vt:lpstr>
      <vt:lpstr>Si  Munde ti Regullojme keto Pasije</vt:lpstr>
      <vt:lpstr>Linux, Intergrimi I Harduerit te Ri</vt:lpstr>
      <vt:lpstr>PowerPoint Presentation</vt:lpstr>
      <vt:lpstr>Menyra Automatike ne Linux</vt:lpstr>
      <vt:lpstr>Punuar nga Jeton Mustafa, Ardit Berisha, Diart Bytyqi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Adminstrimi Me komponente Hardwerike</dc:title>
  <dc:creator>Sokol Berisha</dc:creator>
  <cp:lastModifiedBy>Sokol Berisha</cp:lastModifiedBy>
  <cp:revision>5</cp:revision>
  <dcterms:created xsi:type="dcterms:W3CDTF">2022-03-15T21:25:04Z</dcterms:created>
  <dcterms:modified xsi:type="dcterms:W3CDTF">2022-03-15T21:52:52Z</dcterms:modified>
</cp:coreProperties>
</file>