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4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9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8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6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3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4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7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E7E636-B022-40B2-9349-DB6FA30A40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6A3CBC-D3DB-4A23-BD72-11ACBC3CF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927100"/>
            <a:ext cx="10540999" cy="1399180"/>
          </a:xfrm>
        </p:spPr>
        <p:txBody>
          <a:bodyPr/>
          <a:lstStyle/>
          <a:p>
            <a:r>
              <a:rPr lang="it-IT" b="1" dirty="0"/>
              <a:t>Instalimi, konfigurimi dhe administrimi i sistemit operativ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00" y="5562600"/>
            <a:ext cx="651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 </a:t>
            </a:r>
            <a:r>
              <a:rPr lang="en-US" sz="2400" dirty="0" err="1" smtClean="0"/>
              <a:t>punoi</a:t>
            </a:r>
            <a:r>
              <a:rPr lang="en-US" sz="2400" dirty="0" smtClean="0"/>
              <a:t> </a:t>
            </a:r>
            <a:r>
              <a:rPr lang="en-US" sz="2400" dirty="0" err="1" smtClean="0"/>
              <a:t>Adis</a:t>
            </a:r>
            <a:r>
              <a:rPr lang="en-US" sz="2400" dirty="0" smtClean="0"/>
              <a:t> </a:t>
            </a:r>
            <a:r>
              <a:rPr lang="en-US" sz="2400" dirty="0" err="1" smtClean="0"/>
              <a:t>Quni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959100"/>
            <a:ext cx="115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Lenda</a:t>
            </a:r>
            <a:r>
              <a:rPr lang="en-US" sz="2800" dirty="0" smtClean="0"/>
              <a:t>: </a:t>
            </a:r>
            <a:r>
              <a:rPr lang="it-IT" sz="2800" b="1" dirty="0"/>
              <a:t>Instalimi, konfigurimi dhe administrimi i sistemit operativ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44600" y="4597400"/>
            <a:ext cx="31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Prof: Sami </a:t>
            </a:r>
            <a:r>
              <a:rPr lang="en-US" sz="2400" dirty="0" err="1" smtClean="0"/>
              <a:t>Jahiu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258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6. </a:t>
            </a:r>
            <a:r>
              <a:rPr lang="en-US" b="1" dirty="0" err="1"/>
              <a:t>Konfigurimi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menaxherit</a:t>
            </a:r>
            <a:r>
              <a:rPr lang="en-US" b="1" dirty="0"/>
              <a:t> </a:t>
            </a:r>
            <a:r>
              <a:rPr lang="en-US" b="1" dirty="0" err="1"/>
              <a:t>startues</a:t>
            </a:r>
            <a:r>
              <a:rPr lang="en-US" b="1" dirty="0"/>
              <a:t> (</a:t>
            </a:r>
            <a:r>
              <a:rPr lang="en-US" b="1" dirty="0" err="1"/>
              <a:t>ang.</a:t>
            </a:r>
            <a:r>
              <a:rPr lang="en-US" b="1" dirty="0"/>
              <a:t> </a:t>
            </a:r>
            <a:r>
              <a:rPr lang="en-US" b="1" i="1" dirty="0"/>
              <a:t>boot manager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>
                <a:latin typeface="Agency FB" panose="020B0503020202020204" pitchFamily="34" charset="0"/>
              </a:rPr>
              <a:t>6.1 </a:t>
            </a:r>
            <a:r>
              <a:rPr lang="en-US" sz="2400" b="1" dirty="0" err="1">
                <a:latin typeface="Agency FB" panose="020B0503020202020204" pitchFamily="34" charset="0"/>
              </a:rPr>
              <a:t>Çfarë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është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menaxheri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startues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dhe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çfarë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opsionesh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konfigurimi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ofron</a:t>
            </a:r>
            <a:r>
              <a:rPr lang="en-US" sz="2400" b="1" dirty="0">
                <a:latin typeface="Agency FB" panose="020B0503020202020204" pitchFamily="34" charset="0"/>
              </a:rPr>
              <a:t>?</a:t>
            </a:r>
            <a:br>
              <a:rPr lang="en-US" sz="2400" b="1" dirty="0">
                <a:latin typeface="Agency FB" panose="020B0503020202020204" pitchFamily="34" charset="0"/>
              </a:rPr>
            </a:br>
            <a:r>
              <a:rPr lang="en-US" sz="2400" b="1" dirty="0">
                <a:latin typeface="Agency FB" panose="020B0503020202020204" pitchFamily="34" charset="0"/>
              </a:rPr>
              <a:t/>
            </a:r>
            <a:br>
              <a:rPr lang="en-US" sz="2400" b="1" dirty="0">
                <a:latin typeface="Agency FB" panose="020B0503020202020204" pitchFamily="34" charset="0"/>
              </a:rPr>
            </a:br>
            <a:endParaRPr lang="en-US" sz="2400" b="1" dirty="0">
              <a:latin typeface="Agency FB" panose="020B0503020202020204" pitchFamily="34" charset="0"/>
            </a:endParaRPr>
          </a:p>
          <a:p>
            <a:pPr fontAlgn="base"/>
            <a:r>
              <a:rPr lang="en-US" sz="2400" dirty="0" err="1">
                <a:latin typeface="Agency FB" panose="020B0503020202020204" pitchFamily="34" charset="0"/>
              </a:rPr>
              <a:t>Menaxheri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startues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është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një</a:t>
            </a:r>
            <a:r>
              <a:rPr lang="en-US" sz="2400" dirty="0">
                <a:latin typeface="Agency FB" panose="020B0503020202020204" pitchFamily="34" charset="0"/>
              </a:rPr>
              <a:t> program </a:t>
            </a:r>
            <a:r>
              <a:rPr lang="en-US" sz="2400" dirty="0" err="1">
                <a:latin typeface="Agency FB" panose="020B0503020202020204" pitchFamily="34" charset="0"/>
              </a:rPr>
              <a:t>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cili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siç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tregon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edhe</a:t>
            </a:r>
            <a:r>
              <a:rPr lang="en-US" sz="2400" dirty="0">
                <a:latin typeface="Agency FB" panose="020B0503020202020204" pitchFamily="34" charset="0"/>
              </a:rPr>
              <a:t> vet </a:t>
            </a:r>
            <a:r>
              <a:rPr lang="en-US" sz="2400" dirty="0" err="1">
                <a:latin typeface="Agency FB" panose="020B0503020202020204" pitchFamily="34" charset="0"/>
              </a:rPr>
              <a:t>emri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tij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mundëson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startimin</a:t>
            </a:r>
            <a:r>
              <a:rPr lang="en-US" sz="2400" dirty="0">
                <a:latin typeface="Agency FB" panose="020B0503020202020204" pitchFamily="34" charset="0"/>
              </a:rPr>
              <a:t> e </a:t>
            </a:r>
            <a:r>
              <a:rPr lang="en-US" sz="2400" dirty="0" err="1">
                <a:latin typeface="Agency FB" panose="020B0503020202020204" pitchFamily="34" charset="0"/>
              </a:rPr>
              <a:t>sistemit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operativ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Menaxheri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startues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shkruhet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në</a:t>
            </a:r>
            <a:r>
              <a:rPr lang="en-US" sz="2400" dirty="0">
                <a:latin typeface="Agency FB" panose="020B0503020202020204" pitchFamily="34" charset="0"/>
              </a:rPr>
              <a:t> hard disk </a:t>
            </a:r>
            <a:r>
              <a:rPr lang="en-US" sz="2400" dirty="0" err="1">
                <a:latin typeface="Agency FB" panose="020B0503020202020204" pitchFamily="34" charset="0"/>
              </a:rPr>
              <a:t>gjatë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instalimit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të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sistemit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operativ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dhe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kur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të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ndizet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kompjuteri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ai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thirret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nga</a:t>
            </a:r>
            <a:r>
              <a:rPr lang="en-US" sz="2400" dirty="0">
                <a:latin typeface="Agency FB" panose="020B0503020202020204" pitchFamily="34" charset="0"/>
              </a:rPr>
              <a:t> BIOS </a:t>
            </a:r>
            <a:r>
              <a:rPr lang="en-US" sz="2400" dirty="0" err="1">
                <a:latin typeface="Agency FB" panose="020B0503020202020204" pitchFamily="34" charset="0"/>
              </a:rPr>
              <a:t>dhe</a:t>
            </a:r>
            <a:r>
              <a:rPr lang="en-US" sz="2400" dirty="0">
                <a:latin typeface="Agency FB" panose="020B0503020202020204" pitchFamily="34" charset="0"/>
              </a:rPr>
              <a:t> e </a:t>
            </a:r>
            <a:r>
              <a:rPr lang="en-US" sz="2400" dirty="0" err="1">
                <a:latin typeface="Agency FB" panose="020B0503020202020204" pitchFamily="34" charset="0"/>
              </a:rPr>
              <a:t>starton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sistemin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operativ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4900"/>
            <a:ext cx="8964613" cy="49149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400" dirty="0" err="1">
                <a:solidFill>
                  <a:srgbClr val="FF0000"/>
                </a:solidFill>
              </a:rPr>
              <a:t>Menaxheri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startues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ofron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edhe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këto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mundësi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konfigurimi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FF0000"/>
                </a:solidFill>
              </a:rPr>
              <a:t>bullet</a:t>
            </a:r>
          </a:p>
          <a:p>
            <a:pPr marL="0" indent="0" fontAlgn="base">
              <a:buNone/>
            </a:pPr>
            <a:r>
              <a:rPr lang="en-US" sz="2400" dirty="0" err="1">
                <a:solidFill>
                  <a:srgbClr val="FF0000"/>
                </a:solidFill>
              </a:rPr>
              <a:t>Startimin</a:t>
            </a:r>
            <a:r>
              <a:rPr lang="en-US" sz="2400" dirty="0">
                <a:solidFill>
                  <a:srgbClr val="FF0000"/>
                </a:solidFill>
              </a:rPr>
              <a:t> e </a:t>
            </a:r>
            <a:r>
              <a:rPr lang="en-US" sz="2400" dirty="0" err="1">
                <a:solidFill>
                  <a:srgbClr val="FF0000"/>
                </a:solidFill>
              </a:rPr>
              <a:t>drejtpërdrejtë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të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një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sistemi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operativ</a:t>
            </a:r>
            <a:r>
              <a:rPr lang="en-US" sz="2400" dirty="0">
                <a:solidFill>
                  <a:srgbClr val="FF0000"/>
                </a:solidFill>
              </a:rPr>
              <a:t> pa menu 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FF0000"/>
                </a:solidFill>
              </a:rPr>
              <a:t>bullet</a:t>
            </a:r>
          </a:p>
          <a:p>
            <a:pPr marL="0" indent="0" fontAlgn="base">
              <a:buNone/>
            </a:pPr>
            <a:r>
              <a:rPr lang="en-US" sz="2400" dirty="0" err="1">
                <a:solidFill>
                  <a:srgbClr val="FF0000"/>
                </a:solidFill>
              </a:rPr>
              <a:t>Menynë</a:t>
            </a:r>
            <a:r>
              <a:rPr lang="en-US" sz="2400" dirty="0">
                <a:solidFill>
                  <a:srgbClr val="FF0000"/>
                </a:solidFill>
              </a:rPr>
              <a:t> e </a:t>
            </a:r>
            <a:r>
              <a:rPr lang="en-US" sz="2400" dirty="0" err="1">
                <a:solidFill>
                  <a:srgbClr val="FF0000"/>
                </a:solidFill>
              </a:rPr>
              <a:t>përzgjedhjes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për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startimin</a:t>
            </a:r>
            <a:r>
              <a:rPr lang="en-US" sz="2400" dirty="0">
                <a:solidFill>
                  <a:srgbClr val="FF0000"/>
                </a:solidFill>
              </a:rPr>
              <a:t> e </a:t>
            </a:r>
            <a:r>
              <a:rPr lang="en-US" sz="2400" dirty="0" err="1">
                <a:solidFill>
                  <a:srgbClr val="FF0000"/>
                </a:solidFill>
              </a:rPr>
              <a:t>sistemit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operativ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me </a:t>
            </a:r>
            <a:r>
              <a:rPr lang="en-US" sz="2400" dirty="0" err="1" smtClean="0">
                <a:solidFill>
                  <a:srgbClr val="FF0000"/>
                </a:solidFill>
              </a:rPr>
              <a:t>mundësi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të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ndryshme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sz="2400" dirty="0">
                <a:solidFill>
                  <a:srgbClr val="FF0000"/>
                </a:solidFill>
              </a:rPr>
              <a:t>bullet</a:t>
            </a:r>
          </a:p>
          <a:p>
            <a:pPr marL="0" indent="0" fontAlgn="base">
              <a:buNone/>
            </a:pPr>
            <a:r>
              <a:rPr lang="en-US" sz="2400" dirty="0" err="1">
                <a:solidFill>
                  <a:srgbClr val="FF0000"/>
                </a:solidFill>
              </a:rPr>
              <a:t>Dhënien</a:t>
            </a:r>
            <a:r>
              <a:rPr lang="en-US" sz="2400" dirty="0">
                <a:solidFill>
                  <a:srgbClr val="FF0000"/>
                </a:solidFill>
              </a:rPr>
              <a:t> e </a:t>
            </a:r>
            <a:r>
              <a:rPr lang="en-US" sz="2400" dirty="0" err="1">
                <a:solidFill>
                  <a:srgbClr val="FF0000"/>
                </a:solidFill>
              </a:rPr>
              <a:t>komandave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dhe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opsioneve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speciale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për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fillimin</a:t>
            </a:r>
            <a:r>
              <a:rPr lang="en-US" sz="2400" dirty="0">
                <a:solidFill>
                  <a:srgbClr val="FF0000"/>
                </a:solidFill>
              </a:rPr>
              <a:t> e </a:t>
            </a:r>
            <a:r>
              <a:rPr lang="en-US" sz="2400" dirty="0" err="1">
                <a:solidFill>
                  <a:srgbClr val="FF0000"/>
                </a:solidFill>
              </a:rPr>
              <a:t>sistemit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operativ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sz="2400" dirty="0">
                <a:solidFill>
                  <a:srgbClr val="FF0000"/>
                </a:solidFill>
              </a:rPr>
              <a:t>bullet</a:t>
            </a:r>
          </a:p>
          <a:p>
            <a:pPr marL="0" indent="0" fontAlgn="base">
              <a:buNone/>
            </a:pPr>
            <a:r>
              <a:rPr lang="en-US" sz="2400" dirty="0" err="1">
                <a:solidFill>
                  <a:srgbClr val="FF0000"/>
                </a:solidFill>
              </a:rPr>
              <a:t>Insertimin</a:t>
            </a:r>
            <a:r>
              <a:rPr lang="en-US" sz="2400" dirty="0">
                <a:solidFill>
                  <a:srgbClr val="FF0000"/>
                </a:solidFill>
              </a:rPr>
              <a:t> e </a:t>
            </a:r>
            <a:r>
              <a:rPr lang="en-US" sz="2400" dirty="0" err="1">
                <a:solidFill>
                  <a:srgbClr val="FF0000"/>
                </a:solidFill>
              </a:rPr>
              <a:t>fjalëkalimit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për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startim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6.2 </a:t>
            </a:r>
            <a:r>
              <a:rPr lang="en-US" b="1" dirty="0" err="1"/>
              <a:t>Menaxheri</a:t>
            </a:r>
            <a:r>
              <a:rPr lang="en-US" b="1" dirty="0"/>
              <a:t> </a:t>
            </a:r>
            <a:r>
              <a:rPr lang="en-US" b="1" dirty="0" err="1"/>
              <a:t>startues</a:t>
            </a:r>
            <a:r>
              <a:rPr lang="en-US" b="1" dirty="0"/>
              <a:t> </a:t>
            </a:r>
            <a:r>
              <a:rPr lang="en-US" b="1" dirty="0" err="1"/>
              <a:t>në</a:t>
            </a:r>
            <a:r>
              <a:rPr lang="en-US" b="1" dirty="0"/>
              <a:t> Linux GRUB / GRUB2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2146300"/>
            <a:ext cx="8723313" cy="3873500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/>
              <a:t>6.2.1 </a:t>
            </a:r>
            <a:r>
              <a:rPr lang="en-US" sz="2000" b="1" dirty="0" err="1"/>
              <a:t>Procedura</a:t>
            </a:r>
            <a:r>
              <a:rPr lang="en-US" sz="2000" b="1" dirty="0"/>
              <a:t> e </a:t>
            </a:r>
            <a:r>
              <a:rPr lang="en-US" sz="2000" b="1" dirty="0" err="1"/>
              <a:t>startimit</a:t>
            </a:r>
            <a:r>
              <a:rPr lang="en-US" sz="2000" b="1" dirty="0"/>
              <a:t> me GRUB</a:t>
            </a:r>
            <a:br>
              <a:rPr lang="en-US" sz="2000" b="1" dirty="0"/>
            </a:br>
            <a:r>
              <a:rPr lang="en-US" sz="2000" b="1" dirty="0"/>
              <a:t> </a:t>
            </a:r>
          </a:p>
          <a:p>
            <a:pPr fontAlgn="base"/>
            <a:r>
              <a:rPr lang="en-US" sz="2000" dirty="0" err="1"/>
              <a:t>Fjala</a:t>
            </a:r>
            <a:r>
              <a:rPr lang="en-US" sz="2000" dirty="0"/>
              <a:t> GRUB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shkurtesë</a:t>
            </a:r>
            <a:r>
              <a:rPr lang="en-US" sz="2000" dirty="0"/>
              <a:t> e Grand Unified Bootloader,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cili</a:t>
            </a:r>
            <a:r>
              <a:rPr lang="en-US" sz="2000" dirty="0"/>
              <a:t>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menaxher</a:t>
            </a:r>
            <a:r>
              <a:rPr lang="en-US" sz="2000" dirty="0"/>
              <a:t> standard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startimit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sistemit</a:t>
            </a:r>
            <a:r>
              <a:rPr lang="en-US" sz="2000" dirty="0"/>
              <a:t> </a:t>
            </a:r>
            <a:r>
              <a:rPr lang="en-US" sz="2000" dirty="0" err="1"/>
              <a:t>operativ</a:t>
            </a:r>
            <a:r>
              <a:rPr lang="en-US" sz="2000" dirty="0"/>
              <a:t> Linux. GRUB </a:t>
            </a:r>
            <a:r>
              <a:rPr lang="en-US" sz="2000" dirty="0" err="1"/>
              <a:t>konfigurohet</a:t>
            </a:r>
            <a:r>
              <a:rPr lang="en-US" sz="2000" dirty="0"/>
              <a:t> </a:t>
            </a:r>
            <a:r>
              <a:rPr lang="en-US" sz="2000" dirty="0" err="1"/>
              <a:t>kur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instalohet</a:t>
            </a:r>
            <a:r>
              <a:rPr lang="en-US" sz="2000" dirty="0"/>
              <a:t> </a:t>
            </a:r>
            <a:r>
              <a:rPr lang="en-US" sz="2000" dirty="0" err="1"/>
              <a:t>sistemi</a:t>
            </a:r>
            <a:r>
              <a:rPr lang="en-US" sz="2000" dirty="0"/>
              <a:t> </a:t>
            </a:r>
            <a:r>
              <a:rPr lang="en-US" sz="2000" dirty="0" err="1"/>
              <a:t>operativ</a:t>
            </a:r>
            <a:r>
              <a:rPr lang="en-US" sz="2000" dirty="0"/>
              <a:t> Linux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përdoret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startuar</a:t>
            </a:r>
            <a:r>
              <a:rPr lang="en-US" sz="2000" dirty="0"/>
              <a:t> </a:t>
            </a:r>
            <a:r>
              <a:rPr lang="en-US" sz="2000" dirty="0" err="1"/>
              <a:t>sistemin</a:t>
            </a:r>
            <a:r>
              <a:rPr lang="en-US" sz="2000" dirty="0"/>
              <a:t> </a:t>
            </a:r>
            <a:r>
              <a:rPr lang="en-US" sz="2000" dirty="0" err="1"/>
              <a:t>operativ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rast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problemeve</a:t>
            </a:r>
            <a:r>
              <a:rPr lang="en-US" sz="2000" dirty="0"/>
              <a:t> </a:t>
            </a:r>
            <a:r>
              <a:rPr lang="en-US" sz="2000" dirty="0" err="1"/>
              <a:t>harduerike</a:t>
            </a:r>
            <a:r>
              <a:rPr lang="en-US" sz="2000" dirty="0"/>
              <a:t>. </a:t>
            </a:r>
          </a:p>
          <a:p>
            <a:pPr fontAlgn="base"/>
            <a:r>
              <a:rPr lang="en-US" sz="2000" dirty="0" err="1"/>
              <a:t>Bazuar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fajllin</a:t>
            </a:r>
            <a:r>
              <a:rPr lang="en-US" sz="2000" dirty="0"/>
              <a:t> e </a:t>
            </a:r>
            <a:r>
              <a:rPr lang="en-US" sz="2000" dirty="0" err="1"/>
              <a:t>konfigurimit</a:t>
            </a:r>
            <a:r>
              <a:rPr lang="en-US" sz="2000" dirty="0"/>
              <a:t>,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operativ</a:t>
            </a:r>
            <a:r>
              <a:rPr lang="en-US" sz="2000" dirty="0"/>
              <a:t> </a:t>
            </a:r>
            <a:r>
              <a:rPr lang="en-US" sz="2000" dirty="0" err="1"/>
              <a:t>mund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fillohet</a:t>
            </a:r>
            <a:r>
              <a:rPr lang="en-US" sz="2000" dirty="0"/>
              <a:t> </a:t>
            </a:r>
            <a:r>
              <a:rPr lang="en-US" sz="2000" dirty="0" err="1"/>
              <a:t>direkt</a:t>
            </a:r>
            <a:r>
              <a:rPr lang="en-US" sz="2000" dirty="0"/>
              <a:t>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/>
              <a:t>mund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shfaqet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menu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figurën</a:t>
            </a:r>
            <a:r>
              <a:rPr lang="en-US" sz="2000" dirty="0"/>
              <a:t> e </a:t>
            </a:r>
            <a:r>
              <a:rPr lang="en-US" sz="2000" dirty="0" err="1"/>
              <a:t>mëposhtme</a:t>
            </a:r>
            <a:r>
              <a:rPr lang="en-US" sz="2000" dirty="0"/>
              <a:t> </a:t>
            </a:r>
            <a:r>
              <a:rPr lang="en-US" sz="2000" dirty="0" err="1"/>
              <a:t>ku</a:t>
            </a:r>
            <a:r>
              <a:rPr lang="en-US" sz="2000" dirty="0"/>
              <a:t> </a:t>
            </a:r>
            <a:r>
              <a:rPr lang="en-US" sz="2000" dirty="0" err="1"/>
              <a:t>mund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përzgjedhet</a:t>
            </a:r>
            <a:r>
              <a:rPr lang="en-US" sz="2000" dirty="0"/>
              <a:t> </a:t>
            </a:r>
            <a:r>
              <a:rPr lang="en-US" sz="2000" dirty="0" err="1"/>
              <a:t>sistemi</a:t>
            </a:r>
            <a:r>
              <a:rPr lang="en-US" sz="2000" dirty="0"/>
              <a:t> </a:t>
            </a:r>
            <a:r>
              <a:rPr lang="en-US" sz="2000" dirty="0" err="1"/>
              <a:t>operativ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236" y="973668"/>
            <a:ext cx="6382848" cy="50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6.3 </a:t>
            </a:r>
            <a:r>
              <a:rPr lang="en-US" b="1" dirty="0" err="1"/>
              <a:t>Menaxheri</a:t>
            </a:r>
            <a:r>
              <a:rPr lang="en-US" b="1" dirty="0"/>
              <a:t> </a:t>
            </a:r>
            <a:r>
              <a:rPr lang="en-US" b="1" dirty="0" err="1"/>
              <a:t>startues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2273300"/>
            <a:ext cx="10172700" cy="4127500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6.3.1 </a:t>
            </a:r>
            <a:r>
              <a:rPr lang="en-US" sz="2000" b="1" dirty="0" err="1"/>
              <a:t>Procedura</a:t>
            </a:r>
            <a:r>
              <a:rPr lang="en-US" sz="2000" b="1" dirty="0"/>
              <a:t> e </a:t>
            </a:r>
            <a:r>
              <a:rPr lang="en-US" sz="2000" b="1" dirty="0" err="1"/>
              <a:t>startimit</a:t>
            </a:r>
            <a:r>
              <a:rPr lang="en-US" sz="2000" b="1" dirty="0"/>
              <a:t> me </a:t>
            </a:r>
            <a:r>
              <a:rPr lang="en-US" sz="2000" b="1" dirty="0" err="1"/>
              <a:t>Bootmgr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 </a:t>
            </a:r>
          </a:p>
          <a:p>
            <a:pPr fontAlgn="base"/>
            <a:r>
              <a:rPr lang="en-US" sz="2000" dirty="0"/>
              <a:t>BOOTMGR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versioni</a:t>
            </a:r>
            <a:r>
              <a:rPr lang="en-US" sz="2000" dirty="0"/>
              <a:t> </a:t>
            </a:r>
            <a:r>
              <a:rPr lang="en-US" sz="2000" dirty="0" err="1"/>
              <a:t>më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ri</a:t>
            </a:r>
            <a:r>
              <a:rPr lang="en-US" sz="2000" dirty="0"/>
              <a:t> </a:t>
            </a:r>
            <a:r>
              <a:rPr lang="en-US" sz="2000" dirty="0" err="1"/>
              <a:t>startues</a:t>
            </a:r>
            <a:r>
              <a:rPr lang="en-US" sz="2000" dirty="0"/>
              <a:t> (</a:t>
            </a:r>
            <a:r>
              <a:rPr lang="en-US" sz="2000" dirty="0" err="1"/>
              <a:t>ang.</a:t>
            </a:r>
            <a:r>
              <a:rPr lang="en-US" sz="2000" dirty="0"/>
              <a:t> </a:t>
            </a:r>
            <a:r>
              <a:rPr lang="en-US" sz="2000" i="1" dirty="0"/>
              <a:t>bootloader</a:t>
            </a:r>
            <a:r>
              <a:rPr lang="en-US" sz="2000" dirty="0"/>
              <a:t>)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përdorur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Microsoft Windows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ai</a:t>
            </a:r>
            <a:r>
              <a:rPr lang="en-US" sz="2000" dirty="0"/>
              <a:t> u </a:t>
            </a:r>
            <a:r>
              <a:rPr lang="en-US" sz="2000" dirty="0" err="1"/>
              <a:t>prezantua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herë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parë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versionet</a:t>
            </a:r>
            <a:r>
              <a:rPr lang="en-US" sz="2000" dirty="0"/>
              <a:t> beta </a:t>
            </a:r>
            <a:r>
              <a:rPr lang="en-US" sz="2000" dirty="0" err="1"/>
              <a:t>të</a:t>
            </a:r>
            <a:r>
              <a:rPr lang="en-US" sz="2000" dirty="0"/>
              <a:t> Windows Vista (</a:t>
            </a:r>
            <a:r>
              <a:rPr lang="en-US" sz="2000" dirty="0" err="1"/>
              <a:t>atëherë</a:t>
            </a:r>
            <a:r>
              <a:rPr lang="en-US" sz="2000" dirty="0"/>
              <a:t> Windows </a:t>
            </a:r>
            <a:r>
              <a:rPr lang="en-US" sz="2000" dirty="0" err="1"/>
              <a:t>Kodi</a:t>
            </a:r>
            <a:r>
              <a:rPr lang="en-US" sz="2000" dirty="0"/>
              <a:t> Longhorn). </a:t>
            </a:r>
            <a:r>
              <a:rPr lang="en-US" sz="2000" dirty="0" err="1"/>
              <a:t>Aktualisht</a:t>
            </a:r>
            <a:r>
              <a:rPr lang="en-US" sz="2000" dirty="0"/>
              <a:t> </a:t>
            </a:r>
            <a:r>
              <a:rPr lang="en-US" sz="2000" dirty="0" err="1"/>
              <a:t>përdoret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Windows Vista, Windows 7, Windows 8, Windows 8.1 </a:t>
            </a:r>
            <a:r>
              <a:rPr lang="en-US" sz="2000" dirty="0" err="1"/>
              <a:t>dhe</a:t>
            </a:r>
            <a:r>
              <a:rPr lang="en-US" sz="2000" dirty="0"/>
              <a:t> Windows 10,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Windows Server 2008 </a:t>
            </a:r>
            <a:r>
              <a:rPr lang="en-US" sz="2000" dirty="0" err="1"/>
              <a:t>dhe</a:t>
            </a:r>
            <a:r>
              <a:rPr lang="en-US" sz="2000" dirty="0"/>
              <a:t> Windows Server 2012.</a:t>
            </a:r>
          </a:p>
          <a:p>
            <a:pPr fontAlgn="base"/>
            <a:r>
              <a:rPr lang="en-US" sz="2000" dirty="0"/>
              <a:t>Pa </a:t>
            </a:r>
            <a:r>
              <a:rPr lang="en-US" sz="2000" dirty="0" err="1"/>
              <a:t>marrë</a:t>
            </a:r>
            <a:r>
              <a:rPr lang="en-US" sz="2000" dirty="0"/>
              <a:t> </a:t>
            </a:r>
            <a:r>
              <a:rPr lang="en-US" sz="2000" dirty="0" err="1"/>
              <a:t>parasysh</a:t>
            </a:r>
            <a:r>
              <a:rPr lang="en-US" sz="2000" dirty="0"/>
              <a:t> </a:t>
            </a:r>
            <a:r>
              <a:rPr lang="en-US" sz="2000" dirty="0" err="1"/>
              <a:t>prodhuesin</a:t>
            </a:r>
            <a:r>
              <a:rPr lang="en-US" sz="2000" dirty="0"/>
              <a:t> e </a:t>
            </a:r>
            <a:r>
              <a:rPr lang="en-US" sz="2000" dirty="0" err="1"/>
              <a:t>pajisjes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konfigurimin</a:t>
            </a:r>
            <a:r>
              <a:rPr lang="en-US" sz="2000" dirty="0"/>
              <a:t> </a:t>
            </a:r>
            <a:r>
              <a:rPr lang="en-US" sz="2000" dirty="0" err="1"/>
              <a:t>harduerik</a:t>
            </a:r>
            <a:r>
              <a:rPr lang="en-US" sz="2000" dirty="0"/>
              <a:t>,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gjitha</a:t>
            </a:r>
            <a:r>
              <a:rPr lang="en-US" sz="2000" dirty="0"/>
              <a:t> </a:t>
            </a:r>
            <a:r>
              <a:rPr lang="en-US" sz="2000" dirty="0" err="1"/>
              <a:t>pajisjet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kanë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instaluar</a:t>
            </a:r>
            <a:r>
              <a:rPr lang="en-US" sz="2000" dirty="0"/>
              <a:t>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cilat</a:t>
            </a:r>
            <a:r>
              <a:rPr lang="en-US" sz="2000" dirty="0"/>
              <a:t> do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instalohet</a:t>
            </a:r>
            <a:r>
              <a:rPr lang="en-US" sz="2000" dirty="0"/>
              <a:t> </a:t>
            </a:r>
            <a:r>
              <a:rPr lang="en-US" sz="2000" dirty="0" err="1"/>
              <a:t>sistemi</a:t>
            </a:r>
            <a:r>
              <a:rPr lang="en-US" sz="2000" dirty="0"/>
              <a:t> </a:t>
            </a:r>
            <a:r>
              <a:rPr lang="en-US" sz="2000" dirty="0" err="1"/>
              <a:t>operativ</a:t>
            </a:r>
            <a:r>
              <a:rPr lang="en-US" sz="2000" dirty="0"/>
              <a:t> Windows </a:t>
            </a:r>
            <a:r>
              <a:rPr lang="en-US" sz="2000" dirty="0" err="1"/>
              <a:t>mund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startojnë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mënyra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111999" y="647701"/>
            <a:ext cx="3937001" cy="563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b="1" dirty="0" err="1">
                <a:solidFill>
                  <a:schemeClr val="bg2"/>
                </a:solidFill>
              </a:rPr>
              <a:t>Metoda</a:t>
            </a:r>
            <a:r>
              <a:rPr lang="en-US" b="1" dirty="0">
                <a:solidFill>
                  <a:schemeClr val="bg2"/>
                </a:solidFill>
              </a:rPr>
              <a:t> UEFI-GPT (UEFI – GUID partition table – GPT)</a:t>
            </a:r>
            <a:endParaRPr lang="en-US" dirty="0">
              <a:solidFill>
                <a:schemeClr val="bg2"/>
              </a:solidFill>
            </a:endParaRPr>
          </a:p>
          <a:p>
            <a:pPr fontAlgn="base"/>
            <a:r>
              <a:rPr lang="en-US" dirty="0">
                <a:solidFill>
                  <a:schemeClr val="bg2"/>
                </a:solidFill>
              </a:rPr>
              <a:t>Kur </a:t>
            </a:r>
            <a:r>
              <a:rPr lang="en-US" dirty="0" err="1">
                <a:solidFill>
                  <a:schemeClr val="bg2"/>
                </a:solidFill>
              </a:rPr>
              <a:t>vendoset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që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pajisja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ketë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një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sistem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operativ</a:t>
            </a:r>
            <a:r>
              <a:rPr lang="en-US" dirty="0">
                <a:solidFill>
                  <a:schemeClr val="bg2"/>
                </a:solidFill>
              </a:rPr>
              <a:t> Windows </a:t>
            </a:r>
            <a:r>
              <a:rPr lang="en-US" dirty="0" err="1">
                <a:solidFill>
                  <a:schemeClr val="bg2"/>
                </a:solidFill>
              </a:rPr>
              <a:t>të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bazuar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në</a:t>
            </a:r>
            <a:r>
              <a:rPr lang="en-US" dirty="0">
                <a:solidFill>
                  <a:schemeClr val="bg2"/>
                </a:solidFill>
              </a:rPr>
              <a:t> UEFI, </a:t>
            </a:r>
            <a:r>
              <a:rPr lang="en-US" dirty="0" err="1">
                <a:solidFill>
                  <a:schemeClr val="bg2"/>
                </a:solidFill>
              </a:rPr>
              <a:t>atëherë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disku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duhet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formatohet</a:t>
            </a:r>
            <a:r>
              <a:rPr lang="en-US" dirty="0">
                <a:solidFill>
                  <a:schemeClr val="bg2"/>
                </a:solidFill>
              </a:rPr>
              <a:t> duke </a:t>
            </a:r>
            <a:r>
              <a:rPr lang="en-US" dirty="0" err="1">
                <a:solidFill>
                  <a:schemeClr val="bg2"/>
                </a:solidFill>
              </a:rPr>
              <a:t>përdorur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tabelën</a:t>
            </a:r>
            <a:r>
              <a:rPr lang="en-US" dirty="0">
                <a:solidFill>
                  <a:schemeClr val="bg2"/>
                </a:solidFill>
              </a:rPr>
              <a:t> e </a:t>
            </a:r>
            <a:r>
              <a:rPr lang="en-US" dirty="0" err="1">
                <a:solidFill>
                  <a:schemeClr val="bg2"/>
                </a:solidFill>
              </a:rPr>
              <a:t>ndarjes</a:t>
            </a:r>
            <a:r>
              <a:rPr lang="en-US" dirty="0">
                <a:solidFill>
                  <a:schemeClr val="bg2"/>
                </a:solidFill>
              </a:rPr>
              <a:t> GUID (</a:t>
            </a:r>
            <a:r>
              <a:rPr lang="en-US" dirty="0" err="1">
                <a:solidFill>
                  <a:schemeClr val="bg2"/>
                </a:solidFill>
              </a:rPr>
              <a:t>ang.</a:t>
            </a:r>
            <a:r>
              <a:rPr lang="en-US" dirty="0">
                <a:solidFill>
                  <a:schemeClr val="bg2"/>
                </a:solidFill>
              </a:rPr>
              <a:t> </a:t>
            </a:r>
            <a:r>
              <a:rPr lang="en-US" i="1" dirty="0">
                <a:solidFill>
                  <a:schemeClr val="bg2"/>
                </a:solidFill>
              </a:rPr>
              <a:t>GUID partition table</a:t>
            </a:r>
            <a:r>
              <a:rPr lang="en-US" dirty="0">
                <a:solidFill>
                  <a:schemeClr val="bg2"/>
                </a:solidFill>
              </a:rPr>
              <a:t>) </a:t>
            </a:r>
            <a:r>
              <a:rPr lang="en-US" dirty="0" err="1">
                <a:solidFill>
                  <a:schemeClr val="bg2"/>
                </a:solidFill>
              </a:rPr>
              <a:t>vendoset</a:t>
            </a:r>
            <a:r>
              <a:rPr lang="en-US" dirty="0">
                <a:solidFill>
                  <a:schemeClr val="bg2"/>
                </a:solidFill>
              </a:rPr>
              <a:t> Windows </a:t>
            </a:r>
            <a:r>
              <a:rPr lang="en-US" dirty="0" err="1">
                <a:solidFill>
                  <a:schemeClr val="bg2"/>
                </a:solidFill>
              </a:rPr>
              <a:t>në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një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pajisje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bazuar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në</a:t>
            </a:r>
            <a:r>
              <a:rPr lang="en-US" dirty="0">
                <a:solidFill>
                  <a:schemeClr val="bg2"/>
                </a:solidFill>
              </a:rPr>
              <a:t> UEFI, </a:t>
            </a:r>
            <a:r>
              <a:rPr lang="en-US" dirty="0" err="1">
                <a:solidFill>
                  <a:schemeClr val="bg2"/>
                </a:solidFill>
              </a:rPr>
              <a:t>duhet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formatohet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disku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që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përfshin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ndarjen</a:t>
            </a:r>
            <a:r>
              <a:rPr lang="en-US" dirty="0">
                <a:solidFill>
                  <a:schemeClr val="bg2"/>
                </a:solidFill>
              </a:rPr>
              <a:t> e Windows duke </a:t>
            </a:r>
            <a:r>
              <a:rPr lang="en-US" dirty="0" err="1">
                <a:solidFill>
                  <a:schemeClr val="bg2"/>
                </a:solidFill>
              </a:rPr>
              <a:t>përdorur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një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sistem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fajllash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ndarjeve</a:t>
            </a:r>
            <a:r>
              <a:rPr lang="en-US" dirty="0">
                <a:solidFill>
                  <a:schemeClr val="bg2"/>
                </a:solidFill>
              </a:rPr>
              <a:t> GUID (GPT). </a:t>
            </a:r>
            <a:r>
              <a:rPr lang="en-US" dirty="0" err="1">
                <a:solidFill>
                  <a:schemeClr val="bg2"/>
                </a:solidFill>
              </a:rPr>
              <a:t>Pajisjet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që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përdorin</a:t>
            </a:r>
            <a:r>
              <a:rPr lang="en-US" dirty="0">
                <a:solidFill>
                  <a:schemeClr val="bg2"/>
                </a:solidFill>
              </a:rPr>
              <a:t> UEFI </a:t>
            </a:r>
            <a:r>
              <a:rPr lang="en-US" dirty="0" err="1">
                <a:solidFill>
                  <a:schemeClr val="bg2"/>
                </a:solidFill>
              </a:rPr>
              <a:t>mund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nisen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shpejt</a:t>
            </a:r>
            <a:r>
              <a:rPr lang="en-US" dirty="0">
                <a:solidFill>
                  <a:schemeClr val="bg2"/>
                </a:solidFill>
              </a:rPr>
              <a:t> se BIOS, </a:t>
            </a:r>
            <a:r>
              <a:rPr lang="en-US" dirty="0" err="1">
                <a:solidFill>
                  <a:schemeClr val="bg2"/>
                </a:solidFill>
              </a:rPr>
              <a:t>gjë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që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konsiderohet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jetë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përparësia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kryesore</a:t>
            </a:r>
            <a:r>
              <a:rPr lang="en-US" dirty="0">
                <a:solidFill>
                  <a:schemeClr val="bg2"/>
                </a:solidFill>
              </a:rPr>
              <a:t> e </a:t>
            </a:r>
            <a:r>
              <a:rPr lang="en-US" dirty="0" err="1">
                <a:solidFill>
                  <a:schemeClr val="bg2"/>
                </a:solidFill>
              </a:rPr>
              <a:t>përdorimit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të</a:t>
            </a:r>
            <a:r>
              <a:rPr lang="en-US" dirty="0">
                <a:solidFill>
                  <a:schemeClr val="bg2"/>
                </a:solidFill>
              </a:rPr>
              <a:t> UEFI. 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599" y="762000"/>
            <a:ext cx="4061667" cy="520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b="1" dirty="0" err="1"/>
              <a:t>Metoda</a:t>
            </a:r>
            <a:r>
              <a:rPr lang="en-US" b="1" dirty="0"/>
              <a:t> BIOS-MBR (BIOS – Master Boot Record)</a:t>
            </a:r>
            <a:endParaRPr lang="en-US" dirty="0"/>
          </a:p>
          <a:p>
            <a:pPr fontAlgn="base"/>
            <a:r>
              <a:rPr lang="en-US" dirty="0" err="1"/>
              <a:t>Çdo</a:t>
            </a:r>
            <a:r>
              <a:rPr lang="en-US" dirty="0"/>
              <a:t> disk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"</a:t>
            </a:r>
            <a:r>
              <a:rPr lang="en-US" dirty="0" err="1"/>
              <a:t>pikë</a:t>
            </a:r>
            <a:r>
              <a:rPr lang="en-US" dirty="0"/>
              <a:t> </a:t>
            </a:r>
            <a:r>
              <a:rPr lang="en-US" dirty="0" err="1"/>
              <a:t>fillestare</a:t>
            </a:r>
            <a:r>
              <a:rPr lang="en-US" dirty="0"/>
              <a:t>"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qëndrueshme</a:t>
            </a:r>
            <a:r>
              <a:rPr lang="en-US" dirty="0"/>
              <a:t>,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informacioni</a:t>
            </a:r>
            <a:r>
              <a:rPr lang="en-US" dirty="0"/>
              <a:t> </a:t>
            </a:r>
            <a:r>
              <a:rPr lang="en-US" dirty="0" err="1"/>
              <a:t>kryesor</a:t>
            </a:r>
            <a:r>
              <a:rPr lang="en-US" dirty="0"/>
              <a:t> </a:t>
            </a:r>
            <a:r>
              <a:rPr lang="en-US" dirty="0" err="1"/>
              <a:t>ruhet</a:t>
            </a:r>
            <a:r>
              <a:rPr lang="en-US" dirty="0"/>
              <a:t>, </a:t>
            </a:r>
            <a:r>
              <a:rPr lang="en-US" dirty="0" err="1"/>
              <a:t>siç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ndarjeve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lloji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. </a:t>
            </a:r>
            <a:r>
              <a:rPr lang="en-US" dirty="0" err="1"/>
              <a:t>Gjithashtu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ekzistojë</a:t>
            </a:r>
            <a:r>
              <a:rPr lang="en-US" dirty="0"/>
              <a:t> </a:t>
            </a:r>
            <a:r>
              <a:rPr lang="en-US" dirty="0" err="1"/>
              <a:t>diku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BIOS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ngarkojë</a:t>
            </a:r>
            <a:r>
              <a:rPr lang="en-US" dirty="0"/>
              <a:t> </a:t>
            </a:r>
            <a:r>
              <a:rPr lang="en-US" dirty="0" err="1"/>
              <a:t>programin</a:t>
            </a:r>
            <a:r>
              <a:rPr lang="en-US" dirty="0"/>
              <a:t> </a:t>
            </a:r>
            <a:r>
              <a:rPr lang="en-US" dirty="0" err="1"/>
              <a:t>fillestar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fillimit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punës</a:t>
            </a:r>
            <a:r>
              <a:rPr lang="en-US" dirty="0"/>
              <a:t> e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inicion</a:t>
            </a:r>
            <a:r>
              <a:rPr lang="en-US" dirty="0"/>
              <a:t> </a:t>
            </a:r>
            <a:r>
              <a:rPr lang="en-US" dirty="0" err="1"/>
              <a:t>procesin</a:t>
            </a:r>
            <a:r>
              <a:rPr lang="en-US" dirty="0"/>
              <a:t> e </a:t>
            </a:r>
            <a:r>
              <a:rPr lang="en-US" dirty="0" err="1"/>
              <a:t>ngarkimit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sistemit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. </a:t>
            </a:r>
            <a:r>
              <a:rPr lang="en-US" dirty="0" err="1"/>
              <a:t>Vendi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ruhet</a:t>
            </a:r>
            <a:r>
              <a:rPr lang="en-US" dirty="0"/>
              <a:t> 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quhet</a:t>
            </a:r>
            <a:r>
              <a:rPr lang="en-US" dirty="0"/>
              <a:t> </a:t>
            </a:r>
            <a:r>
              <a:rPr lang="en-US" dirty="0" err="1"/>
              <a:t>regjistri</a:t>
            </a:r>
            <a:r>
              <a:rPr lang="en-US" dirty="0"/>
              <a:t> master boot (MBR),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gjithashtu</a:t>
            </a:r>
            <a:r>
              <a:rPr lang="en-US" dirty="0"/>
              <a:t> </a:t>
            </a:r>
            <a:r>
              <a:rPr lang="en-US" dirty="0" err="1"/>
              <a:t>njihet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sektori</a:t>
            </a:r>
            <a:r>
              <a:rPr lang="en-US" dirty="0"/>
              <a:t> master boot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sektori</a:t>
            </a:r>
            <a:r>
              <a:rPr lang="en-US" dirty="0"/>
              <a:t> boot.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6.3.2 </a:t>
            </a:r>
            <a:r>
              <a:rPr lang="en-US" b="1" dirty="0" err="1"/>
              <a:t>Rregullimi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Bootmgr</a:t>
            </a:r>
            <a:r>
              <a:rPr lang="en-US" b="1" dirty="0"/>
              <a:t> </a:t>
            </a:r>
            <a:r>
              <a:rPr lang="en-US" b="1" dirty="0" err="1"/>
              <a:t>në</a:t>
            </a:r>
            <a:r>
              <a:rPr lang="en-US" b="1" dirty="0"/>
              <a:t>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shumicën</a:t>
            </a:r>
            <a:r>
              <a:rPr lang="en-US" dirty="0"/>
              <a:t> e </a:t>
            </a:r>
            <a:r>
              <a:rPr lang="en-US" dirty="0" err="1"/>
              <a:t>rasteve</a:t>
            </a:r>
            <a:r>
              <a:rPr lang="en-US" dirty="0"/>
              <a:t> </a:t>
            </a:r>
            <a:r>
              <a:rPr lang="en-US" dirty="0" err="1"/>
              <a:t>preferohet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bëhën</a:t>
            </a:r>
            <a:r>
              <a:rPr lang="en-US" dirty="0"/>
              <a:t> </a:t>
            </a:r>
            <a:r>
              <a:rPr lang="en-US" dirty="0" err="1"/>
              <a:t>ndërhyrje</a:t>
            </a:r>
            <a:r>
              <a:rPr lang="en-US" dirty="0"/>
              <a:t> </a:t>
            </a:r>
            <a:r>
              <a:rPr lang="en-US" dirty="0" err="1"/>
              <a:t>apo</a:t>
            </a:r>
            <a:r>
              <a:rPr lang="en-US" dirty="0"/>
              <a:t> </a:t>
            </a:r>
            <a:r>
              <a:rPr lang="en-US" dirty="0" err="1"/>
              <a:t>ndryshime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Bootmgr</a:t>
            </a:r>
            <a:r>
              <a:rPr lang="en-US" dirty="0"/>
              <a:t>. </a:t>
            </a:r>
            <a:r>
              <a:rPr lang="en-US" dirty="0" err="1"/>
              <a:t>Sidoqoftë</a:t>
            </a:r>
            <a:r>
              <a:rPr lang="en-US" dirty="0"/>
              <a:t>,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raste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pajisjen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shfaqet</a:t>
            </a:r>
            <a:r>
              <a:rPr lang="en-US" dirty="0"/>
              <a:t> </a:t>
            </a:r>
            <a:r>
              <a:rPr lang="en-US" dirty="0" err="1"/>
              <a:t>mesazhi</a:t>
            </a:r>
            <a:r>
              <a:rPr lang="en-US" dirty="0"/>
              <a:t> “</a:t>
            </a:r>
            <a:r>
              <a:rPr lang="en-US" dirty="0" err="1"/>
              <a:t>bootmgr</a:t>
            </a:r>
            <a:r>
              <a:rPr lang="en-US" dirty="0"/>
              <a:t> is missing”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figurën</a:t>
            </a:r>
            <a:r>
              <a:rPr lang="en-US" dirty="0"/>
              <a:t> e </a:t>
            </a:r>
            <a:r>
              <a:rPr lang="en-US" dirty="0" err="1"/>
              <a:t>mëposhtme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shfaqet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tillë</a:t>
            </a:r>
            <a:r>
              <a:rPr lang="en-US" dirty="0"/>
              <a:t>, </a:t>
            </a:r>
            <a:r>
              <a:rPr lang="en-US" dirty="0" err="1"/>
              <a:t>atëherë</a:t>
            </a:r>
            <a:r>
              <a:rPr lang="en-US" dirty="0"/>
              <a:t> </a:t>
            </a:r>
            <a:r>
              <a:rPr lang="en-US" dirty="0" err="1"/>
              <a:t>rekomandohet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përdoren</a:t>
            </a:r>
            <a:r>
              <a:rPr lang="en-US" dirty="0"/>
              <a:t> </a:t>
            </a:r>
            <a:r>
              <a:rPr lang="en-US" dirty="0" err="1"/>
              <a:t>udhëzues</a:t>
            </a:r>
            <a:r>
              <a:rPr lang="en-US" dirty="0"/>
              <a:t> </a:t>
            </a:r>
            <a:r>
              <a:rPr lang="en-US" dirty="0" err="1"/>
              <a:t>zyrtar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prodhuesit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tentohet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ri-vendoset</a:t>
            </a:r>
            <a:r>
              <a:rPr lang="en-US" dirty="0"/>
              <a:t> </a:t>
            </a:r>
            <a:r>
              <a:rPr lang="en-US" dirty="0" err="1"/>
              <a:t>bootmgr</a:t>
            </a:r>
            <a:r>
              <a:rPr lang="en-US" dirty="0"/>
              <a:t>.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qëllime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kësaj</a:t>
            </a:r>
            <a:r>
              <a:rPr lang="en-US" dirty="0"/>
              <a:t> </a:t>
            </a:r>
            <a:r>
              <a:rPr lang="en-US" dirty="0" err="1"/>
              <a:t>lënde</a:t>
            </a:r>
            <a:r>
              <a:rPr lang="en-US" dirty="0"/>
              <a:t>,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vazhdim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paraqiten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përdoren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rregulluar</a:t>
            </a:r>
            <a:r>
              <a:rPr lang="en-US" dirty="0"/>
              <a:t> </a:t>
            </a:r>
            <a:r>
              <a:rPr lang="en-US" dirty="0" err="1"/>
              <a:t>bootmgr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19" y="1680632"/>
            <a:ext cx="6705128" cy="447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Instalimi, konfigurimi dhe administrimi i sistemit operativ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perfundim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656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Century Gothic</vt:lpstr>
      <vt:lpstr>Wingdings 3</vt:lpstr>
      <vt:lpstr>Ion Boardroom</vt:lpstr>
      <vt:lpstr>Instalimi, konfigurimi dhe administrimi i sistemit operativ</vt:lpstr>
      <vt:lpstr>6. Konfigurimi i menaxherit startues (ang. boot manager)</vt:lpstr>
      <vt:lpstr>PowerPoint Presentation</vt:lpstr>
      <vt:lpstr>6.2 Menaxheri startues në Linux GRUB / GRUB2</vt:lpstr>
      <vt:lpstr>6.3 Menaxheri startues i Windows</vt:lpstr>
      <vt:lpstr>6.3.2 Rregullimi i Bootmgr në Windows</vt:lpstr>
      <vt:lpstr> Instalimi, konfigurimi dhe administrimi i sistemit operativ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Instalimi, konfigurimi dhe administrimi i sistemit operativ</dc:title>
  <dc:creator>Sokol Berisha</dc:creator>
  <cp:lastModifiedBy>Sokol Berisha</cp:lastModifiedBy>
  <cp:revision>2</cp:revision>
  <dcterms:created xsi:type="dcterms:W3CDTF">2021-12-21T18:28:31Z</dcterms:created>
  <dcterms:modified xsi:type="dcterms:W3CDTF">2021-12-21T18:43:04Z</dcterms:modified>
</cp:coreProperties>
</file>