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72409-294A-45AE-B7C0-4CE65311171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CA641-52BA-430D-8CB0-15B27F4B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411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5. Planifikimi i ndarjeve dhe sistemi i fajllave</a:t>
            </a:r>
            <a:br>
              <a:rPr lang="it-IT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8200" y="2540169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Lenda</a:t>
            </a:r>
            <a:r>
              <a:rPr lang="en-US" sz="2400" dirty="0" smtClean="0"/>
              <a:t>: </a:t>
            </a:r>
            <a:r>
              <a:rPr lang="it-IT" sz="2400" dirty="0"/>
              <a:t>Instalimi, konfigurimi dhe administrimi i sistemit operativ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51850" y="3024916"/>
            <a:ext cx="303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</a:t>
            </a:r>
            <a:r>
              <a:rPr lang="en-US" sz="2400" dirty="0" err="1" smtClean="0"/>
              <a:t>punoi</a:t>
            </a:r>
            <a:r>
              <a:rPr lang="en-US" sz="2400" dirty="0" smtClean="0"/>
              <a:t>: </a:t>
            </a:r>
            <a:r>
              <a:rPr lang="en-US" sz="2400" dirty="0" err="1" smtClean="0"/>
              <a:t>Jeton</a:t>
            </a:r>
            <a:r>
              <a:rPr lang="en-US" sz="2400" dirty="0" smtClean="0"/>
              <a:t> Mustafa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87674" y="3481902"/>
            <a:ext cx="216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Prof: Sami </a:t>
            </a:r>
            <a:r>
              <a:rPr lang="en-US" sz="2400" dirty="0" err="1" smtClean="0"/>
              <a:t>Jahiu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6100" y="3943567"/>
            <a:ext cx="36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Drejtimi</a:t>
            </a:r>
            <a:r>
              <a:rPr lang="en-US" sz="2400" dirty="0" smtClean="0"/>
              <a:t>: </a:t>
            </a:r>
            <a:r>
              <a:rPr lang="en-US" sz="2400" dirty="0" err="1" smtClean="0"/>
              <a:t>Sistemet</a:t>
            </a:r>
            <a:r>
              <a:rPr lang="en-US" sz="2400" dirty="0" smtClean="0"/>
              <a:t> E TI-</a:t>
            </a:r>
            <a:r>
              <a:rPr lang="en-US" sz="2400" dirty="0" err="1" smtClean="0"/>
              <a:t>së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32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Hyrje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fajllash</a:t>
            </a:r>
            <a:r>
              <a:rPr lang="en-US" dirty="0"/>
              <a:t> (</a:t>
            </a:r>
            <a:r>
              <a:rPr lang="en-US" dirty="0" err="1"/>
              <a:t>ang.</a:t>
            </a:r>
            <a:r>
              <a:rPr lang="en-US" dirty="0"/>
              <a:t> </a:t>
            </a:r>
            <a:r>
              <a:rPr lang="en-US" i="1" dirty="0"/>
              <a:t>file system</a:t>
            </a:r>
            <a:r>
              <a:rPr lang="en-US" dirty="0"/>
              <a:t>) </a:t>
            </a:r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.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siguruar</a:t>
            </a:r>
            <a:r>
              <a:rPr lang="en-US" dirty="0"/>
              <a:t> </a:t>
            </a:r>
            <a:r>
              <a:rPr lang="en-US" dirty="0" err="1"/>
              <a:t>disponueshmërinë</a:t>
            </a:r>
            <a:r>
              <a:rPr lang="en-US" dirty="0"/>
              <a:t>, </a:t>
            </a:r>
            <a:r>
              <a:rPr lang="en-US" dirty="0" err="1"/>
              <a:t>integritetin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qasjen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Disqet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vendosura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kompjuterë</a:t>
            </a:r>
            <a:r>
              <a:rPr lang="en-US" dirty="0"/>
              <a:t>, </a:t>
            </a:r>
            <a:r>
              <a:rPr lang="en-US" dirty="0" err="1"/>
              <a:t>kryesisht</a:t>
            </a:r>
            <a:r>
              <a:rPr lang="en-US" dirty="0"/>
              <a:t> me </a:t>
            </a:r>
            <a:r>
              <a:rPr lang="en-US" dirty="0" err="1"/>
              <a:t>rastin</a:t>
            </a:r>
            <a:r>
              <a:rPr lang="en-US" dirty="0"/>
              <a:t> e </a:t>
            </a:r>
            <a:r>
              <a:rPr lang="en-US" dirty="0" err="1"/>
              <a:t>instalimit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, </a:t>
            </a:r>
            <a:r>
              <a:rPr lang="en-US" dirty="0" err="1"/>
              <a:t>ndahen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mundësohet</a:t>
            </a:r>
            <a:r>
              <a:rPr lang="en-US" dirty="0"/>
              <a:t> </a:t>
            </a:r>
            <a:r>
              <a:rPr lang="en-US" dirty="0" err="1"/>
              <a:t>ruajtja</a:t>
            </a:r>
            <a:r>
              <a:rPr lang="en-US" dirty="0"/>
              <a:t> e </a:t>
            </a:r>
            <a:r>
              <a:rPr lang="en-US" dirty="0" err="1"/>
              <a:t>informacionit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,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ndryshe</a:t>
            </a:r>
            <a:r>
              <a:rPr lang="en-US" dirty="0"/>
              <a:t> </a:t>
            </a:r>
            <a:r>
              <a:rPr lang="en-US" dirty="0" err="1"/>
              <a:t>njihet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(</a:t>
            </a:r>
            <a:r>
              <a:rPr lang="en-US" dirty="0" err="1"/>
              <a:t>ang.</a:t>
            </a:r>
            <a:r>
              <a:rPr lang="en-US" dirty="0"/>
              <a:t> </a:t>
            </a:r>
            <a:r>
              <a:rPr lang="en-US" i="1" dirty="0"/>
              <a:t>disk partition</a:t>
            </a:r>
            <a:r>
              <a:rPr lang="en-US" dirty="0"/>
              <a:t>)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shpjegohet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5.1 Çka është ndarja ose particioni i diskut?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,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konsiderohet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e </a:t>
            </a:r>
            <a:r>
              <a:rPr lang="en-US" dirty="0" err="1"/>
              <a:t>veçantë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Ndarjet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filloni</a:t>
            </a:r>
            <a:r>
              <a:rPr lang="en-US" dirty="0"/>
              <a:t> </a:t>
            </a:r>
            <a:r>
              <a:rPr lang="en-US" dirty="0" err="1"/>
              <a:t>thjesht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krijoni</a:t>
            </a:r>
            <a:r>
              <a:rPr lang="en-US" dirty="0"/>
              <a:t> </a:t>
            </a:r>
            <a:r>
              <a:rPr lang="en-US" dirty="0" err="1"/>
              <a:t>fajlla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disk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zbrazët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,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paktën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.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. </a:t>
            </a:r>
            <a:r>
              <a:rPr lang="en-US" dirty="0" err="1"/>
              <a:t>Kështu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ruajtjes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disk </a:t>
            </a:r>
            <a:r>
              <a:rPr lang="en-US" dirty="0" err="1"/>
              <a:t>ose</a:t>
            </a:r>
            <a:r>
              <a:rPr lang="en-US" dirty="0"/>
              <a:t> ta </a:t>
            </a:r>
            <a:r>
              <a:rPr lang="en-US" dirty="0" err="1"/>
              <a:t>ndani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particione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.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paktën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disk. Sot,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operative </a:t>
            </a:r>
            <a:r>
              <a:rPr lang="en-US" dirty="0" err="1"/>
              <a:t>si</a:t>
            </a:r>
            <a:r>
              <a:rPr lang="en-US" dirty="0"/>
              <a:t> Windows </a:t>
            </a:r>
            <a:r>
              <a:rPr lang="en-US" dirty="0" err="1"/>
              <a:t>apo</a:t>
            </a:r>
            <a:r>
              <a:rPr lang="en-US" dirty="0"/>
              <a:t> Linux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bëhen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shumta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operative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kërkohet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6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lidhje</a:t>
            </a:r>
            <a:r>
              <a:rPr lang="en-US" dirty="0"/>
              <a:t> me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ngurtë</a:t>
            </a:r>
            <a:r>
              <a:rPr lang="en-US" dirty="0"/>
              <a:t> </a:t>
            </a:r>
            <a:r>
              <a:rPr lang="en-US" dirty="0" err="1"/>
              <a:t>ruhet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ashtuquajturën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e </a:t>
            </a:r>
            <a:r>
              <a:rPr lang="en-US" dirty="0" err="1"/>
              <a:t>particionit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informacionin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secilin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, </a:t>
            </a:r>
            <a:r>
              <a:rPr lang="en-US" dirty="0" err="1"/>
              <a:t>përkatësisht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fillon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mbaron</a:t>
            </a:r>
            <a:r>
              <a:rPr lang="en-US" dirty="0"/>
              <a:t> </a:t>
            </a:r>
            <a:r>
              <a:rPr lang="en-US" dirty="0" err="1"/>
              <a:t>particioni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hard disk,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bootable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particioni</a:t>
            </a:r>
            <a:r>
              <a:rPr lang="en-US" dirty="0"/>
              <a:t>.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ngurtë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particionit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master boot (MBR),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ngarkuesin</a:t>
            </a:r>
            <a:r>
              <a:rPr lang="en-US" dirty="0"/>
              <a:t> e </a:t>
            </a:r>
            <a:r>
              <a:rPr lang="en-US" dirty="0" err="1"/>
              <a:t>nisjes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ekzekutohet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fillon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PC.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particionit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strukturuar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njëjtën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disqet</a:t>
            </a:r>
            <a:r>
              <a:rPr lang="en-US" dirty="0"/>
              <a:t> e </a:t>
            </a:r>
            <a:r>
              <a:rPr lang="en-US" dirty="0" err="1"/>
              <a:t>ngurta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, </a:t>
            </a:r>
            <a:r>
              <a:rPr lang="en-US" dirty="0" err="1"/>
              <a:t>pavarësisht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6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973262"/>
            <a:ext cx="10515600" cy="4351338"/>
          </a:xfrm>
        </p:spPr>
        <p:txBody>
          <a:bodyPr/>
          <a:lstStyle/>
          <a:p>
            <a:pPr fontAlgn="base"/>
            <a:r>
              <a:rPr lang="en-US" baseline="30000" dirty="0"/>
              <a:t>[1] </a:t>
            </a:r>
            <a:r>
              <a:rPr lang="en-US" dirty="0"/>
              <a:t>TB – Terabyte - </a:t>
            </a:r>
            <a:r>
              <a:rPr lang="en-US" dirty="0" err="1"/>
              <a:t>Terabajti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shumëfish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bajtëve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dixhital</a:t>
            </a:r>
            <a:r>
              <a:rPr lang="en-US" dirty="0"/>
              <a:t>. 1 TB = 1000000000000bytes = 10¹²bytes = 1000gigabajt.</a:t>
            </a:r>
          </a:p>
          <a:p>
            <a:pPr fontAlgn="base"/>
            <a:r>
              <a:rPr lang="en-US" baseline="30000" dirty="0"/>
              <a:t>[2]</a:t>
            </a:r>
            <a:r>
              <a:rPr lang="en-US" dirty="0"/>
              <a:t> GB – Gigabyte - </a:t>
            </a:r>
            <a:r>
              <a:rPr lang="en-US" dirty="0" err="1"/>
              <a:t>Gigabajt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shumëfish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bajtit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informacionin</a:t>
            </a:r>
            <a:r>
              <a:rPr lang="en-US" dirty="0"/>
              <a:t> </a:t>
            </a:r>
            <a:r>
              <a:rPr lang="en-US" dirty="0" err="1"/>
              <a:t>dixhital</a:t>
            </a:r>
            <a:r>
              <a:rPr lang="en-US" dirty="0"/>
              <a:t>. </a:t>
            </a:r>
            <a:r>
              <a:rPr lang="en-US" dirty="0" err="1"/>
              <a:t>Parashtesa</a:t>
            </a:r>
            <a:r>
              <a:rPr lang="en-US" dirty="0"/>
              <a:t> </a:t>
            </a:r>
            <a:r>
              <a:rPr lang="en-US" dirty="0" err="1"/>
              <a:t>giga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thotë</a:t>
            </a:r>
            <a:r>
              <a:rPr lang="en-US" dirty="0"/>
              <a:t> 109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Ndërkombëtar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Njësive</a:t>
            </a:r>
            <a:r>
              <a:rPr lang="en-US" dirty="0"/>
              <a:t> (SI) - 1GB = 100000000 = 109 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.3 </a:t>
            </a:r>
            <a:r>
              <a:rPr lang="en-US" b="1" dirty="0" err="1"/>
              <a:t>Problemet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rreziqet</a:t>
            </a:r>
            <a:r>
              <a:rPr lang="en-US" b="1" dirty="0"/>
              <a:t> e </a:t>
            </a:r>
            <a:r>
              <a:rPr lang="en-US" b="1" dirty="0" err="1"/>
              <a:t>krijimit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ndarjeve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Ndarja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sjell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dëm</a:t>
            </a:r>
            <a:r>
              <a:rPr lang="en-US" dirty="0"/>
              <a:t> </a:t>
            </a:r>
            <a:r>
              <a:rPr lang="en-US" dirty="0" err="1"/>
              <a:t>sesa</a:t>
            </a:r>
            <a:r>
              <a:rPr lang="en-US" dirty="0"/>
              <a:t> </a:t>
            </a:r>
            <a:r>
              <a:rPr lang="en-US" dirty="0" err="1"/>
              <a:t>dobi</a:t>
            </a:r>
            <a:r>
              <a:rPr lang="en-US" dirty="0"/>
              <a:t>, </a:t>
            </a:r>
            <a:r>
              <a:rPr lang="en-US" dirty="0" err="1"/>
              <a:t>prandaj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efektive</a:t>
            </a:r>
            <a:r>
              <a:rPr lang="en-US" dirty="0"/>
              <a:t>.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ndarja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gabimisht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ajo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zvogëloj</a:t>
            </a:r>
            <a:r>
              <a:rPr lang="en-US" dirty="0"/>
              <a:t> </a:t>
            </a:r>
            <a:r>
              <a:rPr lang="en-US" dirty="0" err="1"/>
              <a:t>padashur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shumëfishta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kopjoj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administrimit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krijohen</a:t>
            </a:r>
            <a:r>
              <a:rPr lang="en-US" dirty="0"/>
              <a:t> </a:t>
            </a:r>
            <a:r>
              <a:rPr lang="en-US" dirty="0" err="1"/>
              <a:t>follderë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,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zënë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sesa</a:t>
            </a:r>
            <a:r>
              <a:rPr lang="en-US" dirty="0"/>
              <a:t> </a:t>
            </a:r>
            <a:r>
              <a:rPr lang="en-US" dirty="0" err="1"/>
              <a:t>normalisht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follderët</a:t>
            </a:r>
            <a:r>
              <a:rPr lang="en-US" dirty="0"/>
              <a:t> e </a:t>
            </a:r>
            <a:r>
              <a:rPr lang="en-US" dirty="0" err="1"/>
              <a:t>kopjuar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njëjtën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/</a:t>
            </a:r>
            <a:r>
              <a:rPr lang="en-US" dirty="0" err="1"/>
              <a:t>particion</a:t>
            </a:r>
            <a:r>
              <a:rPr lang="en-US" dirty="0"/>
              <a:t> </a:t>
            </a:r>
            <a:r>
              <a:rPr lang="en-US" dirty="0" err="1"/>
              <a:t>kërkohet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azhurnoj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e </a:t>
            </a:r>
            <a:r>
              <a:rPr lang="en-US" dirty="0" err="1"/>
              <a:t>particioneve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veçanta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kopjohet</a:t>
            </a:r>
            <a:r>
              <a:rPr lang="en-US" dirty="0"/>
              <a:t> </a:t>
            </a:r>
            <a:r>
              <a:rPr lang="en-US" dirty="0" err="1"/>
              <a:t>tërësia</a:t>
            </a:r>
            <a:r>
              <a:rPr lang="en-US" dirty="0"/>
              <a:t> e </a:t>
            </a:r>
            <a:r>
              <a:rPr lang="en-US" dirty="0" err="1"/>
              <a:t>follderit</a:t>
            </a:r>
            <a:r>
              <a:rPr lang="en-US" dirty="0"/>
              <a:t>,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e </a:t>
            </a:r>
            <a:r>
              <a:rPr lang="en-US" dirty="0" err="1"/>
              <a:t>dyfishon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konsiderohet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problem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metë</a:t>
            </a:r>
            <a:r>
              <a:rPr lang="en-US" dirty="0"/>
              <a:t> e </a:t>
            </a:r>
            <a:r>
              <a:rPr lang="en-US" dirty="0" err="1"/>
              <a:t>krijimit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ndarjeve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5. Planifikimi i ndarjeve dhe sistemi i fajllave </vt:lpstr>
      <vt:lpstr>Hyrje</vt:lpstr>
      <vt:lpstr>5.1 Çka është ndarja ose particioni i diskut?</vt:lpstr>
      <vt:lpstr>PowerPoint Presentation</vt:lpstr>
      <vt:lpstr>PowerPoint Presentation</vt:lpstr>
      <vt:lpstr>.3 Problemet dhe rreziqet e krijimit të ndarjeve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Planifikimi i ndarjeve dhe sistemi i fajllave </dc:title>
  <dc:creator>Sokol Berisha</dc:creator>
  <cp:lastModifiedBy>Sokol Berisha</cp:lastModifiedBy>
  <cp:revision>3</cp:revision>
  <dcterms:created xsi:type="dcterms:W3CDTF">2021-12-15T00:35:45Z</dcterms:created>
  <dcterms:modified xsi:type="dcterms:W3CDTF">2021-12-15T00:37:54Z</dcterms:modified>
</cp:coreProperties>
</file>