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96" r:id="rId3"/>
    <p:sldId id="330" r:id="rId4"/>
    <p:sldId id="326" r:id="rId5"/>
    <p:sldId id="297" r:id="rId6"/>
    <p:sldId id="316" r:id="rId7"/>
    <p:sldId id="298" r:id="rId8"/>
    <p:sldId id="301" r:id="rId9"/>
    <p:sldId id="302" r:id="rId10"/>
    <p:sldId id="327" r:id="rId11"/>
    <p:sldId id="310" r:id="rId12"/>
    <p:sldId id="303" r:id="rId13"/>
    <p:sldId id="304" r:id="rId14"/>
    <p:sldId id="317" r:id="rId15"/>
    <p:sldId id="318" r:id="rId16"/>
    <p:sldId id="307" r:id="rId17"/>
    <p:sldId id="321" r:id="rId18"/>
    <p:sldId id="308" r:id="rId19"/>
    <p:sldId id="312" r:id="rId20"/>
    <p:sldId id="328" r:id="rId21"/>
    <p:sldId id="305" r:id="rId22"/>
    <p:sldId id="324" r:id="rId23"/>
    <p:sldId id="325" r:id="rId24"/>
    <p:sldId id="313" r:id="rId25"/>
    <p:sldId id="329" r:id="rId26"/>
    <p:sldId id="319" r:id="rId27"/>
    <p:sldId id="314" r:id="rId28"/>
    <p:sldId id="322" r:id="rId29"/>
    <p:sldId id="32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E87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63" autoAdjust="0"/>
    <p:restoredTop sz="93918" autoAdjust="0"/>
  </p:normalViewPr>
  <p:slideViewPr>
    <p:cSldViewPr snapToGrid="0">
      <p:cViewPr varScale="1">
        <p:scale>
          <a:sx n="104" d="100"/>
          <a:sy n="104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angiolo Mazzeschi" userId="92ed7b7a26e5505e" providerId="LiveId" clId="{E1D1E959-42A7-4732-A97F-8CCB086231BE}"/>
    <pc:docChg chg="undo custSel addSld delSld modSld sldOrd modMainMaster">
      <pc:chgData name="Michelangiolo Mazzeschi" userId="92ed7b7a26e5505e" providerId="LiveId" clId="{E1D1E959-42A7-4732-A97F-8CCB086231BE}" dt="2020-07-25T10:34:05.127" v="5478" actId="20577"/>
      <pc:docMkLst>
        <pc:docMk/>
      </pc:docMkLst>
      <pc:sldChg chg="addSp modSp mod setBg">
        <pc:chgData name="Michelangiolo Mazzeschi" userId="92ed7b7a26e5505e" providerId="LiveId" clId="{E1D1E959-42A7-4732-A97F-8CCB086231BE}" dt="2020-07-25T09:59:12.565" v="5423" actId="207"/>
        <pc:sldMkLst>
          <pc:docMk/>
          <pc:sldMk cId="3944480461" sldId="256"/>
        </pc:sldMkLst>
        <pc:spChg chg="mod">
          <ac:chgData name="Michelangiolo Mazzeschi" userId="92ed7b7a26e5505e" providerId="LiveId" clId="{E1D1E959-42A7-4732-A97F-8CCB086231BE}" dt="2020-07-25T09:58:52.786" v="5418" actId="207"/>
          <ac:spMkLst>
            <pc:docMk/>
            <pc:sldMk cId="3944480461" sldId="256"/>
            <ac:spMk id="2" creationId="{E76C3A07-1CED-49B3-BADF-DEAE527515C5}"/>
          </ac:spMkLst>
        </pc:spChg>
        <pc:spChg chg="mod">
          <ac:chgData name="Michelangiolo Mazzeschi" userId="92ed7b7a26e5505e" providerId="LiveId" clId="{E1D1E959-42A7-4732-A97F-8CCB086231BE}" dt="2020-07-25T09:59:10.257" v="5422" actId="207"/>
          <ac:spMkLst>
            <pc:docMk/>
            <pc:sldMk cId="3944480461" sldId="256"/>
            <ac:spMk id="3" creationId="{A16FA3AC-1595-4E7E-A67F-FAE42E9FCD83}"/>
          </ac:spMkLst>
        </pc:spChg>
        <pc:spChg chg="add mod">
          <ac:chgData name="Michelangiolo Mazzeschi" userId="92ed7b7a26e5505e" providerId="LiveId" clId="{E1D1E959-42A7-4732-A97F-8CCB086231BE}" dt="2020-07-25T09:59:12.565" v="5423" actId="207"/>
          <ac:spMkLst>
            <pc:docMk/>
            <pc:sldMk cId="3944480461" sldId="256"/>
            <ac:spMk id="6" creationId="{82FF4749-E4E9-43CD-BF3C-2A832CC359DD}"/>
          </ac:spMkLst>
        </pc:spChg>
        <pc:picChg chg="add mod">
          <ac:chgData name="Michelangiolo Mazzeschi" userId="92ed7b7a26e5505e" providerId="LiveId" clId="{E1D1E959-42A7-4732-A97F-8CCB086231BE}" dt="2020-07-25T09:56:40.188" v="5297" actId="1076"/>
          <ac:picMkLst>
            <pc:docMk/>
            <pc:sldMk cId="3944480461" sldId="256"/>
            <ac:picMk id="5" creationId="{5E99DE2C-6DB3-49ED-B14A-A2E3A528B55E}"/>
          </ac:picMkLst>
        </pc:picChg>
      </pc:sldChg>
      <pc:sldChg chg="del">
        <pc:chgData name="Michelangiolo Mazzeschi" userId="92ed7b7a26e5505e" providerId="LiveId" clId="{E1D1E959-42A7-4732-A97F-8CCB086231BE}" dt="2020-07-18T15:47:27.244" v="558" actId="47"/>
        <pc:sldMkLst>
          <pc:docMk/>
          <pc:sldMk cId="680384675" sldId="259"/>
        </pc:sldMkLst>
      </pc:sldChg>
      <pc:sldChg chg="del">
        <pc:chgData name="Michelangiolo Mazzeschi" userId="92ed7b7a26e5505e" providerId="LiveId" clId="{E1D1E959-42A7-4732-A97F-8CCB086231BE}" dt="2020-07-18T15:03:52.561" v="7" actId="47"/>
        <pc:sldMkLst>
          <pc:docMk/>
          <pc:sldMk cId="1291845274" sldId="261"/>
        </pc:sldMkLst>
      </pc:sldChg>
      <pc:sldChg chg="del">
        <pc:chgData name="Michelangiolo Mazzeschi" userId="92ed7b7a26e5505e" providerId="LiveId" clId="{E1D1E959-42A7-4732-A97F-8CCB086231BE}" dt="2020-07-18T15:47:24.445" v="550" actId="47"/>
        <pc:sldMkLst>
          <pc:docMk/>
          <pc:sldMk cId="3274088338" sldId="262"/>
        </pc:sldMkLst>
      </pc:sldChg>
      <pc:sldChg chg="del">
        <pc:chgData name="Michelangiolo Mazzeschi" userId="92ed7b7a26e5505e" providerId="LiveId" clId="{E1D1E959-42A7-4732-A97F-8CCB086231BE}" dt="2020-07-18T15:47:25.795" v="551" actId="47"/>
        <pc:sldMkLst>
          <pc:docMk/>
          <pc:sldMk cId="2160650308" sldId="263"/>
        </pc:sldMkLst>
      </pc:sldChg>
      <pc:sldChg chg="del">
        <pc:chgData name="Michelangiolo Mazzeschi" userId="92ed7b7a26e5505e" providerId="LiveId" clId="{E1D1E959-42A7-4732-A97F-8CCB086231BE}" dt="2020-07-18T15:47:26.001" v="552" actId="47"/>
        <pc:sldMkLst>
          <pc:docMk/>
          <pc:sldMk cId="2488916568" sldId="264"/>
        </pc:sldMkLst>
      </pc:sldChg>
      <pc:sldChg chg="del">
        <pc:chgData name="Michelangiolo Mazzeschi" userId="92ed7b7a26e5505e" providerId="LiveId" clId="{E1D1E959-42A7-4732-A97F-8CCB086231BE}" dt="2020-07-18T15:47:26.448" v="554" actId="47"/>
        <pc:sldMkLst>
          <pc:docMk/>
          <pc:sldMk cId="3912761159" sldId="266"/>
        </pc:sldMkLst>
      </pc:sldChg>
      <pc:sldChg chg="del">
        <pc:chgData name="Michelangiolo Mazzeschi" userId="92ed7b7a26e5505e" providerId="LiveId" clId="{E1D1E959-42A7-4732-A97F-8CCB086231BE}" dt="2020-07-18T15:47:26.234" v="553" actId="47"/>
        <pc:sldMkLst>
          <pc:docMk/>
          <pc:sldMk cId="1056403198" sldId="267"/>
        </pc:sldMkLst>
      </pc:sldChg>
      <pc:sldChg chg="del">
        <pc:chgData name="Michelangiolo Mazzeschi" userId="92ed7b7a26e5505e" providerId="LiveId" clId="{E1D1E959-42A7-4732-A97F-8CCB086231BE}" dt="2020-07-18T15:47:26.856" v="556" actId="47"/>
        <pc:sldMkLst>
          <pc:docMk/>
          <pc:sldMk cId="1883847373" sldId="268"/>
        </pc:sldMkLst>
      </pc:sldChg>
      <pc:sldChg chg="del">
        <pc:chgData name="Michelangiolo Mazzeschi" userId="92ed7b7a26e5505e" providerId="LiveId" clId="{E1D1E959-42A7-4732-A97F-8CCB086231BE}" dt="2020-07-18T15:03:50.008" v="6" actId="47"/>
        <pc:sldMkLst>
          <pc:docMk/>
          <pc:sldMk cId="3747021635" sldId="270"/>
        </pc:sldMkLst>
      </pc:sldChg>
      <pc:sldChg chg="del">
        <pc:chgData name="Michelangiolo Mazzeschi" userId="92ed7b7a26e5505e" providerId="LiveId" clId="{E1D1E959-42A7-4732-A97F-8CCB086231BE}" dt="2020-07-18T15:47:27.043" v="557" actId="47"/>
        <pc:sldMkLst>
          <pc:docMk/>
          <pc:sldMk cId="494653884" sldId="271"/>
        </pc:sldMkLst>
      </pc:sldChg>
      <pc:sldChg chg="del">
        <pc:chgData name="Michelangiolo Mazzeschi" userId="92ed7b7a26e5505e" providerId="LiveId" clId="{E1D1E959-42A7-4732-A97F-8CCB086231BE}" dt="2020-07-18T15:47:26.658" v="555" actId="47"/>
        <pc:sldMkLst>
          <pc:docMk/>
          <pc:sldMk cId="3116706966" sldId="272"/>
        </pc:sldMkLst>
      </pc:sldChg>
      <pc:sldChg chg="del">
        <pc:chgData name="Michelangiolo Mazzeschi" userId="92ed7b7a26e5505e" providerId="LiveId" clId="{E1D1E959-42A7-4732-A97F-8CCB086231BE}" dt="2020-07-18T15:03:50.008" v="6" actId="47"/>
        <pc:sldMkLst>
          <pc:docMk/>
          <pc:sldMk cId="4029544235" sldId="273"/>
        </pc:sldMkLst>
      </pc:sldChg>
      <pc:sldChg chg="del">
        <pc:chgData name="Michelangiolo Mazzeschi" userId="92ed7b7a26e5505e" providerId="LiveId" clId="{E1D1E959-42A7-4732-A97F-8CCB086231BE}" dt="2020-07-18T15:03:50.008" v="6" actId="47"/>
        <pc:sldMkLst>
          <pc:docMk/>
          <pc:sldMk cId="2147073336" sldId="276"/>
        </pc:sldMkLst>
      </pc:sldChg>
      <pc:sldChg chg="del">
        <pc:chgData name="Michelangiolo Mazzeschi" userId="92ed7b7a26e5505e" providerId="LiveId" clId="{E1D1E959-42A7-4732-A97F-8CCB086231BE}" dt="2020-07-18T15:47:28.598" v="562" actId="47"/>
        <pc:sldMkLst>
          <pc:docMk/>
          <pc:sldMk cId="3501229768" sldId="277"/>
        </pc:sldMkLst>
      </pc:sldChg>
      <pc:sldChg chg="del">
        <pc:chgData name="Michelangiolo Mazzeschi" userId="92ed7b7a26e5505e" providerId="LiveId" clId="{E1D1E959-42A7-4732-A97F-8CCB086231BE}" dt="2020-07-18T15:47:22.761" v="547" actId="47"/>
        <pc:sldMkLst>
          <pc:docMk/>
          <pc:sldMk cId="2514215779" sldId="278"/>
        </pc:sldMkLst>
      </pc:sldChg>
      <pc:sldChg chg="del">
        <pc:chgData name="Michelangiolo Mazzeschi" userId="92ed7b7a26e5505e" providerId="LiveId" clId="{E1D1E959-42A7-4732-A97F-8CCB086231BE}" dt="2020-07-18T15:47:23.572" v="548" actId="47"/>
        <pc:sldMkLst>
          <pc:docMk/>
          <pc:sldMk cId="3076802267" sldId="279"/>
        </pc:sldMkLst>
      </pc:sldChg>
      <pc:sldChg chg="del">
        <pc:chgData name="Michelangiolo Mazzeschi" userId="92ed7b7a26e5505e" providerId="LiveId" clId="{E1D1E959-42A7-4732-A97F-8CCB086231BE}" dt="2020-07-18T15:47:22.179" v="546" actId="47"/>
        <pc:sldMkLst>
          <pc:docMk/>
          <pc:sldMk cId="2440241885" sldId="280"/>
        </pc:sldMkLst>
      </pc:sldChg>
      <pc:sldChg chg="del">
        <pc:chgData name="Michelangiolo Mazzeschi" userId="92ed7b7a26e5505e" providerId="LiveId" clId="{E1D1E959-42A7-4732-A97F-8CCB086231BE}" dt="2020-07-18T15:47:23.965" v="549" actId="47"/>
        <pc:sldMkLst>
          <pc:docMk/>
          <pc:sldMk cId="132578100" sldId="281"/>
        </pc:sldMkLst>
      </pc:sldChg>
      <pc:sldChg chg="modSp del mod">
        <pc:chgData name="Michelangiolo Mazzeschi" userId="92ed7b7a26e5505e" providerId="LiveId" clId="{E1D1E959-42A7-4732-A97F-8CCB086231BE}" dt="2020-07-18T15:07:46.082" v="22" actId="47"/>
        <pc:sldMkLst>
          <pc:docMk/>
          <pc:sldMk cId="3074977205" sldId="282"/>
        </pc:sldMkLst>
        <pc:spChg chg="mod">
          <ac:chgData name="Michelangiolo Mazzeschi" userId="92ed7b7a26e5505e" providerId="LiveId" clId="{E1D1E959-42A7-4732-A97F-8CCB086231BE}" dt="2020-07-18T15:07:39.588" v="18" actId="20577"/>
          <ac:spMkLst>
            <pc:docMk/>
            <pc:sldMk cId="3074977205" sldId="282"/>
            <ac:spMk id="29" creationId="{63D16A0E-CF5A-4F3B-81FC-9D90B1CF653E}"/>
          </ac:spMkLst>
        </pc:spChg>
      </pc:sldChg>
      <pc:sldChg chg="del">
        <pc:chgData name="Michelangiolo Mazzeschi" userId="92ed7b7a26e5505e" providerId="LiveId" clId="{E1D1E959-42A7-4732-A97F-8CCB086231BE}" dt="2020-07-18T15:03:50.008" v="6" actId="47"/>
        <pc:sldMkLst>
          <pc:docMk/>
          <pc:sldMk cId="1271718548" sldId="283"/>
        </pc:sldMkLst>
      </pc:sldChg>
      <pc:sldChg chg="del">
        <pc:chgData name="Michelangiolo Mazzeschi" userId="92ed7b7a26e5505e" providerId="LiveId" clId="{E1D1E959-42A7-4732-A97F-8CCB086231BE}" dt="2020-07-18T15:47:27.438" v="559" actId="47"/>
        <pc:sldMkLst>
          <pc:docMk/>
          <pc:sldMk cId="533098687" sldId="284"/>
        </pc:sldMkLst>
      </pc:sldChg>
      <pc:sldChg chg="del">
        <pc:chgData name="Michelangiolo Mazzeschi" userId="92ed7b7a26e5505e" providerId="LiveId" clId="{E1D1E959-42A7-4732-A97F-8CCB086231BE}" dt="2020-07-18T15:47:27.656" v="560" actId="47"/>
        <pc:sldMkLst>
          <pc:docMk/>
          <pc:sldMk cId="3235148426" sldId="285"/>
        </pc:sldMkLst>
      </pc:sldChg>
      <pc:sldChg chg="del">
        <pc:chgData name="Michelangiolo Mazzeschi" userId="92ed7b7a26e5505e" providerId="LiveId" clId="{E1D1E959-42A7-4732-A97F-8CCB086231BE}" dt="2020-07-18T15:03:50.008" v="6" actId="47"/>
        <pc:sldMkLst>
          <pc:docMk/>
          <pc:sldMk cId="3041728670" sldId="287"/>
        </pc:sldMkLst>
      </pc:sldChg>
      <pc:sldChg chg="del">
        <pc:chgData name="Michelangiolo Mazzeschi" userId="92ed7b7a26e5505e" providerId="LiveId" clId="{E1D1E959-42A7-4732-A97F-8CCB086231BE}" dt="2020-07-18T15:03:50.008" v="6" actId="47"/>
        <pc:sldMkLst>
          <pc:docMk/>
          <pc:sldMk cId="4200399357" sldId="288"/>
        </pc:sldMkLst>
      </pc:sldChg>
      <pc:sldChg chg="del">
        <pc:chgData name="Michelangiolo Mazzeschi" userId="92ed7b7a26e5505e" providerId="LiveId" clId="{E1D1E959-42A7-4732-A97F-8CCB086231BE}" dt="2020-07-18T15:03:50.008" v="6" actId="47"/>
        <pc:sldMkLst>
          <pc:docMk/>
          <pc:sldMk cId="615597002" sldId="289"/>
        </pc:sldMkLst>
      </pc:sldChg>
      <pc:sldChg chg="del">
        <pc:chgData name="Michelangiolo Mazzeschi" userId="92ed7b7a26e5505e" providerId="LiveId" clId="{E1D1E959-42A7-4732-A97F-8CCB086231BE}" dt="2020-07-18T15:03:50.008" v="6" actId="47"/>
        <pc:sldMkLst>
          <pc:docMk/>
          <pc:sldMk cId="3406923873" sldId="290"/>
        </pc:sldMkLst>
      </pc:sldChg>
      <pc:sldChg chg="del">
        <pc:chgData name="Michelangiolo Mazzeschi" userId="92ed7b7a26e5505e" providerId="LiveId" clId="{E1D1E959-42A7-4732-A97F-8CCB086231BE}" dt="2020-07-18T15:03:50.008" v="6" actId="47"/>
        <pc:sldMkLst>
          <pc:docMk/>
          <pc:sldMk cId="3175403078" sldId="291"/>
        </pc:sldMkLst>
      </pc:sldChg>
      <pc:sldChg chg="del">
        <pc:chgData name="Michelangiolo Mazzeschi" userId="92ed7b7a26e5505e" providerId="LiveId" clId="{E1D1E959-42A7-4732-A97F-8CCB086231BE}" dt="2020-07-18T15:03:50.008" v="6" actId="47"/>
        <pc:sldMkLst>
          <pc:docMk/>
          <pc:sldMk cId="835388478" sldId="292"/>
        </pc:sldMkLst>
      </pc:sldChg>
      <pc:sldChg chg="del">
        <pc:chgData name="Michelangiolo Mazzeschi" userId="92ed7b7a26e5505e" providerId="LiveId" clId="{E1D1E959-42A7-4732-A97F-8CCB086231BE}" dt="2020-07-18T15:03:50.008" v="6" actId="47"/>
        <pc:sldMkLst>
          <pc:docMk/>
          <pc:sldMk cId="2665247473" sldId="293"/>
        </pc:sldMkLst>
      </pc:sldChg>
      <pc:sldChg chg="del">
        <pc:chgData name="Michelangiolo Mazzeschi" userId="92ed7b7a26e5505e" providerId="LiveId" clId="{E1D1E959-42A7-4732-A97F-8CCB086231BE}" dt="2020-07-18T15:47:27.875" v="561" actId="47"/>
        <pc:sldMkLst>
          <pc:docMk/>
          <pc:sldMk cId="3001972869" sldId="294"/>
        </pc:sldMkLst>
      </pc:sldChg>
      <pc:sldChg chg="modSp add del mod">
        <pc:chgData name="Michelangiolo Mazzeschi" userId="92ed7b7a26e5505e" providerId="LiveId" clId="{E1D1E959-42A7-4732-A97F-8CCB086231BE}" dt="2020-07-18T15:47:21.748" v="545" actId="47"/>
        <pc:sldMkLst>
          <pc:docMk/>
          <pc:sldMk cId="1424376872" sldId="295"/>
        </pc:sldMkLst>
        <pc:spChg chg="mod">
          <ac:chgData name="Michelangiolo Mazzeschi" userId="92ed7b7a26e5505e" providerId="LiveId" clId="{E1D1E959-42A7-4732-A97F-8CCB086231BE}" dt="2020-07-18T15:07:52.611" v="33" actId="20577"/>
          <ac:spMkLst>
            <pc:docMk/>
            <pc:sldMk cId="1424376872" sldId="295"/>
            <ac:spMk id="29" creationId="{63D16A0E-CF5A-4F3B-81FC-9D90B1CF653E}"/>
          </ac:spMkLst>
        </pc:spChg>
      </pc:sldChg>
      <pc:sldChg chg="modSp add mod ord setBg">
        <pc:chgData name="Michelangiolo Mazzeschi" userId="92ed7b7a26e5505e" providerId="LiveId" clId="{E1D1E959-42A7-4732-A97F-8CCB086231BE}" dt="2020-07-25T09:59:20.282" v="5424" actId="207"/>
        <pc:sldMkLst>
          <pc:docMk/>
          <pc:sldMk cId="891340516" sldId="296"/>
        </pc:sldMkLst>
        <pc:spChg chg="mod">
          <ac:chgData name="Michelangiolo Mazzeschi" userId="92ed7b7a26e5505e" providerId="LiveId" clId="{E1D1E959-42A7-4732-A97F-8CCB086231BE}" dt="2020-07-25T09:58:58.495" v="5419" actId="207"/>
          <ac:spMkLst>
            <pc:docMk/>
            <pc:sldMk cId="891340516" sldId="296"/>
            <ac:spMk id="2" creationId="{C97D5630-E5B2-4AD6-B80A-098A31F1700E}"/>
          </ac:spMkLst>
        </pc:spChg>
        <pc:spChg chg="mod">
          <ac:chgData name="Michelangiolo Mazzeschi" userId="92ed7b7a26e5505e" providerId="LiveId" clId="{E1D1E959-42A7-4732-A97F-8CCB086231BE}" dt="2020-07-25T09:59:20.282" v="5424" actId="207"/>
          <ac:spMkLst>
            <pc:docMk/>
            <pc:sldMk cId="891340516" sldId="296"/>
            <ac:spMk id="3" creationId="{86D92A25-C346-4411-BD1F-963059EC2E13}"/>
          </ac:spMkLst>
        </pc:spChg>
      </pc:sldChg>
      <pc:sldChg chg="addSp delSp modSp add mod setBg">
        <pc:chgData name="Michelangiolo Mazzeschi" userId="92ed7b7a26e5505e" providerId="LiveId" clId="{E1D1E959-42A7-4732-A97F-8CCB086231BE}" dt="2020-07-19T10:08:51.637" v="2379"/>
        <pc:sldMkLst>
          <pc:docMk/>
          <pc:sldMk cId="1098070965" sldId="297"/>
        </pc:sldMkLst>
        <pc:spChg chg="mod">
          <ac:chgData name="Michelangiolo Mazzeschi" userId="92ed7b7a26e5505e" providerId="LiveId" clId="{E1D1E959-42A7-4732-A97F-8CCB086231BE}" dt="2020-07-19T09:34:54.844" v="2083" actId="20577"/>
          <ac:spMkLst>
            <pc:docMk/>
            <pc:sldMk cId="1098070965" sldId="297"/>
            <ac:spMk id="2" creationId="{C97D5630-E5B2-4AD6-B80A-098A31F1700E}"/>
          </ac:spMkLst>
        </pc:spChg>
        <pc:spChg chg="del mod">
          <ac:chgData name="Michelangiolo Mazzeschi" userId="92ed7b7a26e5505e" providerId="LiveId" clId="{E1D1E959-42A7-4732-A97F-8CCB086231BE}" dt="2020-07-19T09:34:45.515" v="2070" actId="478"/>
          <ac:spMkLst>
            <pc:docMk/>
            <pc:sldMk cId="1098070965" sldId="297"/>
            <ac:spMk id="3" creationId="{86D92A25-C346-4411-BD1F-963059EC2E13}"/>
          </ac:spMkLst>
        </pc:spChg>
        <pc:spChg chg="add del mod">
          <ac:chgData name="Michelangiolo Mazzeschi" userId="92ed7b7a26e5505e" providerId="LiveId" clId="{E1D1E959-42A7-4732-A97F-8CCB086231BE}" dt="2020-07-19T09:31:54.080" v="2016" actId="478"/>
          <ac:spMkLst>
            <pc:docMk/>
            <pc:sldMk cId="1098070965" sldId="297"/>
            <ac:spMk id="4" creationId="{8AA44D52-66A3-4284-85AA-4D5F58B99F8D}"/>
          </ac:spMkLst>
        </pc:spChg>
        <pc:spChg chg="add del mod">
          <ac:chgData name="Michelangiolo Mazzeschi" userId="92ed7b7a26e5505e" providerId="LiveId" clId="{E1D1E959-42A7-4732-A97F-8CCB086231BE}" dt="2020-07-19T09:31:54.080" v="2016" actId="478"/>
          <ac:spMkLst>
            <pc:docMk/>
            <pc:sldMk cId="1098070965" sldId="297"/>
            <ac:spMk id="5" creationId="{157DA912-558B-4348-B206-71E03F9E3544}"/>
          </ac:spMkLst>
        </pc:spChg>
        <pc:spChg chg="add del mod">
          <ac:chgData name="Michelangiolo Mazzeschi" userId="92ed7b7a26e5505e" providerId="LiveId" clId="{E1D1E959-42A7-4732-A97F-8CCB086231BE}" dt="2020-07-19T09:31:54.080" v="2016" actId="478"/>
          <ac:spMkLst>
            <pc:docMk/>
            <pc:sldMk cId="1098070965" sldId="297"/>
            <ac:spMk id="6" creationId="{C2F14263-4EC3-4E56-93C9-D58D86AA8D7B}"/>
          </ac:spMkLst>
        </pc:spChg>
        <pc:spChg chg="add del mod">
          <ac:chgData name="Michelangiolo Mazzeschi" userId="92ed7b7a26e5505e" providerId="LiveId" clId="{E1D1E959-42A7-4732-A97F-8CCB086231BE}" dt="2020-07-19T09:31:54.080" v="2016" actId="478"/>
          <ac:spMkLst>
            <pc:docMk/>
            <pc:sldMk cId="1098070965" sldId="297"/>
            <ac:spMk id="7" creationId="{7D9B3A22-644A-4310-84CA-C8A3B0943142}"/>
          </ac:spMkLst>
        </pc:spChg>
        <pc:spChg chg="add del mod">
          <ac:chgData name="Michelangiolo Mazzeschi" userId="92ed7b7a26e5505e" providerId="LiveId" clId="{E1D1E959-42A7-4732-A97F-8CCB086231BE}" dt="2020-07-19T09:34:08.286" v="2026" actId="478"/>
          <ac:spMkLst>
            <pc:docMk/>
            <pc:sldMk cId="1098070965" sldId="297"/>
            <ac:spMk id="8" creationId="{8BC3FF70-26A2-4C73-A516-E9D2964638DA}"/>
          </ac:spMkLst>
        </pc:spChg>
        <pc:spChg chg="add mod">
          <ac:chgData name="Michelangiolo Mazzeschi" userId="92ed7b7a26e5505e" providerId="LiveId" clId="{E1D1E959-42A7-4732-A97F-8CCB086231BE}" dt="2020-07-19T09:35:05.337" v="2090" actId="1076"/>
          <ac:spMkLst>
            <pc:docMk/>
            <pc:sldMk cId="1098070965" sldId="297"/>
            <ac:spMk id="9" creationId="{07E60BFC-F526-40E7-9310-8DD39ACD77BC}"/>
          </ac:spMkLst>
        </pc:spChg>
        <pc:spChg chg="add del mod">
          <ac:chgData name="Michelangiolo Mazzeschi" userId="92ed7b7a26e5505e" providerId="LiveId" clId="{E1D1E959-42A7-4732-A97F-8CCB086231BE}" dt="2020-07-19T09:34:48.304" v="2071" actId="478"/>
          <ac:spMkLst>
            <pc:docMk/>
            <pc:sldMk cId="1098070965" sldId="297"/>
            <ac:spMk id="14" creationId="{EC3C0B36-016C-4EFA-8104-363104C7A00A}"/>
          </ac:spMkLst>
        </pc:spChg>
        <pc:spChg chg="add mod">
          <ac:chgData name="Michelangiolo Mazzeschi" userId="92ed7b7a26e5505e" providerId="LiveId" clId="{E1D1E959-42A7-4732-A97F-8CCB086231BE}" dt="2020-07-19T09:35:15.304" v="2102" actId="20577"/>
          <ac:spMkLst>
            <pc:docMk/>
            <pc:sldMk cId="1098070965" sldId="297"/>
            <ac:spMk id="15" creationId="{1530D672-CA80-43C5-94C1-C6EDB0FA108D}"/>
          </ac:spMkLst>
        </pc:spChg>
        <pc:spChg chg="add mod">
          <ac:chgData name="Michelangiolo Mazzeschi" userId="92ed7b7a26e5505e" providerId="LiveId" clId="{E1D1E959-42A7-4732-A97F-8CCB086231BE}" dt="2020-07-19T09:35:24.071" v="2105" actId="20577"/>
          <ac:spMkLst>
            <pc:docMk/>
            <pc:sldMk cId="1098070965" sldId="297"/>
            <ac:spMk id="16" creationId="{48ED6E48-4AC6-4ABB-9A02-4C7ACA2D6FE1}"/>
          </ac:spMkLst>
        </pc:spChg>
        <pc:spChg chg="add mod">
          <ac:chgData name="Michelangiolo Mazzeschi" userId="92ed7b7a26e5505e" providerId="LiveId" clId="{E1D1E959-42A7-4732-A97F-8CCB086231BE}" dt="2020-07-19T09:36:25.068" v="2148" actId="1076"/>
          <ac:spMkLst>
            <pc:docMk/>
            <pc:sldMk cId="1098070965" sldId="297"/>
            <ac:spMk id="17" creationId="{43D39154-0D80-490D-85B1-963662632477}"/>
          </ac:spMkLst>
        </pc:spChg>
        <pc:picChg chg="add del mod">
          <ac:chgData name="Michelangiolo Mazzeschi" userId="92ed7b7a26e5505e" providerId="LiveId" clId="{E1D1E959-42A7-4732-A97F-8CCB086231BE}" dt="2020-07-19T09:33:50.941" v="2018" actId="478"/>
          <ac:picMkLst>
            <pc:docMk/>
            <pc:sldMk cId="1098070965" sldId="297"/>
            <ac:picMk id="10" creationId="{87EE8DCA-F002-496D-9C7E-F2AB610522FE}"/>
          </ac:picMkLst>
        </pc:picChg>
        <pc:picChg chg="add mod">
          <ac:chgData name="Michelangiolo Mazzeschi" userId="92ed7b7a26e5505e" providerId="LiveId" clId="{E1D1E959-42A7-4732-A97F-8CCB086231BE}" dt="2020-07-19T09:35:00.927" v="2086" actId="1076"/>
          <ac:picMkLst>
            <pc:docMk/>
            <pc:sldMk cId="1098070965" sldId="297"/>
            <ac:picMk id="11" creationId="{2D99B55F-6495-4492-B043-3919A318D31A}"/>
          </ac:picMkLst>
        </pc:picChg>
        <pc:picChg chg="add mod">
          <ac:chgData name="Michelangiolo Mazzeschi" userId="92ed7b7a26e5505e" providerId="LiveId" clId="{E1D1E959-42A7-4732-A97F-8CCB086231BE}" dt="2020-07-19T09:34:43.079" v="2069" actId="1076"/>
          <ac:picMkLst>
            <pc:docMk/>
            <pc:sldMk cId="1098070965" sldId="297"/>
            <ac:picMk id="12" creationId="{157F8C4A-736A-4E3F-8B3B-8D7D0E8721D5}"/>
          </ac:picMkLst>
        </pc:picChg>
        <pc:cxnChg chg="add mod">
          <ac:chgData name="Michelangiolo Mazzeschi" userId="92ed7b7a26e5505e" providerId="LiveId" clId="{E1D1E959-42A7-4732-A97F-8CCB086231BE}" dt="2020-07-19T09:36:28.481" v="2150" actId="1076"/>
          <ac:cxnSpMkLst>
            <pc:docMk/>
            <pc:sldMk cId="1098070965" sldId="297"/>
            <ac:cxnSpMk id="19" creationId="{0E289D47-A8C2-4C23-A9CF-B29400CCAB23}"/>
          </ac:cxnSpMkLst>
        </pc:cxnChg>
        <pc:cxnChg chg="add mod">
          <ac:chgData name="Michelangiolo Mazzeschi" userId="92ed7b7a26e5505e" providerId="LiveId" clId="{E1D1E959-42A7-4732-A97F-8CCB086231BE}" dt="2020-07-19T09:36:35.333" v="2153" actId="14100"/>
          <ac:cxnSpMkLst>
            <pc:docMk/>
            <pc:sldMk cId="1098070965" sldId="297"/>
            <ac:cxnSpMk id="20" creationId="{4F24AB5F-A59E-49ED-83EC-DFFEC2EA99A0}"/>
          </ac:cxnSpMkLst>
        </pc:cxnChg>
      </pc:sldChg>
      <pc:sldChg chg="addSp delSp modSp add mod">
        <pc:chgData name="Michelangiolo Mazzeschi" userId="92ed7b7a26e5505e" providerId="LiveId" clId="{E1D1E959-42A7-4732-A97F-8CCB086231BE}" dt="2020-07-19T09:43:43.733" v="2233" actId="1076"/>
        <pc:sldMkLst>
          <pc:docMk/>
          <pc:sldMk cId="2621556104" sldId="298"/>
        </pc:sldMkLst>
        <pc:spChg chg="mod">
          <ac:chgData name="Michelangiolo Mazzeschi" userId="92ed7b7a26e5505e" providerId="LiveId" clId="{E1D1E959-42A7-4732-A97F-8CCB086231BE}" dt="2020-07-19T09:37:57.609" v="2163" actId="20577"/>
          <ac:spMkLst>
            <pc:docMk/>
            <pc:sldMk cId="2621556104" sldId="298"/>
            <ac:spMk id="2" creationId="{C97D5630-E5B2-4AD6-B80A-098A31F1700E}"/>
          </ac:spMkLst>
        </pc:spChg>
        <pc:spChg chg="del">
          <ac:chgData name="Michelangiolo Mazzeschi" userId="92ed7b7a26e5505e" providerId="LiveId" clId="{E1D1E959-42A7-4732-A97F-8CCB086231BE}" dt="2020-07-18T15:46:16.770" v="499" actId="478"/>
          <ac:spMkLst>
            <pc:docMk/>
            <pc:sldMk cId="2621556104" sldId="298"/>
            <ac:spMk id="3" creationId="{86D92A25-C346-4411-BD1F-963059EC2E13}"/>
          </ac:spMkLst>
        </pc:spChg>
        <pc:spChg chg="del">
          <ac:chgData name="Michelangiolo Mazzeschi" userId="92ed7b7a26e5505e" providerId="LiveId" clId="{E1D1E959-42A7-4732-A97F-8CCB086231BE}" dt="2020-07-18T15:46:14.383" v="498" actId="478"/>
          <ac:spMkLst>
            <pc:docMk/>
            <pc:sldMk cId="2621556104" sldId="298"/>
            <ac:spMk id="4" creationId="{8AA44D52-66A3-4284-85AA-4D5F58B99F8D}"/>
          </ac:spMkLst>
        </pc:spChg>
        <pc:spChg chg="del">
          <ac:chgData name="Michelangiolo Mazzeschi" userId="92ed7b7a26e5505e" providerId="LiveId" clId="{E1D1E959-42A7-4732-A97F-8CCB086231BE}" dt="2020-07-18T15:46:14.383" v="498" actId="478"/>
          <ac:spMkLst>
            <pc:docMk/>
            <pc:sldMk cId="2621556104" sldId="298"/>
            <ac:spMk id="5" creationId="{157DA912-558B-4348-B206-71E03F9E3544}"/>
          </ac:spMkLst>
        </pc:spChg>
        <pc:spChg chg="del">
          <ac:chgData name="Michelangiolo Mazzeschi" userId="92ed7b7a26e5505e" providerId="LiveId" clId="{E1D1E959-42A7-4732-A97F-8CCB086231BE}" dt="2020-07-18T15:46:14.383" v="498" actId="478"/>
          <ac:spMkLst>
            <pc:docMk/>
            <pc:sldMk cId="2621556104" sldId="298"/>
            <ac:spMk id="6" creationId="{C2F14263-4EC3-4E56-93C9-D58D86AA8D7B}"/>
          </ac:spMkLst>
        </pc:spChg>
        <pc:spChg chg="del">
          <ac:chgData name="Michelangiolo Mazzeschi" userId="92ed7b7a26e5505e" providerId="LiveId" clId="{E1D1E959-42A7-4732-A97F-8CCB086231BE}" dt="2020-07-18T15:46:14.383" v="498" actId="478"/>
          <ac:spMkLst>
            <pc:docMk/>
            <pc:sldMk cId="2621556104" sldId="298"/>
            <ac:spMk id="7" creationId="{7D9B3A22-644A-4310-84CA-C8A3B0943142}"/>
          </ac:spMkLst>
        </pc:spChg>
        <pc:spChg chg="del">
          <ac:chgData name="Michelangiolo Mazzeschi" userId="92ed7b7a26e5505e" providerId="LiveId" clId="{E1D1E959-42A7-4732-A97F-8CCB086231BE}" dt="2020-07-18T15:46:14.383" v="498" actId="478"/>
          <ac:spMkLst>
            <pc:docMk/>
            <pc:sldMk cId="2621556104" sldId="298"/>
            <ac:spMk id="8" creationId="{8BC3FF70-26A2-4C73-A516-E9D2964638DA}"/>
          </ac:spMkLst>
        </pc:spChg>
        <pc:spChg chg="del">
          <ac:chgData name="Michelangiolo Mazzeschi" userId="92ed7b7a26e5505e" providerId="LiveId" clId="{E1D1E959-42A7-4732-A97F-8CCB086231BE}" dt="2020-07-18T15:46:14.383" v="498" actId="478"/>
          <ac:spMkLst>
            <pc:docMk/>
            <pc:sldMk cId="2621556104" sldId="298"/>
            <ac:spMk id="9" creationId="{07E60BFC-F526-40E7-9310-8DD39ACD77BC}"/>
          </ac:spMkLst>
        </pc:spChg>
        <pc:spChg chg="add del">
          <ac:chgData name="Michelangiolo Mazzeschi" userId="92ed7b7a26e5505e" providerId="LiveId" clId="{E1D1E959-42A7-4732-A97F-8CCB086231BE}" dt="2020-07-19T09:41:33.153" v="2164" actId="478"/>
          <ac:spMkLst>
            <pc:docMk/>
            <pc:sldMk cId="2621556104" sldId="298"/>
            <ac:spMk id="10" creationId="{655AD44F-8919-4AEB-9DBB-D3A80B395822}"/>
          </ac:spMkLst>
        </pc:spChg>
        <pc:spChg chg="add del mod">
          <ac:chgData name="Michelangiolo Mazzeschi" userId="92ed7b7a26e5505e" providerId="LiveId" clId="{E1D1E959-42A7-4732-A97F-8CCB086231BE}" dt="2020-07-18T15:46:23.041" v="501" actId="478"/>
          <ac:spMkLst>
            <pc:docMk/>
            <pc:sldMk cId="2621556104" sldId="298"/>
            <ac:spMk id="11" creationId="{BA79B130-3984-4635-A9B0-5C6EB30066B9}"/>
          </ac:spMkLst>
        </pc:spChg>
        <pc:spChg chg="add mod">
          <ac:chgData name="Michelangiolo Mazzeschi" userId="92ed7b7a26e5505e" providerId="LiveId" clId="{E1D1E959-42A7-4732-A97F-8CCB086231BE}" dt="2020-07-18T15:46:33.753" v="532" actId="20577"/>
          <ac:spMkLst>
            <pc:docMk/>
            <pc:sldMk cId="2621556104" sldId="298"/>
            <ac:spMk id="16" creationId="{5178F663-B08A-4A2C-B25B-77EA12DD810B}"/>
          </ac:spMkLst>
        </pc:spChg>
        <pc:spChg chg="add mod">
          <ac:chgData name="Michelangiolo Mazzeschi" userId="92ed7b7a26e5505e" providerId="LiveId" clId="{E1D1E959-42A7-4732-A97F-8CCB086231BE}" dt="2020-07-19T09:42:42.553" v="2183" actId="1076"/>
          <ac:spMkLst>
            <pc:docMk/>
            <pc:sldMk cId="2621556104" sldId="298"/>
            <ac:spMk id="17" creationId="{A0A92FFC-1533-4222-99A3-BF7D8B3D3AFD}"/>
          </ac:spMkLst>
        </pc:spChg>
        <pc:spChg chg="add mod">
          <ac:chgData name="Michelangiolo Mazzeschi" userId="92ed7b7a26e5505e" providerId="LiveId" clId="{E1D1E959-42A7-4732-A97F-8CCB086231BE}" dt="2020-07-18T15:47:05.828" v="543" actId="1076"/>
          <ac:spMkLst>
            <pc:docMk/>
            <pc:sldMk cId="2621556104" sldId="298"/>
            <ac:spMk id="18" creationId="{8AC47B51-9AD2-4803-B4F1-D20944E4EA17}"/>
          </ac:spMkLst>
        </pc:spChg>
        <pc:spChg chg="add del">
          <ac:chgData name="Michelangiolo Mazzeschi" userId="92ed7b7a26e5505e" providerId="LiveId" clId="{E1D1E959-42A7-4732-A97F-8CCB086231BE}" dt="2020-07-18T15:46:40.129" v="533" actId="478"/>
          <ac:spMkLst>
            <pc:docMk/>
            <pc:sldMk cId="2621556104" sldId="298"/>
            <ac:spMk id="19" creationId="{14D43146-631F-4F2F-9370-1B42475D17EA}"/>
          </ac:spMkLst>
        </pc:spChg>
        <pc:spChg chg="add del">
          <ac:chgData name="Michelangiolo Mazzeschi" userId="92ed7b7a26e5505e" providerId="LiveId" clId="{E1D1E959-42A7-4732-A97F-8CCB086231BE}" dt="2020-07-18T15:46:40.129" v="533" actId="478"/>
          <ac:spMkLst>
            <pc:docMk/>
            <pc:sldMk cId="2621556104" sldId="298"/>
            <ac:spMk id="20" creationId="{939806E0-A02A-49D5-8D1D-7C809101080A}"/>
          </ac:spMkLst>
        </pc:spChg>
        <pc:spChg chg="add del">
          <ac:chgData name="Michelangiolo Mazzeschi" userId="92ed7b7a26e5505e" providerId="LiveId" clId="{E1D1E959-42A7-4732-A97F-8CCB086231BE}" dt="2020-07-18T15:46:40.129" v="533" actId="478"/>
          <ac:spMkLst>
            <pc:docMk/>
            <pc:sldMk cId="2621556104" sldId="298"/>
            <ac:spMk id="21" creationId="{5991563A-D219-4A1F-B07F-D2216F8E24DF}"/>
          </ac:spMkLst>
        </pc:spChg>
        <pc:spChg chg="add mod">
          <ac:chgData name="Michelangiolo Mazzeschi" userId="92ed7b7a26e5505e" providerId="LiveId" clId="{E1D1E959-42A7-4732-A97F-8CCB086231BE}" dt="2020-07-19T09:42:56.965" v="2191" actId="1076"/>
          <ac:spMkLst>
            <pc:docMk/>
            <pc:sldMk cId="2621556104" sldId="298"/>
            <ac:spMk id="21" creationId="{B45DF43F-5F73-4DE0-9FCB-1E240B741D56}"/>
          </ac:spMkLst>
        </pc:spChg>
        <pc:spChg chg="add del">
          <ac:chgData name="Michelangiolo Mazzeschi" userId="92ed7b7a26e5505e" providerId="LiveId" clId="{E1D1E959-42A7-4732-A97F-8CCB086231BE}" dt="2020-07-18T15:46:40.129" v="533" actId="478"/>
          <ac:spMkLst>
            <pc:docMk/>
            <pc:sldMk cId="2621556104" sldId="298"/>
            <ac:spMk id="22" creationId="{5CAADF5B-2CBC-40C8-986B-B10727CE9AAF}"/>
          </ac:spMkLst>
        </pc:spChg>
        <pc:spChg chg="add mod">
          <ac:chgData name="Michelangiolo Mazzeschi" userId="92ed7b7a26e5505e" providerId="LiveId" clId="{E1D1E959-42A7-4732-A97F-8CCB086231BE}" dt="2020-07-19T09:43:09.794" v="2197" actId="1076"/>
          <ac:spMkLst>
            <pc:docMk/>
            <pc:sldMk cId="2621556104" sldId="298"/>
            <ac:spMk id="22" creationId="{B7755CD9-6238-4BEB-A539-5D80F6B7F3A9}"/>
          </ac:spMkLst>
        </pc:spChg>
        <pc:spChg chg="add mod">
          <ac:chgData name="Michelangiolo Mazzeschi" userId="92ed7b7a26e5505e" providerId="LiveId" clId="{E1D1E959-42A7-4732-A97F-8CCB086231BE}" dt="2020-07-19T09:43:43.733" v="2233" actId="1076"/>
          <ac:spMkLst>
            <pc:docMk/>
            <pc:sldMk cId="2621556104" sldId="298"/>
            <ac:spMk id="23" creationId="{7577659D-E2DA-4282-98FE-7C6ADC3B15BE}"/>
          </ac:spMkLst>
        </pc:spChg>
        <pc:spChg chg="add del">
          <ac:chgData name="Michelangiolo Mazzeschi" userId="92ed7b7a26e5505e" providerId="LiveId" clId="{E1D1E959-42A7-4732-A97F-8CCB086231BE}" dt="2020-07-18T15:46:40.129" v="533" actId="478"/>
          <ac:spMkLst>
            <pc:docMk/>
            <pc:sldMk cId="2621556104" sldId="298"/>
            <ac:spMk id="23" creationId="{8171606F-BEC9-4986-A757-2AEEEF73CB77}"/>
          </ac:spMkLst>
        </pc:spChg>
        <pc:spChg chg="add del">
          <ac:chgData name="Michelangiolo Mazzeschi" userId="92ed7b7a26e5505e" providerId="LiveId" clId="{E1D1E959-42A7-4732-A97F-8CCB086231BE}" dt="2020-07-18T15:46:40.129" v="533" actId="478"/>
          <ac:spMkLst>
            <pc:docMk/>
            <pc:sldMk cId="2621556104" sldId="298"/>
            <ac:spMk id="24" creationId="{00D5B4C4-837B-437E-BF2D-872EF19FE726}"/>
          </ac:spMkLst>
        </pc:spChg>
        <pc:cxnChg chg="add mod">
          <ac:chgData name="Michelangiolo Mazzeschi" userId="92ed7b7a26e5505e" providerId="LiveId" clId="{E1D1E959-42A7-4732-A97F-8CCB086231BE}" dt="2020-07-19T09:42:26.754" v="2178" actId="692"/>
          <ac:cxnSpMkLst>
            <pc:docMk/>
            <pc:sldMk cId="2621556104" sldId="298"/>
            <ac:cxnSpMk id="6" creationId="{F2DD2E2E-D516-424D-ADE5-D54A20CD732F}"/>
          </ac:cxnSpMkLst>
        </pc:cxnChg>
        <pc:cxnChg chg="add mod">
          <ac:chgData name="Michelangiolo Mazzeschi" userId="92ed7b7a26e5505e" providerId="LiveId" clId="{E1D1E959-42A7-4732-A97F-8CCB086231BE}" dt="2020-07-19T09:41:45.454" v="2168" actId="208"/>
          <ac:cxnSpMkLst>
            <pc:docMk/>
            <pc:sldMk cId="2621556104" sldId="298"/>
            <ac:cxnSpMk id="11" creationId="{4D82ECF7-F1B8-406D-98AE-250F5485EF02}"/>
          </ac:cxnSpMkLst>
        </pc:cxnChg>
        <pc:cxnChg chg="add mod">
          <ac:chgData name="Michelangiolo Mazzeschi" userId="92ed7b7a26e5505e" providerId="LiveId" clId="{E1D1E959-42A7-4732-A97F-8CCB086231BE}" dt="2020-07-18T15:46:53.801" v="538" actId="1582"/>
          <ac:cxnSpMkLst>
            <pc:docMk/>
            <pc:sldMk cId="2621556104" sldId="298"/>
            <ac:cxnSpMk id="12" creationId="{D3ABF127-0705-4D24-9C07-8A98223FA6D6}"/>
          </ac:cxnSpMkLst>
        </pc:cxnChg>
        <pc:cxnChg chg="add mod">
          <ac:chgData name="Michelangiolo Mazzeschi" userId="92ed7b7a26e5505e" providerId="LiveId" clId="{E1D1E959-42A7-4732-A97F-8CCB086231BE}" dt="2020-07-18T15:46:55.849" v="539" actId="1076"/>
          <ac:cxnSpMkLst>
            <pc:docMk/>
            <pc:sldMk cId="2621556104" sldId="298"/>
            <ac:cxnSpMk id="13" creationId="{38F350A6-DB62-41C9-B3D8-4918D1596792}"/>
          </ac:cxnSpMkLst>
        </pc:cxnChg>
        <pc:cxnChg chg="add">
          <ac:chgData name="Michelangiolo Mazzeschi" userId="92ed7b7a26e5505e" providerId="LiveId" clId="{E1D1E959-42A7-4732-A97F-8CCB086231BE}" dt="2020-07-18T15:46:20.962" v="500"/>
          <ac:cxnSpMkLst>
            <pc:docMk/>
            <pc:sldMk cId="2621556104" sldId="298"/>
            <ac:cxnSpMk id="14" creationId="{15D86A08-3B09-4042-8922-23855598A67B}"/>
          </ac:cxnSpMkLst>
        </pc:cxnChg>
        <pc:cxnChg chg="add">
          <ac:chgData name="Michelangiolo Mazzeschi" userId="92ed7b7a26e5505e" providerId="LiveId" clId="{E1D1E959-42A7-4732-A97F-8CCB086231BE}" dt="2020-07-18T15:46:20.962" v="500"/>
          <ac:cxnSpMkLst>
            <pc:docMk/>
            <pc:sldMk cId="2621556104" sldId="298"/>
            <ac:cxnSpMk id="15" creationId="{31E2BAD2-F634-4E23-B576-9669B2BB0838}"/>
          </ac:cxnSpMkLst>
        </pc:cxnChg>
        <pc:cxnChg chg="add mod">
          <ac:chgData name="Michelangiolo Mazzeschi" userId="92ed7b7a26e5505e" providerId="LiveId" clId="{E1D1E959-42A7-4732-A97F-8CCB086231BE}" dt="2020-07-19T09:41:59.866" v="2172" actId="1076"/>
          <ac:cxnSpMkLst>
            <pc:docMk/>
            <pc:sldMk cId="2621556104" sldId="298"/>
            <ac:cxnSpMk id="19" creationId="{25AEA11F-84F2-4381-B1E8-470272C2A1CF}"/>
          </ac:cxnSpMkLst>
        </pc:cxnChg>
        <pc:cxnChg chg="add mod">
          <ac:chgData name="Michelangiolo Mazzeschi" userId="92ed7b7a26e5505e" providerId="LiveId" clId="{E1D1E959-42A7-4732-A97F-8CCB086231BE}" dt="2020-07-19T09:42:33.676" v="2181" actId="14100"/>
          <ac:cxnSpMkLst>
            <pc:docMk/>
            <pc:sldMk cId="2621556104" sldId="298"/>
            <ac:cxnSpMk id="20" creationId="{5A434FA2-0DF9-4FE9-A2D7-5BA73F8CD774}"/>
          </ac:cxnSpMkLst>
        </pc:cxnChg>
      </pc:sldChg>
      <pc:sldChg chg="add del setBg">
        <pc:chgData name="Michelangiolo Mazzeschi" userId="92ed7b7a26e5505e" providerId="LiveId" clId="{E1D1E959-42A7-4732-A97F-8CCB086231BE}" dt="2020-07-19T10:09:32.921" v="2380" actId="47"/>
        <pc:sldMkLst>
          <pc:docMk/>
          <pc:sldMk cId="655661408" sldId="299"/>
        </pc:sldMkLst>
      </pc:sldChg>
      <pc:sldChg chg="modSp add del mod">
        <pc:chgData name="Michelangiolo Mazzeschi" userId="92ed7b7a26e5505e" providerId="LiveId" clId="{E1D1E959-42A7-4732-A97F-8CCB086231BE}" dt="2020-07-18T15:59:42.281" v="649" actId="47"/>
        <pc:sldMkLst>
          <pc:docMk/>
          <pc:sldMk cId="2974311180" sldId="300"/>
        </pc:sldMkLst>
        <pc:spChg chg="mod">
          <ac:chgData name="Michelangiolo Mazzeschi" userId="92ed7b7a26e5505e" providerId="LiveId" clId="{E1D1E959-42A7-4732-A97F-8CCB086231BE}" dt="2020-07-18T15:59:17.944" v="591" actId="20577"/>
          <ac:spMkLst>
            <pc:docMk/>
            <pc:sldMk cId="2974311180" sldId="300"/>
            <ac:spMk id="2" creationId="{C97D5630-E5B2-4AD6-B80A-098A31F1700E}"/>
          </ac:spMkLst>
        </pc:spChg>
      </pc:sldChg>
      <pc:sldChg chg="modSp add mod ord">
        <pc:chgData name="Michelangiolo Mazzeschi" userId="92ed7b7a26e5505e" providerId="LiveId" clId="{E1D1E959-42A7-4732-A97F-8CCB086231BE}" dt="2020-07-25T10:25:37.107" v="5456" actId="20577"/>
        <pc:sldMkLst>
          <pc:docMk/>
          <pc:sldMk cId="2339451526" sldId="301"/>
        </pc:sldMkLst>
        <pc:spChg chg="mod">
          <ac:chgData name="Michelangiolo Mazzeschi" userId="92ed7b7a26e5505e" providerId="LiveId" clId="{E1D1E959-42A7-4732-A97F-8CCB086231BE}" dt="2020-07-25T10:24:38.224" v="5425" actId="1076"/>
          <ac:spMkLst>
            <pc:docMk/>
            <pc:sldMk cId="2339451526" sldId="301"/>
            <ac:spMk id="2" creationId="{C97D5630-E5B2-4AD6-B80A-098A31F1700E}"/>
          </ac:spMkLst>
        </pc:spChg>
        <pc:spChg chg="mod">
          <ac:chgData name="Michelangiolo Mazzeschi" userId="92ed7b7a26e5505e" providerId="LiveId" clId="{E1D1E959-42A7-4732-A97F-8CCB086231BE}" dt="2020-07-25T10:25:37.107" v="5456" actId="20577"/>
          <ac:spMkLst>
            <pc:docMk/>
            <pc:sldMk cId="2339451526" sldId="301"/>
            <ac:spMk id="3" creationId="{86D92A25-C346-4411-BD1F-963059EC2E13}"/>
          </ac:spMkLst>
        </pc:spChg>
      </pc:sldChg>
      <pc:sldChg chg="modSp add mod">
        <pc:chgData name="Michelangiolo Mazzeschi" userId="92ed7b7a26e5505e" providerId="LiveId" clId="{E1D1E959-42A7-4732-A97F-8CCB086231BE}" dt="2020-07-25T10:25:26.063" v="5440" actId="20577"/>
        <pc:sldMkLst>
          <pc:docMk/>
          <pc:sldMk cId="1885145239" sldId="302"/>
        </pc:sldMkLst>
        <pc:spChg chg="mod">
          <ac:chgData name="Michelangiolo Mazzeschi" userId="92ed7b7a26e5505e" providerId="LiveId" clId="{E1D1E959-42A7-4732-A97F-8CCB086231BE}" dt="2020-07-25T10:25:26.063" v="5440" actId="20577"/>
          <ac:spMkLst>
            <pc:docMk/>
            <pc:sldMk cId="1885145239" sldId="302"/>
            <ac:spMk id="2" creationId="{C97D5630-E5B2-4AD6-B80A-098A31F1700E}"/>
          </ac:spMkLst>
        </pc:spChg>
        <pc:spChg chg="mod">
          <ac:chgData name="Michelangiolo Mazzeschi" userId="92ed7b7a26e5505e" providerId="LiveId" clId="{E1D1E959-42A7-4732-A97F-8CCB086231BE}" dt="2020-07-19T10:59:30.874" v="2472" actId="20577"/>
          <ac:spMkLst>
            <pc:docMk/>
            <pc:sldMk cId="1885145239" sldId="302"/>
            <ac:spMk id="3" creationId="{86D92A25-C346-4411-BD1F-963059EC2E13}"/>
          </ac:spMkLst>
        </pc:spChg>
      </pc:sldChg>
      <pc:sldChg chg="modSp add mod">
        <pc:chgData name="Michelangiolo Mazzeschi" userId="92ed7b7a26e5505e" providerId="LiveId" clId="{E1D1E959-42A7-4732-A97F-8CCB086231BE}" dt="2020-07-19T11:00:20.818" v="2577" actId="20577"/>
        <pc:sldMkLst>
          <pc:docMk/>
          <pc:sldMk cId="3640453994" sldId="303"/>
        </pc:sldMkLst>
        <pc:spChg chg="mod">
          <ac:chgData name="Michelangiolo Mazzeschi" userId="92ed7b7a26e5505e" providerId="LiveId" clId="{E1D1E959-42A7-4732-A97F-8CCB086231BE}" dt="2020-07-18T16:33:22.166" v="696" actId="20577"/>
          <ac:spMkLst>
            <pc:docMk/>
            <pc:sldMk cId="3640453994" sldId="303"/>
            <ac:spMk id="2" creationId="{C97D5630-E5B2-4AD6-B80A-098A31F1700E}"/>
          </ac:spMkLst>
        </pc:spChg>
        <pc:spChg chg="mod">
          <ac:chgData name="Michelangiolo Mazzeschi" userId="92ed7b7a26e5505e" providerId="LiveId" clId="{E1D1E959-42A7-4732-A97F-8CCB086231BE}" dt="2020-07-19T11:00:20.818" v="2577" actId="20577"/>
          <ac:spMkLst>
            <pc:docMk/>
            <pc:sldMk cId="3640453994" sldId="303"/>
            <ac:spMk id="3" creationId="{86D92A25-C346-4411-BD1F-963059EC2E13}"/>
          </ac:spMkLst>
        </pc:spChg>
      </pc:sldChg>
      <pc:sldChg chg="modSp add mod setBg">
        <pc:chgData name="Michelangiolo Mazzeschi" userId="92ed7b7a26e5505e" providerId="LiveId" clId="{E1D1E959-42A7-4732-A97F-8CCB086231BE}" dt="2020-07-25T10:33:48.302" v="5466" actId="20577"/>
        <pc:sldMkLst>
          <pc:docMk/>
          <pc:sldMk cId="1982600627" sldId="304"/>
        </pc:sldMkLst>
        <pc:spChg chg="mod">
          <ac:chgData name="Michelangiolo Mazzeschi" userId="92ed7b7a26e5505e" providerId="LiveId" clId="{E1D1E959-42A7-4732-A97F-8CCB086231BE}" dt="2020-07-25T10:33:48.302" v="5466" actId="20577"/>
          <ac:spMkLst>
            <pc:docMk/>
            <pc:sldMk cId="1982600627" sldId="304"/>
            <ac:spMk id="2" creationId="{C97D5630-E5B2-4AD6-B80A-098A31F1700E}"/>
          </ac:spMkLst>
        </pc:spChg>
        <pc:spChg chg="mod">
          <ac:chgData name="Michelangiolo Mazzeschi" userId="92ed7b7a26e5505e" providerId="LiveId" clId="{E1D1E959-42A7-4732-A97F-8CCB086231BE}" dt="2020-07-19T11:35:29.296" v="2894" actId="20577"/>
          <ac:spMkLst>
            <pc:docMk/>
            <pc:sldMk cId="1982600627" sldId="304"/>
            <ac:spMk id="3" creationId="{86D92A25-C346-4411-BD1F-963059EC2E13}"/>
          </ac:spMkLst>
        </pc:spChg>
      </pc:sldChg>
      <pc:sldChg chg="modSp add mod ord setBg">
        <pc:chgData name="Michelangiolo Mazzeschi" userId="92ed7b7a26e5505e" providerId="LiveId" clId="{E1D1E959-42A7-4732-A97F-8CCB086231BE}" dt="2020-07-24T01:21:59.742" v="4764"/>
        <pc:sldMkLst>
          <pc:docMk/>
          <pc:sldMk cId="2440276040" sldId="305"/>
        </pc:sldMkLst>
        <pc:spChg chg="mod">
          <ac:chgData name="Michelangiolo Mazzeschi" userId="92ed7b7a26e5505e" providerId="LiveId" clId="{E1D1E959-42A7-4732-A97F-8CCB086231BE}" dt="2020-07-20T16:34:57.987" v="3456" actId="20577"/>
          <ac:spMkLst>
            <pc:docMk/>
            <pc:sldMk cId="2440276040" sldId="305"/>
            <ac:spMk id="2" creationId="{C97D5630-E5B2-4AD6-B80A-098A31F1700E}"/>
          </ac:spMkLst>
        </pc:spChg>
        <pc:spChg chg="mod">
          <ac:chgData name="Michelangiolo Mazzeschi" userId="92ed7b7a26e5505e" providerId="LiveId" clId="{E1D1E959-42A7-4732-A97F-8CCB086231BE}" dt="2020-07-20T16:30:38.075" v="3414" actId="20577"/>
          <ac:spMkLst>
            <pc:docMk/>
            <pc:sldMk cId="2440276040" sldId="305"/>
            <ac:spMk id="3" creationId="{86D92A25-C346-4411-BD1F-963059EC2E13}"/>
          </ac:spMkLst>
        </pc:spChg>
      </pc:sldChg>
      <pc:sldChg chg="new del">
        <pc:chgData name="Michelangiolo Mazzeschi" userId="92ed7b7a26e5505e" providerId="LiveId" clId="{E1D1E959-42A7-4732-A97F-8CCB086231BE}" dt="2020-07-18T19:51:25.190" v="969" actId="47"/>
        <pc:sldMkLst>
          <pc:docMk/>
          <pc:sldMk cId="3867829585" sldId="306"/>
        </pc:sldMkLst>
      </pc:sldChg>
      <pc:sldChg chg="addSp delSp modSp new mod setBg">
        <pc:chgData name="Michelangiolo Mazzeschi" userId="92ed7b7a26e5505e" providerId="LiveId" clId="{E1D1E959-42A7-4732-A97F-8CCB086231BE}" dt="2020-07-24T01:22:39.886" v="4769"/>
        <pc:sldMkLst>
          <pc:docMk/>
          <pc:sldMk cId="3756758514" sldId="307"/>
        </pc:sldMkLst>
        <pc:spChg chg="mod">
          <ac:chgData name="Michelangiolo Mazzeschi" userId="92ed7b7a26e5505e" providerId="LiveId" clId="{E1D1E959-42A7-4732-A97F-8CCB086231BE}" dt="2020-07-18T20:22:16.406" v="1152" actId="1076"/>
          <ac:spMkLst>
            <pc:docMk/>
            <pc:sldMk cId="3756758514" sldId="307"/>
            <ac:spMk id="2" creationId="{3A1EB244-E5DD-4A0D-A6C1-92CC4280596A}"/>
          </ac:spMkLst>
        </pc:spChg>
        <pc:spChg chg="del mod">
          <ac:chgData name="Michelangiolo Mazzeschi" userId="92ed7b7a26e5505e" providerId="LiveId" clId="{E1D1E959-42A7-4732-A97F-8CCB086231BE}" dt="2020-07-18T20:22:05.832" v="1146" actId="478"/>
          <ac:spMkLst>
            <pc:docMk/>
            <pc:sldMk cId="3756758514" sldId="307"/>
            <ac:spMk id="3" creationId="{02309591-FC61-45BB-8989-385FCD9A4EDF}"/>
          </ac:spMkLst>
        </pc:spChg>
        <pc:spChg chg="add del mod">
          <ac:chgData name="Michelangiolo Mazzeschi" userId="92ed7b7a26e5505e" providerId="LiveId" clId="{E1D1E959-42A7-4732-A97F-8CCB086231BE}" dt="2020-07-24T01:16:17.902" v="4635" actId="21"/>
          <ac:spMkLst>
            <pc:docMk/>
            <pc:sldMk cId="3756758514" sldId="307"/>
            <ac:spMk id="3" creationId="{4077A576-8BD1-443E-8B05-7711770E8DC4}"/>
          </ac:spMkLst>
        </pc:spChg>
      </pc:sldChg>
      <pc:sldChg chg="add setBg">
        <pc:chgData name="Michelangiolo Mazzeschi" userId="92ed7b7a26e5505e" providerId="LiveId" clId="{E1D1E959-42A7-4732-A97F-8CCB086231BE}" dt="2020-07-24T01:22:39.886" v="4769"/>
        <pc:sldMkLst>
          <pc:docMk/>
          <pc:sldMk cId="591907299" sldId="308"/>
        </pc:sldMkLst>
      </pc:sldChg>
      <pc:sldChg chg="modSp add del mod">
        <pc:chgData name="Michelangiolo Mazzeschi" userId="92ed7b7a26e5505e" providerId="LiveId" clId="{E1D1E959-42A7-4732-A97F-8CCB086231BE}" dt="2020-07-18T19:51:49.814" v="991" actId="47"/>
        <pc:sldMkLst>
          <pc:docMk/>
          <pc:sldMk cId="955748852" sldId="308"/>
        </pc:sldMkLst>
        <pc:spChg chg="mod">
          <ac:chgData name="Michelangiolo Mazzeschi" userId="92ed7b7a26e5505e" providerId="LiveId" clId="{E1D1E959-42A7-4732-A97F-8CCB086231BE}" dt="2020-07-18T19:51:48.458" v="990" actId="20577"/>
          <ac:spMkLst>
            <pc:docMk/>
            <pc:sldMk cId="955748852" sldId="308"/>
            <ac:spMk id="2" creationId="{3A1EB244-E5DD-4A0D-A6C1-92CC4280596A}"/>
          </ac:spMkLst>
        </pc:spChg>
      </pc:sldChg>
      <pc:sldChg chg="modSp add del mod">
        <pc:chgData name="Michelangiolo Mazzeschi" userId="92ed7b7a26e5505e" providerId="LiveId" clId="{E1D1E959-42A7-4732-A97F-8CCB086231BE}" dt="2020-07-20T16:30:42.165" v="3415" actId="47"/>
        <pc:sldMkLst>
          <pc:docMk/>
          <pc:sldMk cId="1636847886" sldId="309"/>
        </pc:sldMkLst>
        <pc:spChg chg="mod">
          <ac:chgData name="Michelangiolo Mazzeschi" userId="92ed7b7a26e5505e" providerId="LiveId" clId="{E1D1E959-42A7-4732-A97F-8CCB086231BE}" dt="2020-07-18T22:20:15.837" v="1580" actId="20577"/>
          <ac:spMkLst>
            <pc:docMk/>
            <pc:sldMk cId="1636847886" sldId="309"/>
            <ac:spMk id="2" creationId="{C97D5630-E5B2-4AD6-B80A-098A31F1700E}"/>
          </ac:spMkLst>
        </pc:spChg>
        <pc:spChg chg="mod">
          <ac:chgData name="Michelangiolo Mazzeschi" userId="92ed7b7a26e5505e" providerId="LiveId" clId="{E1D1E959-42A7-4732-A97F-8CCB086231BE}" dt="2020-07-18T22:20:29.469" v="1585" actId="20577"/>
          <ac:spMkLst>
            <pc:docMk/>
            <pc:sldMk cId="1636847886" sldId="309"/>
            <ac:spMk id="3" creationId="{86D92A25-C346-4411-BD1F-963059EC2E13}"/>
          </ac:spMkLst>
        </pc:spChg>
      </pc:sldChg>
      <pc:sldChg chg="addSp delSp modSp add mod ord">
        <pc:chgData name="Michelangiolo Mazzeschi" userId="92ed7b7a26e5505e" providerId="LiveId" clId="{E1D1E959-42A7-4732-A97F-8CCB086231BE}" dt="2020-07-25T08:18:08.745" v="4936" actId="20577"/>
        <pc:sldMkLst>
          <pc:docMk/>
          <pc:sldMk cId="1297338514" sldId="310"/>
        </pc:sldMkLst>
        <pc:spChg chg="mod">
          <ac:chgData name="Michelangiolo Mazzeschi" userId="92ed7b7a26e5505e" providerId="LiveId" clId="{E1D1E959-42A7-4732-A97F-8CCB086231BE}" dt="2020-07-18T22:21:24.657" v="1631" actId="122"/>
          <ac:spMkLst>
            <pc:docMk/>
            <pc:sldMk cId="1297338514" sldId="310"/>
            <ac:spMk id="2" creationId="{C97D5630-E5B2-4AD6-B80A-098A31F1700E}"/>
          </ac:spMkLst>
        </pc:spChg>
        <pc:spChg chg="add del mod">
          <ac:chgData name="Michelangiolo Mazzeschi" userId="92ed7b7a26e5505e" providerId="LiveId" clId="{E1D1E959-42A7-4732-A97F-8CCB086231BE}" dt="2020-07-25T08:18:08.745" v="4936" actId="20577"/>
          <ac:spMkLst>
            <pc:docMk/>
            <pc:sldMk cId="1297338514" sldId="310"/>
            <ac:spMk id="3" creationId="{86D92A25-C346-4411-BD1F-963059EC2E13}"/>
          </ac:spMkLst>
        </pc:spChg>
      </pc:sldChg>
      <pc:sldChg chg="addSp delSp modSp add del mod">
        <pc:chgData name="Michelangiolo Mazzeschi" userId="92ed7b7a26e5505e" providerId="LiveId" clId="{E1D1E959-42A7-4732-A97F-8CCB086231BE}" dt="2020-07-21T16:06:32.677" v="3704" actId="47"/>
        <pc:sldMkLst>
          <pc:docMk/>
          <pc:sldMk cId="1450944556" sldId="311"/>
        </pc:sldMkLst>
        <pc:spChg chg="mod">
          <ac:chgData name="Michelangiolo Mazzeschi" userId="92ed7b7a26e5505e" providerId="LiveId" clId="{E1D1E959-42A7-4732-A97F-8CCB086231BE}" dt="2020-07-21T16:06:03.783" v="3637" actId="21"/>
          <ac:spMkLst>
            <pc:docMk/>
            <pc:sldMk cId="1450944556" sldId="311"/>
            <ac:spMk id="2" creationId="{C97D5630-E5B2-4AD6-B80A-098A31F1700E}"/>
          </ac:spMkLst>
        </pc:spChg>
        <pc:spChg chg="del">
          <ac:chgData name="Michelangiolo Mazzeschi" userId="92ed7b7a26e5505e" providerId="LiveId" clId="{E1D1E959-42A7-4732-A97F-8CCB086231BE}" dt="2020-07-18T23:10:59.477" v="1834" actId="478"/>
          <ac:spMkLst>
            <pc:docMk/>
            <pc:sldMk cId="1450944556" sldId="311"/>
            <ac:spMk id="3" creationId="{86D92A25-C346-4411-BD1F-963059EC2E13}"/>
          </ac:spMkLst>
        </pc:spChg>
        <pc:spChg chg="add del mod">
          <ac:chgData name="Michelangiolo Mazzeschi" userId="92ed7b7a26e5505e" providerId="LiveId" clId="{E1D1E959-42A7-4732-A97F-8CCB086231BE}" dt="2020-07-18T23:11:01.473" v="1835" actId="478"/>
          <ac:spMkLst>
            <pc:docMk/>
            <pc:sldMk cId="1450944556" sldId="311"/>
            <ac:spMk id="5" creationId="{5C0AA218-5FAD-461B-B002-53C46D7B9383}"/>
          </ac:spMkLst>
        </pc:spChg>
      </pc:sldChg>
      <pc:sldChg chg="addSp delSp modSp add mod ord setBg">
        <pc:chgData name="Michelangiolo Mazzeschi" userId="92ed7b7a26e5505e" providerId="LiveId" clId="{E1D1E959-42A7-4732-A97F-8CCB086231BE}" dt="2020-07-24T01:22:02.416" v="4765"/>
        <pc:sldMkLst>
          <pc:docMk/>
          <pc:sldMk cId="742435253" sldId="312"/>
        </pc:sldMkLst>
        <pc:spChg chg="mod">
          <ac:chgData name="Michelangiolo Mazzeschi" userId="92ed7b7a26e5505e" providerId="LiveId" clId="{E1D1E959-42A7-4732-A97F-8CCB086231BE}" dt="2020-07-21T16:02:49.375" v="3462" actId="122"/>
          <ac:spMkLst>
            <pc:docMk/>
            <pc:sldMk cId="742435253" sldId="312"/>
            <ac:spMk id="2" creationId="{C97D5630-E5B2-4AD6-B80A-098A31F1700E}"/>
          </ac:spMkLst>
        </pc:spChg>
        <pc:spChg chg="del">
          <ac:chgData name="Michelangiolo Mazzeschi" userId="92ed7b7a26e5505e" providerId="LiveId" clId="{E1D1E959-42A7-4732-A97F-8CCB086231BE}" dt="2020-07-18T23:11:34.532" v="1882" actId="478"/>
          <ac:spMkLst>
            <pc:docMk/>
            <pc:sldMk cId="742435253" sldId="312"/>
            <ac:spMk id="3" creationId="{86D92A25-C346-4411-BD1F-963059EC2E13}"/>
          </ac:spMkLst>
        </pc:spChg>
        <pc:spChg chg="add del mod">
          <ac:chgData name="Michelangiolo Mazzeschi" userId="92ed7b7a26e5505e" providerId="LiveId" clId="{E1D1E959-42A7-4732-A97F-8CCB086231BE}" dt="2020-07-21T16:02:36.618" v="3457" actId="478"/>
          <ac:spMkLst>
            <pc:docMk/>
            <pc:sldMk cId="742435253" sldId="312"/>
            <ac:spMk id="5" creationId="{114F87A3-98C0-4260-BF47-FF659B930D99}"/>
          </ac:spMkLst>
        </pc:spChg>
        <pc:spChg chg="add mod">
          <ac:chgData name="Michelangiolo Mazzeschi" userId="92ed7b7a26e5505e" providerId="LiveId" clId="{E1D1E959-42A7-4732-A97F-8CCB086231BE}" dt="2020-07-21T17:28:39.274" v="3961" actId="20577"/>
          <ac:spMkLst>
            <pc:docMk/>
            <pc:sldMk cId="742435253" sldId="312"/>
            <ac:spMk id="6" creationId="{87829066-DDAB-452E-9D4E-17BBCCEDA184}"/>
          </ac:spMkLst>
        </pc:spChg>
        <pc:picChg chg="add mod">
          <ac:chgData name="Michelangiolo Mazzeschi" userId="92ed7b7a26e5505e" providerId="LiveId" clId="{E1D1E959-42A7-4732-A97F-8CCB086231BE}" dt="2020-07-21T17:28:00.333" v="3881" actId="1076"/>
          <ac:picMkLst>
            <pc:docMk/>
            <pc:sldMk cId="742435253" sldId="312"/>
            <ac:picMk id="4" creationId="{6019DC7E-11F5-4517-984A-7939D1231D91}"/>
          </ac:picMkLst>
        </pc:picChg>
      </pc:sldChg>
      <pc:sldChg chg="addSp delSp modSp add mod ord setBg modNotesTx">
        <pc:chgData name="Michelangiolo Mazzeschi" userId="92ed7b7a26e5505e" providerId="LiveId" clId="{E1D1E959-42A7-4732-A97F-8CCB086231BE}" dt="2020-07-24T01:21:56.080" v="4763" actId="207"/>
        <pc:sldMkLst>
          <pc:docMk/>
          <pc:sldMk cId="3015682220" sldId="313"/>
        </pc:sldMkLst>
        <pc:spChg chg="mod">
          <ac:chgData name="Michelangiolo Mazzeschi" userId="92ed7b7a26e5505e" providerId="LiveId" clId="{E1D1E959-42A7-4732-A97F-8CCB086231BE}" dt="2020-07-18T23:11:42.892" v="1895" actId="20577"/>
          <ac:spMkLst>
            <pc:docMk/>
            <pc:sldMk cId="3015682220" sldId="313"/>
            <ac:spMk id="2" creationId="{C97D5630-E5B2-4AD6-B80A-098A31F1700E}"/>
          </ac:spMkLst>
        </pc:spChg>
        <pc:spChg chg="add mod">
          <ac:chgData name="Michelangiolo Mazzeschi" userId="92ed7b7a26e5505e" providerId="LiveId" clId="{E1D1E959-42A7-4732-A97F-8CCB086231BE}" dt="2020-07-24T01:21:40.043" v="4759" actId="207"/>
          <ac:spMkLst>
            <pc:docMk/>
            <pc:sldMk cId="3015682220" sldId="313"/>
            <ac:spMk id="3" creationId="{046C66F1-1A8F-45F3-A70C-F8993710E2C1}"/>
          </ac:spMkLst>
        </pc:spChg>
        <pc:spChg chg="add mod">
          <ac:chgData name="Michelangiolo Mazzeschi" userId="92ed7b7a26e5505e" providerId="LiveId" clId="{E1D1E959-42A7-4732-A97F-8CCB086231BE}" dt="2020-07-22T19:17:54.907" v="4183" actId="1076"/>
          <ac:spMkLst>
            <pc:docMk/>
            <pc:sldMk cId="3015682220" sldId="313"/>
            <ac:spMk id="4" creationId="{204CA936-8DB2-4BFB-B13E-A2DC4E85AC3B}"/>
          </ac:spMkLst>
        </pc:spChg>
        <pc:spChg chg="del">
          <ac:chgData name="Michelangiolo Mazzeschi" userId="92ed7b7a26e5505e" providerId="LiveId" clId="{E1D1E959-42A7-4732-A97F-8CCB086231BE}" dt="2020-07-22T00:34:21.436" v="4152" actId="478"/>
          <ac:spMkLst>
            <pc:docMk/>
            <pc:sldMk cId="3015682220" sldId="313"/>
            <ac:spMk id="5" creationId="{114F87A3-98C0-4260-BF47-FF659B930D99}"/>
          </ac:spMkLst>
        </pc:spChg>
        <pc:spChg chg="add mod">
          <ac:chgData name="Michelangiolo Mazzeschi" userId="92ed7b7a26e5505e" providerId="LiveId" clId="{E1D1E959-42A7-4732-A97F-8CCB086231BE}" dt="2020-07-24T01:11:19.503" v="4364" actId="208"/>
          <ac:spMkLst>
            <pc:docMk/>
            <pc:sldMk cId="3015682220" sldId="313"/>
            <ac:spMk id="6" creationId="{AA334D34-4CA5-4C72-B6AF-02A419A799CF}"/>
          </ac:spMkLst>
        </pc:spChg>
        <pc:spChg chg="add mod">
          <ac:chgData name="Michelangiolo Mazzeschi" userId="92ed7b7a26e5505e" providerId="LiveId" clId="{E1D1E959-42A7-4732-A97F-8CCB086231BE}" dt="2020-07-24T01:11:33.780" v="4367" actId="208"/>
          <ac:spMkLst>
            <pc:docMk/>
            <pc:sldMk cId="3015682220" sldId="313"/>
            <ac:spMk id="7" creationId="{8FE39C11-A4A8-4B65-87D0-C7C6B7A80A2C}"/>
          </ac:spMkLst>
        </pc:spChg>
        <pc:spChg chg="add mod">
          <ac:chgData name="Michelangiolo Mazzeschi" userId="92ed7b7a26e5505e" providerId="LiveId" clId="{E1D1E959-42A7-4732-A97F-8CCB086231BE}" dt="2020-07-24T01:11:33.780" v="4367" actId="208"/>
          <ac:spMkLst>
            <pc:docMk/>
            <pc:sldMk cId="3015682220" sldId="313"/>
            <ac:spMk id="8" creationId="{EDAA08E4-9D6D-4E59-BA4A-C99676978CD9}"/>
          </ac:spMkLst>
        </pc:spChg>
        <pc:spChg chg="add mod">
          <ac:chgData name="Michelangiolo Mazzeschi" userId="92ed7b7a26e5505e" providerId="LiveId" clId="{E1D1E959-42A7-4732-A97F-8CCB086231BE}" dt="2020-07-24T01:21:44.140" v="4760" actId="207"/>
          <ac:spMkLst>
            <pc:docMk/>
            <pc:sldMk cId="3015682220" sldId="313"/>
            <ac:spMk id="9" creationId="{37CC55FA-1228-42F5-A63F-55F7ADE35B6A}"/>
          </ac:spMkLst>
        </pc:spChg>
        <pc:spChg chg="add del mod">
          <ac:chgData name="Michelangiolo Mazzeschi" userId="92ed7b7a26e5505e" providerId="LiveId" clId="{E1D1E959-42A7-4732-A97F-8CCB086231BE}" dt="2020-07-22T19:18:37.477" v="4213" actId="478"/>
          <ac:spMkLst>
            <pc:docMk/>
            <pc:sldMk cId="3015682220" sldId="313"/>
            <ac:spMk id="10" creationId="{C1B68DF8-FF32-4107-B100-51572815351E}"/>
          </ac:spMkLst>
        </pc:spChg>
        <pc:spChg chg="add mod">
          <ac:chgData name="Michelangiolo Mazzeschi" userId="92ed7b7a26e5505e" providerId="LiveId" clId="{E1D1E959-42A7-4732-A97F-8CCB086231BE}" dt="2020-07-24T01:21:46.213" v="4761" actId="207"/>
          <ac:spMkLst>
            <pc:docMk/>
            <pc:sldMk cId="3015682220" sldId="313"/>
            <ac:spMk id="17" creationId="{6BC14EB8-F5FC-454A-AC8A-5DBDF3993EEE}"/>
          </ac:spMkLst>
        </pc:spChg>
        <pc:spChg chg="add mod">
          <ac:chgData name="Michelangiolo Mazzeschi" userId="92ed7b7a26e5505e" providerId="LiveId" clId="{E1D1E959-42A7-4732-A97F-8CCB086231BE}" dt="2020-07-24T01:15:55.932" v="4632" actId="1076"/>
          <ac:spMkLst>
            <pc:docMk/>
            <pc:sldMk cId="3015682220" sldId="313"/>
            <ac:spMk id="20" creationId="{3A6DB0EA-DF0E-473C-9480-91E9D8F1B905}"/>
          </ac:spMkLst>
        </pc:spChg>
        <pc:spChg chg="add mod">
          <ac:chgData name="Michelangiolo Mazzeschi" userId="92ed7b7a26e5505e" providerId="LiveId" clId="{E1D1E959-42A7-4732-A97F-8CCB086231BE}" dt="2020-07-24T01:21:56.080" v="4763" actId="207"/>
          <ac:spMkLst>
            <pc:docMk/>
            <pc:sldMk cId="3015682220" sldId="313"/>
            <ac:spMk id="21" creationId="{CEA21481-07E1-494C-8A80-5478D229C436}"/>
          </ac:spMkLst>
        </pc:spChg>
        <pc:cxnChg chg="add mod">
          <ac:chgData name="Michelangiolo Mazzeschi" userId="92ed7b7a26e5505e" providerId="LiveId" clId="{E1D1E959-42A7-4732-A97F-8CCB086231BE}" dt="2020-07-24T01:11:48.659" v="4374" actId="1076"/>
          <ac:cxnSpMkLst>
            <pc:docMk/>
            <pc:sldMk cId="3015682220" sldId="313"/>
            <ac:cxnSpMk id="11" creationId="{8ACDFF73-475E-4700-9B97-CE1C4EF198E4}"/>
          </ac:cxnSpMkLst>
        </pc:cxnChg>
        <pc:cxnChg chg="add mod">
          <ac:chgData name="Michelangiolo Mazzeschi" userId="92ed7b7a26e5505e" providerId="LiveId" clId="{E1D1E959-42A7-4732-A97F-8CCB086231BE}" dt="2020-07-24T01:11:39.842" v="4370" actId="14100"/>
          <ac:cxnSpMkLst>
            <pc:docMk/>
            <pc:sldMk cId="3015682220" sldId="313"/>
            <ac:cxnSpMk id="13" creationId="{1758CC6D-4645-45D7-8EC7-77F09BA41D1D}"/>
          </ac:cxnSpMkLst>
        </pc:cxnChg>
        <pc:cxnChg chg="add mod">
          <ac:chgData name="Michelangiolo Mazzeschi" userId="92ed7b7a26e5505e" providerId="LiveId" clId="{E1D1E959-42A7-4732-A97F-8CCB086231BE}" dt="2020-07-24T01:11:43.618" v="4373" actId="14100"/>
          <ac:cxnSpMkLst>
            <pc:docMk/>
            <pc:sldMk cId="3015682220" sldId="313"/>
            <ac:cxnSpMk id="15" creationId="{F92E8860-296F-4255-AC8C-E33AA22C4B77}"/>
          </ac:cxnSpMkLst>
        </pc:cxnChg>
        <pc:cxnChg chg="add mod">
          <ac:chgData name="Michelangiolo Mazzeschi" userId="92ed7b7a26e5505e" providerId="LiveId" clId="{E1D1E959-42A7-4732-A97F-8CCB086231BE}" dt="2020-07-24T01:14:57.478" v="4595" actId="14100"/>
          <ac:cxnSpMkLst>
            <pc:docMk/>
            <pc:sldMk cId="3015682220" sldId="313"/>
            <ac:cxnSpMk id="18" creationId="{7B260927-9852-46D4-AB7F-991547A5A4DB}"/>
          </ac:cxnSpMkLst>
        </pc:cxnChg>
      </pc:sldChg>
      <pc:sldChg chg="modSp add mod">
        <pc:chgData name="Michelangiolo Mazzeschi" userId="92ed7b7a26e5505e" providerId="LiveId" clId="{E1D1E959-42A7-4732-A97F-8CCB086231BE}" dt="2020-07-24T01:17:52.950" v="4708" actId="20577"/>
        <pc:sldMkLst>
          <pc:docMk/>
          <pc:sldMk cId="4086945791" sldId="314"/>
        </pc:sldMkLst>
        <pc:spChg chg="mod">
          <ac:chgData name="Michelangiolo Mazzeschi" userId="92ed7b7a26e5505e" providerId="LiveId" clId="{E1D1E959-42A7-4732-A97F-8CCB086231BE}" dt="2020-07-18T23:12:07.846" v="1923" actId="20577"/>
          <ac:spMkLst>
            <pc:docMk/>
            <pc:sldMk cId="4086945791" sldId="314"/>
            <ac:spMk id="2" creationId="{C97D5630-E5B2-4AD6-B80A-098A31F1700E}"/>
          </ac:spMkLst>
        </pc:spChg>
        <pc:spChg chg="mod">
          <ac:chgData name="Michelangiolo Mazzeschi" userId="92ed7b7a26e5505e" providerId="LiveId" clId="{E1D1E959-42A7-4732-A97F-8CCB086231BE}" dt="2020-07-24T01:17:52.950" v="4708" actId="20577"/>
          <ac:spMkLst>
            <pc:docMk/>
            <pc:sldMk cId="4086945791" sldId="314"/>
            <ac:spMk id="5" creationId="{114F87A3-98C0-4260-BF47-FF659B930D99}"/>
          </ac:spMkLst>
        </pc:spChg>
      </pc:sldChg>
      <pc:sldChg chg="modSp add del mod">
        <pc:chgData name="Michelangiolo Mazzeschi" userId="92ed7b7a26e5505e" providerId="LiveId" clId="{E1D1E959-42A7-4732-A97F-8CCB086231BE}" dt="2020-07-24T01:17:57.489" v="4709" actId="47"/>
        <pc:sldMkLst>
          <pc:docMk/>
          <pc:sldMk cId="29135836" sldId="315"/>
        </pc:sldMkLst>
        <pc:spChg chg="mod">
          <ac:chgData name="Michelangiolo Mazzeschi" userId="92ed7b7a26e5505e" providerId="LiveId" clId="{E1D1E959-42A7-4732-A97F-8CCB086231BE}" dt="2020-07-18T23:12:26.822" v="1958" actId="20577"/>
          <ac:spMkLst>
            <pc:docMk/>
            <pc:sldMk cId="29135836" sldId="315"/>
            <ac:spMk id="2" creationId="{C97D5630-E5B2-4AD6-B80A-098A31F1700E}"/>
          </ac:spMkLst>
        </pc:spChg>
      </pc:sldChg>
      <pc:sldChg chg="addSp delSp modSp add mod modNotesTx">
        <pc:chgData name="Michelangiolo Mazzeschi" userId="92ed7b7a26e5505e" providerId="LiveId" clId="{E1D1E959-42A7-4732-A97F-8CCB086231BE}" dt="2020-07-24T01:38:18.042" v="4836" actId="20577"/>
        <pc:sldMkLst>
          <pc:docMk/>
          <pc:sldMk cId="557525364" sldId="316"/>
        </pc:sldMkLst>
        <pc:spChg chg="mod">
          <ac:chgData name="Michelangiolo Mazzeschi" userId="92ed7b7a26e5505e" providerId="LiveId" clId="{E1D1E959-42A7-4732-A97F-8CCB086231BE}" dt="2020-07-19T09:45:32.737" v="2267" actId="20577"/>
          <ac:spMkLst>
            <pc:docMk/>
            <pc:sldMk cId="557525364" sldId="316"/>
            <ac:spMk id="2" creationId="{C97D5630-E5B2-4AD6-B80A-098A31F1700E}"/>
          </ac:spMkLst>
        </pc:spChg>
        <pc:spChg chg="del">
          <ac:chgData name="Michelangiolo Mazzeschi" userId="92ed7b7a26e5505e" providerId="LiveId" clId="{E1D1E959-42A7-4732-A97F-8CCB086231BE}" dt="2020-07-19T09:56:09.702" v="2268" actId="478"/>
          <ac:spMkLst>
            <pc:docMk/>
            <pc:sldMk cId="557525364" sldId="316"/>
            <ac:spMk id="9" creationId="{07E60BFC-F526-40E7-9310-8DD39ACD77BC}"/>
          </ac:spMkLst>
        </pc:spChg>
        <pc:spChg chg="del">
          <ac:chgData name="Michelangiolo Mazzeschi" userId="92ed7b7a26e5505e" providerId="LiveId" clId="{E1D1E959-42A7-4732-A97F-8CCB086231BE}" dt="2020-07-19T09:56:26.741" v="2271" actId="478"/>
          <ac:spMkLst>
            <pc:docMk/>
            <pc:sldMk cId="557525364" sldId="316"/>
            <ac:spMk id="15" creationId="{1530D672-CA80-43C5-94C1-C6EDB0FA108D}"/>
          </ac:spMkLst>
        </pc:spChg>
        <pc:spChg chg="del">
          <ac:chgData name="Michelangiolo Mazzeschi" userId="92ed7b7a26e5505e" providerId="LiveId" clId="{E1D1E959-42A7-4732-A97F-8CCB086231BE}" dt="2020-07-19T09:56:09.702" v="2268" actId="478"/>
          <ac:spMkLst>
            <pc:docMk/>
            <pc:sldMk cId="557525364" sldId="316"/>
            <ac:spMk id="16" creationId="{48ED6E48-4AC6-4ABB-9A02-4C7ACA2D6FE1}"/>
          </ac:spMkLst>
        </pc:spChg>
        <pc:spChg chg="del">
          <ac:chgData name="Michelangiolo Mazzeschi" userId="92ed7b7a26e5505e" providerId="LiveId" clId="{E1D1E959-42A7-4732-A97F-8CCB086231BE}" dt="2020-07-19T09:56:09.702" v="2268" actId="478"/>
          <ac:spMkLst>
            <pc:docMk/>
            <pc:sldMk cId="557525364" sldId="316"/>
            <ac:spMk id="17" creationId="{43D39154-0D80-490D-85B1-963662632477}"/>
          </ac:spMkLst>
        </pc:spChg>
        <pc:spChg chg="add del">
          <ac:chgData name="Michelangiolo Mazzeschi" userId="92ed7b7a26e5505e" providerId="LiveId" clId="{E1D1E959-42A7-4732-A97F-8CCB086231BE}" dt="2020-07-19T09:56:19.679" v="2270"/>
          <ac:spMkLst>
            <pc:docMk/>
            <pc:sldMk cId="557525364" sldId="316"/>
            <ac:spMk id="21" creationId="{7F73D800-1CBD-45B9-9BE6-93587CCA17DE}"/>
          </ac:spMkLst>
        </pc:spChg>
        <pc:spChg chg="add del">
          <ac:chgData name="Michelangiolo Mazzeschi" userId="92ed7b7a26e5505e" providerId="LiveId" clId="{E1D1E959-42A7-4732-A97F-8CCB086231BE}" dt="2020-07-19T09:56:19.679" v="2270"/>
          <ac:spMkLst>
            <pc:docMk/>
            <pc:sldMk cId="557525364" sldId="316"/>
            <ac:spMk id="22" creationId="{71C0C48B-EF56-4F21-B990-8317066FF91C}"/>
          </ac:spMkLst>
        </pc:spChg>
        <pc:spChg chg="add del">
          <ac:chgData name="Michelangiolo Mazzeschi" userId="92ed7b7a26e5505e" providerId="LiveId" clId="{E1D1E959-42A7-4732-A97F-8CCB086231BE}" dt="2020-07-19T09:56:19.679" v="2270"/>
          <ac:spMkLst>
            <pc:docMk/>
            <pc:sldMk cId="557525364" sldId="316"/>
            <ac:spMk id="23" creationId="{96D64AD8-CCCD-4CCA-9B74-53AFDCA3E20E}"/>
          </ac:spMkLst>
        </pc:spChg>
        <pc:spChg chg="add del">
          <ac:chgData name="Michelangiolo Mazzeschi" userId="92ed7b7a26e5505e" providerId="LiveId" clId="{E1D1E959-42A7-4732-A97F-8CCB086231BE}" dt="2020-07-19T09:56:19.679" v="2270"/>
          <ac:spMkLst>
            <pc:docMk/>
            <pc:sldMk cId="557525364" sldId="316"/>
            <ac:spMk id="26" creationId="{8E04EA41-D1E3-4BFC-8195-3F510E340D3D}"/>
          </ac:spMkLst>
        </pc:spChg>
        <pc:spChg chg="add del">
          <ac:chgData name="Michelangiolo Mazzeschi" userId="92ed7b7a26e5505e" providerId="LiveId" clId="{E1D1E959-42A7-4732-A97F-8CCB086231BE}" dt="2020-07-19T09:56:19.679" v="2270"/>
          <ac:spMkLst>
            <pc:docMk/>
            <pc:sldMk cId="557525364" sldId="316"/>
            <ac:spMk id="27" creationId="{A7AB022A-EF33-4BB9-AC15-E652B98017AA}"/>
          </ac:spMkLst>
        </pc:spChg>
        <pc:spChg chg="add mod">
          <ac:chgData name="Michelangiolo Mazzeschi" userId="92ed7b7a26e5505e" providerId="LiveId" clId="{E1D1E959-42A7-4732-A97F-8CCB086231BE}" dt="2020-07-19T09:57:02.562" v="2294" actId="1076"/>
          <ac:spMkLst>
            <pc:docMk/>
            <pc:sldMk cId="557525364" sldId="316"/>
            <ac:spMk id="32" creationId="{14D1424B-78C3-4BFA-BB5F-D2128D9A9CF8}"/>
          </ac:spMkLst>
        </pc:spChg>
        <pc:spChg chg="add mod">
          <ac:chgData name="Michelangiolo Mazzeschi" userId="92ed7b7a26e5505e" providerId="LiveId" clId="{E1D1E959-42A7-4732-A97F-8CCB086231BE}" dt="2020-07-19T09:56:55.038" v="2287" actId="1076"/>
          <ac:spMkLst>
            <pc:docMk/>
            <pc:sldMk cId="557525364" sldId="316"/>
            <ac:spMk id="33" creationId="{ACC23850-3632-4632-9BE9-64AB4E2800FE}"/>
          </ac:spMkLst>
        </pc:spChg>
        <pc:spChg chg="add mod">
          <ac:chgData name="Michelangiolo Mazzeschi" userId="92ed7b7a26e5505e" providerId="LiveId" clId="{E1D1E959-42A7-4732-A97F-8CCB086231BE}" dt="2020-07-19T09:57:06.681" v="2298" actId="20577"/>
          <ac:spMkLst>
            <pc:docMk/>
            <pc:sldMk cId="557525364" sldId="316"/>
            <ac:spMk id="34" creationId="{B23A8D58-8E3B-4F0C-83C5-6B0FFE610E7C}"/>
          </ac:spMkLst>
        </pc:spChg>
        <pc:spChg chg="add del mod">
          <ac:chgData name="Michelangiolo Mazzeschi" userId="92ed7b7a26e5505e" providerId="LiveId" clId="{E1D1E959-42A7-4732-A97F-8CCB086231BE}" dt="2020-07-19T10:08:09.328" v="2367" actId="478"/>
          <ac:spMkLst>
            <pc:docMk/>
            <pc:sldMk cId="557525364" sldId="316"/>
            <ac:spMk id="39" creationId="{94F3DA62-A08E-4907-9F16-C64D306642B5}"/>
          </ac:spMkLst>
        </pc:spChg>
        <pc:spChg chg="add del">
          <ac:chgData name="Michelangiolo Mazzeschi" userId="92ed7b7a26e5505e" providerId="LiveId" clId="{E1D1E959-42A7-4732-A97F-8CCB086231BE}" dt="2020-07-19T10:06:05.406" v="2309" actId="478"/>
          <ac:spMkLst>
            <pc:docMk/>
            <pc:sldMk cId="557525364" sldId="316"/>
            <ac:spMk id="40" creationId="{ECBEBD17-7D64-4888-B399-8E98060876C8}"/>
          </ac:spMkLst>
        </pc:spChg>
        <pc:spChg chg="add mod">
          <ac:chgData name="Michelangiolo Mazzeschi" userId="92ed7b7a26e5505e" providerId="LiveId" clId="{E1D1E959-42A7-4732-A97F-8CCB086231BE}" dt="2020-07-19T10:07:06.132" v="2348" actId="1076"/>
          <ac:spMkLst>
            <pc:docMk/>
            <pc:sldMk cId="557525364" sldId="316"/>
            <ac:spMk id="44" creationId="{BB7B8474-1CA3-4F61-9C7C-CCE9F2BD2183}"/>
          </ac:spMkLst>
        </pc:spChg>
        <pc:spChg chg="add mod">
          <ac:chgData name="Michelangiolo Mazzeschi" userId="92ed7b7a26e5505e" providerId="LiveId" clId="{E1D1E959-42A7-4732-A97F-8CCB086231BE}" dt="2020-07-19T10:08:29.728" v="2375" actId="1076"/>
          <ac:spMkLst>
            <pc:docMk/>
            <pc:sldMk cId="557525364" sldId="316"/>
            <ac:spMk id="45" creationId="{CF8FBC52-1A32-421F-A850-B7469D000C2F}"/>
          </ac:spMkLst>
        </pc:spChg>
        <pc:spChg chg="add mod">
          <ac:chgData name="Michelangiolo Mazzeschi" userId="92ed7b7a26e5505e" providerId="LiveId" clId="{E1D1E959-42A7-4732-A97F-8CCB086231BE}" dt="2020-07-19T10:08:22.428" v="2373" actId="1076"/>
          <ac:spMkLst>
            <pc:docMk/>
            <pc:sldMk cId="557525364" sldId="316"/>
            <ac:spMk id="52" creationId="{5962D338-2B61-47C6-ADA9-7D1B373D982B}"/>
          </ac:spMkLst>
        </pc:spChg>
        <pc:picChg chg="del">
          <ac:chgData name="Michelangiolo Mazzeschi" userId="92ed7b7a26e5505e" providerId="LiveId" clId="{E1D1E959-42A7-4732-A97F-8CCB086231BE}" dt="2020-07-19T09:56:09.702" v="2268" actId="478"/>
          <ac:picMkLst>
            <pc:docMk/>
            <pc:sldMk cId="557525364" sldId="316"/>
            <ac:picMk id="11" creationId="{2D99B55F-6495-4492-B043-3919A318D31A}"/>
          </ac:picMkLst>
        </pc:picChg>
        <pc:picChg chg="del">
          <ac:chgData name="Michelangiolo Mazzeschi" userId="92ed7b7a26e5505e" providerId="LiveId" clId="{E1D1E959-42A7-4732-A97F-8CCB086231BE}" dt="2020-07-19T09:56:09.702" v="2268" actId="478"/>
          <ac:picMkLst>
            <pc:docMk/>
            <pc:sldMk cId="557525364" sldId="316"/>
            <ac:picMk id="12" creationId="{157F8C4A-736A-4E3F-8B3B-8D7D0E8721D5}"/>
          </ac:picMkLst>
        </pc:picChg>
        <pc:cxnChg chg="add del">
          <ac:chgData name="Michelangiolo Mazzeschi" userId="92ed7b7a26e5505e" providerId="LiveId" clId="{E1D1E959-42A7-4732-A97F-8CCB086231BE}" dt="2020-07-19T09:56:19.679" v="2270"/>
          <ac:cxnSpMkLst>
            <pc:docMk/>
            <pc:sldMk cId="557525364" sldId="316"/>
            <ac:cxnSpMk id="13" creationId="{6F8B8E98-7622-4F49-B464-4199823077A1}"/>
          </ac:cxnSpMkLst>
        </pc:cxnChg>
        <pc:cxnChg chg="add del">
          <ac:chgData name="Michelangiolo Mazzeschi" userId="92ed7b7a26e5505e" providerId="LiveId" clId="{E1D1E959-42A7-4732-A97F-8CCB086231BE}" dt="2020-07-19T09:56:19.679" v="2270"/>
          <ac:cxnSpMkLst>
            <pc:docMk/>
            <pc:sldMk cId="557525364" sldId="316"/>
            <ac:cxnSpMk id="14" creationId="{159BDD48-9678-460D-AFA4-37C5EBA80424}"/>
          </ac:cxnSpMkLst>
        </pc:cxnChg>
        <pc:cxnChg chg="add del">
          <ac:chgData name="Michelangiolo Mazzeschi" userId="92ed7b7a26e5505e" providerId="LiveId" clId="{E1D1E959-42A7-4732-A97F-8CCB086231BE}" dt="2020-07-19T09:56:19.679" v="2270"/>
          <ac:cxnSpMkLst>
            <pc:docMk/>
            <pc:sldMk cId="557525364" sldId="316"/>
            <ac:cxnSpMk id="18" creationId="{7A0A3268-A438-48BA-AD79-BEC0EFF3225F}"/>
          </ac:cxnSpMkLst>
        </pc:cxnChg>
        <pc:cxnChg chg="del">
          <ac:chgData name="Michelangiolo Mazzeschi" userId="92ed7b7a26e5505e" providerId="LiveId" clId="{E1D1E959-42A7-4732-A97F-8CCB086231BE}" dt="2020-07-19T09:56:09.702" v="2268" actId="478"/>
          <ac:cxnSpMkLst>
            <pc:docMk/>
            <pc:sldMk cId="557525364" sldId="316"/>
            <ac:cxnSpMk id="19" creationId="{0E289D47-A8C2-4C23-A9CF-B29400CCAB23}"/>
          </ac:cxnSpMkLst>
        </pc:cxnChg>
        <pc:cxnChg chg="del">
          <ac:chgData name="Michelangiolo Mazzeschi" userId="92ed7b7a26e5505e" providerId="LiveId" clId="{E1D1E959-42A7-4732-A97F-8CCB086231BE}" dt="2020-07-19T09:56:09.702" v="2268" actId="478"/>
          <ac:cxnSpMkLst>
            <pc:docMk/>
            <pc:sldMk cId="557525364" sldId="316"/>
            <ac:cxnSpMk id="20" creationId="{4F24AB5F-A59E-49ED-83EC-DFFEC2EA99A0}"/>
          </ac:cxnSpMkLst>
        </pc:cxnChg>
        <pc:cxnChg chg="add del">
          <ac:chgData name="Michelangiolo Mazzeschi" userId="92ed7b7a26e5505e" providerId="LiveId" clId="{E1D1E959-42A7-4732-A97F-8CCB086231BE}" dt="2020-07-19T09:56:19.679" v="2270"/>
          <ac:cxnSpMkLst>
            <pc:docMk/>
            <pc:sldMk cId="557525364" sldId="316"/>
            <ac:cxnSpMk id="24" creationId="{83807108-9949-425D-BCBA-404D406FB012}"/>
          </ac:cxnSpMkLst>
        </pc:cxnChg>
        <pc:cxnChg chg="add del">
          <ac:chgData name="Michelangiolo Mazzeschi" userId="92ed7b7a26e5505e" providerId="LiveId" clId="{E1D1E959-42A7-4732-A97F-8CCB086231BE}" dt="2020-07-19T09:56:19.679" v="2270"/>
          <ac:cxnSpMkLst>
            <pc:docMk/>
            <pc:sldMk cId="557525364" sldId="316"/>
            <ac:cxnSpMk id="25" creationId="{6A21A2E4-1675-4FDD-B043-0FF69D267BB8}"/>
          </ac:cxnSpMkLst>
        </pc:cxnChg>
        <pc:cxnChg chg="add">
          <ac:chgData name="Michelangiolo Mazzeschi" userId="92ed7b7a26e5505e" providerId="LiveId" clId="{E1D1E959-42A7-4732-A97F-8CCB086231BE}" dt="2020-07-19T09:56:27.341" v="2272"/>
          <ac:cxnSpMkLst>
            <pc:docMk/>
            <pc:sldMk cId="557525364" sldId="316"/>
            <ac:cxnSpMk id="28" creationId="{AA6B140E-D9B6-4A53-9E03-B268168DC043}"/>
          </ac:cxnSpMkLst>
        </pc:cxnChg>
        <pc:cxnChg chg="add">
          <ac:chgData name="Michelangiolo Mazzeschi" userId="92ed7b7a26e5505e" providerId="LiveId" clId="{E1D1E959-42A7-4732-A97F-8CCB086231BE}" dt="2020-07-19T09:56:27.341" v="2272"/>
          <ac:cxnSpMkLst>
            <pc:docMk/>
            <pc:sldMk cId="557525364" sldId="316"/>
            <ac:cxnSpMk id="29" creationId="{90848D0B-EB6A-4739-9A15-7E35A1D4C5DE}"/>
          </ac:cxnSpMkLst>
        </pc:cxnChg>
        <pc:cxnChg chg="add mod">
          <ac:chgData name="Michelangiolo Mazzeschi" userId="92ed7b7a26e5505e" providerId="LiveId" clId="{E1D1E959-42A7-4732-A97F-8CCB086231BE}" dt="2020-07-19T09:56:33.785" v="2273" actId="1076"/>
          <ac:cxnSpMkLst>
            <pc:docMk/>
            <pc:sldMk cId="557525364" sldId="316"/>
            <ac:cxnSpMk id="30" creationId="{09ED4A37-48A9-453A-BFD4-634E78315887}"/>
          </ac:cxnSpMkLst>
        </pc:cxnChg>
        <pc:cxnChg chg="add">
          <ac:chgData name="Michelangiolo Mazzeschi" userId="92ed7b7a26e5505e" providerId="LiveId" clId="{E1D1E959-42A7-4732-A97F-8CCB086231BE}" dt="2020-07-19T09:56:27.341" v="2272"/>
          <ac:cxnSpMkLst>
            <pc:docMk/>
            <pc:sldMk cId="557525364" sldId="316"/>
            <ac:cxnSpMk id="31" creationId="{8481A759-7BCB-422E-855B-E9B7694E9099}"/>
          </ac:cxnSpMkLst>
        </pc:cxnChg>
        <pc:cxnChg chg="add mod">
          <ac:chgData name="Michelangiolo Mazzeschi" userId="92ed7b7a26e5505e" providerId="LiveId" clId="{E1D1E959-42A7-4732-A97F-8CCB086231BE}" dt="2020-07-19T10:06:29.482" v="2313" actId="14100"/>
          <ac:cxnSpMkLst>
            <pc:docMk/>
            <pc:sldMk cId="557525364" sldId="316"/>
            <ac:cxnSpMk id="35" creationId="{A702E6FC-45CB-46C6-AA2E-BDE48D98882C}"/>
          </ac:cxnSpMkLst>
        </pc:cxnChg>
        <pc:cxnChg chg="add del">
          <ac:chgData name="Michelangiolo Mazzeschi" userId="92ed7b7a26e5505e" providerId="LiveId" clId="{E1D1E959-42A7-4732-A97F-8CCB086231BE}" dt="2020-07-19T09:56:43.064" v="2275" actId="478"/>
          <ac:cxnSpMkLst>
            <pc:docMk/>
            <pc:sldMk cId="557525364" sldId="316"/>
            <ac:cxnSpMk id="36" creationId="{EDFEA050-F4F7-4D00-A51C-E5159706DF21}"/>
          </ac:cxnSpMkLst>
        </pc:cxnChg>
        <pc:cxnChg chg="add del">
          <ac:chgData name="Michelangiolo Mazzeschi" userId="92ed7b7a26e5505e" providerId="LiveId" clId="{E1D1E959-42A7-4732-A97F-8CCB086231BE}" dt="2020-07-19T10:06:04.207" v="2308" actId="478"/>
          <ac:cxnSpMkLst>
            <pc:docMk/>
            <pc:sldMk cId="557525364" sldId="316"/>
            <ac:cxnSpMk id="37" creationId="{14F12920-048C-4DF8-88F7-6ADD6F6398A0}"/>
          </ac:cxnSpMkLst>
        </pc:cxnChg>
        <pc:cxnChg chg="add mod">
          <ac:chgData name="Michelangiolo Mazzeschi" userId="92ed7b7a26e5505e" providerId="LiveId" clId="{E1D1E959-42A7-4732-A97F-8CCB086231BE}" dt="2020-07-19T10:07:24.986" v="2352" actId="1076"/>
          <ac:cxnSpMkLst>
            <pc:docMk/>
            <pc:sldMk cId="557525364" sldId="316"/>
            <ac:cxnSpMk id="38" creationId="{1A48B898-0875-45C5-9B26-43A12D74B198}"/>
          </ac:cxnSpMkLst>
        </pc:cxnChg>
        <pc:cxnChg chg="add mod">
          <ac:chgData name="Michelangiolo Mazzeschi" userId="92ed7b7a26e5505e" providerId="LiveId" clId="{E1D1E959-42A7-4732-A97F-8CCB086231BE}" dt="2020-07-19T10:07:35.494" v="2355" actId="1076"/>
          <ac:cxnSpMkLst>
            <pc:docMk/>
            <pc:sldMk cId="557525364" sldId="316"/>
            <ac:cxnSpMk id="41" creationId="{9E93A0DB-B4E5-43A5-9993-FF39103E26E3}"/>
          </ac:cxnSpMkLst>
        </pc:cxnChg>
        <pc:cxnChg chg="add mod">
          <ac:chgData name="Michelangiolo Mazzeschi" userId="92ed7b7a26e5505e" providerId="LiveId" clId="{E1D1E959-42A7-4732-A97F-8CCB086231BE}" dt="2020-07-19T10:07:32.466" v="2354" actId="14100"/>
          <ac:cxnSpMkLst>
            <pc:docMk/>
            <pc:sldMk cId="557525364" sldId="316"/>
            <ac:cxnSpMk id="42" creationId="{45DC9238-7ABB-4CF4-BE84-EC7B4893D8E8}"/>
          </ac:cxnSpMkLst>
        </pc:cxnChg>
        <pc:cxnChg chg="add del mod">
          <ac:chgData name="Michelangiolo Mazzeschi" userId="92ed7b7a26e5505e" providerId="LiveId" clId="{E1D1E959-42A7-4732-A97F-8CCB086231BE}" dt="2020-07-19T10:07:21.483" v="2351" actId="478"/>
          <ac:cxnSpMkLst>
            <pc:docMk/>
            <pc:sldMk cId="557525364" sldId="316"/>
            <ac:cxnSpMk id="43" creationId="{57FFF2E4-61CD-43F5-980E-237940251104}"/>
          </ac:cxnSpMkLst>
        </pc:cxnChg>
        <pc:cxnChg chg="add mod">
          <ac:chgData name="Michelangiolo Mazzeschi" userId="92ed7b7a26e5505e" providerId="LiveId" clId="{E1D1E959-42A7-4732-A97F-8CCB086231BE}" dt="2020-07-19T10:07:38.678" v="2357" actId="1076"/>
          <ac:cxnSpMkLst>
            <pc:docMk/>
            <pc:sldMk cId="557525364" sldId="316"/>
            <ac:cxnSpMk id="46" creationId="{E94CF7E0-77D7-4F46-A4FE-68B2E5ECC97A}"/>
          </ac:cxnSpMkLst>
        </pc:cxnChg>
        <pc:cxnChg chg="add mod">
          <ac:chgData name="Michelangiolo Mazzeschi" userId="92ed7b7a26e5505e" providerId="LiveId" clId="{E1D1E959-42A7-4732-A97F-8CCB086231BE}" dt="2020-07-19T10:08:04.044" v="2366" actId="1076"/>
          <ac:cxnSpMkLst>
            <pc:docMk/>
            <pc:sldMk cId="557525364" sldId="316"/>
            <ac:cxnSpMk id="47" creationId="{A3A498C9-B9C5-4390-9DCD-000DD44611DA}"/>
          </ac:cxnSpMkLst>
        </pc:cxnChg>
        <pc:cxnChg chg="add mod">
          <ac:chgData name="Michelangiolo Mazzeschi" userId="92ed7b7a26e5505e" providerId="LiveId" clId="{E1D1E959-42A7-4732-A97F-8CCB086231BE}" dt="2020-07-19T10:08:00.280" v="2364" actId="14100"/>
          <ac:cxnSpMkLst>
            <pc:docMk/>
            <pc:sldMk cId="557525364" sldId="316"/>
            <ac:cxnSpMk id="48" creationId="{6AC990DE-EAAB-4168-9F0B-31A2447BDB40}"/>
          </ac:cxnSpMkLst>
        </pc:cxnChg>
      </pc:sldChg>
      <pc:sldChg chg="modSp add mod setBg">
        <pc:chgData name="Michelangiolo Mazzeschi" userId="92ed7b7a26e5505e" providerId="LiveId" clId="{E1D1E959-42A7-4732-A97F-8CCB086231BE}" dt="2020-07-25T10:34:05.127" v="5478" actId="20577"/>
        <pc:sldMkLst>
          <pc:docMk/>
          <pc:sldMk cId="2388150234" sldId="317"/>
        </pc:sldMkLst>
        <pc:spChg chg="mod">
          <ac:chgData name="Michelangiolo Mazzeschi" userId="92ed7b7a26e5505e" providerId="LiveId" clId="{E1D1E959-42A7-4732-A97F-8CCB086231BE}" dt="2020-07-25T10:34:05.127" v="5478" actId="20577"/>
          <ac:spMkLst>
            <pc:docMk/>
            <pc:sldMk cId="2388150234" sldId="317"/>
            <ac:spMk id="2" creationId="{C97D5630-E5B2-4AD6-B80A-098A31F1700E}"/>
          </ac:spMkLst>
        </pc:spChg>
        <pc:spChg chg="mod">
          <ac:chgData name="Michelangiolo Mazzeschi" userId="92ed7b7a26e5505e" providerId="LiveId" clId="{E1D1E959-42A7-4732-A97F-8CCB086231BE}" dt="2020-07-20T15:44:59.674" v="3248" actId="20577"/>
          <ac:spMkLst>
            <pc:docMk/>
            <pc:sldMk cId="2388150234" sldId="317"/>
            <ac:spMk id="3" creationId="{86D92A25-C346-4411-BD1F-963059EC2E13}"/>
          </ac:spMkLst>
        </pc:spChg>
      </pc:sldChg>
      <pc:sldChg chg="addSp delSp modSp new mod setBg">
        <pc:chgData name="Michelangiolo Mazzeschi" userId="92ed7b7a26e5505e" providerId="LiveId" clId="{E1D1E959-42A7-4732-A97F-8CCB086231BE}" dt="2020-07-24T01:23:02.626" v="4780" actId="1076"/>
        <pc:sldMkLst>
          <pc:docMk/>
          <pc:sldMk cId="1551450131" sldId="318"/>
        </pc:sldMkLst>
        <pc:spChg chg="del">
          <ac:chgData name="Michelangiolo Mazzeschi" userId="92ed7b7a26e5505e" providerId="LiveId" clId="{E1D1E959-42A7-4732-A97F-8CCB086231BE}" dt="2020-07-20T15:48:06.069" v="3250" actId="478"/>
          <ac:spMkLst>
            <pc:docMk/>
            <pc:sldMk cId="1551450131" sldId="318"/>
            <ac:spMk id="2" creationId="{FE3C803C-E043-460C-87FE-0F47B46A144A}"/>
          </ac:spMkLst>
        </pc:spChg>
        <pc:spChg chg="del">
          <ac:chgData name="Michelangiolo Mazzeschi" userId="92ed7b7a26e5505e" providerId="LiveId" clId="{E1D1E959-42A7-4732-A97F-8CCB086231BE}" dt="2020-07-20T15:48:06.069" v="3250" actId="478"/>
          <ac:spMkLst>
            <pc:docMk/>
            <pc:sldMk cId="1551450131" sldId="318"/>
            <ac:spMk id="3" creationId="{ABEE041E-F4BD-4E4B-A022-C7DE64EB415A}"/>
          </ac:spMkLst>
        </pc:spChg>
        <pc:spChg chg="add mod">
          <ac:chgData name="Michelangiolo Mazzeschi" userId="92ed7b7a26e5505e" providerId="LiveId" clId="{E1D1E959-42A7-4732-A97F-8CCB086231BE}" dt="2020-07-24T01:23:02.626" v="4780" actId="1076"/>
          <ac:spMkLst>
            <pc:docMk/>
            <pc:sldMk cId="1551450131" sldId="318"/>
            <ac:spMk id="5" creationId="{86CFB29E-C999-40F2-89BC-268D89FBA391}"/>
          </ac:spMkLst>
        </pc:spChg>
        <pc:spChg chg="add mod">
          <ac:chgData name="Michelangiolo Mazzeschi" userId="92ed7b7a26e5505e" providerId="LiveId" clId="{E1D1E959-42A7-4732-A97F-8CCB086231BE}" dt="2020-07-24T01:23:02.626" v="4780" actId="1076"/>
          <ac:spMkLst>
            <pc:docMk/>
            <pc:sldMk cId="1551450131" sldId="318"/>
            <ac:spMk id="6" creationId="{788EEC33-2FDF-47FC-BFE2-EC7BE4A20D5A}"/>
          </ac:spMkLst>
        </pc:spChg>
        <pc:spChg chg="add mod">
          <ac:chgData name="Michelangiolo Mazzeschi" userId="92ed7b7a26e5505e" providerId="LiveId" clId="{E1D1E959-42A7-4732-A97F-8CCB086231BE}" dt="2020-07-24T01:23:02.626" v="4780" actId="1076"/>
          <ac:spMkLst>
            <pc:docMk/>
            <pc:sldMk cId="1551450131" sldId="318"/>
            <ac:spMk id="7" creationId="{FBB8274D-E110-4592-A174-414243CE3956}"/>
          </ac:spMkLst>
        </pc:spChg>
        <pc:spChg chg="add mod">
          <ac:chgData name="Michelangiolo Mazzeschi" userId="92ed7b7a26e5505e" providerId="LiveId" clId="{E1D1E959-42A7-4732-A97F-8CCB086231BE}" dt="2020-07-24T01:23:02.626" v="4780" actId="1076"/>
          <ac:spMkLst>
            <pc:docMk/>
            <pc:sldMk cId="1551450131" sldId="318"/>
            <ac:spMk id="8" creationId="{4E89878F-94C9-417C-B8DE-A99876F83CF6}"/>
          </ac:spMkLst>
        </pc:spChg>
        <pc:spChg chg="add mod">
          <ac:chgData name="Michelangiolo Mazzeschi" userId="92ed7b7a26e5505e" providerId="LiveId" clId="{E1D1E959-42A7-4732-A97F-8CCB086231BE}" dt="2020-07-24T01:22:52.046" v="4779" actId="20577"/>
          <ac:spMkLst>
            <pc:docMk/>
            <pc:sldMk cId="1551450131" sldId="318"/>
            <ac:spMk id="20" creationId="{998A14A4-9F9D-481A-B3A6-FE154F10575E}"/>
          </ac:spMkLst>
        </pc:spChg>
        <pc:picChg chg="add mod">
          <ac:chgData name="Michelangiolo Mazzeschi" userId="92ed7b7a26e5505e" providerId="LiveId" clId="{E1D1E959-42A7-4732-A97F-8CCB086231BE}" dt="2020-07-24T01:23:02.626" v="4780" actId="1076"/>
          <ac:picMkLst>
            <pc:docMk/>
            <pc:sldMk cId="1551450131" sldId="318"/>
            <ac:picMk id="4" creationId="{2924F4BD-29A1-48A1-A478-ACA79A1E09B0}"/>
          </ac:picMkLst>
        </pc:picChg>
        <pc:cxnChg chg="add mod">
          <ac:chgData name="Michelangiolo Mazzeschi" userId="92ed7b7a26e5505e" providerId="LiveId" clId="{E1D1E959-42A7-4732-A97F-8CCB086231BE}" dt="2020-07-24T01:23:02.626" v="4780" actId="1076"/>
          <ac:cxnSpMkLst>
            <pc:docMk/>
            <pc:sldMk cId="1551450131" sldId="318"/>
            <ac:cxnSpMk id="9" creationId="{9A34F971-67E6-4789-867B-54FA5623D400}"/>
          </ac:cxnSpMkLst>
        </pc:cxnChg>
        <pc:cxnChg chg="add mod">
          <ac:chgData name="Michelangiolo Mazzeschi" userId="92ed7b7a26e5505e" providerId="LiveId" clId="{E1D1E959-42A7-4732-A97F-8CCB086231BE}" dt="2020-07-24T01:23:02.626" v="4780" actId="1076"/>
          <ac:cxnSpMkLst>
            <pc:docMk/>
            <pc:sldMk cId="1551450131" sldId="318"/>
            <ac:cxnSpMk id="12" creationId="{666C424F-F191-4983-807C-4575658E5EFF}"/>
          </ac:cxnSpMkLst>
        </pc:cxnChg>
        <pc:cxnChg chg="add mod">
          <ac:chgData name="Michelangiolo Mazzeschi" userId="92ed7b7a26e5505e" providerId="LiveId" clId="{E1D1E959-42A7-4732-A97F-8CCB086231BE}" dt="2020-07-24T01:23:02.626" v="4780" actId="1076"/>
          <ac:cxnSpMkLst>
            <pc:docMk/>
            <pc:sldMk cId="1551450131" sldId="318"/>
            <ac:cxnSpMk id="14" creationId="{3DB2CEAA-A010-4FA5-A174-89C5DA67A29A}"/>
          </ac:cxnSpMkLst>
        </pc:cxnChg>
      </pc:sldChg>
      <pc:sldChg chg="add del">
        <pc:chgData name="Michelangiolo Mazzeschi" userId="92ed7b7a26e5505e" providerId="LiveId" clId="{E1D1E959-42A7-4732-A97F-8CCB086231BE}" dt="2020-07-19T15:13:37.430" v="2993" actId="47"/>
        <pc:sldMkLst>
          <pc:docMk/>
          <pc:sldMk cId="2394731269" sldId="318"/>
        </pc:sldMkLst>
      </pc:sldChg>
      <pc:sldChg chg="addSp delSp modSp new mod ord setBg">
        <pc:chgData name="Michelangiolo Mazzeschi" userId="92ed7b7a26e5505e" providerId="LiveId" clId="{E1D1E959-42A7-4732-A97F-8CCB086231BE}" dt="2020-07-24T01:18:48.130" v="4714"/>
        <pc:sldMkLst>
          <pc:docMk/>
          <pc:sldMk cId="3473330152" sldId="319"/>
        </pc:sldMkLst>
        <pc:spChg chg="del">
          <ac:chgData name="Michelangiolo Mazzeschi" userId="92ed7b7a26e5505e" providerId="LiveId" clId="{E1D1E959-42A7-4732-A97F-8CCB086231BE}" dt="2020-07-21T16:03:52.544" v="3464" actId="478"/>
          <ac:spMkLst>
            <pc:docMk/>
            <pc:sldMk cId="3473330152" sldId="319"/>
            <ac:spMk id="2" creationId="{B802F6A0-F84B-455F-8EBD-1F0C8A750787}"/>
          </ac:spMkLst>
        </pc:spChg>
        <pc:spChg chg="del">
          <ac:chgData name="Michelangiolo Mazzeschi" userId="92ed7b7a26e5505e" providerId="LiveId" clId="{E1D1E959-42A7-4732-A97F-8CCB086231BE}" dt="2020-07-21T16:03:52.544" v="3464" actId="478"/>
          <ac:spMkLst>
            <pc:docMk/>
            <pc:sldMk cId="3473330152" sldId="319"/>
            <ac:spMk id="3" creationId="{BD4B6440-D047-4DC1-879A-8B18B44BCE00}"/>
          </ac:spMkLst>
        </pc:spChg>
        <pc:picChg chg="add mod">
          <ac:chgData name="Michelangiolo Mazzeschi" userId="92ed7b7a26e5505e" providerId="LiveId" clId="{E1D1E959-42A7-4732-A97F-8CCB086231BE}" dt="2020-07-21T16:04:00.063" v="3468" actId="1076"/>
          <ac:picMkLst>
            <pc:docMk/>
            <pc:sldMk cId="3473330152" sldId="319"/>
            <ac:picMk id="4" creationId="{66F73088-3189-4253-9C46-C33FD920BA51}"/>
          </ac:picMkLst>
        </pc:picChg>
      </pc:sldChg>
      <pc:sldChg chg="modSp add del mod">
        <pc:chgData name="Michelangiolo Mazzeschi" userId="92ed7b7a26e5505e" providerId="LiveId" clId="{E1D1E959-42A7-4732-A97F-8CCB086231BE}" dt="2020-07-21T16:06:33.579" v="3705" actId="47"/>
        <pc:sldMkLst>
          <pc:docMk/>
          <pc:sldMk cId="3113577204" sldId="320"/>
        </pc:sldMkLst>
        <pc:spChg chg="mod">
          <ac:chgData name="Michelangiolo Mazzeschi" userId="92ed7b7a26e5505e" providerId="LiveId" clId="{E1D1E959-42A7-4732-A97F-8CCB086231BE}" dt="2020-07-21T16:06:07.685" v="3639" actId="21"/>
          <ac:spMkLst>
            <pc:docMk/>
            <pc:sldMk cId="3113577204" sldId="320"/>
            <ac:spMk id="2" creationId="{C97D5630-E5B2-4AD6-B80A-098A31F1700E}"/>
          </ac:spMkLst>
        </pc:spChg>
      </pc:sldChg>
      <pc:sldChg chg="modSp new mod ord setBg">
        <pc:chgData name="Michelangiolo Mazzeschi" userId="92ed7b7a26e5505e" providerId="LiveId" clId="{E1D1E959-42A7-4732-A97F-8CCB086231BE}" dt="2020-07-24T01:22:39.886" v="4769"/>
        <pc:sldMkLst>
          <pc:docMk/>
          <pc:sldMk cId="462989651" sldId="321"/>
        </pc:sldMkLst>
        <pc:spChg chg="mod">
          <ac:chgData name="Michelangiolo Mazzeschi" userId="92ed7b7a26e5505e" providerId="LiveId" clId="{E1D1E959-42A7-4732-A97F-8CCB086231BE}" dt="2020-07-21T16:06:04.830" v="3638"/>
          <ac:spMkLst>
            <pc:docMk/>
            <pc:sldMk cId="462989651" sldId="321"/>
            <ac:spMk id="2" creationId="{EF18601A-6E46-4CF3-8F6F-64B5983E8B12}"/>
          </ac:spMkLst>
        </pc:spChg>
        <pc:spChg chg="mod">
          <ac:chgData name="Michelangiolo Mazzeschi" userId="92ed7b7a26e5505e" providerId="LiveId" clId="{E1D1E959-42A7-4732-A97F-8CCB086231BE}" dt="2020-07-21T16:10:34.793" v="3751" actId="20577"/>
          <ac:spMkLst>
            <pc:docMk/>
            <pc:sldMk cId="462989651" sldId="321"/>
            <ac:spMk id="3" creationId="{06406F07-B1E3-43C2-BF08-5EDDBE7A0FA8}"/>
          </ac:spMkLst>
        </pc:spChg>
      </pc:sldChg>
      <pc:sldChg chg="addSp delSp modSp add mod ord">
        <pc:chgData name="Michelangiolo Mazzeschi" userId="92ed7b7a26e5505e" providerId="LiveId" clId="{E1D1E959-42A7-4732-A97F-8CCB086231BE}" dt="2020-07-25T09:55:33.860" v="5274" actId="20577"/>
        <pc:sldMkLst>
          <pc:docMk/>
          <pc:sldMk cId="1435331427" sldId="322"/>
        </pc:sldMkLst>
        <pc:spChg chg="del">
          <ac:chgData name="Michelangiolo Mazzeschi" userId="92ed7b7a26e5505e" providerId="LiveId" clId="{E1D1E959-42A7-4732-A97F-8CCB086231BE}" dt="2020-07-21T16:56:37.986" v="3820" actId="478"/>
          <ac:spMkLst>
            <pc:docMk/>
            <pc:sldMk cId="1435331427" sldId="322"/>
            <ac:spMk id="2" creationId="{EF18601A-6E46-4CF3-8F6F-64B5983E8B12}"/>
          </ac:spMkLst>
        </pc:spChg>
        <pc:spChg chg="del">
          <ac:chgData name="Michelangiolo Mazzeschi" userId="92ed7b7a26e5505e" providerId="LiveId" clId="{E1D1E959-42A7-4732-A97F-8CCB086231BE}" dt="2020-07-21T16:54:03.858" v="3753" actId="478"/>
          <ac:spMkLst>
            <pc:docMk/>
            <pc:sldMk cId="1435331427" sldId="322"/>
            <ac:spMk id="3" creationId="{06406F07-B1E3-43C2-BF08-5EDDBE7A0FA8}"/>
          </ac:spMkLst>
        </pc:spChg>
        <pc:spChg chg="add del mod">
          <ac:chgData name="Michelangiolo Mazzeschi" userId="92ed7b7a26e5505e" providerId="LiveId" clId="{E1D1E959-42A7-4732-A97F-8CCB086231BE}" dt="2020-07-21T16:54:05.546" v="3754" actId="478"/>
          <ac:spMkLst>
            <pc:docMk/>
            <pc:sldMk cId="1435331427" sldId="322"/>
            <ac:spMk id="5" creationId="{E45A61CE-34D5-4016-96EF-923D0916B444}"/>
          </ac:spMkLst>
        </pc:spChg>
        <pc:spChg chg="add mod">
          <ac:chgData name="Michelangiolo Mazzeschi" userId="92ed7b7a26e5505e" providerId="LiveId" clId="{E1D1E959-42A7-4732-A97F-8CCB086231BE}" dt="2020-07-25T09:55:33.860" v="5274" actId="20577"/>
          <ac:spMkLst>
            <pc:docMk/>
            <pc:sldMk cId="1435331427" sldId="322"/>
            <ac:spMk id="6" creationId="{EA2C3098-D746-40D3-B215-4BDD7F2984FE}"/>
          </ac:spMkLst>
        </pc:spChg>
        <pc:spChg chg="add mod">
          <ac:chgData name="Michelangiolo Mazzeschi" userId="92ed7b7a26e5505e" providerId="LiveId" clId="{E1D1E959-42A7-4732-A97F-8CCB086231BE}" dt="2020-07-21T16:57:00.170" v="3831" actId="1036"/>
          <ac:spMkLst>
            <pc:docMk/>
            <pc:sldMk cId="1435331427" sldId="322"/>
            <ac:spMk id="8" creationId="{6739F2B8-5C91-45BE-90C6-93CD96892485}"/>
          </ac:spMkLst>
        </pc:spChg>
        <pc:spChg chg="add mod">
          <ac:chgData name="Michelangiolo Mazzeschi" userId="92ed7b7a26e5505e" providerId="LiveId" clId="{E1D1E959-42A7-4732-A97F-8CCB086231BE}" dt="2020-07-21T16:57:00.170" v="3831" actId="1036"/>
          <ac:spMkLst>
            <pc:docMk/>
            <pc:sldMk cId="1435331427" sldId="322"/>
            <ac:spMk id="9" creationId="{93022308-7A04-459F-B3BF-898EFC504A1A}"/>
          </ac:spMkLst>
        </pc:spChg>
        <pc:spChg chg="add mod">
          <ac:chgData name="Michelangiolo Mazzeschi" userId="92ed7b7a26e5505e" providerId="LiveId" clId="{E1D1E959-42A7-4732-A97F-8CCB086231BE}" dt="2020-07-21T16:57:00.170" v="3831" actId="1036"/>
          <ac:spMkLst>
            <pc:docMk/>
            <pc:sldMk cId="1435331427" sldId="322"/>
            <ac:spMk id="10" creationId="{949DC42D-AB5E-4AEA-AFEC-2AF63CAAAF61}"/>
          </ac:spMkLst>
        </pc:spChg>
        <pc:spChg chg="add del mod">
          <ac:chgData name="Michelangiolo Mazzeschi" userId="92ed7b7a26e5505e" providerId="LiveId" clId="{E1D1E959-42A7-4732-A97F-8CCB086231BE}" dt="2020-07-21T16:56:01.723" v="3804" actId="478"/>
          <ac:spMkLst>
            <pc:docMk/>
            <pc:sldMk cId="1435331427" sldId="322"/>
            <ac:spMk id="12" creationId="{BF44078C-1AC7-4E07-8752-E637FAA5DF1C}"/>
          </ac:spMkLst>
        </pc:spChg>
        <pc:spChg chg="add del mod ord">
          <ac:chgData name="Michelangiolo Mazzeschi" userId="92ed7b7a26e5505e" providerId="LiveId" clId="{E1D1E959-42A7-4732-A97F-8CCB086231BE}" dt="2020-07-21T16:56:22.310" v="3815" actId="21"/>
          <ac:spMkLst>
            <pc:docMk/>
            <pc:sldMk cId="1435331427" sldId="322"/>
            <ac:spMk id="13" creationId="{FB85AF6B-3A99-41AE-8D1D-9C4BD0EED390}"/>
          </ac:spMkLst>
        </pc:spChg>
        <pc:spChg chg="add del mod ord">
          <ac:chgData name="Michelangiolo Mazzeschi" userId="92ed7b7a26e5505e" providerId="LiveId" clId="{E1D1E959-42A7-4732-A97F-8CCB086231BE}" dt="2020-07-21T16:56:22.310" v="3815" actId="21"/>
          <ac:spMkLst>
            <pc:docMk/>
            <pc:sldMk cId="1435331427" sldId="322"/>
            <ac:spMk id="14" creationId="{F5C86B0B-5DD4-4085-BF2E-BFF6DE848CA1}"/>
          </ac:spMkLst>
        </pc:spChg>
        <pc:spChg chg="add del mod">
          <ac:chgData name="Michelangiolo Mazzeschi" userId="92ed7b7a26e5505e" providerId="LiveId" clId="{E1D1E959-42A7-4732-A97F-8CCB086231BE}" dt="2020-07-21T16:56:22.310" v="3815" actId="21"/>
          <ac:spMkLst>
            <pc:docMk/>
            <pc:sldMk cId="1435331427" sldId="322"/>
            <ac:spMk id="40" creationId="{9032AC6C-2411-4DCB-A5BE-68A45AB7FC33}"/>
          </ac:spMkLst>
        </pc:spChg>
        <pc:spChg chg="add del mod">
          <ac:chgData name="Michelangiolo Mazzeschi" userId="92ed7b7a26e5505e" providerId="LiveId" clId="{E1D1E959-42A7-4732-A97F-8CCB086231BE}" dt="2020-07-21T16:56:08.652" v="3809" actId="478"/>
          <ac:spMkLst>
            <pc:docMk/>
            <pc:sldMk cId="1435331427" sldId="322"/>
            <ac:spMk id="41" creationId="{19CFE655-3FA5-4803-80AC-C4DB82996F8B}"/>
          </ac:spMkLst>
        </pc:spChg>
        <pc:spChg chg="add del mod">
          <ac:chgData name="Michelangiolo Mazzeschi" userId="92ed7b7a26e5505e" providerId="LiveId" clId="{E1D1E959-42A7-4732-A97F-8CCB086231BE}" dt="2020-07-21T16:56:39.915" v="3821" actId="478"/>
          <ac:spMkLst>
            <pc:docMk/>
            <pc:sldMk cId="1435331427" sldId="322"/>
            <ac:spMk id="43" creationId="{DCB90717-9D45-4355-BEEC-BD3A380CBE2C}"/>
          </ac:spMkLst>
        </pc:spChg>
        <pc:cxnChg chg="add mod">
          <ac:chgData name="Michelangiolo Mazzeschi" userId="92ed7b7a26e5505e" providerId="LiveId" clId="{E1D1E959-42A7-4732-A97F-8CCB086231BE}" dt="2020-07-21T16:57:00.170" v="3831" actId="1036"/>
          <ac:cxnSpMkLst>
            <pc:docMk/>
            <pc:sldMk cId="1435331427" sldId="322"/>
            <ac:cxnSpMk id="7" creationId="{235E175B-8F35-4BD4-8DA9-0F67EFF75C32}"/>
          </ac:cxnSpMkLst>
        </pc:cxnChg>
        <pc:cxnChg chg="add del mod">
          <ac:chgData name="Michelangiolo Mazzeschi" userId="92ed7b7a26e5505e" providerId="LiveId" clId="{E1D1E959-42A7-4732-A97F-8CCB086231BE}" dt="2020-07-21T16:56:22.310" v="3815" actId="21"/>
          <ac:cxnSpMkLst>
            <pc:docMk/>
            <pc:sldMk cId="1435331427" sldId="322"/>
            <ac:cxnSpMk id="11" creationId="{AB20283B-3052-4AA1-8A3D-C86104CDA108}"/>
          </ac:cxnSpMkLst>
        </pc:cxnChg>
        <pc:cxnChg chg="add del mod">
          <ac:chgData name="Michelangiolo Mazzeschi" userId="92ed7b7a26e5505e" providerId="LiveId" clId="{E1D1E959-42A7-4732-A97F-8CCB086231BE}" dt="2020-07-21T16:56:22.310" v="3815" actId="21"/>
          <ac:cxnSpMkLst>
            <pc:docMk/>
            <pc:sldMk cId="1435331427" sldId="322"/>
            <ac:cxnSpMk id="16" creationId="{B4971037-EF4E-42E2-AA1C-281EAA7B70AB}"/>
          </ac:cxnSpMkLst>
        </pc:cxnChg>
        <pc:cxnChg chg="add del mod">
          <ac:chgData name="Michelangiolo Mazzeschi" userId="92ed7b7a26e5505e" providerId="LiveId" clId="{E1D1E959-42A7-4732-A97F-8CCB086231BE}" dt="2020-07-21T16:56:22.310" v="3815" actId="21"/>
          <ac:cxnSpMkLst>
            <pc:docMk/>
            <pc:sldMk cId="1435331427" sldId="322"/>
            <ac:cxnSpMk id="19" creationId="{A65CCD1B-A5EA-4162-9621-0D1A6D34F9AE}"/>
          </ac:cxnSpMkLst>
        </pc:cxnChg>
        <pc:cxnChg chg="add del mod">
          <ac:chgData name="Michelangiolo Mazzeschi" userId="92ed7b7a26e5505e" providerId="LiveId" clId="{E1D1E959-42A7-4732-A97F-8CCB086231BE}" dt="2020-07-21T16:56:22.310" v="3815" actId="21"/>
          <ac:cxnSpMkLst>
            <pc:docMk/>
            <pc:sldMk cId="1435331427" sldId="322"/>
            <ac:cxnSpMk id="21" creationId="{A6DE3678-F9EA-4C7F-96C9-ABAC6CBAB12D}"/>
          </ac:cxnSpMkLst>
        </pc:cxnChg>
        <pc:cxnChg chg="add del mod">
          <ac:chgData name="Michelangiolo Mazzeschi" userId="92ed7b7a26e5505e" providerId="LiveId" clId="{E1D1E959-42A7-4732-A97F-8CCB086231BE}" dt="2020-07-21T16:56:22.310" v="3815" actId="21"/>
          <ac:cxnSpMkLst>
            <pc:docMk/>
            <pc:sldMk cId="1435331427" sldId="322"/>
            <ac:cxnSpMk id="24" creationId="{5EF74DA4-8E29-428E-871F-C97980884517}"/>
          </ac:cxnSpMkLst>
        </pc:cxnChg>
        <pc:cxnChg chg="add del mod">
          <ac:chgData name="Michelangiolo Mazzeschi" userId="92ed7b7a26e5505e" providerId="LiveId" clId="{E1D1E959-42A7-4732-A97F-8CCB086231BE}" dt="2020-07-21T16:56:22.310" v="3815" actId="21"/>
          <ac:cxnSpMkLst>
            <pc:docMk/>
            <pc:sldMk cId="1435331427" sldId="322"/>
            <ac:cxnSpMk id="27" creationId="{2E54D679-D680-45ED-8BE2-5807A5493D32}"/>
          </ac:cxnSpMkLst>
        </pc:cxnChg>
        <pc:cxnChg chg="add del mod">
          <ac:chgData name="Michelangiolo Mazzeschi" userId="92ed7b7a26e5505e" providerId="LiveId" clId="{E1D1E959-42A7-4732-A97F-8CCB086231BE}" dt="2020-07-21T16:56:22.310" v="3815" actId="21"/>
          <ac:cxnSpMkLst>
            <pc:docMk/>
            <pc:sldMk cId="1435331427" sldId="322"/>
            <ac:cxnSpMk id="30" creationId="{9C702B05-1496-423E-8490-C2190F998889}"/>
          </ac:cxnSpMkLst>
        </pc:cxnChg>
        <pc:cxnChg chg="add del mod">
          <ac:chgData name="Michelangiolo Mazzeschi" userId="92ed7b7a26e5505e" providerId="LiveId" clId="{E1D1E959-42A7-4732-A97F-8CCB086231BE}" dt="2020-07-21T16:56:22.310" v="3815" actId="21"/>
          <ac:cxnSpMkLst>
            <pc:docMk/>
            <pc:sldMk cId="1435331427" sldId="322"/>
            <ac:cxnSpMk id="33" creationId="{52581C03-2856-4CDF-8D7E-CA8A80DFE82B}"/>
          </ac:cxnSpMkLst>
        </pc:cxnChg>
        <pc:cxnChg chg="add del mod">
          <ac:chgData name="Michelangiolo Mazzeschi" userId="92ed7b7a26e5505e" providerId="LiveId" clId="{E1D1E959-42A7-4732-A97F-8CCB086231BE}" dt="2020-07-21T16:56:22.310" v="3815" actId="21"/>
          <ac:cxnSpMkLst>
            <pc:docMk/>
            <pc:sldMk cId="1435331427" sldId="322"/>
            <ac:cxnSpMk id="37" creationId="{5B9FD0ED-F392-4162-AD93-DF3E19693FD1}"/>
          </ac:cxnSpMkLst>
        </pc:cxnChg>
      </pc:sldChg>
      <pc:sldChg chg="addSp delSp modSp new mod ord">
        <pc:chgData name="Michelangiolo Mazzeschi" userId="92ed7b7a26e5505e" providerId="LiveId" clId="{E1D1E959-42A7-4732-A97F-8CCB086231BE}" dt="2020-07-25T09:56:02.688" v="5294" actId="14100"/>
        <pc:sldMkLst>
          <pc:docMk/>
          <pc:sldMk cId="3379378996" sldId="323"/>
        </pc:sldMkLst>
        <pc:spChg chg="del">
          <ac:chgData name="Michelangiolo Mazzeschi" userId="92ed7b7a26e5505e" providerId="LiveId" clId="{E1D1E959-42A7-4732-A97F-8CCB086231BE}" dt="2020-07-21T16:56:27.132" v="3817" actId="478"/>
          <ac:spMkLst>
            <pc:docMk/>
            <pc:sldMk cId="3379378996" sldId="323"/>
            <ac:spMk id="2" creationId="{7B7BE4A7-111A-4B17-85E6-79DDA52E2AD1}"/>
          </ac:spMkLst>
        </pc:spChg>
        <pc:spChg chg="del">
          <ac:chgData name="Michelangiolo Mazzeschi" userId="92ed7b7a26e5505e" providerId="LiveId" clId="{E1D1E959-42A7-4732-A97F-8CCB086231BE}" dt="2020-07-21T16:56:27.132" v="3817" actId="478"/>
          <ac:spMkLst>
            <pc:docMk/>
            <pc:sldMk cId="3379378996" sldId="323"/>
            <ac:spMk id="3" creationId="{4D4E40E0-9898-4D3C-A8B3-816C646EF803}"/>
          </ac:spMkLst>
        </pc:spChg>
        <pc:spChg chg="add mod">
          <ac:chgData name="Michelangiolo Mazzeschi" userId="92ed7b7a26e5505e" providerId="LiveId" clId="{E1D1E959-42A7-4732-A97F-8CCB086231BE}" dt="2020-07-21T16:56:31.174" v="3819" actId="1076"/>
          <ac:spMkLst>
            <pc:docMk/>
            <pc:sldMk cId="3379378996" sldId="323"/>
            <ac:spMk id="13" creationId="{FECE7C5E-8AB0-48BD-891E-E45FBBF96298}"/>
          </ac:spMkLst>
        </pc:spChg>
        <pc:spChg chg="add mod">
          <ac:chgData name="Michelangiolo Mazzeschi" userId="92ed7b7a26e5505e" providerId="LiveId" clId="{E1D1E959-42A7-4732-A97F-8CCB086231BE}" dt="2020-07-21T16:56:31.174" v="3819" actId="1076"/>
          <ac:spMkLst>
            <pc:docMk/>
            <pc:sldMk cId="3379378996" sldId="323"/>
            <ac:spMk id="14" creationId="{2F379D4E-120F-44AD-BAEB-B7EFD484B858}"/>
          </ac:spMkLst>
        </pc:spChg>
        <pc:spChg chg="add mod">
          <ac:chgData name="Michelangiolo Mazzeschi" userId="92ed7b7a26e5505e" providerId="LiveId" clId="{E1D1E959-42A7-4732-A97F-8CCB086231BE}" dt="2020-07-21T16:59:07.451" v="3870" actId="2085"/>
          <ac:spMkLst>
            <pc:docMk/>
            <pc:sldMk cId="3379378996" sldId="323"/>
            <ac:spMk id="15" creationId="{FAE6995E-CFF1-486E-B452-2349AA10F557}"/>
          </ac:spMkLst>
        </pc:spChg>
        <pc:spChg chg="add mod">
          <ac:chgData name="Michelangiolo Mazzeschi" userId="92ed7b7a26e5505e" providerId="LiveId" clId="{E1D1E959-42A7-4732-A97F-8CCB086231BE}" dt="2020-07-25T09:55:40.979" v="5284" actId="20577"/>
          <ac:spMkLst>
            <pc:docMk/>
            <pc:sldMk cId="3379378996" sldId="323"/>
            <ac:spMk id="17" creationId="{947ED737-633C-49AB-9AE1-8E05CC6E5C5F}"/>
          </ac:spMkLst>
        </pc:spChg>
        <pc:spChg chg="add mod">
          <ac:chgData name="Michelangiolo Mazzeschi" userId="92ed7b7a26e5505e" providerId="LiveId" clId="{E1D1E959-42A7-4732-A97F-8CCB086231BE}" dt="2020-07-25T09:55:58.728" v="5291" actId="1076"/>
          <ac:spMkLst>
            <pc:docMk/>
            <pc:sldMk cId="3379378996" sldId="323"/>
            <ac:spMk id="18" creationId="{46EBF061-5E96-4706-9A7B-905D4BE0737D}"/>
          </ac:spMkLst>
        </pc:spChg>
        <pc:spChg chg="add mod">
          <ac:chgData name="Michelangiolo Mazzeschi" userId="92ed7b7a26e5505e" providerId="LiveId" clId="{E1D1E959-42A7-4732-A97F-8CCB086231BE}" dt="2020-07-21T16:59:04.591" v="3867" actId="2085"/>
          <ac:spMkLst>
            <pc:docMk/>
            <pc:sldMk cId="3379378996" sldId="323"/>
            <ac:spMk id="19" creationId="{706763A6-61C8-4AD3-BDBD-329913A99264}"/>
          </ac:spMkLst>
        </pc:spChg>
        <pc:spChg chg="add mod">
          <ac:chgData name="Michelangiolo Mazzeschi" userId="92ed7b7a26e5505e" providerId="LiveId" clId="{E1D1E959-42A7-4732-A97F-8CCB086231BE}" dt="2020-07-25T09:56:02.688" v="5294" actId="14100"/>
          <ac:spMkLst>
            <pc:docMk/>
            <pc:sldMk cId="3379378996" sldId="323"/>
            <ac:spMk id="20" creationId="{40A0F22F-95F5-4EBE-9424-6AC2771F37D8}"/>
          </ac:spMkLst>
        </pc:spChg>
        <pc:spChg chg="add del mod">
          <ac:chgData name="Michelangiolo Mazzeschi" userId="92ed7b7a26e5505e" providerId="LiveId" clId="{E1D1E959-42A7-4732-A97F-8CCB086231BE}" dt="2020-07-21T16:57:38.702" v="3841" actId="478"/>
          <ac:spMkLst>
            <pc:docMk/>
            <pc:sldMk cId="3379378996" sldId="323"/>
            <ac:spMk id="20" creationId="{AD5E2E2F-BD67-4A66-92E9-F9424FC3ED85}"/>
          </ac:spMkLst>
        </pc:spChg>
        <pc:spChg chg="add del">
          <ac:chgData name="Michelangiolo Mazzeschi" userId="92ed7b7a26e5505e" providerId="LiveId" clId="{E1D1E959-42A7-4732-A97F-8CCB086231BE}" dt="2020-07-21T16:57:45.620" v="3843" actId="11529"/>
          <ac:spMkLst>
            <pc:docMk/>
            <pc:sldMk cId="3379378996" sldId="323"/>
            <ac:spMk id="21" creationId="{0C557813-E51F-4DE4-A069-6FAAE8823234}"/>
          </ac:spMkLst>
        </pc:spChg>
        <pc:spChg chg="add del mod">
          <ac:chgData name="Michelangiolo Mazzeschi" userId="92ed7b7a26e5505e" providerId="LiveId" clId="{E1D1E959-42A7-4732-A97F-8CCB086231BE}" dt="2020-07-21T16:58:32.791" v="3856" actId="478"/>
          <ac:spMkLst>
            <pc:docMk/>
            <pc:sldMk cId="3379378996" sldId="323"/>
            <ac:spMk id="22" creationId="{9ED45D0A-6449-4686-9A13-5C9E0842A4BA}"/>
          </ac:spMkLst>
        </pc:spChg>
        <pc:spChg chg="add mod">
          <ac:chgData name="Michelangiolo Mazzeschi" userId="92ed7b7a26e5505e" providerId="LiveId" clId="{E1D1E959-42A7-4732-A97F-8CCB086231BE}" dt="2020-07-21T16:58:56.240" v="3863" actId="2085"/>
          <ac:spMkLst>
            <pc:docMk/>
            <pc:sldMk cId="3379378996" sldId="323"/>
            <ac:spMk id="23" creationId="{3BBE895F-104A-475B-843B-428711D8DC7E}"/>
          </ac:spMkLst>
        </pc:spChg>
        <pc:spChg chg="add mod">
          <ac:chgData name="Michelangiolo Mazzeschi" userId="92ed7b7a26e5505e" providerId="LiveId" clId="{E1D1E959-42A7-4732-A97F-8CCB086231BE}" dt="2020-07-21T16:59:00.249" v="3864" actId="2085"/>
          <ac:spMkLst>
            <pc:docMk/>
            <pc:sldMk cId="3379378996" sldId="323"/>
            <ac:spMk id="24" creationId="{5F8466AA-134C-4A7D-84AC-54714274A4A5}"/>
          </ac:spMkLst>
        </pc:spChg>
        <pc:cxnChg chg="add mod">
          <ac:chgData name="Michelangiolo Mazzeschi" userId="92ed7b7a26e5505e" providerId="LiveId" clId="{E1D1E959-42A7-4732-A97F-8CCB086231BE}" dt="2020-07-21T16:56:55.664" v="3824" actId="14100"/>
          <ac:cxnSpMkLst>
            <pc:docMk/>
            <pc:sldMk cId="3379378996" sldId="323"/>
            <ac:cxnSpMk id="4" creationId="{244580CC-F1D8-44DF-ABA3-839AEF3C8D9B}"/>
          </ac:cxnSpMkLst>
        </pc:cxnChg>
        <pc:cxnChg chg="add mod">
          <ac:chgData name="Michelangiolo Mazzeschi" userId="92ed7b7a26e5505e" providerId="LiveId" clId="{E1D1E959-42A7-4732-A97F-8CCB086231BE}" dt="2020-07-21T16:56:31.174" v="3819" actId="1076"/>
          <ac:cxnSpMkLst>
            <pc:docMk/>
            <pc:sldMk cId="3379378996" sldId="323"/>
            <ac:cxnSpMk id="5" creationId="{F91B24E4-7F30-49D7-86DE-22257A55CFCE}"/>
          </ac:cxnSpMkLst>
        </pc:cxnChg>
        <pc:cxnChg chg="add mod">
          <ac:chgData name="Michelangiolo Mazzeschi" userId="92ed7b7a26e5505e" providerId="LiveId" clId="{E1D1E959-42A7-4732-A97F-8CCB086231BE}" dt="2020-07-21T16:56:31.174" v="3819" actId="1076"/>
          <ac:cxnSpMkLst>
            <pc:docMk/>
            <pc:sldMk cId="3379378996" sldId="323"/>
            <ac:cxnSpMk id="6" creationId="{4D7CADEB-1204-4DCE-B4E5-BEDBD0F75AB9}"/>
          </ac:cxnSpMkLst>
        </pc:cxnChg>
        <pc:cxnChg chg="add mod">
          <ac:chgData name="Michelangiolo Mazzeschi" userId="92ed7b7a26e5505e" providerId="LiveId" clId="{E1D1E959-42A7-4732-A97F-8CCB086231BE}" dt="2020-07-21T16:56:31.174" v="3819" actId="1076"/>
          <ac:cxnSpMkLst>
            <pc:docMk/>
            <pc:sldMk cId="3379378996" sldId="323"/>
            <ac:cxnSpMk id="7" creationId="{7BB296A8-AF91-47C1-8018-19470846E487}"/>
          </ac:cxnSpMkLst>
        </pc:cxnChg>
        <pc:cxnChg chg="add mod">
          <ac:chgData name="Michelangiolo Mazzeschi" userId="92ed7b7a26e5505e" providerId="LiveId" clId="{E1D1E959-42A7-4732-A97F-8CCB086231BE}" dt="2020-07-21T16:56:31.174" v="3819" actId="1076"/>
          <ac:cxnSpMkLst>
            <pc:docMk/>
            <pc:sldMk cId="3379378996" sldId="323"/>
            <ac:cxnSpMk id="8" creationId="{E4A7535A-B031-4CE0-A83D-54BD54D86303}"/>
          </ac:cxnSpMkLst>
        </pc:cxnChg>
        <pc:cxnChg chg="add mod">
          <ac:chgData name="Michelangiolo Mazzeschi" userId="92ed7b7a26e5505e" providerId="LiveId" clId="{E1D1E959-42A7-4732-A97F-8CCB086231BE}" dt="2020-07-21T16:56:31.174" v="3819" actId="1076"/>
          <ac:cxnSpMkLst>
            <pc:docMk/>
            <pc:sldMk cId="3379378996" sldId="323"/>
            <ac:cxnSpMk id="9" creationId="{F1D1DE2C-7FC5-4A10-8233-2F77954DDDEE}"/>
          </ac:cxnSpMkLst>
        </pc:cxnChg>
        <pc:cxnChg chg="add mod">
          <ac:chgData name="Michelangiolo Mazzeschi" userId="92ed7b7a26e5505e" providerId="LiveId" clId="{E1D1E959-42A7-4732-A97F-8CCB086231BE}" dt="2020-07-21T16:56:31.174" v="3819" actId="1076"/>
          <ac:cxnSpMkLst>
            <pc:docMk/>
            <pc:sldMk cId="3379378996" sldId="323"/>
            <ac:cxnSpMk id="10" creationId="{FBC5E933-2376-47A8-89FE-7B85049AF1AB}"/>
          </ac:cxnSpMkLst>
        </pc:cxnChg>
        <pc:cxnChg chg="add mod">
          <ac:chgData name="Michelangiolo Mazzeschi" userId="92ed7b7a26e5505e" providerId="LiveId" clId="{E1D1E959-42A7-4732-A97F-8CCB086231BE}" dt="2020-07-21T16:56:31.174" v="3819" actId="1076"/>
          <ac:cxnSpMkLst>
            <pc:docMk/>
            <pc:sldMk cId="3379378996" sldId="323"/>
            <ac:cxnSpMk id="11" creationId="{6AE037DD-433D-4146-B61C-EAE0A8A0B061}"/>
          </ac:cxnSpMkLst>
        </pc:cxnChg>
        <pc:cxnChg chg="add mod">
          <ac:chgData name="Michelangiolo Mazzeschi" userId="92ed7b7a26e5505e" providerId="LiveId" clId="{E1D1E959-42A7-4732-A97F-8CCB086231BE}" dt="2020-07-21T16:57:08.342" v="3833" actId="14100"/>
          <ac:cxnSpMkLst>
            <pc:docMk/>
            <pc:sldMk cId="3379378996" sldId="323"/>
            <ac:cxnSpMk id="12" creationId="{D50F38EC-2109-4E21-947A-F5E6A0775C29}"/>
          </ac:cxnSpMkLst>
        </pc:cxnChg>
      </pc:sldChg>
      <pc:sldChg chg="addSp delSp modSp new mod setBg">
        <pc:chgData name="Michelangiolo Mazzeschi" userId="92ed7b7a26e5505e" providerId="LiveId" clId="{E1D1E959-42A7-4732-A97F-8CCB086231BE}" dt="2020-07-24T01:21:59.742" v="4764"/>
        <pc:sldMkLst>
          <pc:docMk/>
          <pc:sldMk cId="1220252816" sldId="324"/>
        </pc:sldMkLst>
        <pc:spChg chg="del">
          <ac:chgData name="Michelangiolo Mazzeschi" userId="92ed7b7a26e5505e" providerId="LiveId" clId="{E1D1E959-42A7-4732-A97F-8CCB086231BE}" dt="2020-07-21T17:34:13.838" v="3963" actId="478"/>
          <ac:spMkLst>
            <pc:docMk/>
            <pc:sldMk cId="1220252816" sldId="324"/>
            <ac:spMk id="2" creationId="{7C7BAC4C-B238-4A5B-A36A-419631FDB3BC}"/>
          </ac:spMkLst>
        </pc:spChg>
        <pc:spChg chg="del">
          <ac:chgData name="Michelangiolo Mazzeschi" userId="92ed7b7a26e5505e" providerId="LiveId" clId="{E1D1E959-42A7-4732-A97F-8CCB086231BE}" dt="2020-07-21T17:34:13.838" v="3963" actId="478"/>
          <ac:spMkLst>
            <pc:docMk/>
            <pc:sldMk cId="1220252816" sldId="324"/>
            <ac:spMk id="3" creationId="{2E307D3F-5299-41A7-A4AD-EBBE09365626}"/>
          </ac:spMkLst>
        </pc:spChg>
        <pc:spChg chg="add">
          <ac:chgData name="Michelangiolo Mazzeschi" userId="92ed7b7a26e5505e" providerId="LiveId" clId="{E1D1E959-42A7-4732-A97F-8CCB086231BE}" dt="2020-07-21T17:34:14.219" v="3964"/>
          <ac:spMkLst>
            <pc:docMk/>
            <pc:sldMk cId="1220252816" sldId="324"/>
            <ac:spMk id="8" creationId="{E5D6B187-4D06-4B81-96B1-ED3F9973BF0F}"/>
          </ac:spMkLst>
        </pc:spChg>
        <pc:spChg chg="add">
          <ac:chgData name="Michelangiolo Mazzeschi" userId="92ed7b7a26e5505e" providerId="LiveId" clId="{E1D1E959-42A7-4732-A97F-8CCB086231BE}" dt="2020-07-21T17:34:14.219" v="3964"/>
          <ac:spMkLst>
            <pc:docMk/>
            <pc:sldMk cId="1220252816" sldId="324"/>
            <ac:spMk id="9" creationId="{B78E41AF-886E-4A19-93E7-B80467C99677}"/>
          </ac:spMkLst>
        </pc:spChg>
        <pc:spChg chg="add">
          <ac:chgData name="Michelangiolo Mazzeschi" userId="92ed7b7a26e5505e" providerId="LiveId" clId="{E1D1E959-42A7-4732-A97F-8CCB086231BE}" dt="2020-07-21T17:34:14.219" v="3964"/>
          <ac:spMkLst>
            <pc:docMk/>
            <pc:sldMk cId="1220252816" sldId="324"/>
            <ac:spMk id="10" creationId="{D32E41F7-1B40-4477-866C-E0C7F741B686}"/>
          </ac:spMkLst>
        </pc:spChg>
        <pc:spChg chg="add">
          <ac:chgData name="Michelangiolo Mazzeschi" userId="92ed7b7a26e5505e" providerId="LiveId" clId="{E1D1E959-42A7-4732-A97F-8CCB086231BE}" dt="2020-07-21T17:34:14.219" v="3964"/>
          <ac:spMkLst>
            <pc:docMk/>
            <pc:sldMk cId="1220252816" sldId="324"/>
            <ac:spMk id="11" creationId="{6C1615CE-C2BA-4622-A43F-47140B674E80}"/>
          </ac:spMkLst>
        </pc:spChg>
        <pc:spChg chg="add">
          <ac:chgData name="Michelangiolo Mazzeschi" userId="92ed7b7a26e5505e" providerId="LiveId" clId="{E1D1E959-42A7-4732-A97F-8CCB086231BE}" dt="2020-07-21T17:34:14.219" v="3964"/>
          <ac:spMkLst>
            <pc:docMk/>
            <pc:sldMk cId="1220252816" sldId="324"/>
            <ac:spMk id="12" creationId="{B8A5FD7E-0752-4D1E-832E-0422B11AE27B}"/>
          </ac:spMkLst>
        </pc:spChg>
        <pc:spChg chg="add">
          <ac:chgData name="Michelangiolo Mazzeschi" userId="92ed7b7a26e5505e" providerId="LiveId" clId="{E1D1E959-42A7-4732-A97F-8CCB086231BE}" dt="2020-07-21T17:34:14.219" v="3964"/>
          <ac:spMkLst>
            <pc:docMk/>
            <pc:sldMk cId="1220252816" sldId="324"/>
            <ac:spMk id="13" creationId="{E82860A0-D3BE-4685-903A-842A527123C3}"/>
          </ac:spMkLst>
        </pc:spChg>
        <pc:spChg chg="add">
          <ac:chgData name="Michelangiolo Mazzeschi" userId="92ed7b7a26e5505e" providerId="LiveId" clId="{E1D1E959-42A7-4732-A97F-8CCB086231BE}" dt="2020-07-21T17:34:14.219" v="3964"/>
          <ac:spMkLst>
            <pc:docMk/>
            <pc:sldMk cId="1220252816" sldId="324"/>
            <ac:spMk id="14" creationId="{EF838E1E-262F-4263-A38E-A844017E991C}"/>
          </ac:spMkLst>
        </pc:spChg>
        <pc:spChg chg="add">
          <ac:chgData name="Michelangiolo Mazzeschi" userId="92ed7b7a26e5505e" providerId="LiveId" clId="{E1D1E959-42A7-4732-A97F-8CCB086231BE}" dt="2020-07-21T17:34:14.219" v="3964"/>
          <ac:spMkLst>
            <pc:docMk/>
            <pc:sldMk cId="1220252816" sldId="324"/>
            <ac:spMk id="15" creationId="{F3F22FAA-0F15-4E5A-A7B5-50246F77CE12}"/>
          </ac:spMkLst>
        </pc:spChg>
        <pc:spChg chg="add">
          <ac:chgData name="Michelangiolo Mazzeschi" userId="92ed7b7a26e5505e" providerId="LiveId" clId="{E1D1E959-42A7-4732-A97F-8CCB086231BE}" dt="2020-07-21T17:34:14.219" v="3964"/>
          <ac:spMkLst>
            <pc:docMk/>
            <pc:sldMk cId="1220252816" sldId="324"/>
            <ac:spMk id="16" creationId="{83E64477-9DBF-472B-96CB-6FF6EA1142A1}"/>
          </ac:spMkLst>
        </pc:spChg>
        <pc:spChg chg="add del">
          <ac:chgData name="Michelangiolo Mazzeschi" userId="92ed7b7a26e5505e" providerId="LiveId" clId="{E1D1E959-42A7-4732-A97F-8CCB086231BE}" dt="2020-07-21T17:34:19.064" v="3966" actId="478"/>
          <ac:spMkLst>
            <pc:docMk/>
            <pc:sldMk cId="1220252816" sldId="324"/>
            <ac:spMk id="21" creationId="{1AA8339B-DDEF-46D1-ACE1-9B8596D30A86}"/>
          </ac:spMkLst>
        </pc:spChg>
        <pc:spChg chg="add del">
          <ac:chgData name="Michelangiolo Mazzeschi" userId="92ed7b7a26e5505e" providerId="LiveId" clId="{E1D1E959-42A7-4732-A97F-8CCB086231BE}" dt="2020-07-21T17:34:19.064" v="3966" actId="478"/>
          <ac:spMkLst>
            <pc:docMk/>
            <pc:sldMk cId="1220252816" sldId="324"/>
            <ac:spMk id="22" creationId="{EBF29F8A-12CA-42B9-91C7-C8B8EFDD01E0}"/>
          </ac:spMkLst>
        </pc:spChg>
        <pc:spChg chg="add del">
          <ac:chgData name="Michelangiolo Mazzeschi" userId="92ed7b7a26e5505e" providerId="LiveId" clId="{E1D1E959-42A7-4732-A97F-8CCB086231BE}" dt="2020-07-21T17:34:19.064" v="3966" actId="478"/>
          <ac:spMkLst>
            <pc:docMk/>
            <pc:sldMk cId="1220252816" sldId="324"/>
            <ac:spMk id="23" creationId="{58FA7293-2828-4A0A-96C6-EB9DB0DC0DB9}"/>
          </ac:spMkLst>
        </pc:spChg>
        <pc:spChg chg="add del">
          <ac:chgData name="Michelangiolo Mazzeschi" userId="92ed7b7a26e5505e" providerId="LiveId" clId="{E1D1E959-42A7-4732-A97F-8CCB086231BE}" dt="2020-07-21T17:34:19.064" v="3966" actId="478"/>
          <ac:spMkLst>
            <pc:docMk/>
            <pc:sldMk cId="1220252816" sldId="324"/>
            <ac:spMk id="24" creationId="{A0C6FC05-09B4-4099-9218-4EAB599EE7AA}"/>
          </ac:spMkLst>
        </pc:spChg>
        <pc:spChg chg="add del">
          <ac:chgData name="Michelangiolo Mazzeschi" userId="92ed7b7a26e5505e" providerId="LiveId" clId="{E1D1E959-42A7-4732-A97F-8CCB086231BE}" dt="2020-07-21T17:34:19.064" v="3966" actId="478"/>
          <ac:spMkLst>
            <pc:docMk/>
            <pc:sldMk cId="1220252816" sldId="324"/>
            <ac:spMk id="25" creationId="{643C0038-8262-47BE-BC05-F75BBA8B14E2}"/>
          </ac:spMkLst>
        </pc:spChg>
        <pc:spChg chg="add del">
          <ac:chgData name="Michelangiolo Mazzeschi" userId="92ed7b7a26e5505e" providerId="LiveId" clId="{E1D1E959-42A7-4732-A97F-8CCB086231BE}" dt="2020-07-21T17:34:19.064" v="3966" actId="478"/>
          <ac:spMkLst>
            <pc:docMk/>
            <pc:sldMk cId="1220252816" sldId="324"/>
            <ac:spMk id="26" creationId="{662CB523-1C5B-4AA7-87B8-593787F70F34}"/>
          </ac:spMkLst>
        </pc:spChg>
        <pc:spChg chg="add del">
          <ac:chgData name="Michelangiolo Mazzeschi" userId="92ed7b7a26e5505e" providerId="LiveId" clId="{E1D1E959-42A7-4732-A97F-8CCB086231BE}" dt="2020-07-21T17:34:19.064" v="3966" actId="478"/>
          <ac:spMkLst>
            <pc:docMk/>
            <pc:sldMk cId="1220252816" sldId="324"/>
            <ac:spMk id="27" creationId="{0CEAC9BA-7881-46A8-BA8A-1AA2938A0211}"/>
          </ac:spMkLst>
        </pc:spChg>
        <pc:spChg chg="add del">
          <ac:chgData name="Michelangiolo Mazzeschi" userId="92ed7b7a26e5505e" providerId="LiveId" clId="{E1D1E959-42A7-4732-A97F-8CCB086231BE}" dt="2020-07-21T17:34:19.064" v="3966" actId="478"/>
          <ac:spMkLst>
            <pc:docMk/>
            <pc:sldMk cId="1220252816" sldId="324"/>
            <ac:spMk id="28" creationId="{B9FE0242-E4A5-46D2-A040-CE3D8F2D024F}"/>
          </ac:spMkLst>
        </pc:spChg>
        <pc:spChg chg="add del">
          <ac:chgData name="Michelangiolo Mazzeschi" userId="92ed7b7a26e5505e" providerId="LiveId" clId="{E1D1E959-42A7-4732-A97F-8CCB086231BE}" dt="2020-07-21T17:34:19.064" v="3966" actId="478"/>
          <ac:spMkLst>
            <pc:docMk/>
            <pc:sldMk cId="1220252816" sldId="324"/>
            <ac:spMk id="29" creationId="{E64D555B-0889-4181-B6AC-782139057EFD}"/>
          </ac:spMkLst>
        </pc:spChg>
        <pc:spChg chg="add mod">
          <ac:chgData name="Michelangiolo Mazzeschi" userId="92ed7b7a26e5505e" providerId="LiveId" clId="{E1D1E959-42A7-4732-A97F-8CCB086231BE}" dt="2020-07-21T17:36:46.581" v="3993" actId="20577"/>
          <ac:spMkLst>
            <pc:docMk/>
            <pc:sldMk cId="1220252816" sldId="324"/>
            <ac:spMk id="30" creationId="{48482E10-ABE9-4981-AE2A-E89334CC3C4E}"/>
          </ac:spMkLst>
        </pc:spChg>
        <pc:cxnChg chg="add">
          <ac:chgData name="Michelangiolo Mazzeschi" userId="92ed7b7a26e5505e" providerId="LiveId" clId="{E1D1E959-42A7-4732-A97F-8CCB086231BE}" dt="2020-07-21T17:34:14.219" v="3964"/>
          <ac:cxnSpMkLst>
            <pc:docMk/>
            <pc:sldMk cId="1220252816" sldId="324"/>
            <ac:cxnSpMk id="4" creationId="{1C61BCB8-81B9-422F-9D11-AAFDBB802261}"/>
          </ac:cxnSpMkLst>
        </pc:cxnChg>
        <pc:cxnChg chg="add">
          <ac:chgData name="Michelangiolo Mazzeschi" userId="92ed7b7a26e5505e" providerId="LiveId" clId="{E1D1E959-42A7-4732-A97F-8CCB086231BE}" dt="2020-07-21T17:34:14.219" v="3964"/>
          <ac:cxnSpMkLst>
            <pc:docMk/>
            <pc:sldMk cId="1220252816" sldId="324"/>
            <ac:cxnSpMk id="5" creationId="{390208A4-B064-42B7-856F-CEC0C1C27D0B}"/>
          </ac:cxnSpMkLst>
        </pc:cxnChg>
        <pc:cxnChg chg="add">
          <ac:chgData name="Michelangiolo Mazzeschi" userId="92ed7b7a26e5505e" providerId="LiveId" clId="{E1D1E959-42A7-4732-A97F-8CCB086231BE}" dt="2020-07-21T17:34:14.219" v="3964"/>
          <ac:cxnSpMkLst>
            <pc:docMk/>
            <pc:sldMk cId="1220252816" sldId="324"/>
            <ac:cxnSpMk id="6" creationId="{9B792CD7-C53A-4F8A-B1C1-A8026089712F}"/>
          </ac:cxnSpMkLst>
        </pc:cxnChg>
        <pc:cxnChg chg="add">
          <ac:chgData name="Michelangiolo Mazzeschi" userId="92ed7b7a26e5505e" providerId="LiveId" clId="{E1D1E959-42A7-4732-A97F-8CCB086231BE}" dt="2020-07-21T17:34:14.219" v="3964"/>
          <ac:cxnSpMkLst>
            <pc:docMk/>
            <pc:sldMk cId="1220252816" sldId="324"/>
            <ac:cxnSpMk id="7" creationId="{76D26F36-E19F-4F52-BC73-84FF3DB6A2A8}"/>
          </ac:cxnSpMkLst>
        </pc:cxnChg>
        <pc:cxnChg chg="add del">
          <ac:chgData name="Michelangiolo Mazzeschi" userId="92ed7b7a26e5505e" providerId="LiveId" clId="{E1D1E959-42A7-4732-A97F-8CCB086231BE}" dt="2020-07-21T17:34:19.064" v="3966" actId="478"/>
          <ac:cxnSpMkLst>
            <pc:docMk/>
            <pc:sldMk cId="1220252816" sldId="324"/>
            <ac:cxnSpMk id="17" creationId="{4B761D04-5150-4145-8878-0B38C0BEC911}"/>
          </ac:cxnSpMkLst>
        </pc:cxnChg>
        <pc:cxnChg chg="add del">
          <ac:chgData name="Michelangiolo Mazzeschi" userId="92ed7b7a26e5505e" providerId="LiveId" clId="{E1D1E959-42A7-4732-A97F-8CCB086231BE}" dt="2020-07-21T17:34:19.064" v="3966" actId="478"/>
          <ac:cxnSpMkLst>
            <pc:docMk/>
            <pc:sldMk cId="1220252816" sldId="324"/>
            <ac:cxnSpMk id="18" creationId="{03B9837D-0629-4C6B-8004-22B096D2C0A3}"/>
          </ac:cxnSpMkLst>
        </pc:cxnChg>
        <pc:cxnChg chg="add del">
          <ac:chgData name="Michelangiolo Mazzeschi" userId="92ed7b7a26e5505e" providerId="LiveId" clId="{E1D1E959-42A7-4732-A97F-8CCB086231BE}" dt="2020-07-21T17:34:19.064" v="3966" actId="478"/>
          <ac:cxnSpMkLst>
            <pc:docMk/>
            <pc:sldMk cId="1220252816" sldId="324"/>
            <ac:cxnSpMk id="19" creationId="{ACFC642B-E9AC-4E9D-8B98-1FADF09BD61B}"/>
          </ac:cxnSpMkLst>
        </pc:cxnChg>
        <pc:cxnChg chg="add del">
          <ac:chgData name="Michelangiolo Mazzeschi" userId="92ed7b7a26e5505e" providerId="LiveId" clId="{E1D1E959-42A7-4732-A97F-8CCB086231BE}" dt="2020-07-21T17:34:19.064" v="3966" actId="478"/>
          <ac:cxnSpMkLst>
            <pc:docMk/>
            <pc:sldMk cId="1220252816" sldId="324"/>
            <ac:cxnSpMk id="20" creationId="{FF263CA5-877D-4FFE-8B19-93EFD0324A4D}"/>
          </ac:cxnSpMkLst>
        </pc:cxnChg>
      </pc:sldChg>
      <pc:sldChg chg="addSp delSp modSp add mod setBg">
        <pc:chgData name="Michelangiolo Mazzeschi" userId="92ed7b7a26e5505e" providerId="LiveId" clId="{E1D1E959-42A7-4732-A97F-8CCB086231BE}" dt="2020-07-24T20:22:04.850" v="4839"/>
        <pc:sldMkLst>
          <pc:docMk/>
          <pc:sldMk cId="3868604302" sldId="325"/>
        </pc:sldMkLst>
        <pc:spChg chg="del">
          <ac:chgData name="Michelangiolo Mazzeschi" userId="92ed7b7a26e5505e" providerId="LiveId" clId="{E1D1E959-42A7-4732-A97F-8CCB086231BE}" dt="2020-07-21T17:34:22.404" v="3968" actId="478"/>
          <ac:spMkLst>
            <pc:docMk/>
            <pc:sldMk cId="3868604302" sldId="325"/>
            <ac:spMk id="8" creationId="{E5D6B187-4D06-4B81-96B1-ED3F9973BF0F}"/>
          </ac:spMkLst>
        </pc:spChg>
        <pc:spChg chg="del">
          <ac:chgData name="Michelangiolo Mazzeschi" userId="92ed7b7a26e5505e" providerId="LiveId" clId="{E1D1E959-42A7-4732-A97F-8CCB086231BE}" dt="2020-07-21T17:34:22.404" v="3968" actId="478"/>
          <ac:spMkLst>
            <pc:docMk/>
            <pc:sldMk cId="3868604302" sldId="325"/>
            <ac:spMk id="9" creationId="{B78E41AF-886E-4A19-93E7-B80467C99677}"/>
          </ac:spMkLst>
        </pc:spChg>
        <pc:spChg chg="del">
          <ac:chgData name="Michelangiolo Mazzeschi" userId="92ed7b7a26e5505e" providerId="LiveId" clId="{E1D1E959-42A7-4732-A97F-8CCB086231BE}" dt="2020-07-21T17:34:22.404" v="3968" actId="478"/>
          <ac:spMkLst>
            <pc:docMk/>
            <pc:sldMk cId="3868604302" sldId="325"/>
            <ac:spMk id="10" creationId="{D32E41F7-1B40-4477-866C-E0C7F741B686}"/>
          </ac:spMkLst>
        </pc:spChg>
        <pc:spChg chg="del">
          <ac:chgData name="Michelangiolo Mazzeschi" userId="92ed7b7a26e5505e" providerId="LiveId" clId="{E1D1E959-42A7-4732-A97F-8CCB086231BE}" dt="2020-07-21T17:34:22.404" v="3968" actId="478"/>
          <ac:spMkLst>
            <pc:docMk/>
            <pc:sldMk cId="3868604302" sldId="325"/>
            <ac:spMk id="11" creationId="{6C1615CE-C2BA-4622-A43F-47140B674E80}"/>
          </ac:spMkLst>
        </pc:spChg>
        <pc:spChg chg="del">
          <ac:chgData name="Michelangiolo Mazzeschi" userId="92ed7b7a26e5505e" providerId="LiveId" clId="{E1D1E959-42A7-4732-A97F-8CCB086231BE}" dt="2020-07-21T17:34:22.404" v="3968" actId="478"/>
          <ac:spMkLst>
            <pc:docMk/>
            <pc:sldMk cId="3868604302" sldId="325"/>
            <ac:spMk id="12" creationId="{B8A5FD7E-0752-4D1E-832E-0422B11AE27B}"/>
          </ac:spMkLst>
        </pc:spChg>
        <pc:spChg chg="del">
          <ac:chgData name="Michelangiolo Mazzeschi" userId="92ed7b7a26e5505e" providerId="LiveId" clId="{E1D1E959-42A7-4732-A97F-8CCB086231BE}" dt="2020-07-21T17:34:22.404" v="3968" actId="478"/>
          <ac:spMkLst>
            <pc:docMk/>
            <pc:sldMk cId="3868604302" sldId="325"/>
            <ac:spMk id="13" creationId="{E82860A0-D3BE-4685-903A-842A527123C3}"/>
          </ac:spMkLst>
        </pc:spChg>
        <pc:spChg chg="del">
          <ac:chgData name="Michelangiolo Mazzeschi" userId="92ed7b7a26e5505e" providerId="LiveId" clId="{E1D1E959-42A7-4732-A97F-8CCB086231BE}" dt="2020-07-21T17:34:22.404" v="3968" actId="478"/>
          <ac:spMkLst>
            <pc:docMk/>
            <pc:sldMk cId="3868604302" sldId="325"/>
            <ac:spMk id="14" creationId="{EF838E1E-262F-4263-A38E-A844017E991C}"/>
          </ac:spMkLst>
        </pc:spChg>
        <pc:spChg chg="del">
          <ac:chgData name="Michelangiolo Mazzeschi" userId="92ed7b7a26e5505e" providerId="LiveId" clId="{E1D1E959-42A7-4732-A97F-8CCB086231BE}" dt="2020-07-21T17:34:22.404" v="3968" actId="478"/>
          <ac:spMkLst>
            <pc:docMk/>
            <pc:sldMk cId="3868604302" sldId="325"/>
            <ac:spMk id="15" creationId="{F3F22FAA-0F15-4E5A-A7B5-50246F77CE12}"/>
          </ac:spMkLst>
        </pc:spChg>
        <pc:spChg chg="del">
          <ac:chgData name="Michelangiolo Mazzeschi" userId="92ed7b7a26e5505e" providerId="LiveId" clId="{E1D1E959-42A7-4732-A97F-8CCB086231BE}" dt="2020-07-21T17:34:22.404" v="3968" actId="478"/>
          <ac:spMkLst>
            <pc:docMk/>
            <pc:sldMk cId="3868604302" sldId="325"/>
            <ac:spMk id="16" creationId="{83E64477-9DBF-472B-96CB-6FF6EA1142A1}"/>
          </ac:spMkLst>
        </pc:spChg>
        <pc:spChg chg="add">
          <ac:chgData name="Michelangiolo Mazzeschi" userId="92ed7b7a26e5505e" providerId="LiveId" clId="{E1D1E959-42A7-4732-A97F-8CCB086231BE}" dt="2020-07-21T17:34:30.530" v="3969"/>
          <ac:spMkLst>
            <pc:docMk/>
            <pc:sldMk cId="3868604302" sldId="325"/>
            <ac:spMk id="21" creationId="{C939541C-2363-4EC3-A73D-BA321EB745EC}"/>
          </ac:spMkLst>
        </pc:spChg>
        <pc:spChg chg="add">
          <ac:chgData name="Michelangiolo Mazzeschi" userId="92ed7b7a26e5505e" providerId="LiveId" clId="{E1D1E959-42A7-4732-A97F-8CCB086231BE}" dt="2020-07-21T17:34:30.530" v="3969"/>
          <ac:spMkLst>
            <pc:docMk/>
            <pc:sldMk cId="3868604302" sldId="325"/>
            <ac:spMk id="22" creationId="{342469EE-C7F7-41A3-AB88-A8951911198C}"/>
          </ac:spMkLst>
        </pc:spChg>
        <pc:spChg chg="add">
          <ac:chgData name="Michelangiolo Mazzeschi" userId="92ed7b7a26e5505e" providerId="LiveId" clId="{E1D1E959-42A7-4732-A97F-8CCB086231BE}" dt="2020-07-21T17:34:30.530" v="3969"/>
          <ac:spMkLst>
            <pc:docMk/>
            <pc:sldMk cId="3868604302" sldId="325"/>
            <ac:spMk id="23" creationId="{017EEA5C-CF9C-4550-BB1B-F964823E1AB1}"/>
          </ac:spMkLst>
        </pc:spChg>
        <pc:spChg chg="add mod">
          <ac:chgData name="Michelangiolo Mazzeschi" userId="92ed7b7a26e5505e" providerId="LiveId" clId="{E1D1E959-42A7-4732-A97F-8CCB086231BE}" dt="2020-07-22T19:19:51.798" v="4306" actId="20577"/>
          <ac:spMkLst>
            <pc:docMk/>
            <pc:sldMk cId="3868604302" sldId="325"/>
            <ac:spMk id="24" creationId="{1F04ADEF-AF08-4C66-A1FB-D81B1194BC12}"/>
          </ac:spMkLst>
        </pc:spChg>
        <pc:spChg chg="add">
          <ac:chgData name="Michelangiolo Mazzeschi" userId="92ed7b7a26e5505e" providerId="LiveId" clId="{E1D1E959-42A7-4732-A97F-8CCB086231BE}" dt="2020-07-21T17:34:30.530" v="3969"/>
          <ac:spMkLst>
            <pc:docMk/>
            <pc:sldMk cId="3868604302" sldId="325"/>
            <ac:spMk id="25" creationId="{41797CE6-6EA6-4826-9091-946CD74626F2}"/>
          </ac:spMkLst>
        </pc:spChg>
        <pc:spChg chg="add">
          <ac:chgData name="Michelangiolo Mazzeschi" userId="92ed7b7a26e5505e" providerId="LiveId" clId="{E1D1E959-42A7-4732-A97F-8CCB086231BE}" dt="2020-07-21T17:34:30.530" v="3969"/>
          <ac:spMkLst>
            <pc:docMk/>
            <pc:sldMk cId="3868604302" sldId="325"/>
            <ac:spMk id="26" creationId="{3201C801-C1A2-4E59-A94A-158F14C3FD0E}"/>
          </ac:spMkLst>
        </pc:spChg>
        <pc:spChg chg="add">
          <ac:chgData name="Michelangiolo Mazzeschi" userId="92ed7b7a26e5505e" providerId="LiveId" clId="{E1D1E959-42A7-4732-A97F-8CCB086231BE}" dt="2020-07-21T17:34:30.530" v="3969"/>
          <ac:spMkLst>
            <pc:docMk/>
            <pc:sldMk cId="3868604302" sldId="325"/>
            <ac:spMk id="27" creationId="{692B8ADD-1452-4521-A94C-005A97AFA759}"/>
          </ac:spMkLst>
        </pc:spChg>
        <pc:spChg chg="add">
          <ac:chgData name="Michelangiolo Mazzeschi" userId="92ed7b7a26e5505e" providerId="LiveId" clId="{E1D1E959-42A7-4732-A97F-8CCB086231BE}" dt="2020-07-21T17:34:30.530" v="3969"/>
          <ac:spMkLst>
            <pc:docMk/>
            <pc:sldMk cId="3868604302" sldId="325"/>
            <ac:spMk id="28" creationId="{1BED8310-2890-4BE5-9A0B-40E4CB3279C7}"/>
          </ac:spMkLst>
        </pc:spChg>
        <pc:spChg chg="add">
          <ac:chgData name="Michelangiolo Mazzeschi" userId="92ed7b7a26e5505e" providerId="LiveId" clId="{E1D1E959-42A7-4732-A97F-8CCB086231BE}" dt="2020-07-21T17:34:30.530" v="3969"/>
          <ac:spMkLst>
            <pc:docMk/>
            <pc:sldMk cId="3868604302" sldId="325"/>
            <ac:spMk id="29" creationId="{0E391EC6-A572-45AB-8E18-5C891D72F81B}"/>
          </ac:spMkLst>
        </pc:spChg>
        <pc:spChg chg="add">
          <ac:chgData name="Michelangiolo Mazzeschi" userId="92ed7b7a26e5505e" providerId="LiveId" clId="{E1D1E959-42A7-4732-A97F-8CCB086231BE}" dt="2020-07-21T17:34:30.530" v="3969"/>
          <ac:spMkLst>
            <pc:docMk/>
            <pc:sldMk cId="3868604302" sldId="325"/>
            <ac:spMk id="30" creationId="{7BBCD76F-649E-42E2-8E0C-43C268884D79}"/>
          </ac:spMkLst>
        </pc:spChg>
        <pc:picChg chg="add del">
          <ac:chgData name="Michelangiolo Mazzeschi" userId="92ed7b7a26e5505e" providerId="LiveId" clId="{E1D1E959-42A7-4732-A97F-8CCB086231BE}" dt="2020-07-24T20:22:04.850" v="4839"/>
          <ac:picMkLst>
            <pc:docMk/>
            <pc:sldMk cId="3868604302" sldId="325"/>
            <ac:picMk id="2" creationId="{88A96EE7-E32F-431E-B89A-DB662AEA92C9}"/>
          </ac:picMkLst>
        </pc:picChg>
        <pc:cxnChg chg="del">
          <ac:chgData name="Michelangiolo Mazzeschi" userId="92ed7b7a26e5505e" providerId="LiveId" clId="{E1D1E959-42A7-4732-A97F-8CCB086231BE}" dt="2020-07-21T17:34:22.404" v="3968" actId="478"/>
          <ac:cxnSpMkLst>
            <pc:docMk/>
            <pc:sldMk cId="3868604302" sldId="325"/>
            <ac:cxnSpMk id="4" creationId="{1C61BCB8-81B9-422F-9D11-AAFDBB802261}"/>
          </ac:cxnSpMkLst>
        </pc:cxnChg>
        <pc:cxnChg chg="del">
          <ac:chgData name="Michelangiolo Mazzeschi" userId="92ed7b7a26e5505e" providerId="LiveId" clId="{E1D1E959-42A7-4732-A97F-8CCB086231BE}" dt="2020-07-21T17:34:22.404" v="3968" actId="478"/>
          <ac:cxnSpMkLst>
            <pc:docMk/>
            <pc:sldMk cId="3868604302" sldId="325"/>
            <ac:cxnSpMk id="5" creationId="{390208A4-B064-42B7-856F-CEC0C1C27D0B}"/>
          </ac:cxnSpMkLst>
        </pc:cxnChg>
        <pc:cxnChg chg="del">
          <ac:chgData name="Michelangiolo Mazzeschi" userId="92ed7b7a26e5505e" providerId="LiveId" clId="{E1D1E959-42A7-4732-A97F-8CCB086231BE}" dt="2020-07-21T17:34:22.404" v="3968" actId="478"/>
          <ac:cxnSpMkLst>
            <pc:docMk/>
            <pc:sldMk cId="3868604302" sldId="325"/>
            <ac:cxnSpMk id="6" creationId="{9B792CD7-C53A-4F8A-B1C1-A8026089712F}"/>
          </ac:cxnSpMkLst>
        </pc:cxnChg>
        <pc:cxnChg chg="del">
          <ac:chgData name="Michelangiolo Mazzeschi" userId="92ed7b7a26e5505e" providerId="LiveId" clId="{E1D1E959-42A7-4732-A97F-8CCB086231BE}" dt="2020-07-21T17:34:22.404" v="3968" actId="478"/>
          <ac:cxnSpMkLst>
            <pc:docMk/>
            <pc:sldMk cId="3868604302" sldId="325"/>
            <ac:cxnSpMk id="7" creationId="{76D26F36-E19F-4F52-BC73-84FF3DB6A2A8}"/>
          </ac:cxnSpMkLst>
        </pc:cxnChg>
        <pc:cxnChg chg="add">
          <ac:chgData name="Michelangiolo Mazzeschi" userId="92ed7b7a26e5505e" providerId="LiveId" clId="{E1D1E959-42A7-4732-A97F-8CCB086231BE}" dt="2020-07-21T17:34:30.530" v="3969"/>
          <ac:cxnSpMkLst>
            <pc:docMk/>
            <pc:sldMk cId="3868604302" sldId="325"/>
            <ac:cxnSpMk id="17" creationId="{64AC80E3-0B36-4BA5-8AAA-2BC136F30B76}"/>
          </ac:cxnSpMkLst>
        </pc:cxnChg>
        <pc:cxnChg chg="add">
          <ac:chgData name="Michelangiolo Mazzeschi" userId="92ed7b7a26e5505e" providerId="LiveId" clId="{E1D1E959-42A7-4732-A97F-8CCB086231BE}" dt="2020-07-21T17:34:30.530" v="3969"/>
          <ac:cxnSpMkLst>
            <pc:docMk/>
            <pc:sldMk cId="3868604302" sldId="325"/>
            <ac:cxnSpMk id="18" creationId="{E14474FA-A311-4E15-AB7A-9F4AE3D0427D}"/>
          </ac:cxnSpMkLst>
        </pc:cxnChg>
        <pc:cxnChg chg="add">
          <ac:chgData name="Michelangiolo Mazzeschi" userId="92ed7b7a26e5505e" providerId="LiveId" clId="{E1D1E959-42A7-4732-A97F-8CCB086231BE}" dt="2020-07-21T17:34:30.530" v="3969"/>
          <ac:cxnSpMkLst>
            <pc:docMk/>
            <pc:sldMk cId="3868604302" sldId="325"/>
            <ac:cxnSpMk id="19" creationId="{16EE96D4-07D5-4A21-B68E-124FFD347EA2}"/>
          </ac:cxnSpMkLst>
        </pc:cxnChg>
        <pc:cxnChg chg="add">
          <ac:chgData name="Michelangiolo Mazzeschi" userId="92ed7b7a26e5505e" providerId="LiveId" clId="{E1D1E959-42A7-4732-A97F-8CCB086231BE}" dt="2020-07-21T17:34:30.530" v="3969"/>
          <ac:cxnSpMkLst>
            <pc:docMk/>
            <pc:sldMk cId="3868604302" sldId="325"/>
            <ac:cxnSpMk id="20" creationId="{4D0BBB52-5217-470F-9B9A-CF4A02CD995A}"/>
          </ac:cxnSpMkLst>
        </pc:cxnChg>
      </pc:sldChg>
      <pc:sldChg chg="modSp new mod setBg">
        <pc:chgData name="Michelangiolo Mazzeschi" userId="92ed7b7a26e5505e" providerId="LiveId" clId="{E1D1E959-42A7-4732-A97F-8CCB086231BE}" dt="2020-07-25T09:59:04.249" v="5421" actId="207"/>
        <pc:sldMkLst>
          <pc:docMk/>
          <pc:sldMk cId="3837507020" sldId="326"/>
        </pc:sldMkLst>
        <pc:spChg chg="mod">
          <ac:chgData name="Michelangiolo Mazzeschi" userId="92ed7b7a26e5505e" providerId="LiveId" clId="{E1D1E959-42A7-4732-A97F-8CCB086231BE}" dt="2020-07-25T09:59:04.249" v="5421" actId="207"/>
          <ac:spMkLst>
            <pc:docMk/>
            <pc:sldMk cId="3837507020" sldId="326"/>
            <ac:spMk id="2" creationId="{18535291-4D19-4EC5-AD01-C129B8052278}"/>
          </ac:spMkLst>
        </pc:spChg>
        <pc:spChg chg="mod">
          <ac:chgData name="Michelangiolo Mazzeschi" userId="92ed7b7a26e5505e" providerId="LiveId" clId="{E1D1E959-42A7-4732-A97F-8CCB086231BE}" dt="2020-07-25T09:59:04.249" v="5421" actId="207"/>
          <ac:spMkLst>
            <pc:docMk/>
            <pc:sldMk cId="3837507020" sldId="326"/>
            <ac:spMk id="3" creationId="{EE2665E0-1534-4D3B-A005-E2E194769F47}"/>
          </ac:spMkLst>
        </pc:spChg>
      </pc:sldChg>
      <pc:sldChg chg="modSp add del mod ord setBg">
        <pc:chgData name="Michelangiolo Mazzeschi" userId="92ed7b7a26e5505e" providerId="LiveId" clId="{E1D1E959-42A7-4732-A97F-8CCB086231BE}" dt="2020-07-24T15:16:34.667" v="4837" actId="47"/>
        <pc:sldMkLst>
          <pc:docMk/>
          <pc:sldMk cId="844816200" sldId="327"/>
        </pc:sldMkLst>
        <pc:spChg chg="mod">
          <ac:chgData name="Michelangiolo Mazzeschi" userId="92ed7b7a26e5505e" providerId="LiveId" clId="{E1D1E959-42A7-4732-A97F-8CCB086231BE}" dt="2020-07-24T01:19:32.136" v="4734" actId="20577"/>
          <ac:spMkLst>
            <pc:docMk/>
            <pc:sldMk cId="844816200" sldId="327"/>
            <ac:spMk id="2" creationId="{C97D5630-E5B2-4AD6-B80A-098A31F1700E}"/>
          </ac:spMkLst>
        </pc:spChg>
        <pc:spChg chg="mod">
          <ac:chgData name="Michelangiolo Mazzeschi" userId="92ed7b7a26e5505e" providerId="LiveId" clId="{E1D1E959-42A7-4732-A97F-8CCB086231BE}" dt="2020-07-24T01:19:34.459" v="4735" actId="20577"/>
          <ac:spMkLst>
            <pc:docMk/>
            <pc:sldMk cId="844816200" sldId="327"/>
            <ac:spMk id="5" creationId="{114F87A3-98C0-4260-BF47-FF659B930D99}"/>
          </ac:spMkLst>
        </pc:spChg>
      </pc:sldChg>
      <pc:sldChg chg="addSp delSp modSp add mod ord setBg">
        <pc:chgData name="Michelangiolo Mazzeschi" userId="92ed7b7a26e5505e" providerId="LiveId" clId="{E1D1E959-42A7-4732-A97F-8CCB086231BE}" dt="2020-07-25T08:17:18.314" v="4860" actId="208"/>
        <pc:sldMkLst>
          <pc:docMk/>
          <pc:sldMk cId="1780205994" sldId="327"/>
        </pc:sldMkLst>
        <pc:spChg chg="add del mod">
          <ac:chgData name="Michelangiolo Mazzeschi" userId="92ed7b7a26e5505e" providerId="LiveId" clId="{E1D1E959-42A7-4732-A97F-8CCB086231BE}" dt="2020-07-24T20:22:27.154" v="4847" actId="478"/>
          <ac:spMkLst>
            <pc:docMk/>
            <pc:sldMk cId="1780205994" sldId="327"/>
            <ac:spMk id="3" creationId="{2E32C9DA-56C5-427D-ABA8-65BEFF961A2D}"/>
          </ac:spMkLst>
        </pc:spChg>
        <pc:spChg chg="mod">
          <ac:chgData name="Michelangiolo Mazzeschi" userId="92ed7b7a26e5505e" providerId="LiveId" clId="{E1D1E959-42A7-4732-A97F-8CCB086231BE}" dt="2020-07-24T20:22:56.815" v="4849" actId="1076"/>
          <ac:spMkLst>
            <pc:docMk/>
            <pc:sldMk cId="1780205994" sldId="327"/>
            <ac:spMk id="21" creationId="{C939541C-2363-4EC3-A73D-BA321EB745EC}"/>
          </ac:spMkLst>
        </pc:spChg>
        <pc:spChg chg="mod">
          <ac:chgData name="Michelangiolo Mazzeschi" userId="92ed7b7a26e5505e" providerId="LiveId" clId="{E1D1E959-42A7-4732-A97F-8CCB086231BE}" dt="2020-07-24T20:22:56.815" v="4849" actId="1076"/>
          <ac:spMkLst>
            <pc:docMk/>
            <pc:sldMk cId="1780205994" sldId="327"/>
            <ac:spMk id="22" creationId="{342469EE-C7F7-41A3-AB88-A8951911198C}"/>
          </ac:spMkLst>
        </pc:spChg>
        <pc:spChg chg="mod">
          <ac:chgData name="Michelangiolo Mazzeschi" userId="92ed7b7a26e5505e" providerId="LiveId" clId="{E1D1E959-42A7-4732-A97F-8CCB086231BE}" dt="2020-07-24T20:22:56.815" v="4849" actId="1076"/>
          <ac:spMkLst>
            <pc:docMk/>
            <pc:sldMk cId="1780205994" sldId="327"/>
            <ac:spMk id="23" creationId="{017EEA5C-CF9C-4550-BB1B-F964823E1AB1}"/>
          </ac:spMkLst>
        </pc:spChg>
        <pc:spChg chg="del">
          <ac:chgData name="Michelangiolo Mazzeschi" userId="92ed7b7a26e5505e" providerId="LiveId" clId="{E1D1E959-42A7-4732-A97F-8CCB086231BE}" dt="2020-07-24T20:22:25.456" v="4846" actId="478"/>
          <ac:spMkLst>
            <pc:docMk/>
            <pc:sldMk cId="1780205994" sldId="327"/>
            <ac:spMk id="24" creationId="{1F04ADEF-AF08-4C66-A1FB-D81B1194BC12}"/>
          </ac:spMkLst>
        </pc:spChg>
        <pc:spChg chg="mod">
          <ac:chgData name="Michelangiolo Mazzeschi" userId="92ed7b7a26e5505e" providerId="LiveId" clId="{E1D1E959-42A7-4732-A97F-8CCB086231BE}" dt="2020-07-25T08:17:18.314" v="4860" actId="208"/>
          <ac:spMkLst>
            <pc:docMk/>
            <pc:sldMk cId="1780205994" sldId="327"/>
            <ac:spMk id="25" creationId="{41797CE6-6EA6-4826-9091-946CD74626F2}"/>
          </ac:spMkLst>
        </pc:spChg>
        <pc:spChg chg="mod">
          <ac:chgData name="Michelangiolo Mazzeschi" userId="92ed7b7a26e5505e" providerId="LiveId" clId="{E1D1E959-42A7-4732-A97F-8CCB086231BE}" dt="2020-07-25T08:17:18.314" v="4860" actId="208"/>
          <ac:spMkLst>
            <pc:docMk/>
            <pc:sldMk cId="1780205994" sldId="327"/>
            <ac:spMk id="26" creationId="{3201C801-C1A2-4E59-A94A-158F14C3FD0E}"/>
          </ac:spMkLst>
        </pc:spChg>
        <pc:spChg chg="mod">
          <ac:chgData name="Michelangiolo Mazzeschi" userId="92ed7b7a26e5505e" providerId="LiveId" clId="{E1D1E959-42A7-4732-A97F-8CCB086231BE}" dt="2020-07-25T08:17:18.314" v="4860" actId="208"/>
          <ac:spMkLst>
            <pc:docMk/>
            <pc:sldMk cId="1780205994" sldId="327"/>
            <ac:spMk id="27" creationId="{692B8ADD-1452-4521-A94C-005A97AFA759}"/>
          </ac:spMkLst>
        </pc:spChg>
        <pc:spChg chg="mod">
          <ac:chgData name="Michelangiolo Mazzeschi" userId="92ed7b7a26e5505e" providerId="LiveId" clId="{E1D1E959-42A7-4732-A97F-8CCB086231BE}" dt="2020-07-25T08:17:18.314" v="4860" actId="208"/>
          <ac:spMkLst>
            <pc:docMk/>
            <pc:sldMk cId="1780205994" sldId="327"/>
            <ac:spMk id="28" creationId="{1BED8310-2890-4BE5-9A0B-40E4CB3279C7}"/>
          </ac:spMkLst>
        </pc:spChg>
        <pc:spChg chg="mod">
          <ac:chgData name="Michelangiolo Mazzeschi" userId="92ed7b7a26e5505e" providerId="LiveId" clId="{E1D1E959-42A7-4732-A97F-8CCB086231BE}" dt="2020-07-25T08:17:18.314" v="4860" actId="208"/>
          <ac:spMkLst>
            <pc:docMk/>
            <pc:sldMk cId="1780205994" sldId="327"/>
            <ac:spMk id="29" creationId="{0E391EC6-A572-45AB-8E18-5C891D72F81B}"/>
          </ac:spMkLst>
        </pc:spChg>
        <pc:spChg chg="mod">
          <ac:chgData name="Michelangiolo Mazzeschi" userId="92ed7b7a26e5505e" providerId="LiveId" clId="{E1D1E959-42A7-4732-A97F-8CCB086231BE}" dt="2020-07-25T08:17:18.314" v="4860" actId="208"/>
          <ac:spMkLst>
            <pc:docMk/>
            <pc:sldMk cId="1780205994" sldId="327"/>
            <ac:spMk id="30" creationId="{7BBCD76F-649E-42E2-8E0C-43C268884D79}"/>
          </ac:spMkLst>
        </pc:spChg>
        <pc:cxnChg chg="mod">
          <ac:chgData name="Michelangiolo Mazzeschi" userId="92ed7b7a26e5505e" providerId="LiveId" clId="{E1D1E959-42A7-4732-A97F-8CCB086231BE}" dt="2020-07-24T20:22:56.815" v="4849" actId="1076"/>
          <ac:cxnSpMkLst>
            <pc:docMk/>
            <pc:sldMk cId="1780205994" sldId="327"/>
            <ac:cxnSpMk id="17" creationId="{64AC80E3-0B36-4BA5-8AAA-2BC136F30B76}"/>
          </ac:cxnSpMkLst>
        </pc:cxnChg>
        <pc:cxnChg chg="mod">
          <ac:chgData name="Michelangiolo Mazzeschi" userId="92ed7b7a26e5505e" providerId="LiveId" clId="{E1D1E959-42A7-4732-A97F-8CCB086231BE}" dt="2020-07-24T20:22:56.815" v="4849" actId="1076"/>
          <ac:cxnSpMkLst>
            <pc:docMk/>
            <pc:sldMk cId="1780205994" sldId="327"/>
            <ac:cxnSpMk id="18" creationId="{E14474FA-A311-4E15-AB7A-9F4AE3D0427D}"/>
          </ac:cxnSpMkLst>
        </pc:cxnChg>
        <pc:cxnChg chg="mod">
          <ac:chgData name="Michelangiolo Mazzeschi" userId="92ed7b7a26e5505e" providerId="LiveId" clId="{E1D1E959-42A7-4732-A97F-8CCB086231BE}" dt="2020-07-24T20:22:56.815" v="4849" actId="1076"/>
          <ac:cxnSpMkLst>
            <pc:docMk/>
            <pc:sldMk cId="1780205994" sldId="327"/>
            <ac:cxnSpMk id="19" creationId="{16EE96D4-07D5-4A21-B68E-124FFD347EA2}"/>
          </ac:cxnSpMkLst>
        </pc:cxnChg>
        <pc:cxnChg chg="mod">
          <ac:chgData name="Michelangiolo Mazzeschi" userId="92ed7b7a26e5505e" providerId="LiveId" clId="{E1D1E959-42A7-4732-A97F-8CCB086231BE}" dt="2020-07-24T20:22:56.815" v="4849" actId="1076"/>
          <ac:cxnSpMkLst>
            <pc:docMk/>
            <pc:sldMk cId="1780205994" sldId="327"/>
            <ac:cxnSpMk id="20" creationId="{4D0BBB52-5217-470F-9B9A-CF4A02CD995A}"/>
          </ac:cxnSpMkLst>
        </pc:cxnChg>
      </pc:sldChg>
      <pc:sldChg chg="addSp delSp modSp new del mod">
        <pc:chgData name="Michelangiolo Mazzeschi" userId="92ed7b7a26e5505e" providerId="LiveId" clId="{E1D1E959-42A7-4732-A97F-8CCB086231BE}" dt="2020-07-25T09:47:43.971" v="5091" actId="47"/>
        <pc:sldMkLst>
          <pc:docMk/>
          <pc:sldMk cId="1117787514" sldId="328"/>
        </pc:sldMkLst>
        <pc:spChg chg="del">
          <ac:chgData name="Michelangiolo Mazzeschi" userId="92ed7b7a26e5505e" providerId="LiveId" clId="{E1D1E959-42A7-4732-A97F-8CCB086231BE}" dt="2020-07-25T09:47:16.905" v="5086" actId="478"/>
          <ac:spMkLst>
            <pc:docMk/>
            <pc:sldMk cId="1117787514" sldId="328"/>
            <ac:spMk id="2" creationId="{03EE267B-3D6D-431D-BEAB-395A57438225}"/>
          </ac:spMkLst>
        </pc:spChg>
        <pc:spChg chg="del">
          <ac:chgData name="Michelangiolo Mazzeschi" userId="92ed7b7a26e5505e" providerId="LiveId" clId="{E1D1E959-42A7-4732-A97F-8CCB086231BE}" dt="2020-07-25T09:47:16.905" v="5086" actId="478"/>
          <ac:spMkLst>
            <pc:docMk/>
            <pc:sldMk cId="1117787514" sldId="328"/>
            <ac:spMk id="3" creationId="{868D6B45-BD46-4323-9A25-FA1485F9A697}"/>
          </ac:spMkLst>
        </pc:spChg>
        <pc:picChg chg="add mod">
          <ac:chgData name="Michelangiolo Mazzeschi" userId="92ed7b7a26e5505e" providerId="LiveId" clId="{E1D1E959-42A7-4732-A97F-8CCB086231BE}" dt="2020-07-25T09:47:22.265" v="5090" actId="14100"/>
          <ac:picMkLst>
            <pc:docMk/>
            <pc:sldMk cId="1117787514" sldId="328"/>
            <ac:picMk id="4" creationId="{D0F5B7F2-141B-4D6E-86BE-281F09C18763}"/>
          </ac:picMkLst>
        </pc:picChg>
      </pc:sldChg>
      <pc:sldChg chg="addSp delSp modSp add del mod">
        <pc:chgData name="Michelangiolo Mazzeschi" userId="92ed7b7a26e5505e" providerId="LiveId" clId="{E1D1E959-42A7-4732-A97F-8CCB086231BE}" dt="2020-07-25T08:36:29.720" v="5084" actId="47"/>
        <pc:sldMkLst>
          <pc:docMk/>
          <pc:sldMk cId="1412090142" sldId="328"/>
        </pc:sldMkLst>
        <pc:spChg chg="mod">
          <ac:chgData name="Michelangiolo Mazzeschi" userId="92ed7b7a26e5505e" providerId="LiveId" clId="{E1D1E959-42A7-4732-A97F-8CCB086231BE}" dt="2020-07-25T08:33:35.734" v="4965" actId="20577"/>
          <ac:spMkLst>
            <pc:docMk/>
            <pc:sldMk cId="1412090142" sldId="328"/>
            <ac:spMk id="2" creationId="{C97D5630-E5B2-4AD6-B80A-098A31F1700E}"/>
          </ac:spMkLst>
        </pc:spChg>
        <pc:spChg chg="mod">
          <ac:chgData name="Michelangiolo Mazzeschi" userId="92ed7b7a26e5505e" providerId="LiveId" clId="{E1D1E959-42A7-4732-A97F-8CCB086231BE}" dt="2020-07-25T08:35:52.145" v="5064" actId="1076"/>
          <ac:spMkLst>
            <pc:docMk/>
            <pc:sldMk cId="1412090142" sldId="328"/>
            <ac:spMk id="9" creationId="{07E60BFC-F526-40E7-9310-8DD39ACD77BC}"/>
          </ac:spMkLst>
        </pc:spChg>
        <pc:spChg chg="add mod">
          <ac:chgData name="Michelangiolo Mazzeschi" userId="92ed7b7a26e5505e" providerId="LiveId" clId="{E1D1E959-42A7-4732-A97F-8CCB086231BE}" dt="2020-07-25T08:36:04.077" v="5082" actId="1076"/>
          <ac:spMkLst>
            <pc:docMk/>
            <pc:sldMk cId="1412090142" sldId="328"/>
            <ac:spMk id="13" creationId="{FADD6B4E-126B-4502-ABD9-B938148D4234}"/>
          </ac:spMkLst>
        </pc:spChg>
        <pc:spChg chg="add mod">
          <ac:chgData name="Michelangiolo Mazzeschi" userId="92ed7b7a26e5505e" providerId="LiveId" clId="{E1D1E959-42A7-4732-A97F-8CCB086231BE}" dt="2020-07-25T08:35:32.052" v="5059" actId="14100"/>
          <ac:spMkLst>
            <pc:docMk/>
            <pc:sldMk cId="1412090142" sldId="328"/>
            <ac:spMk id="14" creationId="{F85B9486-4EC5-4C44-8ADC-6A917AD90048}"/>
          </ac:spMkLst>
        </pc:spChg>
        <pc:spChg chg="del">
          <ac:chgData name="Michelangiolo Mazzeschi" userId="92ed7b7a26e5505e" providerId="LiveId" clId="{E1D1E959-42A7-4732-A97F-8CCB086231BE}" dt="2020-07-25T08:33:43.554" v="4966" actId="478"/>
          <ac:spMkLst>
            <pc:docMk/>
            <pc:sldMk cId="1412090142" sldId="328"/>
            <ac:spMk id="15" creationId="{1530D672-CA80-43C5-94C1-C6EDB0FA108D}"/>
          </ac:spMkLst>
        </pc:spChg>
        <pc:spChg chg="del mod">
          <ac:chgData name="Michelangiolo Mazzeschi" userId="92ed7b7a26e5505e" providerId="LiveId" clId="{E1D1E959-42A7-4732-A97F-8CCB086231BE}" dt="2020-07-25T08:33:47.094" v="4971" actId="478"/>
          <ac:spMkLst>
            <pc:docMk/>
            <pc:sldMk cId="1412090142" sldId="328"/>
            <ac:spMk id="16" creationId="{48ED6E48-4AC6-4ABB-9A02-4C7ACA2D6FE1}"/>
          </ac:spMkLst>
        </pc:spChg>
        <pc:spChg chg="del">
          <ac:chgData name="Michelangiolo Mazzeschi" userId="92ed7b7a26e5505e" providerId="LiveId" clId="{E1D1E959-42A7-4732-A97F-8CCB086231BE}" dt="2020-07-25T08:33:50.642" v="4973" actId="478"/>
          <ac:spMkLst>
            <pc:docMk/>
            <pc:sldMk cId="1412090142" sldId="328"/>
            <ac:spMk id="17" creationId="{43D39154-0D80-490D-85B1-963662632477}"/>
          </ac:spMkLst>
        </pc:spChg>
        <pc:spChg chg="add mod">
          <ac:chgData name="Michelangiolo Mazzeschi" userId="92ed7b7a26e5505e" providerId="LiveId" clId="{E1D1E959-42A7-4732-A97F-8CCB086231BE}" dt="2020-07-25T08:36:07.280" v="5083" actId="1076"/>
          <ac:spMkLst>
            <pc:docMk/>
            <pc:sldMk cId="1412090142" sldId="328"/>
            <ac:spMk id="18" creationId="{6832882F-2302-4B31-BCE7-7301A5DA2374}"/>
          </ac:spMkLst>
        </pc:spChg>
        <pc:picChg chg="del">
          <ac:chgData name="Michelangiolo Mazzeschi" userId="92ed7b7a26e5505e" providerId="LiveId" clId="{E1D1E959-42A7-4732-A97F-8CCB086231BE}" dt="2020-07-25T08:33:43.554" v="4966" actId="478"/>
          <ac:picMkLst>
            <pc:docMk/>
            <pc:sldMk cId="1412090142" sldId="328"/>
            <ac:picMk id="11" creationId="{2D99B55F-6495-4492-B043-3919A318D31A}"/>
          </ac:picMkLst>
        </pc:picChg>
        <pc:picChg chg="del">
          <ac:chgData name="Michelangiolo Mazzeschi" userId="92ed7b7a26e5505e" providerId="LiveId" clId="{E1D1E959-42A7-4732-A97F-8CCB086231BE}" dt="2020-07-25T08:33:45.709" v="4969" actId="478"/>
          <ac:picMkLst>
            <pc:docMk/>
            <pc:sldMk cId="1412090142" sldId="328"/>
            <ac:picMk id="12" creationId="{157F8C4A-736A-4E3F-8B3B-8D7D0E8721D5}"/>
          </ac:picMkLst>
        </pc:picChg>
        <pc:cxnChg chg="del">
          <ac:chgData name="Michelangiolo Mazzeschi" userId="92ed7b7a26e5505e" providerId="LiveId" clId="{E1D1E959-42A7-4732-A97F-8CCB086231BE}" dt="2020-07-25T08:33:44.342" v="4967" actId="478"/>
          <ac:cxnSpMkLst>
            <pc:docMk/>
            <pc:sldMk cId="1412090142" sldId="328"/>
            <ac:cxnSpMk id="19" creationId="{0E289D47-A8C2-4C23-A9CF-B29400CCAB23}"/>
          </ac:cxnSpMkLst>
        </pc:cxnChg>
        <pc:cxnChg chg="del">
          <ac:chgData name="Michelangiolo Mazzeschi" userId="92ed7b7a26e5505e" providerId="LiveId" clId="{E1D1E959-42A7-4732-A97F-8CCB086231BE}" dt="2020-07-25T08:33:44.958" v="4968" actId="478"/>
          <ac:cxnSpMkLst>
            <pc:docMk/>
            <pc:sldMk cId="1412090142" sldId="328"/>
            <ac:cxnSpMk id="20" creationId="{4F24AB5F-A59E-49ED-83EC-DFFEC2EA99A0}"/>
          </ac:cxnSpMkLst>
        </pc:cxnChg>
      </pc:sldChg>
      <pc:sldChg chg="addSp delSp modSp add mod">
        <pc:chgData name="Michelangiolo Mazzeschi" userId="92ed7b7a26e5505e" providerId="LiveId" clId="{E1D1E959-42A7-4732-A97F-8CCB086231BE}" dt="2020-07-25T09:51:37.262" v="5253" actId="1076"/>
        <pc:sldMkLst>
          <pc:docMk/>
          <pc:sldMk cId="3169467897" sldId="328"/>
        </pc:sldMkLst>
        <pc:spChg chg="del">
          <ac:chgData name="Michelangiolo Mazzeschi" userId="92ed7b7a26e5505e" providerId="LiveId" clId="{E1D1E959-42A7-4732-A97F-8CCB086231BE}" dt="2020-07-25T09:47:51.946" v="5093" actId="478"/>
          <ac:spMkLst>
            <pc:docMk/>
            <pc:sldMk cId="3169467897" sldId="328"/>
            <ac:spMk id="2" creationId="{C97D5630-E5B2-4AD6-B80A-098A31F1700E}"/>
          </ac:spMkLst>
        </pc:spChg>
        <pc:spChg chg="add del mod">
          <ac:chgData name="Michelangiolo Mazzeschi" userId="92ed7b7a26e5505e" providerId="LiveId" clId="{E1D1E959-42A7-4732-A97F-8CCB086231BE}" dt="2020-07-25T09:47:53.984" v="5094" actId="478"/>
          <ac:spMkLst>
            <pc:docMk/>
            <pc:sldMk cId="3169467897" sldId="328"/>
            <ac:spMk id="5" creationId="{86FBECFF-8A1B-4CFD-88C1-E131C8CF6926}"/>
          </ac:spMkLst>
        </pc:spChg>
        <pc:spChg chg="del">
          <ac:chgData name="Michelangiolo Mazzeschi" userId="92ed7b7a26e5505e" providerId="LiveId" clId="{E1D1E959-42A7-4732-A97F-8CCB086231BE}" dt="2020-07-25T09:47:51.946" v="5093" actId="478"/>
          <ac:spMkLst>
            <pc:docMk/>
            <pc:sldMk cId="3169467897" sldId="328"/>
            <ac:spMk id="6" creationId="{87829066-DDAB-452E-9D4E-17BBCCEDA184}"/>
          </ac:spMkLst>
        </pc:spChg>
        <pc:spChg chg="add del mod">
          <ac:chgData name="Michelangiolo Mazzeschi" userId="92ed7b7a26e5505e" providerId="LiveId" clId="{E1D1E959-42A7-4732-A97F-8CCB086231BE}" dt="2020-07-25T09:47:53.984" v="5094" actId="478"/>
          <ac:spMkLst>
            <pc:docMk/>
            <pc:sldMk cId="3169467897" sldId="328"/>
            <ac:spMk id="8" creationId="{AC2B4478-8BCA-4EDA-A8DE-94437DC81B85}"/>
          </ac:spMkLst>
        </pc:spChg>
        <pc:graphicFrameChg chg="add mod modGraphic">
          <ac:chgData name="Michelangiolo Mazzeschi" userId="92ed7b7a26e5505e" providerId="LiveId" clId="{E1D1E959-42A7-4732-A97F-8CCB086231BE}" dt="2020-07-25T09:51:37.262" v="5253" actId="1076"/>
          <ac:graphicFrameMkLst>
            <pc:docMk/>
            <pc:sldMk cId="3169467897" sldId="328"/>
            <ac:graphicFrameMk id="9" creationId="{41CFFF89-9441-4B9C-9C37-48E625FDFAC3}"/>
          </ac:graphicFrameMkLst>
        </pc:graphicFrameChg>
        <pc:picChg chg="del">
          <ac:chgData name="Michelangiolo Mazzeschi" userId="92ed7b7a26e5505e" providerId="LiveId" clId="{E1D1E959-42A7-4732-A97F-8CCB086231BE}" dt="2020-07-25T09:47:51.946" v="5093" actId="478"/>
          <ac:picMkLst>
            <pc:docMk/>
            <pc:sldMk cId="3169467897" sldId="328"/>
            <ac:picMk id="4" creationId="{6019DC7E-11F5-4517-984A-7939D1231D91}"/>
          </ac:picMkLst>
        </pc:picChg>
      </pc:sldChg>
      <pc:sldChg chg="addSp delSp new mod setBg">
        <pc:chgData name="Michelangiolo Mazzeschi" userId="92ed7b7a26e5505e" providerId="LiveId" clId="{E1D1E959-42A7-4732-A97F-8CCB086231BE}" dt="2020-07-25T09:54:57.039" v="5257"/>
        <pc:sldMkLst>
          <pc:docMk/>
          <pc:sldMk cId="4116841100" sldId="329"/>
        </pc:sldMkLst>
        <pc:spChg chg="del">
          <ac:chgData name="Michelangiolo Mazzeschi" userId="92ed7b7a26e5505e" providerId="LiveId" clId="{E1D1E959-42A7-4732-A97F-8CCB086231BE}" dt="2020-07-25T09:54:51.407" v="5255" actId="478"/>
          <ac:spMkLst>
            <pc:docMk/>
            <pc:sldMk cId="4116841100" sldId="329"/>
            <ac:spMk id="2" creationId="{DD30413C-F5F8-4AF1-A5DD-1141C3A98F92}"/>
          </ac:spMkLst>
        </pc:spChg>
        <pc:spChg chg="del">
          <ac:chgData name="Michelangiolo Mazzeschi" userId="92ed7b7a26e5505e" providerId="LiveId" clId="{E1D1E959-42A7-4732-A97F-8CCB086231BE}" dt="2020-07-25T09:54:51.407" v="5255" actId="478"/>
          <ac:spMkLst>
            <pc:docMk/>
            <pc:sldMk cId="4116841100" sldId="329"/>
            <ac:spMk id="3" creationId="{35176EB6-90FC-4E56-8010-9D37A2FDDE19}"/>
          </ac:spMkLst>
        </pc:spChg>
        <pc:picChg chg="add">
          <ac:chgData name="Michelangiolo Mazzeschi" userId="92ed7b7a26e5505e" providerId="LiveId" clId="{E1D1E959-42A7-4732-A97F-8CCB086231BE}" dt="2020-07-25T09:54:51.764" v="5256"/>
          <ac:picMkLst>
            <pc:docMk/>
            <pc:sldMk cId="4116841100" sldId="329"/>
            <ac:picMk id="4" creationId="{2C0EDEB3-CD1D-47B6-92EF-E6D035F56DC0}"/>
          </ac:picMkLst>
        </pc:picChg>
      </pc:sldChg>
      <pc:sldChg chg="modSp add mod">
        <pc:chgData name="Michelangiolo Mazzeschi" userId="92ed7b7a26e5505e" providerId="LiveId" clId="{E1D1E959-42A7-4732-A97F-8CCB086231BE}" dt="2020-07-25T09:59:00.844" v="5420" actId="207"/>
        <pc:sldMkLst>
          <pc:docMk/>
          <pc:sldMk cId="3957795251" sldId="330"/>
        </pc:sldMkLst>
        <pc:spChg chg="mod">
          <ac:chgData name="Michelangiolo Mazzeschi" userId="92ed7b7a26e5505e" providerId="LiveId" clId="{E1D1E959-42A7-4732-A97F-8CCB086231BE}" dt="2020-07-25T09:59:00.844" v="5420" actId="207"/>
          <ac:spMkLst>
            <pc:docMk/>
            <pc:sldMk cId="3957795251" sldId="330"/>
            <ac:spMk id="2" creationId="{C97D5630-E5B2-4AD6-B80A-098A31F1700E}"/>
          </ac:spMkLst>
        </pc:spChg>
        <pc:spChg chg="mod">
          <ac:chgData name="Michelangiolo Mazzeschi" userId="92ed7b7a26e5505e" providerId="LiveId" clId="{E1D1E959-42A7-4732-A97F-8CCB086231BE}" dt="2020-07-25T09:59:00.844" v="5420" actId="207"/>
          <ac:spMkLst>
            <pc:docMk/>
            <pc:sldMk cId="3957795251" sldId="330"/>
            <ac:spMk id="3" creationId="{86D92A25-C346-4411-BD1F-963059EC2E13}"/>
          </ac:spMkLst>
        </pc:spChg>
      </pc:sldChg>
      <pc:sldMasterChg chg="setBg modSldLayout">
        <pc:chgData name="Michelangiolo Mazzeschi" userId="92ed7b7a26e5505e" providerId="LiveId" clId="{E1D1E959-42A7-4732-A97F-8CCB086231BE}" dt="2020-07-18T17:40:56.859" v="710"/>
        <pc:sldMasterMkLst>
          <pc:docMk/>
          <pc:sldMasterMk cId="4247320707" sldId="2147483648"/>
        </pc:sldMasterMkLst>
        <pc:sldLayoutChg chg="setBg">
          <pc:chgData name="Michelangiolo Mazzeschi" userId="92ed7b7a26e5505e" providerId="LiveId" clId="{E1D1E959-42A7-4732-A97F-8CCB086231BE}" dt="2020-07-18T17:40:56.859" v="710"/>
          <pc:sldLayoutMkLst>
            <pc:docMk/>
            <pc:sldMasterMk cId="4247320707" sldId="2147483648"/>
            <pc:sldLayoutMk cId="3919213507" sldId="2147483649"/>
          </pc:sldLayoutMkLst>
        </pc:sldLayoutChg>
        <pc:sldLayoutChg chg="setBg">
          <pc:chgData name="Michelangiolo Mazzeschi" userId="92ed7b7a26e5505e" providerId="LiveId" clId="{E1D1E959-42A7-4732-A97F-8CCB086231BE}" dt="2020-07-18T17:40:56.859" v="710"/>
          <pc:sldLayoutMkLst>
            <pc:docMk/>
            <pc:sldMasterMk cId="4247320707" sldId="2147483648"/>
            <pc:sldLayoutMk cId="443395818" sldId="2147483650"/>
          </pc:sldLayoutMkLst>
        </pc:sldLayoutChg>
        <pc:sldLayoutChg chg="setBg">
          <pc:chgData name="Michelangiolo Mazzeschi" userId="92ed7b7a26e5505e" providerId="LiveId" clId="{E1D1E959-42A7-4732-A97F-8CCB086231BE}" dt="2020-07-18T17:40:56.859" v="710"/>
          <pc:sldLayoutMkLst>
            <pc:docMk/>
            <pc:sldMasterMk cId="4247320707" sldId="2147483648"/>
            <pc:sldLayoutMk cId="2935853793" sldId="2147483651"/>
          </pc:sldLayoutMkLst>
        </pc:sldLayoutChg>
        <pc:sldLayoutChg chg="setBg">
          <pc:chgData name="Michelangiolo Mazzeschi" userId="92ed7b7a26e5505e" providerId="LiveId" clId="{E1D1E959-42A7-4732-A97F-8CCB086231BE}" dt="2020-07-18T17:40:56.859" v="710"/>
          <pc:sldLayoutMkLst>
            <pc:docMk/>
            <pc:sldMasterMk cId="4247320707" sldId="2147483648"/>
            <pc:sldLayoutMk cId="1677875460" sldId="2147483652"/>
          </pc:sldLayoutMkLst>
        </pc:sldLayoutChg>
        <pc:sldLayoutChg chg="setBg">
          <pc:chgData name="Michelangiolo Mazzeschi" userId="92ed7b7a26e5505e" providerId="LiveId" clId="{E1D1E959-42A7-4732-A97F-8CCB086231BE}" dt="2020-07-18T17:40:56.859" v="710"/>
          <pc:sldLayoutMkLst>
            <pc:docMk/>
            <pc:sldMasterMk cId="4247320707" sldId="2147483648"/>
            <pc:sldLayoutMk cId="1610557348" sldId="2147483653"/>
          </pc:sldLayoutMkLst>
        </pc:sldLayoutChg>
        <pc:sldLayoutChg chg="setBg">
          <pc:chgData name="Michelangiolo Mazzeschi" userId="92ed7b7a26e5505e" providerId="LiveId" clId="{E1D1E959-42A7-4732-A97F-8CCB086231BE}" dt="2020-07-18T17:40:56.859" v="710"/>
          <pc:sldLayoutMkLst>
            <pc:docMk/>
            <pc:sldMasterMk cId="4247320707" sldId="2147483648"/>
            <pc:sldLayoutMk cId="2554836723" sldId="2147483654"/>
          </pc:sldLayoutMkLst>
        </pc:sldLayoutChg>
        <pc:sldLayoutChg chg="setBg">
          <pc:chgData name="Michelangiolo Mazzeschi" userId="92ed7b7a26e5505e" providerId="LiveId" clId="{E1D1E959-42A7-4732-A97F-8CCB086231BE}" dt="2020-07-18T17:40:56.859" v="710"/>
          <pc:sldLayoutMkLst>
            <pc:docMk/>
            <pc:sldMasterMk cId="4247320707" sldId="2147483648"/>
            <pc:sldLayoutMk cId="3987995202" sldId="2147483655"/>
          </pc:sldLayoutMkLst>
        </pc:sldLayoutChg>
        <pc:sldLayoutChg chg="setBg">
          <pc:chgData name="Michelangiolo Mazzeschi" userId="92ed7b7a26e5505e" providerId="LiveId" clId="{E1D1E959-42A7-4732-A97F-8CCB086231BE}" dt="2020-07-18T17:40:56.859" v="710"/>
          <pc:sldLayoutMkLst>
            <pc:docMk/>
            <pc:sldMasterMk cId="4247320707" sldId="2147483648"/>
            <pc:sldLayoutMk cId="4222809373" sldId="2147483656"/>
          </pc:sldLayoutMkLst>
        </pc:sldLayoutChg>
        <pc:sldLayoutChg chg="setBg">
          <pc:chgData name="Michelangiolo Mazzeschi" userId="92ed7b7a26e5505e" providerId="LiveId" clId="{E1D1E959-42A7-4732-A97F-8CCB086231BE}" dt="2020-07-18T17:40:56.859" v="710"/>
          <pc:sldLayoutMkLst>
            <pc:docMk/>
            <pc:sldMasterMk cId="4247320707" sldId="2147483648"/>
            <pc:sldLayoutMk cId="546619316" sldId="2147483657"/>
          </pc:sldLayoutMkLst>
        </pc:sldLayoutChg>
        <pc:sldLayoutChg chg="setBg">
          <pc:chgData name="Michelangiolo Mazzeschi" userId="92ed7b7a26e5505e" providerId="LiveId" clId="{E1D1E959-42A7-4732-A97F-8CCB086231BE}" dt="2020-07-18T17:40:56.859" v="710"/>
          <pc:sldLayoutMkLst>
            <pc:docMk/>
            <pc:sldMasterMk cId="4247320707" sldId="2147483648"/>
            <pc:sldLayoutMk cId="1829424702" sldId="2147483658"/>
          </pc:sldLayoutMkLst>
        </pc:sldLayoutChg>
        <pc:sldLayoutChg chg="setBg">
          <pc:chgData name="Michelangiolo Mazzeschi" userId="92ed7b7a26e5505e" providerId="LiveId" clId="{E1D1E959-42A7-4732-A97F-8CCB086231BE}" dt="2020-07-18T17:40:56.859" v="710"/>
          <pc:sldLayoutMkLst>
            <pc:docMk/>
            <pc:sldMasterMk cId="4247320707" sldId="2147483648"/>
            <pc:sldLayoutMk cId="39069645" sldId="2147483659"/>
          </pc:sldLayoutMkLst>
        </pc:sldLayoutChg>
      </pc:sldMasterChg>
    </pc:docChg>
  </pc:docChgLst>
  <pc:docChgLst>
    <pc:chgData name="Michelangiolo Mazzeschi" userId="92ed7b7a26e5505e" providerId="LiveId" clId="{F1582484-0D9F-4BB3-8731-333A9A3C7499}"/>
    <pc:docChg chg="undo custSel addSld delSld modSld sldOrd modMainMaster">
      <pc:chgData name="Michelangiolo Mazzeschi" userId="92ed7b7a26e5505e" providerId="LiveId" clId="{F1582484-0D9F-4BB3-8731-333A9A3C7499}" dt="2019-12-16T13:53:42.568" v="9934" actId="20577"/>
      <pc:docMkLst>
        <pc:docMk/>
      </pc:docMkLst>
      <pc:sldChg chg="modSp add setBg">
        <pc:chgData name="Michelangiolo Mazzeschi" userId="92ed7b7a26e5505e" providerId="LiveId" clId="{F1582484-0D9F-4BB3-8731-333A9A3C7499}" dt="2019-12-13T07:18:59.086" v="6450" actId="20577"/>
        <pc:sldMkLst>
          <pc:docMk/>
          <pc:sldMk cId="3944480461" sldId="256"/>
        </pc:sldMkLst>
        <pc:spChg chg="mod">
          <ac:chgData name="Michelangiolo Mazzeschi" userId="92ed7b7a26e5505e" providerId="LiveId" clId="{F1582484-0D9F-4BB3-8731-333A9A3C7499}" dt="2019-12-13T06:38:54.663" v="5096" actId="20577"/>
          <ac:spMkLst>
            <pc:docMk/>
            <pc:sldMk cId="3944480461" sldId="256"/>
            <ac:spMk id="2" creationId="{E76C3A07-1CED-49B3-BADF-DEAE527515C5}"/>
          </ac:spMkLst>
        </pc:spChg>
        <pc:spChg chg="mod">
          <ac:chgData name="Michelangiolo Mazzeschi" userId="92ed7b7a26e5505e" providerId="LiveId" clId="{F1582484-0D9F-4BB3-8731-333A9A3C7499}" dt="2019-12-13T07:18:59.086" v="6450" actId="20577"/>
          <ac:spMkLst>
            <pc:docMk/>
            <pc:sldMk cId="3944480461" sldId="256"/>
            <ac:spMk id="3" creationId="{A16FA3AC-1595-4E7E-A67F-FAE42E9FCD83}"/>
          </ac:spMkLst>
        </pc:spChg>
      </pc:sldChg>
      <pc:sldChg chg="modSp add del">
        <pc:chgData name="Michelangiolo Mazzeschi" userId="92ed7b7a26e5505e" providerId="LiveId" clId="{F1582484-0D9F-4BB3-8731-333A9A3C7499}" dt="2019-12-15T08:01:38.942" v="8050" actId="2696"/>
        <pc:sldMkLst>
          <pc:docMk/>
          <pc:sldMk cId="1938758038" sldId="257"/>
        </pc:sldMkLst>
        <pc:spChg chg="mod">
          <ac:chgData name="Michelangiolo Mazzeschi" userId="92ed7b7a26e5505e" providerId="LiveId" clId="{F1582484-0D9F-4BB3-8731-333A9A3C7499}" dt="2019-12-13T06:44:48.840" v="5281" actId="122"/>
          <ac:spMkLst>
            <pc:docMk/>
            <pc:sldMk cId="1938758038" sldId="257"/>
            <ac:spMk id="2" creationId="{382C8F2F-C36F-4B8D-AC09-128CF3B7BA05}"/>
          </ac:spMkLst>
        </pc:spChg>
        <pc:spChg chg="mod">
          <ac:chgData name="Michelangiolo Mazzeschi" userId="92ed7b7a26e5505e" providerId="LiveId" clId="{F1582484-0D9F-4BB3-8731-333A9A3C7499}" dt="2019-12-13T06:26:09.281" v="4177" actId="20577"/>
          <ac:spMkLst>
            <pc:docMk/>
            <pc:sldMk cId="1938758038" sldId="257"/>
            <ac:spMk id="3" creationId="{95910238-00AE-4BE9-83B5-46E0895E3951}"/>
          </ac:spMkLst>
        </pc:spChg>
      </pc:sldChg>
      <pc:sldChg chg="modSp add ord modNotesTx">
        <pc:chgData name="Michelangiolo Mazzeschi" userId="92ed7b7a26e5505e" providerId="LiveId" clId="{F1582484-0D9F-4BB3-8731-333A9A3C7499}" dt="2019-12-13T06:24:06.722" v="3915"/>
        <pc:sldMkLst>
          <pc:docMk/>
          <pc:sldMk cId="680384675" sldId="259"/>
        </pc:sldMkLst>
        <pc:spChg chg="mod">
          <ac:chgData name="Michelangiolo Mazzeschi" userId="92ed7b7a26e5505e" providerId="LiveId" clId="{F1582484-0D9F-4BB3-8731-333A9A3C7499}" dt="2019-12-12T04:22:08.329" v="2896" actId="20577"/>
          <ac:spMkLst>
            <pc:docMk/>
            <pc:sldMk cId="680384675" sldId="259"/>
            <ac:spMk id="2" creationId="{382C8F2F-C36F-4B8D-AC09-128CF3B7BA05}"/>
          </ac:spMkLst>
        </pc:spChg>
        <pc:spChg chg="mod">
          <ac:chgData name="Michelangiolo Mazzeschi" userId="92ed7b7a26e5505e" providerId="LiveId" clId="{F1582484-0D9F-4BB3-8731-333A9A3C7499}" dt="2019-12-13T06:10:20.124" v="3414" actId="20577"/>
          <ac:spMkLst>
            <pc:docMk/>
            <pc:sldMk cId="680384675" sldId="259"/>
            <ac:spMk id="3" creationId="{95910238-00AE-4BE9-83B5-46E0895E3951}"/>
          </ac:spMkLst>
        </pc:spChg>
      </pc:sldChg>
      <pc:sldChg chg="addSp delSp modSp add setBg">
        <pc:chgData name="Michelangiolo Mazzeschi" userId="92ed7b7a26e5505e" providerId="LiveId" clId="{F1582484-0D9F-4BB3-8731-333A9A3C7499}" dt="2019-12-14T05:33:35.143" v="7586"/>
        <pc:sldMkLst>
          <pc:docMk/>
          <pc:sldMk cId="1291845274" sldId="261"/>
        </pc:sldMkLst>
        <pc:spChg chg="del">
          <ac:chgData name="Michelangiolo Mazzeschi" userId="92ed7b7a26e5505e" providerId="LiveId" clId="{F1582484-0D9F-4BB3-8731-333A9A3C7499}" dt="2019-12-11T13:29:15.054" v="1022" actId="478"/>
          <ac:spMkLst>
            <pc:docMk/>
            <pc:sldMk cId="1291845274" sldId="261"/>
            <ac:spMk id="2" creationId="{382C8F2F-C36F-4B8D-AC09-128CF3B7BA05}"/>
          </ac:spMkLst>
        </pc:spChg>
        <pc:spChg chg="del">
          <ac:chgData name="Michelangiolo Mazzeschi" userId="92ed7b7a26e5505e" providerId="LiveId" clId="{F1582484-0D9F-4BB3-8731-333A9A3C7499}" dt="2019-12-11T13:29:15.054" v="1022" actId="478"/>
          <ac:spMkLst>
            <pc:docMk/>
            <pc:sldMk cId="1291845274" sldId="261"/>
            <ac:spMk id="3" creationId="{95910238-00AE-4BE9-83B5-46E0895E3951}"/>
          </ac:spMkLst>
        </pc:spChg>
        <pc:spChg chg="add del mod">
          <ac:chgData name="Michelangiolo Mazzeschi" userId="92ed7b7a26e5505e" providerId="LiveId" clId="{F1582484-0D9F-4BB3-8731-333A9A3C7499}" dt="2019-12-11T13:29:18.237" v="1023" actId="478"/>
          <ac:spMkLst>
            <pc:docMk/>
            <pc:sldMk cId="1291845274" sldId="261"/>
            <ac:spMk id="5" creationId="{3565E0CF-4A4A-439B-80BE-4165AED1C044}"/>
          </ac:spMkLst>
        </pc:spChg>
        <pc:spChg chg="add del mod">
          <ac:chgData name="Michelangiolo Mazzeschi" userId="92ed7b7a26e5505e" providerId="LiveId" clId="{F1582484-0D9F-4BB3-8731-333A9A3C7499}" dt="2019-12-11T13:29:18.237" v="1023" actId="478"/>
          <ac:spMkLst>
            <pc:docMk/>
            <pc:sldMk cId="1291845274" sldId="261"/>
            <ac:spMk id="7" creationId="{9E243B6E-B500-4CAA-9594-8DEC208E9AC9}"/>
          </ac:spMkLst>
        </pc:spChg>
        <pc:spChg chg="add del mod">
          <ac:chgData name="Michelangiolo Mazzeschi" userId="92ed7b7a26e5505e" providerId="LiveId" clId="{F1582484-0D9F-4BB3-8731-333A9A3C7499}" dt="2019-12-11T13:30:55.137" v="1045" actId="478"/>
          <ac:spMkLst>
            <pc:docMk/>
            <pc:sldMk cId="1291845274" sldId="261"/>
            <ac:spMk id="14" creationId="{ED8EDBAE-4379-4259-A4C3-E0D02ACB7AE1}"/>
          </ac:spMkLst>
        </pc:spChg>
        <pc:spChg chg="add del mod">
          <ac:chgData name="Michelangiolo Mazzeschi" userId="92ed7b7a26e5505e" providerId="LiveId" clId="{F1582484-0D9F-4BB3-8731-333A9A3C7499}" dt="2019-12-11T13:31:28.483" v="1052" actId="767"/>
          <ac:spMkLst>
            <pc:docMk/>
            <pc:sldMk cId="1291845274" sldId="261"/>
            <ac:spMk id="17" creationId="{A651F7B4-9693-4C51-B776-183787711527}"/>
          </ac:spMkLst>
        </pc:spChg>
        <pc:spChg chg="add del mod">
          <ac:chgData name="Michelangiolo Mazzeschi" userId="92ed7b7a26e5505e" providerId="LiveId" clId="{F1582484-0D9F-4BB3-8731-333A9A3C7499}" dt="2019-12-13T06:33:36.503" v="4494" actId="478"/>
          <ac:spMkLst>
            <pc:docMk/>
            <pc:sldMk cId="1291845274" sldId="261"/>
            <ac:spMk id="18" creationId="{421749FF-2C1D-4480-A163-14CD447409BA}"/>
          </ac:spMkLst>
        </pc:spChg>
        <pc:spChg chg="add del mod">
          <ac:chgData name="Michelangiolo Mazzeschi" userId="92ed7b7a26e5505e" providerId="LiveId" clId="{F1582484-0D9F-4BB3-8731-333A9A3C7499}" dt="2019-12-11T13:31:59.229" v="1066" actId="478"/>
          <ac:spMkLst>
            <pc:docMk/>
            <pc:sldMk cId="1291845274" sldId="261"/>
            <ac:spMk id="19" creationId="{D4D9FC7D-7689-41E3-AF5F-9CABE3101636}"/>
          </ac:spMkLst>
        </pc:spChg>
        <pc:spChg chg="add del mod">
          <ac:chgData name="Michelangiolo Mazzeschi" userId="92ed7b7a26e5505e" providerId="LiveId" clId="{F1582484-0D9F-4BB3-8731-333A9A3C7499}" dt="2019-12-13T06:33:36.503" v="4494" actId="478"/>
          <ac:spMkLst>
            <pc:docMk/>
            <pc:sldMk cId="1291845274" sldId="261"/>
            <ac:spMk id="20" creationId="{EF55E160-91E4-41D3-AF7D-02E35EC5376F}"/>
          </ac:spMkLst>
        </pc:spChg>
        <pc:spChg chg="add del mod">
          <ac:chgData name="Michelangiolo Mazzeschi" userId="92ed7b7a26e5505e" providerId="LiveId" clId="{F1582484-0D9F-4BB3-8731-333A9A3C7499}" dt="2019-12-13T06:33:36.503" v="4494" actId="478"/>
          <ac:spMkLst>
            <pc:docMk/>
            <pc:sldMk cId="1291845274" sldId="261"/>
            <ac:spMk id="21" creationId="{CB360E34-D2E9-4F0F-90F0-BF4237DA9CD9}"/>
          </ac:spMkLst>
        </pc:spChg>
        <pc:spChg chg="add mod">
          <ac:chgData name="Michelangiolo Mazzeschi" userId="92ed7b7a26e5505e" providerId="LiveId" clId="{F1582484-0D9F-4BB3-8731-333A9A3C7499}" dt="2019-12-13T07:59:22.873" v="6534" actId="20577"/>
          <ac:spMkLst>
            <pc:docMk/>
            <pc:sldMk cId="1291845274" sldId="261"/>
            <ac:spMk id="29" creationId="{63D16A0E-CF5A-4F3B-81FC-9D90B1CF653E}"/>
          </ac:spMkLst>
        </pc:spChg>
        <pc:spChg chg="add del mod">
          <ac:chgData name="Michelangiolo Mazzeschi" userId="92ed7b7a26e5505e" providerId="LiveId" clId="{F1582484-0D9F-4BB3-8731-333A9A3C7499}" dt="2019-12-13T06:33:36.503" v="4494" actId="478"/>
          <ac:spMkLst>
            <pc:docMk/>
            <pc:sldMk cId="1291845274" sldId="261"/>
            <ac:spMk id="30" creationId="{65AE55D3-A57C-46D5-ACEB-A2A1FE421EE7}"/>
          </ac:spMkLst>
        </pc:spChg>
        <pc:spChg chg="add del mod">
          <ac:chgData name="Michelangiolo Mazzeschi" userId="92ed7b7a26e5505e" providerId="LiveId" clId="{F1582484-0D9F-4BB3-8731-333A9A3C7499}" dt="2019-12-13T06:33:36.503" v="4494" actId="478"/>
          <ac:spMkLst>
            <pc:docMk/>
            <pc:sldMk cId="1291845274" sldId="261"/>
            <ac:spMk id="31" creationId="{88908BD2-E04E-4E05-8E7D-61C0429AFF81}"/>
          </ac:spMkLst>
        </pc:spChg>
        <pc:spChg chg="add del mod">
          <ac:chgData name="Michelangiolo Mazzeschi" userId="92ed7b7a26e5505e" providerId="LiveId" clId="{F1582484-0D9F-4BB3-8731-333A9A3C7499}" dt="2019-12-13T06:33:36.503" v="4494" actId="478"/>
          <ac:spMkLst>
            <pc:docMk/>
            <pc:sldMk cId="1291845274" sldId="261"/>
            <ac:spMk id="32" creationId="{32D4653B-1A93-4CD1-8FD3-5B4F00502957}"/>
          </ac:spMkLst>
        </pc:spChg>
        <pc:spChg chg="add del mod">
          <ac:chgData name="Michelangiolo Mazzeschi" userId="92ed7b7a26e5505e" providerId="LiveId" clId="{F1582484-0D9F-4BB3-8731-333A9A3C7499}" dt="2019-12-13T06:33:36.503" v="4494" actId="478"/>
          <ac:spMkLst>
            <pc:docMk/>
            <pc:sldMk cId="1291845274" sldId="261"/>
            <ac:spMk id="33" creationId="{5FAFA5D1-CAE5-4555-8E94-173F0E81E043}"/>
          </ac:spMkLst>
        </pc:spChg>
        <pc:spChg chg="add del mod">
          <ac:chgData name="Michelangiolo Mazzeschi" userId="92ed7b7a26e5505e" providerId="LiveId" clId="{F1582484-0D9F-4BB3-8731-333A9A3C7499}" dt="2019-12-13T06:33:36.503" v="4494" actId="478"/>
          <ac:spMkLst>
            <pc:docMk/>
            <pc:sldMk cId="1291845274" sldId="261"/>
            <ac:spMk id="34" creationId="{2987C855-2A3B-49B2-9B1B-52FF0D415BF0}"/>
          </ac:spMkLst>
        </pc:spChg>
        <pc:spChg chg="add del mod">
          <ac:chgData name="Michelangiolo Mazzeschi" userId="92ed7b7a26e5505e" providerId="LiveId" clId="{F1582484-0D9F-4BB3-8731-333A9A3C7499}" dt="2019-12-13T06:33:36.503" v="4494" actId="478"/>
          <ac:spMkLst>
            <pc:docMk/>
            <pc:sldMk cId="1291845274" sldId="261"/>
            <ac:spMk id="35" creationId="{54E6BC9B-7A36-4BB8-910C-502DDF2A95D1}"/>
          </ac:spMkLst>
        </pc:spChg>
        <pc:cxnChg chg="add del mod">
          <ac:chgData name="Michelangiolo Mazzeschi" userId="92ed7b7a26e5505e" providerId="LiveId" clId="{F1582484-0D9F-4BB3-8731-333A9A3C7499}" dt="2019-12-13T06:33:36.503" v="4494" actId="478"/>
          <ac:cxnSpMkLst>
            <pc:docMk/>
            <pc:sldMk cId="1291845274" sldId="261"/>
            <ac:cxnSpMk id="9" creationId="{6150C27E-6A06-4063-A880-0F14F67CD65D}"/>
          </ac:cxnSpMkLst>
        </pc:cxnChg>
        <pc:cxnChg chg="add del mod">
          <ac:chgData name="Michelangiolo Mazzeschi" userId="92ed7b7a26e5505e" providerId="LiveId" clId="{F1582484-0D9F-4BB3-8731-333A9A3C7499}" dt="2019-12-13T06:33:36.503" v="4494" actId="478"/>
          <ac:cxnSpMkLst>
            <pc:docMk/>
            <pc:sldMk cId="1291845274" sldId="261"/>
            <ac:cxnSpMk id="11" creationId="{5F9A8C98-3D2B-462B-87DC-D8E1EF582701}"/>
          </ac:cxnSpMkLst>
        </pc:cxnChg>
        <pc:cxnChg chg="add del mod">
          <ac:chgData name="Michelangiolo Mazzeschi" userId="92ed7b7a26e5505e" providerId="LiveId" clId="{F1582484-0D9F-4BB3-8731-333A9A3C7499}" dt="2019-12-11T13:31:05.205" v="1047" actId="478"/>
          <ac:cxnSpMkLst>
            <pc:docMk/>
            <pc:sldMk cId="1291845274" sldId="261"/>
            <ac:cxnSpMk id="12" creationId="{3C24307C-2C14-4031-B2BE-FBEDD5BEAF8C}"/>
          </ac:cxnSpMkLst>
        </pc:cxnChg>
        <pc:cxnChg chg="add del mod">
          <ac:chgData name="Michelangiolo Mazzeschi" userId="92ed7b7a26e5505e" providerId="LiveId" clId="{F1582484-0D9F-4BB3-8731-333A9A3C7499}" dt="2019-12-13T06:33:36.503" v="4494" actId="478"/>
          <ac:cxnSpMkLst>
            <pc:docMk/>
            <pc:sldMk cId="1291845274" sldId="261"/>
            <ac:cxnSpMk id="13" creationId="{58366A0C-9745-4D11-AFA3-3700787F0D39}"/>
          </ac:cxnSpMkLst>
        </pc:cxnChg>
        <pc:cxnChg chg="add del mod">
          <ac:chgData name="Michelangiolo Mazzeschi" userId="92ed7b7a26e5505e" providerId="LiveId" clId="{F1582484-0D9F-4BB3-8731-333A9A3C7499}" dt="2019-12-11T13:31:17.202" v="1050" actId="478"/>
          <ac:cxnSpMkLst>
            <pc:docMk/>
            <pc:sldMk cId="1291845274" sldId="261"/>
            <ac:cxnSpMk id="15" creationId="{C22BAF64-2C5F-43D2-8D15-0455EC3F7639}"/>
          </ac:cxnSpMkLst>
        </pc:cxnChg>
        <pc:cxnChg chg="add del mod">
          <ac:chgData name="Michelangiolo Mazzeschi" userId="92ed7b7a26e5505e" providerId="LiveId" clId="{F1582484-0D9F-4BB3-8731-333A9A3C7499}" dt="2019-12-13T06:33:36.503" v="4494" actId="478"/>
          <ac:cxnSpMkLst>
            <pc:docMk/>
            <pc:sldMk cId="1291845274" sldId="261"/>
            <ac:cxnSpMk id="16" creationId="{AECEEFA8-0455-473D-89E8-4B87E3F33155}"/>
          </ac:cxnSpMkLst>
        </pc:cxnChg>
      </pc:sldChg>
      <pc:sldChg chg="modSp add modNotesTx">
        <pc:chgData name="Michelangiolo Mazzeschi" userId="92ed7b7a26e5505e" providerId="LiveId" clId="{F1582484-0D9F-4BB3-8731-333A9A3C7499}" dt="2019-12-13T06:47:17.706" v="5740" actId="20577"/>
        <pc:sldMkLst>
          <pc:docMk/>
          <pc:sldMk cId="3274088338" sldId="262"/>
        </pc:sldMkLst>
        <pc:spChg chg="mod">
          <ac:chgData name="Michelangiolo Mazzeschi" userId="92ed7b7a26e5505e" providerId="LiveId" clId="{F1582484-0D9F-4BB3-8731-333A9A3C7499}" dt="2019-12-11T13:37:12.622" v="1283" actId="1036"/>
          <ac:spMkLst>
            <pc:docMk/>
            <pc:sldMk cId="3274088338" sldId="262"/>
            <ac:spMk id="18" creationId="{421749FF-2C1D-4480-A163-14CD447409BA}"/>
          </ac:spMkLst>
        </pc:spChg>
        <pc:spChg chg="mod">
          <ac:chgData name="Michelangiolo Mazzeschi" userId="92ed7b7a26e5505e" providerId="LiveId" clId="{F1582484-0D9F-4BB3-8731-333A9A3C7499}" dt="2019-12-11T13:37:12.622" v="1283" actId="1036"/>
          <ac:spMkLst>
            <pc:docMk/>
            <pc:sldMk cId="3274088338" sldId="262"/>
            <ac:spMk id="20" creationId="{EF55E160-91E4-41D3-AF7D-02E35EC5376F}"/>
          </ac:spMkLst>
        </pc:spChg>
        <pc:spChg chg="mod">
          <ac:chgData name="Michelangiolo Mazzeschi" userId="92ed7b7a26e5505e" providerId="LiveId" clId="{F1582484-0D9F-4BB3-8731-333A9A3C7499}" dt="2019-12-11T13:37:12.622" v="1283" actId="1036"/>
          <ac:spMkLst>
            <pc:docMk/>
            <pc:sldMk cId="3274088338" sldId="262"/>
            <ac:spMk id="21" creationId="{CB360E34-D2E9-4F0F-90F0-BF4237DA9CD9}"/>
          </ac:spMkLst>
        </pc:spChg>
        <pc:spChg chg="mod">
          <ac:chgData name="Michelangiolo Mazzeschi" userId="92ed7b7a26e5505e" providerId="LiveId" clId="{F1582484-0D9F-4BB3-8731-333A9A3C7499}" dt="2019-12-11T13:35:04.966" v="1205" actId="20577"/>
          <ac:spMkLst>
            <pc:docMk/>
            <pc:sldMk cId="3274088338" sldId="262"/>
            <ac:spMk id="29" creationId="{63D16A0E-CF5A-4F3B-81FC-9D90B1CF653E}"/>
          </ac:spMkLst>
        </pc:spChg>
        <pc:spChg chg="mod">
          <ac:chgData name="Michelangiolo Mazzeschi" userId="92ed7b7a26e5505e" providerId="LiveId" clId="{F1582484-0D9F-4BB3-8731-333A9A3C7499}" dt="2019-12-11T13:37:12.622" v="1283" actId="1036"/>
          <ac:spMkLst>
            <pc:docMk/>
            <pc:sldMk cId="3274088338" sldId="262"/>
            <ac:spMk id="30" creationId="{65AE55D3-A57C-46D5-ACEB-A2A1FE421EE7}"/>
          </ac:spMkLst>
        </pc:spChg>
        <pc:spChg chg="mod">
          <ac:chgData name="Michelangiolo Mazzeschi" userId="92ed7b7a26e5505e" providerId="LiveId" clId="{F1582484-0D9F-4BB3-8731-333A9A3C7499}" dt="2019-12-11T13:37:12.622" v="1283" actId="1036"/>
          <ac:spMkLst>
            <pc:docMk/>
            <pc:sldMk cId="3274088338" sldId="262"/>
            <ac:spMk id="31" creationId="{88908BD2-E04E-4E05-8E7D-61C0429AFF81}"/>
          </ac:spMkLst>
        </pc:spChg>
        <pc:spChg chg="mod">
          <ac:chgData name="Michelangiolo Mazzeschi" userId="92ed7b7a26e5505e" providerId="LiveId" clId="{F1582484-0D9F-4BB3-8731-333A9A3C7499}" dt="2019-12-11T13:37:12.622" v="1283" actId="1036"/>
          <ac:spMkLst>
            <pc:docMk/>
            <pc:sldMk cId="3274088338" sldId="262"/>
            <ac:spMk id="32" creationId="{32D4653B-1A93-4CD1-8FD3-5B4F00502957}"/>
          </ac:spMkLst>
        </pc:spChg>
        <pc:spChg chg="mod">
          <ac:chgData name="Michelangiolo Mazzeschi" userId="92ed7b7a26e5505e" providerId="LiveId" clId="{F1582484-0D9F-4BB3-8731-333A9A3C7499}" dt="2019-12-11T13:37:12.622" v="1283" actId="1036"/>
          <ac:spMkLst>
            <pc:docMk/>
            <pc:sldMk cId="3274088338" sldId="262"/>
            <ac:spMk id="33" creationId="{5FAFA5D1-CAE5-4555-8E94-173F0E81E043}"/>
          </ac:spMkLst>
        </pc:spChg>
        <pc:spChg chg="mod">
          <ac:chgData name="Michelangiolo Mazzeschi" userId="92ed7b7a26e5505e" providerId="LiveId" clId="{F1582484-0D9F-4BB3-8731-333A9A3C7499}" dt="2019-12-11T13:37:12.622" v="1283" actId="1036"/>
          <ac:spMkLst>
            <pc:docMk/>
            <pc:sldMk cId="3274088338" sldId="262"/>
            <ac:spMk id="34" creationId="{2987C855-2A3B-49B2-9B1B-52FF0D415BF0}"/>
          </ac:spMkLst>
        </pc:spChg>
        <pc:spChg chg="mod">
          <ac:chgData name="Michelangiolo Mazzeschi" userId="92ed7b7a26e5505e" providerId="LiveId" clId="{F1582484-0D9F-4BB3-8731-333A9A3C7499}" dt="2019-12-11T13:37:12.622" v="1283" actId="1036"/>
          <ac:spMkLst>
            <pc:docMk/>
            <pc:sldMk cId="3274088338" sldId="262"/>
            <ac:spMk id="35" creationId="{54E6BC9B-7A36-4BB8-910C-502DDF2A95D1}"/>
          </ac:spMkLst>
        </pc:spChg>
        <pc:cxnChg chg="mod">
          <ac:chgData name="Michelangiolo Mazzeschi" userId="92ed7b7a26e5505e" providerId="LiveId" clId="{F1582484-0D9F-4BB3-8731-333A9A3C7499}" dt="2019-12-11T13:37:12.622" v="1283" actId="1036"/>
          <ac:cxnSpMkLst>
            <pc:docMk/>
            <pc:sldMk cId="3274088338" sldId="262"/>
            <ac:cxnSpMk id="9" creationId="{6150C27E-6A06-4063-A880-0F14F67CD65D}"/>
          </ac:cxnSpMkLst>
        </pc:cxnChg>
        <pc:cxnChg chg="mod">
          <ac:chgData name="Michelangiolo Mazzeschi" userId="92ed7b7a26e5505e" providerId="LiveId" clId="{F1582484-0D9F-4BB3-8731-333A9A3C7499}" dt="2019-12-11T13:37:12.622" v="1283" actId="1036"/>
          <ac:cxnSpMkLst>
            <pc:docMk/>
            <pc:sldMk cId="3274088338" sldId="262"/>
            <ac:cxnSpMk id="11" creationId="{5F9A8C98-3D2B-462B-87DC-D8E1EF582701}"/>
          </ac:cxnSpMkLst>
        </pc:cxnChg>
        <pc:cxnChg chg="mod">
          <ac:chgData name="Michelangiolo Mazzeschi" userId="92ed7b7a26e5505e" providerId="LiveId" clId="{F1582484-0D9F-4BB3-8731-333A9A3C7499}" dt="2019-12-11T13:37:12.622" v="1283" actId="1036"/>
          <ac:cxnSpMkLst>
            <pc:docMk/>
            <pc:sldMk cId="3274088338" sldId="262"/>
            <ac:cxnSpMk id="13" creationId="{58366A0C-9745-4D11-AFA3-3700787F0D39}"/>
          </ac:cxnSpMkLst>
        </pc:cxnChg>
        <pc:cxnChg chg="mod">
          <ac:chgData name="Michelangiolo Mazzeschi" userId="92ed7b7a26e5505e" providerId="LiveId" clId="{F1582484-0D9F-4BB3-8731-333A9A3C7499}" dt="2019-12-11T13:37:12.622" v="1283" actId="1036"/>
          <ac:cxnSpMkLst>
            <pc:docMk/>
            <pc:sldMk cId="3274088338" sldId="262"/>
            <ac:cxnSpMk id="16" creationId="{AECEEFA8-0455-473D-89E8-4B87E3F33155}"/>
          </ac:cxnSpMkLst>
        </pc:cxnChg>
      </pc:sldChg>
      <pc:sldChg chg="addSp delSp modSp add modNotesTx">
        <pc:chgData name="Michelangiolo Mazzeschi" userId="92ed7b7a26e5505e" providerId="LiveId" clId="{F1582484-0D9F-4BB3-8731-333A9A3C7499}" dt="2019-12-13T06:49:04.851" v="6039" actId="20577"/>
        <pc:sldMkLst>
          <pc:docMk/>
          <pc:sldMk cId="2160650308" sldId="263"/>
        </pc:sldMkLst>
        <pc:spChg chg="mod">
          <ac:chgData name="Michelangiolo Mazzeschi" userId="92ed7b7a26e5505e" providerId="LiveId" clId="{F1582484-0D9F-4BB3-8731-333A9A3C7499}" dt="2019-12-11T13:36:45.386" v="1269" actId="1076"/>
          <ac:spMkLst>
            <pc:docMk/>
            <pc:sldMk cId="2160650308" sldId="263"/>
            <ac:spMk id="18" creationId="{421749FF-2C1D-4480-A163-14CD447409BA}"/>
          </ac:spMkLst>
        </pc:spChg>
        <pc:spChg chg="mod">
          <ac:chgData name="Michelangiolo Mazzeschi" userId="92ed7b7a26e5505e" providerId="LiveId" clId="{F1582484-0D9F-4BB3-8731-333A9A3C7499}" dt="2019-12-11T13:36:45.386" v="1269" actId="1076"/>
          <ac:spMkLst>
            <pc:docMk/>
            <pc:sldMk cId="2160650308" sldId="263"/>
            <ac:spMk id="20" creationId="{EF55E160-91E4-41D3-AF7D-02E35EC5376F}"/>
          </ac:spMkLst>
        </pc:spChg>
        <pc:spChg chg="mod">
          <ac:chgData name="Michelangiolo Mazzeschi" userId="92ed7b7a26e5505e" providerId="LiveId" clId="{F1582484-0D9F-4BB3-8731-333A9A3C7499}" dt="2019-12-11T13:36:45.386" v="1269" actId="1076"/>
          <ac:spMkLst>
            <pc:docMk/>
            <pc:sldMk cId="2160650308" sldId="263"/>
            <ac:spMk id="21" creationId="{CB360E34-D2E9-4F0F-90F0-BF4237DA9CD9}"/>
          </ac:spMkLst>
        </pc:spChg>
        <pc:spChg chg="mod">
          <ac:chgData name="Michelangiolo Mazzeschi" userId="92ed7b7a26e5505e" providerId="LiveId" clId="{F1582484-0D9F-4BB3-8731-333A9A3C7499}" dt="2019-12-11T13:35:45.086" v="1264" actId="20577"/>
          <ac:spMkLst>
            <pc:docMk/>
            <pc:sldMk cId="2160650308" sldId="263"/>
            <ac:spMk id="29" creationId="{63D16A0E-CF5A-4F3B-81FC-9D90B1CF653E}"/>
          </ac:spMkLst>
        </pc:spChg>
        <pc:spChg chg="mod">
          <ac:chgData name="Michelangiolo Mazzeschi" userId="92ed7b7a26e5505e" providerId="LiveId" clId="{F1582484-0D9F-4BB3-8731-333A9A3C7499}" dt="2019-12-11T13:36:45.386" v="1269" actId="1076"/>
          <ac:spMkLst>
            <pc:docMk/>
            <pc:sldMk cId="2160650308" sldId="263"/>
            <ac:spMk id="30" creationId="{65AE55D3-A57C-46D5-ACEB-A2A1FE421EE7}"/>
          </ac:spMkLst>
        </pc:spChg>
        <pc:spChg chg="mod">
          <ac:chgData name="Michelangiolo Mazzeschi" userId="92ed7b7a26e5505e" providerId="LiveId" clId="{F1582484-0D9F-4BB3-8731-333A9A3C7499}" dt="2019-12-11T13:36:45.386" v="1269" actId="1076"/>
          <ac:spMkLst>
            <pc:docMk/>
            <pc:sldMk cId="2160650308" sldId="263"/>
            <ac:spMk id="31" creationId="{88908BD2-E04E-4E05-8E7D-61C0429AFF81}"/>
          </ac:spMkLst>
        </pc:spChg>
        <pc:spChg chg="mod">
          <ac:chgData name="Michelangiolo Mazzeschi" userId="92ed7b7a26e5505e" providerId="LiveId" clId="{F1582484-0D9F-4BB3-8731-333A9A3C7499}" dt="2019-12-11T13:36:45.386" v="1269" actId="1076"/>
          <ac:spMkLst>
            <pc:docMk/>
            <pc:sldMk cId="2160650308" sldId="263"/>
            <ac:spMk id="32" creationId="{32D4653B-1A93-4CD1-8FD3-5B4F00502957}"/>
          </ac:spMkLst>
        </pc:spChg>
        <pc:spChg chg="mod">
          <ac:chgData name="Michelangiolo Mazzeschi" userId="92ed7b7a26e5505e" providerId="LiveId" clId="{F1582484-0D9F-4BB3-8731-333A9A3C7499}" dt="2019-12-11T13:36:45.386" v="1269" actId="1076"/>
          <ac:spMkLst>
            <pc:docMk/>
            <pc:sldMk cId="2160650308" sldId="263"/>
            <ac:spMk id="33" creationId="{5FAFA5D1-CAE5-4555-8E94-173F0E81E043}"/>
          </ac:spMkLst>
        </pc:spChg>
        <pc:spChg chg="mod">
          <ac:chgData name="Michelangiolo Mazzeschi" userId="92ed7b7a26e5505e" providerId="LiveId" clId="{F1582484-0D9F-4BB3-8731-333A9A3C7499}" dt="2019-12-11T13:36:45.386" v="1269" actId="1076"/>
          <ac:spMkLst>
            <pc:docMk/>
            <pc:sldMk cId="2160650308" sldId="263"/>
            <ac:spMk id="34" creationId="{2987C855-2A3B-49B2-9B1B-52FF0D415BF0}"/>
          </ac:spMkLst>
        </pc:spChg>
        <pc:spChg chg="mod">
          <ac:chgData name="Michelangiolo Mazzeschi" userId="92ed7b7a26e5505e" providerId="LiveId" clId="{F1582484-0D9F-4BB3-8731-333A9A3C7499}" dt="2019-12-11T13:36:45.386" v="1269" actId="1076"/>
          <ac:spMkLst>
            <pc:docMk/>
            <pc:sldMk cId="2160650308" sldId="263"/>
            <ac:spMk id="35" creationId="{54E6BC9B-7A36-4BB8-910C-502DDF2A95D1}"/>
          </ac:spMkLst>
        </pc:spChg>
        <pc:spChg chg="add mod">
          <ac:chgData name="Michelangiolo Mazzeschi" userId="92ed7b7a26e5505e" providerId="LiveId" clId="{F1582484-0D9F-4BB3-8731-333A9A3C7499}" dt="2019-12-11T13:40:44.185" v="1347" actId="207"/>
          <ac:spMkLst>
            <pc:docMk/>
            <pc:sldMk cId="2160650308" sldId="263"/>
            <ac:spMk id="41" creationId="{DD8652AF-C664-4936-887B-3241F76A2F61}"/>
          </ac:spMkLst>
        </pc:spChg>
        <pc:spChg chg="add mod">
          <ac:chgData name="Michelangiolo Mazzeschi" userId="92ed7b7a26e5505e" providerId="LiveId" clId="{F1582484-0D9F-4BB3-8731-333A9A3C7499}" dt="2019-12-11T13:40:38.106" v="1346" actId="207"/>
          <ac:spMkLst>
            <pc:docMk/>
            <pc:sldMk cId="2160650308" sldId="263"/>
            <ac:spMk id="42" creationId="{2B600EB3-661F-4AD3-B4C6-E743094580C2}"/>
          </ac:spMkLst>
        </pc:spChg>
        <pc:cxnChg chg="add mod">
          <ac:chgData name="Michelangiolo Mazzeschi" userId="92ed7b7a26e5505e" providerId="LiveId" clId="{F1582484-0D9F-4BB3-8731-333A9A3C7499}" dt="2019-12-11T13:38:09.791" v="1298" actId="11529"/>
          <ac:cxnSpMkLst>
            <pc:docMk/>
            <pc:sldMk cId="2160650308" sldId="263"/>
            <ac:cxnSpMk id="3" creationId="{B369163F-1F6E-4DD5-B280-619ED1DBE6D2}"/>
          </ac:cxnSpMkLst>
        </pc:cxnChg>
        <pc:cxnChg chg="add mod">
          <ac:chgData name="Michelangiolo Mazzeschi" userId="92ed7b7a26e5505e" providerId="LiveId" clId="{F1582484-0D9F-4BB3-8731-333A9A3C7499}" dt="2019-12-11T13:38:56.541" v="1313" actId="14100"/>
          <ac:cxnSpMkLst>
            <pc:docMk/>
            <pc:sldMk cId="2160650308" sldId="263"/>
            <ac:cxnSpMk id="5" creationId="{01E48554-60E9-4307-AEA1-2FC73275E242}"/>
          </ac:cxnSpMkLst>
        </pc:cxnChg>
        <pc:cxnChg chg="mod">
          <ac:chgData name="Michelangiolo Mazzeschi" userId="92ed7b7a26e5505e" providerId="LiveId" clId="{F1582484-0D9F-4BB3-8731-333A9A3C7499}" dt="2019-12-11T13:36:45.386" v="1269" actId="1076"/>
          <ac:cxnSpMkLst>
            <pc:docMk/>
            <pc:sldMk cId="2160650308" sldId="263"/>
            <ac:cxnSpMk id="9" creationId="{6150C27E-6A06-4063-A880-0F14F67CD65D}"/>
          </ac:cxnSpMkLst>
        </pc:cxnChg>
        <pc:cxnChg chg="mod">
          <ac:chgData name="Michelangiolo Mazzeschi" userId="92ed7b7a26e5505e" providerId="LiveId" clId="{F1582484-0D9F-4BB3-8731-333A9A3C7499}" dt="2019-12-11T13:36:45.386" v="1269" actId="1076"/>
          <ac:cxnSpMkLst>
            <pc:docMk/>
            <pc:sldMk cId="2160650308" sldId="263"/>
            <ac:cxnSpMk id="11" creationId="{5F9A8C98-3D2B-462B-87DC-D8E1EF582701}"/>
          </ac:cxnSpMkLst>
        </pc:cxnChg>
        <pc:cxnChg chg="mod">
          <ac:chgData name="Michelangiolo Mazzeschi" userId="92ed7b7a26e5505e" providerId="LiveId" clId="{F1582484-0D9F-4BB3-8731-333A9A3C7499}" dt="2019-12-11T13:36:45.386" v="1269" actId="1076"/>
          <ac:cxnSpMkLst>
            <pc:docMk/>
            <pc:sldMk cId="2160650308" sldId="263"/>
            <ac:cxnSpMk id="13" creationId="{58366A0C-9745-4D11-AFA3-3700787F0D39}"/>
          </ac:cxnSpMkLst>
        </pc:cxnChg>
        <pc:cxnChg chg="mod">
          <ac:chgData name="Michelangiolo Mazzeschi" userId="92ed7b7a26e5505e" providerId="LiveId" clId="{F1582484-0D9F-4BB3-8731-333A9A3C7499}" dt="2019-12-11T13:36:45.386" v="1269" actId="1076"/>
          <ac:cxnSpMkLst>
            <pc:docMk/>
            <pc:sldMk cId="2160650308" sldId="263"/>
            <ac:cxnSpMk id="16" creationId="{AECEEFA8-0455-473D-89E8-4B87E3F33155}"/>
          </ac:cxnSpMkLst>
        </pc:cxnChg>
        <pc:cxnChg chg="add mod">
          <ac:chgData name="Michelangiolo Mazzeschi" userId="92ed7b7a26e5505e" providerId="LiveId" clId="{F1582484-0D9F-4BB3-8731-333A9A3C7499}" dt="2019-12-11T13:39:01.096" v="1315" actId="14100"/>
          <ac:cxnSpMkLst>
            <pc:docMk/>
            <pc:sldMk cId="2160650308" sldId="263"/>
            <ac:cxnSpMk id="19" creationId="{409403B6-5B72-4CD3-A4FB-36C772DEDC5D}"/>
          </ac:cxnSpMkLst>
        </pc:cxnChg>
        <pc:cxnChg chg="add del">
          <ac:chgData name="Michelangiolo Mazzeschi" userId="92ed7b7a26e5505e" providerId="LiveId" clId="{F1582484-0D9F-4BB3-8731-333A9A3C7499}" dt="2019-12-11T13:39:09.885" v="1317" actId="478"/>
          <ac:cxnSpMkLst>
            <pc:docMk/>
            <pc:sldMk cId="2160650308" sldId="263"/>
            <ac:cxnSpMk id="36" creationId="{64320283-37A8-4347-93F8-D5D052A0AE1F}"/>
          </ac:cxnSpMkLst>
        </pc:cxnChg>
        <pc:cxnChg chg="add mod">
          <ac:chgData name="Michelangiolo Mazzeschi" userId="92ed7b7a26e5505e" providerId="LiveId" clId="{F1582484-0D9F-4BB3-8731-333A9A3C7499}" dt="2019-12-11T13:42:37.611" v="1354" actId="14100"/>
          <ac:cxnSpMkLst>
            <pc:docMk/>
            <pc:sldMk cId="2160650308" sldId="263"/>
            <ac:cxnSpMk id="37" creationId="{94D40754-741C-4F4F-946E-9D7F18C17AEC}"/>
          </ac:cxnSpMkLst>
        </pc:cxnChg>
        <pc:cxnChg chg="add mod">
          <ac:chgData name="Michelangiolo Mazzeschi" userId="92ed7b7a26e5505e" providerId="LiveId" clId="{F1582484-0D9F-4BB3-8731-333A9A3C7499}" dt="2019-12-11T13:42:42.965" v="1356" actId="14100"/>
          <ac:cxnSpMkLst>
            <pc:docMk/>
            <pc:sldMk cId="2160650308" sldId="263"/>
            <ac:cxnSpMk id="38" creationId="{FC9C1739-B9D5-4BCE-B5D3-9C583A0CBB8F}"/>
          </ac:cxnSpMkLst>
        </pc:cxnChg>
        <pc:cxnChg chg="add mod">
          <ac:chgData name="Michelangiolo Mazzeschi" userId="92ed7b7a26e5505e" providerId="LiveId" clId="{F1582484-0D9F-4BB3-8731-333A9A3C7499}" dt="2019-12-11T13:42:49.942" v="1359" actId="14100"/>
          <ac:cxnSpMkLst>
            <pc:docMk/>
            <pc:sldMk cId="2160650308" sldId="263"/>
            <ac:cxnSpMk id="39" creationId="{FDE7E182-90E0-485F-93A6-089346139F2E}"/>
          </ac:cxnSpMkLst>
        </pc:cxnChg>
      </pc:sldChg>
      <pc:sldChg chg="addSp modSp add modNotesTx">
        <pc:chgData name="Michelangiolo Mazzeschi" userId="92ed7b7a26e5505e" providerId="LiveId" clId="{F1582484-0D9F-4BB3-8731-333A9A3C7499}" dt="2019-12-16T13:40:19.085" v="9628" actId="20577"/>
        <pc:sldMkLst>
          <pc:docMk/>
          <pc:sldMk cId="2488916568" sldId="264"/>
        </pc:sldMkLst>
        <pc:spChg chg="add mod">
          <ac:chgData name="Michelangiolo Mazzeschi" userId="92ed7b7a26e5505e" providerId="LiveId" clId="{F1582484-0D9F-4BB3-8731-333A9A3C7499}" dt="2019-12-11T13:46:03.392" v="1415" actId="20577"/>
          <ac:spMkLst>
            <pc:docMk/>
            <pc:sldMk cId="2488916568" sldId="264"/>
            <ac:spMk id="24" creationId="{91BDEE55-D7F5-42E5-906E-17AF94C28B9F}"/>
          </ac:spMkLst>
        </pc:spChg>
        <pc:spChg chg="add mod">
          <ac:chgData name="Michelangiolo Mazzeschi" userId="92ed7b7a26e5505e" providerId="LiveId" clId="{F1582484-0D9F-4BB3-8731-333A9A3C7499}" dt="2019-12-11T13:46:05.334" v="1416" actId="20577"/>
          <ac:spMkLst>
            <pc:docMk/>
            <pc:sldMk cId="2488916568" sldId="264"/>
            <ac:spMk id="25" creationId="{DD270655-D2D2-4D13-9DEB-269250A53CD2}"/>
          </ac:spMkLst>
        </pc:spChg>
        <pc:spChg chg="add mod">
          <ac:chgData name="Michelangiolo Mazzeschi" userId="92ed7b7a26e5505e" providerId="LiveId" clId="{F1582484-0D9F-4BB3-8731-333A9A3C7499}" dt="2019-12-11T13:46:06.789" v="1417" actId="20577"/>
          <ac:spMkLst>
            <pc:docMk/>
            <pc:sldMk cId="2488916568" sldId="264"/>
            <ac:spMk id="26" creationId="{35483B93-4334-4FA9-9F9B-59D7763A7E77}"/>
          </ac:spMkLst>
        </pc:spChg>
        <pc:spChg chg="add mod">
          <ac:chgData name="Michelangiolo Mazzeschi" userId="92ed7b7a26e5505e" providerId="LiveId" clId="{F1582484-0D9F-4BB3-8731-333A9A3C7499}" dt="2019-12-11T13:46:09.800" v="1418" actId="20577"/>
          <ac:spMkLst>
            <pc:docMk/>
            <pc:sldMk cId="2488916568" sldId="264"/>
            <ac:spMk id="27" creationId="{5D11388F-ADB3-42B9-961D-CE88DE3F8E8F}"/>
          </ac:spMkLst>
        </pc:spChg>
        <pc:spChg chg="add mod">
          <ac:chgData name="Michelangiolo Mazzeschi" userId="92ed7b7a26e5505e" providerId="LiveId" clId="{F1582484-0D9F-4BB3-8731-333A9A3C7499}" dt="2019-12-11T13:46:11.804" v="1419" actId="20577"/>
          <ac:spMkLst>
            <pc:docMk/>
            <pc:sldMk cId="2488916568" sldId="264"/>
            <ac:spMk id="28" creationId="{BA90A662-5966-41F1-BA89-4C6BDD3333A9}"/>
          </ac:spMkLst>
        </pc:spChg>
        <pc:spChg chg="mod">
          <ac:chgData name="Michelangiolo Mazzeschi" userId="92ed7b7a26e5505e" providerId="LiveId" clId="{F1582484-0D9F-4BB3-8731-333A9A3C7499}" dt="2019-12-11T13:43:34.914" v="1380" actId="20577"/>
          <ac:spMkLst>
            <pc:docMk/>
            <pc:sldMk cId="2488916568" sldId="264"/>
            <ac:spMk id="29" creationId="{63D16A0E-CF5A-4F3B-81FC-9D90B1CF653E}"/>
          </ac:spMkLst>
        </pc:spChg>
        <pc:spChg chg="add mod">
          <ac:chgData name="Michelangiolo Mazzeschi" userId="92ed7b7a26e5505e" providerId="LiveId" clId="{F1582484-0D9F-4BB3-8731-333A9A3C7499}" dt="2019-12-11T13:46:00.144" v="1414" actId="207"/>
          <ac:spMkLst>
            <pc:docMk/>
            <pc:sldMk cId="2488916568" sldId="264"/>
            <ac:spMk id="36" creationId="{8FEEA9D0-C978-463E-86D4-466500922658}"/>
          </ac:spMkLst>
        </pc:spChg>
        <pc:spChg chg="add mod">
          <ac:chgData name="Michelangiolo Mazzeschi" userId="92ed7b7a26e5505e" providerId="LiveId" clId="{F1582484-0D9F-4BB3-8731-333A9A3C7499}" dt="2019-12-11T14:05:38.851" v="1530" actId="20577"/>
          <ac:spMkLst>
            <pc:docMk/>
            <pc:sldMk cId="2488916568" sldId="264"/>
            <ac:spMk id="40" creationId="{7F9EF014-83E7-46C6-917A-F51D7B013E64}"/>
          </ac:spMkLst>
        </pc:spChg>
        <pc:spChg chg="add mod">
          <ac:chgData name="Michelangiolo Mazzeschi" userId="92ed7b7a26e5505e" providerId="LiveId" clId="{F1582484-0D9F-4BB3-8731-333A9A3C7499}" dt="2019-12-11T14:05:47.224" v="1533" actId="20577"/>
          <ac:spMkLst>
            <pc:docMk/>
            <pc:sldMk cId="2488916568" sldId="264"/>
            <ac:spMk id="43" creationId="{6BC83B5C-DA1F-4C48-9B62-CCC12260D14F}"/>
          </ac:spMkLst>
        </pc:spChg>
        <pc:spChg chg="add mod">
          <ac:chgData name="Michelangiolo Mazzeschi" userId="92ed7b7a26e5505e" providerId="LiveId" clId="{F1582484-0D9F-4BB3-8731-333A9A3C7499}" dt="2019-12-16T13:40:19.085" v="9628" actId="20577"/>
          <ac:spMkLst>
            <pc:docMk/>
            <pc:sldMk cId="2488916568" sldId="264"/>
            <ac:spMk id="44" creationId="{E548A9D6-94F9-4E55-A1E5-5A60B791DD68}"/>
          </ac:spMkLst>
        </pc:spChg>
      </pc:sldChg>
      <pc:sldChg chg="addSp delSp modSp add ord modNotesTx">
        <pc:chgData name="Michelangiolo Mazzeschi" userId="92ed7b7a26e5505e" providerId="LiveId" clId="{F1582484-0D9F-4BB3-8731-333A9A3C7499}" dt="2019-12-13T06:50:52.098" v="6431" actId="20577"/>
        <pc:sldMkLst>
          <pc:docMk/>
          <pc:sldMk cId="3912761159" sldId="266"/>
        </pc:sldMkLst>
        <pc:spChg chg="mod">
          <ac:chgData name="Michelangiolo Mazzeschi" userId="92ed7b7a26e5505e" providerId="LiveId" clId="{F1582484-0D9F-4BB3-8731-333A9A3C7499}" dt="2019-12-11T14:08:06.405" v="1594" actId="20577"/>
          <ac:spMkLst>
            <pc:docMk/>
            <pc:sldMk cId="3912761159" sldId="266"/>
            <ac:spMk id="29" creationId="{63D16A0E-CF5A-4F3B-81FC-9D90B1CF653E}"/>
          </ac:spMkLst>
        </pc:spChg>
        <pc:spChg chg="del">
          <ac:chgData name="Michelangiolo Mazzeschi" userId="92ed7b7a26e5505e" providerId="LiveId" clId="{F1582484-0D9F-4BB3-8731-333A9A3C7499}" dt="2019-12-11T14:06:47.149" v="1544" actId="478"/>
          <ac:spMkLst>
            <pc:docMk/>
            <pc:sldMk cId="3912761159" sldId="266"/>
            <ac:spMk id="30" creationId="{65AE55D3-A57C-46D5-ACEB-A2A1FE421EE7}"/>
          </ac:spMkLst>
        </pc:spChg>
        <pc:spChg chg="mod ord">
          <ac:chgData name="Michelangiolo Mazzeschi" userId="92ed7b7a26e5505e" providerId="LiveId" clId="{F1582484-0D9F-4BB3-8731-333A9A3C7499}" dt="2019-12-11T14:07:53.776" v="1571" actId="166"/>
          <ac:spMkLst>
            <pc:docMk/>
            <pc:sldMk cId="3912761159" sldId="266"/>
            <ac:spMk id="31" creationId="{88908BD2-E04E-4E05-8E7D-61C0429AFF81}"/>
          </ac:spMkLst>
        </pc:spChg>
        <pc:spChg chg="del">
          <ac:chgData name="Michelangiolo Mazzeschi" userId="92ed7b7a26e5505e" providerId="LiveId" clId="{F1582484-0D9F-4BB3-8731-333A9A3C7499}" dt="2019-12-11T14:07:50.757" v="1570" actId="478"/>
          <ac:spMkLst>
            <pc:docMk/>
            <pc:sldMk cId="3912761159" sldId="266"/>
            <ac:spMk id="32" creationId="{32D4653B-1A93-4CD1-8FD3-5B4F00502957}"/>
          </ac:spMkLst>
        </pc:spChg>
        <pc:spChg chg="mod">
          <ac:chgData name="Michelangiolo Mazzeschi" userId="92ed7b7a26e5505e" providerId="LiveId" clId="{F1582484-0D9F-4BB3-8731-333A9A3C7499}" dt="2019-12-11T14:07:48.959" v="1569" actId="1076"/>
          <ac:spMkLst>
            <pc:docMk/>
            <pc:sldMk cId="3912761159" sldId="266"/>
            <ac:spMk id="33" creationId="{5FAFA5D1-CAE5-4555-8E94-173F0E81E043}"/>
          </ac:spMkLst>
        </pc:spChg>
        <pc:spChg chg="del">
          <ac:chgData name="Michelangiolo Mazzeschi" userId="92ed7b7a26e5505e" providerId="LiveId" clId="{F1582484-0D9F-4BB3-8731-333A9A3C7499}" dt="2019-12-11T14:07:22.438" v="1560" actId="478"/>
          <ac:spMkLst>
            <pc:docMk/>
            <pc:sldMk cId="3912761159" sldId="266"/>
            <ac:spMk id="34" creationId="{2987C855-2A3B-49B2-9B1B-52FF0D415BF0}"/>
          </ac:spMkLst>
        </pc:spChg>
        <pc:spChg chg="del">
          <ac:chgData name="Michelangiolo Mazzeschi" userId="92ed7b7a26e5505e" providerId="LiveId" clId="{F1582484-0D9F-4BB3-8731-333A9A3C7499}" dt="2019-12-11T14:06:48.002" v="1545" actId="478"/>
          <ac:spMkLst>
            <pc:docMk/>
            <pc:sldMk cId="3912761159" sldId="266"/>
            <ac:spMk id="35" creationId="{54E6BC9B-7A36-4BB8-910C-502DDF2A95D1}"/>
          </ac:spMkLst>
        </pc:spChg>
        <pc:spChg chg="add mod">
          <ac:chgData name="Michelangiolo Mazzeschi" userId="92ed7b7a26e5505e" providerId="LiveId" clId="{F1582484-0D9F-4BB3-8731-333A9A3C7499}" dt="2019-12-11T14:16:41.963" v="1885" actId="1076"/>
          <ac:spMkLst>
            <pc:docMk/>
            <pc:sldMk cId="3912761159" sldId="266"/>
            <ac:spMk id="36" creationId="{7FEBF9B7-EAD1-428C-A558-1D3F450AB072}"/>
          </ac:spMkLst>
        </pc:spChg>
        <pc:spChg chg="add del mod">
          <ac:chgData name="Michelangiolo Mazzeschi" userId="92ed7b7a26e5505e" providerId="LiveId" clId="{F1582484-0D9F-4BB3-8731-333A9A3C7499}" dt="2019-12-11T14:16:24.997" v="1876" actId="478"/>
          <ac:spMkLst>
            <pc:docMk/>
            <pc:sldMk cId="3912761159" sldId="266"/>
            <ac:spMk id="40" creationId="{DEF6A453-0375-4540-9156-281BF213350A}"/>
          </ac:spMkLst>
        </pc:spChg>
        <pc:spChg chg="add del">
          <ac:chgData name="Michelangiolo Mazzeschi" userId="92ed7b7a26e5505e" providerId="LiveId" clId="{F1582484-0D9F-4BB3-8731-333A9A3C7499}" dt="2019-12-11T14:06:52.624" v="1548" actId="478"/>
          <ac:spMkLst>
            <pc:docMk/>
            <pc:sldMk cId="3912761159" sldId="266"/>
            <ac:spMk id="41" creationId="{DD8652AF-C664-4936-887B-3241F76A2F61}"/>
          </ac:spMkLst>
        </pc:spChg>
        <pc:spChg chg="add mod">
          <ac:chgData name="Michelangiolo Mazzeschi" userId="92ed7b7a26e5505e" providerId="LiveId" clId="{F1582484-0D9F-4BB3-8731-333A9A3C7499}" dt="2019-12-11T14:16:20.547" v="1873" actId="1076"/>
          <ac:spMkLst>
            <pc:docMk/>
            <pc:sldMk cId="3912761159" sldId="266"/>
            <ac:spMk id="43" creationId="{D76BE65D-3682-46BD-ADBA-DA06A314EAB9}"/>
          </ac:spMkLst>
        </pc:spChg>
        <pc:spChg chg="add mod">
          <ac:chgData name="Michelangiolo Mazzeschi" userId="92ed7b7a26e5505e" providerId="LiveId" clId="{F1582484-0D9F-4BB3-8731-333A9A3C7499}" dt="2019-12-11T14:16:31.839" v="1879" actId="1076"/>
          <ac:spMkLst>
            <pc:docMk/>
            <pc:sldMk cId="3912761159" sldId="266"/>
            <ac:spMk id="44" creationId="{EFFB3E14-BC4E-4B29-898F-8A835973CF34}"/>
          </ac:spMkLst>
        </pc:spChg>
        <pc:spChg chg="add mod">
          <ac:chgData name="Michelangiolo Mazzeschi" userId="92ed7b7a26e5505e" providerId="LiveId" clId="{F1582484-0D9F-4BB3-8731-333A9A3C7499}" dt="2019-12-11T14:16:46.507" v="1887" actId="1076"/>
          <ac:spMkLst>
            <pc:docMk/>
            <pc:sldMk cId="3912761159" sldId="266"/>
            <ac:spMk id="45" creationId="{FF5CAA1B-3454-470C-8524-B808E5B217D9}"/>
          </ac:spMkLst>
        </pc:spChg>
        <pc:cxnChg chg="mod ord">
          <ac:chgData name="Michelangiolo Mazzeschi" userId="92ed7b7a26e5505e" providerId="LiveId" clId="{F1582484-0D9F-4BB3-8731-333A9A3C7499}" dt="2019-12-11T14:07:59.384" v="1572" actId="167"/>
          <ac:cxnSpMkLst>
            <pc:docMk/>
            <pc:sldMk cId="3912761159" sldId="266"/>
            <ac:cxnSpMk id="3" creationId="{B369163F-1F6E-4DD5-B280-619ED1DBE6D2}"/>
          </ac:cxnSpMkLst>
        </pc:cxnChg>
        <pc:cxnChg chg="mod">
          <ac:chgData name="Michelangiolo Mazzeschi" userId="92ed7b7a26e5505e" providerId="LiveId" clId="{F1582484-0D9F-4BB3-8731-333A9A3C7499}" dt="2019-12-11T14:07:12.289" v="1557" actId="14100"/>
          <ac:cxnSpMkLst>
            <pc:docMk/>
            <pc:sldMk cId="3912761159" sldId="266"/>
            <ac:cxnSpMk id="19" creationId="{409403B6-5B72-4CD3-A4FB-36C772DEDC5D}"/>
          </ac:cxnSpMkLst>
        </pc:cxnChg>
        <pc:cxnChg chg="mod ord">
          <ac:chgData name="Michelangiolo Mazzeschi" userId="92ed7b7a26e5505e" providerId="LiveId" clId="{F1582484-0D9F-4BB3-8731-333A9A3C7499}" dt="2019-12-11T14:07:00.512" v="1551" actId="167"/>
          <ac:cxnSpMkLst>
            <pc:docMk/>
            <pc:sldMk cId="3912761159" sldId="266"/>
            <ac:cxnSpMk id="37" creationId="{94D40754-741C-4F4F-946E-9D7F18C17AEC}"/>
          </ac:cxnSpMkLst>
        </pc:cxnChg>
        <pc:cxnChg chg="del">
          <ac:chgData name="Michelangiolo Mazzeschi" userId="92ed7b7a26e5505e" providerId="LiveId" clId="{F1582484-0D9F-4BB3-8731-333A9A3C7499}" dt="2019-12-11T14:06:50.813" v="1546" actId="478"/>
          <ac:cxnSpMkLst>
            <pc:docMk/>
            <pc:sldMk cId="3912761159" sldId="266"/>
            <ac:cxnSpMk id="38" creationId="{FC9C1739-B9D5-4BCE-B5D3-9C583A0CBB8F}"/>
          </ac:cxnSpMkLst>
        </pc:cxnChg>
        <pc:cxnChg chg="del">
          <ac:chgData name="Michelangiolo Mazzeschi" userId="92ed7b7a26e5505e" providerId="LiveId" clId="{F1582484-0D9F-4BB3-8731-333A9A3C7499}" dt="2019-12-11T14:07:02.324" v="1552" actId="478"/>
          <ac:cxnSpMkLst>
            <pc:docMk/>
            <pc:sldMk cId="3912761159" sldId="266"/>
            <ac:cxnSpMk id="39" creationId="{FDE7E182-90E0-485F-93A6-089346139F2E}"/>
          </ac:cxnSpMkLst>
        </pc:cxnChg>
      </pc:sldChg>
      <pc:sldChg chg="addSp modSp add modNotesTx">
        <pc:chgData name="Michelangiolo Mazzeschi" userId="92ed7b7a26e5505e" providerId="LiveId" clId="{F1582484-0D9F-4BB3-8731-333A9A3C7499}" dt="2019-12-13T06:50:10.560" v="6279" actId="20577"/>
        <pc:sldMkLst>
          <pc:docMk/>
          <pc:sldMk cId="1056403198" sldId="267"/>
        </pc:sldMkLst>
        <pc:spChg chg="mod">
          <ac:chgData name="Michelangiolo Mazzeschi" userId="92ed7b7a26e5505e" providerId="LiveId" clId="{F1582484-0D9F-4BB3-8731-333A9A3C7499}" dt="2019-12-11T14:09:32.329" v="1772" actId="20577"/>
          <ac:spMkLst>
            <pc:docMk/>
            <pc:sldMk cId="1056403198" sldId="267"/>
            <ac:spMk id="2" creationId="{1729DA0B-FAE5-4693-B580-E7A30B583901}"/>
          </ac:spMkLst>
        </pc:spChg>
        <pc:spChg chg="mod">
          <ac:chgData name="Michelangiolo Mazzeschi" userId="92ed7b7a26e5505e" providerId="LiveId" clId="{F1582484-0D9F-4BB3-8731-333A9A3C7499}" dt="2019-12-11T14:14:44.166" v="1863" actId="115"/>
          <ac:spMkLst>
            <pc:docMk/>
            <pc:sldMk cId="1056403198" sldId="267"/>
            <ac:spMk id="3" creationId="{B2535127-CB87-49E5-9322-624C94FA0C9B}"/>
          </ac:spMkLst>
        </pc:spChg>
        <pc:spChg chg="add mod">
          <ac:chgData name="Michelangiolo Mazzeschi" userId="92ed7b7a26e5505e" providerId="LiveId" clId="{F1582484-0D9F-4BB3-8731-333A9A3C7499}" dt="2019-12-11T14:14:45.383" v="1864" actId="115"/>
          <ac:spMkLst>
            <pc:docMk/>
            <pc:sldMk cId="1056403198" sldId="267"/>
            <ac:spMk id="4" creationId="{319F6672-F9A3-489A-8244-51FCEB4C80BA}"/>
          </ac:spMkLst>
        </pc:spChg>
      </pc:sldChg>
      <pc:sldChg chg="modSp add">
        <pc:chgData name="Michelangiolo Mazzeschi" userId="92ed7b7a26e5505e" providerId="LiveId" clId="{F1582484-0D9F-4BB3-8731-333A9A3C7499}" dt="2019-12-13T07:49:37.737" v="6495" actId="20577"/>
        <pc:sldMkLst>
          <pc:docMk/>
          <pc:sldMk cId="1883847373" sldId="268"/>
        </pc:sldMkLst>
        <pc:spChg chg="mod">
          <ac:chgData name="Michelangiolo Mazzeschi" userId="92ed7b7a26e5505e" providerId="LiveId" clId="{F1582484-0D9F-4BB3-8731-333A9A3C7499}" dt="2019-12-11T14:50:33.094" v="1924" actId="20577"/>
          <ac:spMkLst>
            <pc:docMk/>
            <pc:sldMk cId="1883847373" sldId="268"/>
            <ac:spMk id="2" creationId="{382C8F2F-C36F-4B8D-AC09-128CF3B7BA05}"/>
          </ac:spMkLst>
        </pc:spChg>
        <pc:spChg chg="mod">
          <ac:chgData name="Michelangiolo Mazzeschi" userId="92ed7b7a26e5505e" providerId="LiveId" clId="{F1582484-0D9F-4BB3-8731-333A9A3C7499}" dt="2019-12-13T07:49:37.737" v="6495" actId="20577"/>
          <ac:spMkLst>
            <pc:docMk/>
            <pc:sldMk cId="1883847373" sldId="268"/>
            <ac:spMk id="3" creationId="{95910238-00AE-4BE9-83B5-46E0895E3951}"/>
          </ac:spMkLst>
        </pc:spChg>
      </pc:sldChg>
      <pc:sldChg chg="addSp delSp modSp add del ord setBg modNotesTx">
        <pc:chgData name="Michelangiolo Mazzeschi" userId="92ed7b7a26e5505e" providerId="LiveId" clId="{F1582484-0D9F-4BB3-8731-333A9A3C7499}" dt="2019-12-15T08:02:28.220" v="8061" actId="2696"/>
        <pc:sldMkLst>
          <pc:docMk/>
          <pc:sldMk cId="3094864518" sldId="269"/>
        </pc:sldMkLst>
        <pc:spChg chg="mod">
          <ac:chgData name="Michelangiolo Mazzeschi" userId="92ed7b7a26e5505e" providerId="LiveId" clId="{F1582484-0D9F-4BB3-8731-333A9A3C7499}" dt="2019-12-13T06:44:52.681" v="5282" actId="122"/>
          <ac:spMkLst>
            <pc:docMk/>
            <pc:sldMk cId="3094864518" sldId="269"/>
            <ac:spMk id="2" creationId="{382C8F2F-C36F-4B8D-AC09-128CF3B7BA05}"/>
          </ac:spMkLst>
        </pc:spChg>
        <pc:spChg chg="mod">
          <ac:chgData name="Michelangiolo Mazzeschi" userId="92ed7b7a26e5505e" providerId="LiveId" clId="{F1582484-0D9F-4BB3-8731-333A9A3C7499}" dt="2019-12-14T10:48:46.486" v="7823" actId="20577"/>
          <ac:spMkLst>
            <pc:docMk/>
            <pc:sldMk cId="3094864518" sldId="269"/>
            <ac:spMk id="3" creationId="{95910238-00AE-4BE9-83B5-46E0895E3951}"/>
          </ac:spMkLst>
        </pc:spChg>
        <pc:spChg chg="add del mod">
          <ac:chgData name="Michelangiolo Mazzeschi" userId="92ed7b7a26e5505e" providerId="LiveId" clId="{F1582484-0D9F-4BB3-8731-333A9A3C7499}" dt="2019-12-13T06:27:20.794" v="4248"/>
          <ac:spMkLst>
            <pc:docMk/>
            <pc:sldMk cId="3094864518" sldId="269"/>
            <ac:spMk id="4" creationId="{2F2533ED-080C-400A-AF2C-9D944DA9484E}"/>
          </ac:spMkLst>
        </pc:spChg>
        <pc:spChg chg="add mod">
          <ac:chgData name="Michelangiolo Mazzeschi" userId="92ed7b7a26e5505e" providerId="LiveId" clId="{F1582484-0D9F-4BB3-8731-333A9A3C7499}" dt="2019-12-13T06:45:02.245" v="5288" actId="122"/>
          <ac:spMkLst>
            <pc:docMk/>
            <pc:sldMk cId="3094864518" sldId="269"/>
            <ac:spMk id="5" creationId="{0095BD97-D20E-47C0-A49F-B5A27F514361}"/>
          </ac:spMkLst>
        </pc:spChg>
        <pc:spChg chg="add mod">
          <ac:chgData name="Michelangiolo Mazzeschi" userId="92ed7b7a26e5505e" providerId="LiveId" clId="{F1582484-0D9F-4BB3-8731-333A9A3C7499}" dt="2019-12-14T10:48:47.018" v="7825"/>
          <ac:spMkLst>
            <pc:docMk/>
            <pc:sldMk cId="3094864518" sldId="269"/>
            <ac:spMk id="6" creationId="{B6A0EF4B-5B9C-45EC-B47C-A948107CADF8}"/>
          </ac:spMkLst>
        </pc:spChg>
      </pc:sldChg>
      <pc:sldChg chg="addSp delSp modSp add ord modNotesTx">
        <pc:chgData name="Michelangiolo Mazzeschi" userId="92ed7b7a26e5505e" providerId="LiveId" clId="{F1582484-0D9F-4BB3-8731-333A9A3C7499}" dt="2019-12-16T07:09:21.361" v="9497"/>
        <pc:sldMkLst>
          <pc:docMk/>
          <pc:sldMk cId="3747021635" sldId="270"/>
        </pc:sldMkLst>
        <pc:spChg chg="del mod">
          <ac:chgData name="Michelangiolo Mazzeschi" userId="92ed7b7a26e5505e" providerId="LiveId" clId="{F1582484-0D9F-4BB3-8731-333A9A3C7499}" dt="2019-12-13T06:27:45.784" v="4270" actId="478"/>
          <ac:spMkLst>
            <pc:docMk/>
            <pc:sldMk cId="3747021635" sldId="270"/>
            <ac:spMk id="2" creationId="{382C8F2F-C36F-4B8D-AC09-128CF3B7BA05}"/>
          </ac:spMkLst>
        </pc:spChg>
        <pc:spChg chg="mod">
          <ac:chgData name="Michelangiolo Mazzeschi" userId="92ed7b7a26e5505e" providerId="LiveId" clId="{F1582484-0D9F-4BB3-8731-333A9A3C7499}" dt="2019-12-13T06:32:53.036" v="4488" actId="20577"/>
          <ac:spMkLst>
            <pc:docMk/>
            <pc:sldMk cId="3747021635" sldId="270"/>
            <ac:spMk id="3" creationId="{95910238-00AE-4BE9-83B5-46E0895E3951}"/>
          </ac:spMkLst>
        </pc:spChg>
        <pc:spChg chg="add del mod">
          <ac:chgData name="Michelangiolo Mazzeschi" userId="92ed7b7a26e5505e" providerId="LiveId" clId="{F1582484-0D9F-4BB3-8731-333A9A3C7499}" dt="2019-12-13T06:27:48.939" v="4271" actId="478"/>
          <ac:spMkLst>
            <pc:docMk/>
            <pc:sldMk cId="3747021635" sldId="270"/>
            <ac:spMk id="5" creationId="{B080C9FF-9AF6-48ED-B7BB-3B6AE940E637}"/>
          </ac:spMkLst>
        </pc:spChg>
      </pc:sldChg>
      <pc:sldChg chg="modSp add ord">
        <pc:chgData name="Michelangiolo Mazzeschi" userId="92ed7b7a26e5505e" providerId="LiveId" clId="{F1582484-0D9F-4BB3-8731-333A9A3C7499}" dt="2019-12-13T06:29:23.202" v="4374"/>
        <pc:sldMkLst>
          <pc:docMk/>
          <pc:sldMk cId="494653884" sldId="271"/>
        </pc:sldMkLst>
        <pc:spChg chg="mod">
          <ac:chgData name="Michelangiolo Mazzeschi" userId="92ed7b7a26e5505e" providerId="LiveId" clId="{F1582484-0D9F-4BB3-8731-333A9A3C7499}" dt="2019-12-12T04:22:27.070" v="2934" actId="20577"/>
          <ac:spMkLst>
            <pc:docMk/>
            <pc:sldMk cId="494653884" sldId="271"/>
            <ac:spMk id="2" creationId="{382C8F2F-C36F-4B8D-AC09-128CF3B7BA05}"/>
          </ac:spMkLst>
        </pc:spChg>
        <pc:spChg chg="mod">
          <ac:chgData name="Michelangiolo Mazzeschi" userId="92ed7b7a26e5505e" providerId="LiveId" clId="{F1582484-0D9F-4BB3-8731-333A9A3C7499}" dt="2019-12-12T04:22:23.224" v="2933" actId="20577"/>
          <ac:spMkLst>
            <pc:docMk/>
            <pc:sldMk cId="494653884" sldId="271"/>
            <ac:spMk id="3" creationId="{95910238-00AE-4BE9-83B5-46E0895E3951}"/>
          </ac:spMkLst>
        </pc:spChg>
      </pc:sldChg>
      <pc:sldChg chg="modSp add ord">
        <pc:chgData name="Michelangiolo Mazzeschi" userId="92ed7b7a26e5505e" providerId="LiveId" clId="{F1582484-0D9F-4BB3-8731-333A9A3C7499}" dt="2019-12-13T07:49:23.837" v="6488" actId="20577"/>
        <pc:sldMkLst>
          <pc:docMk/>
          <pc:sldMk cId="3116706966" sldId="272"/>
        </pc:sldMkLst>
        <pc:spChg chg="mod">
          <ac:chgData name="Michelangiolo Mazzeschi" userId="92ed7b7a26e5505e" providerId="LiveId" clId="{F1582484-0D9F-4BB3-8731-333A9A3C7499}" dt="2019-12-12T04:20:42.592" v="2892" actId="207"/>
          <ac:spMkLst>
            <pc:docMk/>
            <pc:sldMk cId="3116706966" sldId="272"/>
            <ac:spMk id="2" creationId="{BAD165DE-8C1B-49A5-BB0A-67838A6A4EAD}"/>
          </ac:spMkLst>
        </pc:spChg>
        <pc:spChg chg="mod">
          <ac:chgData name="Michelangiolo Mazzeschi" userId="92ed7b7a26e5505e" providerId="LiveId" clId="{F1582484-0D9F-4BB3-8731-333A9A3C7499}" dt="2019-12-13T07:49:23.837" v="6488" actId="20577"/>
          <ac:spMkLst>
            <pc:docMk/>
            <pc:sldMk cId="3116706966" sldId="272"/>
            <ac:spMk id="3" creationId="{43225EDA-AF45-4737-9922-0598B582E325}"/>
          </ac:spMkLst>
        </pc:spChg>
      </pc:sldChg>
      <pc:sldChg chg="addSp delSp modSp add ord setBg modNotesTx">
        <pc:chgData name="Michelangiolo Mazzeschi" userId="92ed7b7a26e5505e" providerId="LiveId" clId="{F1582484-0D9F-4BB3-8731-333A9A3C7499}" dt="2019-12-14T10:48:14.136" v="7812"/>
        <pc:sldMkLst>
          <pc:docMk/>
          <pc:sldMk cId="4029544235" sldId="273"/>
        </pc:sldMkLst>
        <pc:spChg chg="mod">
          <ac:chgData name="Michelangiolo Mazzeschi" userId="92ed7b7a26e5505e" providerId="LiveId" clId="{F1582484-0D9F-4BB3-8731-333A9A3C7499}" dt="2019-12-13T06:22:43.112" v="3679" actId="20577"/>
          <ac:spMkLst>
            <pc:docMk/>
            <pc:sldMk cId="4029544235" sldId="273"/>
            <ac:spMk id="2" creationId="{382C8F2F-C36F-4B8D-AC09-128CF3B7BA05}"/>
          </ac:spMkLst>
        </pc:spChg>
        <pc:spChg chg="del">
          <ac:chgData name="Michelangiolo Mazzeschi" userId="92ed7b7a26e5505e" providerId="LiveId" clId="{F1582484-0D9F-4BB3-8731-333A9A3C7499}" dt="2019-12-13T06:17:02.444" v="3427" actId="478"/>
          <ac:spMkLst>
            <pc:docMk/>
            <pc:sldMk cId="4029544235" sldId="273"/>
            <ac:spMk id="3" creationId="{95910238-00AE-4BE9-83B5-46E0895E3951}"/>
          </ac:spMkLst>
        </pc:spChg>
        <pc:spChg chg="add del mod">
          <ac:chgData name="Michelangiolo Mazzeschi" userId="92ed7b7a26e5505e" providerId="LiveId" clId="{F1582484-0D9F-4BB3-8731-333A9A3C7499}" dt="2019-12-13T06:17:04.208" v="3428" actId="478"/>
          <ac:spMkLst>
            <pc:docMk/>
            <pc:sldMk cId="4029544235" sldId="273"/>
            <ac:spMk id="5" creationId="{44B3A4F9-CC51-4B0F-A7F7-A2B1CBCF8C56}"/>
          </ac:spMkLst>
        </pc:spChg>
        <pc:spChg chg="add mod">
          <ac:chgData name="Michelangiolo Mazzeschi" userId="92ed7b7a26e5505e" providerId="LiveId" clId="{F1582484-0D9F-4BB3-8731-333A9A3C7499}" dt="2019-12-13T06:23:30.601" v="3714" actId="1076"/>
          <ac:spMkLst>
            <pc:docMk/>
            <pc:sldMk cId="4029544235" sldId="273"/>
            <ac:spMk id="6" creationId="{611C3B24-06A5-4EE8-A2CA-841C690894D6}"/>
          </ac:spMkLst>
        </pc:spChg>
        <pc:spChg chg="add del mod">
          <ac:chgData name="Michelangiolo Mazzeschi" userId="92ed7b7a26e5505e" providerId="LiveId" clId="{F1582484-0D9F-4BB3-8731-333A9A3C7499}" dt="2019-12-13T06:18:13.400" v="3447" actId="478"/>
          <ac:spMkLst>
            <pc:docMk/>
            <pc:sldMk cId="4029544235" sldId="273"/>
            <ac:spMk id="7" creationId="{F11D2C38-CA90-44D9-8143-EE6AC2126821}"/>
          </ac:spMkLst>
        </pc:spChg>
        <pc:spChg chg="add mod">
          <ac:chgData name="Michelangiolo Mazzeschi" userId="92ed7b7a26e5505e" providerId="LiveId" clId="{F1582484-0D9F-4BB3-8731-333A9A3C7499}" dt="2019-12-13T06:23:30.601" v="3714" actId="1076"/>
          <ac:spMkLst>
            <pc:docMk/>
            <pc:sldMk cId="4029544235" sldId="273"/>
            <ac:spMk id="8" creationId="{3921DC5E-68E7-4C8E-839C-94F4B6AA732C}"/>
          </ac:spMkLst>
        </pc:spChg>
        <pc:spChg chg="add mod">
          <ac:chgData name="Michelangiolo Mazzeschi" userId="92ed7b7a26e5505e" providerId="LiveId" clId="{F1582484-0D9F-4BB3-8731-333A9A3C7499}" dt="2019-12-13T06:23:30.601" v="3714" actId="1076"/>
          <ac:spMkLst>
            <pc:docMk/>
            <pc:sldMk cId="4029544235" sldId="273"/>
            <ac:spMk id="9" creationId="{7087B49B-3A8C-4303-9ABD-99113977ED7D}"/>
          </ac:spMkLst>
        </pc:spChg>
        <pc:spChg chg="add mod">
          <ac:chgData name="Michelangiolo Mazzeschi" userId="92ed7b7a26e5505e" providerId="LiveId" clId="{F1582484-0D9F-4BB3-8731-333A9A3C7499}" dt="2019-12-13T06:23:30.601" v="3714" actId="1076"/>
          <ac:spMkLst>
            <pc:docMk/>
            <pc:sldMk cId="4029544235" sldId="273"/>
            <ac:spMk id="10" creationId="{0D562BA0-497A-47EF-970D-9EEDBFACCB0A}"/>
          </ac:spMkLst>
        </pc:spChg>
        <pc:spChg chg="add mod">
          <ac:chgData name="Michelangiolo Mazzeschi" userId="92ed7b7a26e5505e" providerId="LiveId" clId="{F1582484-0D9F-4BB3-8731-333A9A3C7499}" dt="2019-12-13T06:23:30.601" v="3714" actId="1076"/>
          <ac:spMkLst>
            <pc:docMk/>
            <pc:sldMk cId="4029544235" sldId="273"/>
            <ac:spMk id="11" creationId="{F4E848D5-F662-4FA4-9990-E689EF2D2573}"/>
          </ac:spMkLst>
        </pc:spChg>
        <pc:spChg chg="add mod">
          <ac:chgData name="Michelangiolo Mazzeschi" userId="92ed7b7a26e5505e" providerId="LiveId" clId="{F1582484-0D9F-4BB3-8731-333A9A3C7499}" dt="2019-12-13T06:23:30.601" v="3714" actId="1076"/>
          <ac:spMkLst>
            <pc:docMk/>
            <pc:sldMk cId="4029544235" sldId="273"/>
            <ac:spMk id="12" creationId="{1AE99957-5FE8-4817-9B70-C04524A1A163}"/>
          </ac:spMkLst>
        </pc:spChg>
        <pc:spChg chg="add mod">
          <ac:chgData name="Michelangiolo Mazzeschi" userId="92ed7b7a26e5505e" providerId="LiveId" clId="{F1582484-0D9F-4BB3-8731-333A9A3C7499}" dt="2019-12-13T06:22:05.527" v="3655" actId="571"/>
          <ac:spMkLst>
            <pc:docMk/>
            <pc:sldMk cId="4029544235" sldId="273"/>
            <ac:spMk id="13" creationId="{DB9AA4D7-52DE-4888-92F5-1C0B7051B4DC}"/>
          </ac:spMkLst>
        </pc:spChg>
      </pc:sldChg>
      <pc:sldChg chg="modSp add del modNotesTx">
        <pc:chgData name="Michelangiolo Mazzeschi" userId="92ed7b7a26e5505e" providerId="LiveId" clId="{F1582484-0D9F-4BB3-8731-333A9A3C7499}" dt="2019-12-15T09:06:42.307" v="8519" actId="2696"/>
        <pc:sldMkLst>
          <pc:docMk/>
          <pc:sldMk cId="930841904" sldId="274"/>
        </pc:sldMkLst>
        <pc:spChg chg="mod">
          <ac:chgData name="Michelangiolo Mazzeschi" userId="92ed7b7a26e5505e" providerId="LiveId" clId="{F1582484-0D9F-4BB3-8731-333A9A3C7499}" dt="2019-12-15T08:15:11.266" v="8225" actId="20577"/>
          <ac:spMkLst>
            <pc:docMk/>
            <pc:sldMk cId="930841904" sldId="274"/>
            <ac:spMk id="2" creationId="{382C8F2F-C36F-4B8D-AC09-128CF3B7BA05}"/>
          </ac:spMkLst>
        </pc:spChg>
        <pc:spChg chg="mod">
          <ac:chgData name="Michelangiolo Mazzeschi" userId="92ed7b7a26e5505e" providerId="LiveId" clId="{F1582484-0D9F-4BB3-8731-333A9A3C7499}" dt="2019-12-13T06:25:38.908" v="4121" actId="20577"/>
          <ac:spMkLst>
            <pc:docMk/>
            <pc:sldMk cId="930841904" sldId="274"/>
            <ac:spMk id="3" creationId="{95910238-00AE-4BE9-83B5-46E0895E3951}"/>
          </ac:spMkLst>
        </pc:spChg>
      </pc:sldChg>
      <pc:sldChg chg="modSp add ord setBg">
        <pc:chgData name="Michelangiolo Mazzeschi" userId="92ed7b7a26e5505e" providerId="LiveId" clId="{F1582484-0D9F-4BB3-8731-333A9A3C7499}" dt="2019-12-15T09:51:59.012" v="9087"/>
        <pc:sldMkLst>
          <pc:docMk/>
          <pc:sldMk cId="2147073336" sldId="276"/>
        </pc:sldMkLst>
        <pc:spChg chg="mod">
          <ac:chgData name="Michelangiolo Mazzeschi" userId="92ed7b7a26e5505e" providerId="LiveId" clId="{F1582484-0D9F-4BB3-8731-333A9A3C7499}" dt="2019-12-13T06:45:20.643" v="5293" actId="122"/>
          <ac:spMkLst>
            <pc:docMk/>
            <pc:sldMk cId="2147073336" sldId="276"/>
            <ac:spMk id="2" creationId="{F280BB0E-BA88-4B4F-9774-7E8C14E4859B}"/>
          </ac:spMkLst>
        </pc:spChg>
        <pc:spChg chg="mod">
          <ac:chgData name="Michelangiolo Mazzeschi" userId="92ed7b7a26e5505e" providerId="LiveId" clId="{F1582484-0D9F-4BB3-8731-333A9A3C7499}" dt="2019-12-13T08:53:47.009" v="6677" actId="20577"/>
          <ac:spMkLst>
            <pc:docMk/>
            <pc:sldMk cId="2147073336" sldId="276"/>
            <ac:spMk id="3" creationId="{0EAA38D6-7B85-4A4A-A2E9-7A7F97EF4D97}"/>
          </ac:spMkLst>
        </pc:spChg>
      </pc:sldChg>
      <pc:sldChg chg="modSp add">
        <pc:chgData name="Michelangiolo Mazzeschi" userId="92ed7b7a26e5505e" providerId="LiveId" clId="{F1582484-0D9F-4BB3-8731-333A9A3C7499}" dt="2019-12-13T06:44:39.767" v="5280" actId="115"/>
        <pc:sldMkLst>
          <pc:docMk/>
          <pc:sldMk cId="3501229768" sldId="277"/>
        </pc:sldMkLst>
        <pc:spChg chg="mod">
          <ac:chgData name="Michelangiolo Mazzeschi" userId="92ed7b7a26e5505e" providerId="LiveId" clId="{F1582484-0D9F-4BB3-8731-333A9A3C7499}" dt="2019-12-13T06:44:28.436" v="5273" actId="207"/>
          <ac:spMkLst>
            <pc:docMk/>
            <pc:sldMk cId="3501229768" sldId="277"/>
            <ac:spMk id="2" creationId="{1133AFCC-4581-4F8D-9F4E-B8F611EFD8EC}"/>
          </ac:spMkLst>
        </pc:spChg>
        <pc:spChg chg="mod">
          <ac:chgData name="Michelangiolo Mazzeschi" userId="92ed7b7a26e5505e" providerId="LiveId" clId="{F1582484-0D9F-4BB3-8731-333A9A3C7499}" dt="2019-12-13T06:44:39.767" v="5280" actId="115"/>
          <ac:spMkLst>
            <pc:docMk/>
            <pc:sldMk cId="3501229768" sldId="277"/>
            <ac:spMk id="3" creationId="{5F168FA2-03A3-432F-B417-4D3A5C658279}"/>
          </ac:spMkLst>
        </pc:spChg>
      </pc:sldChg>
      <pc:sldChg chg="addSp delSp modSp add ord setBg">
        <pc:chgData name="Michelangiolo Mazzeschi" userId="92ed7b7a26e5505e" providerId="LiveId" clId="{F1582484-0D9F-4BB3-8731-333A9A3C7499}" dt="2019-12-14T05:33:35.143" v="7586"/>
        <pc:sldMkLst>
          <pc:docMk/>
          <pc:sldMk cId="2514215779" sldId="278"/>
        </pc:sldMkLst>
        <pc:spChg chg="mod">
          <ac:chgData name="Michelangiolo Mazzeschi" userId="92ed7b7a26e5505e" providerId="LiveId" clId="{F1582484-0D9F-4BB3-8731-333A9A3C7499}" dt="2019-12-13T08:50:01.104" v="6668" actId="122"/>
          <ac:spMkLst>
            <pc:docMk/>
            <pc:sldMk cId="2514215779" sldId="278"/>
            <ac:spMk id="2" creationId="{BAD165DE-8C1B-49A5-BB0A-67838A6A4EAD}"/>
          </ac:spMkLst>
        </pc:spChg>
        <pc:spChg chg="del mod">
          <ac:chgData name="Michelangiolo Mazzeschi" userId="92ed7b7a26e5505e" providerId="LiveId" clId="{F1582484-0D9F-4BB3-8731-333A9A3C7499}" dt="2019-12-13T08:47:53.221" v="6535" actId="478"/>
          <ac:spMkLst>
            <pc:docMk/>
            <pc:sldMk cId="2514215779" sldId="278"/>
            <ac:spMk id="3" creationId="{43225EDA-AF45-4737-9922-0598B582E325}"/>
          </ac:spMkLst>
        </pc:spChg>
        <pc:spChg chg="add del mod">
          <ac:chgData name="Michelangiolo Mazzeschi" userId="92ed7b7a26e5505e" providerId="LiveId" clId="{F1582484-0D9F-4BB3-8731-333A9A3C7499}" dt="2019-12-13T08:47:55.079" v="6536" actId="478"/>
          <ac:spMkLst>
            <pc:docMk/>
            <pc:sldMk cId="2514215779" sldId="278"/>
            <ac:spMk id="5" creationId="{FD38EA37-3FDF-4543-9F8C-EC0717162D38}"/>
          </ac:spMkLst>
        </pc:spChg>
        <pc:spChg chg="add mod">
          <ac:chgData name="Michelangiolo Mazzeschi" userId="92ed7b7a26e5505e" providerId="LiveId" clId="{F1582484-0D9F-4BB3-8731-333A9A3C7499}" dt="2019-12-13T08:51:02.062" v="6674" actId="1076"/>
          <ac:spMkLst>
            <pc:docMk/>
            <pc:sldMk cId="2514215779" sldId="278"/>
            <ac:spMk id="6" creationId="{661E9A90-A294-4890-BB84-7A1E5DB01C9B}"/>
          </ac:spMkLst>
        </pc:spChg>
        <pc:spChg chg="add mod">
          <ac:chgData name="Michelangiolo Mazzeschi" userId="92ed7b7a26e5505e" providerId="LiveId" clId="{F1582484-0D9F-4BB3-8731-333A9A3C7499}" dt="2019-12-13T08:51:02.062" v="6674" actId="1076"/>
          <ac:spMkLst>
            <pc:docMk/>
            <pc:sldMk cId="2514215779" sldId="278"/>
            <ac:spMk id="7" creationId="{BDBBB0BC-D988-426A-81E6-0B0FF2D564F4}"/>
          </ac:spMkLst>
        </pc:spChg>
        <pc:spChg chg="add mod">
          <ac:chgData name="Michelangiolo Mazzeschi" userId="92ed7b7a26e5505e" providerId="LiveId" clId="{F1582484-0D9F-4BB3-8731-333A9A3C7499}" dt="2019-12-13T08:51:02.062" v="6674" actId="1076"/>
          <ac:spMkLst>
            <pc:docMk/>
            <pc:sldMk cId="2514215779" sldId="278"/>
            <ac:spMk id="8" creationId="{0EEC40C5-B3A2-4719-AC3D-A60C11B70284}"/>
          </ac:spMkLst>
        </pc:spChg>
        <pc:spChg chg="add mod">
          <ac:chgData name="Michelangiolo Mazzeschi" userId="92ed7b7a26e5505e" providerId="LiveId" clId="{F1582484-0D9F-4BB3-8731-333A9A3C7499}" dt="2019-12-13T08:51:02.062" v="6674" actId="1076"/>
          <ac:spMkLst>
            <pc:docMk/>
            <pc:sldMk cId="2514215779" sldId="278"/>
            <ac:spMk id="9" creationId="{EB791F69-F240-4F62-93BB-617A7B2E72ED}"/>
          </ac:spMkLst>
        </pc:spChg>
      </pc:sldChg>
      <pc:sldChg chg="add setBg">
        <pc:chgData name="Michelangiolo Mazzeschi" userId="92ed7b7a26e5505e" providerId="LiveId" clId="{F1582484-0D9F-4BB3-8731-333A9A3C7499}" dt="2019-12-14T05:33:35.143" v="7586"/>
        <pc:sldMkLst>
          <pc:docMk/>
          <pc:sldMk cId="3076802267" sldId="279"/>
        </pc:sldMkLst>
      </pc:sldChg>
      <pc:sldChg chg="modSp add ord">
        <pc:chgData name="Michelangiolo Mazzeschi" userId="92ed7b7a26e5505e" providerId="LiveId" clId="{F1582484-0D9F-4BB3-8731-333A9A3C7499}" dt="2019-12-13T09:18:15.175" v="7290" actId="20577"/>
        <pc:sldMkLst>
          <pc:docMk/>
          <pc:sldMk cId="2440241885" sldId="280"/>
        </pc:sldMkLst>
        <pc:spChg chg="mod">
          <ac:chgData name="Michelangiolo Mazzeschi" userId="92ed7b7a26e5505e" providerId="LiveId" clId="{F1582484-0D9F-4BB3-8731-333A9A3C7499}" dt="2019-12-13T09:14:34.678" v="6896" actId="20577"/>
          <ac:spMkLst>
            <pc:docMk/>
            <pc:sldMk cId="2440241885" sldId="280"/>
            <ac:spMk id="2" creationId="{C97D5630-E5B2-4AD6-B80A-098A31F1700E}"/>
          </ac:spMkLst>
        </pc:spChg>
        <pc:spChg chg="mod">
          <ac:chgData name="Michelangiolo Mazzeschi" userId="92ed7b7a26e5505e" providerId="LiveId" clId="{F1582484-0D9F-4BB3-8731-333A9A3C7499}" dt="2019-12-13T09:18:15.175" v="7290" actId="20577"/>
          <ac:spMkLst>
            <pc:docMk/>
            <pc:sldMk cId="2440241885" sldId="280"/>
            <ac:spMk id="3" creationId="{86D92A25-C346-4411-BD1F-963059EC2E13}"/>
          </ac:spMkLst>
        </pc:spChg>
      </pc:sldChg>
      <pc:sldChg chg="add">
        <pc:chgData name="Michelangiolo Mazzeschi" userId="92ed7b7a26e5505e" providerId="LiveId" clId="{F1582484-0D9F-4BB3-8731-333A9A3C7499}" dt="2019-12-13T09:12:27.440" v="6693"/>
        <pc:sldMkLst>
          <pc:docMk/>
          <pc:sldMk cId="132578100" sldId="281"/>
        </pc:sldMkLst>
      </pc:sldChg>
      <pc:sldChg chg="add modNotesTx">
        <pc:chgData name="Michelangiolo Mazzeschi" userId="92ed7b7a26e5505e" providerId="LiveId" clId="{F1582484-0D9F-4BB3-8731-333A9A3C7499}" dt="2019-12-13T09:15:16.775" v="6962" actId="20577"/>
        <pc:sldMkLst>
          <pc:docMk/>
          <pc:sldMk cId="3074977205" sldId="282"/>
        </pc:sldMkLst>
      </pc:sldChg>
      <pc:sldChg chg="modSp add ord">
        <pc:chgData name="Michelangiolo Mazzeschi" userId="92ed7b7a26e5505e" providerId="LiveId" clId="{F1582484-0D9F-4BB3-8731-333A9A3C7499}" dt="2019-12-14T05:35:04.065" v="7663" actId="20577"/>
        <pc:sldMkLst>
          <pc:docMk/>
          <pc:sldMk cId="1271718548" sldId="283"/>
        </pc:sldMkLst>
        <pc:spChg chg="mod">
          <ac:chgData name="Michelangiolo Mazzeschi" userId="92ed7b7a26e5505e" providerId="LiveId" clId="{F1582484-0D9F-4BB3-8731-333A9A3C7499}" dt="2019-12-14T05:09:13.522" v="7349" actId="20577"/>
          <ac:spMkLst>
            <pc:docMk/>
            <pc:sldMk cId="1271718548" sldId="283"/>
            <ac:spMk id="2" creationId="{DCBB9613-6B85-40FC-B9D9-E8ABF2B27924}"/>
          </ac:spMkLst>
        </pc:spChg>
        <pc:spChg chg="mod">
          <ac:chgData name="Michelangiolo Mazzeschi" userId="92ed7b7a26e5505e" providerId="LiveId" clId="{F1582484-0D9F-4BB3-8731-333A9A3C7499}" dt="2019-12-14T05:35:04.065" v="7663" actId="20577"/>
          <ac:spMkLst>
            <pc:docMk/>
            <pc:sldMk cId="1271718548" sldId="283"/>
            <ac:spMk id="3" creationId="{877F1884-B639-4A07-BC99-9B5310EFFD3F}"/>
          </ac:spMkLst>
        </pc:spChg>
      </pc:sldChg>
      <pc:sldChg chg="modSp add">
        <pc:chgData name="Michelangiolo Mazzeschi" userId="92ed7b7a26e5505e" providerId="LiveId" clId="{F1582484-0D9F-4BB3-8731-333A9A3C7499}" dt="2019-12-14T06:17:20.615" v="7810" actId="20577"/>
        <pc:sldMkLst>
          <pc:docMk/>
          <pc:sldMk cId="533098687" sldId="284"/>
        </pc:sldMkLst>
        <pc:spChg chg="mod">
          <ac:chgData name="Michelangiolo Mazzeschi" userId="92ed7b7a26e5505e" providerId="LiveId" clId="{F1582484-0D9F-4BB3-8731-333A9A3C7499}" dt="2019-12-14T06:17:20.615" v="7810" actId="20577"/>
          <ac:spMkLst>
            <pc:docMk/>
            <pc:sldMk cId="533098687" sldId="284"/>
            <ac:spMk id="2" creationId="{73A15A0D-3812-4BC8-B334-2C31E4A39699}"/>
          </ac:spMkLst>
        </pc:spChg>
        <pc:spChg chg="mod">
          <ac:chgData name="Michelangiolo Mazzeschi" userId="92ed7b7a26e5505e" providerId="LiveId" clId="{F1582484-0D9F-4BB3-8731-333A9A3C7499}" dt="2019-12-14T06:11:50.466" v="7693" actId="20577"/>
          <ac:spMkLst>
            <pc:docMk/>
            <pc:sldMk cId="533098687" sldId="284"/>
            <ac:spMk id="3" creationId="{E53F54B1-63F4-4E0E-BCF0-CE417B2E8914}"/>
          </ac:spMkLst>
        </pc:spChg>
      </pc:sldChg>
      <pc:sldChg chg="modSp add">
        <pc:chgData name="Michelangiolo Mazzeschi" userId="92ed7b7a26e5505e" providerId="LiveId" clId="{F1582484-0D9F-4BB3-8731-333A9A3C7499}" dt="2019-12-14T06:14:08.599" v="7740" actId="20577"/>
        <pc:sldMkLst>
          <pc:docMk/>
          <pc:sldMk cId="3235148426" sldId="285"/>
        </pc:sldMkLst>
        <pc:spChg chg="mod">
          <ac:chgData name="Michelangiolo Mazzeschi" userId="92ed7b7a26e5505e" providerId="LiveId" clId="{F1582484-0D9F-4BB3-8731-333A9A3C7499}" dt="2019-12-14T06:13:59.303" v="7705" actId="20577"/>
          <ac:spMkLst>
            <pc:docMk/>
            <pc:sldMk cId="3235148426" sldId="285"/>
            <ac:spMk id="2" creationId="{73A15A0D-3812-4BC8-B334-2C31E4A39699}"/>
          </ac:spMkLst>
        </pc:spChg>
        <pc:spChg chg="mod">
          <ac:chgData name="Michelangiolo Mazzeschi" userId="92ed7b7a26e5505e" providerId="LiveId" clId="{F1582484-0D9F-4BB3-8731-333A9A3C7499}" dt="2019-12-14T06:14:08.599" v="7740" actId="20577"/>
          <ac:spMkLst>
            <pc:docMk/>
            <pc:sldMk cId="3235148426" sldId="285"/>
            <ac:spMk id="3" creationId="{E53F54B1-63F4-4E0E-BCF0-CE417B2E8914}"/>
          </ac:spMkLst>
        </pc:spChg>
      </pc:sldChg>
      <pc:sldChg chg="add del">
        <pc:chgData name="Michelangiolo Mazzeschi" userId="92ed7b7a26e5505e" providerId="LiveId" clId="{F1582484-0D9F-4BB3-8731-333A9A3C7499}" dt="2019-12-15T07:57:48.029" v="7827"/>
        <pc:sldMkLst>
          <pc:docMk/>
          <pc:sldMk cId="1693559290" sldId="286"/>
        </pc:sldMkLst>
      </pc:sldChg>
      <pc:sldChg chg="modSp add del ord">
        <pc:chgData name="Michelangiolo Mazzeschi" userId="92ed7b7a26e5505e" providerId="LiveId" clId="{F1582484-0D9F-4BB3-8731-333A9A3C7499}" dt="2019-12-15T08:01:39.652" v="8051" actId="2696"/>
        <pc:sldMkLst>
          <pc:docMk/>
          <pc:sldMk cId="2894123495" sldId="286"/>
        </pc:sldMkLst>
        <pc:spChg chg="mod">
          <ac:chgData name="Michelangiolo Mazzeschi" userId="92ed7b7a26e5505e" providerId="LiveId" clId="{F1582484-0D9F-4BB3-8731-333A9A3C7499}" dt="2019-12-15T07:58:19.465" v="7858" actId="20577"/>
          <ac:spMkLst>
            <pc:docMk/>
            <pc:sldMk cId="2894123495" sldId="286"/>
            <ac:spMk id="2" creationId="{3ABE47E1-F168-4F7B-BBF1-47124B7D8803}"/>
          </ac:spMkLst>
        </pc:spChg>
      </pc:sldChg>
      <pc:sldChg chg="delSp modSp add">
        <pc:chgData name="Michelangiolo Mazzeschi" userId="92ed7b7a26e5505e" providerId="LiveId" clId="{F1582484-0D9F-4BB3-8731-333A9A3C7499}" dt="2019-12-15T08:02:19.771" v="8060" actId="14100"/>
        <pc:sldMkLst>
          <pc:docMk/>
          <pc:sldMk cId="3041728670" sldId="287"/>
        </pc:sldMkLst>
        <pc:spChg chg="del mod">
          <ac:chgData name="Michelangiolo Mazzeschi" userId="92ed7b7a26e5505e" providerId="LiveId" clId="{F1582484-0D9F-4BB3-8731-333A9A3C7499}" dt="2019-12-15T08:01:19.372" v="8044" actId="478"/>
          <ac:spMkLst>
            <pc:docMk/>
            <pc:sldMk cId="3041728670" sldId="287"/>
            <ac:spMk id="2" creationId="{3D6DC5BD-F6CF-40A2-A9FC-70BFF117EE5D}"/>
          </ac:spMkLst>
        </pc:spChg>
        <pc:spChg chg="mod">
          <ac:chgData name="Michelangiolo Mazzeschi" userId="92ed7b7a26e5505e" providerId="LiveId" clId="{F1582484-0D9F-4BB3-8731-333A9A3C7499}" dt="2019-12-15T08:02:17.672" v="8059" actId="14100"/>
          <ac:spMkLst>
            <pc:docMk/>
            <pc:sldMk cId="3041728670" sldId="287"/>
            <ac:spMk id="3" creationId="{A30BAB82-0B07-4429-8E2F-DF8FF911EEA1}"/>
          </ac:spMkLst>
        </pc:spChg>
        <pc:spChg chg="mod">
          <ac:chgData name="Michelangiolo Mazzeschi" userId="92ed7b7a26e5505e" providerId="LiveId" clId="{F1582484-0D9F-4BB3-8731-333A9A3C7499}" dt="2019-12-15T08:02:14.148" v="8058" actId="14100"/>
          <ac:spMkLst>
            <pc:docMk/>
            <pc:sldMk cId="3041728670" sldId="287"/>
            <ac:spMk id="4" creationId="{3D020C0B-9AA2-4AC4-98C5-6A354A493D8E}"/>
          </ac:spMkLst>
        </pc:spChg>
        <pc:spChg chg="mod">
          <ac:chgData name="Michelangiolo Mazzeschi" userId="92ed7b7a26e5505e" providerId="LiveId" clId="{F1582484-0D9F-4BB3-8731-333A9A3C7499}" dt="2019-12-15T08:02:19.771" v="8060" actId="14100"/>
          <ac:spMkLst>
            <pc:docMk/>
            <pc:sldMk cId="3041728670" sldId="287"/>
            <ac:spMk id="5" creationId="{C5815B6B-6D05-4B16-8269-3FAF0D4F4B11}"/>
          </ac:spMkLst>
        </pc:spChg>
        <pc:spChg chg="mod">
          <ac:chgData name="Michelangiolo Mazzeschi" userId="92ed7b7a26e5505e" providerId="LiveId" clId="{F1582484-0D9F-4BB3-8731-333A9A3C7499}" dt="2019-12-15T08:02:14.148" v="8058" actId="14100"/>
          <ac:spMkLst>
            <pc:docMk/>
            <pc:sldMk cId="3041728670" sldId="287"/>
            <ac:spMk id="6" creationId="{55658534-336D-4DC1-8E80-6EFC8CF6E707}"/>
          </ac:spMkLst>
        </pc:spChg>
      </pc:sldChg>
      <pc:sldChg chg="modSp add ord">
        <pc:chgData name="Michelangiolo Mazzeschi" userId="92ed7b7a26e5505e" providerId="LiveId" clId="{F1582484-0D9F-4BB3-8731-333A9A3C7499}" dt="2019-12-16T07:04:59.106" v="9427" actId="20577"/>
        <pc:sldMkLst>
          <pc:docMk/>
          <pc:sldMk cId="4200399357" sldId="288"/>
        </pc:sldMkLst>
        <pc:spChg chg="mod">
          <ac:chgData name="Michelangiolo Mazzeschi" userId="92ed7b7a26e5505e" providerId="LiveId" clId="{F1582484-0D9F-4BB3-8731-333A9A3C7499}" dt="2019-12-16T07:04:59.106" v="9427" actId="20577"/>
          <ac:spMkLst>
            <pc:docMk/>
            <pc:sldMk cId="4200399357" sldId="288"/>
            <ac:spMk id="2" creationId="{5EA888C4-9A89-43B5-BFD4-2F39231ABB11}"/>
          </ac:spMkLst>
        </pc:spChg>
        <pc:spChg chg="mod">
          <ac:chgData name="Michelangiolo Mazzeschi" userId="92ed7b7a26e5505e" providerId="LiveId" clId="{F1582484-0D9F-4BB3-8731-333A9A3C7499}" dt="2019-12-15T08:08:40.561" v="8224" actId="20577"/>
          <ac:spMkLst>
            <pc:docMk/>
            <pc:sldMk cId="4200399357" sldId="288"/>
            <ac:spMk id="3" creationId="{66B31833-43C4-40A1-BC41-048930EDD023}"/>
          </ac:spMkLst>
        </pc:spChg>
      </pc:sldChg>
      <pc:sldChg chg="addSp delSp modSp add ord">
        <pc:chgData name="Michelangiolo Mazzeschi" userId="92ed7b7a26e5505e" providerId="LiveId" clId="{F1582484-0D9F-4BB3-8731-333A9A3C7499}" dt="2019-12-15T09:11:37.384" v="8762" actId="20577"/>
        <pc:sldMkLst>
          <pc:docMk/>
          <pc:sldMk cId="615597002" sldId="289"/>
        </pc:sldMkLst>
        <pc:spChg chg="mod">
          <ac:chgData name="Michelangiolo Mazzeschi" userId="92ed7b7a26e5505e" providerId="LiveId" clId="{F1582484-0D9F-4BB3-8731-333A9A3C7499}" dt="2019-12-15T09:11:37.384" v="8762" actId="20577"/>
          <ac:spMkLst>
            <pc:docMk/>
            <pc:sldMk cId="615597002" sldId="289"/>
            <ac:spMk id="2" creationId="{382C8F2F-C36F-4B8D-AC09-128CF3B7BA05}"/>
          </ac:spMkLst>
        </pc:spChg>
        <pc:spChg chg="del">
          <ac:chgData name="Michelangiolo Mazzeschi" userId="92ed7b7a26e5505e" providerId="LiveId" clId="{F1582484-0D9F-4BB3-8731-333A9A3C7499}" dt="2019-12-15T08:15:42.557" v="8228" actId="478"/>
          <ac:spMkLst>
            <pc:docMk/>
            <pc:sldMk cId="615597002" sldId="289"/>
            <ac:spMk id="3" creationId="{95910238-00AE-4BE9-83B5-46E0895E3951}"/>
          </ac:spMkLst>
        </pc:spChg>
        <pc:spChg chg="add del mod">
          <ac:chgData name="Michelangiolo Mazzeschi" userId="92ed7b7a26e5505e" providerId="LiveId" clId="{F1582484-0D9F-4BB3-8731-333A9A3C7499}" dt="2019-12-15T08:15:44.197" v="8229" actId="478"/>
          <ac:spMkLst>
            <pc:docMk/>
            <pc:sldMk cId="615597002" sldId="289"/>
            <ac:spMk id="5" creationId="{AB4B3E1D-DB2E-43FB-A856-116B96CA160A}"/>
          </ac:spMkLst>
        </pc:spChg>
        <pc:spChg chg="add mod">
          <ac:chgData name="Michelangiolo Mazzeschi" userId="92ed7b7a26e5505e" providerId="LiveId" clId="{F1582484-0D9F-4BB3-8731-333A9A3C7499}" dt="2019-12-15T09:02:32.037" v="8450" actId="1076"/>
          <ac:spMkLst>
            <pc:docMk/>
            <pc:sldMk cId="615597002" sldId="289"/>
            <ac:spMk id="6" creationId="{8ECADE6C-F441-4787-86DE-C60782A2ABEF}"/>
          </ac:spMkLst>
        </pc:spChg>
        <pc:spChg chg="add mod">
          <ac:chgData name="Michelangiolo Mazzeschi" userId="92ed7b7a26e5505e" providerId="LiveId" clId="{F1582484-0D9F-4BB3-8731-333A9A3C7499}" dt="2019-12-15T09:02:32.037" v="8450" actId="1076"/>
          <ac:spMkLst>
            <pc:docMk/>
            <pc:sldMk cId="615597002" sldId="289"/>
            <ac:spMk id="7" creationId="{923E13C8-02F1-49EE-B2A7-27ABE9D79164}"/>
          </ac:spMkLst>
        </pc:spChg>
        <pc:spChg chg="add mod">
          <ac:chgData name="Michelangiolo Mazzeschi" userId="92ed7b7a26e5505e" providerId="LiveId" clId="{F1582484-0D9F-4BB3-8731-333A9A3C7499}" dt="2019-12-15T09:02:32.037" v="8450" actId="1076"/>
          <ac:spMkLst>
            <pc:docMk/>
            <pc:sldMk cId="615597002" sldId="289"/>
            <ac:spMk id="8" creationId="{D6214445-B7C2-4CDF-9FD5-CAE5365FBD85}"/>
          </ac:spMkLst>
        </pc:spChg>
        <pc:spChg chg="add mod">
          <ac:chgData name="Michelangiolo Mazzeschi" userId="92ed7b7a26e5505e" providerId="LiveId" clId="{F1582484-0D9F-4BB3-8731-333A9A3C7499}" dt="2019-12-15T09:02:32.037" v="8450" actId="1076"/>
          <ac:spMkLst>
            <pc:docMk/>
            <pc:sldMk cId="615597002" sldId="289"/>
            <ac:spMk id="9" creationId="{E8C91D07-502B-4EF4-8A43-3AC1EDCB5EE3}"/>
          </ac:spMkLst>
        </pc:spChg>
        <pc:spChg chg="add mod">
          <ac:chgData name="Michelangiolo Mazzeschi" userId="92ed7b7a26e5505e" providerId="LiveId" clId="{F1582484-0D9F-4BB3-8731-333A9A3C7499}" dt="2019-12-15T09:02:32.037" v="8450" actId="1076"/>
          <ac:spMkLst>
            <pc:docMk/>
            <pc:sldMk cId="615597002" sldId="289"/>
            <ac:spMk id="10" creationId="{47D4C153-F72F-433A-8888-4629153B1AAC}"/>
          </ac:spMkLst>
        </pc:spChg>
        <pc:spChg chg="add mod">
          <ac:chgData name="Michelangiolo Mazzeschi" userId="92ed7b7a26e5505e" providerId="LiveId" clId="{F1582484-0D9F-4BB3-8731-333A9A3C7499}" dt="2019-12-15T09:02:32.037" v="8450" actId="1076"/>
          <ac:spMkLst>
            <pc:docMk/>
            <pc:sldMk cId="615597002" sldId="289"/>
            <ac:spMk id="11" creationId="{CED62D71-3CE9-473B-BBCD-598B6BF46ABA}"/>
          </ac:spMkLst>
        </pc:spChg>
        <pc:spChg chg="add mod">
          <ac:chgData name="Michelangiolo Mazzeschi" userId="92ed7b7a26e5505e" providerId="LiveId" clId="{F1582484-0D9F-4BB3-8731-333A9A3C7499}" dt="2019-12-15T09:02:32.037" v="8450" actId="1076"/>
          <ac:spMkLst>
            <pc:docMk/>
            <pc:sldMk cId="615597002" sldId="289"/>
            <ac:spMk id="12" creationId="{2CFA789B-4CC8-43D0-A540-7F96EF0D7BB3}"/>
          </ac:spMkLst>
        </pc:spChg>
        <pc:spChg chg="add del mod">
          <ac:chgData name="Michelangiolo Mazzeschi" userId="92ed7b7a26e5505e" providerId="LiveId" clId="{F1582484-0D9F-4BB3-8731-333A9A3C7499}" dt="2019-12-15T08:54:20.158" v="8356" actId="478"/>
          <ac:spMkLst>
            <pc:docMk/>
            <pc:sldMk cId="615597002" sldId="289"/>
            <ac:spMk id="13" creationId="{08824005-F517-4F6B-91E8-48B6E2AA5A7F}"/>
          </ac:spMkLst>
        </pc:spChg>
        <pc:spChg chg="add del mod">
          <ac:chgData name="Michelangiolo Mazzeschi" userId="92ed7b7a26e5505e" providerId="LiveId" clId="{F1582484-0D9F-4BB3-8731-333A9A3C7499}" dt="2019-12-15T08:54:20.158" v="8356" actId="478"/>
          <ac:spMkLst>
            <pc:docMk/>
            <pc:sldMk cId="615597002" sldId="289"/>
            <ac:spMk id="14" creationId="{76E333E2-12B7-4805-9483-DF910004CC2D}"/>
          </ac:spMkLst>
        </pc:spChg>
        <pc:spChg chg="add del mod">
          <ac:chgData name="Michelangiolo Mazzeschi" userId="92ed7b7a26e5505e" providerId="LiveId" clId="{F1582484-0D9F-4BB3-8731-333A9A3C7499}" dt="2019-12-15T08:54:20.158" v="8356" actId="478"/>
          <ac:spMkLst>
            <pc:docMk/>
            <pc:sldMk cId="615597002" sldId="289"/>
            <ac:spMk id="15" creationId="{8D96F8FA-5057-4DE4-AD89-7F2FCC63F086}"/>
          </ac:spMkLst>
        </pc:spChg>
        <pc:spChg chg="add del mod">
          <ac:chgData name="Michelangiolo Mazzeschi" userId="92ed7b7a26e5505e" providerId="LiveId" clId="{F1582484-0D9F-4BB3-8731-333A9A3C7499}" dt="2019-12-15T08:54:20.158" v="8356" actId="478"/>
          <ac:spMkLst>
            <pc:docMk/>
            <pc:sldMk cId="615597002" sldId="289"/>
            <ac:spMk id="16" creationId="{8A7B3A01-1C6E-4017-A980-53BEFA5C9FCB}"/>
          </ac:spMkLst>
        </pc:spChg>
        <pc:spChg chg="add del mod">
          <ac:chgData name="Michelangiolo Mazzeschi" userId="92ed7b7a26e5505e" providerId="LiveId" clId="{F1582484-0D9F-4BB3-8731-333A9A3C7499}" dt="2019-12-15T08:54:20.158" v="8356" actId="478"/>
          <ac:spMkLst>
            <pc:docMk/>
            <pc:sldMk cId="615597002" sldId="289"/>
            <ac:spMk id="17" creationId="{4523C2DA-892A-4439-B8C0-C653C54DE65F}"/>
          </ac:spMkLst>
        </pc:spChg>
        <pc:spChg chg="add del mod">
          <ac:chgData name="Michelangiolo Mazzeschi" userId="92ed7b7a26e5505e" providerId="LiveId" clId="{F1582484-0D9F-4BB3-8731-333A9A3C7499}" dt="2019-12-15T08:54:20.158" v="8356" actId="478"/>
          <ac:spMkLst>
            <pc:docMk/>
            <pc:sldMk cId="615597002" sldId="289"/>
            <ac:spMk id="18" creationId="{EE77A90F-63B5-429A-9B5E-BEF818152EB0}"/>
          </ac:spMkLst>
        </pc:spChg>
        <pc:spChg chg="add del mod">
          <ac:chgData name="Michelangiolo Mazzeschi" userId="92ed7b7a26e5505e" providerId="LiveId" clId="{F1582484-0D9F-4BB3-8731-333A9A3C7499}" dt="2019-12-15T08:54:20.158" v="8356" actId="478"/>
          <ac:spMkLst>
            <pc:docMk/>
            <pc:sldMk cId="615597002" sldId="289"/>
            <ac:spMk id="19" creationId="{12B310AA-191C-46C4-9F33-46FAE2CB99EC}"/>
          </ac:spMkLst>
        </pc:spChg>
        <pc:spChg chg="add del mod">
          <ac:chgData name="Michelangiolo Mazzeschi" userId="92ed7b7a26e5505e" providerId="LiveId" clId="{F1582484-0D9F-4BB3-8731-333A9A3C7499}" dt="2019-12-15T08:54:20.158" v="8356" actId="478"/>
          <ac:spMkLst>
            <pc:docMk/>
            <pc:sldMk cId="615597002" sldId="289"/>
            <ac:spMk id="20" creationId="{AFBFD287-60C4-41DC-94CD-FEC676CB3660}"/>
          </ac:spMkLst>
        </pc:spChg>
        <pc:spChg chg="add mod">
          <ac:chgData name="Michelangiolo Mazzeschi" userId="92ed7b7a26e5505e" providerId="LiveId" clId="{F1582484-0D9F-4BB3-8731-333A9A3C7499}" dt="2019-12-15T09:05:13.960" v="8516" actId="115"/>
          <ac:spMkLst>
            <pc:docMk/>
            <pc:sldMk cId="615597002" sldId="289"/>
            <ac:spMk id="21" creationId="{B163F553-0D61-4277-932E-2CE9E62A85F3}"/>
          </ac:spMkLst>
        </pc:spChg>
        <pc:spChg chg="add mod">
          <ac:chgData name="Michelangiolo Mazzeschi" userId="92ed7b7a26e5505e" providerId="LiveId" clId="{F1582484-0D9F-4BB3-8731-333A9A3C7499}" dt="2019-12-15T09:02:32.037" v="8450" actId="1076"/>
          <ac:spMkLst>
            <pc:docMk/>
            <pc:sldMk cId="615597002" sldId="289"/>
            <ac:spMk id="22" creationId="{63EE61C8-06E8-47E8-BAEE-D5F7C45F4BFC}"/>
          </ac:spMkLst>
        </pc:spChg>
        <pc:spChg chg="add mod">
          <ac:chgData name="Michelangiolo Mazzeschi" userId="92ed7b7a26e5505e" providerId="LiveId" clId="{F1582484-0D9F-4BB3-8731-333A9A3C7499}" dt="2019-12-15T09:02:32.037" v="8450" actId="1076"/>
          <ac:spMkLst>
            <pc:docMk/>
            <pc:sldMk cId="615597002" sldId="289"/>
            <ac:spMk id="23" creationId="{0F86718A-6612-470C-95AF-2F7B2C9B9545}"/>
          </ac:spMkLst>
        </pc:spChg>
        <pc:spChg chg="add mod">
          <ac:chgData name="Michelangiolo Mazzeschi" userId="92ed7b7a26e5505e" providerId="LiveId" clId="{F1582484-0D9F-4BB3-8731-333A9A3C7499}" dt="2019-12-15T09:03:29.008" v="8467" actId="1076"/>
          <ac:spMkLst>
            <pc:docMk/>
            <pc:sldMk cId="615597002" sldId="289"/>
            <ac:spMk id="24" creationId="{5DDADE3E-D1F0-4E49-B87D-9CE691206DF2}"/>
          </ac:spMkLst>
        </pc:spChg>
      </pc:sldChg>
      <pc:sldChg chg="addSp delSp modSp add del">
        <pc:chgData name="Michelangiolo Mazzeschi" userId="92ed7b7a26e5505e" providerId="LiveId" clId="{F1582484-0D9F-4BB3-8731-333A9A3C7499}" dt="2019-12-15T09:02:00.149" v="8441" actId="2696"/>
        <pc:sldMkLst>
          <pc:docMk/>
          <pc:sldMk cId="1570534880" sldId="290"/>
        </pc:sldMkLst>
        <pc:spChg chg="del">
          <ac:chgData name="Michelangiolo Mazzeschi" userId="92ed7b7a26e5505e" providerId="LiveId" clId="{F1582484-0D9F-4BB3-8731-333A9A3C7499}" dt="2019-12-15T08:50:37.646" v="8288" actId="478"/>
          <ac:spMkLst>
            <pc:docMk/>
            <pc:sldMk cId="1570534880" sldId="290"/>
            <ac:spMk id="6" creationId="{8ECADE6C-F441-4787-86DE-C60782A2ABEF}"/>
          </ac:spMkLst>
        </pc:spChg>
        <pc:spChg chg="del">
          <ac:chgData name="Michelangiolo Mazzeschi" userId="92ed7b7a26e5505e" providerId="LiveId" clId="{F1582484-0D9F-4BB3-8731-333A9A3C7499}" dt="2019-12-15T08:50:37.646" v="8288" actId="478"/>
          <ac:spMkLst>
            <pc:docMk/>
            <pc:sldMk cId="1570534880" sldId="290"/>
            <ac:spMk id="7" creationId="{923E13C8-02F1-49EE-B2A7-27ABE9D79164}"/>
          </ac:spMkLst>
        </pc:spChg>
        <pc:spChg chg="del">
          <ac:chgData name="Michelangiolo Mazzeschi" userId="92ed7b7a26e5505e" providerId="LiveId" clId="{F1582484-0D9F-4BB3-8731-333A9A3C7499}" dt="2019-12-15T08:50:37.646" v="8288" actId="478"/>
          <ac:spMkLst>
            <pc:docMk/>
            <pc:sldMk cId="1570534880" sldId="290"/>
            <ac:spMk id="8" creationId="{D6214445-B7C2-4CDF-9FD5-CAE5365FBD85}"/>
          </ac:spMkLst>
        </pc:spChg>
        <pc:spChg chg="del">
          <ac:chgData name="Michelangiolo Mazzeschi" userId="92ed7b7a26e5505e" providerId="LiveId" clId="{F1582484-0D9F-4BB3-8731-333A9A3C7499}" dt="2019-12-15T08:50:37.646" v="8288" actId="478"/>
          <ac:spMkLst>
            <pc:docMk/>
            <pc:sldMk cId="1570534880" sldId="290"/>
            <ac:spMk id="9" creationId="{E8C91D07-502B-4EF4-8A43-3AC1EDCB5EE3}"/>
          </ac:spMkLst>
        </pc:spChg>
        <pc:spChg chg="del">
          <ac:chgData name="Michelangiolo Mazzeschi" userId="92ed7b7a26e5505e" providerId="LiveId" clId="{F1582484-0D9F-4BB3-8731-333A9A3C7499}" dt="2019-12-15T08:50:37.646" v="8288" actId="478"/>
          <ac:spMkLst>
            <pc:docMk/>
            <pc:sldMk cId="1570534880" sldId="290"/>
            <ac:spMk id="10" creationId="{47D4C153-F72F-433A-8888-4629153B1AAC}"/>
          </ac:spMkLst>
        </pc:spChg>
        <pc:spChg chg="del">
          <ac:chgData name="Michelangiolo Mazzeschi" userId="92ed7b7a26e5505e" providerId="LiveId" clId="{F1582484-0D9F-4BB3-8731-333A9A3C7499}" dt="2019-12-15T08:50:37.646" v="8288" actId="478"/>
          <ac:spMkLst>
            <pc:docMk/>
            <pc:sldMk cId="1570534880" sldId="290"/>
            <ac:spMk id="11" creationId="{CED62D71-3CE9-473B-BBCD-598B6BF46ABA}"/>
          </ac:spMkLst>
        </pc:spChg>
        <pc:spChg chg="del">
          <ac:chgData name="Michelangiolo Mazzeschi" userId="92ed7b7a26e5505e" providerId="LiveId" clId="{F1582484-0D9F-4BB3-8731-333A9A3C7499}" dt="2019-12-15T08:50:37.646" v="8288" actId="478"/>
          <ac:spMkLst>
            <pc:docMk/>
            <pc:sldMk cId="1570534880" sldId="290"/>
            <ac:spMk id="12" creationId="{2CFA789B-4CC8-43D0-A540-7F96EF0D7BB3}"/>
          </ac:spMkLst>
        </pc:spChg>
        <pc:graphicFrameChg chg="add del mod modGraphic">
          <ac:chgData name="Michelangiolo Mazzeschi" userId="92ed7b7a26e5505e" providerId="LiveId" clId="{F1582484-0D9F-4BB3-8731-333A9A3C7499}" dt="2019-12-15T08:53:15.148" v="8349" actId="478"/>
          <ac:graphicFrameMkLst>
            <pc:docMk/>
            <pc:sldMk cId="1570534880" sldId="290"/>
            <ac:graphicFrameMk id="3" creationId="{F7EF1A6B-1294-4A04-8631-A9EA0B2BEA82}"/>
          </ac:graphicFrameMkLst>
        </pc:graphicFrameChg>
      </pc:sldChg>
      <pc:sldChg chg="modSp add setBg">
        <pc:chgData name="Michelangiolo Mazzeschi" userId="92ed7b7a26e5505e" providerId="LiveId" clId="{F1582484-0D9F-4BB3-8731-333A9A3C7499}" dt="2019-12-15T09:14:21.160" v="8914" actId="20577"/>
        <pc:sldMkLst>
          <pc:docMk/>
          <pc:sldMk cId="3406923873" sldId="290"/>
        </pc:sldMkLst>
        <pc:spChg chg="mod">
          <ac:chgData name="Michelangiolo Mazzeschi" userId="92ed7b7a26e5505e" providerId="LiveId" clId="{F1582484-0D9F-4BB3-8731-333A9A3C7499}" dt="2019-12-15T09:14:21.160" v="8914" actId="20577"/>
          <ac:spMkLst>
            <pc:docMk/>
            <pc:sldMk cId="3406923873" sldId="290"/>
            <ac:spMk id="2" creationId="{9DF4D066-C45E-4628-B61A-9B8870EE6954}"/>
          </ac:spMkLst>
        </pc:spChg>
        <pc:spChg chg="mod">
          <ac:chgData name="Michelangiolo Mazzeschi" userId="92ed7b7a26e5505e" providerId="LiveId" clId="{F1582484-0D9F-4BB3-8731-333A9A3C7499}" dt="2019-12-15T09:11:21.164" v="8747" actId="20577"/>
          <ac:spMkLst>
            <pc:docMk/>
            <pc:sldMk cId="3406923873" sldId="290"/>
            <ac:spMk id="3" creationId="{6DDCFD59-2F2C-421F-AD0A-FC686C9A12A8}"/>
          </ac:spMkLst>
        </pc:spChg>
      </pc:sldChg>
      <pc:sldChg chg="modSp add ord setBg">
        <pc:chgData name="Michelangiolo Mazzeschi" userId="92ed7b7a26e5505e" providerId="LiveId" clId="{F1582484-0D9F-4BB3-8731-333A9A3C7499}" dt="2019-12-15T09:13:15.727" v="8867"/>
        <pc:sldMkLst>
          <pc:docMk/>
          <pc:sldMk cId="3175403078" sldId="291"/>
        </pc:sldMkLst>
        <pc:spChg chg="mod">
          <ac:chgData name="Michelangiolo Mazzeschi" userId="92ed7b7a26e5505e" providerId="LiveId" clId="{F1582484-0D9F-4BB3-8731-333A9A3C7499}" dt="2019-12-15T09:12:24.156" v="8784" actId="20577"/>
          <ac:spMkLst>
            <pc:docMk/>
            <pc:sldMk cId="3175403078" sldId="291"/>
            <ac:spMk id="2" creationId="{9DF4D066-C45E-4628-B61A-9B8870EE6954}"/>
          </ac:spMkLst>
        </pc:spChg>
        <pc:spChg chg="mod">
          <ac:chgData name="Michelangiolo Mazzeschi" userId="92ed7b7a26e5505e" providerId="LiveId" clId="{F1582484-0D9F-4BB3-8731-333A9A3C7499}" dt="2019-12-15T09:13:03.788" v="8866" actId="242"/>
          <ac:spMkLst>
            <pc:docMk/>
            <pc:sldMk cId="3175403078" sldId="291"/>
            <ac:spMk id="3" creationId="{6DDCFD59-2F2C-421F-AD0A-FC686C9A12A8}"/>
          </ac:spMkLst>
        </pc:spChg>
      </pc:sldChg>
      <pc:sldChg chg="addSp delSp modSp add setBg">
        <pc:chgData name="Michelangiolo Mazzeschi" userId="92ed7b7a26e5505e" providerId="LiveId" clId="{F1582484-0D9F-4BB3-8731-333A9A3C7499}" dt="2019-12-15T09:13:55.735" v="8883"/>
        <pc:sldMkLst>
          <pc:docMk/>
          <pc:sldMk cId="835388478" sldId="292"/>
        </pc:sldMkLst>
        <pc:spChg chg="mod">
          <ac:chgData name="Michelangiolo Mazzeschi" userId="92ed7b7a26e5505e" providerId="LiveId" clId="{F1582484-0D9F-4BB3-8731-333A9A3C7499}" dt="2019-12-15T09:13:48.656" v="8881" actId="20577"/>
          <ac:spMkLst>
            <pc:docMk/>
            <pc:sldMk cId="835388478" sldId="292"/>
            <ac:spMk id="2" creationId="{9DF4D066-C45E-4628-B61A-9B8870EE6954}"/>
          </ac:spMkLst>
        </pc:spChg>
        <pc:spChg chg="del">
          <ac:chgData name="Michelangiolo Mazzeschi" userId="92ed7b7a26e5505e" providerId="LiveId" clId="{F1582484-0D9F-4BB3-8731-333A9A3C7499}" dt="2019-12-15T09:13:40.384" v="8869" actId="478"/>
          <ac:spMkLst>
            <pc:docMk/>
            <pc:sldMk cId="835388478" sldId="292"/>
            <ac:spMk id="3" creationId="{6DDCFD59-2F2C-421F-AD0A-FC686C9A12A8}"/>
          </ac:spMkLst>
        </pc:spChg>
        <pc:spChg chg="add del mod">
          <ac:chgData name="Michelangiolo Mazzeschi" userId="92ed7b7a26e5505e" providerId="LiveId" clId="{F1582484-0D9F-4BB3-8731-333A9A3C7499}" dt="2019-12-15T09:13:41.968" v="8870" actId="478"/>
          <ac:spMkLst>
            <pc:docMk/>
            <pc:sldMk cId="835388478" sldId="292"/>
            <ac:spMk id="5" creationId="{B0DB1898-D210-44EE-A916-6DE01B0D32FD}"/>
          </ac:spMkLst>
        </pc:spChg>
      </pc:sldChg>
      <pc:sldChg chg="modSp add ord setBg">
        <pc:chgData name="Michelangiolo Mazzeschi" userId="92ed7b7a26e5505e" providerId="LiveId" clId="{F1582484-0D9F-4BB3-8731-333A9A3C7499}" dt="2019-12-15T10:51:02.311" v="9223" actId="20577"/>
        <pc:sldMkLst>
          <pc:docMk/>
          <pc:sldMk cId="2665247473" sldId="293"/>
        </pc:sldMkLst>
        <pc:spChg chg="mod">
          <ac:chgData name="Michelangiolo Mazzeschi" userId="92ed7b7a26e5505e" providerId="LiveId" clId="{F1582484-0D9F-4BB3-8731-333A9A3C7499}" dt="2019-12-15T09:14:30.937" v="8947" actId="20577"/>
          <ac:spMkLst>
            <pc:docMk/>
            <pc:sldMk cId="2665247473" sldId="293"/>
            <ac:spMk id="2" creationId="{9DF4D066-C45E-4628-B61A-9B8870EE6954}"/>
          </ac:spMkLst>
        </pc:spChg>
        <pc:spChg chg="mod">
          <ac:chgData name="Michelangiolo Mazzeschi" userId="92ed7b7a26e5505e" providerId="LiveId" clId="{F1582484-0D9F-4BB3-8731-333A9A3C7499}" dt="2019-12-15T10:51:02.311" v="9223" actId="20577"/>
          <ac:spMkLst>
            <pc:docMk/>
            <pc:sldMk cId="2665247473" sldId="293"/>
            <ac:spMk id="3" creationId="{6DDCFD59-2F2C-421F-AD0A-FC686C9A12A8}"/>
          </ac:spMkLst>
        </pc:spChg>
      </pc:sldChg>
      <pc:sldChg chg="modSp add">
        <pc:chgData name="Michelangiolo Mazzeschi" userId="92ed7b7a26e5505e" providerId="LiveId" clId="{F1582484-0D9F-4BB3-8731-333A9A3C7499}" dt="2019-12-16T13:53:42.568" v="9934" actId="20577"/>
        <pc:sldMkLst>
          <pc:docMk/>
          <pc:sldMk cId="3001972869" sldId="294"/>
        </pc:sldMkLst>
        <pc:spChg chg="mod">
          <ac:chgData name="Michelangiolo Mazzeschi" userId="92ed7b7a26e5505e" providerId="LiveId" clId="{F1582484-0D9F-4BB3-8731-333A9A3C7499}" dt="2019-12-16T06:53:44.249" v="9245" actId="20577"/>
          <ac:spMkLst>
            <pc:docMk/>
            <pc:sldMk cId="3001972869" sldId="294"/>
            <ac:spMk id="2" creationId="{73A15A0D-3812-4BC8-B334-2C31E4A39699}"/>
          </ac:spMkLst>
        </pc:spChg>
        <pc:spChg chg="mod">
          <ac:chgData name="Michelangiolo Mazzeschi" userId="92ed7b7a26e5505e" providerId="LiveId" clId="{F1582484-0D9F-4BB3-8731-333A9A3C7499}" dt="2019-12-16T13:53:42.568" v="9934" actId="20577"/>
          <ac:spMkLst>
            <pc:docMk/>
            <pc:sldMk cId="3001972869" sldId="294"/>
            <ac:spMk id="3" creationId="{E53F54B1-63F4-4E0E-BCF0-CE417B2E8914}"/>
          </ac:spMkLst>
        </pc:spChg>
      </pc:sldChg>
      <pc:sldMasterChg chg="setBg modSldLayout">
        <pc:chgData name="Michelangiolo Mazzeschi" userId="92ed7b7a26e5505e" providerId="LiveId" clId="{F1582484-0D9F-4BB3-8731-333A9A3C7499}" dt="2019-12-11T07:09:36.860" v="63"/>
        <pc:sldMasterMkLst>
          <pc:docMk/>
          <pc:sldMasterMk cId="4247320707" sldId="2147483648"/>
        </pc:sldMasterMkLst>
        <pc:sldLayoutChg chg="setBg">
          <pc:chgData name="Michelangiolo Mazzeschi" userId="92ed7b7a26e5505e" providerId="LiveId" clId="{F1582484-0D9F-4BB3-8731-333A9A3C7499}" dt="2019-12-11T07:09:36.860" v="63"/>
          <pc:sldLayoutMkLst>
            <pc:docMk/>
            <pc:sldMasterMk cId="4247320707" sldId="2147483648"/>
            <pc:sldLayoutMk cId="3919213507" sldId="2147483649"/>
          </pc:sldLayoutMkLst>
        </pc:sldLayoutChg>
        <pc:sldLayoutChg chg="setBg">
          <pc:chgData name="Michelangiolo Mazzeschi" userId="92ed7b7a26e5505e" providerId="LiveId" clId="{F1582484-0D9F-4BB3-8731-333A9A3C7499}" dt="2019-12-11T07:09:36.860" v="63"/>
          <pc:sldLayoutMkLst>
            <pc:docMk/>
            <pc:sldMasterMk cId="4247320707" sldId="2147483648"/>
            <pc:sldLayoutMk cId="443395818" sldId="2147483650"/>
          </pc:sldLayoutMkLst>
        </pc:sldLayoutChg>
        <pc:sldLayoutChg chg="setBg">
          <pc:chgData name="Michelangiolo Mazzeschi" userId="92ed7b7a26e5505e" providerId="LiveId" clId="{F1582484-0D9F-4BB3-8731-333A9A3C7499}" dt="2019-12-11T07:09:36.860" v="63"/>
          <pc:sldLayoutMkLst>
            <pc:docMk/>
            <pc:sldMasterMk cId="4247320707" sldId="2147483648"/>
            <pc:sldLayoutMk cId="2935853793" sldId="2147483651"/>
          </pc:sldLayoutMkLst>
        </pc:sldLayoutChg>
        <pc:sldLayoutChg chg="setBg">
          <pc:chgData name="Michelangiolo Mazzeschi" userId="92ed7b7a26e5505e" providerId="LiveId" clId="{F1582484-0D9F-4BB3-8731-333A9A3C7499}" dt="2019-12-11T07:09:36.860" v="63"/>
          <pc:sldLayoutMkLst>
            <pc:docMk/>
            <pc:sldMasterMk cId="4247320707" sldId="2147483648"/>
            <pc:sldLayoutMk cId="1677875460" sldId="2147483652"/>
          </pc:sldLayoutMkLst>
        </pc:sldLayoutChg>
        <pc:sldLayoutChg chg="setBg">
          <pc:chgData name="Michelangiolo Mazzeschi" userId="92ed7b7a26e5505e" providerId="LiveId" clId="{F1582484-0D9F-4BB3-8731-333A9A3C7499}" dt="2019-12-11T07:09:36.860" v="63"/>
          <pc:sldLayoutMkLst>
            <pc:docMk/>
            <pc:sldMasterMk cId="4247320707" sldId="2147483648"/>
            <pc:sldLayoutMk cId="1610557348" sldId="2147483653"/>
          </pc:sldLayoutMkLst>
        </pc:sldLayoutChg>
        <pc:sldLayoutChg chg="setBg">
          <pc:chgData name="Michelangiolo Mazzeschi" userId="92ed7b7a26e5505e" providerId="LiveId" clId="{F1582484-0D9F-4BB3-8731-333A9A3C7499}" dt="2019-12-11T07:09:36.860" v="63"/>
          <pc:sldLayoutMkLst>
            <pc:docMk/>
            <pc:sldMasterMk cId="4247320707" sldId="2147483648"/>
            <pc:sldLayoutMk cId="2554836723" sldId="2147483654"/>
          </pc:sldLayoutMkLst>
        </pc:sldLayoutChg>
        <pc:sldLayoutChg chg="setBg">
          <pc:chgData name="Michelangiolo Mazzeschi" userId="92ed7b7a26e5505e" providerId="LiveId" clId="{F1582484-0D9F-4BB3-8731-333A9A3C7499}" dt="2019-12-11T07:09:36.860" v="63"/>
          <pc:sldLayoutMkLst>
            <pc:docMk/>
            <pc:sldMasterMk cId="4247320707" sldId="2147483648"/>
            <pc:sldLayoutMk cId="3987995202" sldId="2147483655"/>
          </pc:sldLayoutMkLst>
        </pc:sldLayoutChg>
        <pc:sldLayoutChg chg="setBg">
          <pc:chgData name="Michelangiolo Mazzeschi" userId="92ed7b7a26e5505e" providerId="LiveId" clId="{F1582484-0D9F-4BB3-8731-333A9A3C7499}" dt="2019-12-11T07:09:36.860" v="63"/>
          <pc:sldLayoutMkLst>
            <pc:docMk/>
            <pc:sldMasterMk cId="4247320707" sldId="2147483648"/>
            <pc:sldLayoutMk cId="4222809373" sldId="2147483656"/>
          </pc:sldLayoutMkLst>
        </pc:sldLayoutChg>
        <pc:sldLayoutChg chg="setBg">
          <pc:chgData name="Michelangiolo Mazzeschi" userId="92ed7b7a26e5505e" providerId="LiveId" clId="{F1582484-0D9F-4BB3-8731-333A9A3C7499}" dt="2019-12-11T07:09:36.860" v="63"/>
          <pc:sldLayoutMkLst>
            <pc:docMk/>
            <pc:sldMasterMk cId="4247320707" sldId="2147483648"/>
            <pc:sldLayoutMk cId="546619316" sldId="2147483657"/>
          </pc:sldLayoutMkLst>
        </pc:sldLayoutChg>
        <pc:sldLayoutChg chg="setBg">
          <pc:chgData name="Michelangiolo Mazzeschi" userId="92ed7b7a26e5505e" providerId="LiveId" clId="{F1582484-0D9F-4BB3-8731-333A9A3C7499}" dt="2019-12-11T07:09:36.860" v="63"/>
          <pc:sldLayoutMkLst>
            <pc:docMk/>
            <pc:sldMasterMk cId="4247320707" sldId="2147483648"/>
            <pc:sldLayoutMk cId="1829424702" sldId="2147483658"/>
          </pc:sldLayoutMkLst>
        </pc:sldLayoutChg>
        <pc:sldLayoutChg chg="setBg">
          <pc:chgData name="Michelangiolo Mazzeschi" userId="92ed7b7a26e5505e" providerId="LiveId" clId="{F1582484-0D9F-4BB3-8731-333A9A3C7499}" dt="2019-12-11T07:09:36.860" v="63"/>
          <pc:sldLayoutMkLst>
            <pc:docMk/>
            <pc:sldMasterMk cId="4247320707" sldId="2147483648"/>
            <pc:sldLayoutMk cId="39069645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1F4A2-F317-4A46-8B5E-AA58FA6E6CE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AECF6-DADB-4EB2-B6C0-46C04B3B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1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AECF6-DADB-4EB2-B6C0-46C04B3BCC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3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AECF6-DADB-4EB2-B6C0-46C04B3BCC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3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AECF6-DADB-4EB2-B6C0-46C04B3BCC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3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AECF6-DADB-4EB2-B6C0-46C04B3BCC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3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AECF6-DADB-4EB2-B6C0-46C04B3BCC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3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AECF6-DADB-4EB2-B6C0-46C04B3BCC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3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AECF6-DADB-4EB2-B6C0-46C04B3BCC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3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to data of other user, we can recognize easily what might be sensible content for the new subjects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AECF6-DADB-4EB2-B6C0-46C04B3BCC6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3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AECF6-DADB-4EB2-B6C0-46C04B3BCC6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3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AECF6-DADB-4EB2-B6C0-46C04B3BCC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3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AECF6-DADB-4EB2-B6C0-46C04B3BCC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3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Ex. Being Adopted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AECF6-DADB-4EB2-B6C0-46C04B3BCC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3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AECF6-DADB-4EB2-B6C0-46C04B3BCC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3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AECF6-DADB-4EB2-B6C0-46C04B3BCC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3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AECF6-DADB-4EB2-B6C0-46C04B3BCC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3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AECF6-DADB-4EB2-B6C0-46C04B3BCC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3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AECF6-DADB-4EB2-B6C0-46C04B3BCC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3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2BCC-9B8F-4949-8211-96EFCF843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F666A-57D0-40C5-9098-BA2BC5A68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3ACCB-5C01-44BB-81DB-AAE0D9111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279D-14C8-4ECC-8016-39E8E05A897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D5F58-60E8-4B10-B1AD-DABCE370B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E1ACD-0792-4817-9BBD-FAEE11BA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74A1-5CAB-481D-BE5F-3AA8BB052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1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0023-DE0B-49E1-9BB8-154EEDFD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36C8B-6E63-4E07-930E-AD2DA8B0A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D84DE-BE9F-4723-A13B-3419205EA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279D-14C8-4ECC-8016-39E8E05A897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B62C8-29EA-4897-A4B1-BE9195613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468BD-8E17-45B9-A797-B6954192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74A1-5CAB-481D-BE5F-3AA8BB052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2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6F6FD-22A6-4B84-8242-DDB0339F7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92910-12B3-4E26-B1B3-9520DDEBD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E3C30-2884-47A8-B9EC-7D2131173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279D-14C8-4ECC-8016-39E8E05A897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6A946-FE54-4444-8948-F73025B5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B2F4F-FD80-41CE-8A33-EA0670FB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74A1-5CAB-481D-BE5F-3AA8BB052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8E53A-2D3C-4FFD-8AD7-CE21B408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9ABB5-8416-47C4-AB18-4F42E42A7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06D18-14D6-43F5-A6FA-9425E2F1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279D-14C8-4ECC-8016-39E8E05A897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69AF0-2691-4FC1-B949-25F348096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7737C-ECA5-42F2-A733-1A019AB2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74A1-5CAB-481D-BE5F-3AA8BB052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9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4F61-872F-4330-8694-54219FFB2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C2492-0E8D-4B2A-B257-328DDCD34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B3E51-630E-415F-9071-A856F77E0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279D-14C8-4ECC-8016-39E8E05A897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1B29-AD01-48E8-8EB9-29F0AE54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3A1E4-E81D-481A-9001-915192674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74A1-5CAB-481D-BE5F-3AA8BB052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5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2A7D8-0C7F-43D6-95B8-29F1A6FE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A1CC2-44CD-47B6-A777-C59A7A38E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22E5C-24A1-4D9F-90AD-A1E0E0E98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E36A7-E425-44CE-BA45-BF8018AD8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279D-14C8-4ECC-8016-39E8E05A897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B3F8D-71B2-4795-9747-9BC57FFF0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E74A7-8667-46D4-996F-04160A494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74A1-5CAB-481D-BE5F-3AA8BB052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7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3FD5-E471-441C-8D16-A1BD563F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9DC28-08CB-4CAF-B893-E488BE048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673FF-B576-4206-9477-71E52454F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77C09-C50D-41B6-BDDE-3C8EE3F2E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4C1405-F1F1-4F60-8BB2-5247CF8E1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5681AA-A04B-4E41-AFBD-8279D92C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279D-14C8-4ECC-8016-39E8E05A897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A4D3E3-1A84-4DA1-847B-19058AB41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5C7786-DA2B-4F0B-8D9F-CC5FE8D1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74A1-5CAB-481D-BE5F-3AA8BB052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5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E65AE-8724-49D1-90C8-335F421E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5B249B-9304-4A8E-AB1C-D10E44AC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279D-14C8-4ECC-8016-39E8E05A897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A535F-0F88-4404-993A-90E5A471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13A96-5CCC-42FB-A292-69BFD2B9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74A1-5CAB-481D-BE5F-3AA8BB052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3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AD27F6-6EA6-4552-B680-246122E46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279D-14C8-4ECC-8016-39E8E05A897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A1D928-F997-46AF-9CE4-58CE0CD53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FE669-A956-470F-A8E7-22BE77E6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74A1-5CAB-481D-BE5F-3AA8BB052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95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B049-4DCF-4FE7-BFDA-BA6A7FBF8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84C1D-CD8A-455E-9FE8-E3BDB321F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E852A-F046-4C17-9B8A-6574ACEE7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137F2-7557-408A-A009-616C011C7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279D-14C8-4ECC-8016-39E8E05A897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59BE0-FBC1-4594-89A6-BEC65D1F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31A54-09FE-4422-B36B-B87455AE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74A1-5CAB-481D-BE5F-3AA8BB052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09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F22B-CAF6-4FAD-B6FF-4843DA271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DD8C2B-E926-4BE9-9078-D1997162B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0C424-2EB6-4E27-BD21-E85A00E31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5165A-D252-4A22-86EE-BDEB861C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279D-14C8-4ECC-8016-39E8E05A897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BF1E0-DC6A-41FE-AF32-7E8F232BD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15D4B-FC2A-4E84-82F1-1BB5C3E9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74A1-5CAB-481D-BE5F-3AA8BB052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1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C4300C-1F18-435A-83D8-EF8EF0DC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9289B-30D2-4E6A-A3ED-F0547586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8B8C-E6A0-4AF5-ACCF-A4730F299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E279D-14C8-4ECC-8016-39E8E05A897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56A1E-7564-413C-A8A5-757D65490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AEC5C-9171-4453-B453-836361EF4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174A1-5CAB-481D-BE5F-3AA8BB052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2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3A07-1CED-49B3-BADF-DEAE527515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>
                <a:latin typeface="Avenir LT Std 35 Light" panose="020B0402020203020204" pitchFamily="34" charset="0"/>
              </a:rPr>
              <a:t>AI in Trauma Healing</a:t>
            </a:r>
            <a:endParaRPr lang="en-US" dirty="0">
              <a:latin typeface="Avenir LT Std 35 Light" panose="020B04020202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FA3AC-1595-4E7E-A67F-FAE42E9FCD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T Std 35 Light" panose="020B0402020203020204" pitchFamily="34" charset="0"/>
              </a:rPr>
              <a:t>Michelangiolo Mazzeschi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9DE2C-6DB3-49ED-B14A-A2E3A528B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694" y="4694887"/>
            <a:ext cx="3006611" cy="20815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FF4749-E4E9-43CD-BF3C-2A832CC359DD}"/>
              </a:ext>
            </a:extLst>
          </p:cNvPr>
          <p:cNvSpPr txBox="1">
            <a:spLocks/>
          </p:cNvSpPr>
          <p:nvPr/>
        </p:nvSpPr>
        <p:spPr>
          <a:xfrm>
            <a:off x="6881974" y="5547536"/>
            <a:ext cx="2953870" cy="549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T Std 35 Light" panose="020B0402020203020204" pitchFamily="34" charset="0"/>
              </a:rPr>
              <a:t>Thanks to:</a:t>
            </a:r>
          </a:p>
        </p:txBody>
      </p:sp>
    </p:spTree>
    <p:extLst>
      <p:ext uri="{BB962C8B-B14F-4D97-AF65-F5344CB8AC3E}">
        <p14:creationId xmlns:p14="http://schemas.microsoft.com/office/powerpoint/2010/main" val="3944480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4AC80E3-0B36-4BA5-8AAA-2BC136F30B76}"/>
              </a:ext>
            </a:extLst>
          </p:cNvPr>
          <p:cNvCxnSpPr/>
          <p:nvPr/>
        </p:nvCxnSpPr>
        <p:spPr>
          <a:xfrm>
            <a:off x="9235" y="3428995"/>
            <a:ext cx="1219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4474FA-A311-4E15-AB7A-9F4AE3D0427D}"/>
              </a:ext>
            </a:extLst>
          </p:cNvPr>
          <p:cNvCxnSpPr>
            <a:cxnSpLocks/>
          </p:cNvCxnSpPr>
          <p:nvPr/>
        </p:nvCxnSpPr>
        <p:spPr>
          <a:xfrm>
            <a:off x="3143053" y="3091648"/>
            <a:ext cx="0" cy="719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EE96D4-07D5-4A21-B68E-124FFD347EA2}"/>
              </a:ext>
            </a:extLst>
          </p:cNvPr>
          <p:cNvCxnSpPr>
            <a:cxnSpLocks/>
          </p:cNvCxnSpPr>
          <p:nvPr/>
        </p:nvCxnSpPr>
        <p:spPr>
          <a:xfrm>
            <a:off x="6105236" y="3111623"/>
            <a:ext cx="0" cy="719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0BBB52-5217-470F-9B9A-CF4A02CD995A}"/>
              </a:ext>
            </a:extLst>
          </p:cNvPr>
          <p:cNvCxnSpPr>
            <a:cxnSpLocks/>
          </p:cNvCxnSpPr>
          <p:nvPr/>
        </p:nvCxnSpPr>
        <p:spPr>
          <a:xfrm>
            <a:off x="9067419" y="3131598"/>
            <a:ext cx="0" cy="719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939541C-2363-4EC3-A73D-BA321EB745EC}"/>
              </a:ext>
            </a:extLst>
          </p:cNvPr>
          <p:cNvSpPr txBox="1"/>
          <p:nvPr/>
        </p:nvSpPr>
        <p:spPr>
          <a:xfrm>
            <a:off x="8735437" y="396342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LT Std 35 Light" panose="020B0402020203020204" pitchFamily="34" charset="0"/>
              </a:rPr>
              <a:t>2020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2469EE-C7F7-41A3-AB88-A8951911198C}"/>
              </a:ext>
            </a:extLst>
          </p:cNvPr>
          <p:cNvSpPr txBox="1"/>
          <p:nvPr/>
        </p:nvSpPr>
        <p:spPr>
          <a:xfrm>
            <a:off x="5772452" y="396342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LT Std 35 Light" panose="020B0402020203020204" pitchFamily="34" charset="0"/>
              </a:rPr>
              <a:t>2015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7EEA5C-CF9C-4550-BB1B-F964823E1AB1}"/>
              </a:ext>
            </a:extLst>
          </p:cNvPr>
          <p:cNvSpPr txBox="1"/>
          <p:nvPr/>
        </p:nvSpPr>
        <p:spPr>
          <a:xfrm>
            <a:off x="2810269" y="396342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LT Std 35 Light" panose="020B0402020203020204" pitchFamily="34" charset="0"/>
              </a:rPr>
              <a:t>2010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1797CE6-6EA6-4826-9091-946CD74626F2}"/>
              </a:ext>
            </a:extLst>
          </p:cNvPr>
          <p:cNvSpPr/>
          <p:nvPr/>
        </p:nvSpPr>
        <p:spPr>
          <a:xfrm>
            <a:off x="6842540" y="3331160"/>
            <a:ext cx="195680" cy="19568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201C801-C1A2-4E59-A94A-158F14C3FD0E}"/>
              </a:ext>
            </a:extLst>
          </p:cNvPr>
          <p:cNvSpPr/>
          <p:nvPr/>
        </p:nvSpPr>
        <p:spPr>
          <a:xfrm>
            <a:off x="4909747" y="3080546"/>
            <a:ext cx="696907" cy="696907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2B8ADD-1452-4521-A94C-005A97AFA759}"/>
              </a:ext>
            </a:extLst>
          </p:cNvPr>
          <p:cNvSpPr/>
          <p:nvPr/>
        </p:nvSpPr>
        <p:spPr>
          <a:xfrm>
            <a:off x="3298270" y="3300965"/>
            <a:ext cx="256067" cy="256067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ED8310-2890-4BE5-9A0B-40E4CB3279C7}"/>
              </a:ext>
            </a:extLst>
          </p:cNvPr>
          <p:cNvSpPr/>
          <p:nvPr/>
        </p:nvSpPr>
        <p:spPr>
          <a:xfrm>
            <a:off x="2248888" y="3218392"/>
            <a:ext cx="421207" cy="421207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E391EC6-A572-45AB-8E18-5C891D72F81B}"/>
              </a:ext>
            </a:extLst>
          </p:cNvPr>
          <p:cNvSpPr/>
          <p:nvPr/>
        </p:nvSpPr>
        <p:spPr>
          <a:xfrm>
            <a:off x="8528102" y="3300963"/>
            <a:ext cx="256067" cy="256067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BBCD76F-649E-42E2-8E0C-43C268884D79}"/>
              </a:ext>
            </a:extLst>
          </p:cNvPr>
          <p:cNvSpPr/>
          <p:nvPr/>
        </p:nvSpPr>
        <p:spPr>
          <a:xfrm>
            <a:off x="7976208" y="3265916"/>
            <a:ext cx="324530" cy="32453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205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5630-E5B2-4AD6-B80A-098A31F17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Avenir LT Std 35 Light" panose="020B0402020203020204"/>
              </a:rPr>
              <a:t>How is normal therapy conducted?</a:t>
            </a:r>
            <a:endParaRPr lang="en-US" dirty="0">
              <a:solidFill>
                <a:schemeClr val="bg1"/>
              </a:solidFill>
              <a:latin typeface="Avenir LT Std 35 Light" panose="020B040202020302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92A25-C346-4411-BD1F-963059EC2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Avenir LT Std 35 Light" panose="020B0402020203020204" pitchFamily="34" charset="0"/>
              </a:rPr>
              <a:t>Understanding the trauma</a:t>
            </a:r>
          </a:p>
          <a:p>
            <a:r>
              <a:rPr lang="it-IT" dirty="0">
                <a:solidFill>
                  <a:schemeClr val="bg1"/>
                </a:solidFill>
                <a:latin typeface="Avenir LT Std 35 Light" panose="020B0402020203020204" pitchFamily="34" charset="0"/>
              </a:rPr>
              <a:t>Make the person talk about it (in a general way)</a:t>
            </a:r>
          </a:p>
          <a:p>
            <a:r>
              <a:rPr lang="it-IT" dirty="0">
                <a:solidFill>
                  <a:schemeClr val="bg1"/>
                </a:solidFill>
                <a:latin typeface="Avenir LT Std 35 Light" panose="020B0402020203020204" pitchFamily="34" charset="0"/>
              </a:rPr>
              <a:t>Analyze </a:t>
            </a:r>
            <a:r>
              <a:rPr lang="it-IT">
                <a:solidFill>
                  <a:schemeClr val="bg1"/>
                </a:solidFill>
                <a:latin typeface="Avenir LT Std 35 Light" panose="020B0402020203020204" pitchFamily="34" charset="0"/>
              </a:rPr>
              <a:t>sensible points (get to specific parts)</a:t>
            </a:r>
            <a:endParaRPr lang="it-IT" dirty="0">
              <a:solidFill>
                <a:schemeClr val="bg1"/>
              </a:solidFill>
              <a:latin typeface="Avenir LT Std 35 Light" panose="020B0402020203020204" pitchFamily="34" charset="0"/>
            </a:endParaRPr>
          </a:p>
          <a:p>
            <a:r>
              <a:rPr lang="it-IT" dirty="0">
                <a:solidFill>
                  <a:schemeClr val="bg1"/>
                </a:solidFill>
                <a:latin typeface="Avenir LT Std 35 Light" panose="020B0402020203020204" pitchFamily="34" charset="0"/>
              </a:rPr>
              <a:t>Make the person articulate – </a:t>
            </a:r>
            <a:r>
              <a:rPr lang="it-IT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Emotional Reaction</a:t>
            </a:r>
          </a:p>
          <a:p>
            <a:r>
              <a:rPr lang="it-IT" dirty="0">
                <a:solidFill>
                  <a:schemeClr val="bg1"/>
                </a:solidFill>
                <a:latin typeface="Avenir LT Std 35 Light" panose="020B0402020203020204" pitchFamily="34" charset="0"/>
              </a:rPr>
              <a:t>Progress in intensity</a:t>
            </a:r>
          </a:p>
          <a:p>
            <a:endParaRPr lang="it-IT" dirty="0">
              <a:solidFill>
                <a:schemeClr val="bg1"/>
              </a:solidFill>
              <a:latin typeface="Avenir LT Std 35 Light" panose="020B0402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338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5630-E5B2-4AD6-B80A-098A31F1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Avenir LT Std 35 Light" panose="020B0402020203020204" pitchFamily="34" charset="0"/>
              </a:rPr>
              <a:t>Does it always work?</a:t>
            </a:r>
            <a:endParaRPr lang="en-US" dirty="0">
              <a:solidFill>
                <a:schemeClr val="bg1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92A25-C346-4411-BD1F-963059EC2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Avenir LT Std 35 Light" panose="020B0402020203020204" pitchFamily="34" charset="0"/>
              </a:rPr>
              <a:t>Competence of Psychologist</a:t>
            </a:r>
          </a:p>
          <a:p>
            <a:r>
              <a:rPr lang="it-IT" dirty="0">
                <a:solidFill>
                  <a:schemeClr val="bg1"/>
                </a:solidFill>
                <a:latin typeface="Avenir LT Std 35 Light" panose="020B0402020203020204" pitchFamily="34" charset="0"/>
              </a:rPr>
              <a:t>Patient commitment</a:t>
            </a:r>
          </a:p>
          <a:p>
            <a:r>
              <a:rPr lang="it-IT" dirty="0">
                <a:solidFill>
                  <a:schemeClr val="bg1"/>
                </a:solidFill>
                <a:latin typeface="Avenir LT Std 35 Light" panose="020B0402020203020204" pitchFamily="34" charset="0"/>
              </a:rPr>
              <a:t>Patient response – Mediated by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3640453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5630-E5B2-4AD6-B80A-098A31F1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Avenir LT Std 35 Light" panose="020B0402020203020204"/>
              </a:rPr>
              <a:t>James W. Pennebaker Research</a:t>
            </a:r>
            <a:endParaRPr lang="en-US" dirty="0">
              <a:solidFill>
                <a:schemeClr val="bg1"/>
              </a:solidFill>
              <a:latin typeface="Avenir LT Std 35 Light" panose="020B040202020302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92A25-C346-4411-BD1F-963059EC2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Avenir LT Std 35 Light" panose="020B0402020203020204" pitchFamily="34" charset="0"/>
              </a:rPr>
              <a:t>Initially studying relation between traumas and physical health</a:t>
            </a:r>
          </a:p>
          <a:p>
            <a:r>
              <a:rPr lang="it-IT" dirty="0">
                <a:solidFill>
                  <a:schemeClr val="bg1"/>
                </a:solidFill>
                <a:latin typeface="Avenir LT Std 35 Light" panose="020B0402020203020204" pitchFamily="34" charset="0"/>
              </a:rPr>
              <a:t>People who keep traumatic event secret have SIGNIFICANTLY higher chances of getting sicker</a:t>
            </a:r>
          </a:p>
          <a:p>
            <a:r>
              <a:rPr lang="it-IT" dirty="0">
                <a:solidFill>
                  <a:schemeClr val="bg1"/>
                </a:solidFill>
                <a:latin typeface="Avenir LT Std 35 Light" panose="020B0402020203020204" pitchFamily="34" charset="0"/>
              </a:rPr>
              <a:t>Expression improves, and improvements can be measured</a:t>
            </a:r>
          </a:p>
          <a:p>
            <a:r>
              <a:rPr lang="it-IT" dirty="0">
                <a:solidFill>
                  <a:schemeClr val="bg1"/>
                </a:solidFill>
                <a:latin typeface="Avenir LT Std 35 Light" panose="020B0402020203020204" pitchFamily="34" charset="0"/>
              </a:rPr>
              <a:t>Developed the LIWC 2015</a:t>
            </a:r>
          </a:p>
        </p:txBody>
      </p:sp>
    </p:spTree>
    <p:extLst>
      <p:ext uri="{BB962C8B-B14F-4D97-AF65-F5344CB8AC3E}">
        <p14:creationId xmlns:p14="http://schemas.microsoft.com/office/powerpoint/2010/main" val="1982600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5630-E5B2-4AD6-B80A-098A31F1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Avenir LT Std 35 Light" panose="020B0402020203020204"/>
              </a:rPr>
              <a:t>LIWC_2015</a:t>
            </a:r>
            <a:endParaRPr lang="en-US" dirty="0">
              <a:solidFill>
                <a:schemeClr val="bg1"/>
              </a:solidFill>
              <a:latin typeface="Avenir LT Std 35 Light" panose="020B040202020302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92A25-C346-4411-BD1F-963059EC2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Avenir LT Std 35 Light" panose="020B0402020203020204" pitchFamily="34" charset="0"/>
              </a:rPr>
              <a:t>Created 80 categories of words (ex. Positive Emotions, Negative Emotions, Anger Words...)</a:t>
            </a:r>
          </a:p>
          <a:p>
            <a:pP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Avenir LT Std 35 Light" panose="020B0402020203020204" pitchFamily="34" charset="0"/>
              </a:rPr>
              <a:t>People improve not depending on the content they write, but HOW they write it</a:t>
            </a:r>
          </a:p>
          <a:p>
            <a:pP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Avenir LT Std 35 Light" panose="020B0402020203020204" pitchFamily="34" charset="0"/>
              </a:rPr>
              <a:t>Category of Function Words act as the best predictor of improvement</a:t>
            </a:r>
          </a:p>
        </p:txBody>
      </p:sp>
    </p:spTree>
    <p:extLst>
      <p:ext uri="{BB962C8B-B14F-4D97-AF65-F5344CB8AC3E}">
        <p14:creationId xmlns:p14="http://schemas.microsoft.com/office/powerpoint/2010/main" val="2388150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24F4BD-29A1-48A1-A478-ACA79A1E0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321" y="2138353"/>
            <a:ext cx="6046122" cy="37525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CFB29E-C999-40F2-89BC-268D89FBA391}"/>
              </a:ext>
            </a:extLst>
          </p:cNvPr>
          <p:cNvSpPr/>
          <p:nvPr/>
        </p:nvSpPr>
        <p:spPr>
          <a:xfrm>
            <a:off x="620160" y="2599147"/>
            <a:ext cx="3762568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venir LT Std 35 Light" panose="020B0402020203020204"/>
              </a:rPr>
              <a:t>Text</a:t>
            </a:r>
          </a:p>
          <a:p>
            <a:r>
              <a:rPr lang="it-IT" dirty="0">
                <a:solidFill>
                  <a:schemeClr val="bg1"/>
                </a:solidFill>
                <a:latin typeface="Avenir LT Std 35 Light" panose="020B0402020203020204"/>
              </a:rPr>
              <a:t>_______________________________</a:t>
            </a:r>
          </a:p>
          <a:p>
            <a:r>
              <a:rPr lang="it-IT" dirty="0">
                <a:solidFill>
                  <a:schemeClr val="bg1"/>
                </a:solidFill>
                <a:latin typeface="Avenir LT Std 35 Light" panose="020B0402020203020204"/>
              </a:rPr>
              <a:t>_______________________________</a:t>
            </a:r>
          </a:p>
          <a:p>
            <a:r>
              <a:rPr lang="it-IT" dirty="0">
                <a:solidFill>
                  <a:schemeClr val="bg1"/>
                </a:solidFill>
                <a:latin typeface="Avenir LT Std 35 Light" panose="020B0402020203020204"/>
              </a:rPr>
              <a:t>_______________________________</a:t>
            </a:r>
          </a:p>
          <a:p>
            <a:r>
              <a:rPr lang="it-IT" dirty="0">
                <a:solidFill>
                  <a:schemeClr val="bg1"/>
                </a:solidFill>
                <a:latin typeface="Avenir LT Std 35 Light" panose="020B0402020203020204"/>
              </a:rPr>
              <a:t>_______________________________</a:t>
            </a:r>
          </a:p>
          <a:p>
            <a:r>
              <a:rPr lang="it-IT" dirty="0">
                <a:solidFill>
                  <a:schemeClr val="bg1"/>
                </a:solidFill>
                <a:latin typeface="Avenir LT Std 35 Light" panose="020B0402020203020204"/>
              </a:rPr>
              <a:t>_______________________________</a:t>
            </a:r>
          </a:p>
          <a:p>
            <a:r>
              <a:rPr lang="it-IT" dirty="0">
                <a:solidFill>
                  <a:schemeClr val="bg1"/>
                </a:solidFill>
                <a:latin typeface="Avenir LT Std 35 Light" panose="020B0402020203020204"/>
              </a:rPr>
              <a:t>_______________________________</a:t>
            </a:r>
          </a:p>
          <a:p>
            <a:r>
              <a:rPr lang="it-IT" dirty="0">
                <a:solidFill>
                  <a:schemeClr val="bg1"/>
                </a:solidFill>
                <a:latin typeface="Avenir LT Std 35 Light" panose="020B0402020203020204"/>
              </a:rPr>
              <a:t>_______________________________</a:t>
            </a:r>
          </a:p>
          <a:p>
            <a:r>
              <a:rPr lang="it-IT" dirty="0">
                <a:solidFill>
                  <a:schemeClr val="bg1"/>
                </a:solidFill>
                <a:latin typeface="Avenir LT Std 35 Light" panose="020B0402020203020204"/>
              </a:rPr>
              <a:t>_______________________________</a:t>
            </a:r>
          </a:p>
          <a:p>
            <a:r>
              <a:rPr lang="it-IT" dirty="0">
                <a:solidFill>
                  <a:schemeClr val="bg1"/>
                </a:solidFill>
                <a:latin typeface="Avenir LT Std 35 Light" panose="020B0402020203020204"/>
              </a:rPr>
              <a:t>_______________________________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8EEC33-2FDF-47FC-BFE2-EC7BE4A20D5A}"/>
              </a:ext>
            </a:extLst>
          </p:cNvPr>
          <p:cNvSpPr/>
          <p:nvPr/>
        </p:nvSpPr>
        <p:spPr>
          <a:xfrm>
            <a:off x="1021976" y="3478578"/>
            <a:ext cx="1380565" cy="17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B8274D-E110-4592-A174-414243CE3956}"/>
              </a:ext>
            </a:extLst>
          </p:cNvPr>
          <p:cNvSpPr/>
          <p:nvPr/>
        </p:nvSpPr>
        <p:spPr>
          <a:xfrm>
            <a:off x="3562350" y="4314537"/>
            <a:ext cx="681131" cy="17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89878F-94C9-417C-B8DE-A99876F83CF6}"/>
              </a:ext>
            </a:extLst>
          </p:cNvPr>
          <p:cNvSpPr/>
          <p:nvPr/>
        </p:nvSpPr>
        <p:spPr>
          <a:xfrm>
            <a:off x="3162300" y="4856173"/>
            <a:ext cx="681131" cy="17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34F971-67E6-4789-867B-54FA5623D400}"/>
              </a:ext>
            </a:extLst>
          </p:cNvPr>
          <p:cNvCxnSpPr>
            <a:cxnSpLocks/>
          </p:cNvCxnSpPr>
          <p:nvPr/>
        </p:nvCxnSpPr>
        <p:spPr>
          <a:xfrm flipV="1">
            <a:off x="2402541" y="2644487"/>
            <a:ext cx="2918759" cy="94110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6C424F-F191-4983-807C-4575658E5EFF}"/>
              </a:ext>
            </a:extLst>
          </p:cNvPr>
          <p:cNvCxnSpPr>
            <a:cxnSpLocks/>
          </p:cNvCxnSpPr>
          <p:nvPr/>
        </p:nvCxnSpPr>
        <p:spPr>
          <a:xfrm flipV="1">
            <a:off x="4243481" y="2897217"/>
            <a:ext cx="1101250" cy="151657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B2CEAA-A010-4FA5-A174-89C5DA67A29A}"/>
              </a:ext>
            </a:extLst>
          </p:cNvPr>
          <p:cNvCxnSpPr>
            <a:cxnSpLocks/>
          </p:cNvCxnSpPr>
          <p:nvPr/>
        </p:nvCxnSpPr>
        <p:spPr>
          <a:xfrm flipV="1">
            <a:off x="3843431" y="3266787"/>
            <a:ext cx="1477869" cy="167455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998A14A4-9F9D-481A-B3A6-FE154F105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Avenir LT Std 35 Light" panose="020B0402020203020204"/>
              </a:rPr>
              <a:t>LIWC_2015</a:t>
            </a:r>
            <a:endParaRPr lang="en-US" dirty="0">
              <a:solidFill>
                <a:schemeClr val="bg1"/>
              </a:solidFill>
              <a:latin typeface="Avenir LT Std 35 Light" panose="020B0402020203020204"/>
            </a:endParaRPr>
          </a:p>
        </p:txBody>
      </p:sp>
    </p:spTree>
    <p:extLst>
      <p:ext uri="{BB962C8B-B14F-4D97-AF65-F5344CB8AC3E}">
        <p14:creationId xmlns:p14="http://schemas.microsoft.com/office/powerpoint/2010/main" val="1551450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B244-E5DD-4A0D-A6C1-92CC42805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19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Avenir LT Std 35 Light" panose="020B0402020203020204" pitchFamily="34" charset="0"/>
              </a:rPr>
              <a:t>Trauma Experience</a:t>
            </a:r>
            <a:br>
              <a:rPr lang="en-US" dirty="0">
                <a:solidFill>
                  <a:schemeClr val="bg1"/>
                </a:solidFill>
                <a:latin typeface="Avenir LT Std 35 Light" panose="020B0402020203020204" pitchFamily="34" charset="0"/>
              </a:rPr>
            </a:br>
            <a:br>
              <a:rPr lang="en-US" dirty="0">
                <a:solidFill>
                  <a:schemeClr val="bg1"/>
                </a:solidFill>
                <a:latin typeface="Avenir LT Std 35 Light" panose="020B0402020203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venir LT Std 35 Light" panose="020B0402020203020204" pitchFamily="34" charset="0"/>
                <a:sym typeface="Wingdings" panose="05000000000000000000" pitchFamily="2" charset="2"/>
              </a:rPr>
              <a:t></a:t>
            </a:r>
            <a:br>
              <a:rPr lang="en-US" dirty="0">
                <a:solidFill>
                  <a:schemeClr val="bg1"/>
                </a:solidFill>
                <a:latin typeface="Avenir LT Std 35 Light" panose="020B0402020203020204" pitchFamily="34" charset="0"/>
                <a:sym typeface="Wingdings" panose="05000000000000000000" pitchFamily="2" charset="2"/>
              </a:rPr>
            </a:br>
            <a:br>
              <a:rPr lang="en-US" dirty="0">
                <a:solidFill>
                  <a:schemeClr val="bg1"/>
                </a:solidFill>
                <a:latin typeface="Avenir LT Std 35 Light" panose="020B0402020203020204" pitchFamily="34" charset="0"/>
                <a:sym typeface="Wingdings" panose="05000000000000000000" pitchFamily="2" charset="2"/>
              </a:rPr>
            </a:br>
            <a:r>
              <a:rPr lang="en-US" dirty="0">
                <a:solidFill>
                  <a:schemeClr val="bg1"/>
                </a:solidFill>
                <a:latin typeface="Avenir LT Std 35 Light" panose="020B0402020203020204" pitchFamily="34" charset="0"/>
                <a:sym typeface="Wingdings" panose="05000000000000000000" pitchFamily="2" charset="2"/>
              </a:rPr>
              <a:t>Data</a:t>
            </a:r>
            <a:endParaRPr lang="en-US" dirty="0">
              <a:solidFill>
                <a:schemeClr val="bg1"/>
              </a:solidFill>
              <a:latin typeface="Avenir LT Std 35 Light" panose="020B0402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758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8601A-6E46-4CF3-8F6F-64B5983E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Avenir LT Std 35 Light" panose="020B0402020203020204"/>
              </a:rPr>
              <a:t>AI application on trauma</a:t>
            </a:r>
            <a:endParaRPr lang="en-US" dirty="0">
              <a:solidFill>
                <a:schemeClr val="bg1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06F07-B1E3-43C2-BF08-5EDDBE7A0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Avenir LT Std 35 Light" panose="020B0402020203020204"/>
              </a:rPr>
              <a:t>Existing: assessing trauma</a:t>
            </a:r>
          </a:p>
          <a:p>
            <a:r>
              <a:rPr lang="it-IT" dirty="0">
                <a:solidFill>
                  <a:schemeClr val="bg1"/>
                </a:solidFill>
                <a:latin typeface="Avenir LT Std 35 Light" panose="020B0402020203020204"/>
              </a:rPr>
              <a:t>Missing: autonomous software</a:t>
            </a:r>
          </a:p>
          <a:p>
            <a:pPr marL="457200" lvl="1" indent="0">
              <a:buNone/>
            </a:pPr>
            <a:r>
              <a:rPr lang="it-IT" dirty="0">
                <a:solidFill>
                  <a:schemeClr val="bg1"/>
                </a:solidFill>
                <a:latin typeface="Avenir LT Std 35 Light" panose="020B0402020203020204"/>
              </a:rPr>
              <a:t>has to act in a generalized way</a:t>
            </a:r>
            <a:endParaRPr lang="en-US" dirty="0">
              <a:solidFill>
                <a:schemeClr val="bg1"/>
              </a:solidFill>
              <a:latin typeface="Avenir LT Std 35 Light" panose="020B0402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989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5630-E5B2-4AD6-B80A-098A31F1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Avenir LT Std 35 Light" panose="020B0402020203020204"/>
              </a:rPr>
              <a:t>Big 5 personality Model</a:t>
            </a:r>
            <a:endParaRPr lang="en-US" dirty="0">
              <a:solidFill>
                <a:schemeClr val="bg1"/>
              </a:solidFill>
              <a:latin typeface="Avenir LT Std 35 Light" panose="020B040202020302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92A25-C346-4411-BD1F-963059EC2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Avenir LT Std 35 Light" panose="020B0402020203020204" pitchFamily="34" charset="0"/>
              </a:rPr>
              <a:t>Openness</a:t>
            </a:r>
          </a:p>
          <a:p>
            <a:r>
              <a:rPr lang="it-IT" dirty="0">
                <a:latin typeface="Avenir LT Std 35 Light" panose="020B0402020203020204" pitchFamily="34" charset="0"/>
              </a:rPr>
              <a:t>Conscientiousness</a:t>
            </a:r>
          </a:p>
          <a:p>
            <a:r>
              <a:rPr lang="it-IT" dirty="0">
                <a:latin typeface="Avenir LT Std 35 Light" panose="020B0402020203020204" pitchFamily="34" charset="0"/>
              </a:rPr>
              <a:t>Extraversion</a:t>
            </a:r>
          </a:p>
          <a:p>
            <a:r>
              <a:rPr lang="it-IT" dirty="0">
                <a:solidFill>
                  <a:schemeClr val="bg1"/>
                </a:solidFill>
                <a:latin typeface="Avenir LT Std 35 Light" panose="020B0402020203020204" pitchFamily="34" charset="0"/>
              </a:rPr>
              <a:t>Agreeableness</a:t>
            </a:r>
          </a:p>
          <a:p>
            <a:r>
              <a:rPr lang="it-IT" dirty="0">
                <a:solidFill>
                  <a:schemeClr val="bg1"/>
                </a:solidFill>
                <a:latin typeface="Avenir LT Std 35 Light" panose="020B0402020203020204" pitchFamily="34" charset="0"/>
              </a:rPr>
              <a:t>Neuroticism</a:t>
            </a:r>
          </a:p>
          <a:p>
            <a:endParaRPr lang="it-IT" dirty="0">
              <a:solidFill>
                <a:schemeClr val="accent4"/>
              </a:solidFill>
              <a:latin typeface="Avenir LT Std 35 Light" panose="020B0402020203020204" pitchFamily="34" charset="0"/>
            </a:endParaRPr>
          </a:p>
          <a:p>
            <a:endParaRPr lang="it-IT" dirty="0">
              <a:solidFill>
                <a:schemeClr val="bg1"/>
              </a:solidFill>
              <a:latin typeface="Avenir LT Std 35 Light" panose="020B0402020203020204" pitchFamily="34" charset="0"/>
            </a:endParaRPr>
          </a:p>
          <a:p>
            <a:endParaRPr lang="it-IT" dirty="0">
              <a:solidFill>
                <a:schemeClr val="bg1"/>
              </a:solidFill>
              <a:latin typeface="Avenir LT Std 35 Light" panose="020B0402020203020204" pitchFamily="34" charset="0"/>
            </a:endParaRPr>
          </a:p>
          <a:p>
            <a:endParaRPr lang="it-IT" dirty="0">
              <a:solidFill>
                <a:schemeClr val="bg1"/>
              </a:solidFill>
              <a:latin typeface="Avenir LT Std 35 Light" panose="020B0402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907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5630-E5B2-4AD6-B80A-098A31F1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LT Std 35 Light" panose="020B0402020203020204"/>
              </a:rPr>
              <a:t>Clustering</a:t>
            </a:r>
            <a:endParaRPr lang="en-US" dirty="0">
              <a:solidFill>
                <a:schemeClr val="bg1"/>
              </a:solidFill>
              <a:latin typeface="Avenir LT Std 35 Light" panose="020B040202020302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9DC7E-11F5-4517-984A-7939D1231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94" y="1601256"/>
            <a:ext cx="7333847" cy="489161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829066-DDAB-452E-9D4E-17BBCCEDA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4376" y="1825625"/>
            <a:ext cx="3397624" cy="4351338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Avenir LT Std 35 Light" panose="020B0402020203020204" pitchFamily="34" charset="0"/>
              </a:rPr>
              <a:t>Country</a:t>
            </a:r>
          </a:p>
          <a:p>
            <a:r>
              <a:rPr lang="it-IT" dirty="0">
                <a:solidFill>
                  <a:schemeClr val="bg1"/>
                </a:solidFill>
                <a:latin typeface="Avenir LT Std 35 Light" panose="020B0402020203020204" pitchFamily="34" charset="0"/>
              </a:rPr>
              <a:t>Personality</a:t>
            </a:r>
          </a:p>
          <a:p>
            <a:r>
              <a:rPr lang="it-IT" dirty="0">
                <a:solidFill>
                  <a:schemeClr val="bg1"/>
                </a:solidFill>
                <a:latin typeface="Avenir LT Std 35 Light" panose="020B0402020203020204" pitchFamily="34" charset="0"/>
              </a:rPr>
              <a:t>Intelligence</a:t>
            </a:r>
          </a:p>
          <a:p>
            <a:r>
              <a:rPr lang="it-IT" dirty="0">
                <a:solidFill>
                  <a:schemeClr val="bg1"/>
                </a:solidFill>
                <a:latin typeface="Avenir LT Std 35 Light" panose="020B0402020203020204" pitchFamily="34" charset="0"/>
              </a:rPr>
              <a:t>Social Status</a:t>
            </a:r>
          </a:p>
          <a:p>
            <a:r>
              <a:rPr lang="it-IT" dirty="0">
                <a:solidFill>
                  <a:schemeClr val="bg1"/>
                </a:solidFill>
                <a:latin typeface="Avenir LT Std 35 Light" panose="020B0402020203020204" pitchFamily="34" charset="0"/>
              </a:rPr>
              <a:t>...</a:t>
            </a:r>
          </a:p>
          <a:p>
            <a:endParaRPr lang="it-IT" dirty="0">
              <a:solidFill>
                <a:schemeClr val="accent4"/>
              </a:solidFill>
              <a:latin typeface="Avenir LT Std 35 Light" panose="020B0402020203020204" pitchFamily="34" charset="0"/>
            </a:endParaRPr>
          </a:p>
          <a:p>
            <a:endParaRPr lang="it-IT" dirty="0">
              <a:solidFill>
                <a:schemeClr val="bg1"/>
              </a:solidFill>
              <a:latin typeface="Avenir LT Std 35 Light" panose="020B0402020203020204" pitchFamily="34" charset="0"/>
            </a:endParaRPr>
          </a:p>
          <a:p>
            <a:endParaRPr lang="it-IT" dirty="0">
              <a:solidFill>
                <a:schemeClr val="bg1"/>
              </a:solidFill>
              <a:latin typeface="Avenir LT Std 35 Light" panose="020B0402020203020204" pitchFamily="34" charset="0"/>
            </a:endParaRPr>
          </a:p>
          <a:p>
            <a:endParaRPr lang="it-IT" dirty="0">
              <a:solidFill>
                <a:schemeClr val="bg1"/>
              </a:solidFill>
              <a:latin typeface="Avenir LT Std 35 Light" panose="020B0402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43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5630-E5B2-4AD6-B80A-098A31F1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venir LT Std 35 Light" panose="020B0402020203020204" pitchFamily="34" charset="0"/>
              </a:rPr>
              <a:t>Background</a:t>
            </a:r>
            <a:endParaRPr lang="en-US" dirty="0">
              <a:latin typeface="Avenir LT Std 35 Light" panose="020B04020202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92A25-C346-4411-BD1F-963059EC2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Avenir LT Std 35 Light" panose="020B0402020203020204" pitchFamily="34" charset="0"/>
              </a:rPr>
              <a:t>Creating AI models for Real Estate funds</a:t>
            </a:r>
          </a:p>
          <a:p>
            <a:r>
              <a:rPr lang="it-IT" dirty="0">
                <a:latin typeface="Avenir LT Std 35 Light" panose="020B0402020203020204" pitchFamily="34" charset="0"/>
              </a:rPr>
              <a:t>Finance Background</a:t>
            </a:r>
          </a:p>
          <a:p>
            <a:r>
              <a:rPr lang="it-IT" dirty="0">
                <a:latin typeface="Avenir LT Std 35 Light" panose="020B0402020203020204" pitchFamily="34" charset="0"/>
              </a:rPr>
              <a:t>Experienced in ML and DL</a:t>
            </a:r>
          </a:p>
        </p:txBody>
      </p:sp>
    </p:spTree>
    <p:extLst>
      <p:ext uri="{BB962C8B-B14F-4D97-AF65-F5344CB8AC3E}">
        <p14:creationId xmlns:p14="http://schemas.microsoft.com/office/powerpoint/2010/main" val="891340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1CFFF89-9441-4B9C-9C37-48E625FDF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416136"/>
              </p:ext>
            </p:extLst>
          </p:nvPr>
        </p:nvGraphicFramePr>
        <p:xfrm>
          <a:off x="1334247" y="1039195"/>
          <a:ext cx="9523505" cy="4779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701">
                  <a:extLst>
                    <a:ext uri="{9D8B030D-6E8A-4147-A177-3AD203B41FA5}">
                      <a16:colId xmlns:a16="http://schemas.microsoft.com/office/drawing/2014/main" val="18382094"/>
                    </a:ext>
                  </a:extLst>
                </a:gridCol>
                <a:gridCol w="1904701">
                  <a:extLst>
                    <a:ext uri="{9D8B030D-6E8A-4147-A177-3AD203B41FA5}">
                      <a16:colId xmlns:a16="http://schemas.microsoft.com/office/drawing/2014/main" val="2737732298"/>
                    </a:ext>
                  </a:extLst>
                </a:gridCol>
                <a:gridCol w="1904701">
                  <a:extLst>
                    <a:ext uri="{9D8B030D-6E8A-4147-A177-3AD203B41FA5}">
                      <a16:colId xmlns:a16="http://schemas.microsoft.com/office/drawing/2014/main" val="392394248"/>
                    </a:ext>
                  </a:extLst>
                </a:gridCol>
                <a:gridCol w="1904701">
                  <a:extLst>
                    <a:ext uri="{9D8B030D-6E8A-4147-A177-3AD203B41FA5}">
                      <a16:colId xmlns:a16="http://schemas.microsoft.com/office/drawing/2014/main" val="1521267951"/>
                    </a:ext>
                  </a:extLst>
                </a:gridCol>
                <a:gridCol w="1904701">
                  <a:extLst>
                    <a:ext uri="{9D8B030D-6E8A-4147-A177-3AD203B41FA5}">
                      <a16:colId xmlns:a16="http://schemas.microsoft.com/office/drawing/2014/main" val="2639547959"/>
                    </a:ext>
                  </a:extLst>
                </a:gridCol>
              </a:tblGrid>
              <a:tr h="434510"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7139" marR="107139" marT="53570" marB="535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Openness</a:t>
                      </a:r>
                      <a:endParaRPr lang="en-US" sz="1600" dirty="0"/>
                    </a:p>
                  </a:txBody>
                  <a:tcPr marL="107139" marR="107139" marT="53570" marB="53570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Conscientiousness</a:t>
                      </a:r>
                      <a:endParaRPr lang="en-US" sz="1600" dirty="0"/>
                    </a:p>
                  </a:txBody>
                  <a:tcPr marL="107139" marR="107139" marT="53570" marB="53570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Extraversion</a:t>
                      </a:r>
                      <a:endParaRPr lang="en-US" sz="1600" dirty="0"/>
                    </a:p>
                  </a:txBody>
                  <a:tcPr marL="107139" marR="107139" marT="53570" marB="535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100" dirty="0"/>
                        <a:t>...</a:t>
                      </a:r>
                      <a:endParaRPr lang="en-US" sz="2100" dirty="0"/>
                    </a:p>
                  </a:txBody>
                  <a:tcPr marL="107139" marR="107139" marT="53570" marB="53570"/>
                </a:tc>
                <a:extLst>
                  <a:ext uri="{0D108BD9-81ED-4DB2-BD59-A6C34878D82A}">
                    <a16:rowId xmlns:a16="http://schemas.microsoft.com/office/drawing/2014/main" val="3420436831"/>
                  </a:ext>
                </a:extLst>
              </a:tr>
              <a:tr h="434510">
                <a:tc>
                  <a:txBody>
                    <a:bodyPr/>
                    <a:lstStyle/>
                    <a:p>
                      <a:r>
                        <a:rPr lang="it-IT" sz="2100" dirty="0"/>
                        <a:t>person_1</a:t>
                      </a:r>
                      <a:endParaRPr lang="en-US" sz="2100" dirty="0"/>
                    </a:p>
                  </a:txBody>
                  <a:tcPr marL="107139" marR="107139" marT="53570" marB="53570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100" dirty="0"/>
                        <a:t>80</a:t>
                      </a:r>
                      <a:endParaRPr lang="en-US" sz="2100" dirty="0"/>
                    </a:p>
                  </a:txBody>
                  <a:tcPr marL="107139" marR="107139" marT="53570" marB="535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100" dirty="0"/>
                        <a:t>110</a:t>
                      </a:r>
                      <a:endParaRPr lang="en-US" sz="2100" dirty="0"/>
                    </a:p>
                  </a:txBody>
                  <a:tcPr marL="107139" marR="107139" marT="53570" marB="535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100" dirty="0"/>
                        <a:t>70</a:t>
                      </a:r>
                      <a:endParaRPr lang="en-US" sz="2100" dirty="0"/>
                    </a:p>
                  </a:txBody>
                  <a:tcPr marL="107139" marR="107139" marT="53570" marB="5357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100" dirty="0"/>
                        <a:t>...</a:t>
                      </a:r>
                      <a:endParaRPr lang="en-US" sz="2100" dirty="0"/>
                    </a:p>
                  </a:txBody>
                  <a:tcPr marL="107139" marR="107139" marT="53570" marB="53570"/>
                </a:tc>
                <a:extLst>
                  <a:ext uri="{0D108BD9-81ED-4DB2-BD59-A6C34878D82A}">
                    <a16:rowId xmlns:a16="http://schemas.microsoft.com/office/drawing/2014/main" val="381681699"/>
                  </a:ext>
                </a:extLst>
              </a:tr>
              <a:tr h="4345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100" dirty="0"/>
                        <a:t>person_2</a:t>
                      </a:r>
                      <a:endParaRPr lang="en-US" sz="2100" dirty="0"/>
                    </a:p>
                  </a:txBody>
                  <a:tcPr marL="107139" marR="107139" marT="53570" marB="535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100" dirty="0"/>
                        <a:t>30</a:t>
                      </a:r>
                      <a:endParaRPr lang="en-US" sz="2100" dirty="0"/>
                    </a:p>
                  </a:txBody>
                  <a:tcPr marL="107139" marR="107139" marT="53570" marB="535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100" dirty="0"/>
                        <a:t>100</a:t>
                      </a:r>
                      <a:endParaRPr lang="en-US" sz="2100" dirty="0"/>
                    </a:p>
                  </a:txBody>
                  <a:tcPr marL="107139" marR="107139" marT="53570" marB="535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100" dirty="0"/>
                        <a:t>62</a:t>
                      </a:r>
                      <a:endParaRPr lang="en-US" sz="2100" dirty="0"/>
                    </a:p>
                  </a:txBody>
                  <a:tcPr marL="107139" marR="107139" marT="53570" marB="5357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100" dirty="0"/>
                        <a:t>...</a:t>
                      </a:r>
                      <a:endParaRPr lang="en-US" sz="2100" dirty="0"/>
                    </a:p>
                  </a:txBody>
                  <a:tcPr marL="107139" marR="107139" marT="53570" marB="53570"/>
                </a:tc>
                <a:extLst>
                  <a:ext uri="{0D108BD9-81ED-4DB2-BD59-A6C34878D82A}">
                    <a16:rowId xmlns:a16="http://schemas.microsoft.com/office/drawing/2014/main" val="2379624429"/>
                  </a:ext>
                </a:extLst>
              </a:tr>
              <a:tr h="4345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100" dirty="0"/>
                        <a:t>person_3</a:t>
                      </a:r>
                      <a:endParaRPr lang="en-US" sz="2100" dirty="0"/>
                    </a:p>
                  </a:txBody>
                  <a:tcPr marL="107139" marR="107139" marT="53570" marB="535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100" dirty="0"/>
                        <a:t>...</a:t>
                      </a:r>
                      <a:endParaRPr lang="en-US" sz="2100" dirty="0"/>
                    </a:p>
                  </a:txBody>
                  <a:tcPr marL="107139" marR="107139" marT="53570" marB="535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100" dirty="0"/>
                        <a:t>...</a:t>
                      </a:r>
                      <a:endParaRPr lang="en-US" sz="2100" dirty="0"/>
                    </a:p>
                  </a:txBody>
                  <a:tcPr marL="107139" marR="107139" marT="53570" marB="535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100" dirty="0"/>
                        <a:t>...</a:t>
                      </a:r>
                      <a:endParaRPr lang="en-US" sz="2100" dirty="0"/>
                    </a:p>
                  </a:txBody>
                  <a:tcPr marL="107139" marR="107139" marT="53570" marB="535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100" dirty="0"/>
                        <a:t>...</a:t>
                      </a:r>
                      <a:endParaRPr lang="en-US" sz="2100" dirty="0"/>
                    </a:p>
                  </a:txBody>
                  <a:tcPr marL="107139" marR="107139" marT="53570" marB="53570"/>
                </a:tc>
                <a:extLst>
                  <a:ext uri="{0D108BD9-81ED-4DB2-BD59-A6C34878D82A}">
                    <a16:rowId xmlns:a16="http://schemas.microsoft.com/office/drawing/2014/main" val="2654232174"/>
                  </a:ext>
                </a:extLst>
              </a:tr>
              <a:tr h="4345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100" dirty="0"/>
                        <a:t>person_4</a:t>
                      </a:r>
                      <a:endParaRPr lang="en-US" sz="2100" dirty="0"/>
                    </a:p>
                  </a:txBody>
                  <a:tcPr marL="107139" marR="107139" marT="53570" marB="535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100" dirty="0"/>
                        <a:t>...</a:t>
                      </a:r>
                      <a:endParaRPr lang="en-US" sz="2100" dirty="0"/>
                    </a:p>
                  </a:txBody>
                  <a:tcPr marL="107139" marR="107139" marT="53570" marB="535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100" dirty="0"/>
                        <a:t>...</a:t>
                      </a:r>
                      <a:endParaRPr lang="en-US" sz="2100" dirty="0"/>
                    </a:p>
                  </a:txBody>
                  <a:tcPr marL="107139" marR="107139" marT="53570" marB="535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100" dirty="0"/>
                        <a:t>...</a:t>
                      </a:r>
                      <a:endParaRPr lang="en-US" sz="2100" dirty="0"/>
                    </a:p>
                  </a:txBody>
                  <a:tcPr marL="107139" marR="107139" marT="53570" marB="535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100" dirty="0"/>
                        <a:t>...</a:t>
                      </a:r>
                      <a:endParaRPr lang="en-US" sz="2100" dirty="0"/>
                    </a:p>
                  </a:txBody>
                  <a:tcPr marL="107139" marR="107139" marT="53570" marB="53570"/>
                </a:tc>
                <a:extLst>
                  <a:ext uri="{0D108BD9-81ED-4DB2-BD59-A6C34878D82A}">
                    <a16:rowId xmlns:a16="http://schemas.microsoft.com/office/drawing/2014/main" val="3007554881"/>
                  </a:ext>
                </a:extLst>
              </a:tr>
              <a:tr h="4345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100" dirty="0"/>
                        <a:t>person_5</a:t>
                      </a:r>
                      <a:endParaRPr lang="en-US" sz="2100" dirty="0"/>
                    </a:p>
                  </a:txBody>
                  <a:tcPr marL="107139" marR="107139" marT="53570" marB="535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100" dirty="0"/>
                        <a:t>...</a:t>
                      </a:r>
                      <a:endParaRPr lang="en-US" sz="2100" dirty="0"/>
                    </a:p>
                  </a:txBody>
                  <a:tcPr marL="107139" marR="107139" marT="53570" marB="535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100" dirty="0"/>
                        <a:t>...</a:t>
                      </a:r>
                      <a:endParaRPr lang="en-US" sz="2100" dirty="0"/>
                    </a:p>
                  </a:txBody>
                  <a:tcPr marL="107139" marR="107139" marT="53570" marB="535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100" dirty="0"/>
                        <a:t>...</a:t>
                      </a:r>
                      <a:endParaRPr lang="en-US" sz="2100" dirty="0"/>
                    </a:p>
                  </a:txBody>
                  <a:tcPr marL="107139" marR="107139" marT="53570" marB="535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100" dirty="0"/>
                        <a:t>...</a:t>
                      </a:r>
                      <a:endParaRPr lang="en-US" sz="2100" dirty="0"/>
                    </a:p>
                  </a:txBody>
                  <a:tcPr marL="107139" marR="107139" marT="53570" marB="53570"/>
                </a:tc>
                <a:extLst>
                  <a:ext uri="{0D108BD9-81ED-4DB2-BD59-A6C34878D82A}">
                    <a16:rowId xmlns:a16="http://schemas.microsoft.com/office/drawing/2014/main" val="569622494"/>
                  </a:ext>
                </a:extLst>
              </a:tr>
              <a:tr h="4345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100" dirty="0"/>
                        <a:t>person_6</a:t>
                      </a:r>
                      <a:endParaRPr lang="en-US" sz="2100" dirty="0"/>
                    </a:p>
                  </a:txBody>
                  <a:tcPr marL="107139" marR="107139" marT="53570" marB="535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100" dirty="0"/>
                        <a:t>...</a:t>
                      </a:r>
                      <a:endParaRPr lang="en-US" sz="2100" dirty="0"/>
                    </a:p>
                  </a:txBody>
                  <a:tcPr marL="107139" marR="107139" marT="53570" marB="535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100" dirty="0"/>
                        <a:t>...</a:t>
                      </a:r>
                      <a:endParaRPr lang="en-US" sz="2100" dirty="0"/>
                    </a:p>
                  </a:txBody>
                  <a:tcPr marL="107139" marR="107139" marT="53570" marB="535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100" dirty="0"/>
                        <a:t>...</a:t>
                      </a:r>
                      <a:endParaRPr lang="en-US" sz="2100" dirty="0"/>
                    </a:p>
                  </a:txBody>
                  <a:tcPr marL="107139" marR="107139" marT="53570" marB="535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100" dirty="0"/>
                        <a:t>...</a:t>
                      </a:r>
                      <a:endParaRPr lang="en-US" sz="2100" dirty="0"/>
                    </a:p>
                  </a:txBody>
                  <a:tcPr marL="107139" marR="107139" marT="53570" marB="53570"/>
                </a:tc>
                <a:extLst>
                  <a:ext uri="{0D108BD9-81ED-4DB2-BD59-A6C34878D82A}">
                    <a16:rowId xmlns:a16="http://schemas.microsoft.com/office/drawing/2014/main" val="1363160132"/>
                  </a:ext>
                </a:extLst>
              </a:tr>
              <a:tr h="4345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100" dirty="0"/>
                        <a:t>person_7</a:t>
                      </a:r>
                      <a:endParaRPr lang="en-US" sz="2100" dirty="0"/>
                    </a:p>
                  </a:txBody>
                  <a:tcPr marL="107139" marR="107139" marT="53570" marB="535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100" dirty="0"/>
                        <a:t>...</a:t>
                      </a:r>
                      <a:endParaRPr lang="en-US" sz="2100" dirty="0"/>
                    </a:p>
                  </a:txBody>
                  <a:tcPr marL="107139" marR="107139" marT="53570" marB="535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100" dirty="0"/>
                        <a:t>...</a:t>
                      </a:r>
                      <a:endParaRPr lang="en-US" sz="2100" dirty="0"/>
                    </a:p>
                  </a:txBody>
                  <a:tcPr marL="107139" marR="107139" marT="53570" marB="535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100" dirty="0"/>
                        <a:t>...</a:t>
                      </a:r>
                      <a:endParaRPr lang="en-US" sz="2100" dirty="0"/>
                    </a:p>
                  </a:txBody>
                  <a:tcPr marL="107139" marR="107139" marT="53570" marB="535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100" dirty="0"/>
                        <a:t>...</a:t>
                      </a:r>
                      <a:endParaRPr lang="en-US" sz="2100" dirty="0"/>
                    </a:p>
                  </a:txBody>
                  <a:tcPr marL="107139" marR="107139" marT="53570" marB="53570"/>
                </a:tc>
                <a:extLst>
                  <a:ext uri="{0D108BD9-81ED-4DB2-BD59-A6C34878D82A}">
                    <a16:rowId xmlns:a16="http://schemas.microsoft.com/office/drawing/2014/main" val="99966985"/>
                  </a:ext>
                </a:extLst>
              </a:tr>
              <a:tr h="4345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100" dirty="0"/>
                        <a:t>person_8</a:t>
                      </a:r>
                      <a:endParaRPr lang="en-US" sz="2100" dirty="0"/>
                    </a:p>
                  </a:txBody>
                  <a:tcPr marL="107139" marR="107139" marT="53570" marB="535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100" dirty="0"/>
                        <a:t>...</a:t>
                      </a:r>
                      <a:endParaRPr lang="en-US" sz="2100" dirty="0"/>
                    </a:p>
                  </a:txBody>
                  <a:tcPr marL="107139" marR="107139" marT="53570" marB="535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100" dirty="0"/>
                        <a:t>...</a:t>
                      </a:r>
                      <a:endParaRPr lang="en-US" sz="2100" dirty="0"/>
                    </a:p>
                  </a:txBody>
                  <a:tcPr marL="107139" marR="107139" marT="53570" marB="535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100" dirty="0"/>
                        <a:t>...</a:t>
                      </a:r>
                      <a:endParaRPr lang="en-US" sz="2100" dirty="0"/>
                    </a:p>
                  </a:txBody>
                  <a:tcPr marL="107139" marR="107139" marT="53570" marB="535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100" dirty="0"/>
                        <a:t>...</a:t>
                      </a:r>
                      <a:endParaRPr lang="en-US" sz="2100" dirty="0"/>
                    </a:p>
                  </a:txBody>
                  <a:tcPr marL="107139" marR="107139" marT="53570" marB="53570"/>
                </a:tc>
                <a:extLst>
                  <a:ext uri="{0D108BD9-81ED-4DB2-BD59-A6C34878D82A}">
                    <a16:rowId xmlns:a16="http://schemas.microsoft.com/office/drawing/2014/main" val="3056988544"/>
                  </a:ext>
                </a:extLst>
              </a:tr>
              <a:tr h="4345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100" dirty="0"/>
                        <a:t>person_9</a:t>
                      </a:r>
                      <a:endParaRPr lang="en-US" sz="2100" dirty="0"/>
                    </a:p>
                  </a:txBody>
                  <a:tcPr marL="107139" marR="107139" marT="53570" marB="535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100" dirty="0"/>
                        <a:t>...</a:t>
                      </a:r>
                      <a:endParaRPr lang="en-US" sz="2100" dirty="0"/>
                    </a:p>
                  </a:txBody>
                  <a:tcPr marL="107139" marR="107139" marT="53570" marB="535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100" dirty="0"/>
                        <a:t>...</a:t>
                      </a:r>
                      <a:endParaRPr lang="en-US" sz="2100" dirty="0"/>
                    </a:p>
                  </a:txBody>
                  <a:tcPr marL="107139" marR="107139" marT="53570" marB="535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100" dirty="0"/>
                        <a:t>...</a:t>
                      </a:r>
                      <a:endParaRPr lang="en-US" sz="2100" dirty="0"/>
                    </a:p>
                  </a:txBody>
                  <a:tcPr marL="107139" marR="107139" marT="53570" marB="535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100" dirty="0"/>
                        <a:t>...</a:t>
                      </a:r>
                      <a:endParaRPr lang="en-US" sz="2100" dirty="0"/>
                    </a:p>
                  </a:txBody>
                  <a:tcPr marL="107139" marR="107139" marT="53570" marB="53570"/>
                </a:tc>
                <a:extLst>
                  <a:ext uri="{0D108BD9-81ED-4DB2-BD59-A6C34878D82A}">
                    <a16:rowId xmlns:a16="http://schemas.microsoft.com/office/drawing/2014/main" val="1586346748"/>
                  </a:ext>
                </a:extLst>
              </a:tr>
              <a:tr h="434510">
                <a:tc>
                  <a:txBody>
                    <a:bodyPr/>
                    <a:lstStyle/>
                    <a:p>
                      <a:pPr algn="ctr"/>
                      <a:r>
                        <a:rPr lang="it-IT" sz="2100" dirty="0"/>
                        <a:t>...</a:t>
                      </a:r>
                      <a:endParaRPr lang="en-US" sz="2100" dirty="0"/>
                    </a:p>
                  </a:txBody>
                  <a:tcPr marL="107139" marR="107139" marT="53570" marB="535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100" dirty="0"/>
                        <a:t>...</a:t>
                      </a:r>
                      <a:endParaRPr lang="en-US" sz="2100" dirty="0"/>
                    </a:p>
                  </a:txBody>
                  <a:tcPr marL="107139" marR="107139" marT="53570" marB="535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100" dirty="0"/>
                        <a:t>...</a:t>
                      </a:r>
                      <a:endParaRPr lang="en-US" sz="2100" dirty="0"/>
                    </a:p>
                  </a:txBody>
                  <a:tcPr marL="107139" marR="107139" marT="53570" marB="535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100" dirty="0"/>
                        <a:t>...</a:t>
                      </a:r>
                      <a:endParaRPr lang="en-US" sz="2100" dirty="0"/>
                    </a:p>
                  </a:txBody>
                  <a:tcPr marL="107139" marR="107139" marT="53570" marB="535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100" dirty="0"/>
                        <a:t>...</a:t>
                      </a:r>
                      <a:endParaRPr lang="en-US" sz="2100" dirty="0"/>
                    </a:p>
                  </a:txBody>
                  <a:tcPr marL="107139" marR="107139" marT="53570" marB="53570"/>
                </a:tc>
                <a:extLst>
                  <a:ext uri="{0D108BD9-81ED-4DB2-BD59-A6C34878D82A}">
                    <a16:rowId xmlns:a16="http://schemas.microsoft.com/office/drawing/2014/main" val="284407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467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5630-E5B2-4AD6-B80A-098A31F1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Avenir LT Std 35 Light" panose="020B0402020203020204"/>
              </a:rPr>
              <a:t>Trauma Expression, relevant information</a:t>
            </a:r>
            <a:endParaRPr lang="en-US" dirty="0">
              <a:solidFill>
                <a:schemeClr val="bg1"/>
              </a:solidFill>
              <a:latin typeface="Avenir LT Std 35 Light" panose="020B040202020302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92A25-C346-4411-BD1F-963059EC2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Avenir LT Std 35 Light" panose="020B0402020203020204" pitchFamily="34" charset="0"/>
              </a:rPr>
              <a:t>Written Text</a:t>
            </a:r>
            <a:endParaRPr lang="it-IT" dirty="0">
              <a:solidFill>
                <a:schemeClr val="accent4"/>
              </a:solidFill>
              <a:latin typeface="Avenir LT Std 35 Light" panose="020B0402020203020204" pitchFamily="34" charset="0"/>
            </a:endParaRPr>
          </a:p>
          <a:p>
            <a:r>
              <a:rPr lang="it-IT" dirty="0">
                <a:solidFill>
                  <a:schemeClr val="bg1"/>
                </a:solidFill>
                <a:latin typeface="Avenir LT Std 35 Light" panose="020B0402020203020204" pitchFamily="34" charset="0"/>
              </a:rPr>
              <a:t>Speech (Content + Tone)</a:t>
            </a:r>
          </a:p>
          <a:p>
            <a:r>
              <a:rPr lang="it-IT" dirty="0">
                <a:solidFill>
                  <a:schemeClr val="bg1"/>
                </a:solidFill>
                <a:latin typeface="Avenir LT Std 35 Light" panose="020B0402020203020204" pitchFamily="34" charset="0"/>
              </a:rPr>
              <a:t>Facial Expressions</a:t>
            </a:r>
          </a:p>
          <a:p>
            <a:endParaRPr lang="it-IT" dirty="0">
              <a:solidFill>
                <a:schemeClr val="bg1"/>
              </a:solidFill>
              <a:latin typeface="Avenir LT Std 35 Light" panose="020B0402020203020204" pitchFamily="34" charset="0"/>
            </a:endParaRPr>
          </a:p>
          <a:p>
            <a:endParaRPr lang="it-IT" dirty="0">
              <a:solidFill>
                <a:schemeClr val="bg1"/>
              </a:solidFill>
              <a:latin typeface="Avenir LT Std 35 Light" panose="020B0402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276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C61BCB8-81B9-422F-9D11-AAFDBB802261}"/>
              </a:ext>
            </a:extLst>
          </p:cNvPr>
          <p:cNvCxnSpPr/>
          <p:nvPr/>
        </p:nvCxnSpPr>
        <p:spPr>
          <a:xfrm>
            <a:off x="0" y="3595834"/>
            <a:ext cx="1219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0208A4-B064-42B7-856F-CEC0C1C27D0B}"/>
              </a:ext>
            </a:extLst>
          </p:cNvPr>
          <p:cNvCxnSpPr>
            <a:cxnSpLocks/>
          </p:cNvCxnSpPr>
          <p:nvPr/>
        </p:nvCxnSpPr>
        <p:spPr>
          <a:xfrm>
            <a:off x="3133817" y="3258482"/>
            <a:ext cx="0" cy="719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792CD7-C53A-4F8A-B1C1-A8026089712F}"/>
              </a:ext>
            </a:extLst>
          </p:cNvPr>
          <p:cNvCxnSpPr>
            <a:cxnSpLocks/>
          </p:cNvCxnSpPr>
          <p:nvPr/>
        </p:nvCxnSpPr>
        <p:spPr>
          <a:xfrm>
            <a:off x="6096000" y="3278457"/>
            <a:ext cx="0" cy="719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D26F36-E19F-4F52-BC73-84FF3DB6A2A8}"/>
              </a:ext>
            </a:extLst>
          </p:cNvPr>
          <p:cNvCxnSpPr>
            <a:cxnSpLocks/>
          </p:cNvCxnSpPr>
          <p:nvPr/>
        </p:nvCxnSpPr>
        <p:spPr>
          <a:xfrm>
            <a:off x="9058183" y="3298432"/>
            <a:ext cx="0" cy="719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D6B187-4D06-4B81-96B1-ED3F9973BF0F}"/>
              </a:ext>
            </a:extLst>
          </p:cNvPr>
          <p:cNvSpPr txBox="1"/>
          <p:nvPr/>
        </p:nvSpPr>
        <p:spPr>
          <a:xfrm>
            <a:off x="8726201" y="413025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LT Std 35 Light" panose="020B0402020203020204" pitchFamily="34" charset="0"/>
              </a:rPr>
              <a:t>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8E41AF-886E-4A19-93E7-B80467C99677}"/>
              </a:ext>
            </a:extLst>
          </p:cNvPr>
          <p:cNvSpPr txBox="1"/>
          <p:nvPr/>
        </p:nvSpPr>
        <p:spPr>
          <a:xfrm>
            <a:off x="5763216" y="413025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LT Std 35 Light" panose="020B0402020203020204" pitchFamily="34" charset="0"/>
              </a:rPr>
              <a:t>2015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2E41F7-1B40-4477-866C-E0C7F741B686}"/>
              </a:ext>
            </a:extLst>
          </p:cNvPr>
          <p:cNvSpPr txBox="1"/>
          <p:nvPr/>
        </p:nvSpPr>
        <p:spPr>
          <a:xfrm>
            <a:off x="2801033" y="413025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LT Std 35 Light" panose="020B0402020203020204" pitchFamily="34" charset="0"/>
              </a:rPr>
              <a:t>2010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C1615CE-C2BA-4622-A43F-47140B674E80}"/>
              </a:ext>
            </a:extLst>
          </p:cNvPr>
          <p:cNvSpPr/>
          <p:nvPr/>
        </p:nvSpPr>
        <p:spPr>
          <a:xfrm>
            <a:off x="6791324" y="3467800"/>
            <a:ext cx="256067" cy="256067"/>
          </a:xfrm>
          <a:prstGeom prst="ellipse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A5FD7E-0752-4D1E-832E-0422B11AE27B}"/>
              </a:ext>
            </a:extLst>
          </p:cNvPr>
          <p:cNvSpPr/>
          <p:nvPr/>
        </p:nvSpPr>
        <p:spPr>
          <a:xfrm>
            <a:off x="4926133" y="3467800"/>
            <a:ext cx="256067" cy="256067"/>
          </a:xfrm>
          <a:prstGeom prst="ellipse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2860A0-D3BE-4685-903A-842A527123C3}"/>
              </a:ext>
            </a:extLst>
          </p:cNvPr>
          <p:cNvSpPr/>
          <p:nvPr/>
        </p:nvSpPr>
        <p:spPr>
          <a:xfrm>
            <a:off x="3289034" y="3467799"/>
            <a:ext cx="256067" cy="256067"/>
          </a:xfrm>
          <a:prstGeom prst="ellipse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838E1E-262F-4263-A38E-A844017E991C}"/>
              </a:ext>
            </a:extLst>
          </p:cNvPr>
          <p:cNvSpPr/>
          <p:nvPr/>
        </p:nvSpPr>
        <p:spPr>
          <a:xfrm>
            <a:off x="2264843" y="3467798"/>
            <a:ext cx="256067" cy="256067"/>
          </a:xfrm>
          <a:prstGeom prst="ellipse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F22FAA-0F15-4E5A-A7B5-50246F77CE12}"/>
              </a:ext>
            </a:extLst>
          </p:cNvPr>
          <p:cNvSpPr/>
          <p:nvPr/>
        </p:nvSpPr>
        <p:spPr>
          <a:xfrm>
            <a:off x="8518866" y="3467797"/>
            <a:ext cx="256067" cy="256067"/>
          </a:xfrm>
          <a:prstGeom prst="ellipse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E64477-9DBF-472B-96CB-6FF6EA1142A1}"/>
              </a:ext>
            </a:extLst>
          </p:cNvPr>
          <p:cNvSpPr/>
          <p:nvPr/>
        </p:nvSpPr>
        <p:spPr>
          <a:xfrm>
            <a:off x="7966973" y="3467797"/>
            <a:ext cx="256067" cy="256067"/>
          </a:xfrm>
          <a:prstGeom prst="ellipse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48482E10-ABE9-4981-AE2A-E89334CC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LT Std 35 Light" panose="020B0402020203020204" pitchFamily="34" charset="0"/>
              </a:rPr>
              <a:t>Listing the Traumas</a:t>
            </a:r>
            <a:endParaRPr lang="en-US" dirty="0">
              <a:solidFill>
                <a:schemeClr val="bg1"/>
              </a:solidFill>
              <a:latin typeface="Avenir LT Std 35 Light" panose="020B0402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252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4AC80E3-0B36-4BA5-8AAA-2BC136F30B76}"/>
              </a:ext>
            </a:extLst>
          </p:cNvPr>
          <p:cNvCxnSpPr/>
          <p:nvPr/>
        </p:nvCxnSpPr>
        <p:spPr>
          <a:xfrm>
            <a:off x="-1" y="3591181"/>
            <a:ext cx="1219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4474FA-A311-4E15-AB7A-9F4AE3D0427D}"/>
              </a:ext>
            </a:extLst>
          </p:cNvPr>
          <p:cNvCxnSpPr>
            <a:cxnSpLocks/>
          </p:cNvCxnSpPr>
          <p:nvPr/>
        </p:nvCxnSpPr>
        <p:spPr>
          <a:xfrm>
            <a:off x="3133817" y="3253834"/>
            <a:ext cx="0" cy="719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EE96D4-07D5-4A21-B68E-124FFD347EA2}"/>
              </a:ext>
            </a:extLst>
          </p:cNvPr>
          <p:cNvCxnSpPr>
            <a:cxnSpLocks/>
          </p:cNvCxnSpPr>
          <p:nvPr/>
        </p:nvCxnSpPr>
        <p:spPr>
          <a:xfrm>
            <a:off x="6096000" y="3273809"/>
            <a:ext cx="0" cy="719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0BBB52-5217-470F-9B9A-CF4A02CD995A}"/>
              </a:ext>
            </a:extLst>
          </p:cNvPr>
          <p:cNvCxnSpPr>
            <a:cxnSpLocks/>
          </p:cNvCxnSpPr>
          <p:nvPr/>
        </p:nvCxnSpPr>
        <p:spPr>
          <a:xfrm>
            <a:off x="9058183" y="3293784"/>
            <a:ext cx="0" cy="719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939541C-2363-4EC3-A73D-BA321EB745EC}"/>
              </a:ext>
            </a:extLst>
          </p:cNvPr>
          <p:cNvSpPr txBox="1"/>
          <p:nvPr/>
        </p:nvSpPr>
        <p:spPr>
          <a:xfrm>
            <a:off x="8726201" y="412561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LT Std 35 Light" panose="020B0402020203020204" pitchFamily="34" charset="0"/>
              </a:rPr>
              <a:t>2020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2469EE-C7F7-41A3-AB88-A8951911198C}"/>
              </a:ext>
            </a:extLst>
          </p:cNvPr>
          <p:cNvSpPr txBox="1"/>
          <p:nvPr/>
        </p:nvSpPr>
        <p:spPr>
          <a:xfrm>
            <a:off x="5763216" y="412561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LT Std 35 Light" panose="020B0402020203020204" pitchFamily="34" charset="0"/>
              </a:rPr>
              <a:t>2015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7EEA5C-CF9C-4550-BB1B-F964823E1AB1}"/>
              </a:ext>
            </a:extLst>
          </p:cNvPr>
          <p:cNvSpPr txBox="1"/>
          <p:nvPr/>
        </p:nvSpPr>
        <p:spPr>
          <a:xfrm>
            <a:off x="2801033" y="412561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LT Std 35 Light" panose="020B0402020203020204" pitchFamily="34" charset="0"/>
              </a:rPr>
              <a:t>2010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1F04ADEF-AF08-4C66-A1FB-D81B1194B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LT Std 35 Light" panose="020B0402020203020204" pitchFamily="34" charset="0"/>
              </a:rPr>
              <a:t>Estimating the impact (LIWC_2015)</a:t>
            </a:r>
            <a:endParaRPr lang="en-US" dirty="0">
              <a:solidFill>
                <a:schemeClr val="bg1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1797CE6-6EA6-4826-9091-946CD74626F2}"/>
              </a:ext>
            </a:extLst>
          </p:cNvPr>
          <p:cNvSpPr/>
          <p:nvPr/>
        </p:nvSpPr>
        <p:spPr>
          <a:xfrm>
            <a:off x="6833304" y="3493346"/>
            <a:ext cx="195680" cy="195680"/>
          </a:xfrm>
          <a:prstGeom prst="ellipse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201C801-C1A2-4E59-A94A-158F14C3FD0E}"/>
              </a:ext>
            </a:extLst>
          </p:cNvPr>
          <p:cNvSpPr/>
          <p:nvPr/>
        </p:nvSpPr>
        <p:spPr>
          <a:xfrm>
            <a:off x="4900511" y="3242732"/>
            <a:ext cx="696907" cy="696907"/>
          </a:xfrm>
          <a:prstGeom prst="ellipse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2B8ADD-1452-4521-A94C-005A97AFA759}"/>
              </a:ext>
            </a:extLst>
          </p:cNvPr>
          <p:cNvSpPr/>
          <p:nvPr/>
        </p:nvSpPr>
        <p:spPr>
          <a:xfrm>
            <a:off x="3289034" y="3463151"/>
            <a:ext cx="256067" cy="256067"/>
          </a:xfrm>
          <a:prstGeom prst="ellipse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ED8310-2890-4BE5-9A0B-40E4CB3279C7}"/>
              </a:ext>
            </a:extLst>
          </p:cNvPr>
          <p:cNvSpPr/>
          <p:nvPr/>
        </p:nvSpPr>
        <p:spPr>
          <a:xfrm>
            <a:off x="2239652" y="3380578"/>
            <a:ext cx="421207" cy="421207"/>
          </a:xfrm>
          <a:prstGeom prst="ellipse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E391EC6-A572-45AB-8E18-5C891D72F81B}"/>
              </a:ext>
            </a:extLst>
          </p:cNvPr>
          <p:cNvSpPr/>
          <p:nvPr/>
        </p:nvSpPr>
        <p:spPr>
          <a:xfrm>
            <a:off x="8518866" y="3463149"/>
            <a:ext cx="256067" cy="256067"/>
          </a:xfrm>
          <a:prstGeom prst="ellipse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BBCD76F-649E-42E2-8E0C-43C268884D79}"/>
              </a:ext>
            </a:extLst>
          </p:cNvPr>
          <p:cNvSpPr/>
          <p:nvPr/>
        </p:nvSpPr>
        <p:spPr>
          <a:xfrm>
            <a:off x="7966972" y="3428102"/>
            <a:ext cx="324530" cy="324530"/>
          </a:xfrm>
          <a:prstGeom prst="ellipse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04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5630-E5B2-4AD6-B80A-098A31F1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Avenir LT Std 35 Light" panose="020B0402020203020204"/>
              </a:rPr>
              <a:t>NLP Analysis</a:t>
            </a:r>
            <a:endParaRPr lang="en-US" dirty="0">
              <a:solidFill>
                <a:schemeClr val="bg1"/>
              </a:solidFill>
              <a:latin typeface="Avenir LT Std 35 Light" panose="020B040202020302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4CA936-8DB2-4BFB-B13E-A2DC4E85AC3B}"/>
              </a:ext>
            </a:extLst>
          </p:cNvPr>
          <p:cNvSpPr/>
          <p:nvPr/>
        </p:nvSpPr>
        <p:spPr>
          <a:xfrm>
            <a:off x="1167007" y="2141675"/>
            <a:ext cx="3762568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venir LT Std 35 Light" panose="020B0402020203020204"/>
              </a:rPr>
              <a:t>Text</a:t>
            </a:r>
          </a:p>
          <a:p>
            <a:r>
              <a:rPr lang="it-IT" dirty="0">
                <a:solidFill>
                  <a:schemeClr val="bg1"/>
                </a:solidFill>
                <a:latin typeface="Avenir LT Std 35 Light" panose="020B0402020203020204"/>
              </a:rPr>
              <a:t>_______________________________</a:t>
            </a:r>
          </a:p>
          <a:p>
            <a:r>
              <a:rPr lang="it-IT" dirty="0">
                <a:solidFill>
                  <a:schemeClr val="bg1"/>
                </a:solidFill>
                <a:latin typeface="Avenir LT Std 35 Light" panose="020B0402020203020204"/>
              </a:rPr>
              <a:t>_______________________________</a:t>
            </a:r>
          </a:p>
          <a:p>
            <a:r>
              <a:rPr lang="it-IT" dirty="0">
                <a:solidFill>
                  <a:schemeClr val="bg1"/>
                </a:solidFill>
                <a:latin typeface="Avenir LT Std 35 Light" panose="020B0402020203020204"/>
              </a:rPr>
              <a:t>_______________________________</a:t>
            </a:r>
          </a:p>
          <a:p>
            <a:r>
              <a:rPr lang="it-IT" dirty="0">
                <a:solidFill>
                  <a:schemeClr val="bg1"/>
                </a:solidFill>
                <a:latin typeface="Avenir LT Std 35 Light" panose="020B0402020203020204"/>
              </a:rPr>
              <a:t>_______________________________</a:t>
            </a:r>
          </a:p>
          <a:p>
            <a:r>
              <a:rPr lang="it-IT" dirty="0">
                <a:solidFill>
                  <a:schemeClr val="bg1"/>
                </a:solidFill>
                <a:latin typeface="Avenir LT Std 35 Light" panose="020B0402020203020204"/>
              </a:rPr>
              <a:t>_______________________________</a:t>
            </a:r>
          </a:p>
          <a:p>
            <a:r>
              <a:rPr lang="it-IT" dirty="0">
                <a:solidFill>
                  <a:schemeClr val="bg1"/>
                </a:solidFill>
                <a:latin typeface="Avenir LT Std 35 Light" panose="020B0402020203020204"/>
              </a:rPr>
              <a:t>_______________________________</a:t>
            </a:r>
          </a:p>
          <a:p>
            <a:r>
              <a:rPr lang="it-IT" dirty="0">
                <a:solidFill>
                  <a:schemeClr val="bg1"/>
                </a:solidFill>
                <a:latin typeface="Avenir LT Std 35 Light" panose="020B0402020203020204"/>
              </a:rPr>
              <a:t>_______________________________</a:t>
            </a:r>
          </a:p>
          <a:p>
            <a:r>
              <a:rPr lang="it-IT" dirty="0">
                <a:solidFill>
                  <a:schemeClr val="bg1"/>
                </a:solidFill>
                <a:latin typeface="Avenir LT Std 35 Light" panose="020B0402020203020204"/>
              </a:rPr>
              <a:t>_______________________________</a:t>
            </a:r>
          </a:p>
          <a:p>
            <a:r>
              <a:rPr lang="it-IT" dirty="0">
                <a:solidFill>
                  <a:schemeClr val="bg1"/>
                </a:solidFill>
                <a:latin typeface="Avenir LT Std 35 Light" panose="020B0402020203020204"/>
              </a:rPr>
              <a:t>_______________________________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334D34-4CA5-4C72-B6AF-02A419A799CF}"/>
              </a:ext>
            </a:extLst>
          </p:cNvPr>
          <p:cNvSpPr/>
          <p:nvPr/>
        </p:nvSpPr>
        <p:spPr>
          <a:xfrm>
            <a:off x="1568823" y="3021106"/>
            <a:ext cx="2725271" cy="170329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E39C11-A4A8-4B65-87D0-C7C6B7A80A2C}"/>
              </a:ext>
            </a:extLst>
          </p:cNvPr>
          <p:cNvSpPr/>
          <p:nvPr/>
        </p:nvSpPr>
        <p:spPr>
          <a:xfrm>
            <a:off x="1999129" y="4135363"/>
            <a:ext cx="1689661" cy="170329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AA08E4-9D6D-4E59-BA4A-C99676978CD9}"/>
              </a:ext>
            </a:extLst>
          </p:cNvPr>
          <p:cNvSpPr/>
          <p:nvPr/>
        </p:nvSpPr>
        <p:spPr>
          <a:xfrm>
            <a:off x="2286001" y="4398701"/>
            <a:ext cx="2104278" cy="170329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7CC55FA-1228-42F5-A63F-55F7ADE35B6A}"/>
              </a:ext>
            </a:extLst>
          </p:cNvPr>
          <p:cNvSpPr txBox="1">
            <a:spLocks/>
          </p:cNvSpPr>
          <p:nvPr/>
        </p:nvSpPr>
        <p:spPr>
          <a:xfrm>
            <a:off x="5884116" y="1752816"/>
            <a:ext cx="5680353" cy="3706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bg1"/>
                </a:solidFill>
                <a:latin typeface="Avenir LT Std 35 Light" panose="020B0402020203020204"/>
              </a:rPr>
              <a:t>Perform:</a:t>
            </a:r>
          </a:p>
          <a:p>
            <a:r>
              <a:rPr lang="it-IT" dirty="0">
                <a:solidFill>
                  <a:schemeClr val="bg1"/>
                </a:solidFill>
                <a:latin typeface="Avenir LT Std 35 Light" panose="020B0402020203020204"/>
              </a:rPr>
              <a:t>- Part of Speech</a:t>
            </a:r>
            <a:endParaRPr lang="en-US" dirty="0">
              <a:solidFill>
                <a:schemeClr val="bg1"/>
              </a:solidFill>
              <a:latin typeface="Avenir LT Std 35 Light" panose="020B0402020203020204"/>
            </a:endParaRPr>
          </a:p>
          <a:p>
            <a:r>
              <a:rPr lang="en-US" dirty="0">
                <a:solidFill>
                  <a:schemeClr val="bg1"/>
                </a:solidFill>
                <a:latin typeface="Avenir LT Std 35 Light" panose="020B0402020203020204"/>
              </a:rPr>
              <a:t>- Extract Context</a:t>
            </a:r>
          </a:p>
          <a:p>
            <a:endParaRPr lang="it-IT" dirty="0">
              <a:solidFill>
                <a:schemeClr val="bg1"/>
              </a:solidFill>
              <a:latin typeface="Avenir LT Std 35 Light" panose="020B0402020203020204"/>
            </a:endParaRPr>
          </a:p>
          <a:p>
            <a:endParaRPr lang="it-IT" dirty="0">
              <a:solidFill>
                <a:schemeClr val="bg1"/>
              </a:solidFill>
              <a:latin typeface="Avenir LT Std 35 Light" panose="020B040202020302020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66F1-1A8F-45F3-A70C-F8993710E2C1}"/>
              </a:ext>
            </a:extLst>
          </p:cNvPr>
          <p:cNvSpPr/>
          <p:nvPr/>
        </p:nvSpPr>
        <p:spPr>
          <a:xfrm>
            <a:off x="1342279" y="545313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Avenir LT Std 35 Light" panose="020B0402020203020204"/>
              </a:rPr>
              <a:t>Emotional Reaction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Avenir LT Std 35 Light" panose="020B0402020203020204"/>
              </a:rPr>
              <a:t>Sensible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Avenir LT Std 35 Light" panose="020B0402020203020204"/>
              </a:rPr>
              <a:t>Previous Data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CDFF73-475E-4700-9B97-CE1C4EF198E4}"/>
              </a:ext>
            </a:extLst>
          </p:cNvPr>
          <p:cNvCxnSpPr>
            <a:cxnSpLocks/>
          </p:cNvCxnSpPr>
          <p:nvPr/>
        </p:nvCxnSpPr>
        <p:spPr>
          <a:xfrm flipV="1">
            <a:off x="1768860" y="3021106"/>
            <a:ext cx="0" cy="237834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58CC6D-4645-45D7-8EC7-77F09BA41D1D}"/>
              </a:ext>
            </a:extLst>
          </p:cNvPr>
          <p:cNvCxnSpPr>
            <a:cxnSpLocks/>
          </p:cNvCxnSpPr>
          <p:nvPr/>
        </p:nvCxnSpPr>
        <p:spPr>
          <a:xfrm flipV="1">
            <a:off x="2441213" y="4135363"/>
            <a:ext cx="0" cy="1278712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2E8860-296F-4255-AC8C-E33AA22C4B77}"/>
              </a:ext>
            </a:extLst>
          </p:cNvPr>
          <p:cNvCxnSpPr>
            <a:cxnSpLocks/>
          </p:cNvCxnSpPr>
          <p:nvPr/>
        </p:nvCxnSpPr>
        <p:spPr>
          <a:xfrm flipV="1">
            <a:off x="2584648" y="4398701"/>
            <a:ext cx="0" cy="101537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BC14EB8-F5FC-454A-AC8A-5DBDF3993EEE}"/>
              </a:ext>
            </a:extLst>
          </p:cNvPr>
          <p:cNvSpPr/>
          <p:nvPr/>
        </p:nvSpPr>
        <p:spPr>
          <a:xfrm>
            <a:off x="2358555" y="175281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venir LT Std 35 Light" panose="020B0402020203020204"/>
              </a:rPr>
              <a:t>Inference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60927-9852-46D4-AB7F-991547A5A4DB}"/>
              </a:ext>
            </a:extLst>
          </p:cNvPr>
          <p:cNvCxnSpPr>
            <a:cxnSpLocks/>
          </p:cNvCxnSpPr>
          <p:nvPr/>
        </p:nvCxnSpPr>
        <p:spPr>
          <a:xfrm flipH="1">
            <a:off x="4294094" y="3035735"/>
            <a:ext cx="1308847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A6DB0EA-DF0E-473C-9480-91E9D8F1B905}"/>
              </a:ext>
            </a:extLst>
          </p:cNvPr>
          <p:cNvSpPr/>
          <p:nvPr/>
        </p:nvSpPr>
        <p:spPr>
          <a:xfrm>
            <a:off x="5601927" y="4824687"/>
            <a:ext cx="54053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000" dirty="0">
                <a:solidFill>
                  <a:schemeClr val="bg1"/>
                </a:solidFill>
                <a:latin typeface="Avenir LT Std 35 Light" panose="020B0402020203020204"/>
              </a:rPr>
              <a:t>Generate Question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EA21481-07E1-494C-8A80-5478D229C436}"/>
              </a:ext>
            </a:extLst>
          </p:cNvPr>
          <p:cNvSpPr/>
          <p:nvPr/>
        </p:nvSpPr>
        <p:spPr>
          <a:xfrm>
            <a:off x="7915840" y="4101120"/>
            <a:ext cx="538715" cy="707887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82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0EDEB3-CD1D-47B6-92EF-E6D035F56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275" y="0"/>
            <a:ext cx="9373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41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F73088-3189-4253-9C46-C33FD920BA5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670" y="108481"/>
            <a:ext cx="9484659" cy="6641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3330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5630-E5B2-4AD6-B80A-098A31F1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Avenir LT Std 35 Light" panose="020B0402020203020204"/>
              </a:rPr>
              <a:t>Problems in achieveing this</a:t>
            </a:r>
            <a:endParaRPr lang="en-US" dirty="0">
              <a:solidFill>
                <a:schemeClr val="bg1"/>
              </a:solidFill>
              <a:latin typeface="Avenir LT Std 35 Light" panose="020B040202020302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4F87A3-98C0-4260-BF47-FF659B93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venir LT Std 35 Light" panose="020B0402020203020204" pitchFamily="34" charset="0"/>
              </a:rPr>
              <a:t>Traumas are intersected with Depression</a:t>
            </a:r>
          </a:p>
          <a:p>
            <a:r>
              <a:rPr lang="en-US" dirty="0">
                <a:solidFill>
                  <a:schemeClr val="bg1"/>
                </a:solidFill>
                <a:latin typeface="Avenir LT Std 35 Light" panose="020B0402020203020204" pitchFamily="34" charset="0"/>
              </a:rPr>
              <a:t>Data Collection</a:t>
            </a:r>
          </a:p>
          <a:p>
            <a:r>
              <a:rPr lang="en-US" dirty="0">
                <a:solidFill>
                  <a:schemeClr val="bg1"/>
                </a:solidFill>
                <a:latin typeface="Avenir LT Std 35 Light" panose="020B0402020203020204" pitchFamily="34" charset="0"/>
              </a:rPr>
              <a:t>What if the AI makes the problem worse?</a:t>
            </a:r>
          </a:p>
        </p:txBody>
      </p:sp>
    </p:spTree>
    <p:extLst>
      <p:ext uri="{BB962C8B-B14F-4D97-AF65-F5344CB8AC3E}">
        <p14:creationId xmlns:p14="http://schemas.microsoft.com/office/powerpoint/2010/main" val="4086945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5E175B-8F35-4BD4-8DA9-0F67EFF75C32}"/>
              </a:ext>
            </a:extLst>
          </p:cNvPr>
          <p:cNvCxnSpPr/>
          <p:nvPr/>
        </p:nvCxnSpPr>
        <p:spPr>
          <a:xfrm>
            <a:off x="1537447" y="3408836"/>
            <a:ext cx="911710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739F2B8-5C91-45BE-90C6-93CD96892485}"/>
              </a:ext>
            </a:extLst>
          </p:cNvPr>
          <p:cNvSpPr/>
          <p:nvPr/>
        </p:nvSpPr>
        <p:spPr>
          <a:xfrm>
            <a:off x="5916718" y="3319195"/>
            <a:ext cx="179282" cy="1792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022308-7A04-459F-B3BF-898EFC504A1A}"/>
              </a:ext>
            </a:extLst>
          </p:cNvPr>
          <p:cNvSpPr/>
          <p:nvPr/>
        </p:nvSpPr>
        <p:spPr>
          <a:xfrm>
            <a:off x="3630716" y="3065941"/>
            <a:ext cx="685789" cy="6857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9DC42D-AB5E-4AEA-AFEC-2AF63CAAAF61}"/>
              </a:ext>
            </a:extLst>
          </p:cNvPr>
          <p:cNvSpPr/>
          <p:nvPr/>
        </p:nvSpPr>
        <p:spPr>
          <a:xfrm>
            <a:off x="6517351" y="3161187"/>
            <a:ext cx="495295" cy="4952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2C3098-D746-40D3-B215-4BDD7F29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Avenir LT Std 35 Light" panose="020B0402020203020204"/>
              </a:rPr>
              <a:t>Isolated Traumas</a:t>
            </a:r>
            <a:endParaRPr lang="en-US" dirty="0">
              <a:solidFill>
                <a:schemeClr val="bg1"/>
              </a:solidFill>
              <a:latin typeface="Avenir LT Std 35 Light" panose="020B0402020203020204"/>
            </a:endParaRPr>
          </a:p>
        </p:txBody>
      </p:sp>
    </p:spTree>
    <p:extLst>
      <p:ext uri="{BB962C8B-B14F-4D97-AF65-F5344CB8AC3E}">
        <p14:creationId xmlns:p14="http://schemas.microsoft.com/office/powerpoint/2010/main" val="1435331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4580CC-F1D8-44DF-ABA3-839AEF3C8D9B}"/>
              </a:ext>
            </a:extLst>
          </p:cNvPr>
          <p:cNvCxnSpPr>
            <a:cxnSpLocks/>
          </p:cNvCxnSpPr>
          <p:nvPr/>
        </p:nvCxnSpPr>
        <p:spPr>
          <a:xfrm flipV="1">
            <a:off x="1595718" y="2949388"/>
            <a:ext cx="3532094" cy="61589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1B24E4-7F30-49D7-86DE-22257A55CFCE}"/>
              </a:ext>
            </a:extLst>
          </p:cNvPr>
          <p:cNvCxnSpPr>
            <a:cxnSpLocks/>
          </p:cNvCxnSpPr>
          <p:nvPr/>
        </p:nvCxnSpPr>
        <p:spPr>
          <a:xfrm flipH="1" flipV="1">
            <a:off x="5127813" y="2942932"/>
            <a:ext cx="1174375" cy="9525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7CADEB-1204-4DCE-B4E5-BEDBD0F75AB9}"/>
              </a:ext>
            </a:extLst>
          </p:cNvPr>
          <p:cNvCxnSpPr>
            <a:cxnSpLocks/>
          </p:cNvCxnSpPr>
          <p:nvPr/>
        </p:nvCxnSpPr>
        <p:spPr>
          <a:xfrm flipH="1">
            <a:off x="6294353" y="3462897"/>
            <a:ext cx="563649" cy="43253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B296A8-AF91-47C1-8018-19470846E487}"/>
              </a:ext>
            </a:extLst>
          </p:cNvPr>
          <p:cNvCxnSpPr>
            <a:cxnSpLocks/>
          </p:cNvCxnSpPr>
          <p:nvPr/>
        </p:nvCxnSpPr>
        <p:spPr>
          <a:xfrm flipH="1" flipV="1">
            <a:off x="5381634" y="3304889"/>
            <a:ext cx="1476368" cy="15800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A7535A-B031-4CE0-A83D-54BD54D86303}"/>
              </a:ext>
            </a:extLst>
          </p:cNvPr>
          <p:cNvCxnSpPr>
            <a:cxnSpLocks/>
          </p:cNvCxnSpPr>
          <p:nvPr/>
        </p:nvCxnSpPr>
        <p:spPr>
          <a:xfrm flipV="1">
            <a:off x="4016186" y="3304889"/>
            <a:ext cx="1365448" cy="37427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D1DE2C-7FC5-4A10-8233-2F77954DDDEE}"/>
              </a:ext>
            </a:extLst>
          </p:cNvPr>
          <p:cNvCxnSpPr>
            <a:cxnSpLocks/>
          </p:cNvCxnSpPr>
          <p:nvPr/>
        </p:nvCxnSpPr>
        <p:spPr>
          <a:xfrm>
            <a:off x="4016186" y="3679164"/>
            <a:ext cx="1663798" cy="1210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C5E933-2376-47A8-89FE-7B85049AF1AB}"/>
              </a:ext>
            </a:extLst>
          </p:cNvPr>
          <p:cNvCxnSpPr>
            <a:cxnSpLocks/>
          </p:cNvCxnSpPr>
          <p:nvPr/>
        </p:nvCxnSpPr>
        <p:spPr>
          <a:xfrm flipH="1">
            <a:off x="5679984" y="3250963"/>
            <a:ext cx="1030104" cy="54922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E037DD-433D-4146-B61C-EAE0A8A0B061}"/>
              </a:ext>
            </a:extLst>
          </p:cNvPr>
          <p:cNvCxnSpPr>
            <a:cxnSpLocks/>
          </p:cNvCxnSpPr>
          <p:nvPr/>
        </p:nvCxnSpPr>
        <p:spPr>
          <a:xfrm>
            <a:off x="6706028" y="3250963"/>
            <a:ext cx="774178" cy="64446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0F38EC-2109-4E21-947A-F5E6A0775C29}"/>
              </a:ext>
            </a:extLst>
          </p:cNvPr>
          <p:cNvCxnSpPr>
            <a:cxnSpLocks/>
          </p:cNvCxnSpPr>
          <p:nvPr/>
        </p:nvCxnSpPr>
        <p:spPr>
          <a:xfrm flipH="1">
            <a:off x="7468729" y="3462897"/>
            <a:ext cx="3297883" cy="43253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ECE7C5E-8AB0-48BD-891E-E45FBBF96298}"/>
              </a:ext>
            </a:extLst>
          </p:cNvPr>
          <p:cNvSpPr/>
          <p:nvPr/>
        </p:nvSpPr>
        <p:spPr>
          <a:xfrm>
            <a:off x="7232558" y="3618652"/>
            <a:ext cx="495295" cy="4952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F379D4E-120F-44AD-BAEB-B7EFD484B858}"/>
              </a:ext>
            </a:extLst>
          </p:cNvPr>
          <p:cNvSpPr/>
          <p:nvPr/>
        </p:nvSpPr>
        <p:spPr>
          <a:xfrm>
            <a:off x="6730834" y="3385997"/>
            <a:ext cx="179282" cy="1792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E6995E-CFF1-486E-B452-2349AA10F557}"/>
              </a:ext>
            </a:extLst>
          </p:cNvPr>
          <p:cNvSpPr/>
          <p:nvPr/>
        </p:nvSpPr>
        <p:spPr>
          <a:xfrm>
            <a:off x="4719913" y="2529459"/>
            <a:ext cx="685789" cy="6857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706763A6-61C8-4AD3-BDBD-329913A99264}"/>
              </a:ext>
            </a:extLst>
          </p:cNvPr>
          <p:cNvSpPr/>
          <p:nvPr/>
        </p:nvSpPr>
        <p:spPr>
          <a:xfrm>
            <a:off x="3718614" y="3336662"/>
            <a:ext cx="615891" cy="615891"/>
          </a:xfrm>
          <a:prstGeom prst="star5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art 22">
            <a:extLst>
              <a:ext uri="{FF2B5EF4-FFF2-40B4-BE49-F238E27FC236}">
                <a16:creationId xmlns:a16="http://schemas.microsoft.com/office/drawing/2014/main" id="{3BBE895F-104A-475B-843B-428711D8DC7E}"/>
              </a:ext>
            </a:extLst>
          </p:cNvPr>
          <p:cNvSpPr/>
          <p:nvPr/>
        </p:nvSpPr>
        <p:spPr>
          <a:xfrm>
            <a:off x="5500959" y="3611075"/>
            <a:ext cx="414907" cy="414907"/>
          </a:xfrm>
          <a:prstGeom prst="heart">
            <a:avLst/>
          </a:prstGeom>
          <a:solidFill>
            <a:srgbClr val="E8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art 23">
            <a:extLst>
              <a:ext uri="{FF2B5EF4-FFF2-40B4-BE49-F238E27FC236}">
                <a16:creationId xmlns:a16="http://schemas.microsoft.com/office/drawing/2014/main" id="{5F8466AA-134C-4A7D-84AC-54714274A4A5}"/>
              </a:ext>
            </a:extLst>
          </p:cNvPr>
          <p:cNvSpPr/>
          <p:nvPr/>
        </p:nvSpPr>
        <p:spPr>
          <a:xfrm>
            <a:off x="7660067" y="3694387"/>
            <a:ext cx="311102" cy="258166"/>
          </a:xfrm>
          <a:prstGeom prst="heart">
            <a:avLst/>
          </a:prstGeom>
          <a:solidFill>
            <a:srgbClr val="E8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47ED737-633C-49AB-9AE1-8E05CC6E5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Avenir LT Std 35 Light" panose="020B0402020203020204"/>
              </a:rPr>
              <a:t>Real Life</a:t>
            </a:r>
            <a:endParaRPr lang="en-US" dirty="0">
              <a:solidFill>
                <a:schemeClr val="bg1"/>
              </a:solidFill>
              <a:latin typeface="Avenir LT Std 35 Light" panose="020B0402020203020204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6EBF061-5E96-4706-9A7B-905D4BE0737D}"/>
              </a:ext>
            </a:extLst>
          </p:cNvPr>
          <p:cNvSpPr/>
          <p:nvPr/>
        </p:nvSpPr>
        <p:spPr>
          <a:xfrm>
            <a:off x="6588509" y="2963964"/>
            <a:ext cx="419929" cy="4199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0A0F22F-95F5-4EBE-9424-6AC2771F37D8}"/>
              </a:ext>
            </a:extLst>
          </p:cNvPr>
          <p:cNvSpPr/>
          <p:nvPr/>
        </p:nvSpPr>
        <p:spPr>
          <a:xfrm>
            <a:off x="4741440" y="3265674"/>
            <a:ext cx="306062" cy="3060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7937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5630-E5B2-4AD6-B80A-098A31F1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venir LT Std 35 Light" panose="020B0402020203020204" pitchFamily="34" charset="0"/>
              </a:rPr>
              <a:t>Why talk about Trauma?</a:t>
            </a:r>
            <a:endParaRPr lang="en-US" dirty="0">
              <a:latin typeface="Avenir LT Std 35 Light" panose="020B04020202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92A25-C346-4411-BD1F-963059EC2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Avenir LT Std 35 Light" panose="020B0402020203020204" pitchFamily="34" charset="0"/>
              </a:rPr>
              <a:t>Worked for a psychologist for 7 months, created Big 5 Models</a:t>
            </a:r>
          </a:p>
          <a:p>
            <a:r>
              <a:rPr lang="it-IT" dirty="0">
                <a:latin typeface="Avenir LT Std 35 Light" panose="020B0402020203020204" pitchFamily="34" charset="0"/>
              </a:rPr>
              <a:t>Now that I know AI, I can mix the two things</a:t>
            </a:r>
          </a:p>
          <a:p>
            <a:r>
              <a:rPr lang="it-IT" dirty="0">
                <a:latin typeface="Avenir LT Std 35 Light" panose="020B0402020203020204" pitchFamily="34" charset="0"/>
              </a:rPr>
              <a:t>Are there existing models/software?</a:t>
            </a:r>
          </a:p>
        </p:txBody>
      </p:sp>
    </p:spTree>
    <p:extLst>
      <p:ext uri="{BB962C8B-B14F-4D97-AF65-F5344CB8AC3E}">
        <p14:creationId xmlns:p14="http://schemas.microsoft.com/office/powerpoint/2010/main" val="395779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5291-4D19-4EC5-AD01-C129B8052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LT Std 35 Light" panose="020B0402020203020204" pitchFamily="34" charset="0"/>
              </a:rPr>
              <a:t>This PPT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665E0-1534-4D3B-A005-E2E194769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venir LT Std 35 Light" panose="020B0402020203020204" pitchFamily="34" charset="0"/>
              </a:rPr>
              <a:t>What is a trauma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venir LT Std 35 Light" panose="020B0402020203020204" pitchFamily="34" charset="0"/>
              </a:rPr>
              <a:t>How to heal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venir LT Std 35 Light" panose="020B0402020203020204" pitchFamily="34" charset="0"/>
              </a:rPr>
              <a:t>Existing software on traumas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venir LT Std 35 Light" panose="020B0402020203020204" pitchFamily="34" charset="0"/>
              </a:rPr>
              <a:t>How would I build an AI that does that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venir LT Std 35 Light" panose="020B0402020203020204" pitchFamily="34" charset="0"/>
              </a:rPr>
              <a:t>Issues and Limitations</a:t>
            </a:r>
          </a:p>
        </p:txBody>
      </p:sp>
    </p:spTree>
    <p:extLst>
      <p:ext uri="{BB962C8B-B14F-4D97-AF65-F5344CB8AC3E}">
        <p14:creationId xmlns:p14="http://schemas.microsoft.com/office/powerpoint/2010/main" val="3837507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5630-E5B2-4AD6-B80A-098A31F1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Avenir LT Std 35 Light" panose="020B0402020203020204" pitchFamily="34" charset="0"/>
              </a:rPr>
              <a:t>Framework of Interpretation of Reality</a:t>
            </a:r>
            <a:endParaRPr lang="en-US" dirty="0">
              <a:solidFill>
                <a:schemeClr val="bg1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E60BFC-F526-40E7-9310-8DD39ACD77BC}"/>
              </a:ext>
            </a:extLst>
          </p:cNvPr>
          <p:cNvSpPr txBox="1">
            <a:spLocks/>
          </p:cNvSpPr>
          <p:nvPr/>
        </p:nvSpPr>
        <p:spPr>
          <a:xfrm>
            <a:off x="4619065" y="6037063"/>
            <a:ext cx="2953870" cy="549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>
                <a:solidFill>
                  <a:schemeClr val="bg1"/>
                </a:solidFill>
                <a:latin typeface="Avenir LT Std 35 Light" panose="020B0402020203020204" pitchFamily="34" charset="0"/>
              </a:rPr>
              <a:t>Complexity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99B55F-6495-4492-B043-3919A318D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367" y="3113234"/>
            <a:ext cx="825996" cy="9527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57F8C4A-736A-4E3F-8B3B-8D7D0E872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854" y="2101633"/>
            <a:ext cx="3069704" cy="3074987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530D672-CA80-43C5-94C1-C6EDB0FA108D}"/>
              </a:ext>
            </a:extLst>
          </p:cNvPr>
          <p:cNvSpPr txBox="1">
            <a:spLocks/>
          </p:cNvSpPr>
          <p:nvPr/>
        </p:nvSpPr>
        <p:spPr>
          <a:xfrm>
            <a:off x="1766430" y="4249827"/>
            <a:ext cx="2953870" cy="549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>
                <a:solidFill>
                  <a:schemeClr val="bg1"/>
                </a:solidFill>
                <a:latin typeface="Avenir LT Std 35 Light" panose="020B0402020203020204" pitchFamily="34" charset="0"/>
              </a:rPr>
              <a:t>2 year old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8ED6E48-4AC6-4ABB-9A02-4C7ACA2D6FE1}"/>
              </a:ext>
            </a:extLst>
          </p:cNvPr>
          <p:cNvSpPr txBox="1">
            <a:spLocks/>
          </p:cNvSpPr>
          <p:nvPr/>
        </p:nvSpPr>
        <p:spPr>
          <a:xfrm>
            <a:off x="7496771" y="5312728"/>
            <a:ext cx="2953870" cy="549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>
                <a:solidFill>
                  <a:schemeClr val="bg1"/>
                </a:solidFill>
                <a:latin typeface="Avenir LT Std 35 Light" panose="020B0402020203020204" pitchFamily="34" charset="0"/>
              </a:rPr>
              <a:t>5 year old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3D39154-0D80-490D-85B1-963662632477}"/>
              </a:ext>
            </a:extLst>
          </p:cNvPr>
          <p:cNvSpPr txBox="1">
            <a:spLocks/>
          </p:cNvSpPr>
          <p:nvPr/>
        </p:nvSpPr>
        <p:spPr>
          <a:xfrm>
            <a:off x="4101387" y="1948799"/>
            <a:ext cx="2953870" cy="549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wrong framework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289D47-A8C2-4C23-A9CF-B29400CCAB23}"/>
              </a:ext>
            </a:extLst>
          </p:cNvPr>
          <p:cNvCxnSpPr/>
          <p:nvPr/>
        </p:nvCxnSpPr>
        <p:spPr>
          <a:xfrm flipV="1">
            <a:off x="3583709" y="2475345"/>
            <a:ext cx="1035356" cy="9536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24AB5F-A59E-49ED-83EC-DFFEC2EA99A0}"/>
              </a:ext>
            </a:extLst>
          </p:cNvPr>
          <p:cNvCxnSpPr>
            <a:cxnSpLocks/>
          </p:cNvCxnSpPr>
          <p:nvPr/>
        </p:nvCxnSpPr>
        <p:spPr>
          <a:xfrm flipH="1" flipV="1">
            <a:off x="6729378" y="2432059"/>
            <a:ext cx="1672178" cy="6243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070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5630-E5B2-4AD6-B80A-098A31F1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Avenir LT Std 35 Light" panose="020B0402020203020204" pitchFamily="34" charset="0"/>
              </a:rPr>
              <a:t>Phenomenology Issue</a:t>
            </a:r>
            <a:endParaRPr lang="en-US" dirty="0">
              <a:solidFill>
                <a:schemeClr val="bg1"/>
              </a:solidFill>
              <a:latin typeface="Avenir LT Std 35 Light" panose="020B0402020203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6B140E-D9B6-4A53-9E03-B268168DC043}"/>
              </a:ext>
            </a:extLst>
          </p:cNvPr>
          <p:cNvCxnSpPr/>
          <p:nvPr/>
        </p:nvCxnSpPr>
        <p:spPr>
          <a:xfrm>
            <a:off x="0" y="3595834"/>
            <a:ext cx="1219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848D0B-EB6A-4739-9A15-7E35A1D4C5DE}"/>
              </a:ext>
            </a:extLst>
          </p:cNvPr>
          <p:cNvCxnSpPr>
            <a:cxnSpLocks/>
          </p:cNvCxnSpPr>
          <p:nvPr/>
        </p:nvCxnSpPr>
        <p:spPr>
          <a:xfrm>
            <a:off x="2102876" y="3258482"/>
            <a:ext cx="0" cy="719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9ED4A37-48A9-453A-BFD4-634E78315887}"/>
              </a:ext>
            </a:extLst>
          </p:cNvPr>
          <p:cNvCxnSpPr>
            <a:cxnSpLocks/>
          </p:cNvCxnSpPr>
          <p:nvPr/>
        </p:nvCxnSpPr>
        <p:spPr>
          <a:xfrm>
            <a:off x="5673433" y="3258482"/>
            <a:ext cx="0" cy="719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81A759-7BCB-422E-855B-E9B7694E9099}"/>
              </a:ext>
            </a:extLst>
          </p:cNvPr>
          <p:cNvCxnSpPr>
            <a:cxnSpLocks/>
          </p:cNvCxnSpPr>
          <p:nvPr/>
        </p:nvCxnSpPr>
        <p:spPr>
          <a:xfrm>
            <a:off x="9058183" y="3298432"/>
            <a:ext cx="0" cy="719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4D1424B-78C3-4BFA-BB5F-D2128D9A9CF8}"/>
              </a:ext>
            </a:extLst>
          </p:cNvPr>
          <p:cNvSpPr txBox="1"/>
          <p:nvPr/>
        </p:nvSpPr>
        <p:spPr>
          <a:xfrm>
            <a:off x="8634509" y="4130259"/>
            <a:ext cx="84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LT Std 35 Light" panose="020B0402020203020204" pitchFamily="34" charset="0"/>
              </a:rPr>
              <a:t>Future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C23850-3632-4632-9BE9-64AB4E2800FE}"/>
              </a:ext>
            </a:extLst>
          </p:cNvPr>
          <p:cNvSpPr txBox="1"/>
          <p:nvPr/>
        </p:nvSpPr>
        <p:spPr>
          <a:xfrm>
            <a:off x="5198463" y="4130259"/>
            <a:ext cx="949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LT Std 35 Light" panose="020B0402020203020204" pitchFamily="34" charset="0"/>
              </a:rPr>
              <a:t>Present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3A8D58-8E3B-4F0C-83C5-6B0FFE610E7C}"/>
              </a:ext>
            </a:extLst>
          </p:cNvPr>
          <p:cNvSpPr txBox="1"/>
          <p:nvPr/>
        </p:nvSpPr>
        <p:spPr>
          <a:xfrm>
            <a:off x="1795662" y="413025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LT Std 35 Light" panose="020B0402020203020204" pitchFamily="34" charset="0"/>
              </a:rPr>
              <a:t>Past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702E6FC-45CB-46C6-AA2E-BDE48D98882C}"/>
              </a:ext>
            </a:extLst>
          </p:cNvPr>
          <p:cNvCxnSpPr>
            <a:cxnSpLocks/>
          </p:cNvCxnSpPr>
          <p:nvPr/>
        </p:nvCxnSpPr>
        <p:spPr>
          <a:xfrm>
            <a:off x="0" y="3596415"/>
            <a:ext cx="30041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A48B898-0875-45C5-9B26-43A12D74B198}"/>
              </a:ext>
            </a:extLst>
          </p:cNvPr>
          <p:cNvCxnSpPr>
            <a:cxnSpLocks/>
          </p:cNvCxnSpPr>
          <p:nvPr/>
        </p:nvCxnSpPr>
        <p:spPr>
          <a:xfrm>
            <a:off x="3004124" y="3233564"/>
            <a:ext cx="0" cy="768926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E93A0DB-B4E5-43A5-9993-FF39103E26E3}"/>
              </a:ext>
            </a:extLst>
          </p:cNvPr>
          <p:cNvCxnSpPr>
            <a:cxnSpLocks/>
          </p:cNvCxnSpPr>
          <p:nvPr/>
        </p:nvCxnSpPr>
        <p:spPr>
          <a:xfrm>
            <a:off x="8793018" y="3233564"/>
            <a:ext cx="0" cy="768926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5DC9238-7ABB-4CF4-BE84-EC7B4893D8E8}"/>
              </a:ext>
            </a:extLst>
          </p:cNvPr>
          <p:cNvCxnSpPr>
            <a:cxnSpLocks/>
          </p:cNvCxnSpPr>
          <p:nvPr/>
        </p:nvCxnSpPr>
        <p:spPr>
          <a:xfrm>
            <a:off x="8793018" y="3595834"/>
            <a:ext cx="339898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B7B8474-1CA3-4F61-9C7C-CCE9F2BD2183}"/>
              </a:ext>
            </a:extLst>
          </p:cNvPr>
          <p:cNvSpPr txBox="1"/>
          <p:nvPr/>
        </p:nvSpPr>
        <p:spPr>
          <a:xfrm>
            <a:off x="9959431" y="2645911"/>
            <a:ext cx="2218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No longer valid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8FBC52-1A32-421F-A850-B7469D000C2F}"/>
              </a:ext>
            </a:extLst>
          </p:cNvPr>
          <p:cNvSpPr txBox="1"/>
          <p:nvPr/>
        </p:nvSpPr>
        <p:spPr>
          <a:xfrm>
            <a:off x="-330586" y="2659458"/>
            <a:ext cx="2218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No longer valid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94CF7E0-77D7-4F46-A4FE-68B2E5ECC97A}"/>
              </a:ext>
            </a:extLst>
          </p:cNvPr>
          <p:cNvCxnSpPr>
            <a:cxnSpLocks/>
          </p:cNvCxnSpPr>
          <p:nvPr/>
        </p:nvCxnSpPr>
        <p:spPr>
          <a:xfrm>
            <a:off x="5398654" y="3211371"/>
            <a:ext cx="0" cy="768926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3A498C9-B9C5-4390-9DCD-000DD44611DA}"/>
              </a:ext>
            </a:extLst>
          </p:cNvPr>
          <p:cNvCxnSpPr>
            <a:cxnSpLocks/>
          </p:cNvCxnSpPr>
          <p:nvPr/>
        </p:nvCxnSpPr>
        <p:spPr>
          <a:xfrm>
            <a:off x="6539345" y="3196360"/>
            <a:ext cx="0" cy="768926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AC990DE-EAAB-4168-9F0B-31A2447BDB40}"/>
              </a:ext>
            </a:extLst>
          </p:cNvPr>
          <p:cNvCxnSpPr>
            <a:cxnSpLocks/>
          </p:cNvCxnSpPr>
          <p:nvPr/>
        </p:nvCxnSpPr>
        <p:spPr>
          <a:xfrm>
            <a:off x="5398653" y="3595834"/>
            <a:ext cx="11406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962D338-2B61-47C6-ADA9-7D1B373D982B}"/>
              </a:ext>
            </a:extLst>
          </p:cNvPr>
          <p:cNvSpPr txBox="1"/>
          <p:nvPr/>
        </p:nvSpPr>
        <p:spPr>
          <a:xfrm>
            <a:off x="4749800" y="2557474"/>
            <a:ext cx="269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No longer valid</a:t>
            </a:r>
          </a:p>
        </p:txBody>
      </p:sp>
    </p:spTree>
    <p:extLst>
      <p:ext uri="{BB962C8B-B14F-4D97-AF65-F5344CB8AC3E}">
        <p14:creationId xmlns:p14="http://schemas.microsoft.com/office/powerpoint/2010/main" val="55752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5630-E5B2-4AD6-B80A-098A31F1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Avenir LT Std 35 Light" panose="020B0402020203020204" pitchFamily="34" charset="0"/>
              </a:rPr>
              <a:t>Intensity of Traumas</a:t>
            </a:r>
            <a:endParaRPr lang="en-US" dirty="0">
              <a:solidFill>
                <a:schemeClr val="bg1"/>
              </a:solidFill>
              <a:latin typeface="Avenir LT Std 35 Light" panose="020B0402020203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ABF127-0705-4D24-9C07-8A98223FA6D6}"/>
              </a:ext>
            </a:extLst>
          </p:cNvPr>
          <p:cNvCxnSpPr/>
          <p:nvPr/>
        </p:nvCxnSpPr>
        <p:spPr>
          <a:xfrm>
            <a:off x="0" y="3595834"/>
            <a:ext cx="1219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350A6-DB62-41C9-B3D8-4918D1596792}"/>
              </a:ext>
            </a:extLst>
          </p:cNvPr>
          <p:cNvCxnSpPr>
            <a:cxnSpLocks/>
          </p:cNvCxnSpPr>
          <p:nvPr/>
        </p:nvCxnSpPr>
        <p:spPr>
          <a:xfrm>
            <a:off x="2102876" y="3258482"/>
            <a:ext cx="0" cy="719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D86A08-3B09-4042-8922-23855598A67B}"/>
              </a:ext>
            </a:extLst>
          </p:cNvPr>
          <p:cNvCxnSpPr>
            <a:cxnSpLocks/>
          </p:cNvCxnSpPr>
          <p:nvPr/>
        </p:nvCxnSpPr>
        <p:spPr>
          <a:xfrm>
            <a:off x="6096000" y="3278457"/>
            <a:ext cx="0" cy="719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E2BAD2-F634-4E23-B576-9669B2BB0838}"/>
              </a:ext>
            </a:extLst>
          </p:cNvPr>
          <p:cNvCxnSpPr>
            <a:cxnSpLocks/>
          </p:cNvCxnSpPr>
          <p:nvPr/>
        </p:nvCxnSpPr>
        <p:spPr>
          <a:xfrm>
            <a:off x="9058183" y="3298432"/>
            <a:ext cx="0" cy="719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178F663-B08A-4A2C-B25B-77EA12DD810B}"/>
              </a:ext>
            </a:extLst>
          </p:cNvPr>
          <p:cNvSpPr txBox="1"/>
          <p:nvPr/>
        </p:nvSpPr>
        <p:spPr>
          <a:xfrm>
            <a:off x="8726201" y="4130259"/>
            <a:ext cx="661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LT Std 35 Light" panose="020B0402020203020204" pitchFamily="34" charset="0"/>
              </a:rPr>
              <a:t>PTSD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A92FFC-1533-4222-99A3-BF7D8B3D3AFD}"/>
              </a:ext>
            </a:extLst>
          </p:cNvPr>
          <p:cNvSpPr txBox="1"/>
          <p:nvPr/>
        </p:nvSpPr>
        <p:spPr>
          <a:xfrm>
            <a:off x="5608430" y="4130259"/>
            <a:ext cx="97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LT Std 35 Light" panose="020B0402020203020204" pitchFamily="34" charset="0"/>
              </a:rPr>
              <a:t>Traumas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C47B51-9AD2-4803-B4F1-D20944E4EA17}"/>
              </a:ext>
            </a:extLst>
          </p:cNvPr>
          <p:cNvSpPr txBox="1"/>
          <p:nvPr/>
        </p:nvSpPr>
        <p:spPr>
          <a:xfrm>
            <a:off x="1399976" y="4130259"/>
            <a:ext cx="1404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LT Std 35 Light" panose="020B0402020203020204" pitchFamily="34" charset="0"/>
              </a:rPr>
              <a:t>Unprocessed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venir LT Std 35 Light" panose="020B0402020203020204" pitchFamily="34" charset="0"/>
              </a:rPr>
              <a:t>Thoughts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82ECF7-F1B8-406D-98AE-250F5485EF02}"/>
              </a:ext>
            </a:extLst>
          </p:cNvPr>
          <p:cNvCxnSpPr>
            <a:cxnSpLocks/>
          </p:cNvCxnSpPr>
          <p:nvPr/>
        </p:nvCxnSpPr>
        <p:spPr>
          <a:xfrm>
            <a:off x="0" y="2833834"/>
            <a:ext cx="50984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AEA11F-84F2-4381-B1E8-470272C2A1CF}"/>
              </a:ext>
            </a:extLst>
          </p:cNvPr>
          <p:cNvCxnSpPr>
            <a:cxnSpLocks/>
          </p:cNvCxnSpPr>
          <p:nvPr/>
        </p:nvCxnSpPr>
        <p:spPr>
          <a:xfrm>
            <a:off x="0" y="2478235"/>
            <a:ext cx="93879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DD2E2E-D516-424D-ADE5-D54A20CD732F}"/>
              </a:ext>
            </a:extLst>
          </p:cNvPr>
          <p:cNvCxnSpPr/>
          <p:nvPr/>
        </p:nvCxnSpPr>
        <p:spPr>
          <a:xfrm>
            <a:off x="9387985" y="2478235"/>
            <a:ext cx="0" cy="1117599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A434FA2-0DF9-4FE9-A2D7-5BA73F8CD774}"/>
              </a:ext>
            </a:extLst>
          </p:cNvPr>
          <p:cNvCxnSpPr>
            <a:cxnSpLocks/>
          </p:cNvCxnSpPr>
          <p:nvPr/>
        </p:nvCxnSpPr>
        <p:spPr>
          <a:xfrm>
            <a:off x="5098473" y="2826908"/>
            <a:ext cx="0" cy="768926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45DF43F-5F73-4DE0-9FCB-1E240B741D56}"/>
              </a:ext>
            </a:extLst>
          </p:cNvPr>
          <p:cNvSpPr txBox="1"/>
          <p:nvPr/>
        </p:nvSpPr>
        <p:spPr>
          <a:xfrm>
            <a:off x="4498496" y="3678380"/>
            <a:ext cx="117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Trauma_1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755CD9-6238-4BEB-A539-5D80F6B7F3A9}"/>
              </a:ext>
            </a:extLst>
          </p:cNvPr>
          <p:cNvSpPr txBox="1"/>
          <p:nvPr/>
        </p:nvSpPr>
        <p:spPr>
          <a:xfrm>
            <a:off x="9185951" y="3678380"/>
            <a:ext cx="117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Trauma_2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77659D-E2DA-4282-98FE-7C6ADC3B15BE}"/>
              </a:ext>
            </a:extLst>
          </p:cNvPr>
          <p:cNvSpPr txBox="1"/>
          <p:nvPr/>
        </p:nvSpPr>
        <p:spPr>
          <a:xfrm>
            <a:off x="4773841" y="6123543"/>
            <a:ext cx="264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venir LT Std 35 Light" panose="020B0402020203020204" pitchFamily="34" charset="0"/>
              </a:rPr>
              <a:t>Exposure to Complexity</a:t>
            </a:r>
          </a:p>
        </p:txBody>
      </p:sp>
    </p:spTree>
    <p:extLst>
      <p:ext uri="{BB962C8B-B14F-4D97-AF65-F5344CB8AC3E}">
        <p14:creationId xmlns:p14="http://schemas.microsoft.com/office/powerpoint/2010/main" val="2621556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5630-E5B2-4AD6-B80A-098A31F17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381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  <a:latin typeface="Avenir LT Std 35 Light" panose="020B0402020203020204" pitchFamily="34" charset="0"/>
              </a:rPr>
              <a:t>Methods of Trauma Healing</a:t>
            </a:r>
            <a:br>
              <a:rPr lang="it-IT" dirty="0">
                <a:solidFill>
                  <a:schemeClr val="bg1"/>
                </a:solidFill>
                <a:latin typeface="Avenir LT Std 35 Light" panose="020B0402020203020204" pitchFamily="34" charset="0"/>
              </a:rPr>
            </a:br>
            <a:r>
              <a:rPr lang="it-IT" dirty="0">
                <a:solidFill>
                  <a:schemeClr val="bg1"/>
                </a:solidFill>
                <a:latin typeface="Avenir LT Std 35 Light" panose="020B0402020203020204" pitchFamily="34" charset="0"/>
              </a:rPr>
              <a:t>(not counting any pharmacological approach)</a:t>
            </a:r>
            <a:endParaRPr lang="en-US" dirty="0">
              <a:solidFill>
                <a:schemeClr val="bg1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92A25-C346-4411-BD1F-963059EC2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4316"/>
            <a:ext cx="10515600" cy="4351338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Avenir LT Std 35 Light" panose="020B0402020203020204" pitchFamily="34" charset="0"/>
              </a:rPr>
              <a:t>EMDR_</a:t>
            </a:r>
            <a:r>
              <a:rPr lang="en-US" dirty="0">
                <a:solidFill>
                  <a:schemeClr val="bg1"/>
                </a:solidFill>
                <a:latin typeface="Avenir LT Std 35 Light" panose="020B0402020203020204" pitchFamily="34" charset="0"/>
              </a:rPr>
              <a:t>Eye Movement Desensitization and Reprocessing</a:t>
            </a:r>
            <a:endParaRPr lang="it-IT" dirty="0">
              <a:solidFill>
                <a:schemeClr val="bg1"/>
              </a:solidFill>
              <a:latin typeface="Avenir LT Std 35 Light" panose="020B0402020203020204" pitchFamily="34" charset="0"/>
            </a:endParaRPr>
          </a:p>
          <a:p>
            <a:r>
              <a:rPr lang="it-IT" dirty="0">
                <a:solidFill>
                  <a:schemeClr val="bg1"/>
                </a:solidFill>
                <a:latin typeface="Avenir LT Std 35 Light" panose="020B0402020203020204" pitchFamily="34" charset="0"/>
              </a:rPr>
              <a:t>Behavioral Therapy</a:t>
            </a:r>
          </a:p>
        </p:txBody>
      </p:sp>
    </p:spTree>
    <p:extLst>
      <p:ext uri="{BB962C8B-B14F-4D97-AF65-F5344CB8AC3E}">
        <p14:creationId xmlns:p14="http://schemas.microsoft.com/office/powerpoint/2010/main" val="233945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5630-E5B2-4AD6-B80A-098A31F17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0761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Avenir LT Std 35 Light" panose="020B0402020203020204" pitchFamily="34" charset="0"/>
              </a:rPr>
              <a:t>Behavioral Therapy </a:t>
            </a:r>
            <a:br>
              <a:rPr lang="it-IT" dirty="0">
                <a:solidFill>
                  <a:schemeClr val="bg1"/>
                </a:solidFill>
                <a:latin typeface="Avenir LT Std 35 Light" panose="020B0402020203020204" pitchFamily="34" charset="0"/>
              </a:rPr>
            </a:br>
            <a:r>
              <a:rPr lang="it-IT" dirty="0">
                <a:solidFill>
                  <a:schemeClr val="bg1"/>
                </a:solidFill>
                <a:latin typeface="Avenir LT Std 35 Light" panose="020B0402020203020204" pitchFamily="34" charset="0"/>
              </a:rPr>
              <a:t>– How trauma is healed an why</a:t>
            </a:r>
            <a:endParaRPr lang="en-US" dirty="0">
              <a:solidFill>
                <a:schemeClr val="bg1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92A25-C346-4411-BD1F-963059EC2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1261"/>
            <a:ext cx="10515600" cy="4351338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Avenir LT Std 35 Light" panose="020B0402020203020204" pitchFamily="34" charset="0"/>
              </a:rPr>
              <a:t>Exposure to one’s fears</a:t>
            </a:r>
          </a:p>
          <a:p>
            <a:r>
              <a:rPr lang="it-IT" dirty="0">
                <a:solidFill>
                  <a:schemeClr val="bg1"/>
                </a:solidFill>
                <a:latin typeface="Avenir LT Std 35 Light" panose="020B0402020203020204" pitchFamily="34" charset="0"/>
              </a:rPr>
              <a:t>Complex emotion is processed through language</a:t>
            </a:r>
          </a:p>
          <a:p>
            <a:r>
              <a:rPr lang="it-IT" dirty="0">
                <a:solidFill>
                  <a:schemeClr val="bg1"/>
                </a:solidFill>
                <a:latin typeface="Avenir LT Std 35 Light" panose="020B0402020203020204" pitchFamily="34" charset="0"/>
              </a:rPr>
              <a:t>Multiple traumas are healed progressively</a:t>
            </a:r>
          </a:p>
          <a:p>
            <a:r>
              <a:rPr lang="it-IT" dirty="0">
                <a:solidFill>
                  <a:schemeClr val="bg1"/>
                </a:solidFill>
                <a:latin typeface="Avenir LT Std 35 Light" panose="020B0402020203020204" pitchFamily="34" charset="0"/>
              </a:rPr>
              <a:t>Person become’s stronger every time</a:t>
            </a:r>
          </a:p>
        </p:txBody>
      </p:sp>
    </p:spTree>
    <p:extLst>
      <p:ext uri="{BB962C8B-B14F-4D97-AF65-F5344CB8AC3E}">
        <p14:creationId xmlns:p14="http://schemas.microsoft.com/office/powerpoint/2010/main" val="188514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13939</TotalTime>
  <Words>580</Words>
  <Application>Microsoft Office PowerPoint</Application>
  <PresentationFormat>Widescreen</PresentationFormat>
  <Paragraphs>209</Paragraphs>
  <Slides>29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Avenir LT Std 35 Light</vt:lpstr>
      <vt:lpstr>Calibri</vt:lpstr>
      <vt:lpstr>Calibri Light</vt:lpstr>
      <vt:lpstr>Office Theme</vt:lpstr>
      <vt:lpstr>AI in Trauma Healing</vt:lpstr>
      <vt:lpstr>Background</vt:lpstr>
      <vt:lpstr>Why talk about Trauma?</vt:lpstr>
      <vt:lpstr>This PPT</vt:lpstr>
      <vt:lpstr>Framework of Interpretation of Reality</vt:lpstr>
      <vt:lpstr>Phenomenology Issue</vt:lpstr>
      <vt:lpstr>Intensity of Traumas</vt:lpstr>
      <vt:lpstr>Methods of Trauma Healing (not counting any pharmacological approach)</vt:lpstr>
      <vt:lpstr>Behavioral Therapy  – How trauma is healed an why</vt:lpstr>
      <vt:lpstr>PowerPoint Presentation</vt:lpstr>
      <vt:lpstr>How is normal therapy conducted?</vt:lpstr>
      <vt:lpstr>Does it always work?</vt:lpstr>
      <vt:lpstr>James W. Pennebaker Research</vt:lpstr>
      <vt:lpstr>LIWC_2015</vt:lpstr>
      <vt:lpstr>LIWC_2015</vt:lpstr>
      <vt:lpstr>Trauma Experience    Data</vt:lpstr>
      <vt:lpstr>AI application on trauma</vt:lpstr>
      <vt:lpstr>Big 5 personality Model</vt:lpstr>
      <vt:lpstr>Clustering</vt:lpstr>
      <vt:lpstr>PowerPoint Presentation</vt:lpstr>
      <vt:lpstr>Trauma Expression, relevant information</vt:lpstr>
      <vt:lpstr>Listing the Traumas</vt:lpstr>
      <vt:lpstr>Estimating the impact (LIWC_2015)</vt:lpstr>
      <vt:lpstr>NLP Analysis</vt:lpstr>
      <vt:lpstr>PowerPoint Presentation</vt:lpstr>
      <vt:lpstr>PowerPoint Presentation</vt:lpstr>
      <vt:lpstr>Problems in achieveing this</vt:lpstr>
      <vt:lpstr>Isolated Traumas</vt:lpstr>
      <vt:lpstr>Real 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Trauma Healing</dc:title>
  <dc:creator>Michelangiolo Mazzeschi</dc:creator>
  <cp:lastModifiedBy>Michelangiolo Mazzeschi</cp:lastModifiedBy>
  <cp:revision>33</cp:revision>
  <dcterms:created xsi:type="dcterms:W3CDTF">2019-12-11T07:08:23Z</dcterms:created>
  <dcterms:modified xsi:type="dcterms:W3CDTF">2020-07-25T10:34:09Z</dcterms:modified>
</cp:coreProperties>
</file>