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3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2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9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99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9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3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6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1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1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239970" cy="6876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34673" y="436005"/>
            <a:ext cx="4059381" cy="2577627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 smtClean="0">
                <a:latin typeface="Cooper Black" panose="0208090404030B020404" pitchFamily="18" charset="0"/>
              </a:rPr>
              <a:t>Gacha</a:t>
            </a:r>
            <a:r>
              <a:rPr lang="it-IT" dirty="0" smtClean="0">
                <a:latin typeface="Cooper Black" panose="0208090404030B020404" pitchFamily="18" charset="0"/>
              </a:rPr>
              <a:t> Collection </a:t>
            </a:r>
            <a:r>
              <a:rPr lang="it-IT" dirty="0" err="1" smtClean="0">
                <a:latin typeface="Cooper Black" panose="0208090404030B020404" pitchFamily="18" charset="0"/>
              </a:rPr>
              <a:t>Beckend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34673" y="3013632"/>
            <a:ext cx="5404788" cy="563501"/>
          </a:xfrm>
        </p:spPr>
        <p:txBody>
          <a:bodyPr/>
          <a:lstStyle/>
          <a:p>
            <a:pPr algn="l"/>
            <a:r>
              <a:rPr lang="en-US" dirty="0" smtClean="0"/>
              <a:t>290AA – Advanced Software Engineering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134673" y="4102758"/>
            <a:ext cx="330031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Group</a:t>
            </a:r>
            <a:r>
              <a:rPr lang="it-IT" sz="1600" dirty="0" smtClean="0"/>
              <a:t>:</a:t>
            </a:r>
            <a:br>
              <a:rPr lang="it-IT" sz="1600" dirty="0" smtClean="0"/>
            </a:br>
            <a:r>
              <a:rPr lang="it-IT" sz="1600" dirty="0" err="1" smtClean="0"/>
              <a:t>Ardizzoni</a:t>
            </a:r>
            <a:r>
              <a:rPr lang="it-IT" sz="1600" dirty="0" smtClean="0"/>
              <a:t> Francesco</a:t>
            </a:r>
            <a:br>
              <a:rPr lang="it-IT" sz="1600" dirty="0" smtClean="0"/>
            </a:br>
            <a:r>
              <a:rPr lang="it-IT" sz="1600" dirty="0" smtClean="0"/>
              <a:t>Del Castello Diego</a:t>
            </a:r>
            <a:br>
              <a:rPr lang="it-IT" sz="1600" dirty="0" smtClean="0"/>
            </a:br>
            <a:r>
              <a:rPr lang="it-IT" sz="1600" dirty="0" err="1" smtClean="0"/>
              <a:t>Prestifilippo</a:t>
            </a:r>
            <a:r>
              <a:rPr lang="it-IT" sz="1600" dirty="0" smtClean="0"/>
              <a:t> </a:t>
            </a:r>
            <a:r>
              <a:rPr lang="it-IT" sz="1600" dirty="0" err="1" smtClean="0"/>
              <a:t>Colombrino</a:t>
            </a:r>
            <a:r>
              <a:rPr lang="it-IT" sz="1600" dirty="0" smtClean="0"/>
              <a:t> Mattia</a:t>
            </a:r>
            <a:br>
              <a:rPr lang="it-IT" sz="1600" dirty="0" smtClean="0"/>
            </a:br>
            <a:r>
              <a:rPr lang="it-IT" sz="1600" dirty="0" smtClean="0"/>
              <a:t>Tortorelli Felice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6755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644608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U</a:t>
            </a:r>
            <a:r>
              <a:rPr lang="it-IT" dirty="0" smtClean="0">
                <a:latin typeface="Cooper Black" panose="0208090404030B020404" pitchFamily="18" charset="0"/>
              </a:rPr>
              <a:t>ser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ID</a:t>
            </a:r>
          </a:p>
          <a:p>
            <a:r>
              <a:rPr lang="it-IT" dirty="0" smtClean="0"/>
              <a:t>First </a:t>
            </a:r>
            <a:r>
              <a:rPr lang="it-IT" dirty="0" err="1" smtClean="0"/>
              <a:t>Name</a:t>
            </a:r>
            <a:endParaRPr lang="it-IT" dirty="0" smtClean="0"/>
          </a:p>
          <a:p>
            <a:r>
              <a:rPr lang="it-IT" dirty="0" smtClean="0"/>
              <a:t>Last </a:t>
            </a:r>
            <a:r>
              <a:rPr lang="it-IT" dirty="0" err="1" smtClean="0"/>
              <a:t>Name</a:t>
            </a:r>
            <a:endParaRPr lang="it-IT" dirty="0" smtClean="0"/>
          </a:p>
          <a:p>
            <a:r>
              <a:rPr lang="it-IT" dirty="0" smtClean="0"/>
              <a:t>E-mail</a:t>
            </a:r>
          </a:p>
          <a:p>
            <a:r>
              <a:rPr lang="it-IT" dirty="0" smtClean="0"/>
              <a:t>Password (</a:t>
            </a:r>
            <a:r>
              <a:rPr lang="it-IT" dirty="0" err="1" smtClean="0"/>
              <a:t>hash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History</a:t>
            </a:r>
            <a:endParaRPr lang="it-IT" dirty="0" smtClean="0"/>
          </a:p>
          <a:p>
            <a:r>
              <a:rPr lang="it-IT" dirty="0" err="1" smtClean="0"/>
              <a:t>Currency</a:t>
            </a:r>
            <a:r>
              <a:rPr lang="it-IT" dirty="0" smtClean="0"/>
              <a:t> </a:t>
            </a:r>
            <a:r>
              <a:rPr lang="it-IT" dirty="0" err="1" smtClean="0"/>
              <a:t>Amount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629029" y="1825625"/>
            <a:ext cx="5724771" cy="3648920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5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5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 smtClean="0">
                <a:latin typeface="Cooper Black" panose="0208090404030B020404" pitchFamily="18" charset="0"/>
              </a:rPr>
              <a:t>Catalogue</a:t>
            </a:r>
            <a:r>
              <a:rPr lang="it-IT" sz="3200" dirty="0">
                <a:latin typeface="Cooper Black" panose="0208090404030B020404" pitchFamily="18" charset="0"/>
              </a:rPr>
              <a:t> </a:t>
            </a:r>
            <a:r>
              <a:rPr lang="it-IT" sz="3200" dirty="0" smtClean="0">
                <a:latin typeface="Cooper Black" panose="0208090404030B020404" pitchFamily="18" charset="0"/>
              </a:rPr>
              <a:t>– </a:t>
            </a:r>
            <a:r>
              <a:rPr lang="it-IT" sz="3200" dirty="0" err="1" smtClean="0">
                <a:latin typeface="Cooper Black" panose="0208090404030B020404" pitchFamily="18" charset="0"/>
              </a:rPr>
              <a:t>All</a:t>
            </a:r>
            <a:r>
              <a:rPr lang="it-IT" sz="3200" dirty="0" smtClean="0">
                <a:latin typeface="Cooper Black" panose="0208090404030B020404" pitchFamily="18" charset="0"/>
              </a:rPr>
              <a:t> 151 </a:t>
            </a:r>
            <a:r>
              <a:rPr lang="it-IT" sz="3200" dirty="0" err="1" smtClean="0">
                <a:latin typeface="Cooper Black" panose="0208090404030B020404" pitchFamily="18" charset="0"/>
              </a:rPr>
              <a:t>Pokémon</a:t>
            </a:r>
            <a:r>
              <a:rPr lang="it-IT" sz="3200" dirty="0" smtClean="0">
                <a:latin typeface="Cooper Black" panose="0208090404030B020404" pitchFamily="18" charset="0"/>
              </a:rPr>
              <a:t> from 1° </a:t>
            </a:r>
            <a:r>
              <a:rPr lang="it-IT" sz="3200" dirty="0" err="1" smtClean="0">
                <a:latin typeface="Cooper Black" panose="0208090404030B020404" pitchFamily="18" charset="0"/>
              </a:rPr>
              <a:t>gen</a:t>
            </a:r>
            <a:endParaRPr lang="it-IT" sz="3200" dirty="0">
              <a:latin typeface="Cooper Black" panose="0208090404030B0204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0000" y="1290814"/>
            <a:ext cx="10800000" cy="540000"/>
          </a:xfrm>
          <a:solidFill>
            <a:schemeClr val="bg2">
              <a:lumMod val="90000"/>
              <a:alpha val="40000"/>
            </a:schemeClr>
          </a:solidFill>
        </p:spPr>
        <p:txBody>
          <a:bodyPr/>
          <a:lstStyle/>
          <a:p>
            <a:r>
              <a:rPr lang="it-IT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Common (54,45%)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720000" y="2190814"/>
            <a:ext cx="10800000" cy="540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Uncommon</a:t>
            </a:r>
            <a:r>
              <a:rPr lang="it-IT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(40%)</a:t>
            </a:r>
            <a:endParaRPr lang="it-IT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720000" y="3090814"/>
            <a:ext cx="10800000" cy="5400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Rare (5%)</a:t>
            </a:r>
            <a:endParaRPr lang="it-IT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720000" y="3990814"/>
            <a:ext cx="10800000" cy="540000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Epic</a:t>
            </a:r>
            <a:r>
              <a:rPr lang="it-IT" dirty="0" smtClean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 (0,5%)</a:t>
            </a:r>
            <a:endParaRPr lang="it-IT" dirty="0">
              <a:ln>
                <a:solidFill>
                  <a:srgbClr val="7030A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720000" y="4890814"/>
            <a:ext cx="10800000" cy="54000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Legendary</a:t>
            </a:r>
            <a:r>
              <a:rPr lang="it-IT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(0,05%)</a:t>
            </a:r>
            <a:endParaRPr lang="it-IT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0" name="Picture 6" descr="https://static.wikia.nocookie.net/nintendo/images/d/d3/Mewtwo.png/revision/latest/scale-to-width-down/1000?cb=20141002090451&amp;path-prefix=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.wikia.nocookie.net/nintendo/images/f/f8/Gengar.png/revision/latest?cb=20210812171706&amp;path-prefix=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atic.wikia.nocookie.net/nintendo/images/9/95/Charizard.png/revision/latest/scale-to-width-down/1000?cb=20141002083306&amp;path-prefix=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tatic.wikia.nocookie.net/nintendo/images/7/77/Pikachu.png/revision/latest?cb=20141002082401&amp;path-prefix=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tatic.wikia.nocookie.net/nintendo/images/a/af/Jigglypuff.png/revision/latest?cb=20141002081555&amp;path-prefix=e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tatic.wikia.nocookie.net/nintendo/images/9/99/Meowth.png/revision/latest?cb=20160811132041&amp;path-prefix=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681" y="1110814"/>
            <a:ext cx="65463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tatic.wikia.nocookie.net/nintendo/images/f/f2/Eevee.png/revision/latest?cb=20210812185933&amp;path-prefix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static.wikia.nocookie.net/nintendo/images/b/bf/Mew.png/revision/latest/scale-to-width-down/1000?cb=20180612225527&amp;path-prefix=e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4782814"/>
            <a:ext cx="850976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tatic.wikia.nocookie.net/nintendo/images/b/be/Venusaur.png/revision/latest/scale-to-width-down/1000?cb=20141002083423&amp;path-prefix=e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static.wikia.nocookie.net/nintendo/images/4/41/Blastoise.png/revision/latest/scale-to-width-down/1000?cb=20141002083147&amp;path-prefix=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static.wikia.nocookie.net/nintendo/images/d/d7/Gyarados.png/revision/latest?cb=20210812185601&amp;path-prefix=e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282" y="3367699"/>
            <a:ext cx="443115" cy="4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static.wikia.nocookie.net/nintendo/images/3/30/Lapras.png/revision/latest/scale-to-width-down/1000?cb=20191013025849&amp;path-prefix=e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static.wikia.nocookie.net/nintendo/images/0/01/Moltres.png/revision/latest/scale-to-width-down/1000?cb=20191013000237&amp;path-prefix=e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static.wikia.nocookie.net/nintendo/images/d/d8/Zapdos.png/revision/latest?cb=20141002090124&amp;path-prefix=e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static.wikia.nocookie.net/nintendo/images/5/52/Articuno.png/revision/latest?cb=20141002090055&amp;path-prefix=e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static.wikia.nocookie.net/nintendo/images/6/67/Zubat.png/revision/latest?cb=20210812165813&amp;path-prefix=e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static.wikia.nocookie.net/nintendo/images/b/b7/Pidgey.png/revision/latest/scale-to-width-down/1000?cb=20141002082835&amp;path-prefix=e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static.wikia.nocookie.net/nintendo/images/c/c4/Rattata.png/revision/latest?cb=20191012231600&amp;path-prefix=e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ttps://static.wikia.nocookie.net/nintendo/images/0/01/Magikarp.png/revision/latest?cb=20210812185539&amp;path-prefix=e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https://static.wikia.nocookie.net/nintendo/images/9/99/Dratini.png/revision/latest?cb=20210812191413&amp;path-prefix=e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66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s://static.wikia.nocookie.net/nintendo/images/b/b2/Onix.png/revision/latest?cb=20210812171841&amp;path-prefix=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s://static.wikia.nocookie.net/nintendo/images/b/bb/Growlithe.png/revision/latest?cb=20141002080601&amp;path-prefix=en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s://static.wikia.nocookie.net/nintendo/images/6/62/Parasect.png/revision/latest?cb=20141002081144&amp;path-prefix=en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s://static.wikia.nocookie.net/nintendo/images/f/fc/Vaporeon.png/revision/latest/scale-to-width-down/1000?cb=20141002085541&amp;path-prefix=en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s://static.wikia.nocookie.net/nintendo/images/c/c2/Scyther.png/revision/latest?cb=20191013025833&amp;path-prefix=en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s://static.wikia.nocookie.net/nintendo/images/9/98/Ninetales.png/revision/latest?cb=20141002081754&amp;path-prefix=en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s://static.wikia.nocookie.net/nintendo/images/3/3a/Electabuzz.png/revision/latest?cb=20210812184737&amp;path-prefix=en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s://static.wikia.nocookie.net/nintendo/images/0/03/Ditto.png/revision/latest?cb=20191013024928&amp;path-prefix=en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egnaposto contenuto 2"/>
          <p:cNvSpPr txBox="1">
            <a:spLocks/>
          </p:cNvSpPr>
          <p:nvPr/>
        </p:nvSpPr>
        <p:spPr>
          <a:xfrm>
            <a:off x="720000" y="5826814"/>
            <a:ext cx="10800000" cy="540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latin typeface="Cooper Black" panose="0208090404030B020404" pitchFamily="18" charset="0"/>
              </a:rPr>
              <a:t>In-game </a:t>
            </a:r>
            <a:r>
              <a:rPr lang="it-IT" dirty="0" err="1" smtClean="0">
                <a:latin typeface="Cooper Black" panose="0208090404030B020404" pitchFamily="18" charset="0"/>
              </a:rPr>
              <a:t>currency</a:t>
            </a:r>
            <a:r>
              <a:rPr lang="it-IT" dirty="0" smtClean="0">
                <a:latin typeface="Cooper Black" panose="0208090404030B020404" pitchFamily="18" charset="0"/>
              </a:rPr>
              <a:t>: </a:t>
            </a:r>
            <a:r>
              <a:rPr lang="it-IT" dirty="0" err="1" smtClean="0">
                <a:latin typeface="Cooper Black" panose="0208090404030B020404" pitchFamily="18" charset="0"/>
              </a:rPr>
              <a:t>Pokedollars</a:t>
            </a:r>
            <a:r>
              <a:rPr lang="it-IT" dirty="0" smtClean="0">
                <a:latin typeface="Cooper Black" panose="0208090404030B020404" pitchFamily="18" charset="0"/>
              </a:rPr>
              <a:t> </a:t>
            </a:r>
            <a:endParaRPr lang="it-IT" dirty="0">
              <a:latin typeface="Cooper Black" panose="0208090404030B020404" pitchFamily="18" charset="0"/>
            </a:endParaRPr>
          </a:p>
        </p:txBody>
      </p:sp>
      <p:pic>
        <p:nvPicPr>
          <p:cNvPr id="1096" name="Picture 72" descr="File:Pokémon Dollar sign.svg - Wikimedia Commons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28" y="5922863"/>
            <a:ext cx="195555" cy="2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Review Order : Pokémon GO Web Stor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54" y="5590541"/>
            <a:ext cx="1012546" cy="101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ooper Black" panose="0208090404030B020404" pitchFamily="18" charset="0"/>
              </a:rPr>
              <a:t>The Architecture</a:t>
            </a:r>
            <a:endParaRPr lang="it-IT" dirty="0">
              <a:latin typeface="Cooper Black" panose="0208090404030B0204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0" y="1469991"/>
            <a:ext cx="6984014" cy="45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62" y="1792697"/>
            <a:ext cx="4132152" cy="38576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27" y="1690688"/>
            <a:ext cx="3300318" cy="4624428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smtClean="0">
                <a:latin typeface="Cooper Black" panose="0208090404030B020404" pitchFamily="18" charset="0"/>
              </a:rPr>
              <a:t>The Architecture</a:t>
            </a:r>
            <a:endParaRPr lang="it-IT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5" y="1568781"/>
            <a:ext cx="9676732" cy="4764138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ooper Black" panose="0208090404030B020404" pitchFamily="18" charset="0"/>
              </a:rPr>
              <a:t>The Architecture</a:t>
            </a:r>
            <a:endParaRPr lang="it-IT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39" y="2051183"/>
            <a:ext cx="5001950" cy="4054578"/>
          </a:xfrm>
          <a:prstGeom prst="rect">
            <a:avLst/>
          </a:prstGeom>
        </p:spPr>
      </p:pic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 smtClean="0">
                <a:latin typeface="Cooper Black" panose="0208090404030B020404" pitchFamily="18" charset="0"/>
              </a:rPr>
              <a:t>Microfreshener</a:t>
            </a:r>
            <a:endParaRPr lang="it-IT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4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smtClean="0">
                <a:latin typeface="Cooper Black" panose="0208090404030B020404" pitchFamily="18" charset="0"/>
              </a:rPr>
              <a:t>The micro-</a:t>
            </a:r>
            <a:r>
              <a:rPr lang="it-IT" dirty="0" err="1" smtClean="0">
                <a:latin typeface="Cooper Black" panose="0208090404030B020404" pitchFamily="18" charset="0"/>
              </a:rPr>
              <a:t>services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0784" y="1816689"/>
            <a:ext cx="5068562" cy="14465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-</a:t>
            </a:r>
            <a:r>
              <a:rPr lang="it-IT" dirty="0" smtClean="0"/>
              <a:t>api-gateway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This </a:t>
            </a:r>
            <a:r>
              <a:rPr lang="en-US" sz="1400" dirty="0"/>
              <a:t>API Gateway acts as the main entry point for client requests, forwarding </a:t>
            </a:r>
            <a:r>
              <a:rPr lang="en-US" sz="1400" dirty="0" smtClean="0"/>
              <a:t>them</a:t>
            </a:r>
            <a:r>
              <a:rPr lang="en-US" sz="1400" dirty="0"/>
              <a:t> </a:t>
            </a:r>
            <a:r>
              <a:rPr lang="en-US" sz="1400" dirty="0" smtClean="0"/>
              <a:t>to </a:t>
            </a:r>
            <a:r>
              <a:rPr lang="en-US" sz="1400" dirty="0"/>
              <a:t>the appropriate microservices for processing. It integrates with multiple </a:t>
            </a:r>
            <a:r>
              <a:rPr lang="en-US" sz="1400" dirty="0" smtClean="0"/>
              <a:t>services.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589346" y="1816689"/>
            <a:ext cx="5130117" cy="14465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-</a:t>
            </a:r>
            <a:r>
              <a:rPr lang="it-IT" dirty="0" err="1" smtClean="0"/>
              <a:t>db</a:t>
            </a:r>
            <a:r>
              <a:rPr lang="it-IT" dirty="0" smtClean="0"/>
              <a:t>-manager</a:t>
            </a:r>
          </a:p>
          <a:p>
            <a:r>
              <a:rPr lang="en-US" sz="1400" dirty="0"/>
              <a:t>This API is part of a microservices architecture and handles all the queries to the database.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20784" y="3263239"/>
            <a:ext cx="10198679" cy="29238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-</a:t>
            </a:r>
            <a:r>
              <a:rPr lang="it-IT" dirty="0" err="1" smtClean="0"/>
              <a:t>auth</a:t>
            </a:r>
            <a:r>
              <a:rPr lang="it-IT" dirty="0" smtClean="0"/>
              <a:t>-service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This </a:t>
            </a:r>
            <a:r>
              <a:rPr lang="en-US" sz="1400" dirty="0"/>
              <a:t>API is part of a microservices architecture and serves as the user management </a:t>
            </a:r>
            <a:r>
              <a:rPr lang="en-US" sz="1400" dirty="0" smtClean="0"/>
              <a:t>service</a:t>
            </a:r>
            <a:r>
              <a:rPr lang="en-US" sz="1400" dirty="0"/>
              <a:t> </a:t>
            </a:r>
            <a:r>
              <a:rPr lang="en-US" sz="1400" dirty="0" smtClean="0"/>
              <a:t>for </a:t>
            </a:r>
            <a:r>
              <a:rPr lang="en-US" sz="1400" dirty="0"/>
              <a:t>the application. It provides operations such as register a new user or authenticate a user</a:t>
            </a:r>
          </a:p>
          <a:p>
            <a:r>
              <a:rPr lang="it-IT" dirty="0" smtClean="0"/>
              <a:t>-</a:t>
            </a:r>
            <a:r>
              <a:rPr lang="it-IT" dirty="0" err="1" smtClean="0"/>
              <a:t>currency</a:t>
            </a:r>
            <a:r>
              <a:rPr lang="it-IT" dirty="0" smtClean="0"/>
              <a:t>-service</a:t>
            </a:r>
          </a:p>
          <a:p>
            <a:r>
              <a:rPr lang="en-US" sz="1400" dirty="0"/>
              <a:t>This API is part of a microservices architecture and serves as the currency management </a:t>
            </a:r>
            <a:r>
              <a:rPr lang="en-US" sz="1400" dirty="0" smtClean="0"/>
              <a:t>service for </a:t>
            </a:r>
            <a:r>
              <a:rPr lang="en-US" sz="1400" dirty="0"/>
              <a:t>the application. It provides operations for managing in-game currency and rolling </a:t>
            </a:r>
            <a:r>
              <a:rPr lang="en-US" sz="1400" dirty="0" err="1"/>
              <a:t>gacha</a:t>
            </a:r>
            <a:r>
              <a:rPr lang="en-US" sz="1400" dirty="0"/>
              <a:t> items.</a:t>
            </a:r>
          </a:p>
          <a:p>
            <a:r>
              <a:rPr lang="it-IT" dirty="0" smtClean="0"/>
              <a:t>-</a:t>
            </a:r>
            <a:r>
              <a:rPr lang="it-IT" dirty="0" err="1" smtClean="0"/>
              <a:t>gacha</a:t>
            </a:r>
            <a:r>
              <a:rPr lang="it-IT" dirty="0" smtClean="0"/>
              <a:t>-service</a:t>
            </a:r>
          </a:p>
          <a:p>
            <a:r>
              <a:rPr lang="en-US" sz="1400" dirty="0"/>
              <a:t>This API is part of a microservices architecture and serves as the </a:t>
            </a:r>
            <a:r>
              <a:rPr lang="en-US" sz="1400" dirty="0" err="1"/>
              <a:t>gacha</a:t>
            </a:r>
            <a:r>
              <a:rPr lang="en-US" sz="1400" dirty="0"/>
              <a:t> management </a:t>
            </a:r>
            <a:r>
              <a:rPr lang="en-US" sz="1400" dirty="0" smtClean="0"/>
              <a:t>service for </a:t>
            </a:r>
            <a:r>
              <a:rPr lang="en-US" sz="1400" dirty="0"/>
              <a:t>the application. It provides operations for managing </a:t>
            </a:r>
            <a:r>
              <a:rPr lang="en-US" sz="1400" dirty="0" err="1"/>
              <a:t>gachas</a:t>
            </a:r>
            <a:r>
              <a:rPr lang="en-US" sz="1400" dirty="0"/>
              <a:t> and retrieving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infos</a:t>
            </a:r>
            <a:r>
              <a:rPr lang="en-US" sz="1400" dirty="0"/>
              <a:t>.</a:t>
            </a:r>
          </a:p>
          <a:p>
            <a:r>
              <a:rPr lang="it-IT" dirty="0" smtClean="0"/>
              <a:t>-market-service</a:t>
            </a:r>
            <a:endParaRPr lang="it-IT" dirty="0"/>
          </a:p>
          <a:p>
            <a:r>
              <a:rPr lang="en-US" sz="1400" dirty="0"/>
              <a:t>This API is part of a microservices architecture and handles transactions related to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 smtClean="0"/>
              <a:t>itemsand</a:t>
            </a:r>
            <a:r>
              <a:rPr lang="en-US" sz="1400" dirty="0" smtClean="0"/>
              <a:t> </a:t>
            </a:r>
            <a:r>
              <a:rPr lang="en-US" sz="1400" dirty="0"/>
              <a:t>user purchases. It interacts with other services to track and update user transactions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1188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Tema di Office</vt:lpstr>
      <vt:lpstr>Gacha Collection Beckend</vt:lpstr>
      <vt:lpstr>User</vt:lpstr>
      <vt:lpstr>Catalogue – All 151 Pokémon from 1° gen</vt:lpstr>
      <vt:lpstr>The Architecture</vt:lpstr>
      <vt:lpstr>The Architecture</vt:lpstr>
      <vt:lpstr>The Architecture</vt:lpstr>
      <vt:lpstr>Microfreshener</vt:lpstr>
      <vt:lpstr>The micro-services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Gacha Collection Beckend</dc:title>
  <dc:creator>Diego</dc:creator>
  <cp:lastModifiedBy>Diego</cp:lastModifiedBy>
  <cp:revision>24</cp:revision>
  <dcterms:created xsi:type="dcterms:W3CDTF">2024-10-21T21:13:33Z</dcterms:created>
  <dcterms:modified xsi:type="dcterms:W3CDTF">2024-11-22T16:44:59Z</dcterms:modified>
</cp:coreProperties>
</file>