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autoCompressPictures="0">
  <p:sldMasterIdLst>
    <p:sldMasterId id="2147485117" r:id="rId1"/>
  </p:sldMasterIdLst>
  <p:notesMasterIdLst>
    <p:notesMasterId r:id="rId5"/>
  </p:notesMasterIdLst>
  <p:handoutMasterIdLst>
    <p:handoutMasterId r:id="rId6"/>
  </p:handoutMasterIdLst>
  <p:sldIdLst>
    <p:sldId id="256" r:id="rId2"/>
    <p:sldId id="364" r:id="rId3"/>
    <p:sldId id="365" r:id="rId4"/>
  </p:sldIdLst>
  <p:sldSz cx="12192000" cy="6858000"/>
  <p:notesSz cx="6950075" cy="9236075"/>
  <p:custShowLst>
    <p:custShow name="Format Guide Workshop" id="0">
      <p:sldLst/>
    </p:custShow>
  </p:custShowLst>
  <p:custDataLst>
    <p:tags r:id="rId7"/>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32228"/>
    <a:srgbClr val="FFFFFF"/>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8796" autoAdjust="0"/>
    <p:restoredTop sz="96348" autoAdjust="0"/>
  </p:normalViewPr>
  <p:slideViewPr>
    <p:cSldViewPr snapToGrid="0">
      <p:cViewPr varScale="1">
        <p:scale>
          <a:sx n="95" d="100"/>
          <a:sy n="95" d="100"/>
        </p:scale>
        <p:origin x="192" y="1544"/>
      </p:cViewPr>
      <p:guideLst>
        <p:guide orient="horz" pos="2160"/>
        <p:guide pos="3840"/>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snapToGrid="0">
      <p:cViewPr>
        <p:scale>
          <a:sx n="75" d="100"/>
          <a:sy n="75" d="100"/>
        </p:scale>
        <p:origin x="2574" y="444"/>
      </p:cViewPr>
      <p:guideLst/>
    </p:cSldViewPr>
  </p:notesViewPr>
  <p:gridSpacing cx="39601" cy="39601"/>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tags" Target="tags/tag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handoutMaster" Target="handoutMasters/handoutMaster1.xml"/><Relationship Id="rId11" Type="http://schemas.openxmlformats.org/officeDocument/2006/relationships/tableStyles" Target="tableStyles.xml"/><Relationship Id="rId5" Type="http://schemas.openxmlformats.org/officeDocument/2006/relationships/notesMaster" Target="notesMasters/notesMaster1.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3"/>
            <a:ext cx="3011699" cy="463408"/>
          </a:xfrm>
          <a:prstGeom prst="rect">
            <a:avLst/>
          </a:prstGeom>
        </p:spPr>
        <p:txBody>
          <a:bodyPr vert="horz" lIns="92492" tIns="46246" rIns="92492" bIns="46246" rtlCol="0"/>
          <a:lstStyle>
            <a:lvl1pPr algn="l">
              <a:defRPr sz="1200"/>
            </a:lvl1pPr>
          </a:lstStyle>
          <a:p>
            <a:endParaRPr lang="en-US" sz="800" dirty="0"/>
          </a:p>
        </p:txBody>
      </p:sp>
      <p:sp>
        <p:nvSpPr>
          <p:cNvPr id="3" name="Date Placeholder 2"/>
          <p:cNvSpPr>
            <a:spLocks noGrp="1"/>
          </p:cNvSpPr>
          <p:nvPr>
            <p:ph type="dt" sz="quarter" idx="1"/>
          </p:nvPr>
        </p:nvSpPr>
        <p:spPr>
          <a:xfrm>
            <a:off x="3936770" y="3"/>
            <a:ext cx="3011699" cy="463408"/>
          </a:xfrm>
          <a:prstGeom prst="rect">
            <a:avLst/>
          </a:prstGeom>
        </p:spPr>
        <p:txBody>
          <a:bodyPr vert="horz" lIns="92492" tIns="46246" rIns="92492" bIns="46246" rtlCol="0"/>
          <a:lstStyle>
            <a:lvl1pPr algn="r">
              <a:defRPr sz="1200"/>
            </a:lvl1pPr>
          </a:lstStyle>
          <a:p>
            <a:fld id="{57691E93-EF64-46CC-85E2-BBB5BEDB9501}" type="datetimeFigureOut">
              <a:rPr lang="en-US" sz="800"/>
              <a:t>10/31/23</a:t>
            </a:fld>
            <a:endParaRPr lang="en-US" sz="800" dirty="0"/>
          </a:p>
        </p:txBody>
      </p:sp>
      <p:sp>
        <p:nvSpPr>
          <p:cNvPr id="4" name="Footer Placeholder 3"/>
          <p:cNvSpPr>
            <a:spLocks noGrp="1"/>
          </p:cNvSpPr>
          <p:nvPr>
            <p:ph type="ftr" sz="quarter" idx="2"/>
          </p:nvPr>
        </p:nvSpPr>
        <p:spPr>
          <a:xfrm>
            <a:off x="2" y="8772671"/>
            <a:ext cx="3011699" cy="463407"/>
          </a:xfrm>
          <a:prstGeom prst="rect">
            <a:avLst/>
          </a:prstGeom>
        </p:spPr>
        <p:txBody>
          <a:bodyPr vert="horz" lIns="92492" tIns="46246" rIns="92492" bIns="46246" rtlCol="0" anchor="b"/>
          <a:lstStyle>
            <a:lvl1pPr algn="l">
              <a:defRPr sz="1200"/>
            </a:lvl1pPr>
          </a:lstStyle>
          <a:p>
            <a:endParaRPr lang="en-US" sz="800" dirty="0"/>
          </a:p>
        </p:txBody>
      </p:sp>
      <p:sp>
        <p:nvSpPr>
          <p:cNvPr id="5" name="Slide Number Placeholder 4"/>
          <p:cNvSpPr>
            <a:spLocks noGrp="1"/>
          </p:cNvSpPr>
          <p:nvPr>
            <p:ph type="sldNum" sz="quarter" idx="3"/>
          </p:nvPr>
        </p:nvSpPr>
        <p:spPr>
          <a:xfrm>
            <a:off x="3936770" y="8772671"/>
            <a:ext cx="3011699" cy="463407"/>
          </a:xfrm>
          <a:prstGeom prst="rect">
            <a:avLst/>
          </a:prstGeom>
        </p:spPr>
        <p:txBody>
          <a:bodyPr vert="horz" lIns="92492" tIns="46246" rIns="92492" bIns="46246" rtlCol="0" anchor="b"/>
          <a:lstStyle>
            <a:lvl1pPr algn="r">
              <a:defRPr sz="1200"/>
            </a:lvl1pPr>
          </a:lstStyle>
          <a:p>
            <a:fld id="{3DCECA85-2A7A-423F-89EA-6868CB52DF19}" type="slidenum">
              <a:rPr lang="en-US" sz="800"/>
              <a:t>‹N›</a:t>
            </a:fld>
            <a:endParaRPr lang="en-US" sz="800" dirty="0"/>
          </a:p>
        </p:txBody>
      </p:sp>
    </p:spTree>
    <p:extLst>
      <p:ext uri="{BB962C8B-B14F-4D97-AF65-F5344CB8AC3E}">
        <p14:creationId xmlns:p14="http://schemas.microsoft.com/office/powerpoint/2010/main" val="170937759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5" name="Rectangle 54"/>
          <p:cNvSpPr/>
          <p:nvPr/>
        </p:nvSpPr>
        <p:spPr>
          <a:xfrm>
            <a:off x="0" y="4410720"/>
            <a:ext cx="6948467" cy="482535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2492" tIns="46246" rIns="92492" bIns="46246" rtlCol="0" anchor="ctr"/>
          <a:lstStyle/>
          <a:p>
            <a:pPr algn="ctr"/>
            <a:endParaRPr lang="en-US" dirty="0"/>
          </a:p>
        </p:txBody>
      </p:sp>
      <p:sp>
        <p:nvSpPr>
          <p:cNvPr id="2" name="Header Placeholder 1"/>
          <p:cNvSpPr>
            <a:spLocks noGrp="1"/>
          </p:cNvSpPr>
          <p:nvPr>
            <p:ph type="hdr" sz="quarter"/>
          </p:nvPr>
        </p:nvSpPr>
        <p:spPr>
          <a:xfrm>
            <a:off x="82427" y="3"/>
            <a:ext cx="2929274" cy="463408"/>
          </a:xfrm>
          <a:prstGeom prst="rect">
            <a:avLst/>
          </a:prstGeom>
        </p:spPr>
        <p:txBody>
          <a:bodyPr vert="horz" lIns="92492" tIns="46246" rIns="92492" bIns="46246" rtlCol="0"/>
          <a:lstStyle>
            <a:lvl1pPr algn="l">
              <a:defRPr sz="1400"/>
            </a:lvl1pPr>
          </a:lstStyle>
          <a:p>
            <a:endParaRPr lang="en-US" dirty="0"/>
          </a:p>
        </p:txBody>
      </p:sp>
      <p:sp>
        <p:nvSpPr>
          <p:cNvPr id="4" name="Slide Image Placeholder 3"/>
          <p:cNvSpPr>
            <a:spLocks noGrp="1" noRot="1" noChangeAspect="1"/>
          </p:cNvSpPr>
          <p:nvPr>
            <p:ph type="sldImg" idx="2"/>
          </p:nvPr>
        </p:nvSpPr>
        <p:spPr>
          <a:xfrm>
            <a:off x="156103" y="575009"/>
            <a:ext cx="6620256" cy="3724113"/>
          </a:xfrm>
          <a:prstGeom prst="rect">
            <a:avLst/>
          </a:prstGeom>
          <a:noFill/>
          <a:ln w="9525">
            <a:solidFill>
              <a:schemeClr val="bg2"/>
            </a:solidFill>
          </a:ln>
        </p:spPr>
        <p:txBody>
          <a:bodyPr vert="horz" lIns="92492" tIns="46246" rIns="92492" bIns="46246" rtlCol="0" anchor="ctr"/>
          <a:lstStyle/>
          <a:p>
            <a:endParaRPr lang="en-US" dirty="0"/>
          </a:p>
        </p:txBody>
      </p:sp>
      <p:sp>
        <p:nvSpPr>
          <p:cNvPr id="6" name="Footer Placeholder 5"/>
          <p:cNvSpPr>
            <a:spLocks noGrp="1"/>
          </p:cNvSpPr>
          <p:nvPr>
            <p:ph type="ftr" sz="quarter" idx="4"/>
          </p:nvPr>
        </p:nvSpPr>
        <p:spPr>
          <a:xfrm>
            <a:off x="82427" y="8744096"/>
            <a:ext cx="2929274" cy="463407"/>
          </a:xfrm>
          <a:prstGeom prst="rect">
            <a:avLst/>
          </a:prstGeom>
        </p:spPr>
        <p:txBody>
          <a:bodyPr vert="horz" lIns="92492" tIns="46246" rIns="92492" bIns="46246" rtlCol="0" anchor="b"/>
          <a:lstStyle>
            <a:lvl1pPr algn="l">
              <a:defRPr sz="1400"/>
            </a:lvl1pPr>
          </a:lstStyle>
          <a:p>
            <a:endParaRPr lang="en-US" dirty="0"/>
          </a:p>
        </p:txBody>
      </p:sp>
      <p:sp>
        <p:nvSpPr>
          <p:cNvPr id="7" name="Slide Number Placeholder 6"/>
          <p:cNvSpPr>
            <a:spLocks noGrp="1"/>
          </p:cNvSpPr>
          <p:nvPr>
            <p:ph type="sldNum" sz="quarter" idx="5"/>
          </p:nvPr>
        </p:nvSpPr>
        <p:spPr>
          <a:xfrm>
            <a:off x="3936770" y="8744096"/>
            <a:ext cx="2919957" cy="463407"/>
          </a:xfrm>
          <a:prstGeom prst="rect">
            <a:avLst/>
          </a:prstGeom>
        </p:spPr>
        <p:txBody>
          <a:bodyPr vert="horz" lIns="92492" tIns="46246" rIns="92492" bIns="46246" rtlCol="0" anchor="b"/>
          <a:lstStyle>
            <a:lvl1pPr algn="r">
              <a:defRPr sz="1400"/>
            </a:lvl1pPr>
          </a:lstStyle>
          <a:p>
            <a:r>
              <a:rPr lang="en-US" dirty="0"/>
              <a:t>Notes view: </a:t>
            </a:r>
            <a:fld id="{128CEAFE-FA94-43E5-B0FF-D47E1CCDD1B4}" type="slidenum">
              <a:rPr lang="en-US" smtClean="0"/>
              <a:pPr/>
              <a:t>‹N›</a:t>
            </a:fld>
            <a:endParaRPr lang="en-US" dirty="0"/>
          </a:p>
        </p:txBody>
      </p:sp>
      <p:sp>
        <p:nvSpPr>
          <p:cNvPr id="5" name="Notes Placeholder 4"/>
          <p:cNvSpPr>
            <a:spLocks noGrp="1"/>
          </p:cNvSpPr>
          <p:nvPr>
            <p:ph type="body" sz="quarter" idx="3"/>
          </p:nvPr>
        </p:nvSpPr>
        <p:spPr>
          <a:xfrm>
            <a:off x="259519" y="4714653"/>
            <a:ext cx="6413424" cy="3768947"/>
          </a:xfrm>
          <a:prstGeom prst="rect">
            <a:avLst/>
          </a:prstGeom>
        </p:spPr>
        <p:txBody>
          <a:bodyPr vert="horz" lIns="92492" tIns="46246" rIns="92492" bIns="46246"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Date Placeholder 7"/>
          <p:cNvSpPr>
            <a:spLocks noGrp="1"/>
          </p:cNvSpPr>
          <p:nvPr>
            <p:ph type="dt" idx="1"/>
          </p:nvPr>
        </p:nvSpPr>
        <p:spPr>
          <a:xfrm>
            <a:off x="3937000" y="0"/>
            <a:ext cx="3011488" cy="463550"/>
          </a:xfrm>
          <a:prstGeom prst="rect">
            <a:avLst/>
          </a:prstGeom>
        </p:spPr>
        <p:txBody>
          <a:bodyPr vert="horz" lIns="91440" tIns="45720" rIns="91440" bIns="45720" rtlCol="0"/>
          <a:lstStyle>
            <a:lvl1pPr algn="r">
              <a:defRPr sz="1200"/>
            </a:lvl1pPr>
          </a:lstStyle>
          <a:p>
            <a:fld id="{F2C7CF5F-7CF3-4DF3-838A-EE34544862CC}" type="datetimeFigureOut">
              <a:rPr lang="en-US" smtClean="0"/>
              <a:t>10/31/23</a:t>
            </a:fld>
            <a:endParaRPr lang="en-US"/>
          </a:p>
        </p:txBody>
      </p:sp>
    </p:spTree>
    <p:extLst>
      <p:ext uri="{BB962C8B-B14F-4D97-AF65-F5344CB8AC3E}">
        <p14:creationId xmlns:p14="http://schemas.microsoft.com/office/powerpoint/2010/main" val="4173362221"/>
      </p:ext>
    </p:extLst>
  </p:cSld>
  <p:clrMap bg1="lt1" tx1="dk1" bg2="lt2" tx2="dk2" accent1="accent1" accent2="accent2" accent3="accent3" accent4="accent4" accent5="accent5" accent6="accent6" hlink="hlink" folHlink="folHlink"/>
  <p:notesStyle>
    <a:lvl1pPr marL="0" indent="0" algn="l" defTabSz="914400" rtl="0" eaLnBrk="1" latinLnBrk="0" hangingPunct="1">
      <a:spcAft>
        <a:spcPts val="600"/>
      </a:spcAft>
      <a:buFont typeface="Arial" panose="020B0604020202020204" pitchFamily="34" charset="0"/>
      <a:buChar char="​"/>
      <a:defRPr sz="1200" kern="1200">
        <a:solidFill>
          <a:schemeClr val="tx1"/>
        </a:solidFill>
        <a:latin typeface="+mn-lt"/>
        <a:ea typeface="+mn-ea"/>
        <a:cs typeface="+mn-cs"/>
      </a:defRPr>
    </a:lvl1pPr>
    <a:lvl2pPr marL="114300" indent="-114300" algn="l" defTabSz="914400" rtl="0" eaLnBrk="1" latinLnBrk="0" hangingPunct="1">
      <a:spcAft>
        <a:spcPts val="600"/>
      </a:spcAft>
      <a:buFont typeface="Arial" panose="020B0604020202020204" pitchFamily="34" charset="0"/>
      <a:buChar char="•"/>
      <a:defRPr sz="1200" kern="1200">
        <a:solidFill>
          <a:schemeClr val="tx1"/>
        </a:solidFill>
        <a:latin typeface="+mn-lt"/>
        <a:ea typeface="+mn-ea"/>
        <a:cs typeface="+mn-cs"/>
      </a:defRPr>
    </a:lvl2pPr>
    <a:lvl3pPr marL="228600" indent="-114300" algn="l" defTabSz="914400" rtl="0" eaLnBrk="1" latinLnBrk="0" hangingPunct="1">
      <a:spcAft>
        <a:spcPts val="600"/>
      </a:spcAft>
      <a:buClr>
        <a:schemeClr val="tx2"/>
      </a:buClr>
      <a:buFont typeface="Arial" panose="020B0604020202020204" pitchFamily="34" charset="0"/>
      <a:buChar char="•"/>
      <a:defRPr sz="1200" kern="1200">
        <a:solidFill>
          <a:schemeClr val="tx1"/>
        </a:solidFill>
        <a:latin typeface="+mn-lt"/>
        <a:ea typeface="+mn-ea"/>
        <a:cs typeface="+mn-cs"/>
      </a:defRPr>
    </a:lvl3pPr>
    <a:lvl4pPr marL="514350" indent="-114300" algn="l" defTabSz="914400" rtl="0" eaLnBrk="1" latinLnBrk="0" hangingPunct="1">
      <a:spcAft>
        <a:spcPts val="600"/>
      </a:spcAft>
      <a:buFont typeface="Arial" panose="020B0604020202020204" pitchFamily="34" charset="0"/>
      <a:buChar char="•"/>
      <a:defRPr sz="1000" kern="1200">
        <a:solidFill>
          <a:schemeClr val="tx1"/>
        </a:solidFill>
        <a:latin typeface="+mn-lt"/>
        <a:ea typeface="+mn-ea"/>
        <a:cs typeface="+mn-cs"/>
      </a:defRPr>
    </a:lvl4pPr>
    <a:lvl5pPr marL="685800" indent="-114300" algn="l" defTabSz="914400" rtl="0" eaLnBrk="1" latinLnBrk="0" hangingPunct="1">
      <a:spcAft>
        <a:spcPts val="600"/>
      </a:spcAft>
      <a:buClr>
        <a:schemeClr val="tx2"/>
      </a:buClr>
      <a:buFont typeface="Arial" panose="020B0604020202020204" pitchFamily="34" charset="0"/>
      <a:buChar char="•"/>
      <a:defRPr sz="1000" i="1"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extLst>
    <p:ext uri="{620B2872-D7B9-4A21-9093-7833F8D536E1}">
      <p15:sldGuideLst xmlns:p15="http://schemas.microsoft.com/office/powerpoint/2012/main">
        <p15:guide id="1" orient="horz" pos="2910" userDrawn="1">
          <p15:clr>
            <a:srgbClr val="F26B43"/>
          </p15:clr>
        </p15:guide>
        <p15:guide id="2" pos="2189" userDrawn="1">
          <p15:clr>
            <a:srgbClr val="F26B43"/>
          </p15:clr>
        </p15:guide>
      </p15:sldGuideLst>
    </p:ext>
  </p:extLst>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6"/>
        <p:cNvGrpSpPr/>
        <p:nvPr/>
      </p:nvGrpSpPr>
      <p:grpSpPr>
        <a:xfrm>
          <a:off x="0" y="0"/>
          <a:ext cx="0" cy="0"/>
          <a:chOff x="0" y="0"/>
          <a:chExt cx="0" cy="0"/>
        </a:xfrm>
      </p:grpSpPr>
      <p:sp>
        <p:nvSpPr>
          <p:cNvPr id="507" name="Google Shape;507;p1:notes"/>
          <p:cNvSpPr>
            <a:spLocks noGrp="1" noRot="1" noChangeAspect="1"/>
          </p:cNvSpPr>
          <p:nvPr>
            <p:ph type="sldImg" idx="2"/>
          </p:nvPr>
        </p:nvSpPr>
        <p:spPr>
          <a:xfrm>
            <a:off x="155575" y="574675"/>
            <a:ext cx="6621463" cy="37242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chemeClr val="lt2"/>
            </a:solidFill>
            <a:prstDash val="solid"/>
            <a:round/>
            <a:headEnd type="none" w="sm" len="sm"/>
            <a:tailEnd type="none" w="sm" len="sm"/>
          </a:ln>
        </p:spPr>
      </p:sp>
      <p:sp>
        <p:nvSpPr>
          <p:cNvPr id="508" name="Google Shape;508;p1:notes"/>
          <p:cNvSpPr txBox="1">
            <a:spLocks noGrp="1"/>
          </p:cNvSpPr>
          <p:nvPr>
            <p:ph type="body" idx="1"/>
          </p:nvPr>
        </p:nvSpPr>
        <p:spPr>
          <a:xfrm>
            <a:off x="259519" y="4714653"/>
            <a:ext cx="6413424" cy="3768947"/>
          </a:xfrm>
          <a:prstGeom prst="rect">
            <a:avLst/>
          </a:prstGeom>
          <a:noFill/>
          <a:ln>
            <a:noFill/>
          </a:ln>
        </p:spPr>
        <p:txBody>
          <a:bodyPr spcFirstLastPara="1" wrap="square" lIns="92475" tIns="46225" rIns="92475" bIns="46225" anchor="t" anchorCtr="0">
            <a:noAutofit/>
          </a:bodyPr>
          <a:lstStyle/>
          <a:p>
            <a:pPr marL="0" lvl="0" indent="0" algn="l" rtl="0">
              <a:spcBef>
                <a:spcPts val="0"/>
              </a:spcBef>
              <a:spcAft>
                <a:spcPts val="0"/>
              </a:spcAft>
              <a:buClr>
                <a:schemeClr val="dk1"/>
              </a:buClr>
              <a:buSzPts val="1200"/>
              <a:buNone/>
            </a:pPr>
            <a:endParaRPr dirty="0"/>
          </a:p>
        </p:txBody>
      </p:sp>
      <p:sp>
        <p:nvSpPr>
          <p:cNvPr id="509" name="Google Shape;509;p1:notes"/>
          <p:cNvSpPr txBox="1">
            <a:spLocks noGrp="1"/>
          </p:cNvSpPr>
          <p:nvPr>
            <p:ph type="sldNum" idx="12"/>
          </p:nvPr>
        </p:nvSpPr>
        <p:spPr>
          <a:xfrm>
            <a:off x="3936770" y="8744096"/>
            <a:ext cx="2919957" cy="463407"/>
          </a:xfrm>
          <a:prstGeom prst="rect">
            <a:avLst/>
          </a:prstGeom>
          <a:noFill/>
          <a:ln>
            <a:noFill/>
          </a:ln>
        </p:spPr>
        <p:txBody>
          <a:bodyPr spcFirstLastPara="1" wrap="square" lIns="92475" tIns="46225" rIns="92475" bIns="46225" anchor="b" anchorCtr="0">
            <a:noAutofit/>
          </a:bodyPr>
          <a:lstStyle/>
          <a:p>
            <a:pPr marL="0" lvl="0" indent="0" algn="r" rtl="0">
              <a:spcBef>
                <a:spcPts val="0"/>
              </a:spcBef>
              <a:spcAft>
                <a:spcPts val="0"/>
              </a:spcAft>
              <a:buNone/>
            </a:pPr>
            <a:r>
              <a:rPr lang="en-US"/>
              <a:t>Notes view: </a:t>
            </a:r>
            <a:fld id="{00000000-1234-1234-1234-123412341234}" type="slidenum">
              <a:rPr lang="en-US"/>
              <a:t>0</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6"/>
        <p:cNvGrpSpPr/>
        <p:nvPr/>
      </p:nvGrpSpPr>
      <p:grpSpPr>
        <a:xfrm>
          <a:off x="0" y="0"/>
          <a:ext cx="0" cy="0"/>
          <a:chOff x="0" y="0"/>
          <a:chExt cx="0" cy="0"/>
        </a:xfrm>
      </p:grpSpPr>
      <p:sp>
        <p:nvSpPr>
          <p:cNvPr id="507" name="Google Shape;507;p1:notes"/>
          <p:cNvSpPr>
            <a:spLocks noGrp="1" noRot="1" noChangeAspect="1"/>
          </p:cNvSpPr>
          <p:nvPr>
            <p:ph type="sldImg" idx="2"/>
          </p:nvPr>
        </p:nvSpPr>
        <p:spPr>
          <a:xfrm>
            <a:off x="155575" y="574675"/>
            <a:ext cx="6621463" cy="37242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chemeClr val="lt2"/>
            </a:solidFill>
            <a:prstDash val="solid"/>
            <a:round/>
            <a:headEnd type="none" w="sm" len="sm"/>
            <a:tailEnd type="none" w="sm" len="sm"/>
          </a:ln>
        </p:spPr>
      </p:sp>
      <p:sp>
        <p:nvSpPr>
          <p:cNvPr id="508" name="Google Shape;508;p1:notes"/>
          <p:cNvSpPr txBox="1">
            <a:spLocks noGrp="1"/>
          </p:cNvSpPr>
          <p:nvPr>
            <p:ph type="body" idx="1"/>
          </p:nvPr>
        </p:nvSpPr>
        <p:spPr>
          <a:xfrm>
            <a:off x="259519" y="4714653"/>
            <a:ext cx="6413424" cy="3768947"/>
          </a:xfrm>
          <a:prstGeom prst="rect">
            <a:avLst/>
          </a:prstGeom>
          <a:noFill/>
          <a:ln>
            <a:noFill/>
          </a:ln>
        </p:spPr>
        <p:txBody>
          <a:bodyPr spcFirstLastPara="1" wrap="square" lIns="92475" tIns="46225" rIns="92475" bIns="46225" anchor="t" anchorCtr="0">
            <a:noAutofit/>
          </a:bodyPr>
          <a:lstStyle/>
          <a:p>
            <a:pPr marL="0" lvl="0" indent="0" algn="l" rtl="0">
              <a:spcBef>
                <a:spcPts val="0"/>
              </a:spcBef>
              <a:spcAft>
                <a:spcPts val="0"/>
              </a:spcAft>
              <a:buClr>
                <a:schemeClr val="dk1"/>
              </a:buClr>
              <a:buSzPts val="1200"/>
              <a:buNone/>
            </a:pPr>
            <a:endParaRPr dirty="0"/>
          </a:p>
        </p:txBody>
      </p:sp>
      <p:sp>
        <p:nvSpPr>
          <p:cNvPr id="509" name="Google Shape;509;p1:notes"/>
          <p:cNvSpPr txBox="1">
            <a:spLocks noGrp="1"/>
          </p:cNvSpPr>
          <p:nvPr>
            <p:ph type="sldNum" idx="12"/>
          </p:nvPr>
        </p:nvSpPr>
        <p:spPr>
          <a:xfrm>
            <a:off x="3936770" y="8744096"/>
            <a:ext cx="2919957" cy="463407"/>
          </a:xfrm>
          <a:prstGeom prst="rect">
            <a:avLst/>
          </a:prstGeom>
          <a:noFill/>
          <a:ln>
            <a:noFill/>
          </a:ln>
        </p:spPr>
        <p:txBody>
          <a:bodyPr spcFirstLastPara="1" wrap="square" lIns="92475" tIns="46225" rIns="92475" bIns="46225" anchor="b" anchorCtr="0">
            <a:noAutofit/>
          </a:bodyPr>
          <a:lstStyle/>
          <a:p>
            <a:pPr marL="0" lvl="0" indent="0" algn="r" rtl="0">
              <a:spcBef>
                <a:spcPts val="0"/>
              </a:spcBef>
              <a:spcAft>
                <a:spcPts val="0"/>
              </a:spcAft>
              <a:buNone/>
            </a:pPr>
            <a:r>
              <a:rPr lang="en-US"/>
              <a:t>Notes view: </a:t>
            </a:r>
            <a:fld id="{00000000-1234-1234-1234-123412341234}" type="slidenum">
              <a:rPr lang="en-US"/>
              <a:t>1</a:t>
            </a:fld>
            <a:endParaRPr/>
          </a:p>
        </p:txBody>
      </p:sp>
    </p:spTree>
    <p:extLst>
      <p:ext uri="{BB962C8B-B14F-4D97-AF65-F5344CB8AC3E}">
        <p14:creationId xmlns:p14="http://schemas.microsoft.com/office/powerpoint/2010/main" val="41698935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6"/>
        <p:cNvGrpSpPr/>
        <p:nvPr/>
      </p:nvGrpSpPr>
      <p:grpSpPr>
        <a:xfrm>
          <a:off x="0" y="0"/>
          <a:ext cx="0" cy="0"/>
          <a:chOff x="0" y="0"/>
          <a:chExt cx="0" cy="0"/>
        </a:xfrm>
      </p:grpSpPr>
      <p:sp>
        <p:nvSpPr>
          <p:cNvPr id="507" name="Google Shape;507;p1:notes"/>
          <p:cNvSpPr>
            <a:spLocks noGrp="1" noRot="1" noChangeAspect="1"/>
          </p:cNvSpPr>
          <p:nvPr>
            <p:ph type="sldImg" idx="2"/>
          </p:nvPr>
        </p:nvSpPr>
        <p:spPr>
          <a:xfrm>
            <a:off x="155575" y="574675"/>
            <a:ext cx="6621463" cy="37242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chemeClr val="lt2"/>
            </a:solidFill>
            <a:prstDash val="solid"/>
            <a:round/>
            <a:headEnd type="none" w="sm" len="sm"/>
            <a:tailEnd type="none" w="sm" len="sm"/>
          </a:ln>
        </p:spPr>
      </p:sp>
      <p:sp>
        <p:nvSpPr>
          <p:cNvPr id="508" name="Google Shape;508;p1:notes"/>
          <p:cNvSpPr txBox="1">
            <a:spLocks noGrp="1"/>
          </p:cNvSpPr>
          <p:nvPr>
            <p:ph type="body" idx="1"/>
          </p:nvPr>
        </p:nvSpPr>
        <p:spPr>
          <a:xfrm>
            <a:off x="259519" y="4714653"/>
            <a:ext cx="6413424" cy="3768947"/>
          </a:xfrm>
          <a:prstGeom prst="rect">
            <a:avLst/>
          </a:prstGeom>
          <a:noFill/>
          <a:ln>
            <a:noFill/>
          </a:ln>
        </p:spPr>
        <p:txBody>
          <a:bodyPr spcFirstLastPara="1" wrap="square" lIns="92475" tIns="46225" rIns="92475" bIns="46225" anchor="t" anchorCtr="0">
            <a:noAutofit/>
          </a:bodyPr>
          <a:lstStyle/>
          <a:p>
            <a:pPr marL="0" lvl="0" indent="0" algn="l" rtl="0">
              <a:spcBef>
                <a:spcPts val="0"/>
              </a:spcBef>
              <a:spcAft>
                <a:spcPts val="0"/>
              </a:spcAft>
              <a:buClr>
                <a:schemeClr val="dk1"/>
              </a:buClr>
              <a:buSzPts val="1200"/>
              <a:buNone/>
            </a:pPr>
            <a:endParaRPr dirty="0"/>
          </a:p>
        </p:txBody>
      </p:sp>
      <p:sp>
        <p:nvSpPr>
          <p:cNvPr id="509" name="Google Shape;509;p1:notes"/>
          <p:cNvSpPr txBox="1">
            <a:spLocks noGrp="1"/>
          </p:cNvSpPr>
          <p:nvPr>
            <p:ph type="sldNum" idx="12"/>
          </p:nvPr>
        </p:nvSpPr>
        <p:spPr>
          <a:xfrm>
            <a:off x="3936770" y="8744096"/>
            <a:ext cx="2919957" cy="463407"/>
          </a:xfrm>
          <a:prstGeom prst="rect">
            <a:avLst/>
          </a:prstGeom>
          <a:noFill/>
          <a:ln>
            <a:noFill/>
          </a:ln>
        </p:spPr>
        <p:txBody>
          <a:bodyPr spcFirstLastPara="1" wrap="square" lIns="92475" tIns="46225" rIns="92475" bIns="46225" anchor="b" anchorCtr="0">
            <a:noAutofit/>
          </a:bodyPr>
          <a:lstStyle/>
          <a:p>
            <a:pPr marL="0" lvl="0" indent="0" algn="r" rtl="0">
              <a:spcBef>
                <a:spcPts val="0"/>
              </a:spcBef>
              <a:spcAft>
                <a:spcPts val="0"/>
              </a:spcAft>
              <a:buNone/>
            </a:pPr>
            <a:r>
              <a:rPr lang="en-US"/>
              <a:t>Notes view: </a:t>
            </a:r>
            <a:fld id="{00000000-1234-1234-1234-123412341234}" type="slidenum">
              <a:rPr lang="en-US"/>
              <a:t>2</a:t>
            </a:fld>
            <a:endParaRPr/>
          </a:p>
        </p:txBody>
      </p:sp>
    </p:spTree>
    <p:extLst>
      <p:ext uri="{BB962C8B-B14F-4D97-AF65-F5344CB8AC3E}">
        <p14:creationId xmlns:p14="http://schemas.microsoft.com/office/powerpoint/2010/main" val="61918534"/>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2.emf"/><Relationship Id="rId3" Type="http://schemas.openxmlformats.org/officeDocument/2006/relationships/tags" Target="../tags/tag4.xml"/><Relationship Id="rId7" Type="http://schemas.openxmlformats.org/officeDocument/2006/relationships/oleObject" Target="../embeddings/oleObject2.bin"/><Relationship Id="rId2" Type="http://schemas.openxmlformats.org/officeDocument/2006/relationships/tags" Target="../tags/tag3.xml"/><Relationship Id="rId1" Type="http://schemas.openxmlformats.org/officeDocument/2006/relationships/vmlDrawing" Target="../drawings/vmlDrawing2.vml"/><Relationship Id="rId6" Type="http://schemas.openxmlformats.org/officeDocument/2006/relationships/slideMaster" Target="../slideMasters/slideMaster1.xml"/><Relationship Id="rId5" Type="http://schemas.openxmlformats.org/officeDocument/2006/relationships/tags" Target="../tags/tag6.xml"/><Relationship Id="rId10" Type="http://schemas.openxmlformats.org/officeDocument/2006/relationships/image" Target="../media/image4.jpg"/><Relationship Id="rId4" Type="http://schemas.openxmlformats.org/officeDocument/2006/relationships/tags" Target="../tags/tag5.xml"/><Relationship Id="rId9"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3.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4.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15.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16.xml"/></Relationships>
</file>

<file path=ppt/slideLayouts/_rels/slideLayout14.xml.rels><?xml version="1.0" encoding="UTF-8" standalone="yes"?>
<Relationships xmlns="http://schemas.openxmlformats.org/package/2006/relationships"><Relationship Id="rId3" Type="http://schemas.openxmlformats.org/officeDocument/2006/relationships/tags" Target="../tags/tag18.xml"/><Relationship Id="rId7" Type="http://schemas.openxmlformats.org/officeDocument/2006/relationships/image" Target="../media/image8.png"/><Relationship Id="rId2" Type="http://schemas.openxmlformats.org/officeDocument/2006/relationships/tags" Target="../tags/tag17.xml"/><Relationship Id="rId1" Type="http://schemas.openxmlformats.org/officeDocument/2006/relationships/vmlDrawing" Target="../drawings/vmlDrawing3.vml"/><Relationship Id="rId6" Type="http://schemas.openxmlformats.org/officeDocument/2006/relationships/image" Target="../media/image7.emf"/><Relationship Id="rId5" Type="http://schemas.openxmlformats.org/officeDocument/2006/relationships/oleObject" Target="../embeddings/oleObject3.bin"/><Relationship Id="rId4"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19.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20.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2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2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23.xml"/></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2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4.xml"/></Relationships>
</file>

<file path=ppt/slideLayouts/_rels/slideLayout2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5.xml"/></Relationships>
</file>

<file path=ppt/slideLayouts/_rels/slideLayout2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6.xml"/><Relationship Id="rId1" Type="http://schemas.openxmlformats.org/officeDocument/2006/relationships/vmlDrawing" Target="../drawings/vmlDrawing4.vml"/><Relationship Id="rId6" Type="http://schemas.openxmlformats.org/officeDocument/2006/relationships/image" Target="../media/image9.png"/><Relationship Id="rId5" Type="http://schemas.openxmlformats.org/officeDocument/2006/relationships/image" Target="../media/image7.emf"/><Relationship Id="rId4" Type="http://schemas.openxmlformats.org/officeDocument/2006/relationships/oleObject" Target="../embeddings/oleObject4.bin"/></Relationships>
</file>

<file path=ppt/slideLayouts/_rels/slideLayout2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7.xml"/></Relationships>
</file>

<file path=ppt/slideLayouts/_rels/slideLayout2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8.xml"/></Relationships>
</file>

<file path=ppt/slideLayouts/_rels/slideLayout2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9.xml"/></Relationships>
</file>

<file path=ppt/slideLayouts/_rels/slideLayout2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0.xml"/></Relationships>
</file>

<file path=ppt/slideLayouts/_rels/slideLayout27.xml.rels><?xml version="1.0" encoding="UTF-8" standalone="yes"?>
<Relationships xmlns="http://schemas.openxmlformats.org/package/2006/relationships"><Relationship Id="rId8" Type="http://schemas.openxmlformats.org/officeDocument/2006/relationships/image" Target="../media/image4.jpg"/><Relationship Id="rId3" Type="http://schemas.openxmlformats.org/officeDocument/2006/relationships/tags" Target="../tags/tag32.xml"/><Relationship Id="rId7" Type="http://schemas.openxmlformats.org/officeDocument/2006/relationships/image" Target="../media/image2.emf"/><Relationship Id="rId2" Type="http://schemas.openxmlformats.org/officeDocument/2006/relationships/tags" Target="../tags/tag31.xml"/><Relationship Id="rId1" Type="http://schemas.openxmlformats.org/officeDocument/2006/relationships/vmlDrawing" Target="../drawings/vmlDrawing5.vml"/><Relationship Id="rId6" Type="http://schemas.openxmlformats.org/officeDocument/2006/relationships/oleObject" Target="../embeddings/oleObject5.bin"/><Relationship Id="rId5" Type="http://schemas.openxmlformats.org/officeDocument/2006/relationships/slideMaster" Target="../slideMasters/slideMaster1.xml"/><Relationship Id="rId4" Type="http://schemas.openxmlformats.org/officeDocument/2006/relationships/tags" Target="../tags/tag33.xml"/></Relationships>
</file>

<file path=ppt/slideLayouts/_rels/slideLayout2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4.xml"/></Relationships>
</file>

<file path=ppt/slideLayouts/_rels/slideLayout29.xml.rels><?xml version="1.0" encoding="UTF-8" standalone="yes"?>
<Relationships xmlns="http://schemas.openxmlformats.org/package/2006/relationships"><Relationship Id="rId8" Type="http://schemas.openxmlformats.org/officeDocument/2006/relationships/image" Target="../media/image2.emf"/><Relationship Id="rId3" Type="http://schemas.openxmlformats.org/officeDocument/2006/relationships/tags" Target="../tags/tag36.xml"/><Relationship Id="rId7" Type="http://schemas.openxmlformats.org/officeDocument/2006/relationships/oleObject" Target="../embeddings/oleObject6.bin"/><Relationship Id="rId2" Type="http://schemas.openxmlformats.org/officeDocument/2006/relationships/tags" Target="../tags/tag35.xml"/><Relationship Id="rId1" Type="http://schemas.openxmlformats.org/officeDocument/2006/relationships/vmlDrawing" Target="../drawings/vmlDrawing6.vml"/><Relationship Id="rId6" Type="http://schemas.openxmlformats.org/officeDocument/2006/relationships/slideMaster" Target="../slideMasters/slideMaster1.xml"/><Relationship Id="rId5" Type="http://schemas.openxmlformats.org/officeDocument/2006/relationships/tags" Target="../tags/tag38.xml"/><Relationship Id="rId10" Type="http://schemas.openxmlformats.org/officeDocument/2006/relationships/image" Target="../media/image4.jpg"/><Relationship Id="rId4" Type="http://schemas.openxmlformats.org/officeDocument/2006/relationships/tags" Target="../tags/tag37.xml"/><Relationship Id="rId9"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9.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0.xml"/></Relationships>
</file>

<file path=ppt/slideLayouts/_rels/slideLayout3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3.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4.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5.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6.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8.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7.xml"/></Relationships>
</file>

<file path=ppt/slideLayouts/_rels/slideLayout41.xml.rels><?xml version="1.0" encoding="UTF-8" standalone="yes"?>
<Relationships xmlns="http://schemas.openxmlformats.org/package/2006/relationships"><Relationship Id="rId3" Type="http://schemas.openxmlformats.org/officeDocument/2006/relationships/tags" Target="../tags/tag49.xml"/><Relationship Id="rId7" Type="http://schemas.openxmlformats.org/officeDocument/2006/relationships/image" Target="../media/image5.png"/><Relationship Id="rId2" Type="http://schemas.openxmlformats.org/officeDocument/2006/relationships/tags" Target="../tags/tag48.xml"/><Relationship Id="rId1" Type="http://schemas.openxmlformats.org/officeDocument/2006/relationships/vmlDrawing" Target="../drawings/vmlDrawing7.vml"/><Relationship Id="rId6" Type="http://schemas.openxmlformats.org/officeDocument/2006/relationships/image" Target="../media/image7.emf"/><Relationship Id="rId5" Type="http://schemas.openxmlformats.org/officeDocument/2006/relationships/oleObject" Target="../embeddings/oleObject7.bin"/><Relationship Id="rId4"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50.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1.xml"/><Relationship Id="rId1" Type="http://schemas.openxmlformats.org/officeDocument/2006/relationships/tags" Target="../tags/tag51.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52.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53.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54.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55.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56.xml"/></Relationships>
</file>

<file path=ppt/slideLayouts/_rels/slideLayout4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7.xml"/></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5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8.xml"/></Relationships>
</file>

<file path=ppt/slideLayouts/_rels/slideLayout5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59.xml"/><Relationship Id="rId1" Type="http://schemas.openxmlformats.org/officeDocument/2006/relationships/vmlDrawing" Target="../drawings/vmlDrawing8.vml"/><Relationship Id="rId6" Type="http://schemas.openxmlformats.org/officeDocument/2006/relationships/image" Target="../media/image9.png"/><Relationship Id="rId5" Type="http://schemas.openxmlformats.org/officeDocument/2006/relationships/image" Target="../media/image2.emf"/><Relationship Id="rId4" Type="http://schemas.openxmlformats.org/officeDocument/2006/relationships/oleObject" Target="../embeddings/oleObject8.bin"/></Relationships>
</file>

<file path=ppt/slideLayouts/_rels/slideLayout5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0.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61.xml"/></Relationships>
</file>

<file path=ppt/slideLayouts/_rels/slideLayout5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2.xml"/></Relationships>
</file>

<file path=ppt/slideLayouts/_rels/slideLayout5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3.xml"/></Relationships>
</file>

<file path=ppt/slideLayouts/_rels/slideLayout5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4.xml"/></Relationships>
</file>

<file path=ppt/slideLayouts/_rels/slideLayout57.xml.rels><?xml version="1.0" encoding="UTF-8" standalone="yes"?>
<Relationships xmlns="http://schemas.openxmlformats.org/package/2006/relationships"><Relationship Id="rId8" Type="http://schemas.openxmlformats.org/officeDocument/2006/relationships/image" Target="../media/image4.jpg"/><Relationship Id="rId3" Type="http://schemas.openxmlformats.org/officeDocument/2006/relationships/tags" Target="../tags/tag66.xml"/><Relationship Id="rId7" Type="http://schemas.openxmlformats.org/officeDocument/2006/relationships/image" Target="../media/image2.emf"/><Relationship Id="rId2" Type="http://schemas.openxmlformats.org/officeDocument/2006/relationships/tags" Target="../tags/tag65.xml"/><Relationship Id="rId1" Type="http://schemas.openxmlformats.org/officeDocument/2006/relationships/vmlDrawing" Target="../drawings/vmlDrawing9.vml"/><Relationship Id="rId6" Type="http://schemas.openxmlformats.org/officeDocument/2006/relationships/oleObject" Target="../embeddings/oleObject9.bin"/><Relationship Id="rId5" Type="http://schemas.openxmlformats.org/officeDocument/2006/relationships/slideMaster" Target="../slideMasters/slideMaster1.xml"/><Relationship Id="rId4" Type="http://schemas.openxmlformats.org/officeDocument/2006/relationships/tags" Target="../tags/tag67.xml"/></Relationships>
</file>

<file path=ppt/slideLayouts/_rels/slideLayout5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8.xml"/></Relationships>
</file>

<file path=ppt/slideLayouts/_rels/slideLayout59.xml.rels><?xml version="1.0" encoding="UTF-8" standalone="yes"?>
<Relationships xmlns="http://schemas.openxmlformats.org/package/2006/relationships"><Relationship Id="rId3" Type="http://schemas.openxmlformats.org/officeDocument/2006/relationships/tags" Target="../tags/tag70.xml"/><Relationship Id="rId2" Type="http://schemas.openxmlformats.org/officeDocument/2006/relationships/tags" Target="../tags/tag69.xml"/><Relationship Id="rId1" Type="http://schemas.openxmlformats.org/officeDocument/2006/relationships/vmlDrawing" Target="../drawings/vmlDrawing10.vml"/><Relationship Id="rId6" Type="http://schemas.openxmlformats.org/officeDocument/2006/relationships/image" Target="../media/image1.emf"/><Relationship Id="rId5" Type="http://schemas.openxmlformats.org/officeDocument/2006/relationships/oleObject" Target="../embeddings/oleObject10.bin"/><Relationship Id="rId4"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1.xml"/><Relationship Id="rId1" Type="http://schemas.openxmlformats.org/officeDocument/2006/relationships/vmlDrawing" Target="../drawings/vmlDrawing11.vml"/><Relationship Id="rId5" Type="http://schemas.openxmlformats.org/officeDocument/2006/relationships/image" Target="../media/image1.emf"/><Relationship Id="rId4" Type="http://schemas.openxmlformats.org/officeDocument/2006/relationships/oleObject" Target="../embeddings/oleObject11.bin"/></Relationships>
</file>

<file path=ppt/slideLayouts/_rels/slideLayout6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2.xml"/><Relationship Id="rId1" Type="http://schemas.openxmlformats.org/officeDocument/2006/relationships/vmlDrawing" Target="../drawings/vmlDrawing12.vml"/><Relationship Id="rId5" Type="http://schemas.openxmlformats.org/officeDocument/2006/relationships/image" Target="../media/image1.emf"/><Relationship Id="rId4" Type="http://schemas.openxmlformats.org/officeDocument/2006/relationships/oleObject" Target="../embeddings/oleObject12.bin"/></Relationships>
</file>

<file path=ppt/slideLayouts/_rels/slideLayout62.xml.rels><?xml version="1.0" encoding="UTF-8" standalone="yes"?>
<Relationships xmlns="http://schemas.openxmlformats.org/package/2006/relationships"><Relationship Id="rId3" Type="http://schemas.openxmlformats.org/officeDocument/2006/relationships/tags" Target="../tags/tag74.xml"/><Relationship Id="rId7" Type="http://schemas.openxmlformats.org/officeDocument/2006/relationships/image" Target="../media/image3.png"/><Relationship Id="rId2" Type="http://schemas.openxmlformats.org/officeDocument/2006/relationships/tags" Target="../tags/tag73.xml"/><Relationship Id="rId1" Type="http://schemas.openxmlformats.org/officeDocument/2006/relationships/vmlDrawing" Target="../drawings/vmlDrawing13.vml"/><Relationship Id="rId6" Type="http://schemas.openxmlformats.org/officeDocument/2006/relationships/image" Target="../media/image1.emf"/><Relationship Id="rId5" Type="http://schemas.openxmlformats.org/officeDocument/2006/relationships/oleObject" Target="../embeddings/oleObject13.bin"/><Relationship Id="rId4"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3" Type="http://schemas.openxmlformats.org/officeDocument/2006/relationships/tags" Target="../tags/tag76.xml"/><Relationship Id="rId2" Type="http://schemas.openxmlformats.org/officeDocument/2006/relationships/tags" Target="../tags/tag75.xml"/><Relationship Id="rId1" Type="http://schemas.openxmlformats.org/officeDocument/2006/relationships/vmlDrawing" Target="../drawings/vmlDrawing14.vml"/><Relationship Id="rId6" Type="http://schemas.openxmlformats.org/officeDocument/2006/relationships/image" Target="../media/image1.emf"/><Relationship Id="rId5" Type="http://schemas.openxmlformats.org/officeDocument/2006/relationships/oleObject" Target="../embeddings/oleObject14.bin"/><Relationship Id="rId4"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7.xml"/><Relationship Id="rId1" Type="http://schemas.openxmlformats.org/officeDocument/2006/relationships/vmlDrawing" Target="../drawings/vmlDrawing15.vml"/><Relationship Id="rId5" Type="http://schemas.openxmlformats.org/officeDocument/2006/relationships/image" Target="../media/image1.emf"/><Relationship Id="rId4" Type="http://schemas.openxmlformats.org/officeDocument/2006/relationships/oleObject" Target="../embeddings/oleObject15.bin"/></Relationships>
</file>

<file path=ppt/slideLayouts/_rels/slideLayout6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8.xml"/><Relationship Id="rId1" Type="http://schemas.openxmlformats.org/officeDocument/2006/relationships/vmlDrawing" Target="../drawings/vmlDrawing16.vml"/><Relationship Id="rId5" Type="http://schemas.openxmlformats.org/officeDocument/2006/relationships/image" Target="../media/image1.emf"/><Relationship Id="rId4" Type="http://schemas.openxmlformats.org/officeDocument/2006/relationships/oleObject" Target="../embeddings/oleObject16.bin"/></Relationships>
</file>

<file path=ppt/slideLayouts/_rels/slideLayout66.xml.rels><?xml version="1.0" encoding="UTF-8" standalone="yes"?>
<Relationships xmlns="http://schemas.openxmlformats.org/package/2006/relationships"><Relationship Id="rId3" Type="http://schemas.openxmlformats.org/officeDocument/2006/relationships/tags" Target="../tags/tag80.xml"/><Relationship Id="rId7" Type="http://schemas.openxmlformats.org/officeDocument/2006/relationships/image" Target="../media/image3.png"/><Relationship Id="rId2" Type="http://schemas.openxmlformats.org/officeDocument/2006/relationships/tags" Target="../tags/tag79.xml"/><Relationship Id="rId1" Type="http://schemas.openxmlformats.org/officeDocument/2006/relationships/vmlDrawing" Target="../drawings/vmlDrawing17.vml"/><Relationship Id="rId6" Type="http://schemas.openxmlformats.org/officeDocument/2006/relationships/image" Target="../media/image1.emf"/><Relationship Id="rId5" Type="http://schemas.openxmlformats.org/officeDocument/2006/relationships/oleObject" Target="../embeddings/oleObject17.bin"/><Relationship Id="rId4"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81.xml"/><Relationship Id="rId1" Type="http://schemas.openxmlformats.org/officeDocument/2006/relationships/vmlDrawing" Target="../drawings/vmlDrawing18.vml"/><Relationship Id="rId6" Type="http://schemas.openxmlformats.org/officeDocument/2006/relationships/image" Target="../media/image5.png"/><Relationship Id="rId5" Type="http://schemas.openxmlformats.org/officeDocument/2006/relationships/image" Target="../media/image1.emf"/><Relationship Id="rId4" Type="http://schemas.openxmlformats.org/officeDocument/2006/relationships/oleObject" Target="../embeddings/oleObject18.bin"/></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0.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extLst>
              <p:ext uri="{D42A27DB-BD31-4B8C-83A1-F6EECF244321}">
                <p14:modId xmlns:p14="http://schemas.microsoft.com/office/powerpoint/2010/main" val="39856122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2221" name="think-cell Slide" r:id="rId7" imgW="384" imgH="384" progId="TCLayout.ActiveDocument.1">
                  <p:embed/>
                </p:oleObj>
              </mc:Choice>
              <mc:Fallback>
                <p:oleObj name="think-cell Slide" r:id="rId7" imgW="384" imgH="384" progId="TCLayout.ActiveDocument.1">
                  <p:embed/>
                  <p:pic>
                    <p:nvPicPr>
                      <p:cNvPr id="0" name=""/>
                      <p:cNvPicPr/>
                      <p:nvPr/>
                    </p:nvPicPr>
                    <p:blipFill>
                      <a:blip r:embed="rId8"/>
                      <a:stretch>
                        <a:fillRect/>
                      </a:stretch>
                    </p:blipFill>
                    <p:spPr>
                      <a:xfrm>
                        <a:off x="1588" y="1588"/>
                        <a:ext cx="1588" cy="1588"/>
                      </a:xfrm>
                      <a:prstGeom prst="rect">
                        <a:avLst/>
                      </a:prstGeom>
                    </p:spPr>
                  </p:pic>
                </p:oleObj>
              </mc:Fallback>
            </mc:AlternateContent>
          </a:graphicData>
        </a:graphic>
      </p:graphicFrame>
      <p:sp>
        <p:nvSpPr>
          <p:cNvPr id="3" name="Rectangle 2" hidden="1"/>
          <p:cNvSpPr/>
          <p:nvPr userDrawn="1">
            <p:custDataLst>
              <p:tags r:id="rId3"/>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93000"/>
              </a:lnSpc>
              <a:spcBef>
                <a:spcPct val="0"/>
              </a:spcBef>
              <a:spcAft>
                <a:spcPct val="0"/>
              </a:spcAft>
            </a:pPr>
            <a:endParaRPr lang="en-US" sz="5400" b="0" i="0" baseline="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14" name="Rectangle 13"/>
          <p:cNvSpPr/>
          <p:nvPr userDrawn="1"/>
        </p:nvSpPr>
        <p:spPr>
          <a:xfrm>
            <a:off x="0" y="5279183"/>
            <a:ext cx="12192000" cy="1578817"/>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pic>
        <p:nvPicPr>
          <p:cNvPr id="18" name="Picture 17"/>
          <p:cNvPicPr>
            <a:picLocks noChangeAspect="1"/>
          </p:cNvPicPr>
          <p:nvPr userDrawn="1"/>
        </p:nvPicPr>
        <p:blipFill rotWithShape="1">
          <a:blip r:embed="rId9">
            <a:extLst>
              <a:ext uri="{28A0092B-C50C-407E-A947-70E740481C1C}">
                <a14:useLocalDpi xmlns:a14="http://schemas.microsoft.com/office/drawing/2010/main" val="0"/>
              </a:ext>
            </a:extLst>
          </a:blip>
          <a:srcRect l="1731" t="8741" r="102" b="27"/>
          <a:stretch/>
        </p:blipFill>
        <p:spPr>
          <a:xfrm rot="16200000" flipH="1">
            <a:off x="8471921" y="1973272"/>
            <a:ext cx="580573" cy="6858000"/>
          </a:xfrm>
          <a:prstGeom prst="rect">
            <a:avLst/>
          </a:prstGeom>
        </p:spPr>
      </p:pic>
      <p:pic>
        <p:nvPicPr>
          <p:cNvPr id="15" name="TitleAndEndImages"/>
          <p:cNvPicPr>
            <a:picLocks noChangeAspect="1"/>
          </p:cNvPicPr>
          <p:nvPr userDrawn="1">
            <p:custDataLst>
              <p:tags r:id="rId4"/>
            </p:custDataLst>
          </p:nvPr>
        </p:nvPicPr>
        <p:blipFill rotWithShape="1">
          <a:blip r:embed="rId10">
            <a:extLst>
              <a:ext uri="{28A0092B-C50C-407E-A947-70E740481C1C}">
                <a14:useLocalDpi xmlns:a14="http://schemas.microsoft.com/office/drawing/2010/main" val="0"/>
              </a:ext>
            </a:extLst>
          </a:blip>
          <a:srcRect b="23056"/>
          <a:stretch/>
        </p:blipFill>
        <p:spPr>
          <a:xfrm flipH="1">
            <a:off x="0" y="0"/>
            <a:ext cx="12192000" cy="5276850"/>
          </a:xfrm>
          <a:prstGeom prst="rect">
            <a:avLst/>
          </a:prstGeom>
        </p:spPr>
      </p:pic>
      <p:sp>
        <p:nvSpPr>
          <p:cNvPr id="20" name="Picture Placeholder 8"/>
          <p:cNvSpPr>
            <a:spLocks noGrp="1"/>
          </p:cNvSpPr>
          <p:nvPr>
            <p:ph type="pic" sz="quarter" idx="13" hasCustomPrompt="1"/>
          </p:nvPr>
        </p:nvSpPr>
        <p:spPr>
          <a:xfrm>
            <a:off x="9366561" y="5570642"/>
            <a:ext cx="1867935" cy="896833"/>
          </a:xfrm>
          <a:prstGeom prst="rect">
            <a:avLst/>
          </a:prstGeom>
        </p:spPr>
        <p:txBody>
          <a:bodyPr anchor="b"/>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Logo</a:t>
            </a:r>
          </a:p>
        </p:txBody>
      </p:sp>
      <p:sp>
        <p:nvSpPr>
          <p:cNvPr id="21" name="Rectangle 20"/>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22" name="Text Placeholder 6"/>
          <p:cNvSpPr>
            <a:spLocks noGrp="1"/>
          </p:cNvSpPr>
          <p:nvPr>
            <p:ph type="body" sz="quarter" idx="12" hasCustomPrompt="1"/>
          </p:nvPr>
        </p:nvSpPr>
        <p:spPr bwMode="black">
          <a:xfrm>
            <a:off x="1117415" y="6207842"/>
            <a:ext cx="6868800" cy="327148"/>
          </a:xfrm>
          <a:prstGeom prst="rect">
            <a:avLst/>
          </a:prstGeom>
          <a:noFill/>
        </p:spPr>
        <p:txBody>
          <a:bodyPr anchor="ctr"/>
          <a:lstStyle>
            <a:lvl1pPr algn="l">
              <a:lnSpc>
                <a:spcPct val="110000"/>
              </a:lnSpc>
              <a:buNone/>
              <a:defRPr sz="1200" b="1" cap="all" baseline="0">
                <a:solidFill>
                  <a:schemeClr val="accent5"/>
                </a:solidFill>
                <a:latin typeface="+mn-lt"/>
                <a:sym typeface="Trebuchet MS" panose="020B0603020202020204" pitchFamily="34" charset="0"/>
              </a:defRPr>
            </a:lvl1pPr>
            <a:lvl2pPr algn="ctr">
              <a:buNone/>
              <a:defRPr/>
            </a:lvl2pPr>
            <a:lvl3pPr marL="0" indent="0" algn="ctr">
              <a:buNone/>
              <a:defRPr/>
            </a:lvl3pPr>
            <a:lvl4pPr marL="228600" indent="0" algn="ctr">
              <a:buNone/>
              <a:defRPr/>
            </a:lvl4pPr>
            <a:lvl5pPr marL="457200" indent="0" algn="ctr">
              <a:buNone/>
              <a:defRPr/>
            </a:lvl5pPr>
          </a:lstStyle>
          <a:p>
            <a:pPr lvl="0"/>
            <a:r>
              <a:rPr lang="en-US" dirty="0"/>
              <a:t>Click to edit date/place</a:t>
            </a:r>
          </a:p>
        </p:txBody>
      </p:sp>
      <p:sp>
        <p:nvSpPr>
          <p:cNvPr id="26" name="Subtitle 2"/>
          <p:cNvSpPr>
            <a:spLocks noGrp="1"/>
          </p:cNvSpPr>
          <p:nvPr>
            <p:ph type="subTitle" idx="1" hasCustomPrompt="1"/>
          </p:nvPr>
        </p:nvSpPr>
        <p:spPr bwMode="white">
          <a:xfrm>
            <a:off x="1117415" y="5495706"/>
            <a:ext cx="6868800" cy="436195"/>
          </a:xfrm>
          <a:prstGeom prst="rect">
            <a:avLst/>
          </a:prstGeom>
        </p:spPr>
        <p:txBody>
          <a:bodyPr anchor="ctr"/>
          <a:lstStyle>
            <a:lvl1pPr marL="0" indent="0" algn="l">
              <a:lnSpc>
                <a:spcPct val="110000"/>
              </a:lnSpc>
              <a:buNone/>
              <a:defRPr sz="1600" baseline="0">
                <a:solidFill>
                  <a:schemeClr val="bg1"/>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in sentence case</a:t>
            </a:r>
          </a:p>
        </p:txBody>
      </p:sp>
      <p:sp>
        <p:nvSpPr>
          <p:cNvPr id="27" name="Title 1"/>
          <p:cNvSpPr>
            <a:spLocks noGrp="1"/>
          </p:cNvSpPr>
          <p:nvPr>
            <p:ph type="ctrTitle" hasCustomPrompt="1"/>
          </p:nvPr>
        </p:nvSpPr>
        <p:spPr bwMode="ltGray">
          <a:xfrm>
            <a:off x="1117415" y="1886242"/>
            <a:ext cx="6868800" cy="3138423"/>
          </a:xfrm>
          <a:prstGeom prst="rect">
            <a:avLst/>
          </a:prstGeom>
        </p:spPr>
        <p:txBody>
          <a:bodyPr anchor="b">
            <a:normAutofit/>
          </a:bodyPr>
          <a:lstStyle>
            <a:lvl1pPr algn="l">
              <a:lnSpc>
                <a:spcPct val="93000"/>
              </a:lnSpc>
              <a:defRPr sz="5400" baseline="0">
                <a:solidFill>
                  <a:schemeClr val="bg1"/>
                </a:solidFill>
                <a:latin typeface="+mj-lt"/>
                <a:sym typeface="Trebuchet MS" panose="020B0603020202020204" pitchFamily="34" charset="0"/>
              </a:defRPr>
            </a:lvl1pPr>
          </a:lstStyle>
          <a:p>
            <a:r>
              <a:rPr lang="en-US" dirty="0"/>
              <a:t>Title in Title Case</a:t>
            </a:r>
          </a:p>
        </p:txBody>
      </p:sp>
      <p:sp>
        <p:nvSpPr>
          <p:cNvPr id="33" name="Freeform 32"/>
          <p:cNvSpPr>
            <a:spLocks noChangeAspect="1"/>
          </p:cNvSpPr>
          <p:nvPr userDrawn="1">
            <p:custDataLst>
              <p:tags r:id="rId5"/>
            </p:custDataLst>
          </p:nvPr>
        </p:nvSpPr>
        <p:spPr bwMode="auto">
          <a:xfrm>
            <a:off x="1117415" y="1112679"/>
            <a:ext cx="2327644" cy="486479"/>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Tree>
    <p:extLst>
      <p:ext uri="{BB962C8B-B14F-4D97-AF65-F5344CB8AC3E}">
        <p14:creationId xmlns:p14="http://schemas.microsoft.com/office/powerpoint/2010/main" val="15151835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Green half">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1" name="Picture 10"/>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5689582" y="0"/>
            <a:ext cx="416951" cy="6858000"/>
          </a:xfrm>
          <a:prstGeom prst="rect">
            <a:avLst/>
          </a:prstGeom>
        </p:spPr>
      </p:pic>
      <p:sp>
        <p:nvSpPr>
          <p:cNvPr id="12" name="Rectangle 11"/>
          <p:cNvSpPr/>
          <p:nvPr userDrawn="1"/>
        </p:nvSpPr>
        <p:spPr>
          <a:xfrm>
            <a:off x="6096000" y="0"/>
            <a:ext cx="6096000" cy="6858000"/>
          </a:xfrm>
          <a:prstGeom prst="rect">
            <a:avLst/>
          </a:pr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3" name="Picture Placeholder 18"/>
          <p:cNvSpPr>
            <a:spLocks noGrp="1"/>
          </p:cNvSpPr>
          <p:nvPr>
            <p:ph type="pic" sz="quarter" idx="14" hasCustomPrompt="1"/>
          </p:nvPr>
        </p:nvSpPr>
        <p:spPr>
          <a:xfrm>
            <a:off x="6092021" y="0"/>
            <a:ext cx="6099977" cy="6858000"/>
          </a:xfrm>
          <a:prstGeom prst="rect">
            <a:avLst/>
          </a:prstGeom>
          <a:noFill/>
        </p:spPr>
        <p:txBody>
          <a:bodyPr lIns="914400" tIns="914400" rIns="914400" bIns="914400"/>
          <a:lstStyle>
            <a:lvl1pPr algn="ctr">
              <a:defRPr sz="1800" baseline="0">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4" name="Title 1"/>
          <p:cNvSpPr>
            <a:spLocks noGrp="1"/>
          </p:cNvSpPr>
          <p:nvPr>
            <p:ph type="title" hasCustomPrompt="1"/>
          </p:nvPr>
        </p:nvSpPr>
        <p:spPr bwMode="black">
          <a:xfrm>
            <a:off x="630000" y="1785600"/>
            <a:ext cx="4388400" cy="3286800"/>
          </a:xfrm>
          <a:prstGeom prst="rect">
            <a:avLst/>
          </a:prstGeom>
          <a:noFill/>
        </p:spPr>
        <p:txBody>
          <a:bodyPr wrap="square" lIns="0" tIns="0" rIns="320040" bIns="0" anchor="ctr">
            <a:noAutofit/>
          </a:bodyPr>
          <a:lstStyle>
            <a:lvl1pPr>
              <a:defRPr sz="4400">
                <a:solidFill>
                  <a:schemeClr val="bg1"/>
                </a:solidFill>
                <a:latin typeface="+mj-lt"/>
                <a:sym typeface="Trebuchet MS" panose="020B0603020202020204" pitchFamily="34" charset="0"/>
              </a:defRPr>
            </a:lvl1pPr>
          </a:lstStyle>
          <a:p>
            <a:r>
              <a:rPr lang="en-US" dirty="0"/>
              <a:t>Click to add title</a:t>
            </a: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‹N›</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6" name="Date Placeholder 2"/>
          <p:cNvSpPr>
            <a:spLocks noGrp="1"/>
          </p:cNvSpPr>
          <p:nvPr>
            <p:ph type="dt" sz="half" idx="15"/>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2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7"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92352417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Green two third">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7409849" y="0"/>
            <a:ext cx="416951" cy="6858000"/>
          </a:xfrm>
          <a:prstGeom prst="rect">
            <a:avLst/>
          </a:prstGeom>
        </p:spPr>
      </p:pic>
      <p:sp>
        <p:nvSpPr>
          <p:cNvPr id="10" name="Rectangle 9"/>
          <p:cNvSpPr/>
          <p:nvPr userDrawn="1"/>
        </p:nvSpPr>
        <p:spPr bwMode="gray">
          <a:xfrm>
            <a:off x="7819543" y="0"/>
            <a:ext cx="4372457"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1" name="Picture Placeholder 5"/>
          <p:cNvSpPr>
            <a:spLocks noGrp="1"/>
          </p:cNvSpPr>
          <p:nvPr>
            <p:ph type="pic" sz="quarter" idx="11" hasCustomPrompt="1"/>
          </p:nvPr>
        </p:nvSpPr>
        <p:spPr>
          <a:xfrm>
            <a:off x="7820025" y="0"/>
            <a:ext cx="4371975" cy="6858000"/>
          </a:xfrm>
          <a:prstGeom prst="rect">
            <a:avLst/>
          </a:prstGeom>
          <a:noFill/>
        </p:spPr>
        <p:txBody>
          <a:bodyPr lIns="182880" tIns="914400" rIns="182880" bIns="914400"/>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2" name="Date Placeholder 2"/>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5" name="Copyright"/>
          <p:cNvSpPr txBox="1"/>
          <p:nvPr userDrawn="1"/>
        </p:nvSpPr>
        <p:spPr>
          <a:xfrm rot="16200000">
            <a:off x="9486900" y="3916394"/>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4" name="Title 1"/>
          <p:cNvSpPr>
            <a:spLocks noGrp="1"/>
          </p:cNvSpPr>
          <p:nvPr>
            <p:ph type="title" hasCustomPrompt="1"/>
          </p:nvPr>
        </p:nvSpPr>
        <p:spPr bwMode="blackWhite">
          <a:xfrm>
            <a:off x="630000" y="1804650"/>
            <a:ext cx="6247552" cy="3286800"/>
          </a:xfrm>
          <a:prstGeom prst="rect">
            <a:avLst/>
          </a:prstGeom>
        </p:spPr>
        <p:txBody>
          <a:bodyPr anchor="ctr">
            <a:noAutofit/>
          </a:bodyPr>
          <a:lstStyle>
            <a:lvl1pPr>
              <a:defRPr sz="4400">
                <a:solidFill>
                  <a:schemeClr val="bg1"/>
                </a:solidFill>
                <a:latin typeface="+mj-lt"/>
                <a:sym typeface="Trebuchet MS" panose="020B0603020202020204" pitchFamily="34" charset="0"/>
              </a:defRPr>
            </a:lvl1pPr>
          </a:lstStyle>
          <a:p>
            <a:r>
              <a:rPr lang="en-US" dirty="0"/>
              <a:t>Click to edit title</a:t>
            </a:r>
          </a:p>
        </p:txBody>
      </p:sp>
      <p:sp>
        <p:nvSpPr>
          <p:cNvPr id="13" name="TextBox 12"/>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‹N›</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63280906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Left arro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6"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5"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2" name="TextBox 11"/>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‹N›</a:t>
            </a:fld>
            <a:endParaRPr lang="en-US" sz="1000" kern="1200" dirty="0">
              <a:solidFill>
                <a:schemeClr val="bg1"/>
              </a:solidFill>
              <a:latin typeface="+mn-lt"/>
              <a:ea typeface="+mn-ea"/>
              <a:cs typeface="+mn-cs"/>
              <a:sym typeface="Trebuchet MS" panose="020B0603020202020204" pitchFamily="34" charset="0"/>
            </a:endParaRPr>
          </a:p>
        </p:txBody>
      </p:sp>
      <p:sp>
        <p:nvSpPr>
          <p:cNvPr id="17" name="Title 2"/>
          <p:cNvSpPr>
            <a:spLocks noGrp="1"/>
          </p:cNvSpPr>
          <p:nvPr>
            <p:ph type="title" hasCustomPrompt="1"/>
          </p:nvPr>
        </p:nvSpPr>
        <p:spPr>
          <a:xfrm>
            <a:off x="630000" y="2764203"/>
            <a:ext cx="2478638" cy="1314311"/>
          </a:xfrm>
          <a:prstGeom prst="rect">
            <a:avLst/>
          </a:prstGeom>
        </p:spPr>
        <p:txBody>
          <a:bodyPr anchor="ctr">
            <a:noAutofit/>
          </a:bodyPr>
          <a:lstStyle>
            <a:lvl1pPr>
              <a:defRPr sz="3200" baseline="0">
                <a:solidFill>
                  <a:schemeClr val="tx2"/>
                </a:solidFill>
                <a:latin typeface="+mj-lt"/>
                <a:sym typeface="Trebuchet MS" panose="020B0603020202020204" pitchFamily="34" charset="0"/>
              </a:defRPr>
            </a:lvl1pPr>
          </a:lstStyle>
          <a:p>
            <a:r>
              <a:rPr lang="en-US" dirty="0">
                <a:solidFill>
                  <a:schemeClr val="tx2"/>
                </a:solidFill>
              </a:rPr>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9" name="Picture 8"/>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132442" y="3590399"/>
            <a:ext cx="1365250" cy="3382962"/>
          </a:xfrm>
          <a:custGeom>
            <a:avLst/>
            <a:gdLst>
              <a:gd name="connsiteX0" fmla="*/ 919541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264716 h 3382962"/>
              <a:gd name="connsiteX5" fmla="*/ 129871 w 1365250"/>
              <a:gd name="connsiteY5" fmla="*/ 3267601 h 3382962"/>
              <a:gd name="connsiteX6" fmla="*/ 0 w 1365250"/>
              <a:gd name="connsiteY6" fmla="*/ 0 h 3382962"/>
              <a:gd name="connsiteX7" fmla="*/ 909386 w 1365250"/>
              <a:gd name="connsiteY7" fmla="*/ 0 h 3382962"/>
              <a:gd name="connsiteX8" fmla="*/ 0 w 1365250"/>
              <a:gd name="connsiteY8" fmla="*/ 298560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725773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Green left arrow">
    <p:bg>
      <p:bgPr>
        <a:solidFill>
          <a:srgbClr val="F2F2F2"/>
        </a:solidFill>
        <a:effectLst/>
      </p:bgPr>
    </p:bg>
    <p:spTree>
      <p:nvGrpSpPr>
        <p:cNvPr id="1" name=""/>
        <p:cNvGrpSpPr/>
        <p:nvPr/>
      </p:nvGrpSpPr>
      <p:grpSpPr>
        <a:xfrm>
          <a:off x="0" y="0"/>
          <a:ext cx="0" cy="0"/>
          <a:chOff x="0" y="0"/>
          <a:chExt cx="0" cy="0"/>
        </a:xfrm>
      </p:grpSpPr>
      <p:sp>
        <p:nvSpPr>
          <p:cNvPr id="16" name="Freeform 14"/>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3" name="Title 2"/>
          <p:cNvSpPr>
            <a:spLocks noGrp="1"/>
          </p:cNvSpPr>
          <p:nvPr>
            <p:ph type="title" hasCustomPrompt="1"/>
          </p:nvPr>
        </p:nvSpPr>
        <p:spPr>
          <a:xfrm>
            <a:off x="630000" y="2764203"/>
            <a:ext cx="2478638" cy="1314311"/>
          </a:xfrm>
        </p:spPr>
        <p:txBody>
          <a:bodyPr anchor="ctr" anchorCtr="0">
            <a:noAutofit/>
          </a:bodyPr>
          <a:lstStyle>
            <a:lvl1pPr>
              <a:defRPr sz="3200" baseline="0">
                <a:solidFill>
                  <a:srgbClr val="FFFFFF"/>
                </a:solidFill>
                <a:latin typeface="+mj-lt"/>
              </a:defRPr>
            </a:lvl1pPr>
          </a:lstStyle>
          <a:p>
            <a:r>
              <a:rPr lang="en-US" dirty="0"/>
              <a:t>Click to add title</a:t>
            </a:r>
          </a:p>
        </p:txBody>
      </p:sp>
      <p:sp>
        <p:nvSpPr>
          <p:cNvPr id="13"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‹N›</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7"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6216" b="7716"/>
          <a:stretch/>
        </p:blipFill>
        <p:spPr>
          <a:xfrm rot="120000">
            <a:off x="2174642" y="3402828"/>
            <a:ext cx="2694666" cy="3461745"/>
          </a:xfrm>
          <a:custGeom>
            <a:avLst/>
            <a:gdLst>
              <a:gd name="connsiteX0" fmla="*/ 0 w 2694666"/>
              <a:gd name="connsiteY0" fmla="*/ 0 h 3461745"/>
              <a:gd name="connsiteX1" fmla="*/ 2694666 w 2694666"/>
              <a:gd name="connsiteY1" fmla="*/ 0 h 3461745"/>
              <a:gd name="connsiteX2" fmla="*/ 2694666 w 2694666"/>
              <a:gd name="connsiteY2" fmla="*/ 3461745 h 3461745"/>
              <a:gd name="connsiteX3" fmla="*/ 1325678 w 2694666"/>
              <a:gd name="connsiteY3" fmla="*/ 3461745 h 3461745"/>
              <a:gd name="connsiteX4" fmla="*/ 1671729 w 2694666"/>
              <a:gd name="connsiteY4" fmla="*/ 3449661 h 3461745"/>
              <a:gd name="connsiteX5" fmla="*/ 1894583 w 2694666"/>
              <a:gd name="connsiteY5" fmla="*/ 6023 h 3461745"/>
              <a:gd name="connsiteX6" fmla="*/ 1847153 w 2694666"/>
              <a:gd name="connsiteY6" fmla="*/ 12445 h 3461745"/>
              <a:gd name="connsiteX7" fmla="*/ 1149427 w 2694666"/>
              <a:gd name="connsiteY7" fmla="*/ 3461745 h 3461745"/>
              <a:gd name="connsiteX8" fmla="*/ 0 w 2694666"/>
              <a:gd name="connsiteY8" fmla="*/ 3461745 h 3461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94666" h="3461745">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p:spPr>
      </p:pic>
    </p:spTree>
    <p:extLst>
      <p:ext uri="{BB962C8B-B14F-4D97-AF65-F5344CB8AC3E}">
        <p14:creationId xmlns:p14="http://schemas.microsoft.com/office/powerpoint/2010/main" val="367917419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Arrow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3325268785"/>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6183" name="think-cell Slide" r:id="rId5" imgW="324" imgH="324" progId="TCLayout.ActiveDocument.1">
                  <p:embed/>
                </p:oleObj>
              </mc:Choice>
              <mc:Fallback>
                <p:oleObj name="think-cell Slide" r:id="rId5" imgW="324" imgH="324"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5" name="TextBox 4"/>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‹N›</a:t>
            </a:fld>
            <a:endParaRPr lang="en-US" sz="800" kern="1200" dirty="0">
              <a:solidFill>
                <a:schemeClr val="bg1"/>
              </a:solidFill>
              <a:latin typeface="+mn-lt"/>
              <a:ea typeface="+mn-ea"/>
              <a:cs typeface="+mn-cs"/>
              <a:sym typeface="Trebuchet MS" panose="020B0603020202020204" pitchFamily="34" charset="0"/>
            </a:endParaRPr>
          </a:p>
        </p:txBody>
      </p:sp>
      <p:sp>
        <p:nvSpPr>
          <p:cNvPr id="8" name="Date Placeholder 7"/>
          <p:cNvSpPr>
            <a:spLocks noGrp="1"/>
          </p:cNvSpPr>
          <p:nvPr>
            <p:ph type="dt" sz="half" idx="1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3" name="Pentagon 3"/>
          <p:cNvSpPr/>
          <p:nvPr userDrawn="1"/>
        </p:nvSpPr>
        <p:spPr bwMode="white">
          <a:xfrm>
            <a:off x="1" y="0"/>
            <a:ext cx="5426920" cy="6858000"/>
          </a:xfrm>
          <a:prstGeom prst="homePlate">
            <a:avLst>
              <a:gd name="adj" fmla="val 12939"/>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4"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chemeClr val="tx2"/>
                </a:solidFill>
                <a:latin typeface="+mj-lt"/>
                <a:sym typeface="Trebuchet MS" panose="020B0603020202020204" pitchFamily="34" charset="0"/>
              </a:defRPr>
            </a:lvl1pPr>
          </a:lstStyle>
          <a:p>
            <a:r>
              <a:rPr lang="en-US" dirty="0"/>
              <a:t>Click to add title</a:t>
            </a:r>
          </a:p>
        </p:txBody>
      </p:sp>
      <p:sp>
        <p:nvSpPr>
          <p:cNvPr id="10"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5" name="Picture 14"/>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4581525" y="3394392"/>
            <a:ext cx="1298575" cy="3571875"/>
          </a:xfrm>
          <a:custGeom>
            <a:avLst/>
            <a:gdLst>
              <a:gd name="connsiteX0" fmla="*/ 0 w 1298575"/>
              <a:gd name="connsiteY0" fmla="*/ 0 h 3571875"/>
              <a:gd name="connsiteX1" fmla="*/ 1298575 w 1298575"/>
              <a:gd name="connsiteY1" fmla="*/ 0 h 3571875"/>
              <a:gd name="connsiteX2" fmla="*/ 1298575 w 1298575"/>
              <a:gd name="connsiteY2" fmla="*/ 3571875 h 3571875"/>
              <a:gd name="connsiteX3" fmla="*/ 0 w 1298575"/>
              <a:gd name="connsiteY3" fmla="*/ 3571875 h 3571875"/>
              <a:gd name="connsiteX4" fmla="*/ 0 w 1298575"/>
              <a:gd name="connsiteY4" fmla="*/ 3465683 h 3571875"/>
              <a:gd name="connsiteX5" fmla="*/ 139700 w 1298575"/>
              <a:gd name="connsiteY5" fmla="*/ 3466783 h 3571875"/>
              <a:gd name="connsiteX6" fmla="*/ 841375 w 1298575"/>
              <a:gd name="connsiteY6" fmla="*/ 21908 h 3571875"/>
              <a:gd name="connsiteX7" fmla="*/ 0 w 1298575"/>
              <a:gd name="connsiteY7" fmla="*/ 2642743 h 3571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98575" h="3571875">
                <a:moveTo>
                  <a:pt x="0" y="0"/>
                </a:moveTo>
                <a:lnTo>
                  <a:pt x="1298575" y="0"/>
                </a:lnTo>
                <a:lnTo>
                  <a:pt x="1298575" y="3571875"/>
                </a:lnTo>
                <a:lnTo>
                  <a:pt x="0" y="3571875"/>
                </a:lnTo>
                <a:lnTo>
                  <a:pt x="0" y="3465683"/>
                </a:lnTo>
                <a:lnTo>
                  <a:pt x="139700" y="3466783"/>
                </a:lnTo>
                <a:lnTo>
                  <a:pt x="841375" y="21908"/>
                </a:lnTo>
                <a:lnTo>
                  <a:pt x="0" y="26427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920821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Green arrow one third">
    <p:bg>
      <p:bgPr>
        <a:solidFill>
          <a:srgbClr val="F2F2F2"/>
        </a:solidFill>
        <a:effectLst/>
      </p:bgPr>
    </p:bg>
    <p:spTree>
      <p:nvGrpSpPr>
        <p:cNvPr id="1" name=""/>
        <p:cNvGrpSpPr/>
        <p:nvPr/>
      </p:nvGrpSpPr>
      <p:grpSpPr>
        <a:xfrm>
          <a:off x="0" y="0"/>
          <a:ext cx="0" cy="0"/>
          <a:chOff x="0" y="0"/>
          <a:chExt cx="0" cy="0"/>
        </a:xfrm>
      </p:grpSpPr>
      <p:sp>
        <p:nvSpPr>
          <p:cNvPr id="13" name="Pentagon 3"/>
          <p:cNvSpPr/>
          <p:nvPr userDrawn="1"/>
        </p:nvSpPr>
        <p:spPr bwMode="white">
          <a:xfrm>
            <a:off x="1" y="0"/>
            <a:ext cx="5426920"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4"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rgbClr val="FFFFFF"/>
                </a:solidFill>
                <a:latin typeface="+mj-lt"/>
                <a:sym typeface="Trebuchet MS" panose="020B0603020202020204" pitchFamily="34" charset="0"/>
              </a:defRPr>
            </a:lvl1pPr>
          </a:lstStyle>
          <a:p>
            <a:r>
              <a:rPr lang="en-US" dirty="0"/>
              <a:t>Click to add title</a:t>
            </a:r>
          </a:p>
        </p:txBody>
      </p:sp>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‹N›</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7562" b="6867"/>
          <a:stretch/>
        </p:blipFill>
        <p:spPr>
          <a:xfrm>
            <a:off x="3578059" y="3416300"/>
            <a:ext cx="2694666" cy="3441700"/>
          </a:xfrm>
          <a:custGeom>
            <a:avLst/>
            <a:gdLst>
              <a:gd name="connsiteX0" fmla="*/ 2040063 w 2694666"/>
              <a:gd name="connsiteY0" fmla="*/ 0 h 3441700"/>
              <a:gd name="connsiteX1" fmla="*/ 2694666 w 2694666"/>
              <a:gd name="connsiteY1" fmla="*/ 0 h 3441700"/>
              <a:gd name="connsiteX2" fmla="*/ 2694666 w 2694666"/>
              <a:gd name="connsiteY2" fmla="*/ 3441700 h 3441700"/>
              <a:gd name="connsiteX3" fmla="*/ 1510783 w 2694666"/>
              <a:gd name="connsiteY3" fmla="*/ 3441700 h 3441700"/>
              <a:gd name="connsiteX4" fmla="*/ 1816742 w 2694666"/>
              <a:gd name="connsiteY4" fmla="*/ 365420 h 3441700"/>
              <a:gd name="connsiteX5" fmla="*/ 2022641 w 2694666"/>
              <a:gd name="connsiteY5" fmla="*/ 379413 h 3441700"/>
              <a:gd name="connsiteX6" fmla="*/ 0 w 2694666"/>
              <a:gd name="connsiteY6" fmla="*/ 0 h 3441700"/>
              <a:gd name="connsiteX7" fmla="*/ 1846270 w 2694666"/>
              <a:gd name="connsiteY7" fmla="*/ 0 h 3441700"/>
              <a:gd name="connsiteX8" fmla="*/ 1848810 w 2694666"/>
              <a:gd name="connsiteY8" fmla="*/ 12700 h 3441700"/>
              <a:gd name="connsiteX9" fmla="*/ 1777372 w 2694666"/>
              <a:gd name="connsiteY9" fmla="*/ 362744 h 3441700"/>
              <a:gd name="connsiteX10" fmla="*/ 1780172 w 2694666"/>
              <a:gd name="connsiteY10" fmla="*/ 362934 h 3441700"/>
              <a:gd name="connsiteX11" fmla="*/ 1144340 w 2694666"/>
              <a:gd name="connsiteY11" fmla="*/ 3441700 h 3441700"/>
              <a:gd name="connsiteX12" fmla="*/ 0 w 2694666"/>
              <a:gd name="connsiteY12" fmla="*/ 3441700 h 3441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94666" h="344170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p:spPr>
      </p:pic>
    </p:spTree>
    <p:extLst>
      <p:ext uri="{BB962C8B-B14F-4D97-AF65-F5344CB8AC3E}">
        <p14:creationId xmlns:p14="http://schemas.microsoft.com/office/powerpoint/2010/main" val="297419212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Arrow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8" name="Date Placeholder 7"/>
          <p:cNvSpPr>
            <a:spLocks noGrp="1"/>
          </p:cNvSpPr>
          <p:nvPr>
            <p:ph type="dt" sz="half" idx="16"/>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8"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‹N›</a:t>
            </a:fld>
            <a:endParaRPr lang="en-US" sz="1000" kern="1200" dirty="0">
              <a:solidFill>
                <a:schemeClr val="bg1"/>
              </a:solidFill>
              <a:latin typeface="+mn-lt"/>
              <a:ea typeface="+mn-ea"/>
              <a:cs typeface="+mn-cs"/>
              <a:sym typeface="Trebuchet MS" panose="020B0603020202020204" pitchFamily="34" charset="0"/>
            </a:endParaRPr>
          </a:p>
        </p:txBody>
      </p:sp>
      <p:sp>
        <p:nvSpPr>
          <p:cNvPr id="14" name="Pentagon 8"/>
          <p:cNvSpPr/>
          <p:nvPr userDrawn="1"/>
        </p:nvSpPr>
        <p:spPr bwMode="white">
          <a:xfrm>
            <a:off x="0" y="0"/>
            <a:ext cx="6363546" cy="6858000"/>
          </a:xfrm>
          <a:prstGeom prst="homePlate">
            <a:avLst>
              <a:gd name="adj" fmla="val 12939"/>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6" name="Title 2"/>
          <p:cNvSpPr>
            <a:spLocks noGrp="1"/>
          </p:cNvSpPr>
          <p:nvPr>
            <p:ph type="title" hasCustomPrompt="1"/>
          </p:nvPr>
        </p:nvSpPr>
        <p:spPr>
          <a:xfrm>
            <a:off x="630000" y="622800"/>
            <a:ext cx="4673646"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9" name="Picture 8"/>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397806" y="3589606"/>
            <a:ext cx="1365250" cy="3382962"/>
          </a:xfrm>
          <a:custGeom>
            <a:avLst/>
            <a:gdLst>
              <a:gd name="connsiteX0" fmla="*/ 920598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320782 h 3382962"/>
              <a:gd name="connsiteX5" fmla="*/ 126694 w 1365250"/>
              <a:gd name="connsiteY5" fmla="*/ 3320782 h 3382962"/>
              <a:gd name="connsiteX6" fmla="*/ 0 w 1365250"/>
              <a:gd name="connsiteY6" fmla="*/ 0 h 3382962"/>
              <a:gd name="connsiteX7" fmla="*/ 908172 w 1365250"/>
              <a:gd name="connsiteY7" fmla="*/ 0 h 3382962"/>
              <a:gd name="connsiteX8" fmla="*/ 0 w 1365250"/>
              <a:gd name="connsiteY8" fmla="*/ 289035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287176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Green arrow half">
    <p:bg>
      <p:bgPr>
        <a:solidFill>
          <a:srgbClr val="F2F2F2"/>
        </a:solidFill>
        <a:effectLst/>
      </p:bgPr>
    </p:bg>
    <p:spTree>
      <p:nvGrpSpPr>
        <p:cNvPr id="1" name=""/>
        <p:cNvGrpSpPr/>
        <p:nvPr/>
      </p:nvGrpSpPr>
      <p:grpSpPr>
        <a:xfrm>
          <a:off x="0" y="0"/>
          <a:ext cx="0" cy="0"/>
          <a:chOff x="0" y="0"/>
          <a:chExt cx="0" cy="0"/>
        </a:xfrm>
      </p:grpSpPr>
      <p:sp>
        <p:nvSpPr>
          <p:cNvPr id="14" name="Pentagon 8"/>
          <p:cNvSpPr/>
          <p:nvPr userDrawn="1"/>
        </p:nvSpPr>
        <p:spPr bwMode="white">
          <a:xfrm>
            <a:off x="0" y="0"/>
            <a:ext cx="6363546"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6" name="Title 2"/>
          <p:cNvSpPr>
            <a:spLocks noGrp="1"/>
          </p:cNvSpPr>
          <p:nvPr>
            <p:ph type="title" hasCustomPrompt="1"/>
          </p:nvPr>
        </p:nvSpPr>
        <p:spPr>
          <a:xfrm>
            <a:off x="630000" y="622800"/>
            <a:ext cx="4673646"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rgbClr val="FFFFFF"/>
                </a:solidFill>
                <a:latin typeface="+mj-lt"/>
                <a:sym typeface="Trebuchet MS" panose="020B0603020202020204" pitchFamily="34" charset="0"/>
              </a:defRPr>
            </a:lvl1pPr>
          </a:lstStyle>
          <a:p>
            <a:pPr lvl="0"/>
            <a:r>
              <a:rPr lang="en-US" dirty="0"/>
              <a:t>Click to add title</a:t>
            </a:r>
          </a:p>
        </p:txBody>
      </p:sp>
      <p:sp>
        <p:nvSpPr>
          <p:cNvPr id="12"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3" name="TextBox 12"/>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‹N›</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9052" b="6867"/>
          <a:stretch/>
        </p:blipFill>
        <p:spPr>
          <a:xfrm rot="120000">
            <a:off x="4460172" y="3407803"/>
            <a:ext cx="2694666" cy="3456551"/>
          </a:xfrm>
          <a:custGeom>
            <a:avLst/>
            <a:gdLst>
              <a:gd name="connsiteX0" fmla="*/ 2136534 w 2694666"/>
              <a:gd name="connsiteY0" fmla="*/ 0 h 3456551"/>
              <a:gd name="connsiteX1" fmla="*/ 2694666 w 2694666"/>
              <a:gd name="connsiteY1" fmla="*/ 0 h 3456551"/>
              <a:gd name="connsiteX2" fmla="*/ 2694666 w 2694666"/>
              <a:gd name="connsiteY2" fmla="*/ 3456551 h 3456551"/>
              <a:gd name="connsiteX3" fmla="*/ 1957033 w 2694666"/>
              <a:gd name="connsiteY3" fmla="*/ 3456551 h 3456551"/>
              <a:gd name="connsiteX4" fmla="*/ 1856842 w 2694666"/>
              <a:gd name="connsiteY4" fmla="*/ 432620 h 3456551"/>
              <a:gd name="connsiteX5" fmla="*/ 1914577 w 2694666"/>
              <a:gd name="connsiteY5" fmla="*/ 426057 h 3456551"/>
              <a:gd name="connsiteX6" fmla="*/ 0 w 2694666"/>
              <a:gd name="connsiteY6" fmla="*/ 0 h 3456551"/>
              <a:gd name="connsiteX7" fmla="*/ 1841687 w 2694666"/>
              <a:gd name="connsiteY7" fmla="*/ 0 h 3456551"/>
              <a:gd name="connsiteX8" fmla="*/ 1142595 w 2694666"/>
              <a:gd name="connsiteY8" fmla="*/ 3456551 h 3456551"/>
              <a:gd name="connsiteX9" fmla="*/ 0 w 2694666"/>
              <a:gd name="connsiteY9"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94666" h="3456551">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p:spPr>
      </p:pic>
    </p:spTree>
    <p:extLst>
      <p:ext uri="{BB962C8B-B14F-4D97-AF65-F5344CB8AC3E}">
        <p14:creationId xmlns:p14="http://schemas.microsoft.com/office/powerpoint/2010/main" val="24380786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Arrow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‹N›</a:t>
            </a:fld>
            <a:endParaRPr lang="en-US" sz="1000" kern="1200" dirty="0">
              <a:solidFill>
                <a:schemeClr val="bg1"/>
              </a:solidFill>
              <a:latin typeface="+mn-lt"/>
              <a:ea typeface="+mn-ea"/>
              <a:cs typeface="+mn-cs"/>
              <a:sym typeface="Trebuchet MS" panose="020B0603020202020204" pitchFamily="34" charset="0"/>
            </a:endParaRPr>
          </a:p>
        </p:txBody>
      </p:sp>
      <p:sp>
        <p:nvSpPr>
          <p:cNvPr id="11" name="Title 3"/>
          <p:cNvSpPr>
            <a:spLocks noGrp="1"/>
          </p:cNvSpPr>
          <p:nvPr>
            <p:ph type="title" hasCustomPrompt="1"/>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
        <p:nvSpPr>
          <p:cNvPr id="14"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6" name="Picture 15"/>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490339" y="3589606"/>
            <a:ext cx="1365250" cy="3382962"/>
          </a:xfrm>
          <a:custGeom>
            <a:avLst/>
            <a:gdLst>
              <a:gd name="connsiteX0" fmla="*/ 911531 w 1365250"/>
              <a:gd name="connsiteY0" fmla="*/ 0 h 3382962"/>
              <a:gd name="connsiteX1" fmla="*/ 1365250 w 1365250"/>
              <a:gd name="connsiteY1" fmla="*/ 0 h 3382962"/>
              <a:gd name="connsiteX2" fmla="*/ 1365250 w 1365250"/>
              <a:gd name="connsiteY2" fmla="*/ 3382962 h 3382962"/>
              <a:gd name="connsiteX3" fmla="*/ 107988 w 1365250"/>
              <a:gd name="connsiteY3" fmla="*/ 3382962 h 3382962"/>
              <a:gd name="connsiteX4" fmla="*/ 111422 w 1365250"/>
              <a:gd name="connsiteY4" fmla="*/ 3368118 h 3382962"/>
              <a:gd name="connsiteX5" fmla="*/ 129661 w 1365250"/>
              <a:gd name="connsiteY5" fmla="*/ 3368407 h 3382962"/>
              <a:gd name="connsiteX6" fmla="*/ 890411 w 1365250"/>
              <a:gd name="connsiteY6" fmla="*/ 0 h 3382962"/>
              <a:gd name="connsiteX7" fmla="*/ 897808 w 1365250"/>
              <a:gd name="connsiteY7" fmla="*/ 0 h 3382962"/>
              <a:gd name="connsiteX8" fmla="*/ 870584 w 1365250"/>
              <a:gd name="connsiteY8" fmla="*/ 85726 h 3382962"/>
              <a:gd name="connsiteX9" fmla="*/ 0 w 1365250"/>
              <a:gd name="connsiteY9" fmla="*/ 0 h 3382962"/>
              <a:gd name="connsiteX10" fmla="*/ 852736 w 1365250"/>
              <a:gd name="connsiteY10" fmla="*/ 0 h 3382962"/>
              <a:gd name="connsiteX11" fmla="*/ 0 w 1365250"/>
              <a:gd name="connsiteY11" fmla="*/ 1883543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65250" h="3382962">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028018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Green arrow two third">
    <p:bg>
      <p:bgPr>
        <a:solidFill>
          <a:srgbClr val="F2F2F2"/>
        </a:soli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gradFill>
            <a:gsLst>
              <a:gs pos="0">
                <a:schemeClr val="tx2"/>
              </a:gs>
              <a:gs pos="100000">
                <a:schemeClr val="accent2"/>
              </a:gs>
            </a:gsLst>
            <a:lin ang="810000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1" name="Title 3"/>
          <p:cNvSpPr>
            <a:spLocks noGrp="1"/>
          </p:cNvSpPr>
          <p:nvPr>
            <p:ph type="title" hasCustomPrompt="1"/>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rgbClr val="FFFFFF"/>
                </a:solidFill>
                <a:latin typeface="+mj-lt"/>
                <a:sym typeface="Trebuchet MS" panose="020B0603020202020204" pitchFamily="34" charset="0"/>
              </a:defRPr>
            </a:lvl1pPr>
          </a:lstStyle>
          <a:p>
            <a:pPr lvl="0"/>
            <a:r>
              <a:rPr lang="en-US" dirty="0"/>
              <a:t>Click to add title</a:t>
            </a:r>
          </a:p>
        </p:txBody>
      </p:sp>
      <p:sp>
        <p:nvSpPr>
          <p:cNvPr id="17"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‹N›</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9052" b="6867"/>
          <a:stretch/>
        </p:blipFill>
        <p:spPr>
          <a:xfrm rot="120000">
            <a:off x="6567628" y="3407803"/>
            <a:ext cx="2694666" cy="3456551"/>
          </a:xfrm>
          <a:custGeom>
            <a:avLst/>
            <a:gdLst>
              <a:gd name="connsiteX0" fmla="*/ 2068299 w 2694666"/>
              <a:gd name="connsiteY0" fmla="*/ 0 h 3456551"/>
              <a:gd name="connsiteX1" fmla="*/ 2694666 w 2694666"/>
              <a:gd name="connsiteY1" fmla="*/ 0 h 3456551"/>
              <a:gd name="connsiteX2" fmla="*/ 2694666 w 2694666"/>
              <a:gd name="connsiteY2" fmla="*/ 3456551 h 3456551"/>
              <a:gd name="connsiteX3" fmla="*/ 1434992 w 2694666"/>
              <a:gd name="connsiteY3" fmla="*/ 3456551 h 3456551"/>
              <a:gd name="connsiteX4" fmla="*/ 0 w 2694666"/>
              <a:gd name="connsiteY4" fmla="*/ 0 h 3456551"/>
              <a:gd name="connsiteX5" fmla="*/ 1825478 w 2694666"/>
              <a:gd name="connsiteY5" fmla="*/ 0 h 3456551"/>
              <a:gd name="connsiteX6" fmla="*/ 1138791 w 2694666"/>
              <a:gd name="connsiteY6" fmla="*/ 3456551 h 3456551"/>
              <a:gd name="connsiteX7" fmla="*/ 0 w 2694666"/>
              <a:gd name="connsiteY7"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94666" h="3456551">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p:spPr>
      </p:pic>
    </p:spTree>
    <p:extLst>
      <p:ext uri="{BB962C8B-B14F-4D97-AF65-F5344CB8AC3E}">
        <p14:creationId xmlns:p14="http://schemas.microsoft.com/office/powerpoint/2010/main" val="336986575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bg2"/>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9677400" y="6405036"/>
            <a:ext cx="1482051" cy="153888"/>
          </a:xfrm>
          <a:prstGeom prst="rect">
            <a:avLst/>
          </a:prstGeom>
        </p:spPr>
        <p:txBody>
          <a:bodyPr/>
          <a:lstStyle>
            <a:lvl1pPr>
              <a:defRPr>
                <a:latin typeface="+mn-lt"/>
                <a:sym typeface="Trebuchet MS" panose="020B0603020202020204" pitchFamily="34" charset="0"/>
              </a:defRPr>
            </a:lvl1pPr>
          </a:lstStyle>
          <a:p>
            <a:endParaRPr lang="en-US" dirty="0"/>
          </a:p>
        </p:txBody>
      </p:sp>
      <p:sp>
        <p:nvSpPr>
          <p:cNvPr id="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
        <p:nvSpPr>
          <p:cNvPr id="5" name="Title 4"/>
          <p:cNvSpPr>
            <a:spLocks noGrp="1"/>
          </p:cNvSpPr>
          <p:nvPr>
            <p:ph type="title" hasCustomPrompt="1"/>
          </p:nvPr>
        </p:nvSpPr>
        <p:spPr>
          <a:xfrm>
            <a:off x="630000" y="622800"/>
            <a:ext cx="109332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Tree>
    <p:extLst>
      <p:ext uri="{BB962C8B-B14F-4D97-AF65-F5344CB8AC3E}">
        <p14:creationId xmlns:p14="http://schemas.microsoft.com/office/powerpoint/2010/main" val="165731206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Big statement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3" name="TextBox 2"/>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‹N›</a:t>
            </a:fld>
            <a:endParaRPr lang="en-US" sz="1000" kern="1200" dirty="0">
              <a:solidFill>
                <a:schemeClr val="bg1"/>
              </a:solidFill>
              <a:latin typeface="+mn-lt"/>
              <a:ea typeface="+mn-ea"/>
              <a:cs typeface="+mn-cs"/>
              <a:sym typeface="Trebuchet MS" panose="020B0603020202020204" pitchFamily="34" charset="0"/>
            </a:endParaRPr>
          </a:p>
        </p:txBody>
      </p:sp>
      <p:sp>
        <p:nvSpPr>
          <p:cNvPr id="4" name="Date Placeholder 3"/>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8" name="Title 1"/>
          <p:cNvSpPr>
            <a:spLocks noGrp="1"/>
          </p:cNvSpPr>
          <p:nvPr>
            <p:ph type="title" hasCustomPrompt="1"/>
          </p:nvPr>
        </p:nvSpPr>
        <p:spPr>
          <a:xfrm>
            <a:off x="630000" y="3826333"/>
            <a:ext cx="10933200" cy="1606550"/>
          </a:xfr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705580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ig statement icon">
    <p:bg>
      <p:bgPr>
        <a:solidFill>
          <a:schemeClr val="bg1">
            <a:lumMod val="95000"/>
          </a:schemeClr>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Rectangle 5"/>
          <p:cNvSpPr/>
          <p:nvPr userDrawn="1"/>
        </p:nvSpPr>
        <p:spPr bwMode="white">
          <a:xfrm>
            <a:off x="630000" y="625475"/>
            <a:ext cx="932688" cy="932688"/>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7" name="Title 1"/>
          <p:cNvSpPr>
            <a:spLocks noGrp="1"/>
          </p:cNvSpPr>
          <p:nvPr>
            <p:ph type="title" hasCustomPrompt="1"/>
          </p:nvPr>
        </p:nvSpPr>
        <p:spPr>
          <a:xfrm>
            <a:off x="630000" y="3826333"/>
            <a:ext cx="10933200" cy="1606550"/>
          </a:xfrm>
          <a:prstGeom prst="rect">
            <a:avLst/>
          </a:prstGeo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accent4"/>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3796626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Quote">
    <p:bg>
      <p:bgPr>
        <a:solidFill>
          <a:schemeClr val="accent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842619711"/>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8230" name="think-cell Slide" r:id="rId4" imgW="324" imgH="324" progId="TCLayout.ActiveDocument.1">
                  <p:embed/>
                </p:oleObj>
              </mc:Choice>
              <mc:Fallback>
                <p:oleObj name="think-cell Slide" r:id="rId4" imgW="324" imgH="324"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6" name="TextBox 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‹N›</a:t>
            </a:fld>
            <a:endParaRPr lang="en-US" sz="1000" kern="1200" dirty="0">
              <a:solidFill>
                <a:schemeClr val="bg1"/>
              </a:solidFill>
              <a:latin typeface="+mn-lt"/>
              <a:ea typeface="+mn-ea"/>
              <a:cs typeface="+mn-cs"/>
              <a:sym typeface="Trebuchet MS" panose="020B0603020202020204" pitchFamily="34" charset="0"/>
            </a:endParaRPr>
          </a:p>
        </p:txBody>
      </p:sp>
      <p:pic>
        <p:nvPicPr>
          <p:cNvPr id="7" name="Picture 6"/>
          <p:cNvPicPr>
            <a:picLocks noChangeAspect="1"/>
          </p:cNvPicPr>
          <p:nvPr userDrawn="1"/>
        </p:nvPicPr>
        <p:blipFill rotWithShape="1">
          <a:blip r:embed="rId6">
            <a:extLst>
              <a:ext uri="{28A0092B-C50C-407E-A947-70E740481C1C}">
                <a14:useLocalDpi xmlns:a14="http://schemas.microsoft.com/office/drawing/2010/main" val="0"/>
              </a:ext>
            </a:extLst>
          </a:blip>
          <a:srcRect r="3634" b="1258"/>
          <a:stretch/>
        </p:blipFill>
        <p:spPr>
          <a:xfrm rot="16200000" flipH="1">
            <a:off x="6797461" y="101443"/>
            <a:ext cx="769257" cy="10019821"/>
          </a:xfrm>
          <a:custGeom>
            <a:avLst/>
            <a:gdLst>
              <a:gd name="connsiteX0" fmla="*/ 0 w 769257"/>
              <a:gd name="connsiteY0" fmla="*/ 0 h 10019821"/>
              <a:gd name="connsiteX1" fmla="*/ 0 w 769257"/>
              <a:gd name="connsiteY1" fmla="*/ 4631160 h 10019821"/>
              <a:gd name="connsiteX2" fmla="*/ 216750 w 769257"/>
              <a:gd name="connsiteY2" fmla="*/ 999646 h 10019821"/>
              <a:gd name="connsiteX3" fmla="*/ 197800 w 769257"/>
              <a:gd name="connsiteY3" fmla="*/ 10019821 h 10019821"/>
              <a:gd name="connsiteX4" fmla="*/ 769257 w 769257"/>
              <a:gd name="connsiteY4" fmla="*/ 10019821 h 10019821"/>
              <a:gd name="connsiteX5" fmla="*/ 769257 w 769257"/>
              <a:gd name="connsiteY5" fmla="*/ 0 h 10019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9257" h="10019821">
                <a:moveTo>
                  <a:pt x="0" y="0"/>
                </a:moveTo>
                <a:lnTo>
                  <a:pt x="0" y="4631160"/>
                </a:lnTo>
                <a:lnTo>
                  <a:pt x="216750" y="999646"/>
                </a:lnTo>
                <a:lnTo>
                  <a:pt x="197800" y="10019821"/>
                </a:lnTo>
                <a:lnTo>
                  <a:pt x="769257" y="10019821"/>
                </a:lnTo>
                <a:lnTo>
                  <a:pt x="769257" y="0"/>
                </a:lnTo>
                <a:close/>
              </a:path>
            </a:pathLst>
          </a:custGeom>
        </p:spPr>
      </p:pic>
      <p:sp>
        <p:nvSpPr>
          <p:cNvPr id="59" name="Freeform 58"/>
          <p:cNvSpPr>
            <a:spLocks/>
          </p:cNvSpPr>
          <p:nvPr/>
        </p:nvSpPr>
        <p:spPr bwMode="white">
          <a:xfrm flipH="1">
            <a:off x="0" y="0"/>
            <a:ext cx="12192000" cy="5867335"/>
          </a:xfrm>
          <a:custGeom>
            <a:avLst/>
            <a:gdLst>
              <a:gd name="connsiteX0" fmla="*/ 12192000 w 12192000"/>
              <a:gd name="connsiteY0" fmla="*/ 0 h 5867335"/>
              <a:gd name="connsiteX1" fmla="*/ 0 w 12192000"/>
              <a:gd name="connsiteY1" fmla="*/ 0 h 5867335"/>
              <a:gd name="connsiteX2" fmla="*/ 0 w 12192000"/>
              <a:gd name="connsiteY2" fmla="*/ 4945992 h 5867335"/>
              <a:gd name="connsiteX3" fmla="*/ 9041587 w 12192000"/>
              <a:gd name="connsiteY3" fmla="*/ 4945992 h 5867335"/>
              <a:gd name="connsiteX4" fmla="*/ 9974275 w 12192000"/>
              <a:gd name="connsiteY4" fmla="*/ 5867335 h 5867335"/>
              <a:gd name="connsiteX5" fmla="*/ 9974275 w 12192000"/>
              <a:gd name="connsiteY5" fmla="*/ 4945992 h 5867335"/>
              <a:gd name="connsiteX6" fmla="*/ 12192000 w 12192000"/>
              <a:gd name="connsiteY6" fmla="*/ 4945992 h 5867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5867335">
                <a:moveTo>
                  <a:pt x="12192000" y="0"/>
                </a:moveTo>
                <a:lnTo>
                  <a:pt x="0" y="0"/>
                </a:lnTo>
                <a:lnTo>
                  <a:pt x="0" y="4945992"/>
                </a:lnTo>
                <a:lnTo>
                  <a:pt x="9041587" y="4945992"/>
                </a:lnTo>
                <a:lnTo>
                  <a:pt x="9974275" y="5867335"/>
                </a:lnTo>
                <a:lnTo>
                  <a:pt x="9974275" y="4945992"/>
                </a:lnTo>
                <a:lnTo>
                  <a:pt x="12192000" y="4945992"/>
                </a:lnTo>
                <a:close/>
              </a:path>
            </a:pathLst>
          </a:custGeom>
          <a:solidFill>
            <a:schemeClr val="tx2"/>
          </a:solidFill>
          <a:ln>
            <a:noFill/>
          </a:ln>
          <a:effectLst/>
        </p:spPr>
        <p:txBody>
          <a:bodyPr vert="horz" wrap="square" lIns="91440" tIns="45720" rIns="91440" bIns="45720" numCol="1" anchor="t" anchorCtr="0" compatLnSpc="1">
            <a:prstTxWarp prst="textNoShape">
              <a:avLst/>
            </a:prstTxWarp>
            <a:noAutofit/>
          </a:bodyPr>
          <a:lstStyle/>
          <a:p>
            <a:endParaRPr lang="en-US" dirty="0">
              <a:latin typeface="+mn-lt"/>
              <a:sym typeface="Trebuchet MS" panose="020B0603020202020204" pitchFamily="34" charset="0"/>
            </a:endParaRPr>
          </a:p>
        </p:txBody>
      </p:sp>
    </p:spTree>
    <p:extLst>
      <p:ext uri="{BB962C8B-B14F-4D97-AF65-F5344CB8AC3E}">
        <p14:creationId xmlns:p14="http://schemas.microsoft.com/office/powerpoint/2010/main" val="120217922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Special gray">
    <p:bg>
      <p:bgPr>
        <a:solidFill>
          <a:schemeClr val="tx1">
            <a:lumMod val="50000"/>
          </a:schemeClr>
        </a:solidFill>
        <a:effectLst/>
      </p:bgPr>
    </p:bg>
    <p:spTree>
      <p:nvGrpSpPr>
        <p:cNvPr id="1" name=""/>
        <p:cNvGrpSpPr/>
        <p:nvPr/>
      </p:nvGrpSpPr>
      <p:grpSpPr>
        <a:xfrm>
          <a:off x="0" y="0"/>
          <a:ext cx="0" cy="0"/>
          <a:chOff x="0" y="0"/>
          <a:chExt cx="0" cy="0"/>
        </a:xfrm>
      </p:grpSpPr>
      <p:sp>
        <p:nvSpPr>
          <p:cNvPr id="5" name="TextBox 4"/>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‹N›</a:t>
            </a:fld>
            <a:endParaRPr lang="en-US" sz="1000" kern="1200" dirty="0">
              <a:solidFill>
                <a:schemeClr val="bg1"/>
              </a:solidFill>
              <a:latin typeface="+mn-lt"/>
              <a:ea typeface="+mn-ea"/>
              <a:cs typeface="+mn-cs"/>
              <a:sym typeface="Trebuchet MS" panose="020B0603020202020204" pitchFamily="34" charset="0"/>
            </a:endParaRPr>
          </a:p>
        </p:txBody>
      </p:sp>
      <p:sp>
        <p:nvSpPr>
          <p:cNvPr id="2" name="Date Placeholder 1"/>
          <p:cNvSpPr>
            <a:spLocks noGrp="1"/>
          </p:cNvSpPr>
          <p:nvPr>
            <p:ph type="dt" sz="half" idx="14"/>
          </p:nvPr>
        </p:nvSpPr>
        <p:spPr bwMode="white">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4" name="Title 3"/>
          <p:cNvSpPr>
            <a:spLocks noGrp="1"/>
          </p:cNvSpPr>
          <p:nvPr>
            <p:ph type="title" hasCustomPrompt="1"/>
          </p:nvPr>
        </p:nvSpPr>
        <p:spPr>
          <a:xfrm>
            <a:off x="630000" y="622800"/>
            <a:ext cx="10933200" cy="470898"/>
          </a:xfrm>
        </p:spPr>
        <p:txBody>
          <a:bodyPr/>
          <a:lstStyle>
            <a:lvl1pPr>
              <a:defRPr sz="3400">
                <a:solidFill>
                  <a:schemeClr val="bg1"/>
                </a:solidFill>
                <a:latin typeface="+mj-lt"/>
                <a:sym typeface="Trebuchet MS" panose="020B0603020202020204" pitchFamily="34" charset="0"/>
              </a:defRPr>
            </a:lvl1pPr>
          </a:lstStyle>
          <a:p>
            <a:r>
              <a:rPr lang="en-US" dirty="0"/>
              <a:t>Click to add title</a:t>
            </a: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183007393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2"/>
        </a:solidFill>
        <a:effectLst/>
      </p:bgPr>
    </p:bg>
    <p:spTree>
      <p:nvGrpSpPr>
        <p:cNvPr id="1" name=""/>
        <p:cNvGrpSpPr/>
        <p:nvPr/>
      </p:nvGrpSpPr>
      <p:grpSpPr>
        <a:xfrm>
          <a:off x="0" y="0"/>
          <a:ext cx="0" cy="0"/>
          <a:chOff x="0" y="0"/>
          <a:chExt cx="0" cy="0"/>
        </a:xfrm>
      </p:grpSpPr>
      <p:sp>
        <p:nvSpPr>
          <p:cNvPr id="5" name="Date Placeholder 4"/>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0142520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Blank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‹N›</a:t>
            </a:fld>
            <a:endParaRPr lang="en-US" sz="1000" kern="1200" dirty="0">
              <a:solidFill>
                <a:schemeClr val="bg1"/>
              </a:solidFill>
              <a:latin typeface="+mn-lt"/>
              <a:ea typeface="+mn-ea"/>
              <a:cs typeface="+mn-cs"/>
              <a:sym typeface="Trebuchet MS" panose="020B0603020202020204" pitchFamily="34" charset="0"/>
            </a:endParaRPr>
          </a:p>
        </p:txBody>
      </p:sp>
      <p:sp>
        <p:nvSpPr>
          <p:cNvPr id="2" name="Date Placeholder 1"/>
          <p:cNvSpPr>
            <a:spLocks noGrp="1"/>
          </p:cNvSpPr>
          <p:nvPr>
            <p:ph type="dt" sz="half" idx="12"/>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90231099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Disclaimer">
    <p:bg>
      <p:bgPr>
        <a:solidFill>
          <a:schemeClr val="bg2"/>
        </a:solidFill>
        <a:effectLst/>
      </p:bgPr>
    </p:bg>
    <p:spTree>
      <p:nvGrpSpPr>
        <p:cNvPr id="1" name=""/>
        <p:cNvGrpSpPr/>
        <p:nvPr/>
      </p:nvGrpSpPr>
      <p:grpSpPr>
        <a:xfrm>
          <a:off x="0" y="0"/>
          <a:ext cx="0" cy="0"/>
          <a:chOff x="0" y="0"/>
          <a:chExt cx="0" cy="0"/>
        </a:xfrm>
      </p:grpSpPr>
      <p:sp>
        <p:nvSpPr>
          <p:cNvPr id="6" name="Rectangle 5"/>
          <p:cNvSpPr/>
          <p:nvPr/>
        </p:nvSpPr>
        <p:spPr>
          <a:xfrm>
            <a:off x="5021826" y="1664256"/>
            <a:ext cx="6209072" cy="3323987"/>
          </a:xfrm>
          <a:prstGeom prst="rect">
            <a:avLst/>
          </a:prstGeom>
        </p:spPr>
        <p:txBody>
          <a:bodyPr wrap="square" lIns="0" tIns="0" rIns="0" bIns="0" anchor="ctr">
            <a:spAutoFit/>
          </a:bodyPr>
          <a:lstStyle/>
          <a:p>
            <a:pPr indent="0">
              <a:lnSpc>
                <a:spcPct val="100000"/>
              </a:lnSpc>
            </a:pPr>
            <a:r>
              <a:rPr lang="en-US" sz="900" b="0" dirty="0">
                <a:latin typeface="+mn-lt"/>
                <a:sym typeface="Trebuchet MS" panose="020B0603020202020204" pitchFamily="34" charset="0"/>
              </a:rPr>
              <a:t>The services and materials provided by Boston Consulting Group (BCG) are subject to BCG's Standard Terms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to update these materials after the date hereof, notwithstanding that such information may become outdated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or inaccurate.</a:t>
            </a:r>
          </a:p>
          <a:p>
            <a:pPr indent="0">
              <a:lnSpc>
                <a:spcPct val="100000"/>
              </a:lnSpc>
            </a:pPr>
            <a:r>
              <a:rPr lang="en-US" sz="900" b="0" dirty="0">
                <a:latin typeface="+mn-lt"/>
                <a:sym typeface="Trebuchet MS" panose="020B0603020202020204" pitchFamily="34" charset="0"/>
              </a:rPr>
              <a:t> </a:t>
            </a:r>
          </a:p>
          <a:p>
            <a:pPr indent="0">
              <a:lnSpc>
                <a:spcPct val="100000"/>
              </a:lnSpc>
            </a:pPr>
            <a:r>
              <a:rPr lang="en-US" sz="900" b="0" dirty="0">
                <a:latin typeface="+mn-lt"/>
                <a:sym typeface="Trebuchet MS" panose="020B0603020202020204" pitchFamily="34" charset="0"/>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of this document shall be deemed agreement with and consideration for the foregoing.</a:t>
            </a:r>
          </a:p>
          <a:p>
            <a:pPr indent="0">
              <a:lnSpc>
                <a:spcPct val="100000"/>
              </a:lnSpc>
            </a:pPr>
            <a:endParaRPr lang="en-US" sz="900" b="0" dirty="0">
              <a:latin typeface="+mn-lt"/>
              <a:sym typeface="Trebuchet MS" panose="020B0603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900" b="0" dirty="0">
                <a:latin typeface="+mn-lt"/>
                <a:sym typeface="Trebuchet MS" panose="020B0603020202020204" pitchFamily="34" charset="0"/>
              </a:rPr>
              <a:t>BCG does not provide fairness opinions or valuations of market transactions, and these materials should not be relied 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or operating assumptions will clearly impact the analyses and conclusions.</a:t>
            </a:r>
          </a:p>
        </p:txBody>
      </p:sp>
      <p:sp>
        <p:nvSpPr>
          <p:cNvPr id="7" name="Title 6"/>
          <p:cNvSpPr txBox="1">
            <a:spLocks/>
          </p:cNvSpPr>
          <p:nvPr/>
        </p:nvSpPr>
        <p:spPr>
          <a:xfrm>
            <a:off x="639044" y="2973076"/>
            <a:ext cx="3199529" cy="706347"/>
          </a:xfrm>
          <a:prstGeom prst="rect">
            <a:avLst/>
          </a:prstGeom>
        </p:spPr>
        <p:txBody>
          <a:bodyPr vert="horz" wrap="square" lIns="0" tIns="0" rIns="0" bIns="0" rtlCol="0" anchor="ctr">
            <a:spAutoFit/>
          </a:bodyPr>
          <a:lstStyle>
            <a:lvl1pPr algn="l" defTabSz="914400" rtl="0" eaLnBrk="1" latinLnBrk="0" hangingPunct="1">
              <a:lnSpc>
                <a:spcPct val="90000"/>
              </a:lnSpc>
              <a:spcBef>
                <a:spcPct val="0"/>
              </a:spcBef>
              <a:buNone/>
              <a:defRPr sz="2400" kern="1200">
                <a:solidFill>
                  <a:schemeClr val="tx2"/>
                </a:solidFill>
                <a:latin typeface="+mj-lt"/>
                <a:ea typeface="+mj-ea"/>
                <a:cs typeface="+mj-cs"/>
              </a:defRPr>
            </a:lvl1pPr>
          </a:lstStyle>
          <a:p>
            <a:r>
              <a:rPr lang="en-US" sz="5100" dirty="0">
                <a:gradFill>
                  <a:gsLst>
                    <a:gs pos="100000">
                      <a:schemeClr val="tx2"/>
                    </a:gs>
                    <a:gs pos="2000">
                      <a:schemeClr val="accent2"/>
                    </a:gs>
                  </a:gsLst>
                  <a:lin ang="2700000" scaled="0"/>
                </a:gradFill>
                <a:latin typeface="+mn-lt"/>
                <a:sym typeface="Trebuchet MS" panose="020B0603020202020204" pitchFamily="34" charset="0"/>
              </a:rPr>
              <a:t>Disclaimer</a:t>
            </a:r>
          </a:p>
        </p:txBody>
      </p:sp>
      <p:cxnSp>
        <p:nvCxnSpPr>
          <p:cNvPr id="9" name="Straight Connector 8"/>
          <p:cNvCxnSpPr/>
          <p:nvPr/>
        </p:nvCxnSpPr>
        <p:spPr>
          <a:xfrm>
            <a:off x="4367898" y="1630185"/>
            <a:ext cx="0" cy="3392129"/>
          </a:xfrm>
          <a:prstGeom prst="line">
            <a:avLst/>
          </a:prstGeom>
          <a:ln w="9525">
            <a:solidFill>
              <a:schemeClr val="tx2"/>
            </a:solidFill>
            <a:miter lim="800000"/>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2" name="Date Placeholder 1"/>
          <p:cNvSpPr>
            <a:spLocks noGrp="1"/>
          </p:cNvSpPr>
          <p:nvPr>
            <p:ph type="dt" sz="half" idx="10"/>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0"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8249069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blank" preserve="1">
  <p:cSld name="En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735369323"/>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90203" name="think-cell Slide" r:id="rId6" imgW="384" imgH="384" progId="TCLayout.ActiveDocument.1">
                  <p:embed/>
                </p:oleObj>
              </mc:Choice>
              <mc:Fallback>
                <p:oleObj name="think-cell Slide" r:id="rId6" imgW="384" imgH="384" progId="TCLayout.ActiveDocument.1">
                  <p:embed/>
                  <p:pic>
                    <p:nvPicPr>
                      <p:cNvPr id="0" name=""/>
                      <p:cNvPicPr/>
                      <p:nvPr/>
                    </p:nvPicPr>
                    <p:blipFill>
                      <a:blip r:embed="rId7"/>
                      <a:stretch>
                        <a:fillRect/>
                      </a:stretch>
                    </p:blipFill>
                    <p:spPr>
                      <a:xfrm>
                        <a:off x="1588" y="1588"/>
                        <a:ext cx="1587" cy="1587"/>
                      </a:xfrm>
                      <a:prstGeom prst="rect">
                        <a:avLst/>
                      </a:prstGeom>
                    </p:spPr>
                  </p:pic>
                </p:oleObj>
              </mc:Fallback>
            </mc:AlternateContent>
          </a:graphicData>
        </a:graphic>
      </p:graphicFrame>
      <p:pic>
        <p:nvPicPr>
          <p:cNvPr id="9" name="TitleAndEndImages"/>
          <p:cNvPicPr>
            <a:picLocks noChangeAspect="1"/>
          </p:cNvPicPr>
          <p:nvPr userDrawn="1">
            <p:custDataLst>
              <p:tags r:id="rId3"/>
            </p:custDataLst>
          </p:nvPr>
        </p:nvPicPr>
        <p:blipFill>
          <a:blip r:embed="rId8">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sp>
        <p:nvSpPr>
          <p:cNvPr id="8" name="Rectangle 7"/>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15" name="TextBox 14"/>
          <p:cNvSpPr txBox="1"/>
          <p:nvPr/>
        </p:nvSpPr>
        <p:spPr bwMode="white">
          <a:xfrm>
            <a:off x="924979" y="5715178"/>
            <a:ext cx="840801" cy="170110"/>
          </a:xfrm>
          <a:prstGeom prst="rect">
            <a:avLst/>
          </a:prstGeom>
          <a:noFill/>
        </p:spPr>
        <p:txBody>
          <a:bodyPr wrap="none" lIns="0" tIns="0" rIns="0" bIns="0" rtlCol="0" anchor="b">
            <a:noAutofit/>
          </a:bodyPr>
          <a:lstStyle/>
          <a:p>
            <a:pPr>
              <a:lnSpc>
                <a:spcPct val="90000"/>
              </a:lnSpc>
              <a:spcAft>
                <a:spcPts val="600"/>
              </a:spcAft>
            </a:pPr>
            <a:r>
              <a:rPr lang="en-US" sz="1200" dirty="0">
                <a:solidFill>
                  <a:schemeClr val="bg1"/>
                </a:solidFill>
                <a:latin typeface="+mn-lt"/>
                <a:sym typeface="Trebuchet MS" panose="020B0603020202020204" pitchFamily="34" charset="0"/>
              </a:rPr>
              <a:t>bcg.com</a:t>
            </a:r>
          </a:p>
        </p:txBody>
      </p:sp>
      <p:sp>
        <p:nvSpPr>
          <p:cNvPr id="7" name="Freeform 6"/>
          <p:cNvSpPr>
            <a:spLocks noChangeAspect="1"/>
          </p:cNvSpPr>
          <p:nvPr userDrawn="1">
            <p:custDataLst>
              <p:tags r:id="rId4"/>
            </p:custDataLst>
          </p:nvPr>
        </p:nvSpPr>
        <p:spPr bwMode="auto">
          <a:xfrm>
            <a:off x="2676858" y="2969513"/>
            <a:ext cx="4033357" cy="842974"/>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Tree>
    <p:extLst>
      <p:ext uri="{BB962C8B-B14F-4D97-AF65-F5344CB8AC3E}">
        <p14:creationId xmlns:p14="http://schemas.microsoft.com/office/powerpoint/2010/main" val="366124750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Layout guide">
    <p:spTree>
      <p:nvGrpSpPr>
        <p:cNvPr id="1" name=""/>
        <p:cNvGrpSpPr/>
        <p:nvPr/>
      </p:nvGrpSpPr>
      <p:grpSpPr>
        <a:xfrm>
          <a:off x="0" y="0"/>
          <a:ext cx="0" cy="0"/>
          <a:chOff x="0" y="0"/>
          <a:chExt cx="0" cy="0"/>
        </a:xfrm>
      </p:grpSpPr>
      <p:grpSp>
        <p:nvGrpSpPr>
          <p:cNvPr id="49" name="Group 48"/>
          <p:cNvGrpSpPr/>
          <p:nvPr userDrawn="1"/>
        </p:nvGrpSpPr>
        <p:grpSpPr>
          <a:xfrm>
            <a:off x="-600" y="-1"/>
            <a:ext cx="12193800" cy="6858001"/>
            <a:chOff x="-600" y="-1"/>
            <a:chExt cx="12193800" cy="6858001"/>
          </a:xfrm>
        </p:grpSpPr>
        <p:sp>
          <p:nvSpPr>
            <p:cNvPr id="50" name="No fly zone"/>
            <p:cNvSpPr/>
            <p:nvPr/>
          </p:nvSpPr>
          <p:spPr>
            <a:xfrm>
              <a:off x="0" y="-1"/>
              <a:ext cx="12193200" cy="6858000"/>
            </a:xfrm>
            <a:custGeom>
              <a:avLst/>
              <a:gdLst>
                <a:gd name="connsiteX0" fmla="*/ 630001 w 12193200"/>
                <a:gd name="connsiteY0" fmla="*/ 622800 h 6858000"/>
                <a:gd name="connsiteX1" fmla="*/ 630001 w 12193200"/>
                <a:gd name="connsiteY1" fmla="*/ 6160597 h 6858000"/>
                <a:gd name="connsiteX2" fmla="*/ 11562000 w 12193200"/>
                <a:gd name="connsiteY2" fmla="*/ 6160597 h 6858000"/>
                <a:gd name="connsiteX3" fmla="*/ 11562000 w 12193200"/>
                <a:gd name="connsiteY3" fmla="*/ 622800 h 6858000"/>
                <a:gd name="connsiteX4" fmla="*/ 0 w 12193200"/>
                <a:gd name="connsiteY4" fmla="*/ 0 h 6858000"/>
                <a:gd name="connsiteX5" fmla="*/ 12193200 w 12193200"/>
                <a:gd name="connsiteY5" fmla="*/ 0 h 6858000"/>
                <a:gd name="connsiteX6" fmla="*/ 12193200 w 12193200"/>
                <a:gd name="connsiteY6" fmla="*/ 622800 h 6858000"/>
                <a:gd name="connsiteX7" fmla="*/ 12192000 w 12193200"/>
                <a:gd name="connsiteY7" fmla="*/ 622800 h 6858000"/>
                <a:gd name="connsiteX8" fmla="*/ 12192000 w 12193200"/>
                <a:gd name="connsiteY8" fmla="*/ 6160597 h 6858000"/>
                <a:gd name="connsiteX9" fmla="*/ 12193200 w 12193200"/>
                <a:gd name="connsiteY9" fmla="*/ 6160597 h 6858000"/>
                <a:gd name="connsiteX10" fmla="*/ 12193200 w 12193200"/>
                <a:gd name="connsiteY10" fmla="*/ 6858000 h 6858000"/>
                <a:gd name="connsiteX11" fmla="*/ 12192000 w 12193200"/>
                <a:gd name="connsiteY11" fmla="*/ 6858000 h 6858000"/>
                <a:gd name="connsiteX12" fmla="*/ 11562000 w 12193200"/>
                <a:gd name="connsiteY12" fmla="*/ 6858000 h 6858000"/>
                <a:gd name="connsiteX13" fmla="*/ 630001 w 12193200"/>
                <a:gd name="connsiteY13" fmla="*/ 6858000 h 6858000"/>
                <a:gd name="connsiteX14" fmla="*/ 1 w 12193200"/>
                <a:gd name="connsiteY14" fmla="*/ 6858000 h 6858000"/>
                <a:gd name="connsiteX15" fmla="*/ 1 w 12193200"/>
                <a:gd name="connsiteY15" fmla="*/ 6160597 h 6858000"/>
                <a:gd name="connsiteX16" fmla="*/ 1 w 12193200"/>
                <a:gd name="connsiteY16" fmla="*/ 622800 h 6858000"/>
                <a:gd name="connsiteX17" fmla="*/ 0 w 12193200"/>
                <a:gd name="connsiteY17" fmla="*/ 6228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3200" h="685800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solidFill>
                <a:latin typeface="+mn-lt"/>
              </a:endParaRPr>
            </a:p>
          </p:txBody>
        </p:sp>
        <p:grpSp>
          <p:nvGrpSpPr>
            <p:cNvPr id="51" name="Baselines / anchors"/>
            <p:cNvGrpSpPr/>
            <p:nvPr userDrawn="1"/>
          </p:nvGrpSpPr>
          <p:grpSpPr>
            <a:xfrm>
              <a:off x="-600" y="622800"/>
              <a:ext cx="12193200" cy="5536800"/>
              <a:chOff x="12623800" y="622800"/>
              <a:chExt cx="11176000" cy="5536800"/>
            </a:xfrm>
          </p:grpSpPr>
          <p:cxnSp>
            <p:nvCxnSpPr>
              <p:cNvPr id="77" name="Straight Connector 76"/>
              <p:cNvCxnSpPr/>
              <p:nvPr/>
            </p:nvCxnSpPr>
            <p:spPr>
              <a:xfrm>
                <a:off x="12623800" y="6228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12623800" y="91421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12623800" y="120562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a:off x="12623800" y="1497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12623800" y="178844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12623800" y="207985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12623800" y="237126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12623800" y="266267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12623800" y="295408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12623800" y="3245499"/>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12623800" y="353691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12623800" y="382832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12623800" y="411973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a:off x="12623800" y="4411143"/>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a:off x="12623800" y="470255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a:off x="12623800" y="499396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a:off x="12623800" y="528537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a:off x="12623800" y="557678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a:off x="12623800" y="586819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a:off x="12623800" y="6159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grpSp>
        <p:grpSp>
          <p:nvGrpSpPr>
            <p:cNvPr id="52" name="Gutter space"/>
            <p:cNvGrpSpPr/>
            <p:nvPr userDrawn="1"/>
          </p:nvGrpSpPr>
          <p:grpSpPr>
            <a:xfrm>
              <a:off x="1277000" y="623550"/>
              <a:ext cx="9638000" cy="5537047"/>
              <a:chOff x="1277000" y="623550"/>
              <a:chExt cx="9638000" cy="5537047"/>
            </a:xfrm>
          </p:grpSpPr>
          <p:sp>
            <p:nvSpPr>
              <p:cNvPr id="66" name="Rectangle 34"/>
              <p:cNvSpPr>
                <a:spLocks noChangeArrowheads="1"/>
              </p:cNvSpPr>
              <p:nvPr/>
            </p:nvSpPr>
            <p:spPr bwMode="auto">
              <a:xfrm>
                <a:off x="688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7" name="Rectangle 35"/>
              <p:cNvSpPr>
                <a:spLocks noChangeArrowheads="1"/>
              </p:cNvSpPr>
              <p:nvPr/>
            </p:nvSpPr>
            <p:spPr bwMode="auto">
              <a:xfrm>
                <a:off x="875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8" name="Rectangle 36"/>
              <p:cNvSpPr>
                <a:spLocks noChangeArrowheads="1"/>
              </p:cNvSpPr>
              <p:nvPr/>
            </p:nvSpPr>
            <p:spPr bwMode="auto">
              <a:xfrm>
                <a:off x="782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9" name="Rectangle 37"/>
              <p:cNvSpPr>
                <a:spLocks noChangeArrowheads="1"/>
              </p:cNvSpPr>
              <p:nvPr/>
            </p:nvSpPr>
            <p:spPr bwMode="auto">
              <a:xfrm>
                <a:off x="969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0" name="Rectangle 38"/>
              <p:cNvSpPr>
                <a:spLocks noChangeArrowheads="1"/>
              </p:cNvSpPr>
              <p:nvPr/>
            </p:nvSpPr>
            <p:spPr bwMode="auto">
              <a:xfrm>
                <a:off x="1062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1" name="Rectangle 39"/>
              <p:cNvSpPr>
                <a:spLocks noChangeArrowheads="1"/>
              </p:cNvSpPr>
              <p:nvPr/>
            </p:nvSpPr>
            <p:spPr bwMode="auto">
              <a:xfrm>
                <a:off x="595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2" name="Rectangle 40"/>
              <p:cNvSpPr>
                <a:spLocks noChangeArrowheads="1"/>
              </p:cNvSpPr>
              <p:nvPr/>
            </p:nvSpPr>
            <p:spPr bwMode="auto">
              <a:xfrm>
                <a:off x="127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3" name="Rectangle 41"/>
              <p:cNvSpPr>
                <a:spLocks noChangeArrowheads="1"/>
              </p:cNvSpPr>
              <p:nvPr/>
            </p:nvSpPr>
            <p:spPr bwMode="auto">
              <a:xfrm>
                <a:off x="221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4" name="Rectangle 42"/>
              <p:cNvSpPr>
                <a:spLocks noChangeArrowheads="1"/>
              </p:cNvSpPr>
              <p:nvPr/>
            </p:nvSpPr>
            <p:spPr bwMode="auto">
              <a:xfrm>
                <a:off x="314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5" name="Rectangle 43"/>
              <p:cNvSpPr>
                <a:spLocks noChangeArrowheads="1"/>
              </p:cNvSpPr>
              <p:nvPr/>
            </p:nvSpPr>
            <p:spPr bwMode="auto">
              <a:xfrm>
                <a:off x="408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6" name="Rectangle 44"/>
              <p:cNvSpPr>
                <a:spLocks noChangeArrowheads="1"/>
              </p:cNvSpPr>
              <p:nvPr/>
            </p:nvSpPr>
            <p:spPr bwMode="auto">
              <a:xfrm>
                <a:off x="501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53" name="Slide edges"/>
            <p:cNvSpPr>
              <a:spLocks/>
            </p:cNvSpPr>
            <p:nvPr/>
          </p:nvSpPr>
          <p:spPr bwMode="auto">
            <a:xfrm>
              <a:off x="-600" y="0"/>
              <a:ext cx="12193200" cy="6858000"/>
            </a:xfrm>
            <a:custGeom>
              <a:avLst/>
              <a:gdLst>
                <a:gd name="T0" fmla="*/ 6024 w 6026"/>
                <a:gd name="T1" fmla="*/ 3394 h 3396"/>
                <a:gd name="T2" fmla="*/ 6024 w 6026"/>
                <a:gd name="T3" fmla="*/ 3391 h 3396"/>
                <a:gd name="T4" fmla="*/ 5 w 6026"/>
                <a:gd name="T5" fmla="*/ 3391 h 3396"/>
                <a:gd name="T6" fmla="*/ 5 w 6026"/>
                <a:gd name="T7" fmla="*/ 5 h 3396"/>
                <a:gd name="T8" fmla="*/ 6021 w 6026"/>
                <a:gd name="T9" fmla="*/ 5 h 3396"/>
                <a:gd name="T10" fmla="*/ 6021 w 6026"/>
                <a:gd name="T11" fmla="*/ 3394 h 3396"/>
                <a:gd name="T12" fmla="*/ 6024 w 6026"/>
                <a:gd name="T13" fmla="*/ 3394 h 3396"/>
                <a:gd name="T14" fmla="*/ 6024 w 6026"/>
                <a:gd name="T15" fmla="*/ 3391 h 3396"/>
                <a:gd name="T16" fmla="*/ 6024 w 6026"/>
                <a:gd name="T17" fmla="*/ 3394 h 3396"/>
                <a:gd name="T18" fmla="*/ 6026 w 6026"/>
                <a:gd name="T19" fmla="*/ 3394 h 3396"/>
                <a:gd name="T20" fmla="*/ 6026 w 6026"/>
                <a:gd name="T21" fmla="*/ 0 h 3396"/>
                <a:gd name="T22" fmla="*/ 0 w 6026"/>
                <a:gd name="T23" fmla="*/ 0 h 3396"/>
                <a:gd name="T24" fmla="*/ 0 w 6026"/>
                <a:gd name="T25" fmla="*/ 3396 h 3396"/>
                <a:gd name="T26" fmla="*/ 6026 w 6026"/>
                <a:gd name="T27" fmla="*/ 3396 h 3396"/>
                <a:gd name="T28" fmla="*/ 6026 w 6026"/>
                <a:gd name="T29" fmla="*/ 3394 h 3396"/>
                <a:gd name="T30" fmla="*/ 6024 w 6026"/>
                <a:gd name="T31" fmla="*/ 3394 h 3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26" h="3396">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75757"/>
                </a:solidFill>
                <a:effectLst/>
                <a:uLnTx/>
                <a:uFillTx/>
                <a:latin typeface="+mn-lt"/>
                <a:ea typeface="+mn-ea"/>
                <a:cs typeface="+mn-cs"/>
              </a:endParaRPr>
            </a:p>
          </p:txBody>
        </p:sp>
        <p:sp>
          <p:nvSpPr>
            <p:cNvPr id="54" name="Footnote measure"/>
            <p:cNvSpPr>
              <a:spLocks noChangeArrowheads="1"/>
            </p:cNvSpPr>
            <p:nvPr/>
          </p:nvSpPr>
          <p:spPr bwMode="auto">
            <a:xfrm>
              <a:off x="629400" y="6159600"/>
              <a:ext cx="10933200" cy="378584"/>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57" name="Whitespace measure"/>
            <p:cNvSpPr>
              <a:spLocks noChangeArrowheads="1"/>
            </p:cNvSpPr>
            <p:nvPr/>
          </p:nvSpPr>
          <p:spPr bwMode="auto">
            <a:xfrm>
              <a:off x="629400" y="1497600"/>
              <a:ext cx="10932229" cy="583200"/>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nvGrpSpPr>
            <p:cNvPr id="58" name="Five column measure"/>
            <p:cNvGrpSpPr/>
            <p:nvPr userDrawn="1"/>
          </p:nvGrpSpPr>
          <p:grpSpPr>
            <a:xfrm>
              <a:off x="629400" y="5975122"/>
              <a:ext cx="10933200" cy="79536"/>
              <a:chOff x="629400" y="5975122"/>
              <a:chExt cx="10933200" cy="79536"/>
            </a:xfrm>
          </p:grpSpPr>
          <p:sp>
            <p:nvSpPr>
              <p:cNvPr id="61" name="Rectangle 5"/>
              <p:cNvSpPr>
                <a:spLocks noChangeArrowheads="1"/>
              </p:cNvSpPr>
              <p:nvPr/>
            </p:nvSpPr>
            <p:spPr bwMode="auto">
              <a:xfrm>
                <a:off x="2880128" y="5975122"/>
                <a:ext cx="1930288"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2" name="Rectangle 7"/>
              <p:cNvSpPr>
                <a:spLocks noChangeArrowheads="1"/>
              </p:cNvSpPr>
              <p:nvPr/>
            </p:nvSpPr>
            <p:spPr bwMode="auto">
              <a:xfrm>
                <a:off x="9626194"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3" name="Rectangle 9"/>
              <p:cNvSpPr>
                <a:spLocks noChangeArrowheads="1"/>
              </p:cNvSpPr>
              <p:nvPr/>
            </p:nvSpPr>
            <p:spPr bwMode="auto">
              <a:xfrm>
                <a:off x="7372407"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4" name="Rectangle 11"/>
              <p:cNvSpPr>
                <a:spLocks noChangeArrowheads="1"/>
              </p:cNvSpPr>
              <p:nvPr/>
            </p:nvSpPr>
            <p:spPr bwMode="auto">
              <a:xfrm>
                <a:off x="5127797" y="5975122"/>
                <a:ext cx="1927229"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5" name="Rectangle 13"/>
              <p:cNvSpPr>
                <a:spLocks noChangeArrowheads="1"/>
              </p:cNvSpPr>
              <p:nvPr/>
            </p:nvSpPr>
            <p:spPr bwMode="auto">
              <a:xfrm>
                <a:off x="629400" y="5975122"/>
                <a:ext cx="1933347"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59" name="Live area"/>
            <p:cNvSpPr/>
            <p:nvPr/>
          </p:nvSpPr>
          <p:spPr>
            <a:xfrm>
              <a:off x="629400" y="2080801"/>
              <a:ext cx="10933200" cy="4078800"/>
            </a:xfrm>
            <a:custGeom>
              <a:avLst/>
              <a:gdLst>
                <a:gd name="connsiteX0" fmla="*/ 0 w 10931999"/>
                <a:gd name="connsiteY0" fmla="*/ 0 h 5537797"/>
                <a:gd name="connsiteX1" fmla="*/ 10931999 w 10931999"/>
                <a:gd name="connsiteY1" fmla="*/ 0 h 5537797"/>
                <a:gd name="connsiteX2" fmla="*/ 10931999 w 10931999"/>
                <a:gd name="connsiteY2" fmla="*/ 5537797 h 5537797"/>
                <a:gd name="connsiteX3" fmla="*/ 0 w 10931999"/>
                <a:gd name="connsiteY3" fmla="*/ 5537797 h 5537797"/>
              </a:gdLst>
              <a:ahLst/>
              <a:cxnLst>
                <a:cxn ang="0">
                  <a:pos x="connsiteX0" y="connsiteY0"/>
                </a:cxn>
                <a:cxn ang="0">
                  <a:pos x="connsiteX1" y="connsiteY1"/>
                </a:cxn>
                <a:cxn ang="0">
                  <a:pos x="connsiteX2" y="connsiteY2"/>
                </a:cxn>
                <a:cxn ang="0">
                  <a:pos x="connsiteX3" y="connsiteY3"/>
                </a:cxn>
              </a:cxnLst>
              <a:rect l="l" t="t" r="r" b="b"/>
              <a:pathLst>
                <a:path w="10931999" h="5537797">
                  <a:moveTo>
                    <a:pt x="0" y="0"/>
                  </a:moveTo>
                  <a:lnTo>
                    <a:pt x="10931999" y="0"/>
                  </a:lnTo>
                  <a:lnTo>
                    <a:pt x="10931999" y="5537797"/>
                  </a:lnTo>
                  <a:lnTo>
                    <a:pt x="0" y="5537797"/>
                  </a:lnTo>
                  <a:close/>
                </a:path>
              </a:pathLst>
            </a:custGeom>
            <a:noFill/>
            <a:ln w="9525">
              <a:solidFill>
                <a:srgbClr val="E71C57">
                  <a:alpha val="35000"/>
                </a:srgb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schemeClr val="bg1"/>
                </a:solidFill>
                <a:latin typeface="+mn-lt"/>
              </a:endParaRPr>
            </a:p>
          </p:txBody>
        </p:sp>
        <p:sp>
          <p:nvSpPr>
            <p:cNvPr id="60" name="Footnote example"/>
            <p:cNvSpPr txBox="1"/>
            <p:nvPr/>
          </p:nvSpPr>
          <p:spPr>
            <a:xfrm>
              <a:off x="630000" y="6144442"/>
              <a:ext cx="9030914" cy="415498"/>
            </a:xfrm>
            <a:prstGeom prst="rect">
              <a:avLst/>
            </a:prstGeom>
            <a:noFill/>
          </p:spPr>
          <p:txBody>
            <a:bodyPr wrap="square" lIns="0" tIns="0" rIns="0" bIns="0" rtlCol="0" anchor="b">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1. xxxx  2. xxxx  3. List footnotes in numerical order. Footnote numbers are not bracketed. Use 10pt font</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Note: Do not put a period at the end of the note or the source</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Source: Include a source for every chart that you use. Separate sources with a semicolon; BCG-related sources go at the end</a:t>
              </a:r>
            </a:p>
          </p:txBody>
        </p:sp>
      </p:grpSp>
      <p:sp>
        <p:nvSpPr>
          <p:cNvPr id="2" name="Date Placeholder 1"/>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5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55"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6959937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D. Title Slide">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3665489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3245" name="think-cell Slide" r:id="rId7" imgW="384" imgH="384" progId="TCLayout.ActiveDocument.1">
                  <p:embed/>
                </p:oleObj>
              </mc:Choice>
              <mc:Fallback>
                <p:oleObj name="think-cell Slide" r:id="rId7" imgW="384" imgH="384" progId="TCLayout.ActiveDocument.1">
                  <p:embed/>
                  <p:pic>
                    <p:nvPicPr>
                      <p:cNvPr id="0" name=""/>
                      <p:cNvPicPr/>
                      <p:nvPr/>
                    </p:nvPicPr>
                    <p:blipFill>
                      <a:blip r:embed="rId8"/>
                      <a:stretch>
                        <a:fillRect/>
                      </a:stretch>
                    </p:blipFill>
                    <p:spPr>
                      <a:xfrm>
                        <a:off x="1588" y="1588"/>
                        <a:ext cx="1588" cy="1588"/>
                      </a:xfrm>
                      <a:prstGeom prst="rect">
                        <a:avLst/>
                      </a:prstGeom>
                    </p:spPr>
                  </p:pic>
                </p:oleObj>
              </mc:Fallback>
            </mc:AlternateContent>
          </a:graphicData>
        </a:graphic>
      </p:graphicFrame>
      <p:sp>
        <p:nvSpPr>
          <p:cNvPr id="2" name="Rectangle 1" hidden="1"/>
          <p:cNvSpPr/>
          <p:nvPr userDrawn="1">
            <p:custDataLst>
              <p:tags r:id="rId3"/>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93000"/>
              </a:lnSpc>
              <a:spcBef>
                <a:spcPct val="0"/>
              </a:spcBef>
              <a:spcAft>
                <a:spcPct val="0"/>
              </a:spcAft>
            </a:pPr>
            <a:endParaRPr lang="en-US" sz="5400" b="0" i="0" baseline="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14" name="Rectangle 13"/>
          <p:cNvSpPr/>
          <p:nvPr userDrawn="1"/>
        </p:nvSpPr>
        <p:spPr>
          <a:xfrm>
            <a:off x="0" y="5279183"/>
            <a:ext cx="12192000" cy="1578817"/>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pic>
        <p:nvPicPr>
          <p:cNvPr id="18" name="Picture 17"/>
          <p:cNvPicPr>
            <a:picLocks noChangeAspect="1"/>
          </p:cNvPicPr>
          <p:nvPr userDrawn="1"/>
        </p:nvPicPr>
        <p:blipFill rotWithShape="1">
          <a:blip r:embed="rId9">
            <a:extLst>
              <a:ext uri="{28A0092B-C50C-407E-A947-70E740481C1C}">
                <a14:useLocalDpi xmlns:a14="http://schemas.microsoft.com/office/drawing/2010/main" val="0"/>
              </a:ext>
            </a:extLst>
          </a:blip>
          <a:srcRect l="1731" t="8741" r="102" b="27"/>
          <a:stretch/>
        </p:blipFill>
        <p:spPr>
          <a:xfrm rot="16200000" flipH="1">
            <a:off x="8471921" y="1973272"/>
            <a:ext cx="580573" cy="6858000"/>
          </a:xfrm>
          <a:prstGeom prst="rect">
            <a:avLst/>
          </a:prstGeom>
        </p:spPr>
      </p:pic>
      <p:pic>
        <p:nvPicPr>
          <p:cNvPr id="15" name="TitleAndEndImages"/>
          <p:cNvPicPr>
            <a:picLocks noChangeAspect="1"/>
          </p:cNvPicPr>
          <p:nvPr userDrawn="1">
            <p:custDataLst>
              <p:tags r:id="rId4"/>
            </p:custDataLst>
          </p:nvPr>
        </p:nvPicPr>
        <p:blipFill rotWithShape="1">
          <a:blip r:embed="rId10">
            <a:extLst>
              <a:ext uri="{28A0092B-C50C-407E-A947-70E740481C1C}">
                <a14:useLocalDpi xmlns:a14="http://schemas.microsoft.com/office/drawing/2010/main" val="0"/>
              </a:ext>
            </a:extLst>
          </a:blip>
          <a:srcRect b="23056"/>
          <a:stretch/>
        </p:blipFill>
        <p:spPr>
          <a:xfrm flipH="1">
            <a:off x="0" y="0"/>
            <a:ext cx="12192000" cy="5276850"/>
          </a:xfrm>
          <a:prstGeom prst="rect">
            <a:avLst/>
          </a:prstGeom>
        </p:spPr>
      </p:pic>
      <p:sp>
        <p:nvSpPr>
          <p:cNvPr id="20" name="Picture Placeholder 8"/>
          <p:cNvSpPr>
            <a:spLocks noGrp="1"/>
          </p:cNvSpPr>
          <p:nvPr>
            <p:ph type="pic" sz="quarter" idx="13" hasCustomPrompt="1"/>
          </p:nvPr>
        </p:nvSpPr>
        <p:spPr>
          <a:xfrm>
            <a:off x="9366561" y="5570642"/>
            <a:ext cx="1867935" cy="896833"/>
          </a:xfrm>
          <a:prstGeom prst="rect">
            <a:avLst/>
          </a:prstGeom>
        </p:spPr>
        <p:txBody>
          <a:bodyPr anchor="b"/>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Logo</a:t>
            </a:r>
          </a:p>
        </p:txBody>
      </p:sp>
      <p:sp>
        <p:nvSpPr>
          <p:cNvPr id="21" name="Rectangle 20"/>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22" name="Text Placeholder 6"/>
          <p:cNvSpPr>
            <a:spLocks noGrp="1"/>
          </p:cNvSpPr>
          <p:nvPr>
            <p:ph type="body" sz="quarter" idx="12" hasCustomPrompt="1"/>
          </p:nvPr>
        </p:nvSpPr>
        <p:spPr bwMode="black">
          <a:xfrm>
            <a:off x="1117415" y="6207842"/>
            <a:ext cx="6868800" cy="327148"/>
          </a:xfrm>
          <a:prstGeom prst="rect">
            <a:avLst/>
          </a:prstGeom>
          <a:noFill/>
        </p:spPr>
        <p:txBody>
          <a:bodyPr anchor="ctr"/>
          <a:lstStyle>
            <a:lvl1pPr algn="l">
              <a:lnSpc>
                <a:spcPct val="110000"/>
              </a:lnSpc>
              <a:buNone/>
              <a:defRPr sz="1200" b="1" cap="all" baseline="0">
                <a:solidFill>
                  <a:schemeClr val="accent5"/>
                </a:solidFill>
                <a:latin typeface="+mn-lt"/>
                <a:sym typeface="Trebuchet MS" panose="020B0603020202020204" pitchFamily="34" charset="0"/>
              </a:defRPr>
            </a:lvl1pPr>
            <a:lvl2pPr algn="ctr">
              <a:buNone/>
              <a:defRPr/>
            </a:lvl2pPr>
            <a:lvl3pPr marL="0" indent="0" algn="ctr">
              <a:buNone/>
              <a:defRPr/>
            </a:lvl3pPr>
            <a:lvl4pPr marL="228600" indent="0" algn="ctr">
              <a:buNone/>
              <a:defRPr/>
            </a:lvl4pPr>
            <a:lvl5pPr marL="457200" indent="0" algn="ctr">
              <a:buNone/>
              <a:defRPr/>
            </a:lvl5pPr>
          </a:lstStyle>
          <a:p>
            <a:pPr lvl="0"/>
            <a:r>
              <a:rPr lang="en-US" dirty="0"/>
              <a:t>Click to edit date/place</a:t>
            </a:r>
          </a:p>
        </p:txBody>
      </p:sp>
      <p:sp>
        <p:nvSpPr>
          <p:cNvPr id="26" name="Subtitle 2"/>
          <p:cNvSpPr>
            <a:spLocks noGrp="1"/>
          </p:cNvSpPr>
          <p:nvPr>
            <p:ph type="subTitle" idx="1" hasCustomPrompt="1"/>
          </p:nvPr>
        </p:nvSpPr>
        <p:spPr bwMode="white">
          <a:xfrm>
            <a:off x="1117415" y="5495706"/>
            <a:ext cx="6868800" cy="436195"/>
          </a:xfrm>
          <a:prstGeom prst="rect">
            <a:avLst/>
          </a:prstGeom>
        </p:spPr>
        <p:txBody>
          <a:bodyPr anchor="ctr"/>
          <a:lstStyle>
            <a:lvl1pPr marL="0" indent="0" algn="l">
              <a:lnSpc>
                <a:spcPct val="110000"/>
              </a:lnSpc>
              <a:buNone/>
              <a:defRPr sz="1600">
                <a:solidFill>
                  <a:schemeClr val="bg1"/>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in sentence case</a:t>
            </a:r>
          </a:p>
        </p:txBody>
      </p:sp>
      <p:sp>
        <p:nvSpPr>
          <p:cNvPr id="27" name="Title 1"/>
          <p:cNvSpPr>
            <a:spLocks noGrp="1"/>
          </p:cNvSpPr>
          <p:nvPr>
            <p:ph type="ctrTitle" hasCustomPrompt="1"/>
          </p:nvPr>
        </p:nvSpPr>
        <p:spPr bwMode="ltGray">
          <a:xfrm>
            <a:off x="1117415" y="1886242"/>
            <a:ext cx="6868800" cy="3138423"/>
          </a:xfrm>
        </p:spPr>
        <p:txBody>
          <a:bodyPr anchor="b">
            <a:normAutofit/>
          </a:bodyPr>
          <a:lstStyle>
            <a:lvl1pPr algn="l">
              <a:lnSpc>
                <a:spcPct val="93000"/>
              </a:lnSpc>
              <a:defRPr sz="5400">
                <a:solidFill>
                  <a:schemeClr val="bg1"/>
                </a:solidFill>
                <a:latin typeface="+mj-lt"/>
                <a:sym typeface="Trebuchet MS" panose="020B0603020202020204" pitchFamily="34" charset="0"/>
              </a:defRPr>
            </a:lvl1pPr>
          </a:lstStyle>
          <a:p>
            <a:r>
              <a:rPr lang="en-US" dirty="0"/>
              <a:t>Title in Title Case</a:t>
            </a:r>
          </a:p>
        </p:txBody>
      </p:sp>
      <p:sp>
        <p:nvSpPr>
          <p:cNvPr id="13" name="Freeform 12"/>
          <p:cNvSpPr>
            <a:spLocks noChangeAspect="1"/>
          </p:cNvSpPr>
          <p:nvPr userDrawn="1">
            <p:custDataLst>
              <p:tags r:id="rId5"/>
            </p:custDataLst>
          </p:nvPr>
        </p:nvSpPr>
        <p:spPr bwMode="auto">
          <a:xfrm>
            <a:off x="1117415" y="1112679"/>
            <a:ext cx="2327644" cy="486479"/>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Text">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CE4FFF-81B3-4CDA-B0A1-3363FFB22A6A}"/>
              </a:ext>
            </a:extLst>
          </p:cNvPr>
          <p:cNvSpPr>
            <a:spLocks noGrp="1"/>
          </p:cNvSpPr>
          <p:nvPr>
            <p:ph type="title" hasCustomPrompt="1"/>
          </p:nvPr>
        </p:nvSpPr>
        <p:spPr>
          <a:xfrm>
            <a:off x="630000" y="622800"/>
            <a:ext cx="10933350" cy="470898"/>
          </a:xfrm>
        </p:spPr>
        <p:txBody>
          <a:bodyPr/>
          <a:lstStyle>
            <a:lvl1pPr>
              <a:defRPr sz="3400"/>
            </a:lvl1pPr>
          </a:lstStyle>
          <a:p>
            <a:r>
              <a:rPr lang="en-US" dirty="0"/>
              <a:t>Click to add title</a:t>
            </a:r>
          </a:p>
        </p:txBody>
      </p:sp>
      <p:sp>
        <p:nvSpPr>
          <p:cNvPr id="8" name="Text Placeholder 7">
            <a:extLst>
              <a:ext uri="{FF2B5EF4-FFF2-40B4-BE49-F238E27FC236}">
                <a16:creationId xmlns:a16="http://schemas.microsoft.com/office/drawing/2014/main" id="{1F54B2F8-C51F-4566-BAC0-8A0C8E575488}"/>
              </a:ext>
            </a:extLst>
          </p:cNvPr>
          <p:cNvSpPr>
            <a:spLocks noGrp="1"/>
          </p:cNvSpPr>
          <p:nvPr>
            <p:ph type="body" sz="quarter" idx="10"/>
          </p:nvPr>
        </p:nvSpPr>
        <p:spPr>
          <a:xfrm>
            <a:off x="629399" y="2085628"/>
            <a:ext cx="10933801" cy="4089131"/>
          </a:xfrm>
        </p:spPr>
        <p:txBody>
          <a:bodyPr/>
          <a:lstStyle>
            <a:lvl1pPr>
              <a:lnSpc>
                <a:spcPct val="100000"/>
              </a:lnSpc>
              <a:spcBef>
                <a:spcPts val="0"/>
              </a:spcBef>
              <a:spcAft>
                <a:spcPts val="0"/>
              </a:spcAft>
              <a:defRPr sz="2000"/>
            </a:lvl1pPr>
            <a:lvl2pPr>
              <a:lnSpc>
                <a:spcPct val="100000"/>
              </a:lnSpc>
              <a:spcBef>
                <a:spcPts val="0"/>
              </a:spcBef>
              <a:spcAft>
                <a:spcPts val="0"/>
              </a:spcAft>
              <a:defRPr sz="2000"/>
            </a:lvl2pPr>
            <a:lvl3pPr>
              <a:lnSpc>
                <a:spcPct val="100000"/>
              </a:lnSpc>
              <a:spcBef>
                <a:spcPts val="0"/>
              </a:spcBef>
              <a:spcAft>
                <a:spcPts val="0"/>
              </a:spcAft>
              <a:defRPr sz="2000"/>
            </a:lvl3pPr>
            <a:lvl4pPr>
              <a:lnSpc>
                <a:spcPct val="100000"/>
              </a:lnSpc>
              <a:spcBef>
                <a:spcPts val="0"/>
              </a:spcBef>
              <a:spcAft>
                <a:spcPts val="0"/>
              </a:spcAft>
              <a:defRPr sz="2800"/>
            </a:lvl4pPr>
            <a:lvl5pPr>
              <a:lnSpc>
                <a:spcPct val="100000"/>
              </a:lnSpc>
              <a:spcBef>
                <a:spcPts val="0"/>
              </a:spcBef>
              <a:spcAft>
                <a:spcPts val="0"/>
              </a:spcAft>
              <a:defRPr sz="28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73000349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D. Title Only">
    <p:spTree>
      <p:nvGrpSpPr>
        <p:cNvPr id="1" name=""/>
        <p:cNvGrpSpPr/>
        <p:nvPr/>
      </p:nvGrpSpPr>
      <p:grpSpPr>
        <a:xfrm>
          <a:off x="0" y="0"/>
          <a:ext cx="0" cy="0"/>
          <a:chOff x="0" y="0"/>
          <a:chExt cx="0" cy="0"/>
        </a:xfrm>
      </p:grpSpPr>
      <p:sp>
        <p:nvSpPr>
          <p:cNvPr id="57" name="Date Placeholder 56"/>
          <p:cNvSpPr>
            <a:spLocks noGrp="1"/>
          </p:cNvSpPr>
          <p:nvPr>
            <p:ph type="dt" sz="half" idx="14"/>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8" name="Title 7"/>
          <p:cNvSpPr>
            <a:spLocks noGrp="1"/>
          </p:cNvSpPr>
          <p:nvPr>
            <p:ph type="title" hasCustomPrompt="1"/>
          </p:nvPr>
        </p:nvSpPr>
        <p:spPr>
          <a:xfrm>
            <a:off x="630000" y="622800"/>
            <a:ext cx="10933350" cy="332399"/>
          </a:xfrm>
        </p:spPr>
        <p:txBody>
          <a:bodyPr/>
          <a:lstStyle>
            <a:lvl1pPr>
              <a:defRPr>
                <a:latin typeface="+mj-lt"/>
                <a:sym typeface="Trebuchet MS" panose="020B0603020202020204" pitchFamily="34" charset="0"/>
              </a:defRPr>
            </a:lvl1pPr>
          </a:lstStyle>
          <a:p>
            <a:r>
              <a:rPr lang="en-US" dirty="0"/>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22069856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1" orient="horz" pos="4320" userDrawn="1">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 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083126-25E7-42D8-B799-608CFD4DF6C3}"/>
              </a:ext>
            </a:extLst>
          </p:cNvPr>
          <p:cNvSpPr>
            <a:spLocks noGrp="1"/>
          </p:cNvSpPr>
          <p:nvPr>
            <p:ph type="title" hasCustomPrompt="1"/>
          </p:nvPr>
        </p:nvSpPr>
        <p:spPr/>
        <p:txBody>
          <a:bodyPr/>
          <a:lstStyle/>
          <a:p>
            <a:r>
              <a:rPr lang="en-US" dirty="0"/>
              <a:t>Click to add title</a:t>
            </a:r>
          </a:p>
        </p:txBody>
      </p:sp>
      <p:sp>
        <p:nvSpPr>
          <p:cNvPr id="6" name="Text Placeholder 5">
            <a:extLst>
              <a:ext uri="{FF2B5EF4-FFF2-40B4-BE49-F238E27FC236}">
                <a16:creationId xmlns:a16="http://schemas.microsoft.com/office/drawing/2014/main" id="{FAD1DA01-0E73-44DE-A132-B4FF1E70A315}"/>
              </a:ext>
            </a:extLst>
          </p:cNvPr>
          <p:cNvSpPr>
            <a:spLocks noGrp="1"/>
          </p:cNvSpPr>
          <p:nvPr>
            <p:ph type="body" sz="quarter" idx="10"/>
          </p:nvPr>
        </p:nvSpPr>
        <p:spPr>
          <a:xfrm>
            <a:off x="629400" y="2085628"/>
            <a:ext cx="10933950" cy="4072976"/>
          </a:xfrm>
        </p:spPr>
        <p:txBody>
          <a:bodyPr/>
          <a:lstStyle>
            <a:lvl1pPr>
              <a:lnSpc>
                <a:spcPct val="100000"/>
              </a:lnSpc>
              <a:spcBef>
                <a:spcPts val="0"/>
              </a:spcBef>
              <a:spcAft>
                <a:spcPts val="0"/>
              </a:spcAft>
              <a:defRPr/>
            </a:lvl1pPr>
            <a:lvl2pPr>
              <a:lnSpc>
                <a:spcPct val="100000"/>
              </a:lnSpc>
              <a:spcBef>
                <a:spcPts val="0"/>
              </a:spcBef>
              <a:spcAft>
                <a:spcPts val="0"/>
              </a:spcAft>
              <a:defRPr/>
            </a:lvl2pPr>
            <a:lvl3pPr>
              <a:lnSpc>
                <a:spcPct val="100000"/>
              </a:lnSpc>
              <a:spcBef>
                <a:spcPts val="0"/>
              </a:spcBef>
              <a:spcAft>
                <a:spcPts val="0"/>
              </a:spcAft>
              <a:defRPr/>
            </a:lvl3pPr>
            <a:lvl4pPr>
              <a:lnSpc>
                <a:spcPct val="100000"/>
              </a:lnSpc>
              <a:spcBef>
                <a:spcPts val="0"/>
              </a:spcBef>
              <a:spcAft>
                <a:spcPts val="0"/>
              </a:spcAft>
              <a:defRPr/>
            </a:lvl4pPr>
            <a:lvl5pPr>
              <a:lnSpc>
                <a:spcPct val="100000"/>
              </a:lnSpc>
              <a:spcBef>
                <a:spcPts val="0"/>
              </a:spcBef>
              <a:spcAft>
                <a:spcPts val="0"/>
              </a:spcAf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40434002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D. Gray slice heading">
    <p:bg>
      <p:bgPr>
        <a:solidFill>
          <a:schemeClr val="bg1"/>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4"/>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7" name="Rectangle 6"/>
          <p:cNvSpPr/>
          <p:nvPr userDrawn="1"/>
        </p:nvSpPr>
        <p:spPr bwMode="white">
          <a:xfrm>
            <a:off x="1" y="-1309"/>
            <a:ext cx="4694400" cy="6859309"/>
          </a:xfrm>
          <a:prstGeom prst="rect">
            <a:avLst/>
          </a:pr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8" name="Subtitle 2"/>
          <p:cNvSpPr>
            <a:spLocks noGrp="1"/>
          </p:cNvSpPr>
          <p:nvPr>
            <p:ph type="subTitle" idx="13" hasCustomPrompt="1"/>
          </p:nvPr>
        </p:nvSpPr>
        <p:spPr>
          <a:xfrm>
            <a:off x="630000" y="2158987"/>
            <a:ext cx="3744000" cy="541687"/>
          </a:xfrm>
          <a:prstGeom prst="rect">
            <a:avLst/>
          </a:prstGeom>
        </p:spPr>
        <p:txBody>
          <a:bodyPr>
            <a:noAutofit/>
          </a:bodyPr>
          <a:lstStyle>
            <a:lvl1pPr marL="0" indent="0" algn="l">
              <a:buNone/>
              <a:defRPr sz="1600">
                <a:solidFill>
                  <a:schemeClr val="tx2"/>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9" name="Title 4"/>
          <p:cNvSpPr>
            <a:spLocks noGrp="1"/>
          </p:cNvSpPr>
          <p:nvPr>
            <p:ph type="title" hasCustomPrompt="1"/>
          </p:nvPr>
        </p:nvSpPr>
        <p:spPr>
          <a:xfrm>
            <a:off x="630000" y="1227048"/>
            <a:ext cx="3744000" cy="664797"/>
          </a:xfrm>
        </p:spPr>
        <p:txBody>
          <a:bodyPr anchor="t">
            <a:noAutofit/>
          </a:bodyPr>
          <a:lstStyle>
            <a:lvl1pPr>
              <a:defRPr sz="2400">
                <a:solidFill>
                  <a:schemeClr val="tx2"/>
                </a:solidFill>
                <a:latin typeface="+mj-lt"/>
                <a:sym typeface="Trebuchet MS" panose="020B0603020202020204" pitchFamily="34" charset="0"/>
              </a:defRPr>
            </a:lvl1pPr>
          </a:lstStyle>
          <a:p>
            <a:r>
              <a:rPr lang="en-US" dirty="0"/>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9007530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D. Section header box">
    <p:spTree>
      <p:nvGrpSpPr>
        <p:cNvPr id="1" name=""/>
        <p:cNvGrpSpPr/>
        <p:nvPr/>
      </p:nvGrpSpPr>
      <p:grpSpPr>
        <a:xfrm>
          <a:off x="0" y="0"/>
          <a:ext cx="0" cy="0"/>
          <a:chOff x="0" y="0"/>
          <a:chExt cx="0" cy="0"/>
        </a:xfrm>
      </p:grpSpPr>
      <p:sp>
        <p:nvSpPr>
          <p:cNvPr id="9" name="Date Placeholder 8"/>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8" name="Title 1"/>
          <p:cNvSpPr>
            <a:spLocks noGrp="1"/>
          </p:cNvSpPr>
          <p:nvPr>
            <p:ph type="title" hasCustomPrompt="1"/>
          </p:nvPr>
        </p:nvSpPr>
        <p:spPr bwMode="blackWhite">
          <a:xfrm>
            <a:off x="1284742" y="2668041"/>
            <a:ext cx="9620491" cy="3201026"/>
          </a:xfrm>
          <a:prstGeom prst="rect">
            <a:avLst/>
          </a:prstGeom>
          <a:ln w="9525">
            <a:noFill/>
          </a:ln>
          <a:extLst>
            <a:ext uri="{91240B29-F687-4F45-9708-019B960494DF}">
              <a14:hiddenLine xmlns:a14="http://schemas.microsoft.com/office/drawing/2010/main" w="9525">
                <a:solidFill>
                  <a:schemeClr val="bg1"/>
                </a:solidFill>
              </a14:hiddenLine>
            </a:ext>
          </a:extLst>
        </p:spPr>
        <p:txBody>
          <a:bodyPr lIns="274320" tIns="274320" rIns="274320" bIns="137160"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tx2"/>
                </a:solidFill>
                <a:latin typeface="+mj-lt"/>
                <a:ea typeface="+mn-ea"/>
                <a:cs typeface="Arial" panose="020B0604020202020204" pitchFamily="34" charset="0"/>
                <a:sym typeface="Trebuchet MS" panose="020B0603020202020204" pitchFamily="34" charset="0"/>
              </a:defRPr>
            </a:lvl1pPr>
          </a:lstStyle>
          <a:p>
            <a:r>
              <a:rPr lang="en-US" dirty="0"/>
              <a:t>Click to add section title</a:t>
            </a:r>
          </a:p>
        </p:txBody>
      </p:sp>
      <p:sp>
        <p:nvSpPr>
          <p:cNvPr id="11" name="Rectangle 10"/>
          <p:cNvSpPr/>
          <p:nvPr userDrawn="1"/>
        </p:nvSpPr>
        <p:spPr bwMode="white">
          <a:xfrm>
            <a:off x="1280693" y="1424081"/>
            <a:ext cx="951721" cy="951721"/>
          </a:xfrm>
          <a:prstGeom prst="rect">
            <a:avLst/>
          </a:prstGeom>
          <a:noFill/>
          <a:ln>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81990472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D. Section header line">
    <p:bg bwMode="blackWhite">
      <p:bgPr>
        <a:solidFill>
          <a:schemeClr val="bg1"/>
        </a:solidFill>
        <a:effectLst/>
      </p:bgPr>
    </p:bg>
    <p:spTree>
      <p:nvGrpSpPr>
        <p:cNvPr id="1" name=""/>
        <p:cNvGrpSpPr/>
        <p:nvPr/>
      </p:nvGrpSpPr>
      <p:grpSpPr>
        <a:xfrm>
          <a:off x="0" y="0"/>
          <a:ext cx="0" cy="0"/>
          <a:chOff x="0" y="0"/>
          <a:chExt cx="0" cy="0"/>
        </a:xfrm>
      </p:grpSpPr>
      <p:sp>
        <p:nvSpPr>
          <p:cNvPr id="9" name="Date Placeholder 8"/>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7" name="Title 1"/>
          <p:cNvSpPr>
            <a:spLocks noGrp="1"/>
          </p:cNvSpPr>
          <p:nvPr>
            <p:ph type="title" hasCustomPrompt="1"/>
          </p:nvPr>
        </p:nvSpPr>
        <p:spPr bwMode="blackWhite">
          <a:xfrm>
            <a:off x="630000" y="3826800"/>
            <a:ext cx="10936800" cy="2041200"/>
          </a:xfrm>
        </p:spPr>
        <p:txBody>
          <a:bodyPr anchor="t">
            <a:noAutofit/>
          </a:bodyPr>
          <a:lstStyle>
            <a:lvl1pPr>
              <a:defRPr sz="5400">
                <a:solidFill>
                  <a:schemeClr val="tx2"/>
                </a:solidFill>
                <a:latin typeface="+mj-lt"/>
                <a:sym typeface="Trebuchet MS" panose="020B0603020202020204" pitchFamily="34" charset="0"/>
              </a:defRPr>
            </a:lvl1pPr>
          </a:lstStyle>
          <a:p>
            <a:r>
              <a:rPr lang="en-US" dirty="0"/>
              <a:t>Click to add section title</a:t>
            </a:r>
          </a:p>
        </p:txBody>
      </p:sp>
      <p:cxnSp>
        <p:nvCxnSpPr>
          <p:cNvPr id="10" name="Straight Connector 9"/>
          <p:cNvCxnSpPr/>
          <p:nvPr userDrawn="1"/>
        </p:nvCxnSpPr>
        <p:spPr bwMode="white">
          <a:xfrm>
            <a:off x="630000" y="3680016"/>
            <a:ext cx="11558587" cy="0"/>
          </a:xfrm>
          <a:prstGeom prst="line">
            <a:avLst/>
          </a:prstGeom>
          <a:ln w="19050" cmpd="sng">
            <a:solidFill>
              <a:schemeClr val="tx2"/>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052390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D. White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4064994" y="0"/>
            <a:ext cx="416951" cy="6858000"/>
          </a:xfrm>
          <a:prstGeom prst="rect">
            <a:avLst/>
          </a:prstGeom>
        </p:spPr>
      </p:pic>
      <p:sp>
        <p:nvSpPr>
          <p:cNvPr id="18" name="Date Placeholder 1"/>
          <p:cNvSpPr>
            <a:spLocks noGrp="1"/>
          </p:cNvSpPr>
          <p:nvPr>
            <p:ph type="dt" sz="half" idx="3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0" name="TextBox 1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‹N›</a:t>
            </a:fld>
            <a:endParaRPr lang="en-US" sz="1000" kern="1200" dirty="0">
              <a:solidFill>
                <a:schemeClr val="bg1"/>
              </a:solidFill>
              <a:latin typeface="+mn-lt"/>
              <a:ea typeface="+mn-ea"/>
              <a:cs typeface="+mn-cs"/>
              <a:sym typeface="Trebuchet MS" panose="020B0603020202020204" pitchFamily="34" charset="0"/>
            </a:endParaRPr>
          </a:p>
        </p:txBody>
      </p:sp>
      <p:sp>
        <p:nvSpPr>
          <p:cNvPr id="2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24" name="Rectangle 23"/>
          <p:cNvSpPr/>
          <p:nvPr userDrawn="1"/>
        </p:nvSpPr>
        <p:spPr bwMode="white">
          <a:xfrm>
            <a:off x="0" y="0"/>
            <a:ext cx="4079508"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5" name="Title 4"/>
          <p:cNvSpPr>
            <a:spLocks noGrp="1"/>
          </p:cNvSpPr>
          <p:nvPr>
            <p:ph type="title" hasCustomPrompt="1"/>
          </p:nvPr>
        </p:nvSpPr>
        <p:spPr>
          <a:xfrm>
            <a:off x="630000" y="2681103"/>
            <a:ext cx="3127881" cy="1495794"/>
          </a:xfrm>
          <a:prstGeom prst="rect">
            <a:avLst/>
          </a:prstGeom>
        </p:spPr>
        <p:txBody>
          <a:bodyPr anchor="ctr">
            <a:noAutofit/>
          </a:bodyPr>
          <a:lstStyle>
            <a:lvl1pPr>
              <a:defRPr sz="2400">
                <a:solidFill>
                  <a:schemeClr val="tx2"/>
                </a:solidFill>
                <a:latin typeface="+mj-lt"/>
                <a:sym typeface="Trebuchet MS" panose="020B0603020202020204" pitchFamily="34" charset="0"/>
              </a:defRPr>
            </a:lvl1pPr>
          </a:lstStyle>
          <a:p>
            <a:r>
              <a:rPr lang="en-US" dirty="0"/>
              <a:t>Click to add title</a:t>
            </a: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52236646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D. Green highlight">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7165606" y="0"/>
            <a:ext cx="416951" cy="6858000"/>
          </a:xfrm>
          <a:prstGeom prst="rect">
            <a:avLst/>
          </a:prstGeom>
        </p:spPr>
      </p:pic>
      <p:sp>
        <p:nvSpPr>
          <p:cNvPr id="14" name="Rectangle 13"/>
          <p:cNvSpPr/>
          <p:nvPr userDrawn="1"/>
        </p:nvSpPr>
        <p:spPr bwMode="white">
          <a:xfrm>
            <a:off x="0" y="0"/>
            <a:ext cx="7171956"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8"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‹N›</a:t>
            </a:fld>
            <a:endParaRPr lang="en-US" sz="1000" kern="1200" dirty="0">
              <a:solidFill>
                <a:schemeClr val="bg1"/>
              </a:solidFill>
              <a:latin typeface="+mn-lt"/>
              <a:ea typeface="+mn-ea"/>
              <a:cs typeface="+mn-cs"/>
              <a:sym typeface="Trebuchet MS" panose="020B0603020202020204" pitchFamily="34" charset="0"/>
            </a:endParaRPr>
          </a:p>
        </p:txBody>
      </p:sp>
      <p:sp>
        <p:nvSpPr>
          <p:cNvPr id="2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2" name="Title 1"/>
          <p:cNvSpPr>
            <a:spLocks noGrp="1"/>
          </p:cNvSpPr>
          <p:nvPr>
            <p:ph type="title" hasCustomPrompt="1"/>
          </p:nvPr>
        </p:nvSpPr>
        <p:spPr>
          <a:xfrm>
            <a:off x="630000" y="622800"/>
            <a:ext cx="6276529"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348294563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D. Four column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6" name="Picture 15"/>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9029246" y="0"/>
            <a:ext cx="416951" cy="6858000"/>
          </a:xfrm>
          <a:prstGeom prst="rect">
            <a:avLst/>
          </a:prstGeom>
        </p:spPr>
      </p:pic>
      <p:sp>
        <p:nvSpPr>
          <p:cNvPr id="10" name="Rectangle 9"/>
          <p:cNvSpPr/>
          <p:nvPr userDrawn="1"/>
        </p:nvSpPr>
        <p:spPr bwMode="white">
          <a:xfrm>
            <a:off x="0" y="0"/>
            <a:ext cx="903427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‹N›</a:t>
            </a:fld>
            <a:endParaRPr lang="en-US" sz="1000" kern="1200" dirty="0">
              <a:solidFill>
                <a:schemeClr val="bg1"/>
              </a:solidFill>
              <a:latin typeface="+mn-lt"/>
              <a:ea typeface="+mn-ea"/>
              <a:cs typeface="+mn-cs"/>
              <a:sym typeface="Trebuchet MS" panose="020B0603020202020204" pitchFamily="34" charset="0"/>
            </a:endParaRPr>
          </a:p>
        </p:txBody>
      </p:sp>
      <p:sp>
        <p:nvSpPr>
          <p:cNvPr id="2" name="Title 1"/>
          <p:cNvSpPr>
            <a:spLocks noGrp="1"/>
          </p:cNvSpPr>
          <p:nvPr>
            <p:ph type="title" hasCustomPrompt="1"/>
          </p:nvPr>
        </p:nvSpPr>
        <p:spPr>
          <a:xfrm>
            <a:off x="630000" y="622800"/>
            <a:ext cx="8101584"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37939225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D. Green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23" name="Picture 22"/>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24" name="Title 4"/>
          <p:cNvSpPr>
            <a:spLocks noGrp="1"/>
          </p:cNvSpPr>
          <p:nvPr>
            <p:ph type="title" hasCustomPrompt="1"/>
          </p:nvPr>
        </p:nvSpPr>
        <p:spPr>
          <a:xfrm>
            <a:off x="630000" y="2681103"/>
            <a:ext cx="3127881" cy="1495794"/>
          </a:xfrm>
          <a:prstGeom prst="rect">
            <a:avLst/>
          </a:prstGeom>
        </p:spPr>
        <p:txBody>
          <a:bodyPr anchor="ctr">
            <a:noAutofit/>
          </a:bodyPr>
          <a:lstStyle>
            <a:lvl1pPr>
              <a:defRPr sz="2400">
                <a:solidFill>
                  <a:schemeClr val="bg1"/>
                </a:solidFill>
                <a:latin typeface="+mj-lt"/>
                <a:sym typeface="Trebuchet MS" panose="020B0603020202020204" pitchFamily="34" charset="0"/>
              </a:defRPr>
            </a:lvl1pPr>
          </a:lstStyle>
          <a:p>
            <a:r>
              <a:rPr lang="en-US" dirty="0"/>
              <a:t>Click to add title</a:t>
            </a:r>
          </a:p>
        </p:txBody>
      </p:sp>
      <p:sp>
        <p:nvSpPr>
          <p:cNvPr id="26" name="Rectangle 25"/>
          <p:cNvSpPr/>
          <p:nvPr userDrawn="1"/>
        </p:nvSpPr>
        <p:spPr bwMode="ltGray">
          <a:xfrm>
            <a:off x="4080763" y="-1309"/>
            <a:ext cx="8111237" cy="68593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5" name="Date Placeholder 1"/>
          <p:cNvSpPr>
            <a:spLocks noGrp="1"/>
          </p:cNvSpPr>
          <p:nvPr>
            <p:ph type="dt" sz="half" idx="29"/>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2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8" name="TextBox 2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‹N›</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06045207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D. Green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5689582" y="0"/>
            <a:ext cx="416951" cy="6858000"/>
          </a:xfrm>
          <a:prstGeom prst="rect">
            <a:avLst/>
          </a:prstGeom>
        </p:spPr>
      </p:pic>
      <p:sp>
        <p:nvSpPr>
          <p:cNvPr id="11" name="Rectangle 10"/>
          <p:cNvSpPr/>
          <p:nvPr userDrawn="1"/>
        </p:nvSpPr>
        <p:spPr>
          <a:xfrm>
            <a:off x="6096000" y="0"/>
            <a:ext cx="6096000" cy="6858000"/>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2" name="Picture Placeholder 18"/>
          <p:cNvSpPr>
            <a:spLocks noGrp="1"/>
          </p:cNvSpPr>
          <p:nvPr>
            <p:ph type="pic" sz="quarter" idx="14" hasCustomPrompt="1"/>
          </p:nvPr>
        </p:nvSpPr>
        <p:spPr>
          <a:xfrm>
            <a:off x="6092021" y="0"/>
            <a:ext cx="6099977" cy="6858000"/>
          </a:xfrm>
          <a:prstGeom prst="rect">
            <a:avLst/>
          </a:prstGeom>
          <a:noFill/>
        </p:spPr>
        <p:txBody>
          <a:bodyPr lIns="914400" tIns="914400" rIns="914400" bIns="914400"/>
          <a:lstStyle>
            <a:lvl1pPr algn="ctr">
              <a:defRPr sz="1800" baseline="0">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3" name="Title 1"/>
          <p:cNvSpPr>
            <a:spLocks noGrp="1"/>
          </p:cNvSpPr>
          <p:nvPr>
            <p:ph type="title" hasCustomPrompt="1"/>
          </p:nvPr>
        </p:nvSpPr>
        <p:spPr bwMode="blackWhite">
          <a:xfrm>
            <a:off x="630000" y="1785600"/>
            <a:ext cx="4388400" cy="3286800"/>
          </a:xfrm>
          <a:prstGeom prst="rect">
            <a:avLst/>
          </a:prstGeom>
          <a:noFill/>
        </p:spPr>
        <p:txBody>
          <a:bodyPr wrap="square" lIns="0" tIns="0" rIns="320040" bIns="0" anchor="ctr">
            <a:noAutofit/>
          </a:bodyPr>
          <a:lstStyle>
            <a:lvl1pPr>
              <a:defRPr sz="4400">
                <a:solidFill>
                  <a:schemeClr val="bg1"/>
                </a:solidFill>
                <a:latin typeface="+mj-lt"/>
                <a:sym typeface="Trebuchet MS" panose="020B0603020202020204" pitchFamily="34" charset="0"/>
              </a:defRPr>
            </a:lvl1pPr>
          </a:lstStyle>
          <a:p>
            <a:r>
              <a:rPr lang="en-US" dirty="0"/>
              <a:t>Click to add title</a:t>
            </a:r>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‹N›</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5" name="Date Placeholder 2"/>
          <p:cNvSpPr>
            <a:spLocks noGrp="1"/>
          </p:cNvSpPr>
          <p:nvPr>
            <p:ph type="dt" sz="half" idx="15"/>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93016598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Gray slice heading">
    <p:bg>
      <p:bgPr>
        <a:solidFill>
          <a:schemeClr val="bg1"/>
        </a:solidFill>
        <a:effectLst/>
      </p:bgPr>
    </p:bg>
    <p:spTree>
      <p:nvGrpSpPr>
        <p:cNvPr id="1" name=""/>
        <p:cNvGrpSpPr/>
        <p:nvPr/>
      </p:nvGrpSpPr>
      <p:grpSpPr>
        <a:xfrm>
          <a:off x="0" y="0"/>
          <a:ext cx="0" cy="0"/>
          <a:chOff x="0" y="0"/>
          <a:chExt cx="0" cy="0"/>
        </a:xfrm>
      </p:grpSpPr>
      <p:sp>
        <p:nvSpPr>
          <p:cNvPr id="8" name="Rectangle 7"/>
          <p:cNvSpPr/>
          <p:nvPr userDrawn="1"/>
        </p:nvSpPr>
        <p:spPr bwMode="ltGray">
          <a:xfrm>
            <a:off x="1" y="-1309"/>
            <a:ext cx="4694400" cy="6859309"/>
          </a:xfrm>
          <a:prstGeom prst="rect">
            <a:avLst/>
          </a:pr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lnSpc>
                <a:spcPct val="90000"/>
              </a:lnSpc>
              <a:spcAft>
                <a:spcPts val="1000"/>
              </a:spcAft>
            </a:pPr>
            <a:endParaRPr lang="en-US" sz="1200" dirty="0">
              <a:solidFill>
                <a:schemeClr val="bg1"/>
              </a:solidFill>
              <a:latin typeface="+mn-lt"/>
            </a:endParaRPr>
          </a:p>
        </p:txBody>
      </p:sp>
      <p:sp>
        <p:nvSpPr>
          <p:cNvPr id="3" name="Date Placeholder 2"/>
          <p:cNvSpPr>
            <a:spLocks noGrp="1"/>
          </p:cNvSpPr>
          <p:nvPr>
            <p:ph type="dt" sz="half" idx="10"/>
          </p:nvPr>
        </p:nvSpPr>
        <p:spPr>
          <a:xfrm>
            <a:off x="9677400" y="6405036"/>
            <a:ext cx="1482051" cy="153888"/>
          </a:xfrm>
          <a:prstGeom prst="rect">
            <a:avLst/>
          </a:prstGeom>
        </p:spPr>
        <p:txBody>
          <a:bodyPr/>
          <a:lstStyle>
            <a:lvl1pPr>
              <a:defRPr>
                <a:latin typeface="+mn-lt"/>
                <a:sym typeface="Trebuchet MS" panose="020B0603020202020204" pitchFamily="34" charset="0"/>
              </a:defRPr>
            </a:lvl1pPr>
          </a:lstStyle>
          <a:p>
            <a:endParaRPr lang="en-US" dirty="0"/>
          </a:p>
        </p:txBody>
      </p:sp>
      <p:sp>
        <p:nvSpPr>
          <p:cNvPr id="9" name="Title 1"/>
          <p:cNvSpPr>
            <a:spLocks noGrp="1"/>
          </p:cNvSpPr>
          <p:nvPr>
            <p:ph type="title" hasCustomPrompt="1"/>
          </p:nvPr>
        </p:nvSpPr>
        <p:spPr bwMode="ltGray">
          <a:xfrm>
            <a:off x="630000" y="1544274"/>
            <a:ext cx="3452400" cy="1495794"/>
          </a:xfrm>
          <a:noFill/>
        </p:spPr>
        <p:txBody>
          <a:bodyPr wrap="square" lIns="0" tIns="0" rIns="320040" bIns="0" anchor="b">
            <a:noAutofit/>
          </a:bodyPr>
          <a:lstStyle>
            <a:lvl1pPr>
              <a:defRPr sz="3200">
                <a:solidFill>
                  <a:schemeClr val="tx2"/>
                </a:solidFill>
                <a:latin typeface="+mj-lt"/>
              </a:defRPr>
            </a:lvl1pPr>
          </a:lstStyle>
          <a:p>
            <a:r>
              <a:rPr lang="en-US" dirty="0"/>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05271040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D. Green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7409849" y="0"/>
            <a:ext cx="416951" cy="6858000"/>
          </a:xfrm>
          <a:prstGeom prst="rect">
            <a:avLst/>
          </a:prstGeom>
        </p:spPr>
      </p:pic>
      <p:sp>
        <p:nvSpPr>
          <p:cNvPr id="11" name="Rectangle 10"/>
          <p:cNvSpPr/>
          <p:nvPr userDrawn="1"/>
        </p:nvSpPr>
        <p:spPr bwMode="gray">
          <a:xfrm>
            <a:off x="7819543" y="0"/>
            <a:ext cx="4372457"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2" name="Picture Placeholder 5"/>
          <p:cNvSpPr>
            <a:spLocks noGrp="1"/>
          </p:cNvSpPr>
          <p:nvPr>
            <p:ph type="pic" sz="quarter" idx="11" hasCustomPrompt="1"/>
          </p:nvPr>
        </p:nvSpPr>
        <p:spPr>
          <a:xfrm>
            <a:off x="7820025" y="0"/>
            <a:ext cx="4371975" cy="6858000"/>
          </a:xfrm>
          <a:prstGeom prst="rect">
            <a:avLst/>
          </a:prstGeom>
          <a:noFill/>
        </p:spPr>
        <p:txBody>
          <a:bodyPr lIns="182880" tIns="914400" rIns="182880" bIns="914400"/>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3" name="Date Placeholder 2"/>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5" name="Title 1"/>
          <p:cNvSpPr>
            <a:spLocks noGrp="1"/>
          </p:cNvSpPr>
          <p:nvPr>
            <p:ph type="title" hasCustomPrompt="1"/>
          </p:nvPr>
        </p:nvSpPr>
        <p:spPr bwMode="black">
          <a:xfrm>
            <a:off x="630936" y="1785600"/>
            <a:ext cx="6247552" cy="3286800"/>
          </a:xfrm>
          <a:prstGeom prst="rect">
            <a:avLst/>
          </a:prstGeom>
        </p:spPr>
        <p:txBody>
          <a:bodyPr anchor="ctr">
            <a:noAutofit/>
          </a:bodyPr>
          <a:lstStyle>
            <a:lvl1pPr>
              <a:defRPr sz="4400">
                <a:solidFill>
                  <a:schemeClr val="bg1"/>
                </a:solidFill>
                <a:latin typeface="+mj-lt"/>
                <a:sym typeface="Trebuchet MS" panose="020B0603020202020204" pitchFamily="34" charset="0"/>
              </a:defRPr>
            </a:lvl1pPr>
          </a:lstStyle>
          <a:p>
            <a:r>
              <a:rPr lang="en-US" dirty="0"/>
              <a:t>Click to add title</a:t>
            </a:r>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‹N›</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29057896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D. Left arro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4279571629"/>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7207" name="think-cell Slide" r:id="rId5" imgW="324" imgH="324" progId="TCLayout.ActiveDocument.1">
                  <p:embed/>
                </p:oleObj>
              </mc:Choice>
              <mc:Fallback>
                <p:oleObj name="think-cell Slide" r:id="rId5" imgW="324" imgH="324"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10"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‹N›</a:t>
            </a:fld>
            <a:endParaRPr lang="en-US" sz="1000" kern="1200" dirty="0">
              <a:solidFill>
                <a:schemeClr val="bg1"/>
              </a:solidFill>
              <a:latin typeface="+mn-lt"/>
              <a:ea typeface="+mn-ea"/>
              <a:cs typeface="+mn-cs"/>
              <a:sym typeface="Trebuchet MS" panose="020B0603020202020204" pitchFamily="34" charset="0"/>
            </a:endParaRPr>
          </a:p>
        </p:txBody>
      </p:sp>
      <p:sp>
        <p:nvSpPr>
          <p:cNvPr id="20" name="Title 2"/>
          <p:cNvSpPr>
            <a:spLocks noGrp="1"/>
          </p:cNvSpPr>
          <p:nvPr>
            <p:ph type="title" hasCustomPrompt="1"/>
          </p:nvPr>
        </p:nvSpPr>
        <p:spPr>
          <a:xfrm>
            <a:off x="630000" y="2764203"/>
            <a:ext cx="2478638" cy="1314311"/>
          </a:xfrm>
          <a:prstGeom prst="rect">
            <a:avLst/>
          </a:prstGeom>
        </p:spPr>
        <p:txBody>
          <a:bodyPr anchor="ctr">
            <a:noAutofit/>
          </a:bodyPr>
          <a:lstStyle>
            <a:lvl1pPr>
              <a:defRPr sz="2400">
                <a:solidFill>
                  <a:schemeClr val="tx2"/>
                </a:solidFill>
                <a:latin typeface="+mj-lt"/>
                <a:sym typeface="Trebuchet MS" panose="020B0603020202020204" pitchFamily="34" charset="0"/>
              </a:defRPr>
            </a:lvl1pPr>
          </a:lstStyle>
          <a:p>
            <a:r>
              <a:rPr lang="en-US" dirty="0">
                <a:solidFill>
                  <a:schemeClr val="tx2"/>
                </a:solidFill>
              </a:rPr>
              <a:t>Click to add title</a:t>
            </a:r>
          </a:p>
        </p:txBody>
      </p:sp>
      <p:sp>
        <p:nvSpPr>
          <p:cNvPr id="14"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2" name="Picture 11"/>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3132442" y="3590399"/>
            <a:ext cx="1365250" cy="3382962"/>
          </a:xfrm>
          <a:custGeom>
            <a:avLst/>
            <a:gdLst>
              <a:gd name="connsiteX0" fmla="*/ 919541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264716 h 3382962"/>
              <a:gd name="connsiteX5" fmla="*/ 129871 w 1365250"/>
              <a:gd name="connsiteY5" fmla="*/ 3267601 h 3382962"/>
              <a:gd name="connsiteX6" fmla="*/ 0 w 1365250"/>
              <a:gd name="connsiteY6" fmla="*/ 0 h 3382962"/>
              <a:gd name="connsiteX7" fmla="*/ 909386 w 1365250"/>
              <a:gd name="connsiteY7" fmla="*/ 0 h 3382962"/>
              <a:gd name="connsiteX8" fmla="*/ 0 w 1365250"/>
              <a:gd name="connsiteY8" fmla="*/ 298560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23215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D. Green left arrow">
    <p:bg>
      <p:bgPr>
        <a:solidFill>
          <a:schemeClr val="bg1"/>
        </a:solidFill>
        <a:effectLst/>
      </p:bgPr>
    </p:bg>
    <p:spTree>
      <p:nvGrpSpPr>
        <p:cNvPr id="1" name=""/>
        <p:cNvGrpSpPr/>
        <p:nvPr/>
      </p:nvGrpSpPr>
      <p:grpSpPr>
        <a:xfrm>
          <a:off x="0" y="0"/>
          <a:ext cx="0" cy="0"/>
          <a:chOff x="0" y="0"/>
          <a:chExt cx="0" cy="0"/>
        </a:xfrm>
      </p:grpSpPr>
      <p:sp>
        <p:nvSpPr>
          <p:cNvPr id="10"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5" name="Title 4"/>
          <p:cNvSpPr>
            <a:spLocks noGrp="1"/>
          </p:cNvSpPr>
          <p:nvPr>
            <p:ph type="title" hasCustomPrompt="1"/>
          </p:nvPr>
        </p:nvSpPr>
        <p:spPr>
          <a:xfrm>
            <a:off x="630000" y="2764203"/>
            <a:ext cx="2478638" cy="1314311"/>
          </a:xfrm>
        </p:spPr>
        <p:txBody>
          <a:bodyPr anchor="ctr" anchorCtr="0">
            <a:noAutofit/>
          </a:bodyPr>
          <a:lstStyle>
            <a:lvl1pPr>
              <a:defRPr>
                <a:solidFill>
                  <a:srgbClr val="FFFFFF"/>
                </a:solidFill>
                <a:latin typeface="+mj-lt"/>
              </a:defRPr>
            </a:lvl1pPr>
          </a:lstStyle>
          <a:p>
            <a:r>
              <a:rPr lang="en-US" dirty="0"/>
              <a:t>Click to add title</a:t>
            </a:r>
          </a:p>
        </p:txBody>
      </p:sp>
      <p:sp>
        <p:nvSpPr>
          <p:cNvPr id="15"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‹N›</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9"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6216" b="7716"/>
          <a:stretch/>
        </p:blipFill>
        <p:spPr>
          <a:xfrm rot="120000">
            <a:off x="2174642" y="3402828"/>
            <a:ext cx="2694666" cy="3461745"/>
          </a:xfrm>
          <a:custGeom>
            <a:avLst/>
            <a:gdLst>
              <a:gd name="connsiteX0" fmla="*/ 0 w 2694666"/>
              <a:gd name="connsiteY0" fmla="*/ 0 h 3461745"/>
              <a:gd name="connsiteX1" fmla="*/ 2694666 w 2694666"/>
              <a:gd name="connsiteY1" fmla="*/ 0 h 3461745"/>
              <a:gd name="connsiteX2" fmla="*/ 2694666 w 2694666"/>
              <a:gd name="connsiteY2" fmla="*/ 3461745 h 3461745"/>
              <a:gd name="connsiteX3" fmla="*/ 1325678 w 2694666"/>
              <a:gd name="connsiteY3" fmla="*/ 3461745 h 3461745"/>
              <a:gd name="connsiteX4" fmla="*/ 1671729 w 2694666"/>
              <a:gd name="connsiteY4" fmla="*/ 3449661 h 3461745"/>
              <a:gd name="connsiteX5" fmla="*/ 1894583 w 2694666"/>
              <a:gd name="connsiteY5" fmla="*/ 6023 h 3461745"/>
              <a:gd name="connsiteX6" fmla="*/ 1847153 w 2694666"/>
              <a:gd name="connsiteY6" fmla="*/ 12445 h 3461745"/>
              <a:gd name="connsiteX7" fmla="*/ 1149427 w 2694666"/>
              <a:gd name="connsiteY7" fmla="*/ 3461745 h 3461745"/>
              <a:gd name="connsiteX8" fmla="*/ 0 w 2694666"/>
              <a:gd name="connsiteY8" fmla="*/ 3461745 h 3461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94666" h="3461745">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p:spPr>
      </p:pic>
    </p:spTree>
    <p:extLst>
      <p:ext uri="{BB962C8B-B14F-4D97-AF65-F5344CB8AC3E}">
        <p14:creationId xmlns:p14="http://schemas.microsoft.com/office/powerpoint/2010/main" val="399791618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D. Arrow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9" name="TextBox 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‹N›</a:t>
            </a:fld>
            <a:endParaRPr lang="en-US" sz="800" kern="1200" dirty="0">
              <a:solidFill>
                <a:schemeClr val="bg1"/>
              </a:solidFill>
              <a:latin typeface="+mn-lt"/>
              <a:ea typeface="+mn-ea"/>
              <a:cs typeface="+mn-cs"/>
              <a:sym typeface="Trebuchet MS" panose="020B0603020202020204" pitchFamily="34" charset="0"/>
            </a:endParaRPr>
          </a:p>
        </p:txBody>
      </p:sp>
      <p:sp>
        <p:nvSpPr>
          <p:cNvPr id="10" name="Date Placeholder 7"/>
          <p:cNvSpPr>
            <a:spLocks noGrp="1"/>
          </p:cNvSpPr>
          <p:nvPr>
            <p:ph type="dt" sz="half" idx="1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9" name="Pentagon 3"/>
          <p:cNvSpPr/>
          <p:nvPr userDrawn="1"/>
        </p:nvSpPr>
        <p:spPr bwMode="white">
          <a:xfrm>
            <a:off x="1" y="0"/>
            <a:ext cx="5426920" cy="6858000"/>
          </a:xfrm>
          <a:prstGeom prst="homePlate">
            <a:avLst>
              <a:gd name="adj" fmla="val 1293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20"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chemeClr val="tx2"/>
                </a:solidFill>
                <a:latin typeface="+mj-lt"/>
                <a:sym typeface="Trebuchet MS" panose="020B0603020202020204" pitchFamily="34" charset="0"/>
              </a:defRPr>
            </a:lvl1pPr>
          </a:lstStyle>
          <a:p>
            <a:r>
              <a:rPr lang="en-US" dirty="0"/>
              <a:t>Click to add title</a:t>
            </a: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1" name="Picture 10"/>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581525" y="3394392"/>
            <a:ext cx="1298575" cy="3571875"/>
          </a:xfrm>
          <a:custGeom>
            <a:avLst/>
            <a:gdLst>
              <a:gd name="connsiteX0" fmla="*/ 0 w 1298575"/>
              <a:gd name="connsiteY0" fmla="*/ 0 h 3571875"/>
              <a:gd name="connsiteX1" fmla="*/ 1298575 w 1298575"/>
              <a:gd name="connsiteY1" fmla="*/ 0 h 3571875"/>
              <a:gd name="connsiteX2" fmla="*/ 1298575 w 1298575"/>
              <a:gd name="connsiteY2" fmla="*/ 3571875 h 3571875"/>
              <a:gd name="connsiteX3" fmla="*/ 0 w 1298575"/>
              <a:gd name="connsiteY3" fmla="*/ 3571875 h 3571875"/>
              <a:gd name="connsiteX4" fmla="*/ 0 w 1298575"/>
              <a:gd name="connsiteY4" fmla="*/ 3465683 h 3571875"/>
              <a:gd name="connsiteX5" fmla="*/ 139700 w 1298575"/>
              <a:gd name="connsiteY5" fmla="*/ 3466783 h 3571875"/>
              <a:gd name="connsiteX6" fmla="*/ 841375 w 1298575"/>
              <a:gd name="connsiteY6" fmla="*/ 21908 h 3571875"/>
              <a:gd name="connsiteX7" fmla="*/ 0 w 1298575"/>
              <a:gd name="connsiteY7" fmla="*/ 2642743 h 3571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98575" h="3571875">
                <a:moveTo>
                  <a:pt x="0" y="0"/>
                </a:moveTo>
                <a:lnTo>
                  <a:pt x="1298575" y="0"/>
                </a:lnTo>
                <a:lnTo>
                  <a:pt x="1298575" y="3571875"/>
                </a:lnTo>
                <a:lnTo>
                  <a:pt x="0" y="3571875"/>
                </a:lnTo>
                <a:lnTo>
                  <a:pt x="0" y="3465683"/>
                </a:lnTo>
                <a:lnTo>
                  <a:pt x="139700" y="3466783"/>
                </a:lnTo>
                <a:lnTo>
                  <a:pt x="841375" y="21908"/>
                </a:lnTo>
                <a:lnTo>
                  <a:pt x="0" y="26427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769922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D. Green arrow one third">
    <p:bg>
      <p:bgPr>
        <a:solidFill>
          <a:schemeClr val="bg1"/>
        </a:solidFill>
        <a:effectLst/>
      </p:bgPr>
    </p:bg>
    <p:spTree>
      <p:nvGrpSpPr>
        <p:cNvPr id="1" name=""/>
        <p:cNvGrpSpPr/>
        <p:nvPr/>
      </p:nvGrpSpPr>
      <p:grpSpPr>
        <a:xfrm>
          <a:off x="0" y="0"/>
          <a:ext cx="0" cy="0"/>
          <a:chOff x="0" y="0"/>
          <a:chExt cx="0" cy="0"/>
        </a:xfrm>
      </p:grpSpPr>
      <p:sp>
        <p:nvSpPr>
          <p:cNvPr id="19" name="Pentagon 3"/>
          <p:cNvSpPr/>
          <p:nvPr userDrawn="1"/>
        </p:nvSpPr>
        <p:spPr bwMode="white">
          <a:xfrm>
            <a:off x="1" y="0"/>
            <a:ext cx="5426920"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20"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rgbClr val="FFFFFF"/>
                </a:solidFill>
                <a:latin typeface="+mj-lt"/>
                <a:sym typeface="Trebuchet MS" panose="020B0603020202020204" pitchFamily="34" charset="0"/>
              </a:defRPr>
            </a:lvl1pPr>
          </a:lstStyle>
          <a:p>
            <a:r>
              <a:rPr lang="en-US" dirty="0"/>
              <a:t>Click to add title</a:t>
            </a:r>
          </a:p>
        </p:txBody>
      </p:sp>
      <p:sp>
        <p:nvSpPr>
          <p:cNvPr id="13"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‹N›</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7562" b="6867"/>
          <a:stretch/>
        </p:blipFill>
        <p:spPr>
          <a:xfrm>
            <a:off x="3578059" y="3416300"/>
            <a:ext cx="2694666" cy="3441700"/>
          </a:xfrm>
          <a:custGeom>
            <a:avLst/>
            <a:gdLst>
              <a:gd name="connsiteX0" fmla="*/ 2040063 w 2694666"/>
              <a:gd name="connsiteY0" fmla="*/ 0 h 3441700"/>
              <a:gd name="connsiteX1" fmla="*/ 2694666 w 2694666"/>
              <a:gd name="connsiteY1" fmla="*/ 0 h 3441700"/>
              <a:gd name="connsiteX2" fmla="*/ 2694666 w 2694666"/>
              <a:gd name="connsiteY2" fmla="*/ 3441700 h 3441700"/>
              <a:gd name="connsiteX3" fmla="*/ 1510783 w 2694666"/>
              <a:gd name="connsiteY3" fmla="*/ 3441700 h 3441700"/>
              <a:gd name="connsiteX4" fmla="*/ 1816742 w 2694666"/>
              <a:gd name="connsiteY4" fmla="*/ 365420 h 3441700"/>
              <a:gd name="connsiteX5" fmla="*/ 2022641 w 2694666"/>
              <a:gd name="connsiteY5" fmla="*/ 379413 h 3441700"/>
              <a:gd name="connsiteX6" fmla="*/ 0 w 2694666"/>
              <a:gd name="connsiteY6" fmla="*/ 0 h 3441700"/>
              <a:gd name="connsiteX7" fmla="*/ 1846270 w 2694666"/>
              <a:gd name="connsiteY7" fmla="*/ 0 h 3441700"/>
              <a:gd name="connsiteX8" fmla="*/ 1848810 w 2694666"/>
              <a:gd name="connsiteY8" fmla="*/ 12700 h 3441700"/>
              <a:gd name="connsiteX9" fmla="*/ 1777372 w 2694666"/>
              <a:gd name="connsiteY9" fmla="*/ 362744 h 3441700"/>
              <a:gd name="connsiteX10" fmla="*/ 1780172 w 2694666"/>
              <a:gd name="connsiteY10" fmla="*/ 362934 h 3441700"/>
              <a:gd name="connsiteX11" fmla="*/ 1144340 w 2694666"/>
              <a:gd name="connsiteY11" fmla="*/ 3441700 h 3441700"/>
              <a:gd name="connsiteX12" fmla="*/ 0 w 2694666"/>
              <a:gd name="connsiteY12" fmla="*/ 3441700 h 3441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94666" h="344170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p:spPr>
      </p:pic>
    </p:spTree>
    <p:extLst>
      <p:ext uri="{BB962C8B-B14F-4D97-AF65-F5344CB8AC3E}">
        <p14:creationId xmlns:p14="http://schemas.microsoft.com/office/powerpoint/2010/main" val="58935686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D. Arrow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9" name="Pentagon 8"/>
          <p:cNvSpPr/>
          <p:nvPr/>
        </p:nvSpPr>
        <p:spPr bwMode="white">
          <a:xfrm>
            <a:off x="0" y="0"/>
            <a:ext cx="6363546" cy="6858000"/>
          </a:xfrm>
          <a:prstGeom prst="homePlate">
            <a:avLst>
              <a:gd name="adj" fmla="val 1293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3" name="Title 2"/>
          <p:cNvSpPr>
            <a:spLocks noGrp="1"/>
          </p:cNvSpPr>
          <p:nvPr>
            <p:ph type="title" hasCustomPrompt="1"/>
          </p:nvPr>
        </p:nvSpPr>
        <p:spPr>
          <a:xfrm>
            <a:off x="630000" y="622800"/>
            <a:ext cx="4747822"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8"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‹N›</a:t>
            </a:fld>
            <a:endParaRPr lang="en-US" sz="1000" kern="1200" dirty="0">
              <a:solidFill>
                <a:schemeClr val="bg1"/>
              </a:solidFill>
              <a:latin typeface="+mn-lt"/>
              <a:ea typeface="+mn-ea"/>
              <a:cs typeface="+mn-cs"/>
              <a:sym typeface="Trebuchet MS" panose="020B0603020202020204" pitchFamily="34" charset="0"/>
            </a:endParaRP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0" name="Picture 9"/>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397806" y="3589606"/>
            <a:ext cx="1365250" cy="3382962"/>
          </a:xfrm>
          <a:custGeom>
            <a:avLst/>
            <a:gdLst>
              <a:gd name="connsiteX0" fmla="*/ 920598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320782 h 3382962"/>
              <a:gd name="connsiteX5" fmla="*/ 126694 w 1365250"/>
              <a:gd name="connsiteY5" fmla="*/ 3320782 h 3382962"/>
              <a:gd name="connsiteX6" fmla="*/ 0 w 1365250"/>
              <a:gd name="connsiteY6" fmla="*/ 0 h 3382962"/>
              <a:gd name="connsiteX7" fmla="*/ 908172 w 1365250"/>
              <a:gd name="connsiteY7" fmla="*/ 0 h 3382962"/>
              <a:gd name="connsiteX8" fmla="*/ 0 w 1365250"/>
              <a:gd name="connsiteY8" fmla="*/ 289035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98095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D. Green arrow half">
    <p:bg>
      <p:bgPr>
        <a:solidFill>
          <a:schemeClr val="bg1"/>
        </a:solidFill>
        <a:effectLst/>
      </p:bgPr>
    </p:bg>
    <p:spTree>
      <p:nvGrpSpPr>
        <p:cNvPr id="1" name=""/>
        <p:cNvGrpSpPr/>
        <p:nvPr/>
      </p:nvGrpSpPr>
      <p:grpSpPr>
        <a:xfrm>
          <a:off x="0" y="0"/>
          <a:ext cx="0" cy="0"/>
          <a:chOff x="0" y="0"/>
          <a:chExt cx="0" cy="0"/>
        </a:xfrm>
      </p:grpSpPr>
      <p:sp>
        <p:nvSpPr>
          <p:cNvPr id="9" name="Pentagon 8"/>
          <p:cNvSpPr/>
          <p:nvPr/>
        </p:nvSpPr>
        <p:spPr bwMode="white">
          <a:xfrm>
            <a:off x="0" y="0"/>
            <a:ext cx="6363546"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3" name="Title 2"/>
          <p:cNvSpPr>
            <a:spLocks noGrp="1"/>
          </p:cNvSpPr>
          <p:nvPr>
            <p:ph type="title" hasCustomPrompt="1"/>
          </p:nvPr>
        </p:nvSpPr>
        <p:spPr>
          <a:xfrm>
            <a:off x="630000" y="622800"/>
            <a:ext cx="4747822" cy="332399"/>
          </a:xfrm>
          <a:prstGeom prst="rect">
            <a:avLst/>
          </a:prstGeom>
        </p:spPr>
        <p:txBody>
          <a:bodyPr/>
          <a:lstStyle>
            <a:lvl1pPr>
              <a:defRPr>
                <a:solidFill>
                  <a:srgbClr val="FFFFFF"/>
                </a:solidFill>
                <a:latin typeface="+mj-lt"/>
                <a:sym typeface="Trebuchet MS" panose="020B0603020202020204" pitchFamily="34" charset="0"/>
              </a:defRPr>
            </a:lvl1pPr>
          </a:lstStyle>
          <a:p>
            <a:r>
              <a:rPr lang="en-US" dirty="0"/>
              <a:t>Click to add title</a:t>
            </a:r>
          </a:p>
        </p:txBody>
      </p:sp>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‹N›</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7"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t="9052" b="6867"/>
          <a:stretch/>
        </p:blipFill>
        <p:spPr>
          <a:xfrm rot="120000">
            <a:off x="4460172" y="3407803"/>
            <a:ext cx="2694666" cy="3456551"/>
          </a:xfrm>
          <a:custGeom>
            <a:avLst/>
            <a:gdLst>
              <a:gd name="connsiteX0" fmla="*/ 2136534 w 2694666"/>
              <a:gd name="connsiteY0" fmla="*/ 0 h 3456551"/>
              <a:gd name="connsiteX1" fmla="*/ 2694666 w 2694666"/>
              <a:gd name="connsiteY1" fmla="*/ 0 h 3456551"/>
              <a:gd name="connsiteX2" fmla="*/ 2694666 w 2694666"/>
              <a:gd name="connsiteY2" fmla="*/ 3456551 h 3456551"/>
              <a:gd name="connsiteX3" fmla="*/ 1957033 w 2694666"/>
              <a:gd name="connsiteY3" fmla="*/ 3456551 h 3456551"/>
              <a:gd name="connsiteX4" fmla="*/ 1856842 w 2694666"/>
              <a:gd name="connsiteY4" fmla="*/ 432620 h 3456551"/>
              <a:gd name="connsiteX5" fmla="*/ 1914577 w 2694666"/>
              <a:gd name="connsiteY5" fmla="*/ 426057 h 3456551"/>
              <a:gd name="connsiteX6" fmla="*/ 0 w 2694666"/>
              <a:gd name="connsiteY6" fmla="*/ 0 h 3456551"/>
              <a:gd name="connsiteX7" fmla="*/ 1841687 w 2694666"/>
              <a:gd name="connsiteY7" fmla="*/ 0 h 3456551"/>
              <a:gd name="connsiteX8" fmla="*/ 1142595 w 2694666"/>
              <a:gd name="connsiteY8" fmla="*/ 3456551 h 3456551"/>
              <a:gd name="connsiteX9" fmla="*/ 0 w 2694666"/>
              <a:gd name="connsiteY9"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94666" h="3456551">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p:spPr>
      </p:pic>
    </p:spTree>
    <p:extLst>
      <p:ext uri="{BB962C8B-B14F-4D97-AF65-F5344CB8AC3E}">
        <p14:creationId xmlns:p14="http://schemas.microsoft.com/office/powerpoint/2010/main" val="196902738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userDrawn="1">
  <p:cSld name="D. Arrow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‹N›</a:t>
            </a:fld>
            <a:endParaRPr lang="en-US" sz="1000" kern="1200" dirty="0">
              <a:solidFill>
                <a:schemeClr val="bg1"/>
              </a:solidFill>
              <a:latin typeface="+mn-lt"/>
              <a:ea typeface="+mn-ea"/>
              <a:cs typeface="+mn-cs"/>
              <a:sym typeface="Trebuchet MS" panose="020B0603020202020204" pitchFamily="34" charset="0"/>
            </a:endParaRPr>
          </a:p>
        </p:txBody>
      </p:sp>
      <p:sp>
        <p:nvSpPr>
          <p:cNvPr id="2" name="Title 1"/>
          <p:cNvSpPr>
            <a:spLocks noGrp="1"/>
          </p:cNvSpPr>
          <p:nvPr>
            <p:ph type="title" hasCustomPrompt="1"/>
          </p:nvPr>
        </p:nvSpPr>
        <p:spPr>
          <a:xfrm>
            <a:off x="630000" y="622800"/>
            <a:ext cx="6254496"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
        <p:nvSpPr>
          <p:cNvPr id="14"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1" name="Picture 10"/>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490339" y="3589606"/>
            <a:ext cx="1365250" cy="3382962"/>
          </a:xfrm>
          <a:custGeom>
            <a:avLst/>
            <a:gdLst>
              <a:gd name="connsiteX0" fmla="*/ 911531 w 1365250"/>
              <a:gd name="connsiteY0" fmla="*/ 0 h 3382962"/>
              <a:gd name="connsiteX1" fmla="*/ 1365250 w 1365250"/>
              <a:gd name="connsiteY1" fmla="*/ 0 h 3382962"/>
              <a:gd name="connsiteX2" fmla="*/ 1365250 w 1365250"/>
              <a:gd name="connsiteY2" fmla="*/ 3382962 h 3382962"/>
              <a:gd name="connsiteX3" fmla="*/ 107988 w 1365250"/>
              <a:gd name="connsiteY3" fmla="*/ 3382962 h 3382962"/>
              <a:gd name="connsiteX4" fmla="*/ 111422 w 1365250"/>
              <a:gd name="connsiteY4" fmla="*/ 3368118 h 3382962"/>
              <a:gd name="connsiteX5" fmla="*/ 129661 w 1365250"/>
              <a:gd name="connsiteY5" fmla="*/ 3368407 h 3382962"/>
              <a:gd name="connsiteX6" fmla="*/ 890411 w 1365250"/>
              <a:gd name="connsiteY6" fmla="*/ 0 h 3382962"/>
              <a:gd name="connsiteX7" fmla="*/ 897808 w 1365250"/>
              <a:gd name="connsiteY7" fmla="*/ 0 h 3382962"/>
              <a:gd name="connsiteX8" fmla="*/ 870584 w 1365250"/>
              <a:gd name="connsiteY8" fmla="*/ 85726 h 3382962"/>
              <a:gd name="connsiteX9" fmla="*/ 0 w 1365250"/>
              <a:gd name="connsiteY9" fmla="*/ 0 h 3382962"/>
              <a:gd name="connsiteX10" fmla="*/ 852736 w 1365250"/>
              <a:gd name="connsiteY10" fmla="*/ 0 h 3382962"/>
              <a:gd name="connsiteX11" fmla="*/ 0 w 1365250"/>
              <a:gd name="connsiteY11" fmla="*/ 1883543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65250" h="3382962">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6836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userDrawn="1">
  <p:cSld name="D. Green arrow two third">
    <p:bg>
      <p:bgPr>
        <a:solidFill>
          <a:schemeClr val="bg1"/>
        </a:soli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gradFill>
            <a:gsLst>
              <a:gs pos="0">
                <a:schemeClr val="tx2"/>
              </a:gs>
              <a:gs pos="100000">
                <a:schemeClr val="accent2"/>
              </a:gs>
            </a:gsLst>
            <a:lin ang="810000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2" name="Title 1"/>
          <p:cNvSpPr>
            <a:spLocks noGrp="1"/>
          </p:cNvSpPr>
          <p:nvPr>
            <p:ph type="title" hasCustomPrompt="1"/>
          </p:nvPr>
        </p:nvSpPr>
        <p:spPr>
          <a:xfrm>
            <a:off x="630000" y="622800"/>
            <a:ext cx="6254496" cy="332399"/>
          </a:xfrm>
          <a:prstGeom prst="rect">
            <a:avLst/>
          </a:prstGeom>
        </p:spPr>
        <p:txBody>
          <a:bodyPr/>
          <a:lstStyle>
            <a:lvl1pPr>
              <a:defRPr>
                <a:solidFill>
                  <a:srgbClr val="FFFFFF"/>
                </a:solidFill>
                <a:latin typeface="+mj-lt"/>
                <a:sym typeface="Trebuchet MS" panose="020B0603020202020204" pitchFamily="34" charset="0"/>
              </a:defRPr>
            </a:lvl1pPr>
          </a:lstStyle>
          <a:p>
            <a:r>
              <a:rPr lang="en-US" dirty="0"/>
              <a:t>Click to add title</a:t>
            </a:r>
          </a:p>
        </p:txBody>
      </p:sp>
      <p:sp>
        <p:nvSpPr>
          <p:cNvPr id="17"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‹N›</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9052" b="6867"/>
          <a:stretch/>
        </p:blipFill>
        <p:spPr>
          <a:xfrm rot="120000">
            <a:off x="6567628" y="3407803"/>
            <a:ext cx="2694666" cy="3456551"/>
          </a:xfrm>
          <a:custGeom>
            <a:avLst/>
            <a:gdLst>
              <a:gd name="connsiteX0" fmla="*/ 2068299 w 2694666"/>
              <a:gd name="connsiteY0" fmla="*/ 0 h 3456551"/>
              <a:gd name="connsiteX1" fmla="*/ 2694666 w 2694666"/>
              <a:gd name="connsiteY1" fmla="*/ 0 h 3456551"/>
              <a:gd name="connsiteX2" fmla="*/ 2694666 w 2694666"/>
              <a:gd name="connsiteY2" fmla="*/ 3456551 h 3456551"/>
              <a:gd name="connsiteX3" fmla="*/ 1434992 w 2694666"/>
              <a:gd name="connsiteY3" fmla="*/ 3456551 h 3456551"/>
              <a:gd name="connsiteX4" fmla="*/ 0 w 2694666"/>
              <a:gd name="connsiteY4" fmla="*/ 0 h 3456551"/>
              <a:gd name="connsiteX5" fmla="*/ 1825478 w 2694666"/>
              <a:gd name="connsiteY5" fmla="*/ 0 h 3456551"/>
              <a:gd name="connsiteX6" fmla="*/ 1138791 w 2694666"/>
              <a:gd name="connsiteY6" fmla="*/ 3456551 h 3456551"/>
              <a:gd name="connsiteX7" fmla="*/ 0 w 2694666"/>
              <a:gd name="connsiteY7"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94666" h="3456551">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p:spPr>
      </p:pic>
    </p:spTree>
    <p:extLst>
      <p:ext uri="{BB962C8B-B14F-4D97-AF65-F5344CB8AC3E}">
        <p14:creationId xmlns:p14="http://schemas.microsoft.com/office/powerpoint/2010/main" val="398493982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userDrawn="1">
  <p:cSld name="D. Big statement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7"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0" name="TextBox 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‹N›</a:t>
            </a:fld>
            <a:endParaRPr lang="en-US" sz="1000" kern="1200" dirty="0">
              <a:solidFill>
                <a:schemeClr val="bg1"/>
              </a:solidFill>
              <a:latin typeface="+mn-lt"/>
              <a:ea typeface="+mn-ea"/>
              <a:cs typeface="+mn-cs"/>
              <a:sym typeface="Trebuchet MS" panose="020B0603020202020204" pitchFamily="34" charset="0"/>
            </a:endParaRPr>
          </a:p>
        </p:txBody>
      </p:sp>
      <p:sp>
        <p:nvSpPr>
          <p:cNvPr id="11" name="Title 1"/>
          <p:cNvSpPr>
            <a:spLocks noGrp="1"/>
          </p:cNvSpPr>
          <p:nvPr>
            <p:ph type="title" hasCustomPrompt="1"/>
          </p:nvPr>
        </p:nvSpPr>
        <p:spPr>
          <a:xfrm>
            <a:off x="630000" y="3826333"/>
            <a:ext cx="10933200" cy="1606550"/>
          </a:xfr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58507585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Section header box">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bwMode="blackWhite">
          <a:xfrm>
            <a:off x="1284742" y="2668041"/>
            <a:ext cx="9620491" cy="3201026"/>
          </a:xfrm>
          <a:prstGeom prst="rect">
            <a:avLst/>
          </a:prstGeom>
          <a:ln w="9525">
            <a:solidFill>
              <a:schemeClr val="bg1"/>
            </a:solidFill>
          </a:ln>
        </p:spPr>
        <p:txBody>
          <a:bodyPr lIns="274320" tIns="274320" rIns="274320" bIns="137160"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4" name="TextBox 3"/>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‹N›</a:t>
            </a:fld>
            <a:endParaRPr lang="en-US" sz="1000" kern="1200" dirty="0">
              <a:solidFill>
                <a:schemeClr val="bg1"/>
              </a:solidFill>
              <a:latin typeface="+mn-lt"/>
              <a:ea typeface="+mn-ea"/>
              <a:cs typeface="+mn-cs"/>
              <a:sym typeface="Trebuchet MS" panose="020B0603020202020204" pitchFamily="34" charset="0"/>
            </a:endParaRPr>
          </a:p>
        </p:txBody>
      </p:sp>
      <p:sp>
        <p:nvSpPr>
          <p:cNvPr id="3"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59" name="Rectangle 58"/>
          <p:cNvSpPr/>
          <p:nvPr userDrawn="1"/>
        </p:nvSpPr>
        <p:spPr bwMode="white">
          <a:xfrm>
            <a:off x="1284743" y="1428131"/>
            <a:ext cx="947672" cy="947672"/>
          </a:xfrm>
          <a:prstGeom prst="rect">
            <a:avLst/>
          </a:prstGeom>
          <a:noFill/>
          <a:ln>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9"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71232340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D. Big statement icon">
    <p:bg>
      <p:bgPr>
        <a:solidFill>
          <a:schemeClr val="bg1"/>
        </a:solidFill>
        <a:effectLst/>
      </p:bgPr>
    </p:bg>
    <p:spTree>
      <p:nvGrpSpPr>
        <p:cNvPr id="1" name=""/>
        <p:cNvGrpSpPr/>
        <p:nvPr/>
      </p:nvGrpSpPr>
      <p:grpSpPr>
        <a:xfrm>
          <a:off x="0" y="0"/>
          <a:ext cx="0" cy="0"/>
          <a:chOff x="0" y="0"/>
          <a:chExt cx="0" cy="0"/>
        </a:xfrm>
      </p:grpSpPr>
      <p:sp>
        <p:nvSpPr>
          <p:cNvPr id="8" name="Date Placeholder 7"/>
          <p:cNvSpPr>
            <a:spLocks noGrp="1"/>
          </p:cNvSpPr>
          <p:nvPr>
            <p:ph type="dt" sz="half" idx="10"/>
          </p:nvPr>
        </p:nvSpPr>
        <p:spPr/>
        <p:txBody>
          <a:bodyPr/>
          <a:lstStyle>
            <a:lvl1pPr>
              <a:defRPr>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Rectangle 5"/>
          <p:cNvSpPr/>
          <p:nvPr userDrawn="1"/>
        </p:nvSpPr>
        <p:spPr bwMode="white">
          <a:xfrm>
            <a:off x="630000" y="625475"/>
            <a:ext cx="932688" cy="932688"/>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7" name="Title 1"/>
          <p:cNvSpPr>
            <a:spLocks noGrp="1"/>
          </p:cNvSpPr>
          <p:nvPr>
            <p:ph type="title" hasCustomPrompt="1"/>
          </p:nvPr>
        </p:nvSpPr>
        <p:spPr>
          <a:xfrm>
            <a:off x="630000" y="3826333"/>
            <a:ext cx="10933200" cy="1606550"/>
          </a:xfrm>
          <a:prstGeom prst="rect">
            <a:avLst/>
          </a:prstGeo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accent4"/>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9"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93619210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userDrawn="1">
  <p:cSld name="D. Quote">
    <p:bg>
      <p:bgPr>
        <a:solidFill>
          <a:schemeClr val="accent1"/>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406658069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9252" name="think-cell Slide" r:id="rId4" imgW="384" imgH="384" progId="TCLayout.ActiveDocument.1">
                  <p:embed/>
                </p:oleObj>
              </mc:Choice>
              <mc:Fallback>
                <p:oleObj name="think-cell Slide" r:id="rId4" imgW="384" imgH="384"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6" name="TextBox 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‹N›</a:t>
            </a:fld>
            <a:endParaRPr lang="en-US" sz="1000" kern="1200" dirty="0">
              <a:solidFill>
                <a:schemeClr val="bg1"/>
              </a:solidFill>
              <a:latin typeface="+mn-lt"/>
              <a:ea typeface="+mn-ea"/>
              <a:cs typeface="+mn-cs"/>
              <a:sym typeface="Trebuchet MS" panose="020B0603020202020204" pitchFamily="34" charset="0"/>
            </a:endParaRPr>
          </a:p>
        </p:txBody>
      </p:sp>
      <p:sp>
        <p:nvSpPr>
          <p:cNvPr id="2" name="Date Placeholder 1"/>
          <p:cNvSpPr>
            <a:spLocks noGrp="1"/>
          </p:cNvSpPr>
          <p:nvPr>
            <p:ph type="dt" sz="half" idx="10"/>
          </p:nvPr>
        </p:nvSpPr>
        <p:spPr/>
        <p:txBody>
          <a:bodyPr/>
          <a:lstStyle>
            <a:lvl1pPr>
              <a:defRPr>
                <a:solidFill>
                  <a:schemeClr val="bg1"/>
                </a:solidFill>
                <a:latin typeface="+mn-lt"/>
                <a:sym typeface="Trebuchet MS" panose="020B0603020202020204" pitchFamily="34" charset="0"/>
              </a:defRPr>
            </a:lvl1pPr>
          </a:lstStyle>
          <a:p>
            <a:endParaRPr lang="en-US" dirty="0"/>
          </a:p>
        </p:txBody>
      </p:sp>
      <p:pic>
        <p:nvPicPr>
          <p:cNvPr id="7" name="Picture 6"/>
          <p:cNvPicPr>
            <a:picLocks noChangeAspect="1"/>
          </p:cNvPicPr>
          <p:nvPr userDrawn="1"/>
        </p:nvPicPr>
        <p:blipFill rotWithShape="1">
          <a:blip r:embed="rId6">
            <a:extLst>
              <a:ext uri="{28A0092B-C50C-407E-A947-70E740481C1C}">
                <a14:useLocalDpi xmlns:a14="http://schemas.microsoft.com/office/drawing/2010/main" val="0"/>
              </a:ext>
            </a:extLst>
          </a:blip>
          <a:srcRect r="3634" b="1258"/>
          <a:stretch/>
        </p:blipFill>
        <p:spPr>
          <a:xfrm rot="16200000" flipH="1">
            <a:off x="6797461" y="101443"/>
            <a:ext cx="769257" cy="10019821"/>
          </a:xfrm>
          <a:custGeom>
            <a:avLst/>
            <a:gdLst>
              <a:gd name="connsiteX0" fmla="*/ 0 w 769257"/>
              <a:gd name="connsiteY0" fmla="*/ 0 h 10019821"/>
              <a:gd name="connsiteX1" fmla="*/ 0 w 769257"/>
              <a:gd name="connsiteY1" fmla="*/ 4631160 h 10019821"/>
              <a:gd name="connsiteX2" fmla="*/ 216750 w 769257"/>
              <a:gd name="connsiteY2" fmla="*/ 999646 h 10019821"/>
              <a:gd name="connsiteX3" fmla="*/ 197800 w 769257"/>
              <a:gd name="connsiteY3" fmla="*/ 10019821 h 10019821"/>
              <a:gd name="connsiteX4" fmla="*/ 769257 w 769257"/>
              <a:gd name="connsiteY4" fmla="*/ 10019821 h 10019821"/>
              <a:gd name="connsiteX5" fmla="*/ 769257 w 769257"/>
              <a:gd name="connsiteY5" fmla="*/ 0 h 10019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9257" h="10019821">
                <a:moveTo>
                  <a:pt x="0" y="0"/>
                </a:moveTo>
                <a:lnTo>
                  <a:pt x="0" y="4631160"/>
                </a:lnTo>
                <a:lnTo>
                  <a:pt x="216750" y="999646"/>
                </a:lnTo>
                <a:lnTo>
                  <a:pt x="197800" y="10019821"/>
                </a:lnTo>
                <a:lnTo>
                  <a:pt x="769257" y="10019821"/>
                </a:lnTo>
                <a:lnTo>
                  <a:pt x="769257" y="0"/>
                </a:lnTo>
                <a:close/>
              </a:path>
            </a:pathLst>
          </a:custGeom>
        </p:spPr>
      </p:pic>
      <p:sp>
        <p:nvSpPr>
          <p:cNvPr id="59" name="Freeform 58"/>
          <p:cNvSpPr>
            <a:spLocks/>
          </p:cNvSpPr>
          <p:nvPr/>
        </p:nvSpPr>
        <p:spPr bwMode="white">
          <a:xfrm flipH="1">
            <a:off x="0" y="0"/>
            <a:ext cx="12192000" cy="5867335"/>
          </a:xfrm>
          <a:custGeom>
            <a:avLst/>
            <a:gdLst>
              <a:gd name="connsiteX0" fmla="*/ 12192000 w 12192000"/>
              <a:gd name="connsiteY0" fmla="*/ 0 h 5867335"/>
              <a:gd name="connsiteX1" fmla="*/ 0 w 12192000"/>
              <a:gd name="connsiteY1" fmla="*/ 0 h 5867335"/>
              <a:gd name="connsiteX2" fmla="*/ 0 w 12192000"/>
              <a:gd name="connsiteY2" fmla="*/ 4945992 h 5867335"/>
              <a:gd name="connsiteX3" fmla="*/ 9041587 w 12192000"/>
              <a:gd name="connsiteY3" fmla="*/ 4945992 h 5867335"/>
              <a:gd name="connsiteX4" fmla="*/ 9974275 w 12192000"/>
              <a:gd name="connsiteY4" fmla="*/ 5867335 h 5867335"/>
              <a:gd name="connsiteX5" fmla="*/ 9974275 w 12192000"/>
              <a:gd name="connsiteY5" fmla="*/ 4945992 h 5867335"/>
              <a:gd name="connsiteX6" fmla="*/ 12192000 w 12192000"/>
              <a:gd name="connsiteY6" fmla="*/ 4945992 h 5867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5867335">
                <a:moveTo>
                  <a:pt x="12192000" y="0"/>
                </a:moveTo>
                <a:lnTo>
                  <a:pt x="0" y="0"/>
                </a:lnTo>
                <a:lnTo>
                  <a:pt x="0" y="4945992"/>
                </a:lnTo>
                <a:lnTo>
                  <a:pt x="9041587" y="4945992"/>
                </a:lnTo>
                <a:lnTo>
                  <a:pt x="9974275" y="5867335"/>
                </a:lnTo>
                <a:lnTo>
                  <a:pt x="9974275" y="4945992"/>
                </a:lnTo>
                <a:lnTo>
                  <a:pt x="12192000" y="4945992"/>
                </a:lnTo>
                <a:close/>
              </a:path>
            </a:pathLst>
          </a:custGeom>
          <a:solidFill>
            <a:schemeClr val="tx2"/>
          </a:solidFill>
          <a:ln>
            <a:noFill/>
          </a:ln>
          <a:effectLst/>
        </p:spPr>
        <p:txBody>
          <a:bodyPr vert="horz" wrap="square" lIns="91440" tIns="45720" rIns="91440" bIns="45720" numCol="1" anchor="t" anchorCtr="0" compatLnSpc="1">
            <a:prstTxWarp prst="textNoShape">
              <a:avLst/>
            </a:prstTxWarp>
            <a:noAutofit/>
          </a:bodyPr>
          <a:lstStyle/>
          <a:p>
            <a:endParaRPr lang="en-US" dirty="0">
              <a:latin typeface="+mn-lt"/>
              <a:sym typeface="Trebuchet MS" panose="020B0603020202020204" pitchFamily="34" charset="0"/>
            </a:endParaRPr>
          </a:p>
        </p:txBody>
      </p:sp>
    </p:spTree>
    <p:extLst>
      <p:ext uri="{BB962C8B-B14F-4D97-AF65-F5344CB8AC3E}">
        <p14:creationId xmlns:p14="http://schemas.microsoft.com/office/powerpoint/2010/main" val="37419413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userDrawn="1">
  <p:cSld name="D. Special gray">
    <p:bg>
      <p:bgPr>
        <a:solidFill>
          <a:schemeClr val="tx1">
            <a:lumMod val="50000"/>
          </a:schemeClr>
        </a:solidFill>
        <a:effectLst/>
      </p:bgPr>
    </p:bg>
    <p:spTree>
      <p:nvGrpSpPr>
        <p:cNvPr id="1" name=""/>
        <p:cNvGrpSpPr/>
        <p:nvPr/>
      </p:nvGrpSpPr>
      <p:grpSpPr>
        <a:xfrm>
          <a:off x="0" y="0"/>
          <a:ext cx="0" cy="0"/>
          <a:chOff x="0" y="0"/>
          <a:chExt cx="0" cy="0"/>
        </a:xfrm>
      </p:grpSpPr>
      <p:sp>
        <p:nvSpPr>
          <p:cNvPr id="5" name="TextBox 4"/>
          <p:cNvSpPr txBox="1"/>
          <p:nvPr/>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‹N›</a:t>
            </a:fld>
            <a:endParaRPr lang="en-US" sz="1000" kern="1200" dirty="0">
              <a:solidFill>
                <a:schemeClr val="bg1"/>
              </a:solidFill>
              <a:latin typeface="+mn-lt"/>
              <a:ea typeface="+mn-ea"/>
              <a:cs typeface="+mn-cs"/>
              <a:sym typeface="Trebuchet MS" panose="020B0603020202020204" pitchFamily="34" charset="0"/>
            </a:endParaRPr>
          </a:p>
        </p:txBody>
      </p:sp>
      <p:sp>
        <p:nvSpPr>
          <p:cNvPr id="3" name="Date Placeholder 2"/>
          <p:cNvSpPr>
            <a:spLocks noGrp="1"/>
          </p:cNvSpPr>
          <p:nvPr>
            <p:ph type="dt" sz="half" idx="10"/>
          </p:nvPr>
        </p:nvSpPr>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2" name="Title 1"/>
          <p:cNvSpPr>
            <a:spLocks noGrp="1"/>
          </p:cNvSpPr>
          <p:nvPr>
            <p:ph type="title" hasCustomPrompt="1"/>
          </p:nvPr>
        </p:nvSpPr>
        <p:spPr>
          <a:xfrm>
            <a:off x="630000" y="622800"/>
            <a:ext cx="10933200" cy="332399"/>
          </a:xfrm>
        </p:spPr>
        <p:txBody>
          <a:bodyPr/>
          <a:lstStyle>
            <a:lvl1pPr>
              <a:defRPr>
                <a:solidFill>
                  <a:schemeClr val="bg1"/>
                </a:solidFill>
                <a:latin typeface="+mj-lt"/>
                <a:sym typeface="Trebuchet MS" panose="020B0603020202020204" pitchFamily="34" charset="0"/>
              </a:defRPr>
            </a:lvl1pPr>
          </a:lstStyle>
          <a:p>
            <a:r>
              <a:rPr lang="en-US" dirty="0"/>
              <a:t>Click to add title</a:t>
            </a: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54837553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userDrawn="1">
  <p:cSld name="D. Table of content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3" name="Freeform 12"/>
          <p:cNvSpPr/>
          <p:nvPr/>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7" name="Freeform 12"/>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20" name="TextBox 19"/>
          <p:cNvSpPr txBox="1"/>
          <p:nvPr userDrawn="1"/>
        </p:nvSpPr>
        <p:spPr>
          <a:xfrm>
            <a:off x="630000" y="2577934"/>
            <a:ext cx="2819400" cy="1761764"/>
          </a:xfrm>
          <a:prstGeom prst="rect">
            <a:avLst/>
          </a:prstGeom>
          <a:noFill/>
        </p:spPr>
        <p:txBody>
          <a:bodyPr wrap="square" lIns="0" tIns="0" rIns="0" bIns="0" rtlCol="0" anchor="ctr">
            <a:spAutoFit/>
          </a:bodyPr>
          <a:lstStyle/>
          <a:p>
            <a:pPr marL="0" indent="0">
              <a:lnSpc>
                <a:spcPct val="106000"/>
              </a:lnSpc>
              <a:spcAft>
                <a:spcPts val="700"/>
              </a:spcAft>
              <a:buFontTx/>
              <a:buNone/>
            </a:pPr>
            <a:r>
              <a:rPr lang="en-US" sz="5400" dirty="0">
                <a:solidFill>
                  <a:schemeClr val="tx2"/>
                </a:solidFill>
                <a:latin typeface="+mn-lt"/>
                <a:sym typeface="Trebuchet MS" panose="020B0603020202020204" pitchFamily="34" charset="0"/>
              </a:rPr>
              <a:t>Table of contents</a:t>
            </a:r>
          </a:p>
        </p:txBody>
      </p:sp>
      <p:sp>
        <p:nvSpPr>
          <p:cNvPr id="15"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4"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‹N›</a:t>
            </a:fld>
            <a:endParaRPr lang="en-US" sz="1000" kern="1200" dirty="0">
              <a:solidFill>
                <a:schemeClr val="bg1"/>
              </a:solidFill>
              <a:latin typeface="+mn-lt"/>
              <a:ea typeface="+mn-ea"/>
              <a:cs typeface="+mn-cs"/>
              <a:sym typeface="Trebuchet MS" panose="020B0603020202020204" pitchFamily="34" charset="0"/>
            </a:endParaRPr>
          </a:p>
        </p:txBody>
      </p:sp>
      <p:sp>
        <p:nvSpPr>
          <p:cNvPr id="14"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0" name="Picture 9"/>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108638" y="3586748"/>
            <a:ext cx="1365250" cy="3382962"/>
          </a:xfrm>
          <a:custGeom>
            <a:avLst/>
            <a:gdLst>
              <a:gd name="connsiteX0" fmla="*/ 942801 w 1365250"/>
              <a:gd name="connsiteY0" fmla="*/ 0 h 3382962"/>
              <a:gd name="connsiteX1" fmla="*/ 1365250 w 1365250"/>
              <a:gd name="connsiteY1" fmla="*/ 0 h 3382962"/>
              <a:gd name="connsiteX2" fmla="*/ 1365250 w 1365250"/>
              <a:gd name="connsiteY2" fmla="*/ 3382962 h 3382962"/>
              <a:gd name="connsiteX3" fmla="*/ 128720 w 1365250"/>
              <a:gd name="connsiteY3" fmla="*/ 3382962 h 3382962"/>
              <a:gd name="connsiteX4" fmla="*/ 0 w 1365250"/>
              <a:gd name="connsiteY4" fmla="*/ 0 h 3382962"/>
              <a:gd name="connsiteX5" fmla="*/ 929501 w 1365250"/>
              <a:gd name="connsiteY5" fmla="*/ 0 h 3382962"/>
              <a:gd name="connsiteX6" fmla="*/ 0 w 1365250"/>
              <a:gd name="connsiteY6" fmla="*/ 2860398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5250" h="3382962">
                <a:moveTo>
                  <a:pt x="942801" y="0"/>
                </a:moveTo>
                <a:lnTo>
                  <a:pt x="1365250" y="0"/>
                </a:lnTo>
                <a:lnTo>
                  <a:pt x="1365250" y="3382962"/>
                </a:lnTo>
                <a:lnTo>
                  <a:pt x="128720" y="3382962"/>
                </a:lnTo>
                <a:close/>
                <a:moveTo>
                  <a:pt x="0" y="0"/>
                </a:moveTo>
                <a:lnTo>
                  <a:pt x="929501" y="0"/>
                </a:lnTo>
                <a:lnTo>
                  <a:pt x="0" y="2860398"/>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390906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p:cSld name="D. Blank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6"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1" name="TextBox 10"/>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‹N›</a:t>
            </a:fld>
            <a:endParaRPr lang="en-US" sz="1000" kern="1200" dirty="0">
              <a:solidFill>
                <a:schemeClr val="bg1"/>
              </a:solidFill>
              <a:latin typeface="+mn-lt"/>
              <a:ea typeface="+mn-ea"/>
              <a:cs typeface="+mn-cs"/>
              <a:sym typeface="Trebuchet MS" panose="020B0603020202020204" pitchFamily="34" charset="0"/>
            </a:endParaRP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164082768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D. Blank">
    <p:bg>
      <p:bgPr>
        <a:solidFill>
          <a:schemeClr val="bg1"/>
        </a:solidFill>
        <a:effectLst/>
      </p:bgPr>
    </p:bg>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lvl1pPr>
              <a:defRPr>
                <a:latin typeface="+mn-lt"/>
                <a:sym typeface="Trebuchet MS" panose="020B0603020202020204" pitchFamily="34" charset="0"/>
              </a:defRPr>
            </a:lvl1pPr>
          </a:lstStyle>
          <a:p>
            <a:endParaRPr lang="en-US" dirty="0"/>
          </a:p>
        </p:txBody>
      </p:sp>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57118530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D. Disclaimer">
    <p:spTree>
      <p:nvGrpSpPr>
        <p:cNvPr id="1" name=""/>
        <p:cNvGrpSpPr/>
        <p:nvPr/>
      </p:nvGrpSpPr>
      <p:grpSpPr>
        <a:xfrm>
          <a:off x="0" y="0"/>
          <a:ext cx="0" cy="0"/>
          <a:chOff x="0" y="0"/>
          <a:chExt cx="0" cy="0"/>
        </a:xfrm>
      </p:grpSpPr>
      <p:sp>
        <p:nvSpPr>
          <p:cNvPr id="6" name="Rectangle 5"/>
          <p:cNvSpPr/>
          <p:nvPr/>
        </p:nvSpPr>
        <p:spPr>
          <a:xfrm>
            <a:off x="5021826" y="1664256"/>
            <a:ext cx="6209072" cy="3323987"/>
          </a:xfrm>
          <a:prstGeom prst="rect">
            <a:avLst/>
          </a:prstGeom>
        </p:spPr>
        <p:txBody>
          <a:bodyPr wrap="square" lIns="0" tIns="0" rIns="0" bIns="0" anchor="ctr">
            <a:spAutoFit/>
          </a:bodyPr>
          <a:lstStyle/>
          <a:p>
            <a:pPr indent="0">
              <a:lnSpc>
                <a:spcPct val="100000"/>
              </a:lnSpc>
            </a:pPr>
            <a:r>
              <a:rPr lang="en-US" sz="900" b="0" dirty="0">
                <a:latin typeface="+mn-lt"/>
                <a:sym typeface="Trebuchet MS" panose="020B0603020202020204" pitchFamily="34" charset="0"/>
              </a:rPr>
              <a:t>The services and materials provided by Boston Consulting Group (BCG) are subject to BCG's Standard Terms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to update these materials after the date hereof, notwithstanding that such information may become outdated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or inaccurate.</a:t>
            </a:r>
          </a:p>
          <a:p>
            <a:pPr indent="0">
              <a:lnSpc>
                <a:spcPct val="100000"/>
              </a:lnSpc>
            </a:pPr>
            <a:r>
              <a:rPr lang="en-US" sz="900" b="0" dirty="0">
                <a:latin typeface="+mn-lt"/>
                <a:sym typeface="Trebuchet MS" panose="020B0603020202020204" pitchFamily="34" charset="0"/>
              </a:rPr>
              <a:t> </a:t>
            </a:r>
          </a:p>
          <a:p>
            <a:pPr indent="0">
              <a:lnSpc>
                <a:spcPct val="100000"/>
              </a:lnSpc>
            </a:pPr>
            <a:r>
              <a:rPr lang="en-US" sz="900" b="0" dirty="0">
                <a:latin typeface="+mn-lt"/>
                <a:sym typeface="Trebuchet MS" panose="020B0603020202020204" pitchFamily="34" charset="0"/>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of this document shall be deemed agreement with and consideration for the foregoing.</a:t>
            </a:r>
          </a:p>
          <a:p>
            <a:pPr indent="0">
              <a:lnSpc>
                <a:spcPct val="100000"/>
              </a:lnSpc>
            </a:pPr>
            <a:endParaRPr lang="en-US" sz="900" b="0" dirty="0">
              <a:latin typeface="+mn-lt"/>
              <a:sym typeface="Trebuchet MS" panose="020B0603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900" b="0" dirty="0">
                <a:latin typeface="+mn-lt"/>
                <a:sym typeface="Trebuchet MS" panose="020B0603020202020204" pitchFamily="34" charset="0"/>
              </a:rPr>
              <a:t>BCG does not provide fairness opinions or valuations of market transactions, and these materials should not be relied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or operating assumptions will clearly impact the analyses and conclusions.</a:t>
            </a:r>
          </a:p>
        </p:txBody>
      </p:sp>
      <p:sp>
        <p:nvSpPr>
          <p:cNvPr id="7" name="Title 6"/>
          <p:cNvSpPr txBox="1">
            <a:spLocks/>
          </p:cNvSpPr>
          <p:nvPr/>
        </p:nvSpPr>
        <p:spPr>
          <a:xfrm>
            <a:off x="639044" y="2973076"/>
            <a:ext cx="3199529" cy="706347"/>
          </a:xfrm>
          <a:prstGeom prst="rect">
            <a:avLst/>
          </a:prstGeom>
        </p:spPr>
        <p:txBody>
          <a:bodyPr vert="horz" wrap="square" lIns="0" tIns="0" rIns="0" bIns="0" rtlCol="0" anchor="ctr">
            <a:spAutoFit/>
          </a:bodyPr>
          <a:lstStyle>
            <a:lvl1pPr algn="l" defTabSz="914400" rtl="0" eaLnBrk="1" latinLnBrk="0" hangingPunct="1">
              <a:lnSpc>
                <a:spcPct val="90000"/>
              </a:lnSpc>
              <a:spcBef>
                <a:spcPct val="0"/>
              </a:spcBef>
              <a:buNone/>
              <a:defRPr sz="2400" kern="1200">
                <a:solidFill>
                  <a:schemeClr val="tx2"/>
                </a:solidFill>
                <a:latin typeface="+mj-lt"/>
                <a:ea typeface="+mj-ea"/>
                <a:cs typeface="+mj-cs"/>
              </a:defRPr>
            </a:lvl1pPr>
          </a:lstStyle>
          <a:p>
            <a:r>
              <a:rPr lang="en-US" sz="5100" dirty="0">
                <a:gradFill>
                  <a:gsLst>
                    <a:gs pos="100000">
                      <a:schemeClr val="tx2"/>
                    </a:gs>
                    <a:gs pos="2000">
                      <a:schemeClr val="accent2"/>
                    </a:gs>
                  </a:gsLst>
                  <a:lin ang="2700000" scaled="0"/>
                </a:gradFill>
                <a:latin typeface="+mn-lt"/>
                <a:sym typeface="Trebuchet MS" panose="020B0603020202020204" pitchFamily="34" charset="0"/>
              </a:rPr>
              <a:t>Disclaimer</a:t>
            </a:r>
          </a:p>
        </p:txBody>
      </p:sp>
      <p:cxnSp>
        <p:nvCxnSpPr>
          <p:cNvPr id="9" name="Straight Connector 8"/>
          <p:cNvCxnSpPr/>
          <p:nvPr/>
        </p:nvCxnSpPr>
        <p:spPr>
          <a:xfrm>
            <a:off x="4367898" y="1630185"/>
            <a:ext cx="0" cy="3392129"/>
          </a:xfrm>
          <a:prstGeom prst="line">
            <a:avLst/>
          </a:prstGeom>
          <a:ln w="9525">
            <a:solidFill>
              <a:schemeClr val="tx2"/>
            </a:solidFill>
            <a:miter lim="800000"/>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4" name="Date Placeholder 3"/>
          <p:cNvSpPr>
            <a:spLocks noGrp="1"/>
          </p:cNvSpPr>
          <p:nvPr>
            <p:ph type="dt" sz="half" idx="10"/>
          </p:nvPr>
        </p:nvSpPr>
        <p:spPr/>
        <p:txBody>
          <a:bodyPr/>
          <a:lstStyle>
            <a:lvl1pPr>
              <a:defRPr>
                <a:latin typeface="+mn-lt"/>
                <a:sym typeface="Trebuchet MS" panose="020B0603020202020204" pitchFamily="34" charset="0"/>
              </a:defRPr>
            </a:lvl1pPr>
          </a:lstStyle>
          <a:p>
            <a:endParaRPr lang="en-US" dirty="0"/>
          </a:p>
        </p:txBody>
      </p:sp>
      <p:sp>
        <p:nvSpPr>
          <p:cNvPr id="10"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41322118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type="blank" preserve="1">
  <p:cSld name="D. En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387538226"/>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91225" name="think-cell Slide" r:id="rId6" imgW="384" imgH="384" progId="TCLayout.ActiveDocument.1">
                  <p:embed/>
                </p:oleObj>
              </mc:Choice>
              <mc:Fallback>
                <p:oleObj name="think-cell Slide" r:id="rId6" imgW="384" imgH="384" progId="TCLayout.ActiveDocument.1">
                  <p:embed/>
                  <p:pic>
                    <p:nvPicPr>
                      <p:cNvPr id="0" name=""/>
                      <p:cNvPicPr/>
                      <p:nvPr/>
                    </p:nvPicPr>
                    <p:blipFill>
                      <a:blip r:embed="rId7"/>
                      <a:stretch>
                        <a:fillRect/>
                      </a:stretch>
                    </p:blipFill>
                    <p:spPr>
                      <a:xfrm>
                        <a:off x="1588" y="1588"/>
                        <a:ext cx="1587" cy="1587"/>
                      </a:xfrm>
                      <a:prstGeom prst="rect">
                        <a:avLst/>
                      </a:prstGeom>
                    </p:spPr>
                  </p:pic>
                </p:oleObj>
              </mc:Fallback>
            </mc:AlternateContent>
          </a:graphicData>
        </a:graphic>
      </p:graphicFrame>
      <p:pic>
        <p:nvPicPr>
          <p:cNvPr id="9" name="TitleAndEndImages"/>
          <p:cNvPicPr>
            <a:picLocks noChangeAspect="1"/>
          </p:cNvPicPr>
          <p:nvPr userDrawn="1">
            <p:custDataLst>
              <p:tags r:id="rId3"/>
            </p:custDataLst>
          </p:nvPr>
        </p:nvPicPr>
        <p:blipFill>
          <a:blip r:embed="rId8">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sp>
        <p:nvSpPr>
          <p:cNvPr id="8" name="Rectangle 7"/>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15" name="TextBox 14"/>
          <p:cNvSpPr txBox="1"/>
          <p:nvPr/>
        </p:nvSpPr>
        <p:spPr bwMode="white">
          <a:xfrm>
            <a:off x="924979" y="5715178"/>
            <a:ext cx="840801" cy="170110"/>
          </a:xfrm>
          <a:prstGeom prst="rect">
            <a:avLst/>
          </a:prstGeom>
          <a:noFill/>
        </p:spPr>
        <p:txBody>
          <a:bodyPr wrap="none" lIns="0" tIns="0" rIns="0" bIns="0" rtlCol="0" anchor="b">
            <a:noAutofit/>
          </a:bodyPr>
          <a:lstStyle/>
          <a:p>
            <a:pPr>
              <a:lnSpc>
                <a:spcPct val="90000"/>
              </a:lnSpc>
              <a:spcAft>
                <a:spcPts val="600"/>
              </a:spcAft>
            </a:pPr>
            <a:r>
              <a:rPr lang="en-US" sz="1200" dirty="0">
                <a:solidFill>
                  <a:schemeClr val="bg1"/>
                </a:solidFill>
                <a:latin typeface="+mn-lt"/>
                <a:sym typeface="Trebuchet MS" panose="020B0603020202020204" pitchFamily="34" charset="0"/>
              </a:rPr>
              <a:t>bcg.com</a:t>
            </a:r>
          </a:p>
        </p:txBody>
      </p:sp>
      <p:sp>
        <p:nvSpPr>
          <p:cNvPr id="10" name="Freeform 9"/>
          <p:cNvSpPr>
            <a:spLocks noChangeAspect="1"/>
          </p:cNvSpPr>
          <p:nvPr userDrawn="1">
            <p:custDataLst>
              <p:tags r:id="rId4"/>
            </p:custDataLst>
          </p:nvPr>
        </p:nvSpPr>
        <p:spPr bwMode="auto">
          <a:xfrm>
            <a:off x="2676857" y="2969513"/>
            <a:ext cx="4033357" cy="842974"/>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Tree>
    <p:extLst>
      <p:ext uri="{BB962C8B-B14F-4D97-AF65-F5344CB8AC3E}">
        <p14:creationId xmlns:p14="http://schemas.microsoft.com/office/powerpoint/2010/main" val="235162189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D. Layout guide">
    <p:spTree>
      <p:nvGrpSpPr>
        <p:cNvPr id="1" name=""/>
        <p:cNvGrpSpPr/>
        <p:nvPr/>
      </p:nvGrpSpPr>
      <p:grpSpPr>
        <a:xfrm>
          <a:off x="0" y="0"/>
          <a:ext cx="0" cy="0"/>
          <a:chOff x="0" y="0"/>
          <a:chExt cx="0" cy="0"/>
        </a:xfrm>
      </p:grpSpPr>
      <p:grpSp>
        <p:nvGrpSpPr>
          <p:cNvPr id="144" name="Group 143"/>
          <p:cNvGrpSpPr/>
          <p:nvPr userDrawn="1"/>
        </p:nvGrpSpPr>
        <p:grpSpPr>
          <a:xfrm>
            <a:off x="-600" y="-1"/>
            <a:ext cx="12193800" cy="6858001"/>
            <a:chOff x="-600" y="-1"/>
            <a:chExt cx="12193800" cy="6858001"/>
          </a:xfrm>
        </p:grpSpPr>
        <p:sp>
          <p:nvSpPr>
            <p:cNvPr id="145" name="No fly zone"/>
            <p:cNvSpPr/>
            <p:nvPr/>
          </p:nvSpPr>
          <p:spPr>
            <a:xfrm>
              <a:off x="0" y="-1"/>
              <a:ext cx="12193200" cy="6858000"/>
            </a:xfrm>
            <a:custGeom>
              <a:avLst/>
              <a:gdLst>
                <a:gd name="connsiteX0" fmla="*/ 630001 w 12193200"/>
                <a:gd name="connsiteY0" fmla="*/ 622800 h 6858000"/>
                <a:gd name="connsiteX1" fmla="*/ 630001 w 12193200"/>
                <a:gd name="connsiteY1" fmla="*/ 6160597 h 6858000"/>
                <a:gd name="connsiteX2" fmla="*/ 11562000 w 12193200"/>
                <a:gd name="connsiteY2" fmla="*/ 6160597 h 6858000"/>
                <a:gd name="connsiteX3" fmla="*/ 11562000 w 12193200"/>
                <a:gd name="connsiteY3" fmla="*/ 622800 h 6858000"/>
                <a:gd name="connsiteX4" fmla="*/ 0 w 12193200"/>
                <a:gd name="connsiteY4" fmla="*/ 0 h 6858000"/>
                <a:gd name="connsiteX5" fmla="*/ 12193200 w 12193200"/>
                <a:gd name="connsiteY5" fmla="*/ 0 h 6858000"/>
                <a:gd name="connsiteX6" fmla="*/ 12193200 w 12193200"/>
                <a:gd name="connsiteY6" fmla="*/ 622800 h 6858000"/>
                <a:gd name="connsiteX7" fmla="*/ 12192000 w 12193200"/>
                <a:gd name="connsiteY7" fmla="*/ 622800 h 6858000"/>
                <a:gd name="connsiteX8" fmla="*/ 12192000 w 12193200"/>
                <a:gd name="connsiteY8" fmla="*/ 6160597 h 6858000"/>
                <a:gd name="connsiteX9" fmla="*/ 12193200 w 12193200"/>
                <a:gd name="connsiteY9" fmla="*/ 6160597 h 6858000"/>
                <a:gd name="connsiteX10" fmla="*/ 12193200 w 12193200"/>
                <a:gd name="connsiteY10" fmla="*/ 6858000 h 6858000"/>
                <a:gd name="connsiteX11" fmla="*/ 12192000 w 12193200"/>
                <a:gd name="connsiteY11" fmla="*/ 6858000 h 6858000"/>
                <a:gd name="connsiteX12" fmla="*/ 11562000 w 12193200"/>
                <a:gd name="connsiteY12" fmla="*/ 6858000 h 6858000"/>
                <a:gd name="connsiteX13" fmla="*/ 630001 w 12193200"/>
                <a:gd name="connsiteY13" fmla="*/ 6858000 h 6858000"/>
                <a:gd name="connsiteX14" fmla="*/ 1 w 12193200"/>
                <a:gd name="connsiteY14" fmla="*/ 6858000 h 6858000"/>
                <a:gd name="connsiteX15" fmla="*/ 1 w 12193200"/>
                <a:gd name="connsiteY15" fmla="*/ 6160597 h 6858000"/>
                <a:gd name="connsiteX16" fmla="*/ 1 w 12193200"/>
                <a:gd name="connsiteY16" fmla="*/ 622800 h 6858000"/>
                <a:gd name="connsiteX17" fmla="*/ 0 w 12193200"/>
                <a:gd name="connsiteY17" fmla="*/ 6228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3200" h="685800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solidFill>
                <a:latin typeface="+mn-lt"/>
              </a:endParaRPr>
            </a:p>
          </p:txBody>
        </p:sp>
        <p:grpSp>
          <p:nvGrpSpPr>
            <p:cNvPr id="146" name="Baselines / anchors"/>
            <p:cNvGrpSpPr/>
            <p:nvPr userDrawn="1"/>
          </p:nvGrpSpPr>
          <p:grpSpPr>
            <a:xfrm>
              <a:off x="-600" y="622800"/>
              <a:ext cx="12193200" cy="5536800"/>
              <a:chOff x="12623800" y="622800"/>
              <a:chExt cx="11176000" cy="5536800"/>
            </a:xfrm>
          </p:grpSpPr>
          <p:cxnSp>
            <p:nvCxnSpPr>
              <p:cNvPr id="170" name="Straight Connector 169"/>
              <p:cNvCxnSpPr/>
              <p:nvPr/>
            </p:nvCxnSpPr>
            <p:spPr>
              <a:xfrm>
                <a:off x="12623800" y="6228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p:nvCxnSpPr>
            <p:spPr>
              <a:xfrm>
                <a:off x="12623800" y="91421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a:xfrm>
                <a:off x="12623800" y="120562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a:xfrm>
                <a:off x="12623800" y="1497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a:xfrm>
                <a:off x="12623800" y="178844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p:nvCxnSpPr>
            <p:spPr>
              <a:xfrm>
                <a:off x="12623800" y="207985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a:xfrm>
                <a:off x="12623800" y="237126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a:xfrm>
                <a:off x="12623800" y="266267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p:nvCxnSpPr>
            <p:spPr>
              <a:xfrm>
                <a:off x="12623800" y="295408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9" name="Straight Connector 178"/>
              <p:cNvCxnSpPr/>
              <p:nvPr/>
            </p:nvCxnSpPr>
            <p:spPr>
              <a:xfrm>
                <a:off x="12623800" y="3245499"/>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0" name="Straight Connector 179"/>
              <p:cNvCxnSpPr/>
              <p:nvPr/>
            </p:nvCxnSpPr>
            <p:spPr>
              <a:xfrm>
                <a:off x="12623800" y="353691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a:xfrm>
                <a:off x="12623800" y="382832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a:xfrm>
                <a:off x="12623800" y="411973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a:xfrm>
                <a:off x="12623800" y="4411143"/>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a:xfrm>
                <a:off x="12623800" y="470255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p:nvCxnSpPr>
            <p:spPr>
              <a:xfrm>
                <a:off x="12623800" y="499396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p:nvCxnSpPr>
            <p:spPr>
              <a:xfrm>
                <a:off x="12623800" y="528537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a:xfrm>
                <a:off x="12623800" y="557678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a:xfrm>
                <a:off x="12623800" y="586819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a:xfrm>
                <a:off x="12623800" y="6159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grpSp>
        <p:grpSp>
          <p:nvGrpSpPr>
            <p:cNvPr id="147" name="Gutter space"/>
            <p:cNvGrpSpPr/>
            <p:nvPr userDrawn="1"/>
          </p:nvGrpSpPr>
          <p:grpSpPr>
            <a:xfrm>
              <a:off x="1277000" y="623550"/>
              <a:ext cx="9638000" cy="5537047"/>
              <a:chOff x="1277000" y="623550"/>
              <a:chExt cx="9638000" cy="5537047"/>
            </a:xfrm>
          </p:grpSpPr>
          <p:sp>
            <p:nvSpPr>
              <p:cNvPr id="159" name="Rectangle 34"/>
              <p:cNvSpPr>
                <a:spLocks noChangeArrowheads="1"/>
              </p:cNvSpPr>
              <p:nvPr/>
            </p:nvSpPr>
            <p:spPr bwMode="auto">
              <a:xfrm>
                <a:off x="688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0" name="Rectangle 35"/>
              <p:cNvSpPr>
                <a:spLocks noChangeArrowheads="1"/>
              </p:cNvSpPr>
              <p:nvPr/>
            </p:nvSpPr>
            <p:spPr bwMode="auto">
              <a:xfrm>
                <a:off x="875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1" name="Rectangle 36"/>
              <p:cNvSpPr>
                <a:spLocks noChangeArrowheads="1"/>
              </p:cNvSpPr>
              <p:nvPr/>
            </p:nvSpPr>
            <p:spPr bwMode="auto">
              <a:xfrm>
                <a:off x="782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2" name="Rectangle 37"/>
              <p:cNvSpPr>
                <a:spLocks noChangeArrowheads="1"/>
              </p:cNvSpPr>
              <p:nvPr/>
            </p:nvSpPr>
            <p:spPr bwMode="auto">
              <a:xfrm>
                <a:off x="969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3" name="Rectangle 38"/>
              <p:cNvSpPr>
                <a:spLocks noChangeArrowheads="1"/>
              </p:cNvSpPr>
              <p:nvPr/>
            </p:nvSpPr>
            <p:spPr bwMode="auto">
              <a:xfrm>
                <a:off x="1062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4" name="Rectangle 39"/>
              <p:cNvSpPr>
                <a:spLocks noChangeArrowheads="1"/>
              </p:cNvSpPr>
              <p:nvPr/>
            </p:nvSpPr>
            <p:spPr bwMode="auto">
              <a:xfrm>
                <a:off x="595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5" name="Rectangle 40"/>
              <p:cNvSpPr>
                <a:spLocks noChangeArrowheads="1"/>
              </p:cNvSpPr>
              <p:nvPr/>
            </p:nvSpPr>
            <p:spPr bwMode="auto">
              <a:xfrm>
                <a:off x="127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6" name="Rectangle 41"/>
              <p:cNvSpPr>
                <a:spLocks noChangeArrowheads="1"/>
              </p:cNvSpPr>
              <p:nvPr/>
            </p:nvSpPr>
            <p:spPr bwMode="auto">
              <a:xfrm>
                <a:off x="221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7" name="Rectangle 42"/>
              <p:cNvSpPr>
                <a:spLocks noChangeArrowheads="1"/>
              </p:cNvSpPr>
              <p:nvPr/>
            </p:nvSpPr>
            <p:spPr bwMode="auto">
              <a:xfrm>
                <a:off x="314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8" name="Rectangle 43"/>
              <p:cNvSpPr>
                <a:spLocks noChangeArrowheads="1"/>
              </p:cNvSpPr>
              <p:nvPr/>
            </p:nvSpPr>
            <p:spPr bwMode="auto">
              <a:xfrm>
                <a:off x="408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9" name="Rectangle 44"/>
              <p:cNvSpPr>
                <a:spLocks noChangeArrowheads="1"/>
              </p:cNvSpPr>
              <p:nvPr/>
            </p:nvSpPr>
            <p:spPr bwMode="auto">
              <a:xfrm>
                <a:off x="501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148" name="Slide edges"/>
            <p:cNvSpPr>
              <a:spLocks/>
            </p:cNvSpPr>
            <p:nvPr/>
          </p:nvSpPr>
          <p:spPr bwMode="auto">
            <a:xfrm>
              <a:off x="-600" y="0"/>
              <a:ext cx="12193200" cy="6858000"/>
            </a:xfrm>
            <a:custGeom>
              <a:avLst/>
              <a:gdLst>
                <a:gd name="T0" fmla="*/ 6024 w 6026"/>
                <a:gd name="T1" fmla="*/ 3394 h 3396"/>
                <a:gd name="T2" fmla="*/ 6024 w 6026"/>
                <a:gd name="T3" fmla="*/ 3391 h 3396"/>
                <a:gd name="T4" fmla="*/ 5 w 6026"/>
                <a:gd name="T5" fmla="*/ 3391 h 3396"/>
                <a:gd name="T6" fmla="*/ 5 w 6026"/>
                <a:gd name="T7" fmla="*/ 5 h 3396"/>
                <a:gd name="T8" fmla="*/ 6021 w 6026"/>
                <a:gd name="T9" fmla="*/ 5 h 3396"/>
                <a:gd name="T10" fmla="*/ 6021 w 6026"/>
                <a:gd name="T11" fmla="*/ 3394 h 3396"/>
                <a:gd name="T12" fmla="*/ 6024 w 6026"/>
                <a:gd name="T13" fmla="*/ 3394 h 3396"/>
                <a:gd name="T14" fmla="*/ 6024 w 6026"/>
                <a:gd name="T15" fmla="*/ 3391 h 3396"/>
                <a:gd name="T16" fmla="*/ 6024 w 6026"/>
                <a:gd name="T17" fmla="*/ 3394 h 3396"/>
                <a:gd name="T18" fmla="*/ 6026 w 6026"/>
                <a:gd name="T19" fmla="*/ 3394 h 3396"/>
                <a:gd name="T20" fmla="*/ 6026 w 6026"/>
                <a:gd name="T21" fmla="*/ 0 h 3396"/>
                <a:gd name="T22" fmla="*/ 0 w 6026"/>
                <a:gd name="T23" fmla="*/ 0 h 3396"/>
                <a:gd name="T24" fmla="*/ 0 w 6026"/>
                <a:gd name="T25" fmla="*/ 3396 h 3396"/>
                <a:gd name="T26" fmla="*/ 6026 w 6026"/>
                <a:gd name="T27" fmla="*/ 3396 h 3396"/>
                <a:gd name="T28" fmla="*/ 6026 w 6026"/>
                <a:gd name="T29" fmla="*/ 3394 h 3396"/>
                <a:gd name="T30" fmla="*/ 6024 w 6026"/>
                <a:gd name="T31" fmla="*/ 3394 h 3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26" h="3396">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75757"/>
                </a:solidFill>
                <a:effectLst/>
                <a:uLnTx/>
                <a:uFillTx/>
                <a:latin typeface="+mn-lt"/>
                <a:ea typeface="+mn-ea"/>
                <a:cs typeface="+mn-cs"/>
              </a:endParaRPr>
            </a:p>
          </p:txBody>
        </p:sp>
        <p:sp>
          <p:nvSpPr>
            <p:cNvPr id="149" name="Footnote measure"/>
            <p:cNvSpPr>
              <a:spLocks noChangeArrowheads="1"/>
            </p:cNvSpPr>
            <p:nvPr/>
          </p:nvSpPr>
          <p:spPr bwMode="auto">
            <a:xfrm>
              <a:off x="629400" y="6159600"/>
              <a:ext cx="10933200" cy="378584"/>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0" name="Whitespace measure"/>
            <p:cNvSpPr>
              <a:spLocks noChangeArrowheads="1"/>
            </p:cNvSpPr>
            <p:nvPr/>
          </p:nvSpPr>
          <p:spPr bwMode="auto">
            <a:xfrm>
              <a:off x="629400" y="1497600"/>
              <a:ext cx="10932229" cy="583200"/>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nvGrpSpPr>
            <p:cNvPr id="151" name="Five column measure"/>
            <p:cNvGrpSpPr/>
            <p:nvPr userDrawn="1"/>
          </p:nvGrpSpPr>
          <p:grpSpPr>
            <a:xfrm>
              <a:off x="629400" y="5975122"/>
              <a:ext cx="10933200" cy="79536"/>
              <a:chOff x="629400" y="5975122"/>
              <a:chExt cx="10933200" cy="79536"/>
            </a:xfrm>
          </p:grpSpPr>
          <p:sp>
            <p:nvSpPr>
              <p:cNvPr id="154" name="Rectangle 5"/>
              <p:cNvSpPr>
                <a:spLocks noChangeArrowheads="1"/>
              </p:cNvSpPr>
              <p:nvPr/>
            </p:nvSpPr>
            <p:spPr bwMode="auto">
              <a:xfrm>
                <a:off x="2880128" y="5975122"/>
                <a:ext cx="1930288"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5" name="Rectangle 7"/>
              <p:cNvSpPr>
                <a:spLocks noChangeArrowheads="1"/>
              </p:cNvSpPr>
              <p:nvPr/>
            </p:nvSpPr>
            <p:spPr bwMode="auto">
              <a:xfrm>
                <a:off x="9626194"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6" name="Rectangle 9"/>
              <p:cNvSpPr>
                <a:spLocks noChangeArrowheads="1"/>
              </p:cNvSpPr>
              <p:nvPr/>
            </p:nvSpPr>
            <p:spPr bwMode="auto">
              <a:xfrm>
                <a:off x="7372407"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7" name="Rectangle 11"/>
              <p:cNvSpPr>
                <a:spLocks noChangeArrowheads="1"/>
              </p:cNvSpPr>
              <p:nvPr/>
            </p:nvSpPr>
            <p:spPr bwMode="auto">
              <a:xfrm>
                <a:off x="5127797" y="5975122"/>
                <a:ext cx="1927229"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8" name="Rectangle 13"/>
              <p:cNvSpPr>
                <a:spLocks noChangeArrowheads="1"/>
              </p:cNvSpPr>
              <p:nvPr/>
            </p:nvSpPr>
            <p:spPr bwMode="auto">
              <a:xfrm>
                <a:off x="629400" y="5975122"/>
                <a:ext cx="1933347"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152" name="Live area"/>
            <p:cNvSpPr/>
            <p:nvPr/>
          </p:nvSpPr>
          <p:spPr>
            <a:xfrm>
              <a:off x="629400" y="2080801"/>
              <a:ext cx="10933200" cy="4078800"/>
            </a:xfrm>
            <a:custGeom>
              <a:avLst/>
              <a:gdLst>
                <a:gd name="connsiteX0" fmla="*/ 0 w 10931999"/>
                <a:gd name="connsiteY0" fmla="*/ 0 h 5537797"/>
                <a:gd name="connsiteX1" fmla="*/ 10931999 w 10931999"/>
                <a:gd name="connsiteY1" fmla="*/ 0 h 5537797"/>
                <a:gd name="connsiteX2" fmla="*/ 10931999 w 10931999"/>
                <a:gd name="connsiteY2" fmla="*/ 5537797 h 5537797"/>
                <a:gd name="connsiteX3" fmla="*/ 0 w 10931999"/>
                <a:gd name="connsiteY3" fmla="*/ 5537797 h 5537797"/>
              </a:gdLst>
              <a:ahLst/>
              <a:cxnLst>
                <a:cxn ang="0">
                  <a:pos x="connsiteX0" y="connsiteY0"/>
                </a:cxn>
                <a:cxn ang="0">
                  <a:pos x="connsiteX1" y="connsiteY1"/>
                </a:cxn>
                <a:cxn ang="0">
                  <a:pos x="connsiteX2" y="connsiteY2"/>
                </a:cxn>
                <a:cxn ang="0">
                  <a:pos x="connsiteX3" y="connsiteY3"/>
                </a:cxn>
              </a:cxnLst>
              <a:rect l="l" t="t" r="r" b="b"/>
              <a:pathLst>
                <a:path w="10931999" h="5537797">
                  <a:moveTo>
                    <a:pt x="0" y="0"/>
                  </a:moveTo>
                  <a:lnTo>
                    <a:pt x="10931999" y="0"/>
                  </a:lnTo>
                  <a:lnTo>
                    <a:pt x="10931999" y="5537797"/>
                  </a:lnTo>
                  <a:lnTo>
                    <a:pt x="0" y="5537797"/>
                  </a:lnTo>
                  <a:close/>
                </a:path>
              </a:pathLst>
            </a:custGeom>
            <a:noFill/>
            <a:ln w="9525">
              <a:solidFill>
                <a:srgbClr val="E71C57">
                  <a:alpha val="35000"/>
                </a:srgb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schemeClr val="bg1"/>
                </a:solidFill>
                <a:latin typeface="+mn-lt"/>
              </a:endParaRPr>
            </a:p>
          </p:txBody>
        </p:sp>
        <p:sp>
          <p:nvSpPr>
            <p:cNvPr id="153" name="Footnote example"/>
            <p:cNvSpPr txBox="1"/>
            <p:nvPr/>
          </p:nvSpPr>
          <p:spPr>
            <a:xfrm>
              <a:off x="630000" y="6144442"/>
              <a:ext cx="9030914" cy="415498"/>
            </a:xfrm>
            <a:prstGeom prst="rect">
              <a:avLst/>
            </a:prstGeom>
            <a:noFill/>
          </p:spPr>
          <p:txBody>
            <a:bodyPr wrap="square" lIns="0" tIns="0" rIns="0" bIns="0" rtlCol="0" anchor="b">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1. xxxx  2. xxxx  3. List footnotes in numerical order. Footnote numbers are not bracketed. Use 10pt font</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Note: Do not put a period at the end of the note or the source</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Source: Include a source for every chart that you use. Separate sources with a semicolon; BCG-related sources go at the end</a:t>
              </a:r>
            </a:p>
          </p:txBody>
        </p:sp>
      </p:grpSp>
      <p:sp>
        <p:nvSpPr>
          <p:cNvPr id="2" name="Date Placeholder 1"/>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5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55"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81875407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preserve="1" userDrawn="1">
  <p:cSld name="Agenda Section Header Overvie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75962" name="think-cell Slide" r:id="rId5" imgW="270" imgH="270" progId="TCLayout.ActiveDocument.1">
                  <p:embed/>
                </p:oleObj>
              </mc:Choice>
              <mc:Fallback>
                <p:oleObj name="think-cell Slide" r:id="rId5" imgW="270" imgH="270" progId="TCLayout.ActiveDocument.1">
                  <p:embed/>
                  <p:pic>
                    <p:nvPicPr>
                      <p:cNvPr id="3" name="Object 2"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‹N›</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1" name="Rectangle 10"/>
          <p:cNvSpPr/>
          <p:nvPr userDrawn="1"/>
        </p:nvSpPr>
        <p:spPr bwMode="invGray">
          <a:xfrm>
            <a:off x="1388145" y="4691187"/>
            <a:ext cx="929337" cy="995874"/>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lnSpc>
                <a:spcPct val="95000"/>
              </a:lnSpc>
              <a:spcBef>
                <a:spcPts val="0"/>
              </a:spcBef>
              <a:spcAft>
                <a:spcPts val="0"/>
              </a:spcAft>
            </a:pPr>
            <a:endParaRPr lang="en-US" sz="2000" dirty="0">
              <a:solidFill>
                <a:prstClr val="white"/>
              </a:solidFill>
              <a:latin typeface="Trebuchet MS" panose="020B0603020202020204" pitchFamily="34" charset="0"/>
            </a:endParaRPr>
          </a:p>
        </p:txBody>
      </p:sp>
      <p:sp>
        <p:nvSpPr>
          <p:cNvPr id="12" name="Rectangle 11"/>
          <p:cNvSpPr/>
          <p:nvPr userDrawn="1">
            <p:custDataLst>
              <p:tags r:id="rId3"/>
            </p:custDataLst>
          </p:nvPr>
        </p:nvSpPr>
        <p:spPr>
          <a:xfrm>
            <a:off x="2509482" y="4691187"/>
            <a:ext cx="1570152" cy="1468176"/>
          </a:xfrm>
          <a:prstGeom prst="rect">
            <a:avLst/>
          </a:prstGeom>
          <a:noFill/>
          <a:ln w="9525" cmpd="sng">
            <a:solidFill>
              <a:srgbClr val="FFFFFF"/>
            </a:solidFill>
            <a:prstDash val="solid"/>
            <a:miter lim="800000"/>
          </a:ln>
          <a:extLst>
            <a:ext uri="{909E8E84-426E-40DD-AFC4-6F175D3DCCD1}">
              <a14:hiddenFill xmlns:a14="http://schemas.microsoft.com/office/drawing/2010/main">
                <a:solidFill>
                  <a:schemeClr val="tx1">
                    <a:lumMod val="60000"/>
                    <a:lumOff val="40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80000" rIns="182880" bIns="182880" numCol="1" spcCol="0" rtlCol="0" fromWordArt="0" anchor="t" anchorCtr="0" forceAA="0" compatLnSpc="1">
            <a:prstTxWarp prst="textNoShape">
              <a:avLst/>
            </a:prstTxWarp>
            <a:noAutofit/>
          </a:bodyPr>
          <a:lstStyle/>
          <a:p>
            <a:pPr>
              <a:lnSpc>
                <a:spcPct val="95000"/>
              </a:lnSpc>
            </a:pPr>
            <a:endParaRPr lang="en-US" sz="1200" dirty="0">
              <a:solidFill>
                <a:srgbClr val="FFFFFF"/>
              </a:solidFill>
              <a:latin typeface="Trebuchet MS" panose="020B0603020202020204" pitchFamily="34" charset="0"/>
            </a:endParaRPr>
          </a:p>
        </p:txBody>
      </p:sp>
      <p:sp>
        <p:nvSpPr>
          <p:cNvPr id="2" name="TextBox 1"/>
          <p:cNvSpPr txBox="1"/>
          <p:nvPr userDrawn="1"/>
        </p:nvSpPr>
        <p:spPr>
          <a:xfrm>
            <a:off x="630000" y="907199"/>
            <a:ext cx="3448800" cy="3488400"/>
          </a:xfrm>
          <a:prstGeom prst="rect">
            <a:avLst/>
          </a:prstGeom>
          <a:noFill/>
          <a:ln>
            <a:solidFill>
              <a:schemeClr val="bg1"/>
            </a:solidFill>
          </a:ln>
        </p:spPr>
        <p:txBody>
          <a:bodyPr wrap="square" lIns="612000" tIns="468000" rIns="0" bIns="0" rtlCol="0" anchor="t">
            <a:spAutoFit/>
          </a:bodyPr>
          <a:lstStyle/>
          <a:p>
            <a:pPr>
              <a:lnSpc>
                <a:spcPct val="90000"/>
              </a:lnSpc>
              <a:spcAft>
                <a:spcPts val="600"/>
              </a:spcAft>
            </a:pPr>
            <a:endParaRPr lang="en-US" sz="5400" dirty="0">
              <a:solidFill>
                <a:schemeClr val="bg1"/>
              </a:solidFill>
            </a:endParaRPr>
          </a:p>
        </p:txBody>
      </p:sp>
      <p:sp>
        <p:nvSpPr>
          <p:cNvPr id="10" name="TextBox 1"/>
          <p:cNvSpPr txBox="1"/>
          <p:nvPr userDrawn="1"/>
        </p:nvSpPr>
        <p:spPr>
          <a:xfrm>
            <a:off x="1109949" y="1115416"/>
            <a:ext cx="2488182" cy="896399"/>
          </a:xfrm>
          <a:prstGeom prst="rect">
            <a:avLst/>
          </a:prstGeom>
          <a:noFill/>
        </p:spPr>
        <p:txBody>
          <a:bodyPr wrap="none" rtlCol="0">
            <a:spAutoFit/>
          </a:bodyPr>
          <a:lstStyle/>
          <a:p>
            <a:pPr algn="ctr" fontAlgn="auto">
              <a:lnSpc>
                <a:spcPct val="95000"/>
              </a:lnSpc>
              <a:spcBef>
                <a:spcPts val="0"/>
              </a:spcBef>
              <a:spcAft>
                <a:spcPts val="0"/>
              </a:spcAft>
            </a:pPr>
            <a:r>
              <a:rPr lang="en-US" sz="5400" dirty="0">
                <a:solidFill>
                  <a:schemeClr val="bg1"/>
                </a:solidFill>
                <a:latin typeface="+mj-lt"/>
              </a:rPr>
              <a:t>Agenda</a:t>
            </a:r>
          </a:p>
        </p:txBody>
      </p:sp>
    </p:spTree>
    <p:extLst>
      <p:ext uri="{BB962C8B-B14F-4D97-AF65-F5344CB8AC3E}">
        <p14:creationId xmlns:p14="http://schemas.microsoft.com/office/powerpoint/2010/main" val="257031406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Section header line">
    <p:bg bwMode="black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5" name="TextBox 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‹N›</a:t>
            </a:fld>
            <a:endParaRPr lang="en-US" sz="1000" kern="1200" dirty="0">
              <a:solidFill>
                <a:schemeClr val="bg1"/>
              </a:solidFill>
              <a:latin typeface="+mn-lt"/>
              <a:ea typeface="+mn-ea"/>
              <a:cs typeface="+mn-cs"/>
              <a:sym typeface="Trebuchet MS" panose="020B0603020202020204" pitchFamily="34" charset="0"/>
            </a:endParaRPr>
          </a:p>
        </p:txBody>
      </p:sp>
      <p:sp>
        <p:nvSpPr>
          <p:cNvPr id="4" name="Date Placeholder 3"/>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47" name="Title 1"/>
          <p:cNvSpPr>
            <a:spLocks noGrp="1"/>
          </p:cNvSpPr>
          <p:nvPr>
            <p:ph type="title" hasCustomPrompt="1"/>
          </p:nvPr>
        </p:nvSpPr>
        <p:spPr bwMode="blackWhite">
          <a:xfrm>
            <a:off x="630000" y="3826800"/>
            <a:ext cx="10936800" cy="2041200"/>
          </a:xfrm>
        </p:spPr>
        <p:txBody>
          <a:bodyPr anchor="t">
            <a:noAutofit/>
          </a:bodyPr>
          <a:lstStyle>
            <a:lvl1pPr>
              <a:defRPr sz="5400">
                <a:solidFill>
                  <a:schemeClr val="bg1"/>
                </a:solidFill>
                <a:latin typeface="+mj-lt"/>
                <a:sym typeface="Trebuchet MS" panose="020B0603020202020204" pitchFamily="34" charset="0"/>
              </a:defRPr>
            </a:lvl1pPr>
          </a:lstStyle>
          <a:p>
            <a:r>
              <a:rPr lang="en-US" dirty="0"/>
              <a:t>Click to add big statement text</a:t>
            </a:r>
          </a:p>
        </p:txBody>
      </p:sp>
      <p:cxnSp>
        <p:nvCxnSpPr>
          <p:cNvPr id="148" name="Straight Connector 147"/>
          <p:cNvCxnSpPr/>
          <p:nvPr userDrawn="1"/>
        </p:nvCxnSpPr>
        <p:spPr bwMode="white">
          <a:xfrm>
            <a:off x="618898" y="3680016"/>
            <a:ext cx="11576304" cy="0"/>
          </a:xfrm>
          <a:prstGeom prst="line">
            <a:avLst/>
          </a:prstGeom>
          <a:ln w="19050" cmpd="sng">
            <a:solidFill>
              <a:schemeClr val="bg1"/>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050585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preserve="1" userDrawn="1">
  <p:cSld name="Agenda Section Header">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196349202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76986" name="think-cell Slide" r:id="rId4" imgW="270" imgH="270" progId="TCLayout.ActiveDocument.1">
                  <p:embed/>
                </p:oleObj>
              </mc:Choice>
              <mc:Fallback>
                <p:oleObj name="think-cell Slide" r:id="rId4" imgW="270" imgH="270" progId="TCLayout.ActiveDocument.1">
                  <p:embed/>
                  <p:pic>
                    <p:nvPicPr>
                      <p:cNvPr id="3" name="Object 2"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‹N›</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0" name="Rectangle 9"/>
          <p:cNvSpPr/>
          <p:nvPr userDrawn="1"/>
        </p:nvSpPr>
        <p:spPr bwMode="white">
          <a:xfrm>
            <a:off x="1284743" y="1428131"/>
            <a:ext cx="947672" cy="947672"/>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Trebuchet MS" panose="020B0603020202020204" pitchFamily="34" charset="0"/>
              <a:sym typeface="Trebuchet MS" panose="020B0603020202020204" pitchFamily="34" charset="0"/>
            </a:endParaRPr>
          </a:p>
        </p:txBody>
      </p:sp>
      <p:sp>
        <p:nvSpPr>
          <p:cNvPr id="13" name="Rectangle 12"/>
          <p:cNvSpPr/>
          <p:nvPr userDrawn="1"/>
        </p:nvSpPr>
        <p:spPr>
          <a:xfrm>
            <a:off x="1285200" y="2667600"/>
            <a:ext cx="9619200" cy="3200400"/>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endParaRPr lang="en-US" sz="2000" dirty="0">
              <a:solidFill>
                <a:prstClr val="white"/>
              </a:solidFill>
              <a:latin typeface="Trebuchet MS" panose="020B0603020202020204" pitchFamily="34" charset="0"/>
            </a:endParaRPr>
          </a:p>
        </p:txBody>
      </p:sp>
    </p:spTree>
    <p:extLst>
      <p:ext uri="{BB962C8B-B14F-4D97-AF65-F5344CB8AC3E}">
        <p14:creationId xmlns:p14="http://schemas.microsoft.com/office/powerpoint/2010/main" val="37292859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reserve="1" userDrawn="1">
  <p:cSld name="Agenda Full Width Overvie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78010" name="think-cell Slide" r:id="rId4" imgW="270" imgH="270" progId="TCLayout.ActiveDocument.1">
                  <p:embed/>
                </p:oleObj>
              </mc:Choice>
              <mc:Fallback>
                <p:oleObj name="think-cell Slide" r:id="rId4" imgW="270" imgH="270" progId="TCLayout.ActiveDocument.1">
                  <p:embed/>
                  <p:pic>
                    <p:nvPicPr>
                      <p:cNvPr id="3" name="Object 2"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‹N›</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0" name="Title 1"/>
          <p:cNvSpPr txBox="1">
            <a:spLocks/>
          </p:cNvSpPr>
          <p:nvPr userDrawn="1"/>
        </p:nvSpPr>
        <p:spPr>
          <a:xfrm>
            <a:off x="630000" y="622800"/>
            <a:ext cx="7189998" cy="470898"/>
          </a:xfrm>
          <a:prstGeom prst="rect">
            <a:avLst/>
          </a:prstGeom>
        </p:spPr>
        <p:txBody>
          <a:bodyPr vert="horz" wrap="square" lIns="0" tIns="0" rIns="0" bIns="0" rtlCol="0" anchor="t" anchorCtr="0">
            <a:spAutoFit/>
          </a:bodyPr>
          <a:lstStyle>
            <a:lvl1pPr marL="0" indent="0" algn="l" defTabSz="914400" rtl="0" eaLnBrk="1" latinLnBrk="0" hangingPunct="1">
              <a:lnSpc>
                <a:spcPct val="90000"/>
              </a:lnSpc>
              <a:spcBef>
                <a:spcPct val="0"/>
              </a:spcBef>
              <a:spcAft>
                <a:spcPts val="0"/>
              </a:spcAft>
              <a:buNone/>
              <a:defRPr sz="3400" b="0" i="0" u="none" kern="1200" spc="0">
                <a:solidFill>
                  <a:schemeClr val="tx2">
                    <a:lumMod val="100000"/>
                  </a:schemeClr>
                </a:solidFill>
                <a:latin typeface="Trebuchet MS" panose="020B0603020202020204" pitchFamily="34" charset="0"/>
                <a:ea typeface="+mj-ea"/>
                <a:cs typeface="+mj-cs"/>
                <a:sym typeface="Trebuchet MS" panose="020B0603020202020204" pitchFamily="34" charset="0"/>
              </a:defRPr>
            </a:lvl1pPr>
          </a:lstStyle>
          <a:p>
            <a:r>
              <a:rPr lang="en-US" dirty="0">
                <a:solidFill>
                  <a:schemeClr val="bg1"/>
                </a:solidFill>
              </a:rPr>
              <a:t>Agenda</a:t>
            </a:r>
          </a:p>
        </p:txBody>
      </p:sp>
      <p:cxnSp>
        <p:nvCxnSpPr>
          <p:cNvPr id="13" name="Straight Connector 12"/>
          <p:cNvCxnSpPr/>
          <p:nvPr userDrawn="1"/>
        </p:nvCxnSpPr>
        <p:spPr bwMode="white">
          <a:xfrm>
            <a:off x="618898" y="1206000"/>
            <a:ext cx="11576304" cy="0"/>
          </a:xfrm>
          <a:prstGeom prst="line">
            <a:avLst/>
          </a:prstGeom>
          <a:ln w="9525" cmpd="sng">
            <a:solidFill>
              <a:schemeClr val="bg1"/>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160771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preserve="1" userDrawn="1">
  <p:cSld name="Agenda Two-Third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79034"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pic>
        <p:nvPicPr>
          <p:cNvPr id="10" name="Picture 9"/>
          <p:cNvPicPr>
            <a:picLocks noChangeAspect="1"/>
          </p:cNvPicPr>
          <p:nvPr userDrawn="1"/>
        </p:nvPicPr>
        <p:blipFill rotWithShape="1">
          <a:blip r:embed="rId7">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13" name="Rectangle 12"/>
          <p:cNvSpPr/>
          <p:nvPr userDrawn="1"/>
        </p:nvSpPr>
        <p:spPr bwMode="white">
          <a:xfrm>
            <a:off x="4080763" y="-1309"/>
            <a:ext cx="8111237" cy="685930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‹N›</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4"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
        <p:nvSpPr>
          <p:cNvPr id="17" name="TextBox 16"/>
          <p:cNvSpPr txBox="1"/>
          <p:nvPr userDrawn="1"/>
        </p:nvSpPr>
        <p:spPr>
          <a:xfrm>
            <a:off x="630000" y="3207715"/>
            <a:ext cx="1547143" cy="443198"/>
          </a:xfrm>
          <a:prstGeom prst="rect">
            <a:avLst/>
          </a:prstGeom>
          <a:noFill/>
        </p:spPr>
        <p:txBody>
          <a:bodyPr wrap="square" lIns="0" tIns="0" rIns="0" bIns="0" rtlCol="0" anchor="t">
            <a:spAutoFit/>
          </a:bodyPr>
          <a:lstStyle/>
          <a:p>
            <a:pPr>
              <a:lnSpc>
                <a:spcPct val="90000"/>
              </a:lnSpc>
              <a:spcAft>
                <a:spcPts val="600"/>
              </a:spcAft>
            </a:pPr>
            <a:r>
              <a:rPr lang="en-US" sz="3200" dirty="0">
                <a:solidFill>
                  <a:schemeClr val="bg1"/>
                </a:solidFill>
              </a:rPr>
              <a:t>Agenda</a:t>
            </a:r>
          </a:p>
        </p:txBody>
      </p:sp>
    </p:spTree>
    <p:extLst>
      <p:ext uri="{BB962C8B-B14F-4D97-AF65-F5344CB8AC3E}">
        <p14:creationId xmlns:p14="http://schemas.microsoft.com/office/powerpoint/2010/main" val="22701909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Agenda D. Section Header Overview">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0058"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lumMod val="50000"/>
                </a:schemeClr>
              </a:solidFill>
              <a:latin typeface="Trebuchet MS" panose="020B0603020202020204" pitchFamily="34" charset="0"/>
              <a:sym typeface="Trebuchet MS" panose="020B0603020202020204" pitchFamily="34" charset="0"/>
            </a:endParaRPr>
          </a:p>
        </p:txBody>
      </p:sp>
      <p:sp>
        <p:nvSpPr>
          <p:cNvPr id="8" name="Rectangle 7"/>
          <p:cNvSpPr/>
          <p:nvPr userDrawn="1"/>
        </p:nvSpPr>
        <p:spPr bwMode="invGray">
          <a:xfrm>
            <a:off x="1388145" y="4691187"/>
            <a:ext cx="929337" cy="995874"/>
          </a:xfrm>
          <a:prstGeom prst="rect">
            <a:avLst/>
          </a:prstGeom>
          <a:noFill/>
          <a:ln w="9525">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lnSpc>
                <a:spcPct val="95000"/>
              </a:lnSpc>
              <a:spcBef>
                <a:spcPts val="0"/>
              </a:spcBef>
              <a:spcAft>
                <a:spcPts val="0"/>
              </a:spcAft>
            </a:pPr>
            <a:endParaRPr lang="en-US" sz="2000" dirty="0">
              <a:solidFill>
                <a:prstClr val="white"/>
              </a:solidFill>
              <a:latin typeface="Trebuchet MS" panose="020B0603020202020204" pitchFamily="34" charset="0"/>
            </a:endParaRPr>
          </a:p>
        </p:txBody>
      </p:sp>
      <p:sp>
        <p:nvSpPr>
          <p:cNvPr id="10" name="Rectangle 9"/>
          <p:cNvSpPr/>
          <p:nvPr userDrawn="1">
            <p:custDataLst>
              <p:tags r:id="rId3"/>
            </p:custDataLst>
          </p:nvPr>
        </p:nvSpPr>
        <p:spPr>
          <a:xfrm>
            <a:off x="2509482" y="4691187"/>
            <a:ext cx="1570152" cy="1468176"/>
          </a:xfrm>
          <a:prstGeom prst="rect">
            <a:avLst/>
          </a:prstGeom>
          <a:noFill/>
          <a:ln w="9525" cmpd="sng">
            <a:solidFill>
              <a:schemeClr val="accent4"/>
            </a:solidFill>
            <a:prstDash val="solid"/>
            <a:miter lim="800000"/>
          </a:ln>
          <a:extLst>
            <a:ext uri="{909E8E84-426E-40DD-AFC4-6F175D3DCCD1}">
              <a14:hiddenFill xmlns:a14="http://schemas.microsoft.com/office/drawing/2010/main">
                <a:solidFill>
                  <a:schemeClr val="tx1">
                    <a:lumMod val="60000"/>
                    <a:lumOff val="40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80000" rIns="182880" bIns="182880" numCol="1" spcCol="0" rtlCol="0" fromWordArt="0" anchor="t" anchorCtr="0" forceAA="0" compatLnSpc="1">
            <a:prstTxWarp prst="textNoShape">
              <a:avLst/>
            </a:prstTxWarp>
            <a:noAutofit/>
          </a:bodyPr>
          <a:lstStyle/>
          <a:p>
            <a:pPr>
              <a:lnSpc>
                <a:spcPct val="95000"/>
              </a:lnSpc>
            </a:pPr>
            <a:endParaRPr lang="en-US" sz="1200" dirty="0">
              <a:solidFill>
                <a:srgbClr val="FFFFFF"/>
              </a:solidFill>
              <a:latin typeface="Trebuchet MS" panose="020B0603020202020204" pitchFamily="34" charset="0"/>
            </a:endParaRPr>
          </a:p>
        </p:txBody>
      </p:sp>
      <p:sp>
        <p:nvSpPr>
          <p:cNvPr id="11" name="TextBox 10"/>
          <p:cNvSpPr txBox="1"/>
          <p:nvPr userDrawn="1"/>
        </p:nvSpPr>
        <p:spPr>
          <a:xfrm>
            <a:off x="630000" y="907198"/>
            <a:ext cx="3448800" cy="3488400"/>
          </a:xfrm>
          <a:prstGeom prst="rect">
            <a:avLst/>
          </a:prstGeom>
          <a:noFill/>
          <a:ln>
            <a:solidFill>
              <a:schemeClr val="accent4"/>
            </a:solidFill>
          </a:ln>
        </p:spPr>
        <p:txBody>
          <a:bodyPr wrap="square" lIns="612000" tIns="468000" rIns="0" bIns="0" rtlCol="0" anchor="t">
            <a:spAutoFit/>
          </a:bodyPr>
          <a:lstStyle/>
          <a:p>
            <a:pPr>
              <a:lnSpc>
                <a:spcPct val="90000"/>
              </a:lnSpc>
              <a:spcAft>
                <a:spcPts val="600"/>
              </a:spcAft>
            </a:pPr>
            <a:endParaRPr lang="en-US" sz="5400" dirty="0">
              <a:solidFill>
                <a:schemeClr val="accent4"/>
              </a:solidFill>
            </a:endParaRPr>
          </a:p>
        </p:txBody>
      </p:sp>
      <p:sp>
        <p:nvSpPr>
          <p:cNvPr id="9" name="TextBox 1"/>
          <p:cNvSpPr txBox="1"/>
          <p:nvPr userDrawn="1"/>
        </p:nvSpPr>
        <p:spPr>
          <a:xfrm>
            <a:off x="1109949" y="1115416"/>
            <a:ext cx="2488182" cy="896399"/>
          </a:xfrm>
          <a:prstGeom prst="rect">
            <a:avLst/>
          </a:prstGeom>
          <a:noFill/>
        </p:spPr>
        <p:txBody>
          <a:bodyPr wrap="none" rtlCol="0">
            <a:spAutoFit/>
          </a:bodyPr>
          <a:lstStyle>
            <a:defPPr>
              <a:defRPr lang="en-US"/>
            </a:defPPr>
            <a:lvl1pPr algn="ctr" fontAlgn="auto">
              <a:lnSpc>
                <a:spcPct val="95000"/>
              </a:lnSpc>
              <a:spcBef>
                <a:spcPts val="0"/>
              </a:spcBef>
              <a:spcAft>
                <a:spcPts val="0"/>
              </a:spcAft>
              <a:defRPr sz="5400">
                <a:solidFill>
                  <a:schemeClr val="accent4"/>
                </a:solidFill>
                <a:latin typeface="+mj-lt"/>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en-US" dirty="0"/>
              <a:t>Agenda</a:t>
            </a:r>
          </a:p>
        </p:txBody>
      </p:sp>
    </p:spTree>
    <p:extLst>
      <p:ext uri="{BB962C8B-B14F-4D97-AF65-F5344CB8AC3E}">
        <p14:creationId xmlns:p14="http://schemas.microsoft.com/office/powerpoint/2010/main" val="186557670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Agenda D. Section Header">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244006171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1082"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lumMod val="50000"/>
                </a:schemeClr>
              </a:solidFill>
              <a:latin typeface="Trebuchet MS" panose="020B0603020202020204" pitchFamily="34" charset="0"/>
              <a:sym typeface="Trebuchet MS" panose="020B0603020202020204" pitchFamily="34" charset="0"/>
            </a:endParaRPr>
          </a:p>
        </p:txBody>
      </p:sp>
      <p:sp>
        <p:nvSpPr>
          <p:cNvPr id="8" name="Rectangle 7"/>
          <p:cNvSpPr/>
          <p:nvPr userDrawn="1"/>
        </p:nvSpPr>
        <p:spPr bwMode="white">
          <a:xfrm>
            <a:off x="1284743" y="1428131"/>
            <a:ext cx="947672" cy="947672"/>
          </a:xfrm>
          <a:prstGeom prst="rect">
            <a:avLst/>
          </a:prstGeom>
          <a:noFill/>
          <a:ln w="9525">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Trebuchet MS" panose="020B0603020202020204" pitchFamily="34" charset="0"/>
              <a:sym typeface="Trebuchet MS" panose="020B0603020202020204" pitchFamily="34" charset="0"/>
            </a:endParaRPr>
          </a:p>
        </p:txBody>
      </p:sp>
      <p:sp>
        <p:nvSpPr>
          <p:cNvPr id="10" name="Rectangle 9"/>
          <p:cNvSpPr/>
          <p:nvPr userDrawn="1"/>
        </p:nvSpPr>
        <p:spPr>
          <a:xfrm>
            <a:off x="1285200" y="2667600"/>
            <a:ext cx="9619200" cy="3200400"/>
          </a:xfrm>
          <a:prstGeom prst="rect">
            <a:avLst/>
          </a:prstGeom>
          <a:noFill/>
          <a:ln w="9525">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endParaRPr lang="en-US" sz="2000" dirty="0">
              <a:solidFill>
                <a:prstClr val="white"/>
              </a:solidFill>
              <a:latin typeface="Trebuchet MS" panose="020B0603020202020204" pitchFamily="34" charset="0"/>
            </a:endParaRPr>
          </a:p>
        </p:txBody>
      </p:sp>
    </p:spTree>
    <p:extLst>
      <p:ext uri="{BB962C8B-B14F-4D97-AF65-F5344CB8AC3E}">
        <p14:creationId xmlns:p14="http://schemas.microsoft.com/office/powerpoint/2010/main" val="320614077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Agenda D. Full Width Overview">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2106"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lumMod val="50000"/>
                </a:schemeClr>
              </a:solidFill>
              <a:latin typeface="Trebuchet MS" panose="020B0603020202020204" pitchFamily="34" charset="0"/>
              <a:sym typeface="Trebuchet MS" panose="020B0603020202020204" pitchFamily="34" charset="0"/>
            </a:endParaRPr>
          </a:p>
        </p:txBody>
      </p:sp>
      <p:sp>
        <p:nvSpPr>
          <p:cNvPr id="7" name="Title 1"/>
          <p:cNvSpPr txBox="1">
            <a:spLocks/>
          </p:cNvSpPr>
          <p:nvPr userDrawn="1"/>
        </p:nvSpPr>
        <p:spPr>
          <a:xfrm>
            <a:off x="630000" y="622800"/>
            <a:ext cx="7189998" cy="470898"/>
          </a:xfrm>
          <a:prstGeom prst="rect">
            <a:avLst/>
          </a:prstGeom>
        </p:spPr>
        <p:txBody>
          <a:bodyPr vert="horz" wrap="square" lIns="0" tIns="0" rIns="0" bIns="0" rtlCol="0" anchor="t" anchorCtr="0">
            <a:spAutoFit/>
          </a:bodyPr>
          <a:lstStyle>
            <a:lvl1pPr marL="0" indent="0" algn="l" defTabSz="914400" rtl="0" eaLnBrk="1" latinLnBrk="0" hangingPunct="1">
              <a:lnSpc>
                <a:spcPct val="90000"/>
              </a:lnSpc>
              <a:spcBef>
                <a:spcPct val="0"/>
              </a:spcBef>
              <a:spcAft>
                <a:spcPts val="0"/>
              </a:spcAft>
              <a:buNone/>
              <a:defRPr sz="3400" b="0" i="0" u="none" kern="1200" spc="0">
                <a:solidFill>
                  <a:schemeClr val="tx2">
                    <a:lumMod val="100000"/>
                  </a:schemeClr>
                </a:solidFill>
                <a:latin typeface="Trebuchet MS" panose="020B0603020202020204" pitchFamily="34" charset="0"/>
                <a:ea typeface="+mj-ea"/>
                <a:cs typeface="+mj-cs"/>
                <a:sym typeface="Trebuchet MS" panose="020B0603020202020204" pitchFamily="34" charset="0"/>
              </a:defRPr>
            </a:lvl1pPr>
          </a:lstStyle>
          <a:p>
            <a:r>
              <a:rPr lang="en-US" dirty="0">
                <a:solidFill>
                  <a:schemeClr val="accent4"/>
                </a:solidFill>
              </a:rPr>
              <a:t>Agenda</a:t>
            </a:r>
          </a:p>
        </p:txBody>
      </p:sp>
      <p:cxnSp>
        <p:nvCxnSpPr>
          <p:cNvPr id="9" name="Straight Connector 8"/>
          <p:cNvCxnSpPr/>
          <p:nvPr userDrawn="1"/>
        </p:nvCxnSpPr>
        <p:spPr bwMode="white">
          <a:xfrm>
            <a:off x="618898" y="1206000"/>
            <a:ext cx="11576304" cy="0"/>
          </a:xfrm>
          <a:prstGeom prst="line">
            <a:avLst/>
          </a:prstGeom>
          <a:ln w="9525" cmpd="sng">
            <a:solidFill>
              <a:schemeClr val="accent4"/>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043396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preserve="1" userDrawn="1">
  <p:cSld name="Agenda D. Two-Third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3130"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pic>
        <p:nvPicPr>
          <p:cNvPr id="23" name="Picture 22"/>
          <p:cNvPicPr>
            <a:picLocks noChangeAspect="1"/>
          </p:cNvPicPr>
          <p:nvPr userDrawn="1"/>
        </p:nvPicPr>
        <p:blipFill rotWithShape="1">
          <a:blip r:embed="rId7">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26" name="Rectangle 25"/>
          <p:cNvSpPr/>
          <p:nvPr userDrawn="1"/>
        </p:nvSpPr>
        <p:spPr bwMode="ltGray">
          <a:xfrm>
            <a:off x="4080763" y="-1309"/>
            <a:ext cx="8111237" cy="68593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8" name="TextBox 2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‹N›</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1"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
        <p:nvSpPr>
          <p:cNvPr id="10" name="TextBox 9"/>
          <p:cNvSpPr txBox="1"/>
          <p:nvPr userDrawn="1"/>
        </p:nvSpPr>
        <p:spPr>
          <a:xfrm>
            <a:off x="630000" y="3262145"/>
            <a:ext cx="1161047" cy="332399"/>
          </a:xfrm>
          <a:prstGeom prst="rect">
            <a:avLst/>
          </a:prstGeom>
          <a:noFill/>
        </p:spPr>
        <p:txBody>
          <a:bodyPr wrap="square" lIns="0" tIns="0" rIns="0" bIns="0" rtlCol="0" anchor="t">
            <a:spAutoFit/>
          </a:bodyPr>
          <a:lstStyle/>
          <a:p>
            <a:pPr>
              <a:lnSpc>
                <a:spcPct val="90000"/>
              </a:lnSpc>
              <a:spcAft>
                <a:spcPts val="600"/>
              </a:spcAft>
            </a:pPr>
            <a:r>
              <a:rPr lang="en-US" sz="2400" dirty="0">
                <a:solidFill>
                  <a:schemeClr val="bg1"/>
                </a:solidFill>
              </a:rPr>
              <a:t>Agenda</a:t>
            </a:r>
          </a:p>
        </p:txBody>
      </p:sp>
    </p:spTree>
    <p:extLst>
      <p:ext uri="{BB962C8B-B14F-4D97-AF65-F5344CB8AC3E}">
        <p14:creationId xmlns:p14="http://schemas.microsoft.com/office/powerpoint/2010/main" val="178479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preserve="1" userDrawn="1">
  <p:cSld name="Agenda D. Table of Content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4154"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13" name="Freeform 12"/>
          <p:cNvSpPr/>
          <p:nvPr/>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Trebuchet MS" panose="020B0603020202020204" pitchFamily="34" charset="0"/>
              <a:sym typeface="Trebuchet MS" panose="020B0603020202020204" pitchFamily="34" charset="0"/>
            </a:endParaRPr>
          </a:p>
        </p:txBody>
      </p:sp>
      <p:sp>
        <p:nvSpPr>
          <p:cNvPr id="17" name="Freeform 12"/>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Trebuchet MS" panose="020B0603020202020204" pitchFamily="34" charset="0"/>
              <a:sym typeface="Trebuchet MS" panose="020B0603020202020204" pitchFamily="34" charset="0"/>
            </a:endParaRPr>
          </a:p>
        </p:txBody>
      </p:sp>
      <p:sp>
        <p:nvSpPr>
          <p:cNvPr id="20" name="TextBox 19"/>
          <p:cNvSpPr txBox="1"/>
          <p:nvPr userDrawn="1"/>
        </p:nvSpPr>
        <p:spPr>
          <a:xfrm>
            <a:off x="630000" y="2577934"/>
            <a:ext cx="2819400" cy="1761764"/>
          </a:xfrm>
          <a:prstGeom prst="rect">
            <a:avLst/>
          </a:prstGeom>
          <a:noFill/>
        </p:spPr>
        <p:txBody>
          <a:bodyPr wrap="square" lIns="0" tIns="0" rIns="0" bIns="0" rtlCol="0" anchor="ctr">
            <a:spAutoFit/>
          </a:bodyPr>
          <a:lstStyle/>
          <a:p>
            <a:pPr marL="0" indent="0">
              <a:lnSpc>
                <a:spcPct val="106000"/>
              </a:lnSpc>
              <a:spcAft>
                <a:spcPts val="700"/>
              </a:spcAft>
              <a:buFontTx/>
              <a:buNone/>
            </a:pPr>
            <a:r>
              <a:rPr lang="en-US" sz="5400" dirty="0">
                <a:solidFill>
                  <a:schemeClr val="tx2"/>
                </a:solidFill>
                <a:latin typeface="Trebuchet MS" panose="020B0603020202020204" pitchFamily="34" charset="0"/>
                <a:sym typeface="Trebuchet MS" panose="020B0603020202020204" pitchFamily="34" charset="0"/>
              </a:rPr>
              <a:t>Table of contents</a:t>
            </a:r>
          </a:p>
        </p:txBody>
      </p:sp>
      <p:sp>
        <p:nvSpPr>
          <p:cNvPr id="24"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‹N›</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pic>
        <p:nvPicPr>
          <p:cNvPr id="9" name="Picture 8"/>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3108638" y="3586748"/>
            <a:ext cx="1365250" cy="3382962"/>
          </a:xfrm>
          <a:custGeom>
            <a:avLst/>
            <a:gdLst>
              <a:gd name="connsiteX0" fmla="*/ 942801 w 1365250"/>
              <a:gd name="connsiteY0" fmla="*/ 0 h 3382962"/>
              <a:gd name="connsiteX1" fmla="*/ 1365250 w 1365250"/>
              <a:gd name="connsiteY1" fmla="*/ 0 h 3382962"/>
              <a:gd name="connsiteX2" fmla="*/ 1365250 w 1365250"/>
              <a:gd name="connsiteY2" fmla="*/ 3382962 h 3382962"/>
              <a:gd name="connsiteX3" fmla="*/ 128720 w 1365250"/>
              <a:gd name="connsiteY3" fmla="*/ 3382962 h 3382962"/>
              <a:gd name="connsiteX4" fmla="*/ 0 w 1365250"/>
              <a:gd name="connsiteY4" fmla="*/ 0 h 3382962"/>
              <a:gd name="connsiteX5" fmla="*/ 929501 w 1365250"/>
              <a:gd name="connsiteY5" fmla="*/ 0 h 3382962"/>
              <a:gd name="connsiteX6" fmla="*/ 0 w 1365250"/>
              <a:gd name="connsiteY6" fmla="*/ 2860398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5250" h="3382962">
                <a:moveTo>
                  <a:pt x="942801" y="0"/>
                </a:moveTo>
                <a:lnTo>
                  <a:pt x="1365250" y="0"/>
                </a:lnTo>
                <a:lnTo>
                  <a:pt x="1365250" y="3382962"/>
                </a:lnTo>
                <a:lnTo>
                  <a:pt x="128720" y="3382962"/>
                </a:lnTo>
                <a:close/>
                <a:moveTo>
                  <a:pt x="0" y="0"/>
                </a:moveTo>
                <a:lnTo>
                  <a:pt x="929501" y="0"/>
                </a:lnTo>
                <a:lnTo>
                  <a:pt x="0" y="2860398"/>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365785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White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6" name="Picture 15"/>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4064994" y="0"/>
            <a:ext cx="416951" cy="6858000"/>
          </a:xfrm>
          <a:prstGeom prst="rect">
            <a:avLst/>
          </a:prstGeom>
        </p:spPr>
      </p:pic>
      <p:sp>
        <p:nvSpPr>
          <p:cNvPr id="17" name="Date Placeholder 1"/>
          <p:cNvSpPr>
            <a:spLocks noGrp="1"/>
          </p:cNvSpPr>
          <p:nvPr>
            <p:ph type="dt" sz="half" idx="3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20" name="TextBox 1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‹N›</a:t>
            </a:fld>
            <a:endParaRPr lang="en-US" sz="1000" kern="1200" dirty="0">
              <a:solidFill>
                <a:schemeClr val="bg1"/>
              </a:solidFill>
              <a:latin typeface="+mn-lt"/>
              <a:ea typeface="+mn-ea"/>
              <a:cs typeface="+mn-cs"/>
              <a:sym typeface="Trebuchet MS" panose="020B0603020202020204" pitchFamily="34" charset="0"/>
            </a:endParaRPr>
          </a:p>
        </p:txBody>
      </p:sp>
      <p:sp>
        <p:nvSpPr>
          <p:cNvPr id="26" name="Rectangle 25"/>
          <p:cNvSpPr/>
          <p:nvPr userDrawn="1"/>
        </p:nvSpPr>
        <p:spPr bwMode="white">
          <a:xfrm>
            <a:off x="0" y="0"/>
            <a:ext cx="4079508"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7" name="Title 4"/>
          <p:cNvSpPr>
            <a:spLocks noGrp="1"/>
          </p:cNvSpPr>
          <p:nvPr>
            <p:ph type="title" hasCustomPrompt="1"/>
          </p:nvPr>
        </p:nvSpPr>
        <p:spPr>
          <a:xfrm>
            <a:off x="630000" y="2681103"/>
            <a:ext cx="3127881" cy="1495794"/>
          </a:xfrm>
          <a:prstGeom prst="rect">
            <a:avLst/>
          </a:prstGeom>
        </p:spPr>
        <p:txBody>
          <a:bodyPr anchor="ctr">
            <a:noAutofit/>
          </a:bodyPr>
          <a:lstStyle>
            <a:lvl1pPr>
              <a:defRPr sz="3200">
                <a:solidFill>
                  <a:schemeClr val="tx2"/>
                </a:solidFill>
                <a:latin typeface="+mj-lt"/>
                <a:sym typeface="Trebuchet MS" panose="020B0603020202020204" pitchFamily="34" charset="0"/>
              </a:defRPr>
            </a:lvl1pPr>
          </a:lstStyle>
          <a:p>
            <a:r>
              <a:rPr lang="en-US" dirty="0"/>
              <a:t>Click to add title</a:t>
            </a: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38842776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Green highlight">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7165606" y="0"/>
            <a:ext cx="416951" cy="6858000"/>
          </a:xfrm>
          <a:prstGeom prst="rect">
            <a:avLst/>
          </a:prstGeom>
        </p:spPr>
      </p:pic>
      <p:sp>
        <p:nvSpPr>
          <p:cNvPr id="13" name="Rectangle 12"/>
          <p:cNvSpPr/>
          <p:nvPr userDrawn="1"/>
        </p:nvSpPr>
        <p:spPr bwMode="white">
          <a:xfrm>
            <a:off x="0" y="0"/>
            <a:ext cx="7171956"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6"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0"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7" name="TextBox 16"/>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‹N›</a:t>
            </a:fld>
            <a:endParaRPr lang="en-US" sz="1000" kern="1200" dirty="0">
              <a:solidFill>
                <a:schemeClr val="bg1"/>
              </a:solidFill>
              <a:latin typeface="+mn-lt"/>
              <a:ea typeface="+mn-ea"/>
              <a:cs typeface="+mn-cs"/>
              <a:sym typeface="Trebuchet MS" panose="020B0603020202020204" pitchFamily="34" charset="0"/>
            </a:endParaRPr>
          </a:p>
        </p:txBody>
      </p:sp>
      <p:sp>
        <p:nvSpPr>
          <p:cNvPr id="23" name="Title 3"/>
          <p:cNvSpPr>
            <a:spLocks noGrp="1"/>
          </p:cNvSpPr>
          <p:nvPr>
            <p:ph type="title" hasCustomPrompt="1"/>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359226384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Green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11" name="Title 4"/>
          <p:cNvSpPr>
            <a:spLocks noGrp="1"/>
          </p:cNvSpPr>
          <p:nvPr>
            <p:ph type="title" hasCustomPrompt="1"/>
          </p:nvPr>
        </p:nvSpPr>
        <p:spPr>
          <a:xfrm>
            <a:off x="630000" y="2681103"/>
            <a:ext cx="3127881" cy="1495794"/>
          </a:xfrm>
          <a:prstGeom prst="rect">
            <a:avLst/>
          </a:prstGeom>
        </p:spPr>
        <p:txBody>
          <a:bodyPr anchor="ctr">
            <a:noAutofit/>
          </a:bodyPr>
          <a:lstStyle>
            <a:lvl1pPr>
              <a:defRPr sz="3200">
                <a:solidFill>
                  <a:schemeClr val="bg1"/>
                </a:solidFill>
                <a:latin typeface="+mj-lt"/>
                <a:sym typeface="Trebuchet MS" panose="020B0603020202020204" pitchFamily="34" charset="0"/>
              </a:defRPr>
            </a:lvl1pPr>
          </a:lstStyle>
          <a:p>
            <a:r>
              <a:rPr lang="en-US" dirty="0"/>
              <a:t>Click to add title</a:t>
            </a:r>
          </a:p>
        </p:txBody>
      </p:sp>
      <p:sp>
        <p:nvSpPr>
          <p:cNvPr id="13" name="Rectangle 12"/>
          <p:cNvSpPr/>
          <p:nvPr userDrawn="1"/>
        </p:nvSpPr>
        <p:spPr bwMode="white">
          <a:xfrm>
            <a:off x="4080763" y="-1309"/>
            <a:ext cx="8111237" cy="685930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2" name="Date Placeholder 1"/>
          <p:cNvSpPr>
            <a:spLocks noGrp="1"/>
          </p:cNvSpPr>
          <p:nvPr>
            <p:ph type="dt" sz="half" idx="29"/>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‹N›</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4"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6514967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theme" Target="../theme/theme1.xml"/><Relationship Id="rId7" Type="http://schemas.openxmlformats.org/officeDocument/2006/relationships/slideLayout" Target="../slideLayouts/slideLayout7.xml"/><Relationship Id="rId71" Type="http://schemas.openxmlformats.org/officeDocument/2006/relationships/oleObject" Target="../embeddings/oleObject1.bin"/><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slideLayout" Target="../slideLayouts/slideLayout66.xml"/><Relationship Id="rId5" Type="http://schemas.openxmlformats.org/officeDocument/2006/relationships/slideLayout" Target="../slideLayouts/slideLayout5.xml"/><Relationship Id="rId61" Type="http://schemas.openxmlformats.org/officeDocument/2006/relationships/slideLayout" Target="../slideLayouts/slideLayout61.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69" Type="http://schemas.openxmlformats.org/officeDocument/2006/relationships/vmlDrawing" Target="../drawings/vmlDrawing1.v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image" Target="../media/image1.emf"/><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tags" Target="../tags/tag2.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70"/>
            </p:custDataLst>
            <p:extLst>
              <p:ext uri="{D42A27DB-BD31-4B8C-83A1-F6EECF244321}">
                <p14:modId xmlns:p14="http://schemas.microsoft.com/office/powerpoint/2010/main" val="119414176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605" name="think-cell Slide" r:id="rId71" imgW="270" imgH="270" progId="TCLayout.ActiveDocument.1">
                  <p:embed/>
                </p:oleObj>
              </mc:Choice>
              <mc:Fallback>
                <p:oleObj name="think-cell Slide" r:id="rId71" imgW="270" imgH="270" progId="TCLayout.ActiveDocument.1">
                  <p:embed/>
                  <p:pic>
                    <p:nvPicPr>
                      <p:cNvPr id="0" name=""/>
                      <p:cNvPicPr/>
                      <p:nvPr/>
                    </p:nvPicPr>
                    <p:blipFill>
                      <a:blip r:embed="rId72"/>
                      <a:stretch>
                        <a:fillRect/>
                      </a:stretch>
                    </p:blipFill>
                    <p:spPr>
                      <a:xfrm>
                        <a:off x="1588" y="1588"/>
                        <a:ext cx="1587" cy="1587"/>
                      </a:xfrm>
                      <a:prstGeom prst="rect">
                        <a:avLst/>
                      </a:prstGeom>
                    </p:spPr>
                  </p:pic>
                </p:oleObj>
              </mc:Fallback>
            </mc:AlternateContent>
          </a:graphicData>
        </a:graphic>
      </p:graphicFrame>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2" name="TextBox 11"/>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‹N›</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9" name="Title Placeholder 1"/>
          <p:cNvSpPr>
            <a:spLocks noGrp="1"/>
          </p:cNvSpPr>
          <p:nvPr>
            <p:ph type="title"/>
          </p:nvPr>
        </p:nvSpPr>
        <p:spPr>
          <a:xfrm>
            <a:off x="630000" y="622800"/>
            <a:ext cx="10933350" cy="332399"/>
          </a:xfrm>
          <a:prstGeom prst="rect">
            <a:avLst/>
          </a:prstGeom>
        </p:spPr>
        <p:txBody>
          <a:bodyPr vert="horz" wrap="square" lIns="0" tIns="0" rIns="0" bIns="0" rtlCol="0" anchor="t">
            <a:spAutoFit/>
          </a:bodyPr>
          <a:lstStyle/>
          <a:p>
            <a:r>
              <a:rPr lang="en-US" dirty="0"/>
              <a:t>Click to add title</a:t>
            </a:r>
          </a:p>
        </p:txBody>
      </p:sp>
      <p:sp>
        <p:nvSpPr>
          <p:cNvPr id="4" name="Text Placeholder 3"/>
          <p:cNvSpPr>
            <a:spLocks noGrp="1"/>
          </p:cNvSpPr>
          <p:nvPr>
            <p:ph type="body" idx="1"/>
          </p:nvPr>
        </p:nvSpPr>
        <p:spPr>
          <a:xfrm>
            <a:off x="630000" y="1825625"/>
            <a:ext cx="10933350" cy="4351338"/>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Level six</a:t>
            </a:r>
          </a:p>
          <a:p>
            <a:pPr lvl="6"/>
            <a:r>
              <a:rPr lang="en-US" dirty="0"/>
              <a:t>Level seven</a:t>
            </a:r>
          </a:p>
          <a:p>
            <a:pPr lvl="7"/>
            <a:r>
              <a:rPr lang="en-US" dirty="0"/>
              <a:t>Level eight</a:t>
            </a:r>
          </a:p>
          <a:p>
            <a:pPr lvl="8"/>
            <a:r>
              <a:rPr lang="en-US" dirty="0"/>
              <a:t>Level nine</a:t>
            </a:r>
          </a:p>
        </p:txBody>
      </p:sp>
    </p:spTree>
    <p:extLst>
      <p:ext uri="{BB962C8B-B14F-4D97-AF65-F5344CB8AC3E}">
        <p14:creationId xmlns:p14="http://schemas.microsoft.com/office/powerpoint/2010/main" val="835336367"/>
      </p:ext>
    </p:extLst>
  </p:cSld>
  <p:clrMap bg1="lt1" tx1="dk1" bg2="lt2" tx2="dk2" accent1="accent1" accent2="accent2" accent3="accent3" accent4="accent4" accent5="accent5" accent6="accent6" hlink="hlink" folHlink="folHlink"/>
  <p:sldLayoutIdLst>
    <p:sldLayoutId id="2147485115" r:id="rId1"/>
    <p:sldLayoutId id="2147485086" r:id="rId2"/>
    <p:sldLayoutId id="2147485183" r:id="rId3"/>
    <p:sldLayoutId id="2147485158" r:id="rId4"/>
    <p:sldLayoutId id="2147485113" r:id="rId5"/>
    <p:sldLayoutId id="2147485114" r:id="rId6"/>
    <p:sldLayoutId id="2147485154" r:id="rId7"/>
    <p:sldLayoutId id="2147485162" r:id="rId8"/>
    <p:sldLayoutId id="2147485149" r:id="rId9"/>
    <p:sldLayoutId id="2147485087" r:id="rId10"/>
    <p:sldLayoutId id="2147485112" r:id="rId11"/>
    <p:sldLayoutId id="2147485155" r:id="rId12"/>
    <p:sldLayoutId id="2147485164" r:id="rId13"/>
    <p:sldLayoutId id="2147485109" r:id="rId14"/>
    <p:sldLayoutId id="2147485165" r:id="rId15"/>
    <p:sldLayoutId id="2147485110" r:id="rId16"/>
    <p:sldLayoutId id="2147485166" r:id="rId17"/>
    <p:sldLayoutId id="2147485156" r:id="rId18"/>
    <p:sldLayoutId id="2147485167" r:id="rId19"/>
    <p:sldLayoutId id="2147485108" r:id="rId20"/>
    <p:sldLayoutId id="2147485107" r:id="rId21"/>
    <p:sldLayoutId id="2147485106" r:id="rId22"/>
    <p:sldLayoutId id="2147485090" r:id="rId23"/>
    <p:sldLayoutId id="2147485091" r:id="rId24"/>
    <p:sldLayoutId id="2147485092" r:id="rId25"/>
    <p:sldLayoutId id="2147485093" r:id="rId26"/>
    <p:sldLayoutId id="2147485116" r:id="rId27"/>
    <p:sldLayoutId id="2147485161" r:id="rId28"/>
    <p:sldLayoutId id="2147485159" r:id="rId29"/>
    <p:sldLayoutId id="2147485119" r:id="rId30"/>
    <p:sldLayoutId id="2147485184" r:id="rId31"/>
    <p:sldLayoutId id="2147485137" r:id="rId32"/>
    <p:sldLayoutId id="2147485120" r:id="rId33"/>
    <p:sldLayoutId id="2147485121" r:id="rId34"/>
    <p:sldLayoutId id="2147485141" r:id="rId35"/>
    <p:sldLayoutId id="2147485163" r:id="rId36"/>
    <p:sldLayoutId id="2147485139" r:id="rId37"/>
    <p:sldLayoutId id="2147485140" r:id="rId38"/>
    <p:sldLayoutId id="2147485122" r:id="rId39"/>
    <p:sldLayoutId id="2147485123" r:id="rId40"/>
    <p:sldLayoutId id="2147485151" r:id="rId41"/>
    <p:sldLayoutId id="2147485168" r:id="rId42"/>
    <p:sldLayoutId id="2147485127" r:id="rId43"/>
    <p:sldLayoutId id="2147485169" r:id="rId44"/>
    <p:sldLayoutId id="2147485126" r:id="rId45"/>
    <p:sldLayoutId id="2147485170" r:id="rId46"/>
    <p:sldLayoutId id="2147485153" r:id="rId47"/>
    <p:sldLayoutId id="2147485171" r:id="rId48"/>
    <p:sldLayoutId id="2147485128" r:id="rId49"/>
    <p:sldLayoutId id="2147485129" r:id="rId50"/>
    <p:sldLayoutId id="2147485130" r:id="rId51"/>
    <p:sldLayoutId id="2147485131" r:id="rId52"/>
    <p:sldLayoutId id="2147485145" r:id="rId53"/>
    <p:sldLayoutId id="2147485133" r:id="rId54"/>
    <p:sldLayoutId id="2147485144" r:id="rId55"/>
    <p:sldLayoutId id="2147485134" r:id="rId56"/>
    <p:sldLayoutId id="2147485146" r:id="rId57"/>
    <p:sldLayoutId id="2147485160" r:id="rId58"/>
    <p:sldLayoutId id="2147485172" r:id="rId59"/>
    <p:sldLayoutId id="2147485173" r:id="rId60"/>
    <p:sldLayoutId id="2147485174" r:id="rId61"/>
    <p:sldLayoutId id="2147485175" r:id="rId62"/>
    <p:sldLayoutId id="2147485176" r:id="rId63"/>
    <p:sldLayoutId id="2147485177" r:id="rId64"/>
    <p:sldLayoutId id="2147485178" r:id="rId65"/>
    <p:sldLayoutId id="2147485179" r:id="rId66"/>
    <p:sldLayoutId id="2147485180" r:id="rId67"/>
  </p:sldLayoutIdLst>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hf sldNum="0" hdr="0" ftr="0" dt="0"/>
  <p:txStyles>
    <p:titleStyle>
      <a:lvl1pPr algn="l" defTabSz="914400" rtl="0" eaLnBrk="1" latinLnBrk="0" hangingPunct="1">
        <a:lnSpc>
          <a:spcPct val="90000"/>
        </a:lnSpc>
        <a:spcBef>
          <a:spcPct val="0"/>
        </a:spcBef>
        <a:buNone/>
        <a:defRPr sz="2400" kern="1200">
          <a:solidFill>
            <a:schemeClr val="tx2"/>
          </a:solidFill>
          <a:latin typeface="+mj-lt"/>
          <a:ea typeface="+mj-ea"/>
          <a:cs typeface="+mj-cs"/>
          <a:sym typeface="Trebuchet MS" panose="020B0603020202020204" pitchFamily="34" charset="0"/>
        </a:defRPr>
      </a:lvl1pPr>
    </p:titleStyle>
    <p:bodyStyle>
      <a:lvl1pPr marL="0" indent="0" algn="l" defTabSz="914400" rtl="0" eaLnBrk="1" latinLnBrk="0" hangingPunct="1">
        <a:lnSpc>
          <a:spcPct val="110000"/>
        </a:lnSpc>
        <a:spcBef>
          <a:spcPts val="600"/>
        </a:spcBef>
        <a:spcAft>
          <a:spcPts val="300"/>
        </a:spcAft>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1pPr>
      <a:lvl2pPr marL="284400" indent="-172800" algn="l" defTabSz="914400" rtl="0" eaLnBrk="1" latinLnBrk="0" hangingPunct="1">
        <a:lnSpc>
          <a:spcPct val="90000"/>
        </a:lnSpc>
        <a:spcBef>
          <a:spcPts val="0"/>
        </a:spcBef>
        <a:spcAft>
          <a:spcPts val="300"/>
        </a:spcAft>
        <a:buClr>
          <a:schemeClr val="tx2"/>
        </a:buClr>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2pPr>
      <a:lvl3pPr marL="511200" indent="-165600" algn="l" defTabSz="914400" rtl="0" eaLnBrk="1" latinLnBrk="0" hangingPunct="1">
        <a:lnSpc>
          <a:spcPct val="90000"/>
        </a:lnSpc>
        <a:spcBef>
          <a:spcPts val="0"/>
        </a:spcBef>
        <a:spcAft>
          <a:spcPts val="300"/>
        </a:spcAft>
        <a:buClr>
          <a:schemeClr val="tx2"/>
        </a:buClr>
        <a:buFont typeface="Trebuchet MS" panose="020B0603020202020204" pitchFamily="34" charset="0"/>
        <a:buChar char="–"/>
        <a:defRPr lang="en-US" sz="1200" kern="1200">
          <a:solidFill>
            <a:schemeClr val="tx1"/>
          </a:solidFill>
          <a:latin typeface="+mn-lt"/>
          <a:ea typeface="+mn-ea"/>
          <a:cs typeface="+mn-cs"/>
          <a:sym typeface="Trebuchet MS" panose="020B0603020202020204" pitchFamily="34" charset="0"/>
        </a:defRPr>
      </a:lvl3pPr>
      <a:lvl4pPr marL="0" indent="0" algn="l" defTabSz="914400" rtl="0" eaLnBrk="1" latinLnBrk="0" hangingPunct="1">
        <a:lnSpc>
          <a:spcPct val="110000"/>
        </a:lnSpc>
        <a:spcBef>
          <a:spcPts val="300"/>
        </a:spcBef>
        <a:spcAft>
          <a:spcPts val="300"/>
        </a:spcAft>
        <a:buClr>
          <a:schemeClr val="tx2"/>
        </a:buClr>
        <a:buFont typeface="Arial" panose="020B0604020202020204" pitchFamily="34" charset="0"/>
        <a:buChar char="​"/>
        <a:defRPr lang="en-US" sz="1600" kern="1200">
          <a:solidFill>
            <a:schemeClr val="tx2"/>
          </a:solidFill>
          <a:latin typeface="+mn-lt"/>
          <a:ea typeface="+mn-ea"/>
          <a:cs typeface="+mn-cs"/>
          <a:sym typeface="Trebuchet MS" panose="020B0603020202020204" pitchFamily="34" charset="0"/>
        </a:defRPr>
      </a:lvl4pPr>
      <a:lvl5pPr marL="0" indent="0" algn="l" defTabSz="914400" rtl="0" eaLnBrk="1" latinLnBrk="0" hangingPunct="1">
        <a:lnSpc>
          <a:spcPct val="100000"/>
        </a:lnSpc>
        <a:spcBef>
          <a:spcPts val="0"/>
        </a:spcBef>
        <a:spcAft>
          <a:spcPts val="300"/>
        </a:spcAft>
        <a:buClrTx/>
        <a:buFont typeface="Arial" panose="020B0604020202020204" pitchFamily="34" charset="0"/>
        <a:buChar char="​"/>
        <a:defRPr lang="en-US" sz="1600" b="1" kern="1200" smtClean="0">
          <a:solidFill>
            <a:schemeClr val="tx1"/>
          </a:solidFill>
          <a:latin typeface="+mn-lt"/>
          <a:ea typeface="+mn-ea"/>
          <a:cs typeface="+mn-cs"/>
          <a:sym typeface="Trebuchet MS" panose="020B0603020202020204" pitchFamily="34" charset="0"/>
        </a:defRPr>
      </a:lvl5pPr>
      <a:lvl6pPr marL="269875" indent="-152400" algn="l" defTabSz="914400" rtl="0" eaLnBrk="1" latinLnBrk="0" hangingPunct="1">
        <a:lnSpc>
          <a:spcPct val="90000"/>
        </a:lnSpc>
        <a:spcBef>
          <a:spcPts val="0"/>
        </a:spcBef>
        <a:spcAft>
          <a:spcPts val="600"/>
        </a:spcAft>
        <a:buClr>
          <a:schemeClr val="tx2"/>
        </a:buClr>
        <a:buFont typeface="Arial" panose="020B0604020202020204" pitchFamily="34" charset="0"/>
        <a:buChar char="•"/>
        <a:defRPr lang="en-US" sz="1600" kern="1200" smtClean="0">
          <a:solidFill>
            <a:schemeClr val="tx1"/>
          </a:solidFill>
          <a:latin typeface="+mn-lt"/>
          <a:ea typeface="+mn-ea"/>
          <a:cs typeface="+mn-cs"/>
          <a:sym typeface="Trebuchet MS" panose="020B0603020202020204" pitchFamily="34" charset="0"/>
        </a:defRPr>
      </a:lvl6pPr>
      <a:lvl7pPr marL="0" indent="0" algn="l" defTabSz="914400" rtl="0" eaLnBrk="1" latinLnBrk="0" hangingPunct="1">
        <a:lnSpc>
          <a:spcPct val="90000"/>
        </a:lnSpc>
        <a:spcBef>
          <a:spcPts val="900"/>
        </a:spcBef>
        <a:spcAft>
          <a:spcPts val="900"/>
        </a:spcAft>
        <a:buFont typeface="Arial" panose="020B0604020202020204" pitchFamily="34" charset="0"/>
        <a:buChar char="​"/>
        <a:defRPr lang="en-US" sz="4400" kern="1200" baseline="0" smtClean="0">
          <a:solidFill>
            <a:schemeClr val="tx1"/>
          </a:solidFill>
          <a:latin typeface="+mn-lt"/>
          <a:ea typeface="+mn-ea"/>
          <a:cs typeface="+mn-cs"/>
          <a:sym typeface="Trebuchet MS" panose="020B0603020202020204" pitchFamily="34" charset="0"/>
        </a:defRPr>
      </a:lvl7pPr>
      <a:lvl8pPr marL="0" indent="0" algn="l" defTabSz="914400" rtl="0" eaLnBrk="1" latinLnBrk="0" hangingPunct="1">
        <a:lnSpc>
          <a:spcPct val="90000"/>
        </a:lnSpc>
        <a:spcBef>
          <a:spcPts val="900"/>
        </a:spcBef>
        <a:spcAft>
          <a:spcPts val="0"/>
        </a:spcAft>
        <a:buFont typeface="Arial" panose="020B0604020202020204" pitchFamily="34" charset="0"/>
        <a:buChar char="​"/>
        <a:defRPr lang="en-US" sz="5400" kern="1200" baseline="0" smtClean="0">
          <a:solidFill>
            <a:schemeClr val="tx2"/>
          </a:solidFill>
          <a:latin typeface="+mn-lt"/>
          <a:ea typeface="+mn-ea"/>
          <a:cs typeface="+mn-cs"/>
          <a:sym typeface="Trebuchet MS" panose="020B0603020202020204" pitchFamily="34" charset="0"/>
        </a:defRPr>
      </a:lvl8pPr>
      <a:lvl9pPr marL="0" indent="0" algn="l" defTabSz="914400" rtl="0" eaLnBrk="1" latinLnBrk="0" hangingPunct="1">
        <a:lnSpc>
          <a:spcPct val="100000"/>
        </a:lnSpc>
        <a:spcBef>
          <a:spcPts val="0"/>
        </a:spcBef>
        <a:spcAft>
          <a:spcPts val="900"/>
        </a:spcAft>
        <a:buFont typeface="Arial" panose="020B0604020202020204" pitchFamily="34" charset="0"/>
        <a:buChar char="​"/>
        <a:defRPr lang="en-US" sz="2400" kern="1200" baseline="0" dirty="0">
          <a:solidFill>
            <a:schemeClr val="tx2"/>
          </a:solidFill>
          <a:latin typeface="+mn-lt"/>
          <a:ea typeface="+mn-ea"/>
          <a:cs typeface="+mn-cs"/>
          <a:sym typeface="Trebuchet MS" panose="020B0603020202020204"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311" userDrawn="1">
          <p15:clr>
            <a:srgbClr val="F26B43"/>
          </p15:clr>
        </p15:guide>
        <p15:guide id="2" pos="396" userDrawn="1">
          <p15:clr>
            <a:srgbClr val="F26B43"/>
          </p15:clr>
        </p15:guide>
        <p15:guide id="3" pos="7284" userDrawn="1">
          <p15:clr>
            <a:srgbClr val="F26B43"/>
          </p15:clr>
        </p15:guide>
        <p15:guide id="4" orient="horz" pos="3881"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13.xml"/><Relationship Id="rId4" Type="http://schemas.openxmlformats.org/officeDocument/2006/relationships/image" Target="../media/image11.svg"/></Relationships>
</file>

<file path=ppt/slides/_rels/slide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10"/>
        <p:cNvGrpSpPr/>
        <p:nvPr/>
      </p:nvGrpSpPr>
      <p:grpSpPr>
        <a:xfrm>
          <a:off x="0" y="0"/>
          <a:ext cx="0" cy="0"/>
          <a:chOff x="0" y="0"/>
          <a:chExt cx="0" cy="0"/>
        </a:xfrm>
      </p:grpSpPr>
      <p:sp>
        <p:nvSpPr>
          <p:cNvPr id="19" name="Text Placeholder 12">
            <a:extLst>
              <a:ext uri="{FF2B5EF4-FFF2-40B4-BE49-F238E27FC236}">
                <a16:creationId xmlns:a16="http://schemas.microsoft.com/office/drawing/2014/main" id="{6B29384B-3565-6D44-AF3B-9EB51D7B0A53}"/>
              </a:ext>
            </a:extLst>
          </p:cNvPr>
          <p:cNvSpPr txBox="1">
            <a:spLocks/>
          </p:cNvSpPr>
          <p:nvPr/>
        </p:nvSpPr>
        <p:spPr>
          <a:xfrm>
            <a:off x="517200" y="6373830"/>
            <a:ext cx="9158400" cy="436197"/>
          </a:xfrm>
          <a:prstGeom prst="rect">
            <a:avLst/>
          </a:prstGeom>
          <a:noFill/>
          <a:ln>
            <a:noFill/>
          </a:ln>
        </p:spPr>
        <p:txBody>
          <a:bodyPr spcFirstLastPara="1" wrap="square" lIns="121900" tIns="121900" rIns="121900" bIns="121900" anchor="ctr" anchorCtr="0">
            <a:normAutofit lnSpcReduction="10000"/>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000000"/>
              </a:buClr>
              <a:buFont typeface="Arial"/>
              <a:buNone/>
              <a:defRPr sz="1000" b="0" i="0" u="none" strike="noStrike" cap="none">
                <a:solidFill>
                  <a:schemeClr val="dk2"/>
                </a:solidFill>
                <a:latin typeface="Arial"/>
                <a:ea typeface="Arial"/>
                <a:cs typeface="Arial"/>
                <a:sym typeface="Arial"/>
              </a:defRPr>
            </a:lvl1pPr>
            <a:lvl2pPr marR="0" lvl="1" algn="r" rtl="0">
              <a:lnSpc>
                <a:spcPct val="100000"/>
              </a:lnSpc>
              <a:spcBef>
                <a:spcPts val="0"/>
              </a:spcBef>
              <a:spcAft>
                <a:spcPts val="0"/>
              </a:spcAft>
              <a:buClr>
                <a:srgbClr val="000000"/>
              </a:buClr>
              <a:buFont typeface="Arial"/>
              <a:buNone/>
              <a:defRPr sz="1000" b="0" i="0" u="none" strike="noStrike" cap="none">
                <a:solidFill>
                  <a:schemeClr val="dk2"/>
                </a:solidFill>
                <a:latin typeface="Arial"/>
                <a:ea typeface="Arial"/>
                <a:cs typeface="Arial"/>
                <a:sym typeface="Arial"/>
              </a:defRPr>
            </a:lvl2pPr>
            <a:lvl3pPr marR="0" lvl="2" algn="r" rtl="0">
              <a:lnSpc>
                <a:spcPct val="100000"/>
              </a:lnSpc>
              <a:spcBef>
                <a:spcPts val="0"/>
              </a:spcBef>
              <a:spcAft>
                <a:spcPts val="0"/>
              </a:spcAft>
              <a:buClr>
                <a:srgbClr val="000000"/>
              </a:buClr>
              <a:buFont typeface="Arial"/>
              <a:buNone/>
              <a:defRPr sz="1000" b="0" i="0" u="none" strike="noStrike" cap="none">
                <a:solidFill>
                  <a:schemeClr val="dk2"/>
                </a:solidFill>
                <a:latin typeface="Arial"/>
                <a:ea typeface="Arial"/>
                <a:cs typeface="Arial"/>
                <a:sym typeface="Arial"/>
              </a:defRPr>
            </a:lvl3pPr>
            <a:lvl4pPr marR="0" lvl="3" algn="r" rtl="0">
              <a:lnSpc>
                <a:spcPct val="100000"/>
              </a:lnSpc>
              <a:spcBef>
                <a:spcPts val="0"/>
              </a:spcBef>
              <a:spcAft>
                <a:spcPts val="0"/>
              </a:spcAft>
              <a:buClr>
                <a:srgbClr val="000000"/>
              </a:buClr>
              <a:buFont typeface="Arial"/>
              <a:buNone/>
              <a:defRPr sz="1000" b="0" i="0" u="none" strike="noStrike" cap="none">
                <a:solidFill>
                  <a:schemeClr val="dk2"/>
                </a:solidFill>
                <a:latin typeface="Arial"/>
                <a:ea typeface="Arial"/>
                <a:cs typeface="Arial"/>
                <a:sym typeface="Arial"/>
              </a:defRPr>
            </a:lvl4pPr>
            <a:lvl5pPr marR="0" lvl="4" algn="r" rtl="0">
              <a:lnSpc>
                <a:spcPct val="100000"/>
              </a:lnSpc>
              <a:spcBef>
                <a:spcPts val="0"/>
              </a:spcBef>
              <a:spcAft>
                <a:spcPts val="0"/>
              </a:spcAft>
              <a:buClr>
                <a:srgbClr val="000000"/>
              </a:buClr>
              <a:buFont typeface="Arial"/>
              <a:buNone/>
              <a:defRPr sz="1000" b="0" i="0" u="none" strike="noStrike" cap="none">
                <a:solidFill>
                  <a:schemeClr val="dk2"/>
                </a:solidFill>
                <a:latin typeface="Arial"/>
                <a:ea typeface="Arial"/>
                <a:cs typeface="Arial"/>
                <a:sym typeface="Arial"/>
              </a:defRPr>
            </a:lvl5pPr>
            <a:lvl6pPr marR="0" lvl="5" algn="r" rtl="0">
              <a:lnSpc>
                <a:spcPct val="100000"/>
              </a:lnSpc>
              <a:spcBef>
                <a:spcPts val="0"/>
              </a:spcBef>
              <a:spcAft>
                <a:spcPts val="0"/>
              </a:spcAft>
              <a:buClr>
                <a:srgbClr val="000000"/>
              </a:buClr>
              <a:buFont typeface="Arial"/>
              <a:buNone/>
              <a:defRPr sz="1000" b="0" i="0" u="none" strike="noStrike" cap="none">
                <a:solidFill>
                  <a:schemeClr val="dk2"/>
                </a:solidFill>
                <a:latin typeface="Arial"/>
                <a:ea typeface="Arial"/>
                <a:cs typeface="Arial"/>
                <a:sym typeface="Arial"/>
              </a:defRPr>
            </a:lvl6pPr>
            <a:lvl7pPr marR="0" lvl="6" algn="r" rtl="0">
              <a:lnSpc>
                <a:spcPct val="100000"/>
              </a:lnSpc>
              <a:spcBef>
                <a:spcPts val="0"/>
              </a:spcBef>
              <a:spcAft>
                <a:spcPts val="0"/>
              </a:spcAft>
              <a:buClr>
                <a:srgbClr val="000000"/>
              </a:buClr>
              <a:buFont typeface="Arial"/>
              <a:buNone/>
              <a:defRPr sz="1000" b="0" i="0" u="none" strike="noStrike" cap="none">
                <a:solidFill>
                  <a:schemeClr val="dk2"/>
                </a:solidFill>
                <a:latin typeface="Arial"/>
                <a:ea typeface="Arial"/>
                <a:cs typeface="Arial"/>
                <a:sym typeface="Arial"/>
              </a:defRPr>
            </a:lvl7pPr>
            <a:lvl8pPr marR="0" lvl="7" algn="r" rtl="0">
              <a:lnSpc>
                <a:spcPct val="100000"/>
              </a:lnSpc>
              <a:spcBef>
                <a:spcPts val="0"/>
              </a:spcBef>
              <a:spcAft>
                <a:spcPts val="0"/>
              </a:spcAft>
              <a:buClr>
                <a:srgbClr val="000000"/>
              </a:buClr>
              <a:buFont typeface="Arial"/>
              <a:buNone/>
              <a:defRPr sz="1000" b="0" i="0" u="none" strike="noStrike" cap="none">
                <a:solidFill>
                  <a:schemeClr val="dk2"/>
                </a:solidFill>
                <a:latin typeface="Arial"/>
                <a:ea typeface="Arial"/>
                <a:cs typeface="Arial"/>
                <a:sym typeface="Arial"/>
              </a:defRPr>
            </a:lvl8pPr>
            <a:lvl9pPr marR="0" lvl="8" algn="r" rtl="0">
              <a:lnSpc>
                <a:spcPct val="100000"/>
              </a:lnSpc>
              <a:spcBef>
                <a:spcPts val="0"/>
              </a:spcBef>
              <a:spcAft>
                <a:spcPts val="0"/>
              </a:spcAft>
              <a:buClr>
                <a:srgbClr val="000000"/>
              </a:buClr>
              <a:buFont typeface="Arial"/>
              <a:buNone/>
              <a:defRPr sz="1000" b="0" i="0" u="none" strike="noStrike" cap="none">
                <a:solidFill>
                  <a:schemeClr val="dk2"/>
                </a:solidFill>
                <a:latin typeface="Arial"/>
                <a:ea typeface="Arial"/>
                <a:cs typeface="Arial"/>
                <a:sym typeface="Arial"/>
              </a:defRPr>
            </a:lvl9pPr>
          </a:lstStyle>
          <a:p>
            <a:pPr algn="l"/>
            <a:endParaRPr lang="en-US" sz="1333">
              <a:solidFill>
                <a:srgbClr val="DBDBDB"/>
              </a:solidFill>
              <a:latin typeface="Trebuchet MS" panose="020B0703020202090204" pitchFamily="34" charset="0"/>
            </a:endParaRPr>
          </a:p>
        </p:txBody>
      </p:sp>
      <p:sp>
        <p:nvSpPr>
          <p:cNvPr id="20" name="Rettangolo 19">
            <a:extLst>
              <a:ext uri="{FF2B5EF4-FFF2-40B4-BE49-F238E27FC236}">
                <a16:creationId xmlns:a16="http://schemas.microsoft.com/office/drawing/2014/main" id="{B2EE5382-B441-9A48-B6BD-AA21FD833A72}"/>
              </a:ext>
            </a:extLst>
          </p:cNvPr>
          <p:cNvSpPr/>
          <p:nvPr/>
        </p:nvSpPr>
        <p:spPr>
          <a:xfrm>
            <a:off x="-1" y="-91440"/>
            <a:ext cx="12192001" cy="6949440"/>
          </a:xfrm>
          <a:prstGeom prst="rect">
            <a:avLst/>
          </a:prstGeom>
          <a:solidFill>
            <a:srgbClr val="232228"/>
          </a:solidFill>
          <a:ln w="9525" cap="rnd" cmpd="sng" algn="ctr">
            <a:solidFill>
              <a:srgbClr val="232228"/>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1200" dirty="0">
              <a:solidFill>
                <a:srgbClr val="FFFFFF"/>
              </a:solidFill>
            </a:endParaRPr>
          </a:p>
        </p:txBody>
      </p:sp>
      <p:sp>
        <p:nvSpPr>
          <p:cNvPr id="21" name="ee4pFootnotes">
            <a:extLst>
              <a:ext uri="{FF2B5EF4-FFF2-40B4-BE49-F238E27FC236}">
                <a16:creationId xmlns:a16="http://schemas.microsoft.com/office/drawing/2014/main" id="{D431471B-9C52-754F-85BB-CDD3258748B6}"/>
              </a:ext>
            </a:extLst>
          </p:cNvPr>
          <p:cNvSpPr>
            <a:spLocks noChangeArrowheads="1"/>
          </p:cNvSpPr>
          <p:nvPr/>
        </p:nvSpPr>
        <p:spPr bwMode="auto">
          <a:xfrm>
            <a:off x="-1" y="6421147"/>
            <a:ext cx="12192001" cy="205121"/>
          </a:xfrm>
          <a:prstGeom prst="rect">
            <a:avLst/>
          </a:prstGeom>
          <a:noFill/>
          <a:ln w="9525" algn="ctr">
            <a:noFill/>
            <a:miter lim="800000"/>
            <a:headEnd type="none" w="lg" len="lg"/>
            <a:tailEnd type="none" w="lg" len="lg"/>
          </a:ln>
        </p:spPr>
        <p:txBody>
          <a:bodyPr vert="horz" wrap="square" lIns="0" tIns="0" rIns="0" bIns="0" anchor="b" anchorCtr="0">
            <a:spAutoFit/>
          </a:bodyPr>
          <a:lstStyle/>
          <a:p>
            <a:pPr algn="ctr"/>
            <a:r>
              <a:rPr lang="en-US" sz="1333" dirty="0">
                <a:solidFill>
                  <a:schemeClr val="bg1"/>
                </a:solidFill>
                <a:latin typeface="Trebuchet MS" panose="020B0703020202090204" pitchFamily="34" charset="0"/>
              </a:rPr>
              <a:t>31 October 2023          Executive Summary      -      Manuel Ardizio          Data Science Team (DST)</a:t>
            </a:r>
          </a:p>
        </p:txBody>
      </p:sp>
      <p:pic>
        <p:nvPicPr>
          <p:cNvPr id="22" name="Elemento grafico 21">
            <a:extLst>
              <a:ext uri="{FF2B5EF4-FFF2-40B4-BE49-F238E27FC236}">
                <a16:creationId xmlns:a16="http://schemas.microsoft.com/office/drawing/2014/main" id="{B2E05AEF-177E-7C48-8583-91AE9D7E0D7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177404" y="2248444"/>
            <a:ext cx="5837191" cy="2361111"/>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Shape 510"/>
        <p:cNvGrpSpPr/>
        <p:nvPr/>
      </p:nvGrpSpPr>
      <p:grpSpPr>
        <a:xfrm>
          <a:off x="0" y="0"/>
          <a:ext cx="0" cy="0"/>
          <a:chOff x="0" y="0"/>
          <a:chExt cx="0" cy="0"/>
        </a:xfrm>
      </p:grpSpPr>
      <p:sp>
        <p:nvSpPr>
          <p:cNvPr id="8" name="Rettangolo 7">
            <a:extLst>
              <a:ext uri="{FF2B5EF4-FFF2-40B4-BE49-F238E27FC236}">
                <a16:creationId xmlns:a16="http://schemas.microsoft.com/office/drawing/2014/main" id="{64230D92-DB77-FD4F-980C-300978439B21}"/>
              </a:ext>
            </a:extLst>
          </p:cNvPr>
          <p:cNvSpPr/>
          <p:nvPr/>
        </p:nvSpPr>
        <p:spPr>
          <a:xfrm>
            <a:off x="0" y="-225468"/>
            <a:ext cx="12526027" cy="7352778"/>
          </a:xfrm>
          <a:prstGeom prst="rect">
            <a:avLst/>
          </a:prstGeom>
          <a:solidFill>
            <a:srgbClr val="232228">
              <a:alpha val="89804"/>
            </a:srgbClr>
          </a:solidFill>
          <a:ln w="9525" cap="rnd" cmpd="sng" algn="ctr">
            <a:solidFill>
              <a:srgbClr val="232228"/>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1200" dirty="0">
              <a:solidFill>
                <a:srgbClr val="FFFFFF"/>
              </a:solidFill>
            </a:endParaRPr>
          </a:p>
        </p:txBody>
      </p:sp>
      <p:pic>
        <p:nvPicPr>
          <p:cNvPr id="4" name="Immagine 3">
            <a:extLst>
              <a:ext uri="{FF2B5EF4-FFF2-40B4-BE49-F238E27FC236}">
                <a16:creationId xmlns:a16="http://schemas.microsoft.com/office/drawing/2014/main" id="{43FD18D1-1153-C34E-9F23-00F2A41612AB}"/>
              </a:ext>
            </a:extLst>
          </p:cNvPr>
          <p:cNvPicPr>
            <a:picLocks noChangeAspect="1"/>
          </p:cNvPicPr>
          <p:nvPr/>
        </p:nvPicPr>
        <p:blipFill>
          <a:blip r:embed="rId3"/>
          <a:stretch>
            <a:fillRect/>
          </a:stretch>
        </p:blipFill>
        <p:spPr>
          <a:xfrm>
            <a:off x="-74236" y="-77001"/>
            <a:ext cx="4165735" cy="7007190"/>
          </a:xfrm>
          <a:prstGeom prst="rect">
            <a:avLst/>
          </a:prstGeom>
        </p:spPr>
      </p:pic>
      <p:sp>
        <p:nvSpPr>
          <p:cNvPr id="512" name="Google Shape;512;p1"/>
          <p:cNvSpPr txBox="1"/>
          <p:nvPr/>
        </p:nvSpPr>
        <p:spPr>
          <a:xfrm>
            <a:off x="4910575" y="838199"/>
            <a:ext cx="6352500" cy="5181600"/>
          </a:xfrm>
          <a:prstGeom prst="rect">
            <a:avLst/>
          </a:prstGeom>
          <a:noFill/>
          <a:ln>
            <a:noFill/>
          </a:ln>
        </p:spPr>
        <p:txBody>
          <a:bodyPr spcFirstLastPara="1" wrap="square" lIns="91425" tIns="45700" rIns="91425" bIns="45700" anchor="t" anchorCtr="0">
            <a:noAutofit/>
          </a:bodyPr>
          <a:lstStyle/>
          <a:p>
            <a:pPr marL="108000" marR="0" lvl="1" indent="0" algn="l" rtl="0">
              <a:lnSpc>
                <a:spcPct val="90000"/>
              </a:lnSpc>
              <a:spcBef>
                <a:spcPts val="0"/>
              </a:spcBef>
              <a:spcAft>
                <a:spcPts val="0"/>
              </a:spcAft>
              <a:buClr>
                <a:srgbClr val="01E0B5"/>
              </a:buClr>
              <a:buSzPts val="1600"/>
              <a:buFont typeface="Arial"/>
              <a:buNone/>
            </a:pPr>
            <a:r>
              <a:rPr lang="en-US" sz="1600" dirty="0">
                <a:solidFill>
                  <a:schemeClr val="bg1"/>
                </a:solidFill>
                <a:latin typeface="Trebuchet MS"/>
                <a:ea typeface="Trebuchet MS"/>
                <a:cs typeface="Trebuchet MS"/>
                <a:sym typeface="Trebuchet MS"/>
              </a:rPr>
              <a:t>Situation</a:t>
            </a:r>
            <a:endParaRPr dirty="0">
              <a:solidFill>
                <a:schemeClr val="bg1"/>
              </a:solidFill>
            </a:endParaRPr>
          </a:p>
          <a:p>
            <a:pPr marL="324000" marR="0" lvl="1" indent="-216000" algn="l" rtl="0">
              <a:lnSpc>
                <a:spcPct val="100000"/>
              </a:lnSpc>
              <a:spcBef>
                <a:spcPts val="300"/>
              </a:spcBef>
              <a:spcAft>
                <a:spcPts val="0"/>
              </a:spcAft>
              <a:buClr>
                <a:srgbClr val="01E0B5"/>
              </a:buClr>
              <a:buSzPts val="1600"/>
              <a:buFont typeface="Trebuchet MS"/>
              <a:buChar char="•"/>
            </a:pPr>
            <a:r>
              <a:rPr lang="en-US" sz="1600" dirty="0">
                <a:solidFill>
                  <a:schemeClr val="bg1"/>
                </a:solidFill>
                <a:latin typeface="Trebuchet MS"/>
                <a:ea typeface="Trebuchet MS"/>
                <a:cs typeface="Trebuchet MS"/>
                <a:sym typeface="Trebuchet MS"/>
              </a:rPr>
              <a:t>Setting the situation and background</a:t>
            </a:r>
            <a:endParaRPr dirty="0">
              <a:solidFill>
                <a:schemeClr val="bg1"/>
              </a:solidFill>
            </a:endParaRPr>
          </a:p>
          <a:p>
            <a:pPr marL="550800" marR="0" lvl="2" indent="-114399" algn="l" rtl="0">
              <a:lnSpc>
                <a:spcPct val="90000"/>
              </a:lnSpc>
              <a:spcBef>
                <a:spcPts val="0"/>
              </a:spcBef>
              <a:spcAft>
                <a:spcPts val="0"/>
              </a:spcAft>
              <a:buClr>
                <a:srgbClr val="01E0B5"/>
              </a:buClr>
              <a:buSzPts val="1600"/>
              <a:buFont typeface="Trebuchet MS"/>
              <a:buNone/>
            </a:pPr>
            <a:endParaRPr sz="1600" b="0" i="0" u="none" strike="noStrike" cap="none" dirty="0">
              <a:solidFill>
                <a:schemeClr val="bg1"/>
              </a:solidFill>
              <a:latin typeface="Trebuchet MS"/>
              <a:ea typeface="Trebuchet MS"/>
              <a:cs typeface="Trebuchet MS"/>
              <a:sym typeface="Trebuchet MS"/>
            </a:endParaRPr>
          </a:p>
          <a:p>
            <a:pPr marL="550800" marR="0" lvl="2" indent="-114399" algn="l" rtl="0">
              <a:lnSpc>
                <a:spcPct val="90000"/>
              </a:lnSpc>
              <a:spcBef>
                <a:spcPts val="300"/>
              </a:spcBef>
              <a:spcAft>
                <a:spcPts val="0"/>
              </a:spcAft>
              <a:buClr>
                <a:srgbClr val="01E0B5"/>
              </a:buClr>
              <a:buSzPts val="1600"/>
              <a:buFont typeface="Trebuchet MS"/>
              <a:buNone/>
            </a:pPr>
            <a:endParaRPr sz="1600" b="0" i="0" u="none" strike="noStrike" cap="none" dirty="0">
              <a:solidFill>
                <a:schemeClr val="bg1"/>
              </a:solidFill>
              <a:latin typeface="Trebuchet MS"/>
              <a:ea typeface="Trebuchet MS"/>
              <a:cs typeface="Trebuchet MS"/>
              <a:sym typeface="Trebuchet MS"/>
            </a:endParaRPr>
          </a:p>
          <a:p>
            <a:pPr marL="550800" marR="0" lvl="2" indent="-114399" algn="l" rtl="0">
              <a:lnSpc>
                <a:spcPct val="90000"/>
              </a:lnSpc>
              <a:spcBef>
                <a:spcPts val="300"/>
              </a:spcBef>
              <a:spcAft>
                <a:spcPts val="0"/>
              </a:spcAft>
              <a:buClr>
                <a:srgbClr val="01E0B5"/>
              </a:buClr>
              <a:buSzPts val="1600"/>
              <a:buFont typeface="Trebuchet MS"/>
              <a:buNone/>
            </a:pPr>
            <a:endParaRPr sz="1600" b="0" i="0" u="none" strike="noStrike" cap="none" dirty="0">
              <a:solidFill>
                <a:schemeClr val="bg1"/>
              </a:solidFill>
              <a:latin typeface="Trebuchet MS"/>
              <a:ea typeface="Trebuchet MS"/>
              <a:cs typeface="Trebuchet MS"/>
              <a:sym typeface="Trebuchet MS"/>
            </a:endParaRPr>
          </a:p>
          <a:p>
            <a:pPr marL="550800" marR="0" lvl="2" indent="-114399" algn="l" rtl="0">
              <a:lnSpc>
                <a:spcPct val="90000"/>
              </a:lnSpc>
              <a:spcBef>
                <a:spcPts val="300"/>
              </a:spcBef>
              <a:spcAft>
                <a:spcPts val="0"/>
              </a:spcAft>
              <a:buClr>
                <a:srgbClr val="01E0B5"/>
              </a:buClr>
              <a:buSzPts val="1600"/>
              <a:buFont typeface="Trebuchet MS"/>
              <a:buNone/>
            </a:pPr>
            <a:endParaRPr sz="1600" b="0" i="0" u="none" strike="noStrike" cap="none" dirty="0">
              <a:solidFill>
                <a:schemeClr val="bg1"/>
              </a:solidFill>
              <a:latin typeface="Trebuchet MS"/>
              <a:ea typeface="Trebuchet MS"/>
              <a:cs typeface="Trebuchet MS"/>
              <a:sym typeface="Trebuchet MS"/>
            </a:endParaRPr>
          </a:p>
          <a:p>
            <a:pPr marL="108000" marR="0" lvl="1" indent="0" algn="l" rtl="0">
              <a:lnSpc>
                <a:spcPct val="90000"/>
              </a:lnSpc>
              <a:spcBef>
                <a:spcPts val="300"/>
              </a:spcBef>
              <a:spcAft>
                <a:spcPts val="0"/>
              </a:spcAft>
              <a:buClr>
                <a:srgbClr val="01E0B5"/>
              </a:buClr>
              <a:buSzPts val="1600"/>
              <a:buFont typeface="Arial"/>
              <a:buNone/>
            </a:pPr>
            <a:r>
              <a:rPr lang="en-US" sz="1600" dirty="0">
                <a:solidFill>
                  <a:schemeClr val="bg1"/>
                </a:solidFill>
                <a:latin typeface="Trebuchet MS"/>
                <a:ea typeface="Trebuchet MS"/>
                <a:cs typeface="Trebuchet MS"/>
                <a:sym typeface="Trebuchet MS"/>
              </a:rPr>
              <a:t>Complication</a:t>
            </a:r>
            <a:endParaRPr dirty="0">
              <a:solidFill>
                <a:schemeClr val="bg1"/>
              </a:solidFill>
            </a:endParaRPr>
          </a:p>
          <a:p>
            <a:pPr marL="324000" marR="0" lvl="1" indent="-216000" algn="l" rtl="0">
              <a:lnSpc>
                <a:spcPct val="100000"/>
              </a:lnSpc>
              <a:spcBef>
                <a:spcPts val="300"/>
              </a:spcBef>
              <a:spcAft>
                <a:spcPts val="0"/>
              </a:spcAft>
              <a:buClr>
                <a:srgbClr val="01E0B5"/>
              </a:buClr>
              <a:buSzPts val="1600"/>
              <a:buFont typeface="Trebuchet MS"/>
              <a:buChar char="•"/>
            </a:pPr>
            <a:r>
              <a:rPr lang="en-US" sz="1600" dirty="0">
                <a:solidFill>
                  <a:schemeClr val="bg1"/>
                </a:solidFill>
                <a:latin typeface="Trebuchet MS"/>
                <a:ea typeface="Trebuchet MS"/>
                <a:cs typeface="Trebuchet MS"/>
                <a:sym typeface="Trebuchet MS"/>
              </a:rPr>
              <a:t>Identify problem(s) or opportunity</a:t>
            </a:r>
            <a:endParaRPr dirty="0">
              <a:solidFill>
                <a:schemeClr val="bg1"/>
              </a:solidFill>
            </a:endParaRPr>
          </a:p>
          <a:p>
            <a:pPr marL="550800" marR="0" lvl="2" indent="-114399" algn="l" rtl="0">
              <a:lnSpc>
                <a:spcPct val="90000"/>
              </a:lnSpc>
              <a:spcBef>
                <a:spcPts val="0"/>
              </a:spcBef>
              <a:spcAft>
                <a:spcPts val="0"/>
              </a:spcAft>
              <a:buClr>
                <a:srgbClr val="01E0B5"/>
              </a:buClr>
              <a:buSzPts val="1600"/>
              <a:buFont typeface="Trebuchet MS"/>
              <a:buNone/>
            </a:pPr>
            <a:endParaRPr sz="1600" b="0" i="0" u="none" strike="noStrike" cap="none" dirty="0">
              <a:solidFill>
                <a:schemeClr val="bg1"/>
              </a:solidFill>
              <a:latin typeface="Trebuchet MS"/>
              <a:ea typeface="Trebuchet MS"/>
              <a:cs typeface="Trebuchet MS"/>
              <a:sym typeface="Trebuchet MS"/>
            </a:endParaRPr>
          </a:p>
          <a:p>
            <a:pPr marL="550800" marR="0" lvl="2" indent="-114399" algn="l" rtl="0">
              <a:lnSpc>
                <a:spcPct val="90000"/>
              </a:lnSpc>
              <a:spcBef>
                <a:spcPts val="300"/>
              </a:spcBef>
              <a:spcAft>
                <a:spcPts val="0"/>
              </a:spcAft>
              <a:buClr>
                <a:srgbClr val="01E0B5"/>
              </a:buClr>
              <a:buSzPts val="1600"/>
              <a:buFont typeface="Trebuchet MS"/>
              <a:buNone/>
            </a:pPr>
            <a:endParaRPr sz="1600" b="0" i="0" u="none" strike="noStrike" cap="none" dirty="0">
              <a:solidFill>
                <a:schemeClr val="bg1"/>
              </a:solidFill>
              <a:latin typeface="Trebuchet MS"/>
              <a:ea typeface="Trebuchet MS"/>
              <a:cs typeface="Trebuchet MS"/>
              <a:sym typeface="Trebuchet MS"/>
            </a:endParaRPr>
          </a:p>
          <a:p>
            <a:pPr marL="550800" marR="0" lvl="2" indent="-114399" algn="l" rtl="0">
              <a:lnSpc>
                <a:spcPct val="90000"/>
              </a:lnSpc>
              <a:spcBef>
                <a:spcPts val="300"/>
              </a:spcBef>
              <a:spcAft>
                <a:spcPts val="0"/>
              </a:spcAft>
              <a:buClr>
                <a:srgbClr val="01E0B5"/>
              </a:buClr>
              <a:buSzPts val="1600"/>
              <a:buFont typeface="Trebuchet MS"/>
              <a:buNone/>
            </a:pPr>
            <a:endParaRPr sz="1600" b="0" i="0" u="none" strike="noStrike" cap="none" dirty="0">
              <a:solidFill>
                <a:schemeClr val="bg1"/>
              </a:solidFill>
              <a:latin typeface="Trebuchet MS"/>
              <a:ea typeface="Trebuchet MS"/>
              <a:cs typeface="Trebuchet MS"/>
              <a:sym typeface="Trebuchet MS"/>
            </a:endParaRPr>
          </a:p>
          <a:p>
            <a:pPr marL="550800" marR="0" lvl="2" indent="-114399" algn="l" rtl="0">
              <a:lnSpc>
                <a:spcPct val="90000"/>
              </a:lnSpc>
              <a:spcBef>
                <a:spcPts val="300"/>
              </a:spcBef>
              <a:spcAft>
                <a:spcPts val="0"/>
              </a:spcAft>
              <a:buClr>
                <a:srgbClr val="01E0B5"/>
              </a:buClr>
              <a:buSzPts val="1600"/>
              <a:buFont typeface="Trebuchet MS"/>
              <a:buNone/>
            </a:pPr>
            <a:endParaRPr sz="1600" b="0" i="0" u="none" strike="noStrike" cap="none" dirty="0">
              <a:solidFill>
                <a:schemeClr val="bg1"/>
              </a:solidFill>
              <a:latin typeface="Trebuchet MS"/>
              <a:ea typeface="Trebuchet MS"/>
              <a:cs typeface="Trebuchet MS"/>
              <a:sym typeface="Trebuchet MS"/>
            </a:endParaRPr>
          </a:p>
          <a:p>
            <a:pPr marL="108000" marR="0" lvl="1" indent="0" algn="l" rtl="0">
              <a:lnSpc>
                <a:spcPct val="90000"/>
              </a:lnSpc>
              <a:spcBef>
                <a:spcPts val="300"/>
              </a:spcBef>
              <a:spcAft>
                <a:spcPts val="0"/>
              </a:spcAft>
              <a:buClr>
                <a:srgbClr val="01E0B5"/>
              </a:buClr>
              <a:buSzPts val="1600"/>
              <a:buFont typeface="Arial"/>
              <a:buNone/>
            </a:pPr>
            <a:r>
              <a:rPr lang="en-US" sz="1600" dirty="0">
                <a:solidFill>
                  <a:schemeClr val="bg1"/>
                </a:solidFill>
                <a:latin typeface="Trebuchet MS"/>
                <a:ea typeface="Trebuchet MS"/>
                <a:cs typeface="Trebuchet MS"/>
                <a:sym typeface="Trebuchet MS"/>
              </a:rPr>
              <a:t>Question</a:t>
            </a:r>
            <a:endParaRPr dirty="0">
              <a:solidFill>
                <a:schemeClr val="bg1"/>
              </a:solidFill>
            </a:endParaRPr>
          </a:p>
          <a:p>
            <a:pPr marL="323999" marR="0" lvl="1" indent="-216000" algn="l" rtl="0">
              <a:lnSpc>
                <a:spcPct val="100000"/>
              </a:lnSpc>
              <a:spcBef>
                <a:spcPts val="300"/>
              </a:spcBef>
              <a:spcAft>
                <a:spcPts val="0"/>
              </a:spcAft>
              <a:buClr>
                <a:srgbClr val="01E0B5"/>
              </a:buClr>
              <a:buSzPts val="1600"/>
              <a:buFont typeface="Trebuchet MS"/>
              <a:buChar char="•"/>
            </a:pPr>
            <a:r>
              <a:rPr lang="en-US" sz="1600" dirty="0">
                <a:solidFill>
                  <a:schemeClr val="bg1"/>
                </a:solidFill>
                <a:latin typeface="Trebuchet MS"/>
                <a:ea typeface="Trebuchet MS"/>
                <a:cs typeface="Trebuchet MS"/>
                <a:sym typeface="Trebuchet MS"/>
              </a:rPr>
              <a:t>State hypothesis</a:t>
            </a:r>
            <a:endParaRPr sz="1600" dirty="0">
              <a:solidFill>
                <a:schemeClr val="bg1"/>
              </a:solidFill>
              <a:latin typeface="Trebuchet MS"/>
              <a:ea typeface="Trebuchet MS"/>
              <a:cs typeface="Trebuchet MS"/>
              <a:sym typeface="Trebuchet MS"/>
            </a:endParaRPr>
          </a:p>
          <a:p>
            <a:pPr marL="0" marR="0" lvl="0" indent="0" algn="l" rtl="0">
              <a:lnSpc>
                <a:spcPct val="100000"/>
              </a:lnSpc>
              <a:spcBef>
                <a:spcPts val="300"/>
              </a:spcBef>
              <a:spcAft>
                <a:spcPts val="0"/>
              </a:spcAft>
              <a:buClr>
                <a:srgbClr val="01E0B5"/>
              </a:buClr>
              <a:buNone/>
            </a:pPr>
            <a:endParaRPr sz="1600" dirty="0">
              <a:solidFill>
                <a:schemeClr val="bg1"/>
              </a:solidFill>
              <a:latin typeface="Trebuchet MS"/>
              <a:ea typeface="Trebuchet MS"/>
              <a:cs typeface="Trebuchet MS"/>
              <a:sym typeface="Trebuchet MS"/>
            </a:endParaRPr>
          </a:p>
          <a:p>
            <a:pPr marL="0" marR="0" lvl="0" indent="0" algn="l" rtl="0">
              <a:lnSpc>
                <a:spcPct val="100000"/>
              </a:lnSpc>
              <a:spcBef>
                <a:spcPts val="300"/>
              </a:spcBef>
              <a:spcAft>
                <a:spcPts val="0"/>
              </a:spcAft>
              <a:buClr>
                <a:srgbClr val="01E0B5"/>
              </a:buClr>
              <a:buNone/>
            </a:pPr>
            <a:endParaRPr sz="1600" dirty="0">
              <a:solidFill>
                <a:schemeClr val="bg1"/>
              </a:solidFill>
              <a:latin typeface="Trebuchet MS"/>
              <a:ea typeface="Trebuchet MS"/>
              <a:cs typeface="Trebuchet MS"/>
              <a:sym typeface="Trebuchet MS"/>
            </a:endParaRPr>
          </a:p>
          <a:p>
            <a:pPr marL="0" marR="0" lvl="0" indent="0" algn="l" rtl="0">
              <a:lnSpc>
                <a:spcPct val="100000"/>
              </a:lnSpc>
              <a:spcBef>
                <a:spcPts val="300"/>
              </a:spcBef>
              <a:spcAft>
                <a:spcPts val="0"/>
              </a:spcAft>
              <a:buClr>
                <a:srgbClr val="01E0B5"/>
              </a:buClr>
              <a:buNone/>
            </a:pPr>
            <a:endParaRPr sz="1600" dirty="0">
              <a:solidFill>
                <a:schemeClr val="bg1"/>
              </a:solidFill>
              <a:latin typeface="Trebuchet MS"/>
              <a:ea typeface="Trebuchet MS"/>
              <a:cs typeface="Trebuchet MS"/>
              <a:sym typeface="Trebuchet MS"/>
            </a:endParaRPr>
          </a:p>
          <a:p>
            <a:pPr marL="0" marR="0" lvl="0" indent="0" algn="l" rtl="0">
              <a:lnSpc>
                <a:spcPct val="100000"/>
              </a:lnSpc>
              <a:spcBef>
                <a:spcPts val="300"/>
              </a:spcBef>
              <a:spcAft>
                <a:spcPts val="0"/>
              </a:spcAft>
              <a:buClr>
                <a:srgbClr val="01E0B5"/>
              </a:buClr>
              <a:buNone/>
            </a:pPr>
            <a:r>
              <a:rPr lang="en-US" sz="1600" dirty="0">
                <a:solidFill>
                  <a:schemeClr val="bg1"/>
                </a:solidFill>
                <a:latin typeface="Trebuchet MS"/>
                <a:ea typeface="Trebuchet MS"/>
                <a:cs typeface="Trebuchet MS"/>
                <a:sym typeface="Trebuchet MS"/>
              </a:rPr>
              <a:t>Answer</a:t>
            </a:r>
            <a:endParaRPr sz="1600" dirty="0">
              <a:solidFill>
                <a:schemeClr val="bg1"/>
              </a:solidFill>
              <a:latin typeface="Trebuchet MS"/>
              <a:ea typeface="Trebuchet MS"/>
              <a:cs typeface="Trebuchet MS"/>
              <a:sym typeface="Trebuchet MS"/>
            </a:endParaRPr>
          </a:p>
          <a:p>
            <a:pPr marL="323999" lvl="1" indent="-216000" algn="l" rtl="0">
              <a:spcBef>
                <a:spcPts val="300"/>
              </a:spcBef>
              <a:spcAft>
                <a:spcPts val="0"/>
              </a:spcAft>
              <a:buClr>
                <a:srgbClr val="01E0B5"/>
              </a:buClr>
              <a:buSzPts val="1600"/>
              <a:buFont typeface="Trebuchet MS"/>
              <a:buChar char="•"/>
            </a:pPr>
            <a:r>
              <a:rPr lang="en-US" sz="1600" dirty="0">
                <a:solidFill>
                  <a:schemeClr val="bg1"/>
                </a:solidFill>
                <a:latin typeface="Trebuchet MS"/>
                <a:ea typeface="Trebuchet MS"/>
                <a:cs typeface="Trebuchet MS"/>
                <a:sym typeface="Trebuchet MS"/>
              </a:rPr>
              <a:t>Propose solution and discuss impact</a:t>
            </a:r>
            <a:endParaRPr sz="1600" dirty="0">
              <a:solidFill>
                <a:schemeClr val="bg1"/>
              </a:solidFill>
              <a:latin typeface="Trebuchet MS"/>
              <a:ea typeface="Trebuchet MS"/>
              <a:cs typeface="Trebuchet MS"/>
              <a:sym typeface="Trebuchet MS"/>
            </a:endParaRPr>
          </a:p>
        </p:txBody>
      </p:sp>
      <p:sp>
        <p:nvSpPr>
          <p:cNvPr id="513" name="Google Shape;513;p1"/>
          <p:cNvSpPr txBox="1"/>
          <p:nvPr/>
        </p:nvSpPr>
        <p:spPr>
          <a:xfrm>
            <a:off x="247975" y="2229550"/>
            <a:ext cx="3136800" cy="3790200"/>
          </a:xfrm>
          <a:prstGeom prst="rect">
            <a:avLst/>
          </a:prstGeom>
          <a:noFill/>
          <a:ln>
            <a:noFill/>
          </a:ln>
        </p:spPr>
        <p:txBody>
          <a:bodyPr spcFirstLastPara="1" wrap="square" lIns="91425" tIns="45700" rIns="91425" bIns="45700" anchor="t" anchorCtr="0">
            <a:noAutofit/>
          </a:bodyPr>
          <a:lstStyle/>
          <a:p>
            <a:pPr marL="0" lvl="0" indent="0" algn="l" rtl="0">
              <a:spcBef>
                <a:spcPts val="300"/>
              </a:spcBef>
              <a:spcAft>
                <a:spcPts val="0"/>
              </a:spcAft>
              <a:buNone/>
            </a:pPr>
            <a:r>
              <a:rPr lang="en-US" sz="1600" dirty="0">
                <a:solidFill>
                  <a:schemeClr val="lt1"/>
                </a:solidFill>
                <a:latin typeface="Trebuchet MS"/>
                <a:ea typeface="Trebuchet MS"/>
                <a:cs typeface="Trebuchet MS"/>
                <a:sym typeface="Trebuchet MS"/>
              </a:rPr>
              <a:t>A good executive summary provides all the key information in one slide</a:t>
            </a:r>
            <a:endParaRPr sz="1600" dirty="0">
              <a:solidFill>
                <a:schemeClr val="lt1"/>
              </a:solidFill>
              <a:latin typeface="Trebuchet MS"/>
              <a:ea typeface="Trebuchet MS"/>
              <a:cs typeface="Trebuchet MS"/>
              <a:sym typeface="Trebuchet MS"/>
            </a:endParaRPr>
          </a:p>
          <a:p>
            <a:pPr marL="0" lvl="0" indent="0" algn="l" rtl="0">
              <a:spcBef>
                <a:spcPts val="300"/>
              </a:spcBef>
              <a:spcAft>
                <a:spcPts val="0"/>
              </a:spcAft>
              <a:buNone/>
            </a:pPr>
            <a:endParaRPr sz="1600" dirty="0">
              <a:solidFill>
                <a:schemeClr val="lt1"/>
              </a:solidFill>
              <a:latin typeface="Trebuchet MS"/>
              <a:ea typeface="Trebuchet MS"/>
              <a:cs typeface="Trebuchet MS"/>
              <a:sym typeface="Trebuchet MS"/>
            </a:endParaRPr>
          </a:p>
          <a:p>
            <a:pPr marL="0" lvl="0" indent="0" algn="l" rtl="0">
              <a:spcBef>
                <a:spcPts val="300"/>
              </a:spcBef>
              <a:spcAft>
                <a:spcPts val="0"/>
              </a:spcAft>
              <a:buNone/>
            </a:pPr>
            <a:r>
              <a:rPr lang="en-US" sz="1600" dirty="0">
                <a:solidFill>
                  <a:schemeClr val="lt1"/>
                </a:solidFill>
                <a:latin typeface="Trebuchet MS"/>
                <a:ea typeface="Trebuchet MS"/>
                <a:cs typeface="Trebuchet MS"/>
                <a:sym typeface="Trebuchet MS"/>
              </a:rPr>
              <a:t>Consultants typically communicate in a “top down” or pyramid fashion, starting with the conclusion and then providing the supporting information</a:t>
            </a:r>
            <a:endParaRPr sz="1600" dirty="0">
              <a:solidFill>
                <a:schemeClr val="lt1"/>
              </a:solidFill>
              <a:latin typeface="Trebuchet MS"/>
              <a:ea typeface="Trebuchet MS"/>
              <a:cs typeface="Trebuchet MS"/>
              <a:sym typeface="Trebuchet MS"/>
            </a:endParaRPr>
          </a:p>
          <a:p>
            <a:pPr marL="0" lvl="0" indent="0" algn="l" rtl="0">
              <a:spcBef>
                <a:spcPts val="300"/>
              </a:spcBef>
              <a:spcAft>
                <a:spcPts val="0"/>
              </a:spcAft>
              <a:buNone/>
            </a:pPr>
            <a:endParaRPr sz="1600" dirty="0">
              <a:solidFill>
                <a:schemeClr val="lt1"/>
              </a:solidFill>
              <a:latin typeface="Trebuchet MS"/>
              <a:ea typeface="Trebuchet MS"/>
              <a:cs typeface="Trebuchet MS"/>
              <a:sym typeface="Trebuchet MS"/>
            </a:endParaRPr>
          </a:p>
          <a:p>
            <a:pPr marL="0" lvl="0" indent="0" algn="l" rtl="0">
              <a:spcBef>
                <a:spcPts val="300"/>
              </a:spcBef>
              <a:spcAft>
                <a:spcPts val="0"/>
              </a:spcAft>
              <a:buNone/>
            </a:pPr>
            <a:r>
              <a:rPr lang="en-US" sz="1600" dirty="0">
                <a:solidFill>
                  <a:schemeClr val="lt1"/>
                </a:solidFill>
                <a:latin typeface="Trebuchet MS"/>
                <a:ea typeface="Trebuchet MS"/>
                <a:cs typeface="Trebuchet MS"/>
                <a:sym typeface="Trebuchet MS"/>
              </a:rPr>
              <a:t>The goal is to communicate as much information in as few words as possible</a:t>
            </a:r>
            <a:endParaRPr sz="1600" dirty="0">
              <a:solidFill>
                <a:schemeClr val="lt1"/>
              </a:solidFill>
              <a:latin typeface="Trebuchet MS"/>
              <a:ea typeface="Trebuchet MS"/>
              <a:cs typeface="Trebuchet MS"/>
              <a:sym typeface="Trebuchet MS"/>
            </a:endParaRPr>
          </a:p>
          <a:p>
            <a:pPr marL="0" lvl="0" indent="0" algn="l" rtl="0">
              <a:spcBef>
                <a:spcPts val="300"/>
              </a:spcBef>
              <a:spcAft>
                <a:spcPts val="0"/>
              </a:spcAft>
              <a:buNone/>
            </a:pPr>
            <a:endParaRPr sz="1600" dirty="0">
              <a:solidFill>
                <a:schemeClr val="lt1"/>
              </a:solidFill>
              <a:latin typeface="Trebuchet MS"/>
              <a:ea typeface="Trebuchet MS"/>
              <a:cs typeface="Trebuchet MS"/>
              <a:sym typeface="Trebuchet MS"/>
            </a:endParaRPr>
          </a:p>
        </p:txBody>
      </p:sp>
      <p:sp>
        <p:nvSpPr>
          <p:cNvPr id="511" name="Google Shape;511;p1"/>
          <p:cNvSpPr txBox="1">
            <a:spLocks noGrp="1"/>
          </p:cNvSpPr>
          <p:nvPr>
            <p:ph type="title"/>
          </p:nvPr>
        </p:nvSpPr>
        <p:spPr>
          <a:xfrm>
            <a:off x="340250" y="766928"/>
            <a:ext cx="2478600" cy="131430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Clr>
                <a:srgbClr val="D4DF33"/>
              </a:buClr>
              <a:buSzPts val="3200"/>
              <a:buFont typeface="Trebuchet MS"/>
              <a:buNone/>
            </a:pPr>
            <a:r>
              <a:rPr lang="en-US" b="1" dirty="0">
                <a:solidFill>
                  <a:schemeClr val="bg1"/>
                </a:solidFill>
              </a:rPr>
              <a:t>Executive summary best practice</a:t>
            </a:r>
            <a:endParaRPr b="1" dirty="0">
              <a:solidFill>
                <a:schemeClr val="bg1"/>
              </a:solidFill>
            </a:endParaRPr>
          </a:p>
        </p:txBody>
      </p:sp>
    </p:spTree>
    <p:extLst>
      <p:ext uri="{BB962C8B-B14F-4D97-AF65-F5344CB8AC3E}">
        <p14:creationId xmlns:p14="http://schemas.microsoft.com/office/powerpoint/2010/main" val="280786983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10"/>
        <p:cNvGrpSpPr/>
        <p:nvPr/>
      </p:nvGrpSpPr>
      <p:grpSpPr>
        <a:xfrm>
          <a:off x="0" y="0"/>
          <a:ext cx="0" cy="0"/>
          <a:chOff x="0" y="0"/>
          <a:chExt cx="0" cy="0"/>
        </a:xfrm>
      </p:grpSpPr>
      <p:sp>
        <p:nvSpPr>
          <p:cNvPr id="8" name="Rettangolo 7">
            <a:extLst>
              <a:ext uri="{FF2B5EF4-FFF2-40B4-BE49-F238E27FC236}">
                <a16:creationId xmlns:a16="http://schemas.microsoft.com/office/drawing/2014/main" id="{64230D92-DB77-FD4F-980C-300978439B21}"/>
              </a:ext>
            </a:extLst>
          </p:cNvPr>
          <p:cNvSpPr/>
          <p:nvPr/>
        </p:nvSpPr>
        <p:spPr>
          <a:xfrm>
            <a:off x="0" y="-225468"/>
            <a:ext cx="12526027" cy="7352778"/>
          </a:xfrm>
          <a:prstGeom prst="rect">
            <a:avLst/>
          </a:prstGeom>
          <a:solidFill>
            <a:srgbClr val="232228">
              <a:alpha val="89804"/>
            </a:srgbClr>
          </a:solidFill>
          <a:ln w="9525" cap="rnd" cmpd="sng" algn="ctr">
            <a:solidFill>
              <a:srgbClr val="232228"/>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1200" dirty="0">
              <a:solidFill>
                <a:srgbClr val="FFFFFF"/>
              </a:solidFill>
            </a:endParaRPr>
          </a:p>
        </p:txBody>
      </p:sp>
      <p:pic>
        <p:nvPicPr>
          <p:cNvPr id="4" name="Immagine 3">
            <a:extLst>
              <a:ext uri="{FF2B5EF4-FFF2-40B4-BE49-F238E27FC236}">
                <a16:creationId xmlns:a16="http://schemas.microsoft.com/office/drawing/2014/main" id="{43FD18D1-1153-C34E-9F23-00F2A41612AB}"/>
              </a:ext>
            </a:extLst>
          </p:cNvPr>
          <p:cNvPicPr>
            <a:picLocks noChangeAspect="1"/>
          </p:cNvPicPr>
          <p:nvPr/>
        </p:nvPicPr>
        <p:blipFill>
          <a:blip r:embed="rId3"/>
          <a:stretch>
            <a:fillRect/>
          </a:stretch>
        </p:blipFill>
        <p:spPr>
          <a:xfrm>
            <a:off x="-74236" y="-77001"/>
            <a:ext cx="4165735" cy="7007190"/>
          </a:xfrm>
          <a:prstGeom prst="rect">
            <a:avLst/>
          </a:prstGeom>
        </p:spPr>
      </p:pic>
      <p:sp>
        <p:nvSpPr>
          <p:cNvPr id="512" name="Google Shape;512;p1"/>
          <p:cNvSpPr txBox="1"/>
          <p:nvPr/>
        </p:nvSpPr>
        <p:spPr>
          <a:xfrm>
            <a:off x="4410435" y="330270"/>
            <a:ext cx="7462629" cy="6295999"/>
          </a:xfrm>
          <a:prstGeom prst="rect">
            <a:avLst/>
          </a:prstGeom>
          <a:noFill/>
          <a:ln>
            <a:noFill/>
          </a:ln>
        </p:spPr>
        <p:txBody>
          <a:bodyPr spcFirstLastPara="1" wrap="square" lIns="91425" tIns="45700" rIns="91425" bIns="45700" anchor="t" anchorCtr="0">
            <a:noAutofit/>
          </a:bodyPr>
          <a:lstStyle/>
          <a:p>
            <a:pPr marL="108000" marR="0" lvl="1" indent="0" algn="l" rtl="0">
              <a:lnSpc>
                <a:spcPct val="90000"/>
              </a:lnSpc>
              <a:spcBef>
                <a:spcPts val="0"/>
              </a:spcBef>
              <a:spcAft>
                <a:spcPts val="0"/>
              </a:spcAft>
              <a:buClr>
                <a:srgbClr val="01E0B5"/>
              </a:buClr>
              <a:buSzPts val="1600"/>
              <a:buFont typeface="Arial"/>
              <a:buNone/>
            </a:pPr>
            <a:r>
              <a:rPr lang="en-US" b="1" dirty="0">
                <a:solidFill>
                  <a:schemeClr val="bg1"/>
                </a:solidFill>
                <a:latin typeface="Trebuchet MS" panose="020B0703020202090204" pitchFamily="34" charset="0"/>
                <a:ea typeface="Trebuchet MS"/>
                <a:cs typeface="Trebuchet MS"/>
                <a:sym typeface="Trebuchet MS"/>
              </a:rPr>
              <a:t>Situation</a:t>
            </a:r>
            <a:endParaRPr sz="2000" b="1" dirty="0">
              <a:solidFill>
                <a:schemeClr val="bg1"/>
              </a:solidFill>
              <a:latin typeface="Trebuchet MS" panose="020B0703020202090204" pitchFamily="34" charset="0"/>
            </a:endParaRPr>
          </a:p>
          <a:p>
            <a:pPr marL="324000" marR="0" lvl="1" indent="-216000" algn="l" rtl="0">
              <a:lnSpc>
                <a:spcPct val="100000"/>
              </a:lnSpc>
              <a:spcBef>
                <a:spcPts val="300"/>
              </a:spcBef>
              <a:spcAft>
                <a:spcPts val="0"/>
              </a:spcAft>
              <a:buClr>
                <a:srgbClr val="01E0B5"/>
              </a:buClr>
              <a:buSzPts val="1600"/>
              <a:buFont typeface="Trebuchet MS"/>
              <a:buChar char="•"/>
            </a:pPr>
            <a:r>
              <a:rPr lang="en-GB" sz="1600" dirty="0">
                <a:solidFill>
                  <a:schemeClr val="bg1"/>
                </a:solidFill>
                <a:latin typeface="Trebuchet MS" panose="020B0703020202090204" pitchFamily="34" charset="0"/>
                <a:ea typeface="Trebuchet MS"/>
                <a:cs typeface="Trebuchet MS"/>
                <a:sym typeface="Trebuchet MS"/>
              </a:rPr>
              <a:t>Customer - </a:t>
            </a:r>
            <a:r>
              <a:rPr lang="en-GB" sz="1600" dirty="0" err="1">
                <a:solidFill>
                  <a:schemeClr val="bg1"/>
                </a:solidFill>
                <a:latin typeface="Trebuchet MS" panose="020B0703020202090204" pitchFamily="34" charset="0"/>
                <a:ea typeface="Trebuchet MS"/>
                <a:cs typeface="Trebuchet MS"/>
                <a:sym typeface="Trebuchet MS"/>
              </a:rPr>
              <a:t>PowerCo</a:t>
            </a:r>
            <a:r>
              <a:rPr lang="en-GB" sz="1600" dirty="0">
                <a:solidFill>
                  <a:schemeClr val="bg1"/>
                </a:solidFill>
                <a:latin typeface="Trebuchet MS" panose="020B0703020202090204" pitchFamily="34" charset="0"/>
                <a:ea typeface="Trebuchet MS"/>
                <a:cs typeface="Trebuchet MS"/>
                <a:sym typeface="Trebuchet MS"/>
              </a:rPr>
              <a:t> </a:t>
            </a:r>
            <a:r>
              <a:rPr lang="en-GB" sz="800" dirty="0">
                <a:solidFill>
                  <a:schemeClr val="bg1">
                    <a:lumMod val="85000"/>
                  </a:schemeClr>
                </a:solidFill>
                <a:latin typeface="Trebuchet MS" panose="020B0703020202090204" pitchFamily="34" charset="0"/>
                <a:ea typeface="Trebuchet MS"/>
                <a:cs typeface="Trebuchet MS"/>
                <a:sym typeface="Trebuchet MS"/>
              </a:rPr>
              <a:t>UTILITIES INDUSTRY that supplies Corporates, SME and residentials</a:t>
            </a:r>
          </a:p>
          <a:p>
            <a:pPr marL="324000" marR="0" lvl="1" indent="-216000" algn="l" rtl="0">
              <a:lnSpc>
                <a:spcPct val="100000"/>
              </a:lnSpc>
              <a:spcBef>
                <a:spcPts val="300"/>
              </a:spcBef>
              <a:spcAft>
                <a:spcPts val="0"/>
              </a:spcAft>
              <a:buClr>
                <a:srgbClr val="01E0B5"/>
              </a:buClr>
              <a:buSzPts val="1600"/>
              <a:buFont typeface="Trebuchet MS"/>
              <a:buChar char="•"/>
            </a:pPr>
            <a:r>
              <a:rPr lang="en-GB" sz="1600" dirty="0">
                <a:solidFill>
                  <a:schemeClr val="bg1"/>
                </a:solidFill>
                <a:latin typeface="Trebuchet MS" panose="020B0703020202090204" pitchFamily="34" charset="0"/>
                <a:ea typeface="Trebuchet MS"/>
                <a:cs typeface="Trebuchet MS"/>
                <a:sym typeface="Trebuchet MS"/>
              </a:rPr>
              <a:t>Problem – Significant Churn problem among SME customers</a:t>
            </a:r>
          </a:p>
          <a:p>
            <a:pPr marL="324000" lvl="1" indent="-216000">
              <a:spcBef>
                <a:spcPts val="300"/>
              </a:spcBef>
              <a:buClr>
                <a:srgbClr val="01E0B5"/>
              </a:buClr>
              <a:buSzPts val="1600"/>
              <a:buFont typeface="Trebuchet MS"/>
              <a:buChar char="•"/>
            </a:pPr>
            <a:r>
              <a:rPr lang="en-GB" sz="1600" dirty="0">
                <a:solidFill>
                  <a:schemeClr val="bg1"/>
                </a:solidFill>
                <a:latin typeface="Trebuchet MS" panose="020B0703020202090204" pitchFamily="34" charset="0"/>
                <a:sym typeface="Trebuchet MS"/>
              </a:rPr>
              <a:t>Client Hypothesis - Predicting customers likely to churn using a ML model.</a:t>
            </a:r>
            <a:endParaRPr sz="1600" b="0" i="0" u="none" strike="noStrike" cap="none" dirty="0">
              <a:solidFill>
                <a:schemeClr val="bg1"/>
              </a:solidFill>
              <a:latin typeface="Trebuchet MS" panose="020B0703020202090204" pitchFamily="34" charset="0"/>
              <a:ea typeface="Trebuchet MS"/>
              <a:cs typeface="Trebuchet MS"/>
              <a:sym typeface="Trebuchet MS"/>
            </a:endParaRPr>
          </a:p>
          <a:p>
            <a:pPr marL="550800" marR="0" lvl="2" indent="-114399" algn="l" rtl="0">
              <a:lnSpc>
                <a:spcPct val="90000"/>
              </a:lnSpc>
              <a:spcBef>
                <a:spcPts val="300"/>
              </a:spcBef>
              <a:spcAft>
                <a:spcPts val="0"/>
              </a:spcAft>
              <a:buClr>
                <a:srgbClr val="01E0B5"/>
              </a:buClr>
              <a:buSzPts val="1600"/>
              <a:buFont typeface="Trebuchet MS"/>
              <a:buNone/>
            </a:pPr>
            <a:endParaRPr sz="1600" b="0" i="0" u="none" strike="noStrike" cap="none" dirty="0">
              <a:solidFill>
                <a:schemeClr val="bg1"/>
              </a:solidFill>
              <a:latin typeface="Trebuchet MS" panose="020B0703020202090204" pitchFamily="34" charset="0"/>
              <a:ea typeface="Trebuchet MS"/>
              <a:cs typeface="Trebuchet MS"/>
              <a:sym typeface="Trebuchet MS"/>
            </a:endParaRPr>
          </a:p>
          <a:p>
            <a:pPr marL="108000" marR="0" lvl="1" indent="0" algn="l" rtl="0">
              <a:lnSpc>
                <a:spcPct val="90000"/>
              </a:lnSpc>
              <a:spcBef>
                <a:spcPts val="300"/>
              </a:spcBef>
              <a:spcAft>
                <a:spcPts val="0"/>
              </a:spcAft>
              <a:buClr>
                <a:srgbClr val="01E0B5"/>
              </a:buClr>
              <a:buSzPts val="1600"/>
              <a:buFont typeface="Arial"/>
              <a:buNone/>
            </a:pPr>
            <a:r>
              <a:rPr lang="en-US" b="1" dirty="0">
                <a:solidFill>
                  <a:schemeClr val="bg1"/>
                </a:solidFill>
                <a:latin typeface="Trebuchet MS" panose="020B0703020202090204" pitchFamily="34" charset="0"/>
                <a:ea typeface="Trebuchet MS"/>
                <a:cs typeface="Trebuchet MS"/>
                <a:sym typeface="Trebuchet MS"/>
              </a:rPr>
              <a:t>Complication</a:t>
            </a:r>
            <a:endParaRPr sz="2000" b="1" dirty="0">
              <a:solidFill>
                <a:schemeClr val="bg1"/>
              </a:solidFill>
              <a:latin typeface="Trebuchet MS" panose="020B0703020202090204" pitchFamily="34" charset="0"/>
            </a:endParaRPr>
          </a:p>
          <a:p>
            <a:pPr marL="324000" lvl="1" indent="-216000">
              <a:spcBef>
                <a:spcPts val="300"/>
              </a:spcBef>
              <a:buClr>
                <a:srgbClr val="01E0B5"/>
              </a:buClr>
              <a:buSzPts val="1600"/>
              <a:buFont typeface="Trebuchet MS"/>
              <a:buChar char="•"/>
            </a:pPr>
            <a:r>
              <a:rPr lang="en-GB" sz="1600" dirty="0">
                <a:solidFill>
                  <a:schemeClr val="bg1"/>
                </a:solidFill>
                <a:latin typeface="Trebuchet MS" panose="020B0703020202090204" pitchFamily="34" charset="0"/>
                <a:ea typeface="Trebuchet MS"/>
                <a:cs typeface="Trebuchet MS"/>
                <a:sym typeface="Trebuchet MS"/>
              </a:rPr>
              <a:t>Given </a:t>
            </a:r>
            <a:r>
              <a:rPr lang="en-GB" sz="1600" dirty="0" err="1">
                <a:solidFill>
                  <a:schemeClr val="bg1"/>
                </a:solidFill>
                <a:latin typeface="Trebuchet MS" panose="020B0703020202090204" pitchFamily="34" charset="0"/>
                <a:ea typeface="Trebuchet MS"/>
                <a:cs typeface="Trebuchet MS"/>
                <a:sym typeface="Trebuchet MS"/>
              </a:rPr>
              <a:t>PowerCo’s</a:t>
            </a:r>
            <a:r>
              <a:rPr lang="en-GB" sz="1600" dirty="0">
                <a:solidFill>
                  <a:schemeClr val="bg1"/>
                </a:solidFill>
                <a:latin typeface="Trebuchet MS" panose="020B0703020202090204" pitchFamily="34" charset="0"/>
                <a:ea typeface="Trebuchet MS"/>
                <a:cs typeface="Trebuchet MS"/>
                <a:sym typeface="Trebuchet MS"/>
              </a:rPr>
              <a:t> dataset BGX.X explored the connection between churn and price sensitivity (HP_1). We also engineered new features to improve our predictive model.</a:t>
            </a:r>
            <a:endParaRPr sz="1600" b="0" i="0" u="none" strike="noStrike" cap="none" dirty="0">
              <a:solidFill>
                <a:schemeClr val="bg1"/>
              </a:solidFill>
              <a:latin typeface="Trebuchet MS" panose="020B0703020202090204" pitchFamily="34" charset="0"/>
              <a:ea typeface="Trebuchet MS"/>
              <a:cs typeface="Trebuchet MS"/>
              <a:sym typeface="Trebuchet MS"/>
            </a:endParaRPr>
          </a:p>
          <a:p>
            <a:pPr marL="550800" marR="0" lvl="2" indent="-114399" algn="l" rtl="0">
              <a:lnSpc>
                <a:spcPct val="90000"/>
              </a:lnSpc>
              <a:spcBef>
                <a:spcPts val="300"/>
              </a:spcBef>
              <a:spcAft>
                <a:spcPts val="0"/>
              </a:spcAft>
              <a:buClr>
                <a:srgbClr val="01E0B5"/>
              </a:buClr>
              <a:buSzPts val="1600"/>
              <a:buFont typeface="Trebuchet MS"/>
              <a:buNone/>
            </a:pPr>
            <a:endParaRPr sz="1600" b="0" i="0" u="none" strike="noStrike" cap="none" dirty="0">
              <a:solidFill>
                <a:schemeClr val="bg1"/>
              </a:solidFill>
              <a:latin typeface="Trebuchet MS" panose="020B0703020202090204" pitchFamily="34" charset="0"/>
              <a:ea typeface="Trebuchet MS"/>
              <a:cs typeface="Trebuchet MS"/>
              <a:sym typeface="Trebuchet MS"/>
            </a:endParaRPr>
          </a:p>
          <a:p>
            <a:pPr marL="108000" marR="0" lvl="1" indent="0" algn="l" rtl="0">
              <a:lnSpc>
                <a:spcPct val="90000"/>
              </a:lnSpc>
              <a:spcBef>
                <a:spcPts val="300"/>
              </a:spcBef>
              <a:spcAft>
                <a:spcPts val="0"/>
              </a:spcAft>
              <a:buClr>
                <a:srgbClr val="01E0B5"/>
              </a:buClr>
              <a:buSzPts val="1600"/>
              <a:buFont typeface="Arial"/>
              <a:buNone/>
            </a:pPr>
            <a:r>
              <a:rPr lang="en-US" b="1" dirty="0">
                <a:solidFill>
                  <a:schemeClr val="bg1"/>
                </a:solidFill>
                <a:latin typeface="Trebuchet MS" panose="020B0703020202090204" pitchFamily="34" charset="0"/>
                <a:ea typeface="Trebuchet MS"/>
                <a:cs typeface="Trebuchet MS"/>
                <a:sym typeface="Trebuchet MS"/>
              </a:rPr>
              <a:t>Feature Engineering and ML Model</a:t>
            </a:r>
            <a:endParaRPr sz="2000" b="1" dirty="0">
              <a:solidFill>
                <a:schemeClr val="bg1"/>
              </a:solidFill>
              <a:latin typeface="Trebuchet MS" panose="020B0703020202090204" pitchFamily="34" charset="0"/>
            </a:endParaRPr>
          </a:p>
          <a:p>
            <a:pPr marL="323999" marR="0" lvl="1" indent="-216000" algn="l" rtl="0">
              <a:lnSpc>
                <a:spcPct val="100000"/>
              </a:lnSpc>
              <a:spcBef>
                <a:spcPts val="300"/>
              </a:spcBef>
              <a:spcAft>
                <a:spcPts val="0"/>
              </a:spcAft>
              <a:buClr>
                <a:srgbClr val="01E0B5"/>
              </a:buClr>
              <a:buSzPts val="1600"/>
              <a:buFont typeface="Trebuchet MS"/>
              <a:buChar char="•"/>
            </a:pPr>
            <a:r>
              <a:rPr lang="en-GB" sz="1600" dirty="0">
                <a:solidFill>
                  <a:schemeClr val="bg1"/>
                </a:solidFill>
                <a:latin typeface="Trebuchet MS" panose="020B0703020202090204" pitchFamily="34" charset="0"/>
                <a:ea typeface="Trebuchet MS"/>
                <a:cs typeface="Trebuchet MS"/>
                <a:sym typeface="Trebuchet MS"/>
              </a:rPr>
              <a:t>The Data Science Team developed a pipeline to test a predictive model using supervised learning with a </a:t>
            </a:r>
            <a:r>
              <a:rPr lang="en-GB" sz="1600" dirty="0" err="1">
                <a:solidFill>
                  <a:schemeClr val="bg1"/>
                </a:solidFill>
                <a:latin typeface="Trebuchet MS" panose="020B0703020202090204" pitchFamily="34" charset="0"/>
                <a:ea typeface="Trebuchet MS"/>
                <a:cs typeface="Trebuchet MS"/>
                <a:sym typeface="Trebuchet MS"/>
              </a:rPr>
              <a:t>RandomForestClassifier</a:t>
            </a:r>
            <a:r>
              <a:rPr lang="en-GB" sz="1600" dirty="0">
                <a:solidFill>
                  <a:schemeClr val="bg1"/>
                </a:solidFill>
                <a:latin typeface="Trebuchet MS" panose="020B0703020202090204" pitchFamily="34" charset="0"/>
                <a:ea typeface="Trebuchet MS"/>
                <a:cs typeface="Trebuchet MS"/>
                <a:sym typeface="Trebuchet MS"/>
              </a:rPr>
              <a:t> for binary classification.</a:t>
            </a:r>
            <a:endParaRPr sz="1600" dirty="0">
              <a:solidFill>
                <a:schemeClr val="bg1"/>
              </a:solidFill>
              <a:latin typeface="Trebuchet MS" panose="020B0703020202090204" pitchFamily="34" charset="0"/>
              <a:ea typeface="Trebuchet MS"/>
              <a:cs typeface="Trebuchet MS"/>
              <a:sym typeface="Trebuchet MS"/>
            </a:endParaRPr>
          </a:p>
          <a:p>
            <a:pPr marL="0" marR="0" lvl="0" indent="0" algn="l" rtl="0">
              <a:lnSpc>
                <a:spcPct val="100000"/>
              </a:lnSpc>
              <a:spcBef>
                <a:spcPts val="300"/>
              </a:spcBef>
              <a:spcAft>
                <a:spcPts val="0"/>
              </a:spcAft>
              <a:buClr>
                <a:srgbClr val="01E0B5"/>
              </a:buClr>
              <a:buNone/>
            </a:pPr>
            <a:endParaRPr sz="1600" dirty="0">
              <a:solidFill>
                <a:schemeClr val="bg1"/>
              </a:solidFill>
              <a:latin typeface="Trebuchet MS" panose="020B0703020202090204" pitchFamily="34" charset="0"/>
              <a:ea typeface="Trebuchet MS"/>
              <a:cs typeface="Trebuchet MS"/>
              <a:sym typeface="Trebuchet MS"/>
            </a:endParaRPr>
          </a:p>
          <a:p>
            <a:pPr marL="0" marR="0" lvl="0" indent="0" algn="l" rtl="0">
              <a:lnSpc>
                <a:spcPct val="100000"/>
              </a:lnSpc>
              <a:spcBef>
                <a:spcPts val="300"/>
              </a:spcBef>
              <a:spcAft>
                <a:spcPts val="0"/>
              </a:spcAft>
              <a:buClr>
                <a:srgbClr val="01E0B5"/>
              </a:buClr>
              <a:buNone/>
            </a:pPr>
            <a:r>
              <a:rPr lang="en-GB" b="1" dirty="0">
                <a:solidFill>
                  <a:schemeClr val="bg1"/>
                </a:solidFill>
                <a:latin typeface="Trebuchet MS" panose="020B0703020202090204" pitchFamily="34" charset="0"/>
                <a:ea typeface="Trebuchet MS"/>
                <a:cs typeface="Trebuchet MS"/>
                <a:sym typeface="Trebuchet MS"/>
              </a:rPr>
              <a:t> Results</a:t>
            </a:r>
            <a:endParaRPr b="1" dirty="0">
              <a:solidFill>
                <a:schemeClr val="bg1"/>
              </a:solidFill>
              <a:latin typeface="Trebuchet MS" panose="020B0703020202090204" pitchFamily="34" charset="0"/>
              <a:ea typeface="Trebuchet MS"/>
              <a:cs typeface="Trebuchet MS"/>
              <a:sym typeface="Trebuchet MS"/>
            </a:endParaRPr>
          </a:p>
          <a:p>
            <a:pPr marL="323999" lvl="1" indent="-216000">
              <a:spcBef>
                <a:spcPts val="300"/>
              </a:spcBef>
              <a:buClr>
                <a:srgbClr val="01E0B5"/>
              </a:buClr>
              <a:buSzPts val="1600"/>
              <a:buFont typeface="Trebuchet MS"/>
              <a:buChar char="•"/>
            </a:pPr>
            <a:r>
              <a:rPr lang="en-US" sz="1600">
                <a:solidFill>
                  <a:schemeClr val="bg1"/>
                </a:solidFill>
                <a:latin typeface="Trebuchet MS" panose="020B0703020202090204" pitchFamily="34" charset="0"/>
                <a:ea typeface="Trebuchet MS"/>
                <a:cs typeface="Trebuchet MS"/>
                <a:sym typeface="Trebuchet MS"/>
              </a:rPr>
              <a:t>The </a:t>
            </a:r>
            <a:r>
              <a:rPr lang="en-US" sz="1600" dirty="0">
                <a:solidFill>
                  <a:schemeClr val="bg1"/>
                </a:solidFill>
                <a:latin typeface="Trebuchet MS" panose="020B0703020202090204" pitchFamily="34" charset="0"/>
                <a:ea typeface="Trebuchet MS"/>
                <a:cs typeface="Trebuchet MS"/>
                <a:sym typeface="Trebuchet MS"/>
              </a:rPr>
              <a:t>ML model attains an 89.9% accuracy after hyperparameter tuning during prediction tasks, with room for performance improvement.</a:t>
            </a:r>
          </a:p>
          <a:p>
            <a:pPr marL="107999" lvl="1" algn="l" rtl="0">
              <a:spcBef>
                <a:spcPts val="300"/>
              </a:spcBef>
              <a:spcAft>
                <a:spcPts val="0"/>
              </a:spcAft>
              <a:buClr>
                <a:srgbClr val="01E0B5"/>
              </a:buClr>
              <a:buSzPts val="1600"/>
            </a:pPr>
            <a:endParaRPr lang="en-US" sz="1600" dirty="0">
              <a:solidFill>
                <a:schemeClr val="bg1"/>
              </a:solidFill>
              <a:latin typeface="Trebuchet MS" panose="020B0703020202090204" pitchFamily="34" charset="0"/>
              <a:ea typeface="Trebuchet MS"/>
              <a:cs typeface="Trebuchet MS"/>
              <a:sym typeface="Trebuchet MS"/>
            </a:endParaRPr>
          </a:p>
          <a:p>
            <a:pPr marL="107999" lvl="1" algn="l" rtl="0">
              <a:spcBef>
                <a:spcPts val="300"/>
              </a:spcBef>
              <a:spcAft>
                <a:spcPts val="0"/>
              </a:spcAft>
              <a:buClr>
                <a:srgbClr val="01E0B5"/>
              </a:buClr>
              <a:buSzPts val="1600"/>
            </a:pPr>
            <a:r>
              <a:rPr lang="en-GB" b="1" dirty="0">
                <a:solidFill>
                  <a:schemeClr val="bg1"/>
                </a:solidFill>
                <a:latin typeface="Trebuchet MS" panose="020B0703020202090204" pitchFamily="34" charset="0"/>
                <a:ea typeface="Trebuchet MS"/>
                <a:cs typeface="Trebuchet MS"/>
                <a:sym typeface="Trebuchet MS"/>
              </a:rPr>
              <a:t>Next Steps</a:t>
            </a:r>
            <a:endParaRPr lang="en-US" b="1" dirty="0">
              <a:solidFill>
                <a:schemeClr val="bg1"/>
              </a:solidFill>
              <a:latin typeface="Trebuchet MS" panose="020B0703020202090204" pitchFamily="34" charset="0"/>
              <a:ea typeface="Trebuchet MS"/>
              <a:cs typeface="Trebuchet MS"/>
              <a:sym typeface="Trebuchet MS"/>
            </a:endParaRPr>
          </a:p>
          <a:p>
            <a:pPr marL="323999" lvl="1" indent="-216000" algn="l" rtl="0">
              <a:spcBef>
                <a:spcPts val="300"/>
              </a:spcBef>
              <a:spcAft>
                <a:spcPts val="0"/>
              </a:spcAft>
              <a:buClr>
                <a:srgbClr val="01E0B5"/>
              </a:buClr>
              <a:buSzPts val="1600"/>
              <a:buFont typeface="Trebuchet MS"/>
              <a:buChar char="•"/>
            </a:pPr>
            <a:r>
              <a:rPr lang="it-IT" sz="1600" b="0" i="0" u="none" strike="noStrike" dirty="0">
                <a:solidFill>
                  <a:schemeClr val="bg1"/>
                </a:solidFill>
                <a:effectLst/>
                <a:latin typeface="Trebuchet MS" panose="020B0703020202090204" pitchFamily="34" charset="0"/>
              </a:rPr>
              <a:t>To </a:t>
            </a:r>
            <a:r>
              <a:rPr lang="it-IT" sz="1600" b="0" i="0" u="none" strike="noStrike" dirty="0" err="1">
                <a:solidFill>
                  <a:schemeClr val="bg1"/>
                </a:solidFill>
                <a:effectLst/>
                <a:latin typeface="Trebuchet MS" panose="020B0703020202090204" pitchFamily="34" charset="0"/>
              </a:rPr>
              <a:t>enhance</a:t>
            </a:r>
            <a:r>
              <a:rPr lang="it-IT" sz="1600" b="0" i="0" u="none" strike="noStrike" dirty="0">
                <a:solidFill>
                  <a:schemeClr val="bg1"/>
                </a:solidFill>
                <a:effectLst/>
                <a:latin typeface="Trebuchet MS" panose="020B0703020202090204" pitchFamily="34" charset="0"/>
              </a:rPr>
              <a:t> the </a:t>
            </a:r>
            <a:r>
              <a:rPr lang="it-IT" sz="1600" b="0" i="0" u="none" strike="noStrike" dirty="0" err="1">
                <a:solidFill>
                  <a:schemeClr val="bg1"/>
                </a:solidFill>
                <a:effectLst/>
                <a:latin typeface="Trebuchet MS" panose="020B0703020202090204" pitchFamily="34" charset="0"/>
              </a:rPr>
              <a:t>model's</a:t>
            </a:r>
            <a:r>
              <a:rPr lang="it-IT" sz="1600" b="0" i="0" u="none" strike="noStrike" dirty="0">
                <a:solidFill>
                  <a:schemeClr val="bg1"/>
                </a:solidFill>
                <a:effectLst/>
                <a:latin typeface="Trebuchet MS" panose="020B0703020202090204" pitchFamily="34" charset="0"/>
              </a:rPr>
              <a:t> performance, </a:t>
            </a:r>
            <a:r>
              <a:rPr lang="it-IT" sz="1600" b="0" i="0" u="none" strike="noStrike" dirty="0" err="1">
                <a:solidFill>
                  <a:schemeClr val="bg1"/>
                </a:solidFill>
                <a:effectLst/>
                <a:latin typeface="Trebuchet MS" panose="020B0703020202090204" pitchFamily="34" charset="0"/>
              </a:rPr>
              <a:t>we</a:t>
            </a:r>
            <a:r>
              <a:rPr lang="it-IT" sz="1600" b="0" i="0" u="none" strike="noStrike" dirty="0">
                <a:solidFill>
                  <a:schemeClr val="bg1"/>
                </a:solidFill>
                <a:effectLst/>
                <a:latin typeface="Trebuchet MS" panose="020B0703020202090204" pitchFamily="34" charset="0"/>
              </a:rPr>
              <a:t> </a:t>
            </a:r>
            <a:r>
              <a:rPr lang="it-IT" sz="1600" b="0" i="0" u="none" strike="noStrike" dirty="0" err="1">
                <a:solidFill>
                  <a:schemeClr val="bg1"/>
                </a:solidFill>
                <a:effectLst/>
                <a:latin typeface="Trebuchet MS" panose="020B0703020202090204" pitchFamily="34" charset="0"/>
              </a:rPr>
              <a:t>will</a:t>
            </a:r>
            <a:r>
              <a:rPr lang="it-IT" sz="1600" b="0" i="0" u="none" strike="noStrike" dirty="0">
                <a:solidFill>
                  <a:schemeClr val="bg1"/>
                </a:solidFill>
                <a:effectLst/>
                <a:latin typeface="Trebuchet MS" panose="020B0703020202090204" pitchFamily="34" charset="0"/>
              </a:rPr>
              <a:t> </a:t>
            </a:r>
            <a:r>
              <a:rPr lang="it-IT" sz="1600" b="0" i="0" u="none" strike="noStrike" dirty="0" err="1">
                <a:solidFill>
                  <a:schemeClr val="bg1"/>
                </a:solidFill>
                <a:effectLst/>
                <a:latin typeface="Trebuchet MS" panose="020B0703020202090204" pitchFamily="34" charset="0"/>
              </a:rPr>
              <a:t>explore</a:t>
            </a:r>
            <a:r>
              <a:rPr lang="it-IT" sz="1600" b="0" i="0" u="none" strike="noStrike" dirty="0">
                <a:solidFill>
                  <a:schemeClr val="bg1"/>
                </a:solidFill>
                <a:effectLst/>
                <a:latin typeface="Trebuchet MS" panose="020B0703020202090204" pitchFamily="34" charset="0"/>
              </a:rPr>
              <a:t> </a:t>
            </a:r>
            <a:r>
              <a:rPr lang="it-IT" sz="1600" b="0" i="0" u="none" strike="noStrike" dirty="0" err="1">
                <a:solidFill>
                  <a:schemeClr val="bg1"/>
                </a:solidFill>
                <a:effectLst/>
                <a:latin typeface="Trebuchet MS" panose="020B0703020202090204" pitchFamily="34" charset="0"/>
              </a:rPr>
              <a:t>different</a:t>
            </a:r>
            <a:r>
              <a:rPr lang="it-IT" sz="1600" b="0" i="0" u="none" strike="noStrike" dirty="0">
                <a:solidFill>
                  <a:schemeClr val="bg1"/>
                </a:solidFill>
                <a:effectLst/>
                <a:latin typeface="Trebuchet MS" panose="020B0703020202090204" pitchFamily="34" charset="0"/>
              </a:rPr>
              <a:t> </a:t>
            </a:r>
            <a:r>
              <a:rPr lang="it-IT" sz="1600" b="0" i="0" u="none" strike="noStrike" dirty="0" err="1">
                <a:solidFill>
                  <a:schemeClr val="bg1"/>
                </a:solidFill>
                <a:effectLst/>
                <a:latin typeface="Trebuchet MS" panose="020B0703020202090204" pitchFamily="34" charset="0"/>
              </a:rPr>
              <a:t>classification</a:t>
            </a:r>
            <a:r>
              <a:rPr lang="it-IT" sz="1600" b="0" i="0" u="none" strike="noStrike" dirty="0">
                <a:solidFill>
                  <a:schemeClr val="bg1"/>
                </a:solidFill>
                <a:effectLst/>
                <a:latin typeface="Trebuchet MS" panose="020B0703020202090204" pitchFamily="34" charset="0"/>
              </a:rPr>
              <a:t> </a:t>
            </a:r>
            <a:r>
              <a:rPr lang="it-IT" sz="1600" b="0" i="0" u="none" strike="noStrike" dirty="0" err="1">
                <a:solidFill>
                  <a:schemeClr val="bg1"/>
                </a:solidFill>
                <a:effectLst/>
                <a:latin typeface="Trebuchet MS" panose="020B0703020202090204" pitchFamily="34" charset="0"/>
              </a:rPr>
              <a:t>algorithms</a:t>
            </a:r>
            <a:r>
              <a:rPr lang="it-IT" sz="1600" b="0" i="0" u="none" strike="noStrike" dirty="0">
                <a:solidFill>
                  <a:schemeClr val="bg1"/>
                </a:solidFill>
                <a:effectLst/>
                <a:latin typeface="Trebuchet MS" panose="020B0703020202090204" pitchFamily="34" charset="0"/>
              </a:rPr>
              <a:t>, </a:t>
            </a:r>
            <a:r>
              <a:rPr lang="it-IT" sz="1600" b="0" i="0" u="none" strike="noStrike" dirty="0" err="1">
                <a:solidFill>
                  <a:schemeClr val="bg1"/>
                </a:solidFill>
                <a:effectLst/>
                <a:latin typeface="Trebuchet MS" panose="020B0703020202090204" pitchFamily="34" charset="0"/>
              </a:rPr>
              <a:t>improve</a:t>
            </a:r>
            <a:r>
              <a:rPr lang="it-IT" sz="1600" b="0" i="0" u="none" strike="noStrike" dirty="0">
                <a:solidFill>
                  <a:schemeClr val="bg1"/>
                </a:solidFill>
                <a:effectLst/>
                <a:latin typeface="Trebuchet MS" panose="020B0703020202090204" pitchFamily="34" charset="0"/>
              </a:rPr>
              <a:t> </a:t>
            </a:r>
            <a:r>
              <a:rPr lang="it-IT" sz="1600" b="0" i="0" u="none" strike="noStrike" dirty="0" err="1">
                <a:solidFill>
                  <a:schemeClr val="bg1"/>
                </a:solidFill>
                <a:effectLst/>
                <a:latin typeface="Trebuchet MS" panose="020B0703020202090204" pitchFamily="34" charset="0"/>
              </a:rPr>
              <a:t>feature</a:t>
            </a:r>
            <a:r>
              <a:rPr lang="it-IT" sz="1600" b="0" i="0" u="none" strike="noStrike" dirty="0">
                <a:solidFill>
                  <a:schemeClr val="bg1"/>
                </a:solidFill>
                <a:effectLst/>
                <a:latin typeface="Trebuchet MS" panose="020B0703020202090204" pitchFamily="34" charset="0"/>
              </a:rPr>
              <a:t> </a:t>
            </a:r>
            <a:r>
              <a:rPr lang="it-IT" sz="1600" b="0" i="0" u="none" strike="noStrike" dirty="0" err="1">
                <a:solidFill>
                  <a:schemeClr val="bg1"/>
                </a:solidFill>
                <a:effectLst/>
                <a:latin typeface="Trebuchet MS" panose="020B0703020202090204" pitchFamily="34" charset="0"/>
              </a:rPr>
              <a:t>engineering</a:t>
            </a:r>
            <a:r>
              <a:rPr lang="it-IT" sz="1600" b="0" i="0" u="none" strike="noStrike" dirty="0">
                <a:solidFill>
                  <a:schemeClr val="bg1"/>
                </a:solidFill>
                <a:effectLst/>
                <a:latin typeface="Trebuchet MS" panose="020B0703020202090204" pitchFamily="34" charset="0"/>
              </a:rPr>
              <a:t>, </a:t>
            </a:r>
            <a:r>
              <a:rPr lang="it-IT" sz="1600" b="0" i="0" u="none" strike="noStrike" dirty="0" err="1">
                <a:solidFill>
                  <a:schemeClr val="bg1"/>
                </a:solidFill>
                <a:effectLst/>
                <a:latin typeface="Trebuchet MS" panose="020B0703020202090204" pitchFamily="34" charset="0"/>
              </a:rPr>
              <a:t>collect</a:t>
            </a:r>
            <a:r>
              <a:rPr lang="it-IT" sz="1600" b="0" i="0" u="none" strike="noStrike" dirty="0">
                <a:solidFill>
                  <a:schemeClr val="bg1"/>
                </a:solidFill>
                <a:effectLst/>
                <a:latin typeface="Trebuchet MS" panose="020B0703020202090204" pitchFamily="34" charset="0"/>
              </a:rPr>
              <a:t> </a:t>
            </a:r>
            <a:r>
              <a:rPr lang="it-IT" sz="1600" b="0" i="0" u="none" strike="noStrike" dirty="0" err="1">
                <a:solidFill>
                  <a:schemeClr val="bg1"/>
                </a:solidFill>
                <a:effectLst/>
                <a:latin typeface="Trebuchet MS" panose="020B0703020202090204" pitchFamily="34" charset="0"/>
              </a:rPr>
              <a:t>additional</a:t>
            </a:r>
            <a:r>
              <a:rPr lang="it-IT" sz="1600" b="0" i="0" u="none" strike="noStrike" dirty="0">
                <a:solidFill>
                  <a:schemeClr val="bg1"/>
                </a:solidFill>
                <a:effectLst/>
                <a:latin typeface="Trebuchet MS" panose="020B0703020202090204" pitchFamily="34" charset="0"/>
              </a:rPr>
              <a:t> data, and </a:t>
            </a:r>
            <a:r>
              <a:rPr lang="it-IT" sz="1600" b="0" i="0" u="none" strike="noStrike" dirty="0" err="1">
                <a:solidFill>
                  <a:schemeClr val="bg1"/>
                </a:solidFill>
                <a:effectLst/>
                <a:latin typeface="Trebuchet MS" panose="020B0703020202090204" pitchFamily="34" charset="0"/>
              </a:rPr>
              <a:t>address</a:t>
            </a:r>
            <a:r>
              <a:rPr lang="it-IT" sz="1600" b="0" i="0" u="none" strike="noStrike" dirty="0">
                <a:solidFill>
                  <a:schemeClr val="bg1"/>
                </a:solidFill>
                <a:effectLst/>
                <a:latin typeface="Trebuchet MS" panose="020B0703020202090204" pitchFamily="34" charset="0"/>
              </a:rPr>
              <a:t> </a:t>
            </a:r>
            <a:r>
              <a:rPr lang="it-IT" sz="1600" b="0" i="0" u="none" strike="noStrike" dirty="0" err="1">
                <a:solidFill>
                  <a:schemeClr val="bg1"/>
                </a:solidFill>
                <a:effectLst/>
                <a:latin typeface="Trebuchet MS" panose="020B0703020202090204" pitchFamily="34" charset="0"/>
              </a:rPr>
              <a:t>class</a:t>
            </a:r>
            <a:r>
              <a:rPr lang="it-IT" sz="1600" b="0" i="0" u="none" strike="noStrike" dirty="0">
                <a:solidFill>
                  <a:schemeClr val="bg1"/>
                </a:solidFill>
                <a:effectLst/>
                <a:latin typeface="Trebuchet MS" panose="020B0703020202090204" pitchFamily="34" charset="0"/>
              </a:rPr>
              <a:t> </a:t>
            </a:r>
            <a:r>
              <a:rPr lang="it-IT" sz="1600" b="0" i="0" u="none" strike="noStrike" dirty="0" err="1">
                <a:solidFill>
                  <a:schemeClr val="bg1"/>
                </a:solidFill>
                <a:effectLst/>
                <a:latin typeface="Trebuchet MS" panose="020B0703020202090204" pitchFamily="34" charset="0"/>
              </a:rPr>
              <a:t>imbalance</a:t>
            </a:r>
            <a:r>
              <a:rPr lang="it-IT" sz="1600" b="0" i="0" u="none" strike="noStrike" dirty="0">
                <a:solidFill>
                  <a:schemeClr val="bg1"/>
                </a:solidFill>
                <a:effectLst/>
                <a:latin typeface="Trebuchet MS" panose="020B0703020202090204" pitchFamily="34" charset="0"/>
              </a:rPr>
              <a:t>.</a:t>
            </a:r>
            <a:endParaRPr lang="en-US" sz="1600" dirty="0">
              <a:solidFill>
                <a:schemeClr val="bg1"/>
              </a:solidFill>
              <a:latin typeface="Trebuchet MS" panose="020B0703020202090204" pitchFamily="34" charset="0"/>
              <a:ea typeface="Trebuchet MS"/>
              <a:cs typeface="Trebuchet MS"/>
              <a:sym typeface="Trebuchet MS"/>
            </a:endParaRPr>
          </a:p>
        </p:txBody>
      </p:sp>
      <p:sp>
        <p:nvSpPr>
          <p:cNvPr id="511" name="Google Shape;511;p1"/>
          <p:cNvSpPr txBox="1">
            <a:spLocks noGrp="1"/>
          </p:cNvSpPr>
          <p:nvPr>
            <p:ph type="title"/>
          </p:nvPr>
        </p:nvSpPr>
        <p:spPr>
          <a:xfrm>
            <a:off x="218330" y="0"/>
            <a:ext cx="3508662" cy="2876086"/>
          </a:xfrm>
          <a:prstGeom prst="rect">
            <a:avLst/>
          </a:prstGeom>
          <a:noFill/>
          <a:ln>
            <a:noFill/>
          </a:ln>
        </p:spPr>
        <p:txBody>
          <a:bodyPr spcFirstLastPara="1" wrap="square" lIns="0" tIns="0" rIns="0" bIns="0" anchor="ctr" anchorCtr="0">
            <a:noAutofit/>
          </a:bodyPr>
          <a:lstStyle/>
          <a:p>
            <a:pPr>
              <a:spcBef>
                <a:spcPts val="0"/>
              </a:spcBef>
              <a:buClr>
                <a:srgbClr val="D4DF33"/>
              </a:buClr>
              <a:buSzPts val="3200"/>
            </a:pPr>
            <a:r>
              <a:rPr lang="en-US" sz="1400" b="1" dirty="0">
                <a:solidFill>
                  <a:schemeClr val="bg1"/>
                </a:solidFill>
                <a:latin typeface="Trebuchet MS" panose="020B0703020202090204" pitchFamily="34" charset="0"/>
              </a:rPr>
              <a:t>EXECUTIVE SUMMARY</a:t>
            </a:r>
            <a:br>
              <a:rPr lang="en-US" sz="1400" b="1" dirty="0">
                <a:solidFill>
                  <a:schemeClr val="bg1"/>
                </a:solidFill>
                <a:latin typeface="Trebuchet MS" panose="020B0703020202090204" pitchFamily="34" charset="0"/>
              </a:rPr>
            </a:br>
            <a:r>
              <a:rPr lang="en-US" sz="1000" b="1" dirty="0">
                <a:solidFill>
                  <a:schemeClr val="bg1"/>
                </a:solidFill>
                <a:latin typeface="Trebuchet MS" panose="020B0703020202090204" pitchFamily="34" charset="0"/>
              </a:rPr>
              <a:t> </a:t>
            </a:r>
            <a:br>
              <a:rPr lang="en-US" sz="1400" b="1" dirty="0">
                <a:solidFill>
                  <a:schemeClr val="bg1"/>
                </a:solidFill>
                <a:latin typeface="Trebuchet MS" panose="020B0703020202090204" pitchFamily="34" charset="0"/>
              </a:rPr>
            </a:br>
            <a:r>
              <a:rPr lang="en-US" b="1" dirty="0">
                <a:solidFill>
                  <a:schemeClr val="bg1"/>
                </a:solidFill>
                <a:latin typeface="Trebuchet MS" panose="020B0703020202090204" pitchFamily="34" charset="0"/>
              </a:rPr>
              <a:t>Data-Driven Insights </a:t>
            </a:r>
            <a:br>
              <a:rPr lang="en-US" b="1" dirty="0">
                <a:solidFill>
                  <a:schemeClr val="bg1"/>
                </a:solidFill>
                <a:latin typeface="Trebuchet MS" panose="020B0703020202090204" pitchFamily="34" charset="0"/>
              </a:rPr>
            </a:br>
            <a:r>
              <a:rPr lang="en-US" b="1" dirty="0">
                <a:solidFill>
                  <a:schemeClr val="bg1"/>
                </a:solidFill>
                <a:latin typeface="Trebuchet MS" panose="020B0703020202090204" pitchFamily="34" charset="0"/>
              </a:rPr>
              <a:t>for Churn Prediction</a:t>
            </a:r>
          </a:p>
        </p:txBody>
      </p:sp>
      <p:sp>
        <p:nvSpPr>
          <p:cNvPr id="10" name="ee4pFootnotes">
            <a:extLst>
              <a:ext uri="{FF2B5EF4-FFF2-40B4-BE49-F238E27FC236}">
                <a16:creationId xmlns:a16="http://schemas.microsoft.com/office/drawing/2014/main" id="{D3173432-D588-3640-AB89-946F79414192}"/>
              </a:ext>
            </a:extLst>
          </p:cNvPr>
          <p:cNvSpPr>
            <a:spLocks noChangeArrowheads="1"/>
          </p:cNvSpPr>
          <p:nvPr/>
        </p:nvSpPr>
        <p:spPr bwMode="auto">
          <a:xfrm>
            <a:off x="218330" y="6421148"/>
            <a:ext cx="11973670" cy="205121"/>
          </a:xfrm>
          <a:prstGeom prst="rect">
            <a:avLst/>
          </a:prstGeom>
          <a:noFill/>
          <a:ln w="9525" algn="ctr">
            <a:noFill/>
            <a:miter lim="800000"/>
            <a:headEnd type="none" w="lg" len="lg"/>
            <a:tailEnd type="none" w="lg" len="lg"/>
          </a:ln>
        </p:spPr>
        <p:txBody>
          <a:bodyPr vert="horz" wrap="square" lIns="0" tIns="0" rIns="0" bIns="0" anchor="b" anchorCtr="0">
            <a:spAutoFit/>
          </a:bodyPr>
          <a:lstStyle/>
          <a:p>
            <a:r>
              <a:rPr lang="en-US" sz="1333" dirty="0">
                <a:solidFill>
                  <a:schemeClr val="bg1"/>
                </a:solidFill>
                <a:latin typeface="Trebuchet MS" panose="020B0703020202090204" pitchFamily="34" charset="0"/>
              </a:rPr>
              <a:t>31 October 2023         BCG.X   -   DST</a:t>
            </a:r>
          </a:p>
        </p:txBody>
      </p:sp>
    </p:spTree>
    <p:extLst>
      <p:ext uri="{BB962C8B-B14F-4D97-AF65-F5344CB8AC3E}">
        <p14:creationId xmlns:p14="http://schemas.microsoft.com/office/powerpoint/2010/main" val="60439808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EE4P_STYLE_ID" val="39dcc26a-7131-49f4-a9eb-1c0521500c03"/>
  <p:tag name="THINKCELLPRESENTATIONDONOTDELETE" val="&lt;?xml version=&quot;1.0&quot; encoding=&quot;UTF-16&quot; standalone=&quot;yes&quot;?&gt;&lt;root reqver=&quot;23045&quot;&gt;&lt;version val=&quot;24188&quot;/&gt;&lt;CPresentation id=&quot;1&quot;&gt;&lt;m_precDefaultNumber&gt;&lt;m_bNumberIsYear val=&quot;1&quot;/&gt;&lt;m_chMinusSymbol&gt;-&lt;/m_chMinusSymbol&gt;&lt;m_chDecimalSymbol17909&gt;.&lt;/m_chDecimalSymbol17909&gt;&lt;m_nGroupingDigits17909 val=&quot;3&quot;/&gt;&lt;m_chGroupingSymbol17909&gt;,&lt;/m_chGroupingSymbol17909&gt;&lt;m_yearfmt&gt;&lt;begin val=&quot;0&quot;/&gt;&lt;end val=&quot;4&quot;/&gt;&lt;/m_yearfmt&gt;&lt;/m_precDefaultNumber&gt;&lt;m_precDefaultPercent&gt;&lt;m_bNumberIsYear val=&quot;1&quot;/&gt;&lt;m_chMinusSymbol&gt;-&lt;/m_chMinusSymbol&gt;&lt;m_nDecimalDigits17909 val=&quot;0&quot;/&gt;&lt;m_chDecimalSymbol17909&gt;.&lt;/m_chDecimalSymbol17909&gt;&lt;m_nGroupingDigits17909 val=&quot;3&quot;/&gt;&lt;m_chGroupingSymbol17909&gt;,&lt;/m_chGroupingSymbol17909&gt;&lt;m_strSuffix17909&gt;%&lt;/m_strSuffix17909&gt;&lt;m_yearfmt&gt;&lt;begin val=&quot;0&quot;/&gt;&lt;end val=&quot;4&quot;/&gt;&lt;/m_yearfmt&gt;&lt;/m_precDefaultPercent&gt;&lt;m_precDefaultDate&gt;&lt;m_bNumberIsYear val=&quot;0&quot;/&gt;&lt;m_strFormatTime&gt;%#m/%#d/%Y&lt;/m_strFormatTime&gt;&lt;m_yearfmt&gt;&lt;begin val=&quot;0&quot;/&gt;&lt;end val=&quot;0&quot;/&gt;&lt;/m_yearfmt&gt;&lt;/m_precDefaultDate&gt;&lt;m_precDefaultYear&gt;&lt;m_yearfmt&gt;&lt;begin val=&quot;0&quot;/&gt;&lt;end val=&quot;4&quot;/&gt;&lt;/m_yearfmt&gt;&lt;/m_precDefaultYear&gt;&lt;m_precDefaultQuarter&gt;&lt;m_yearfmt&gt;&lt;begin val=&quot;0&quot;/&gt;&lt;end val=&quot;4&quot;/&gt;&lt;/m_yearfmt&gt;&lt;/m_precDefaultQuarter&gt;&lt;m_precDefaultMonth&gt;&lt;m_yearfmt&gt;&lt;begin val=&quot;0&quot;/&gt;&lt;end val=&quot;4&quot;/&gt;&lt;/m_yearfmt&gt;&lt;/m_precDefaultMonth&gt;&lt;m_precDefaultWeek&gt;&lt;m_yearfmt&gt;&lt;begin val=&quot;0&quot;/&gt;&lt;end val=&quot;4&quot;/&gt;&lt;/m_yearfmt&gt;&lt;/m_precDefaultWeek&gt;&lt;m_precDefaultDay&gt;&lt;m_yearfmt&gt;&lt;begin val=&quot;0&quot;/&gt;&lt;end val=&quot;4&quot;/&gt;&lt;/m_yearfmt&gt;&lt;/m_precDefaultDay&gt;&lt;m_mruColor&gt;&lt;m_vecMRU length=&quot;0&quot;/&gt;&lt;/m_mruColor&gt;&lt;m_eweekdayFirstOfWeek val=&quot;1&quot;/&gt;&lt;m_eweekdayFirstOfWorkweek val=&quot;2&quot;/&gt;&lt;m_eweekdayFirstOfWeekend val=&quot;7&quot;/&gt;&lt;/CPresentation&gt;&lt;/root&gt;"/>
  <p:tag name="EE4P_MASTERWIZARD_DRAFT" val="0"/>
  <p:tag name="EE4P_LANGUAGE_ID" val="1033"/>
  <p:tag name="EE4P_MASTERWIZARD_MARGINS" val="0"/>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6.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33.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3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k0gDn1l7TlyrFhv1Bb7CDw"/>
</p:tagLst>
</file>

<file path=ppt/tags/tag37.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38.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3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X5AiJlc1SjikgjnNs387ng"/>
</p:tagLst>
</file>

<file path=ppt/tags/tag4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6.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5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6.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6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6.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67.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6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70.xml><?xml version="1.0" encoding="utf-8"?>
<p:tagLst xmlns:a="http://schemas.openxmlformats.org/drawingml/2006/main" xmlns:r="http://schemas.openxmlformats.org/officeDocument/2006/relationships" xmlns:p="http://schemas.openxmlformats.org/presentationml/2006/main">
  <p:tag name="EE4P_AGENDAWIZARD" val="element"/>
  <p:tag name="EE4P_AGENDAWIZARD_CONTENT" val="/DATE"/>
  <p:tag name="EE4P_AGENDAWIZARD_PROPERTIES" val="197.597/369.3848/123.634/115.6044"/>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6.xml><?xml version="1.0" encoding="utf-8"?>
<p:tagLst xmlns:a="http://schemas.openxmlformats.org/drawingml/2006/main" xmlns:r="http://schemas.openxmlformats.org/officeDocument/2006/relationships" xmlns:p="http://schemas.openxmlformats.org/presentationml/2006/main">
  <p:tag name="EE4P_AGENDAWIZARD" val="element"/>
  <p:tag name="EE4P_AGENDAWIZARD_CONTENT" val="/DATE"/>
  <p:tag name="EE4P_AGENDAWIZARD_PROPERTIES" val="197.597/369.3848/123.634/115.6044"/>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8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8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heme/theme1.xml><?xml version="1.0" encoding="utf-8"?>
<a:theme xmlns:a="http://schemas.openxmlformats.org/drawingml/2006/main" name="BCG Grid 16:9">
  <a:themeElements>
    <a:clrScheme name="The Boston Consulting Group">
      <a:dk1>
        <a:srgbClr val="575757"/>
      </a:dk1>
      <a:lt1>
        <a:sysClr val="window" lastClr="FFFFFF"/>
      </a:lt1>
      <a:dk2>
        <a:srgbClr val="29BA74"/>
      </a:dk2>
      <a:lt2>
        <a:srgbClr val="F2F2F2"/>
      </a:lt2>
      <a:accent1>
        <a:srgbClr val="03522D"/>
      </a:accent1>
      <a:accent2>
        <a:srgbClr val="197A56"/>
      </a:accent2>
      <a:accent3>
        <a:srgbClr val="D4DF33"/>
      </a:accent3>
      <a:accent4>
        <a:srgbClr val="3EAD92"/>
      </a:accent4>
      <a:accent5>
        <a:srgbClr val="6E6F73"/>
      </a:accent5>
      <a:accent6>
        <a:srgbClr val="295E7E"/>
      </a:accent6>
      <a:hlink>
        <a:srgbClr val="2E3558"/>
      </a:hlink>
      <a:folHlink>
        <a:srgbClr val="2E3558"/>
      </a:folHlink>
    </a:clrScheme>
    <a:fontScheme name="BCG Trebuchet">
      <a:majorFont>
        <a:latin typeface="Trebuchet MS"/>
        <a:ea typeface=""/>
        <a:cs typeface=""/>
      </a:majorFont>
      <a:minorFont>
        <a:latin typeface="Trebuchet MS"/>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29BA74"/>
        </a:solidFill>
        <a:ln w="9525" cap="rnd" cmpd="sng" algn="ctr">
          <a:solidFill>
            <a:srgbClr val="29BA74"/>
          </a:solidFill>
          <a:prstDash val="solid"/>
          <a:round/>
          <a:headEnd type="none" w="med" len="med"/>
          <a:tailEnd type="none" w="med" len="med"/>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1200" dirty="0" smtClean="0">
            <a:solidFill>
              <a:srgbClr val="FFFFFF"/>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9525" cap="rnd">
          <a:solidFill>
            <a:schemeClr val="tx1">
              <a:lumMod val="60000"/>
              <a:lumOff val="40000"/>
            </a:schemeClr>
          </a:solidFill>
          <a:prstDash val="solid"/>
          <a:round/>
        </a:ln>
      </a:spPr>
      <a:bodyPr/>
      <a:lstStyle/>
      <a:style>
        <a:lnRef idx="1">
          <a:schemeClr val="accent1"/>
        </a:lnRef>
        <a:fillRef idx="0">
          <a:schemeClr val="accent1"/>
        </a:fillRef>
        <a:effectRef idx="0">
          <a:schemeClr val="accent1"/>
        </a:effectRef>
        <a:fontRef idx="minor">
          <a:schemeClr val="tx1"/>
        </a:fontRef>
      </a:style>
    </a:lnDef>
    <a:txDef>
      <a:spPr>
        <a:noFill/>
        <a:ln w="9525" cap="rnd">
          <a:noFill/>
          <a:prstDash val="solid"/>
          <a:round/>
        </a:ln>
        <a:extLst>
          <a:ext uri="{909E8E84-426E-40DD-AFC4-6F175D3DCCD1}">
            <a14:hiddenFill xmlns:a14="http://schemas.microsoft.com/office/drawing/2010/main">
              <a:solidFill>
                <a:srgbClr val="29BA74"/>
              </a:solidFill>
            </a14:hiddenFill>
          </a:ext>
        </a:extLst>
      </a:spPr>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defPPr algn="ctr">
          <a:defRPr dirty="0" err="1" smtClean="0">
            <a:solidFill>
              <a:srgbClr val="575757"/>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custClrLst>
    <a:custClr name="Custom Color">
      <a:srgbClr val="37373A"/>
    </a:custClr>
    <a:custClr name="Custom Color">
      <a:srgbClr val="2E3558"/>
    </a:custClr>
    <a:custClr name="Custom Color">
      <a:srgbClr val="30C1D7"/>
    </a:custClr>
    <a:custClr name="Custom Color">
      <a:srgbClr val="670F31"/>
    </a:custClr>
    <a:custClr name="Custom Color">
      <a:srgbClr val="E71C57"/>
    </a:custClr>
  </a:custClrLst>
  <a:extLst>
    <a:ext uri="{05A4C25C-085E-4340-85A3-A5531E510DB2}">
      <thm15:themeFamily xmlns:thm15="http://schemas.microsoft.com/office/thememl/2012/main" name="Blank_16x9.potx" id="{F1417891-ADEE-4A5A-84BF-A61365689D8D}" vid="{7D249777-7FCF-437A-B862-D77B0EF45DB4}"/>
    </a:ext>
  </a:extLst>
</a:theme>
</file>

<file path=ppt/theme/theme2.xml><?xml version="1.0" encoding="utf-8"?>
<a:theme xmlns:a="http://schemas.openxmlformats.org/drawingml/2006/main" name="Office Theme">
  <a:themeElements>
    <a:clrScheme name="BCG 2015">
      <a:dk1>
        <a:srgbClr val="6E6F73"/>
      </a:dk1>
      <a:lt1>
        <a:sysClr val="window" lastClr="FFFFFF"/>
      </a:lt1>
      <a:dk2>
        <a:srgbClr val="2FC77E"/>
      </a:dk2>
      <a:lt2>
        <a:srgbClr val="E7E7E7"/>
      </a:lt2>
      <a:accent1>
        <a:srgbClr val="03522D"/>
      </a:accent1>
      <a:accent2>
        <a:srgbClr val="197A56"/>
      </a:accent2>
      <a:accent3>
        <a:srgbClr val="E3EE37"/>
      </a:accent3>
      <a:accent4>
        <a:srgbClr val="3EAD92"/>
      </a:accent4>
      <a:accent5>
        <a:srgbClr val="6E6F73"/>
      </a:accent5>
      <a:accent6>
        <a:srgbClr val="295E7E"/>
      </a:accent6>
      <a:hlink>
        <a:srgbClr val="2E3558"/>
      </a:hlink>
      <a:folHlink>
        <a:srgbClr val="670F31"/>
      </a:folHlink>
    </a:clrScheme>
    <a:fontScheme name="BCG Trebuchet">
      <a:majorFont>
        <a:latin typeface="Trebuchet MS"/>
        <a:ea typeface=""/>
        <a:cs typeface=""/>
      </a:majorFont>
      <a:minorFont>
        <a:latin typeface="Trebuchet MS"/>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BCG Colors 2015">
      <a:dk1>
        <a:srgbClr val="6E6F73"/>
      </a:dk1>
      <a:lt1>
        <a:sysClr val="window" lastClr="FFFFFF"/>
      </a:lt1>
      <a:dk2>
        <a:srgbClr val="2FC77E"/>
      </a:dk2>
      <a:lt2>
        <a:srgbClr val="E7E7E7"/>
      </a:lt2>
      <a:accent1>
        <a:srgbClr val="03522D"/>
      </a:accent1>
      <a:accent2>
        <a:srgbClr val="197A56"/>
      </a:accent2>
      <a:accent3>
        <a:srgbClr val="E3EE37"/>
      </a:accent3>
      <a:accent4>
        <a:srgbClr val="3EAD92"/>
      </a:accent4>
      <a:accent5>
        <a:srgbClr val="6E6F73"/>
      </a:accent5>
      <a:accent6>
        <a:srgbClr val="295E7E"/>
      </a:accent6>
      <a:hlink>
        <a:srgbClr val="2FC77E"/>
      </a:hlink>
      <a:folHlink>
        <a:srgbClr val="03522D"/>
      </a:folHlink>
    </a:clrScheme>
    <a:fontScheme name="BCG Trebuchet">
      <a:majorFont>
        <a:latin typeface="Trebuchet MS"/>
        <a:ea typeface=""/>
        <a:cs typeface=""/>
      </a:majorFont>
      <a:minorFont>
        <a:latin typeface="Trebuchet MS"/>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145</TotalTime>
  <Words>264</Words>
  <Application>Microsoft Macintosh PowerPoint</Application>
  <PresentationFormat>Widescreen</PresentationFormat>
  <Paragraphs>47</Paragraphs>
  <Slides>3</Slides>
  <Notes>3</Notes>
  <HiddenSlides>1</HiddenSlides>
  <MMClips>0</MMClips>
  <ScaleCrop>false</ScaleCrop>
  <HeadingPairs>
    <vt:vector size="10" baseType="variant">
      <vt:variant>
        <vt:lpstr>Caratteri utilizzati</vt:lpstr>
      </vt:variant>
      <vt:variant>
        <vt:i4>2</vt:i4>
      </vt:variant>
      <vt:variant>
        <vt:lpstr>Tema</vt:lpstr>
      </vt:variant>
      <vt:variant>
        <vt:i4>1</vt:i4>
      </vt:variant>
      <vt:variant>
        <vt:lpstr>Server OLE incorporati</vt:lpstr>
      </vt:variant>
      <vt:variant>
        <vt:i4>1</vt:i4>
      </vt:variant>
      <vt:variant>
        <vt:lpstr>Titoli diapositive</vt:lpstr>
      </vt:variant>
      <vt:variant>
        <vt:i4>3</vt:i4>
      </vt:variant>
      <vt:variant>
        <vt:lpstr>Presentazioni personalizzate</vt:lpstr>
      </vt:variant>
      <vt:variant>
        <vt:i4>1</vt:i4>
      </vt:variant>
    </vt:vector>
  </HeadingPairs>
  <TitlesOfParts>
    <vt:vector size="8" baseType="lpstr">
      <vt:lpstr>Arial</vt:lpstr>
      <vt:lpstr>Trebuchet MS</vt:lpstr>
      <vt:lpstr>BCG Grid 16:9</vt:lpstr>
      <vt:lpstr>think-cell Slide</vt:lpstr>
      <vt:lpstr>Presentazione standard di PowerPoint</vt:lpstr>
      <vt:lpstr>Executive summary best practice</vt:lpstr>
      <vt:lpstr>EXECUTIVE SUMMARY   Data-Driven Insights  for Churn Prediction</vt:lpstr>
      <vt:lpstr>Format Guide Workshop</vt:lpstr>
    </vt:vector>
  </TitlesOfParts>
  <Company>The Boston Consulting Group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The Boston Consulting Group</dc:creator>
  <cp:lastModifiedBy>Manuel Ardizio</cp:lastModifiedBy>
  <cp:revision>449</cp:revision>
  <cp:lastPrinted>2016-04-06T18:59:25Z</cp:lastPrinted>
  <dcterms:created xsi:type="dcterms:W3CDTF">2016-11-04T11:46:04Z</dcterms:created>
  <dcterms:modified xsi:type="dcterms:W3CDTF">2023-10-31T11:57:21Z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Format Name">
    <vt:lpwstr>Grid Format</vt:lpwstr>
  </property>
  <property fmtid="{D5CDD505-2E9C-101B-9397-08002B2CF9AE}" pid="3" name="NXPowerLiteLastOptimized">
    <vt:lpwstr>488649</vt:lpwstr>
  </property>
  <property fmtid="{D5CDD505-2E9C-101B-9397-08002B2CF9AE}" pid="4" name="NXPowerLiteSettings">
    <vt:lpwstr>87000AA0054001</vt:lpwstr>
  </property>
  <property fmtid="{D5CDD505-2E9C-101B-9397-08002B2CF9AE}" pid="5" name="NXPowerLiteVersion">
    <vt:lpwstr>D7.1.8</vt:lpwstr>
  </property>
  <property fmtid="{D5CDD505-2E9C-101B-9397-08002B2CF9AE}" pid="6" name="Template Name">
    <vt:lpwstr>16x9</vt:lpwstr>
  </property>
</Properties>
</file>