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E2A"/>
    <a:srgbClr val="418038"/>
    <a:srgbClr val="204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5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E37C-92FD-428F-88BA-8252838C9A40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A2EF-F8E0-4C4A-A536-0870452A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66440" y="2549698"/>
            <a:ext cx="904240" cy="883920"/>
          </a:xfrm>
          <a:prstGeom prst="rect">
            <a:avLst/>
          </a:prstGeom>
          <a:solidFill>
            <a:srgbClr val="478E2A"/>
          </a:solidFill>
          <a:ln w="889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04324" y="2549698"/>
            <a:ext cx="904240" cy="883920"/>
          </a:xfrm>
          <a:prstGeom prst="rect">
            <a:avLst/>
          </a:prstGeom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208" y="2549698"/>
            <a:ext cx="904240" cy="883920"/>
          </a:xfrm>
          <a:prstGeom prst="rect">
            <a:avLst/>
          </a:prstGeom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59164" y="399011"/>
            <a:ext cx="731520" cy="7148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88900"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164" y="1516611"/>
            <a:ext cx="731520" cy="7148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88900"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568" y="2634211"/>
            <a:ext cx="731520" cy="7148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88900"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1890684" y="2634211"/>
            <a:ext cx="731520" cy="7148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88900"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2634211"/>
            <a:ext cx="731520" cy="714894"/>
          </a:xfrm>
          <a:prstGeom prst="ellipse">
            <a:avLst/>
          </a:prstGeom>
          <a:solidFill>
            <a:srgbClr val="418038"/>
          </a:solidFill>
          <a:ln w="88900">
            <a:solidFill>
              <a:srgbClr val="204719"/>
            </a:solidFill>
          </a:ln>
          <a:effectLst>
            <a:glow rad="63500">
              <a:schemeClr val="accent6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352800" y="1516611"/>
            <a:ext cx="731520" cy="714894"/>
          </a:xfrm>
          <a:prstGeom prst="ellipse">
            <a:avLst/>
          </a:prstGeom>
          <a:solidFill>
            <a:srgbClr val="418038"/>
          </a:solidFill>
          <a:ln w="88900">
            <a:solidFill>
              <a:srgbClr val="204719"/>
            </a:solidFill>
          </a:ln>
          <a:effectLst>
            <a:glow rad="63500">
              <a:schemeClr val="accent6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352800" y="399011"/>
            <a:ext cx="731520" cy="714894"/>
          </a:xfrm>
          <a:prstGeom prst="ellipse">
            <a:avLst/>
          </a:prstGeom>
          <a:solidFill>
            <a:srgbClr val="418038"/>
          </a:solidFill>
          <a:ln w="88900">
            <a:solidFill>
              <a:srgbClr val="204719"/>
            </a:solidFill>
          </a:ln>
          <a:effectLst>
            <a:glow rad="63500">
              <a:schemeClr val="accent6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19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Houghton</dc:creator>
  <cp:lastModifiedBy>Paul Houghton</cp:lastModifiedBy>
  <cp:revision>5</cp:revision>
  <dcterms:created xsi:type="dcterms:W3CDTF">2015-06-06T16:07:56Z</dcterms:created>
  <dcterms:modified xsi:type="dcterms:W3CDTF">2015-06-07T11:35:35Z</dcterms:modified>
</cp:coreProperties>
</file>