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18" r:id="rId5"/>
    <p:sldId id="588" r:id="rId6"/>
    <p:sldId id="589" r:id="rId7"/>
    <p:sldId id="594" r:id="rId8"/>
    <p:sldId id="595" r:id="rId9"/>
    <p:sldId id="590" r:id="rId10"/>
    <p:sldId id="596" r:id="rId11"/>
    <p:sldId id="593" r:id="rId12"/>
    <p:sldId id="592" r:id="rId13"/>
    <p:sldId id="306" r:id="rId14"/>
    <p:sldId id="591" r:id="rId15"/>
    <p:sldId id="598" r:id="rId16"/>
    <p:sldId id="599" r:id="rId17"/>
  </p:sldIdLst>
  <p:sldSz cx="12192000" cy="6858000"/>
  <p:notesSz cx="6958013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EAEA753-4272-2F4C-B4BA-8C2E00A9B917}">
          <p14:sldIdLst>
            <p14:sldId id="318"/>
            <p14:sldId id="588"/>
            <p14:sldId id="589"/>
            <p14:sldId id="594"/>
            <p14:sldId id="595"/>
            <p14:sldId id="590"/>
            <p14:sldId id="596"/>
            <p14:sldId id="593"/>
            <p14:sldId id="592"/>
          </p14:sldIdLst>
        </p14:section>
        <p14:section name="Material" id="{B85A903E-2080-AF4B-9CB5-1640198F5F09}">
          <p14:sldIdLst>
            <p14:sldId id="306"/>
            <p14:sldId id="591"/>
            <p14:sldId id="598"/>
            <p14:sldId id="59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0015"/>
    <a:srgbClr val="23A1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87" autoAdjust="0"/>
    <p:restoredTop sz="71154" autoAdjust="0"/>
  </p:normalViewPr>
  <p:slideViewPr>
    <p:cSldViewPr showGuides="1">
      <p:cViewPr varScale="1">
        <p:scale>
          <a:sx n="102" d="100"/>
          <a:sy n="102" d="100"/>
        </p:scale>
        <p:origin x="46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80" d="100"/>
        <a:sy n="8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108" d="100"/>
          <a:sy n="108" d="100"/>
        </p:scale>
        <p:origin x="528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opfzeilenplatzhalter 1">
            <a:extLst>
              <a:ext uri="{FF2B5EF4-FFF2-40B4-BE49-F238E27FC236}">
                <a16:creationId xmlns:a16="http://schemas.microsoft.com/office/drawing/2014/main" id="{7021594F-60AF-5030-27F4-B919E0755C05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gray">
          <a:xfrm>
            <a:off x="184640" y="0"/>
            <a:ext cx="5886653" cy="499091"/>
          </a:xfrm>
          <a:prstGeom prst="rect">
            <a:avLst/>
          </a:prstGeom>
        </p:spPr>
        <p:txBody>
          <a:bodyPr vert="horz" lIns="0" tIns="144000" rIns="0" bIns="0" rtlCol="0"/>
          <a:lstStyle>
            <a:lvl1pPr algn="l">
              <a:defRPr sz="7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umsplatzhalter 2">
            <a:extLst>
              <a:ext uri="{FF2B5EF4-FFF2-40B4-BE49-F238E27FC236}">
                <a16:creationId xmlns:a16="http://schemas.microsoft.com/office/drawing/2014/main" id="{45C4C54D-5268-2170-0B7D-70659D206B08}"/>
              </a:ext>
            </a:extLst>
          </p:cNvPr>
          <p:cNvSpPr>
            <a:spLocks noGrp="1"/>
          </p:cNvSpPr>
          <p:nvPr>
            <p:ph type="dt" idx="1"/>
          </p:nvPr>
        </p:nvSpPr>
        <p:spPr bwMode="gray">
          <a:xfrm>
            <a:off x="6071293" y="0"/>
            <a:ext cx="700471" cy="499091"/>
          </a:xfrm>
          <a:prstGeom prst="rect">
            <a:avLst/>
          </a:prstGeom>
        </p:spPr>
        <p:txBody>
          <a:bodyPr vert="horz" lIns="0" tIns="144000" rIns="0" bIns="0" rtlCol="0"/>
          <a:lstStyle>
            <a:lvl1pPr algn="r">
              <a:defRPr sz="700">
                <a:solidFill>
                  <a:schemeClr val="bg2"/>
                </a:solidFill>
              </a:defRPr>
            </a:lvl1pPr>
          </a:lstStyle>
          <a:p>
            <a:fld id="{0530C102-DC59-4ADF-BCE9-B21E5AA1F1ED}" type="datetimeFigureOut">
              <a:rPr lang="en-US" smtClean="0"/>
              <a:pPr/>
              <a:t>9/1/25</a:t>
            </a:fld>
            <a:endParaRPr lang="en-US" dirty="0"/>
          </a:p>
        </p:txBody>
      </p:sp>
      <p:sp>
        <p:nvSpPr>
          <p:cNvPr id="8" name="Fußzeilenplatzhalter 5">
            <a:extLst>
              <a:ext uri="{FF2B5EF4-FFF2-40B4-BE49-F238E27FC236}">
                <a16:creationId xmlns:a16="http://schemas.microsoft.com/office/drawing/2014/main" id="{A7568FAF-32D5-F797-5874-241DEBC3A7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 bwMode="gray">
          <a:xfrm>
            <a:off x="184640" y="9448185"/>
            <a:ext cx="5886653" cy="499090"/>
          </a:xfrm>
          <a:prstGeom prst="rect">
            <a:avLst/>
          </a:prstGeom>
        </p:spPr>
        <p:txBody>
          <a:bodyPr vert="horz" lIns="0" tIns="0" rIns="0" bIns="144000" rtlCol="0" anchor="b"/>
          <a:lstStyle>
            <a:lvl1pPr algn="l">
              <a:defRPr sz="7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liennummernplatzhalter 6">
            <a:extLst>
              <a:ext uri="{FF2B5EF4-FFF2-40B4-BE49-F238E27FC236}">
                <a16:creationId xmlns:a16="http://schemas.microsoft.com/office/drawing/2014/main" id="{6A11AFD2-EF91-BDDC-349A-DB1934250B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 bwMode="gray">
          <a:xfrm>
            <a:off x="6071293" y="9448185"/>
            <a:ext cx="700471" cy="499090"/>
          </a:xfrm>
          <a:prstGeom prst="rect">
            <a:avLst/>
          </a:prstGeom>
        </p:spPr>
        <p:txBody>
          <a:bodyPr vert="horz" lIns="0" tIns="0" rIns="0" bIns="144000" rtlCol="0" anchor="b"/>
          <a:lstStyle>
            <a:lvl1pPr algn="r">
              <a:defRPr sz="700">
                <a:solidFill>
                  <a:schemeClr val="bg2"/>
                </a:solidFill>
              </a:defRPr>
            </a:lvl1pPr>
          </a:lstStyle>
          <a:p>
            <a:fld id="{8D601724-35E3-4B40-B93F-B7E192B7FF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61043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704" userDrawn="1">
          <p15:clr>
            <a:srgbClr val="F26B43"/>
          </p15:clr>
        </p15:guide>
        <p15:guide id="2" pos="2191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gray">
          <a:xfrm>
            <a:off x="184640" y="0"/>
            <a:ext cx="5886653" cy="499091"/>
          </a:xfrm>
          <a:prstGeom prst="rect">
            <a:avLst/>
          </a:prstGeom>
        </p:spPr>
        <p:txBody>
          <a:bodyPr vert="horz" lIns="0" tIns="144000" rIns="0" bIns="0" rtlCol="0"/>
          <a:lstStyle>
            <a:lvl1pPr algn="l">
              <a:defRPr sz="7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6071293" y="0"/>
            <a:ext cx="700471" cy="499091"/>
          </a:xfrm>
          <a:prstGeom prst="rect">
            <a:avLst/>
          </a:prstGeom>
        </p:spPr>
        <p:txBody>
          <a:bodyPr vert="horz" lIns="0" tIns="144000" rIns="0" bIns="0" rtlCol="0"/>
          <a:lstStyle>
            <a:lvl1pPr algn="r">
              <a:defRPr sz="700">
                <a:solidFill>
                  <a:schemeClr val="bg2"/>
                </a:solidFill>
              </a:defRPr>
            </a:lvl1pPr>
          </a:lstStyle>
          <a:p>
            <a:fld id="{0530C102-DC59-4ADF-BCE9-B21E5AA1F1ED}" type="datetimeFigureOut">
              <a:rPr lang="en-US" smtClean="0"/>
              <a:pPr/>
              <a:t>9/1/25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184640" y="499091"/>
            <a:ext cx="6588732" cy="3707147"/>
          </a:xfrm>
          <a:prstGeom prst="rect">
            <a:avLst/>
          </a:prstGeom>
          <a:noFill/>
          <a:ln w="6350">
            <a:solidFill>
              <a:schemeClr val="bg2"/>
            </a:solidFill>
          </a:ln>
        </p:spPr>
        <p:txBody>
          <a:bodyPr vert="horz" lIns="96597" tIns="48299" rIns="96597" bIns="48299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192088" y="4398211"/>
            <a:ext cx="6581284" cy="4679883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6"/>
            <a:r>
              <a:rPr lang="en-US" dirty="0"/>
              <a:t>Eighth level</a:t>
            </a:r>
          </a:p>
          <a:p>
            <a:pPr lvl="7"/>
            <a:r>
              <a:rPr lang="en-US" dirty="0"/>
              <a:t>Ninth level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184640" y="9448185"/>
            <a:ext cx="5886653" cy="499090"/>
          </a:xfrm>
          <a:prstGeom prst="rect">
            <a:avLst/>
          </a:prstGeom>
        </p:spPr>
        <p:txBody>
          <a:bodyPr vert="horz" lIns="0" tIns="0" rIns="0" bIns="144000" rtlCol="0" anchor="b"/>
          <a:lstStyle>
            <a:lvl1pPr algn="l">
              <a:defRPr sz="7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gray">
          <a:xfrm>
            <a:off x="6071293" y="9448185"/>
            <a:ext cx="700471" cy="499090"/>
          </a:xfrm>
          <a:prstGeom prst="rect">
            <a:avLst/>
          </a:prstGeom>
        </p:spPr>
        <p:txBody>
          <a:bodyPr vert="horz" lIns="0" tIns="0" rIns="0" bIns="144000" rtlCol="0" anchor="b"/>
          <a:lstStyle>
            <a:lvl1pPr algn="r">
              <a:defRPr sz="700">
                <a:solidFill>
                  <a:schemeClr val="bg2"/>
                </a:solidFill>
              </a:defRPr>
            </a:lvl1pPr>
          </a:lstStyle>
          <a:p>
            <a:fld id="{8D601724-35E3-4B40-B93F-B7E192B7FF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5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lnSpc>
        <a:spcPct val="110000"/>
      </a:lnSpc>
      <a:spcBef>
        <a:spcPts val="300"/>
      </a:spcBef>
      <a:spcAft>
        <a:spcPts val="300"/>
      </a:spcAft>
      <a:defRPr sz="1200" kern="1200">
        <a:solidFill>
          <a:srgbClr val="000000"/>
        </a:solidFill>
        <a:latin typeface="+mn-lt"/>
        <a:ea typeface="+mn-ea"/>
        <a:cs typeface="+mn-cs"/>
      </a:defRPr>
    </a:lvl1pPr>
    <a:lvl2pPr marL="252000" indent="-252000" algn="l" defTabSz="914400" rtl="0" eaLnBrk="1" latinLnBrk="0" hangingPunct="1">
      <a:lnSpc>
        <a:spcPct val="110000"/>
      </a:lnSpc>
      <a:spcBef>
        <a:spcPts val="300"/>
      </a:spcBef>
      <a:spcAft>
        <a:spcPts val="300"/>
      </a:spcAft>
      <a:buClr>
        <a:schemeClr val="accent1"/>
      </a:buClr>
      <a:buFont typeface="Wingdings" panose="05000000000000000000" pitchFamily="2" charset="2"/>
      <a:buChar char="§"/>
      <a:defRPr sz="1200" kern="1200">
        <a:solidFill>
          <a:srgbClr val="000000"/>
        </a:solidFill>
        <a:latin typeface="+mn-lt"/>
        <a:ea typeface="+mn-ea"/>
        <a:cs typeface="+mn-cs"/>
      </a:defRPr>
    </a:lvl2pPr>
    <a:lvl3pPr marL="252000" indent="-252000" algn="l" defTabSz="914400" rtl="0" eaLnBrk="1" latinLnBrk="0" hangingPunct="1">
      <a:lnSpc>
        <a:spcPct val="110000"/>
      </a:lnSpc>
      <a:spcBef>
        <a:spcPts val="300"/>
      </a:spcBef>
      <a:spcAft>
        <a:spcPts val="300"/>
      </a:spcAft>
      <a:buClr>
        <a:schemeClr val="accent1"/>
      </a:buClr>
      <a:buFont typeface="+mj-lt"/>
      <a:buAutoNum type="arabicPeriod"/>
      <a:defRPr sz="1200" kern="1200">
        <a:solidFill>
          <a:srgbClr val="000000"/>
        </a:solidFill>
        <a:latin typeface="+mn-lt"/>
        <a:ea typeface="+mn-ea"/>
        <a:cs typeface="+mn-cs"/>
      </a:defRPr>
    </a:lvl3pPr>
    <a:lvl4pPr marL="504000" indent="-252000" algn="l" defTabSz="914400" rtl="0" eaLnBrk="1" latinLnBrk="0" hangingPunct="1">
      <a:lnSpc>
        <a:spcPct val="110000"/>
      </a:lnSpc>
      <a:spcBef>
        <a:spcPts val="0"/>
      </a:spcBef>
      <a:spcAft>
        <a:spcPts val="300"/>
      </a:spcAft>
      <a:buClr>
        <a:schemeClr val="accent1"/>
      </a:buClr>
      <a:buFont typeface="Symbol" panose="05050102010706020507" pitchFamily="18" charset="2"/>
      <a:buChar char="-"/>
      <a:defRPr sz="1200" kern="1200">
        <a:solidFill>
          <a:srgbClr val="000000"/>
        </a:solidFill>
        <a:latin typeface="+mn-lt"/>
        <a:ea typeface="+mn-ea"/>
        <a:cs typeface="+mn-cs"/>
      </a:defRPr>
    </a:lvl4pPr>
    <a:lvl5pPr marL="504000" indent="-252000" algn="l" defTabSz="914400" rtl="0" eaLnBrk="1" latinLnBrk="0" hangingPunct="1">
      <a:lnSpc>
        <a:spcPct val="110000"/>
      </a:lnSpc>
      <a:spcBef>
        <a:spcPts val="0"/>
      </a:spcBef>
      <a:spcAft>
        <a:spcPts val="300"/>
      </a:spcAft>
      <a:buClr>
        <a:schemeClr val="accent1"/>
      </a:buClr>
      <a:buFont typeface="+mj-lt"/>
      <a:buAutoNum type="alphaLcPeriod"/>
      <a:defRPr sz="1200" kern="1200">
        <a:solidFill>
          <a:srgbClr val="000000"/>
        </a:solidFill>
        <a:latin typeface="+mn-lt"/>
        <a:ea typeface="+mn-ea"/>
        <a:cs typeface="+mn-cs"/>
      </a:defRPr>
    </a:lvl5pPr>
    <a:lvl6pPr marL="0" indent="0" algn="l" defTabSz="914400" rtl="0" eaLnBrk="1" latinLnBrk="0" hangingPunct="1">
      <a:lnSpc>
        <a:spcPct val="110000"/>
      </a:lnSpc>
      <a:spcBef>
        <a:spcPts val="1000"/>
      </a:spcBef>
      <a:spcAft>
        <a:spcPts val="600"/>
      </a:spcAft>
      <a:defRPr sz="1600" b="1" kern="1200">
        <a:solidFill>
          <a:schemeClr val="accent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lnSpc>
        <a:spcPct val="110000"/>
      </a:lnSpc>
      <a:spcBef>
        <a:spcPts val="300"/>
      </a:spcBef>
      <a:spcAft>
        <a:spcPts val="300"/>
      </a:spcAft>
      <a:defRPr sz="800" kern="1200">
        <a:solidFill>
          <a:srgbClr val="000000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lnSpc>
        <a:spcPct val="110000"/>
      </a:lnSpc>
      <a:spcBef>
        <a:spcPts val="300"/>
      </a:spcBef>
      <a:spcAft>
        <a:spcPts val="300"/>
      </a:spcAft>
      <a:defRPr sz="800" kern="1200">
        <a:solidFill>
          <a:srgbClr val="000000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lnSpc>
        <a:spcPct val="110000"/>
      </a:lnSpc>
      <a:spcBef>
        <a:spcPts val="300"/>
      </a:spcBef>
      <a:spcAft>
        <a:spcPts val="300"/>
      </a:spcAft>
      <a:defRPr sz="800" kern="1200">
        <a:solidFill>
          <a:srgbClr val="000000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772" userDrawn="1">
          <p15:clr>
            <a:srgbClr val="F26B43"/>
          </p15:clr>
        </p15:guide>
        <p15:guide id="2" pos="121" userDrawn="1">
          <p15:clr>
            <a:srgbClr val="F26B43"/>
          </p15:clr>
        </p15:guide>
        <p15:guide id="3" pos="4271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4150" y="498475"/>
            <a:ext cx="6589713" cy="3708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Hello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Dominik Fuchß </a:t>
            </a:r>
            <a:r>
              <a:rPr lang="de-DE" dirty="0" err="1"/>
              <a:t>from</a:t>
            </a:r>
            <a:r>
              <a:rPr lang="de-DE" dirty="0"/>
              <a:t> KIT in Germany and </a:t>
            </a:r>
            <a:r>
              <a:rPr lang="de-DE" dirty="0" err="1"/>
              <a:t>I‘m</a:t>
            </a:r>
            <a:r>
              <a:rPr lang="de-DE" dirty="0"/>
              <a:t> happy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present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on an alternative (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maybe</a:t>
            </a:r>
            <a:r>
              <a:rPr lang="de-DE" dirty="0"/>
              <a:t> not an alternative – </a:t>
            </a:r>
            <a:r>
              <a:rPr lang="de-DE" dirty="0" err="1"/>
              <a:t>let‘s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retrieval</a:t>
            </a:r>
            <a:r>
              <a:rPr lang="de-DE" dirty="0"/>
              <a:t> </a:t>
            </a:r>
            <a:r>
              <a:rPr lang="de-DE" dirty="0" err="1"/>
              <a:t>stategies</a:t>
            </a:r>
            <a:r>
              <a:rPr lang="de-DE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And .. As </a:t>
            </a:r>
            <a:r>
              <a:rPr lang="de-DE" dirty="0" err="1"/>
              <a:t>the</a:t>
            </a:r>
            <a:r>
              <a:rPr lang="de-DE" dirty="0"/>
              <a:t> title </a:t>
            </a:r>
            <a:r>
              <a:rPr lang="de-DE" dirty="0" err="1"/>
              <a:t>suggests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investigated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alternative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traceability</a:t>
            </a:r>
            <a:r>
              <a:rPr lang="de-DE" dirty="0"/>
              <a:t> (</a:t>
            </a:r>
            <a:r>
              <a:rPr lang="de-DE" dirty="0" err="1"/>
              <a:t>simply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focuses</a:t>
            </a:r>
            <a:r>
              <a:rPr lang="de-DE" dirty="0"/>
              <a:t> on </a:t>
            </a:r>
            <a:r>
              <a:rPr lang="de-DE" dirty="0" err="1"/>
              <a:t>traceablity</a:t>
            </a:r>
            <a:r>
              <a:rPr lang="de-DE" dirty="0"/>
              <a:t> link </a:t>
            </a:r>
            <a:r>
              <a:rPr lang="de-DE" dirty="0" err="1"/>
              <a:t>recovery</a:t>
            </a:r>
            <a:r>
              <a:rPr lang="de-DE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/>
              <a:t>However</a:t>
            </a:r>
            <a:r>
              <a:rPr lang="de-DE" dirty="0"/>
              <a:t>,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just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idea</a:t>
            </a:r>
            <a:r>
              <a:rPr lang="de-DE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lang="en-DE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01724-35E3-4B40-B93F-B7E192B7FF5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093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4150" y="498475"/>
            <a:ext cx="6589713" cy="3708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gain we have some values for you .. </a:t>
            </a:r>
            <a:r>
              <a:rPr lang="en-GB" dirty="0"/>
              <a:t>Here, we see the amount of positive pairs. After each filtering .. Let’s for now take a look at </a:t>
            </a:r>
            <a:r>
              <a:rPr lang="en-GB" dirty="0" err="1"/>
              <a:t>dronology</a:t>
            </a:r>
            <a:r>
              <a:rPr lang="en-GB" dirty="0"/>
              <a:t>, the largest dataset.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01724-35E3-4B40-B93F-B7E192B7FF5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117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4150" y="498475"/>
            <a:ext cx="6589713" cy="3708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So lets take a look into classical requirements traceability using information retrieval methods.</a:t>
            </a:r>
          </a:p>
          <a:p>
            <a:endParaRPr lang="en-DE" dirty="0"/>
          </a:p>
          <a:p>
            <a:r>
              <a:rPr lang="en-DE" dirty="0"/>
              <a:t>… </a:t>
            </a:r>
            <a:r>
              <a:rPr lang="en-DE" b="1" dirty="0"/>
              <a:t>what do we have </a:t>
            </a:r>
            <a:r>
              <a:rPr lang="en-DE" dirty="0"/>
              <a:t>and what do we </a:t>
            </a:r>
            <a:r>
              <a:rPr lang="en-DE" b="1" dirty="0"/>
              <a:t>want to achieve </a:t>
            </a:r>
            <a:r>
              <a:rPr lang="en-DE" dirty="0"/>
              <a:t>…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EXPLAIN</a:t>
            </a:r>
          </a:p>
          <a:p>
            <a:endParaRPr lang="en-DE" dirty="0"/>
          </a:p>
          <a:p>
            <a:r>
              <a:rPr lang="en-DE" dirty="0"/>
              <a:t>…</a:t>
            </a:r>
          </a:p>
          <a:p>
            <a:endParaRPr lang="en-DE" dirty="0"/>
          </a:p>
          <a:p>
            <a:r>
              <a:rPr lang="en-DE" dirty="0"/>
              <a:t>TRACE LINKS !! </a:t>
            </a:r>
          </a:p>
          <a:p>
            <a:endParaRPr lang="en-DE" dirty="0"/>
          </a:p>
          <a:p>
            <a:r>
              <a:rPr lang="en-DE" dirty="0"/>
              <a:t>so </a:t>
            </a:r>
            <a:r>
              <a:rPr lang="en-DE" b="1" dirty="0"/>
              <a:t>whats now the problem with thesholds </a:t>
            </a:r>
            <a:r>
              <a:rPr lang="en-DE" dirty="0"/>
              <a:t>and top-k values ..</a:t>
            </a:r>
          </a:p>
          <a:p>
            <a:endParaRPr lang="en-DE" dirty="0"/>
          </a:p>
          <a:p>
            <a:r>
              <a:rPr lang="en-GB" dirty="0"/>
              <a:t>This is where it begins to be tricky and that s the first part of our paper .. We looked into how two core metrics (recall and precision) behave reg. diff. thresholds, k’s for different projects. And this is illustrated here …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01724-35E3-4B40-B93F-B7E192B7FF5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915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4150" y="498475"/>
            <a:ext cx="6589713" cy="3708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.. Please .. Don’</a:t>
            </a:r>
            <a:r>
              <a:rPr lang="en-DE" dirty="0"/>
              <a:t>t look to detailed into the graphs now .. I will zoom in in a second ..</a:t>
            </a:r>
          </a:p>
          <a:p>
            <a:endParaRPr lang="en-DE" dirty="0"/>
          </a:p>
          <a:p>
            <a:r>
              <a:rPr lang="en-GB" dirty="0"/>
              <a:t>B</a:t>
            </a:r>
            <a:r>
              <a:rPr lang="en-DE" dirty="0"/>
              <a:t>ut what do we will see ..</a:t>
            </a:r>
          </a:p>
          <a:p>
            <a:endParaRPr lang="en-DE" dirty="0"/>
          </a:p>
          <a:p>
            <a:r>
              <a:rPr lang="en-DE" dirty="0"/>
              <a:t>Each dot is a different threshold for the IR-Method LSI.</a:t>
            </a:r>
          </a:p>
          <a:p>
            <a:endParaRPr lang="en-DE" dirty="0"/>
          </a:p>
          <a:p>
            <a:r>
              <a:rPr lang="en-DE" dirty="0"/>
              <a:t>On the x-axis you can see the recall of the resp. configuration meaning how many of the correct trace links have been found</a:t>
            </a:r>
          </a:p>
          <a:p>
            <a:r>
              <a:rPr lang="en-DE" dirty="0"/>
              <a:t>On the y-axis you can see the precision of the resp. config - meaning how many of the predicted trace links are actual trace links.</a:t>
            </a:r>
          </a:p>
          <a:p>
            <a:endParaRPr lang="en-DE" dirty="0"/>
          </a:p>
          <a:p>
            <a:r>
              <a:rPr lang="en-DE" dirty="0"/>
              <a:t>If everything would work perfectly, we would be in the right upper corner :D</a:t>
            </a:r>
          </a:p>
          <a:p>
            <a:endParaRPr lang="en-DE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01724-35E3-4B40-B93F-B7E192B7FF5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840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6E342-24E1-118E-2711-2833EEDE7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2FD94C-8A20-5E2C-B266-2DABD385C8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4150" y="498475"/>
            <a:ext cx="6589713" cy="37084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C714ED-3AEA-90F3-B73A-4541D4D24C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Now let’s take a more detailed look ..</a:t>
            </a:r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I now marked the global and local best configurations for each dataset .. </a:t>
            </a:r>
            <a:r>
              <a:rPr lang="en-GB" dirty="0"/>
              <a:t>O</a:t>
            </a:r>
            <a:r>
              <a:rPr lang="en-DE" dirty="0"/>
              <a:t>ptimum by F2-score a combination of Precision of recall and precision that weights recall as more important (typically used for semi-automatic approaches with human involvement)</a:t>
            </a:r>
          </a:p>
          <a:p>
            <a:endParaRPr lang="de-DE" dirty="0"/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and global </a:t>
            </a:r>
            <a:r>
              <a:rPr lang="de-DE" dirty="0" err="1"/>
              <a:t>opimum</a:t>
            </a:r>
            <a:r>
              <a:rPr lang="de-DE" dirty="0"/>
              <a:t> </a:t>
            </a:r>
            <a:r>
              <a:rPr lang="de-DE" dirty="0" err="1"/>
              <a:t>differs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. E.g. </a:t>
            </a:r>
            <a:r>
              <a:rPr lang="de-DE" dirty="0" err="1"/>
              <a:t>dronology</a:t>
            </a:r>
            <a:r>
              <a:rPr lang="de-DE" dirty="0"/>
              <a:t>: global </a:t>
            </a:r>
            <a:r>
              <a:rPr lang="de-DE" dirty="0" err="1"/>
              <a:t>optimum</a:t>
            </a:r>
            <a:r>
              <a:rPr lang="de-DE" dirty="0"/>
              <a:t> 0.17,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dronology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0.43</a:t>
            </a:r>
          </a:p>
          <a:p>
            <a:r>
              <a:rPr lang="de-DE" dirty="0"/>
              <a:t>..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63E6E-4910-B5A6-219C-51CC88E675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01724-35E3-4B40-B93F-B7E192B7FF5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1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D3134-FC98-9DD0-50EF-36AC6F67B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4C91D4-6DA1-75F9-6825-954B8D6102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4150" y="498475"/>
            <a:ext cx="6589713" cy="37084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5845E2-11CE-D0B4-D8E9-7517026559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.. </a:t>
            </a:r>
            <a:r>
              <a:rPr lang="en-GB" dirty="0"/>
              <a:t>And that’</a:t>
            </a:r>
            <a:r>
              <a:rPr lang="en-DE" dirty="0"/>
              <a:t>s the problem ; guessing is hard 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4BB23-0D17-8BE4-D9E6-C725792F43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01724-35E3-4B40-B93F-B7E192B7FF5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68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4150" y="498475"/>
            <a:ext cx="6589713" cy="3708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.. </a:t>
            </a:r>
            <a:r>
              <a:rPr lang="en-GB" dirty="0"/>
              <a:t>S</a:t>
            </a:r>
            <a:r>
              <a:rPr lang="en-DE" dirty="0"/>
              <a:t>o and whats now our idea .. </a:t>
            </a:r>
            <a:r>
              <a:rPr lang="en-GB" dirty="0"/>
              <a:t>W</a:t>
            </a:r>
            <a:r>
              <a:rPr lang="en-DE" dirty="0"/>
              <a:t>e do a full classification, but lightwightly .. </a:t>
            </a:r>
            <a:r>
              <a:rPr lang="en-GB" dirty="0"/>
              <a:t>W</a:t>
            </a:r>
            <a:r>
              <a:rPr lang="en-DE" dirty="0"/>
              <a:t>ith small LLMs. </a:t>
            </a:r>
            <a:r>
              <a:rPr lang="en-GB" dirty="0"/>
              <a:t>W</a:t>
            </a:r>
            <a:r>
              <a:rPr lang="en-DE" dirty="0"/>
              <a:t>e considered two configurations, one that strictly filters and one that first filters and then does some majority voting of still small but more powerful llms. ; the idea here was to increase the recall that is important</a:t>
            </a:r>
          </a:p>
          <a:p>
            <a:endParaRPr lang="en-DE" dirty="0"/>
          </a:p>
          <a:p>
            <a:r>
              <a:rPr lang="en-DE" dirty="0"/>
              <a:t>SIMPLE CLASSIFICATION PROMPT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01724-35E3-4B40-B93F-B7E192B7FF5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29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4150" y="498475"/>
            <a:ext cx="6589713" cy="3708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</a:t>
            </a:r>
            <a:r>
              <a:rPr lang="en-DE" dirty="0"/>
              <a:t>gain we have some values for you .. </a:t>
            </a:r>
            <a:r>
              <a:rPr lang="en-GB" dirty="0"/>
              <a:t>Here, we see the amount of positive pairs. After each filtering .. Let’s for now take a look at </a:t>
            </a:r>
            <a:r>
              <a:rPr lang="en-GB" dirty="0" err="1"/>
              <a:t>dronology</a:t>
            </a:r>
            <a:r>
              <a:rPr lang="en-GB" dirty="0"/>
              <a:t>, the largest dataset.</a:t>
            </a:r>
            <a:endParaRPr lang="en-DE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</a:t>
            </a:r>
            <a:r>
              <a:rPr lang="en-DE" dirty="0"/>
              <a:t>he combinatoric of HLR and LLR leads to 21 thousands of combinations to classifiy.</a:t>
            </a:r>
          </a:p>
          <a:p>
            <a:endParaRPr lang="en-DE" dirty="0"/>
          </a:p>
          <a:p>
            <a:r>
              <a:rPr lang="en-DE" dirty="0"/>
              <a:t>What’s important now, the smaller models remain a recall of 1 but already filter 2000 wrong candidates.</a:t>
            </a:r>
          </a:p>
          <a:p>
            <a:r>
              <a:rPr lang="en-GB" dirty="0"/>
              <a:t>W</a:t>
            </a:r>
            <a:r>
              <a:rPr lang="en-DE" dirty="0"/>
              <a:t>ith the more powerful small LLMs, we slightly reduce the recall but filter them to roughly 2500</a:t>
            </a:r>
          </a:p>
          <a:p>
            <a:endParaRPr lang="en-DE" dirty="0"/>
          </a:p>
          <a:p>
            <a:r>
              <a:rPr lang="en-DE" dirty="0"/>
              <a:t>Interesting is also that chaining works (w.r.t. remaining (more) recall than the models seperatly)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01724-35E3-4B40-B93F-B7E192B7FF5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49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4150" y="498475"/>
            <a:ext cx="6589713" cy="3708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Globally Optimized (F2) VSM, LSI and Embedding approaches</a:t>
            </a:r>
          </a:p>
          <a:p>
            <a:r>
              <a:rPr lang="en-DE" dirty="0"/>
              <a:t>Furthermore the SotA LiSSA approach:  that uses Embeddings, TopK-Retrieval with Classification in a RAG-based approach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01724-35E3-4B40-B93F-B7E192B7FF5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659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4150" y="498475"/>
            <a:ext cx="6589713" cy="3708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DE" sz="1800" dirty="0"/>
              <a:t>Outlook:</a:t>
            </a:r>
          </a:p>
          <a:p>
            <a:pPr lvl="3"/>
            <a:r>
              <a:rPr lang="en-GB" sz="1800" dirty="0"/>
              <a:t>E</a:t>
            </a:r>
            <a:r>
              <a:rPr lang="en-DE" sz="1800" dirty="0"/>
              <a:t>valuation of ensembles on other (traceability) tasks</a:t>
            </a:r>
          </a:p>
          <a:p>
            <a:pPr lvl="3"/>
            <a:r>
              <a:rPr lang="en-GB" sz="1800" dirty="0"/>
              <a:t>Prompt engineering</a:t>
            </a:r>
          </a:p>
          <a:p>
            <a:pPr lvl="3"/>
            <a:r>
              <a:rPr lang="en-GB" sz="1800" dirty="0"/>
              <a:t>Ensemble design choices (#, models, layering, …) </a:t>
            </a:r>
          </a:p>
          <a:p>
            <a:pPr lvl="1" indent="0">
              <a:buNone/>
            </a:pPr>
            <a:endParaRPr lang="en-DE" sz="1800" dirty="0"/>
          </a:p>
          <a:p>
            <a:pPr lvl="1" indent="0">
              <a:buNone/>
            </a:pPr>
            <a:endParaRPr lang="en-D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01724-35E3-4B40-B93F-B7E192B7FF5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26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A60EB3CE-8FA7-6B59-50FD-F65D29AB330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234988" y="1592263"/>
            <a:ext cx="10585538" cy="34575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indent="0" algn="l" defTabSz="914347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None/>
            </a:pPr>
            <a:r>
              <a:rPr lang="en-US" sz="12000" b="1" dirty="0">
                <a:solidFill>
                  <a:schemeClr val="bg1"/>
                </a:solidFill>
              </a:rPr>
              <a:t>Title Slides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C9806C6D-0905-EEEA-0B68-C996F2964FF2}"/>
              </a:ext>
            </a:extLst>
          </p:cNvPr>
          <p:cNvGrpSpPr/>
          <p:nvPr userDrawn="1"/>
        </p:nvGrpSpPr>
        <p:grpSpPr>
          <a:xfrm>
            <a:off x="9749847" y="2816226"/>
            <a:ext cx="1207276" cy="1009648"/>
            <a:chOff x="9336214" y="2528900"/>
            <a:chExt cx="1980368" cy="1656188"/>
          </a:xfrm>
        </p:grpSpPr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5E157EA1-ECC1-A9AA-1AF8-CA75A4644506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9336214" y="3356994"/>
              <a:ext cx="1980368" cy="0"/>
            </a:xfrm>
            <a:prstGeom prst="line">
              <a:avLst/>
            </a:prstGeom>
            <a:ln w="152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aute 4">
              <a:extLst>
                <a:ext uri="{FF2B5EF4-FFF2-40B4-BE49-F238E27FC236}">
                  <a16:creationId xmlns:a16="http://schemas.microsoft.com/office/drawing/2014/main" id="{FDC88BE7-F254-7F88-E4BE-4948376941CA}"/>
                </a:ext>
              </a:extLst>
            </p:cNvPr>
            <p:cNvSpPr/>
            <p:nvPr userDrawn="1"/>
          </p:nvSpPr>
          <p:spPr bwMode="gray">
            <a:xfrm>
              <a:off x="10488488" y="2528900"/>
              <a:ext cx="828094" cy="1656188"/>
            </a:xfrm>
            <a:custGeom>
              <a:avLst/>
              <a:gdLst>
                <a:gd name="connsiteX0" fmla="*/ 0 w 648072"/>
                <a:gd name="connsiteY0" fmla="*/ 324036 h 648072"/>
                <a:gd name="connsiteX1" fmla="*/ 324036 w 648072"/>
                <a:gd name="connsiteY1" fmla="*/ 0 h 648072"/>
                <a:gd name="connsiteX2" fmla="*/ 648072 w 648072"/>
                <a:gd name="connsiteY2" fmla="*/ 324036 h 648072"/>
                <a:gd name="connsiteX3" fmla="*/ 324036 w 648072"/>
                <a:gd name="connsiteY3" fmla="*/ 648072 h 648072"/>
                <a:gd name="connsiteX4" fmla="*/ 0 w 648072"/>
                <a:gd name="connsiteY4" fmla="*/ 324036 h 648072"/>
                <a:gd name="connsiteX0" fmla="*/ 0 w 648072"/>
                <a:gd name="connsiteY0" fmla="*/ 324036 h 648072"/>
                <a:gd name="connsiteX1" fmla="*/ 324036 w 648072"/>
                <a:gd name="connsiteY1" fmla="*/ 0 h 648072"/>
                <a:gd name="connsiteX2" fmla="*/ 648072 w 648072"/>
                <a:gd name="connsiteY2" fmla="*/ 324036 h 648072"/>
                <a:gd name="connsiteX3" fmla="*/ 324036 w 648072"/>
                <a:gd name="connsiteY3" fmla="*/ 648072 h 648072"/>
                <a:gd name="connsiteX4" fmla="*/ 91440 w 648072"/>
                <a:gd name="connsiteY4" fmla="*/ 415476 h 648072"/>
                <a:gd name="connsiteX0" fmla="*/ 0 w 648072"/>
                <a:gd name="connsiteY0" fmla="*/ 324036 h 648072"/>
                <a:gd name="connsiteX1" fmla="*/ 324036 w 648072"/>
                <a:gd name="connsiteY1" fmla="*/ 0 h 648072"/>
                <a:gd name="connsiteX2" fmla="*/ 648072 w 648072"/>
                <a:gd name="connsiteY2" fmla="*/ 324036 h 648072"/>
                <a:gd name="connsiteX3" fmla="*/ 324036 w 648072"/>
                <a:gd name="connsiteY3" fmla="*/ 648072 h 648072"/>
                <a:gd name="connsiteX0" fmla="*/ 0 w 324036"/>
                <a:gd name="connsiteY0" fmla="*/ 0 h 648072"/>
                <a:gd name="connsiteX1" fmla="*/ 324036 w 324036"/>
                <a:gd name="connsiteY1" fmla="*/ 324036 h 648072"/>
                <a:gd name="connsiteX2" fmla="*/ 0 w 324036"/>
                <a:gd name="connsiteY2" fmla="*/ 648072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036" h="648072">
                  <a:moveTo>
                    <a:pt x="0" y="0"/>
                  </a:moveTo>
                  <a:lnTo>
                    <a:pt x="324036" y="324036"/>
                  </a:lnTo>
                  <a:lnTo>
                    <a:pt x="0" y="648072"/>
                  </a:lnTo>
                </a:path>
              </a:pathLst>
            </a:custGeom>
            <a:noFill/>
            <a:ln w="152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144000" rIns="144000" bIns="144000"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42467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two-column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CD1E56A9-7120-0C1B-1DFE-FB4F2B9F90B7}"/>
              </a:ext>
            </a:extLst>
          </p:cNvPr>
          <p:cNvSpPr/>
          <p:nvPr userDrawn="1"/>
        </p:nvSpPr>
        <p:spPr bwMode="gray">
          <a:xfrm>
            <a:off x="10091738" y="0"/>
            <a:ext cx="2100262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F5B4F9-46BC-DCE2-AB96-AC7CB76E8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371475" y="368659"/>
            <a:ext cx="1728788" cy="1007704"/>
          </a:xfrm>
        </p:spPr>
        <p:txBody>
          <a:bodyPr tIns="252000"/>
          <a:lstStyle>
            <a:lvl1pPr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Content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7AE8D194-9EDA-738A-DC32-F2142FF7C4E0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0" y="6858000"/>
            <a:ext cx="0" cy="0"/>
          </a:xfrm>
          <a:prstGeom prst="rect">
            <a:avLst/>
          </a:prstGeom>
        </p:spPr>
        <p:txBody>
          <a:bodyPr wrap="none">
            <a:normAutofit/>
          </a:bodyPr>
          <a:lstStyle>
            <a:lvl1pPr>
              <a:defRPr>
                <a:noFill/>
              </a:defRPr>
            </a:lvl1pPr>
          </a:lstStyle>
          <a:p>
            <a:fld id="{67A63677-1570-FB40-B94E-6D27A624D5D3}" type="datetime3">
              <a:rPr lang="de-DE" smtClean="0"/>
              <a:t>01/09/2025</a:t>
            </a:fld>
            <a:endParaRPr lang="en-US" dirty="0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05649568-1C2D-B202-63ED-CEE7405F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r>
              <a:rPr lang="en-US"/>
              <a:t>Dominik Fuchß et al. – Beyond Retrieval: A Study of Using LLM Ensembles for Candidate Filtering in Requirements Traceability</a:t>
            </a:r>
            <a:endParaRPr lang="en-US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39B9F8B5-CDA2-B101-8FD8-AD3CDBA0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uppieren 8">
            <a:extLst>
              <a:ext uri="{FF2B5EF4-FFF2-40B4-BE49-F238E27FC236}">
                <a16:creationId xmlns:a16="http://schemas.microsoft.com/office/drawing/2014/main" id="{A6AB963E-1F0D-866D-E3FB-95098EBB08C9}"/>
              </a:ext>
            </a:extLst>
          </p:cNvPr>
          <p:cNvGrpSpPr>
            <a:grpSpLocks/>
          </p:cNvGrpSpPr>
          <p:nvPr userDrawn="1"/>
        </p:nvGrpSpPr>
        <p:grpSpPr bwMode="gray">
          <a:xfrm>
            <a:off x="10710878" y="368659"/>
            <a:ext cx="861983" cy="309203"/>
            <a:chOff x="11189494" y="381000"/>
            <a:chExt cx="621506" cy="222941"/>
          </a:xfrm>
          <a:solidFill>
            <a:schemeClr val="bg1"/>
          </a:solidFill>
        </p:grpSpPr>
        <p:sp>
          <p:nvSpPr>
            <p:cNvPr id="13" name="Freihandform: Form 9">
              <a:extLst>
                <a:ext uri="{FF2B5EF4-FFF2-40B4-BE49-F238E27FC236}">
                  <a16:creationId xmlns:a16="http://schemas.microsoft.com/office/drawing/2014/main" id="{7F437339-9972-1104-C84E-3425CA29FA15}"/>
                </a:ext>
              </a:extLst>
            </p:cNvPr>
            <p:cNvSpPr/>
            <p:nvPr/>
          </p:nvSpPr>
          <p:spPr bwMode="gray">
            <a:xfrm>
              <a:off x="11360511" y="381000"/>
              <a:ext cx="450489" cy="222941"/>
            </a:xfrm>
            <a:custGeom>
              <a:avLst/>
              <a:gdLst>
                <a:gd name="connsiteX0" fmla="*/ 303449 w 450489"/>
                <a:gd name="connsiteY0" fmla="*/ 222 h 222941"/>
                <a:gd name="connsiteX1" fmla="*/ 450489 w 450489"/>
                <a:gd name="connsiteY1" fmla="*/ 222 h 222941"/>
                <a:gd name="connsiteX2" fmla="*/ 450489 w 450489"/>
                <a:gd name="connsiteY2" fmla="*/ 50305 h 222941"/>
                <a:gd name="connsiteX3" fmla="*/ 407489 w 450489"/>
                <a:gd name="connsiteY3" fmla="*/ 50305 h 222941"/>
                <a:gd name="connsiteX4" fmla="*/ 407489 w 450489"/>
                <a:gd name="connsiteY4" fmla="*/ 222941 h 222941"/>
                <a:gd name="connsiteX5" fmla="*/ 346449 w 450489"/>
                <a:gd name="connsiteY5" fmla="*/ 222941 h 222941"/>
                <a:gd name="connsiteX6" fmla="*/ 346449 w 450489"/>
                <a:gd name="connsiteY6" fmla="*/ 50305 h 222941"/>
                <a:gd name="connsiteX7" fmla="*/ 303449 w 450489"/>
                <a:gd name="connsiteY7" fmla="*/ 50305 h 222941"/>
                <a:gd name="connsiteX8" fmla="*/ 227770 w 450489"/>
                <a:gd name="connsiteY8" fmla="*/ 222 h 222941"/>
                <a:gd name="connsiteX9" fmla="*/ 288808 w 450489"/>
                <a:gd name="connsiteY9" fmla="*/ 222 h 222941"/>
                <a:gd name="connsiteX10" fmla="*/ 288808 w 450489"/>
                <a:gd name="connsiteY10" fmla="*/ 222719 h 222941"/>
                <a:gd name="connsiteX11" fmla="*/ 227770 w 450489"/>
                <a:gd name="connsiteY11" fmla="*/ 222719 h 222941"/>
                <a:gd name="connsiteX12" fmla="*/ 52591 w 450489"/>
                <a:gd name="connsiteY12" fmla="*/ 222 h 222941"/>
                <a:gd name="connsiteX13" fmla="*/ 54433 w 450489"/>
                <a:gd name="connsiteY13" fmla="*/ 222 h 222941"/>
                <a:gd name="connsiteX14" fmla="*/ 54211 w 450489"/>
                <a:gd name="connsiteY14" fmla="*/ 222719 h 222941"/>
                <a:gd name="connsiteX15" fmla="*/ 54179 w 450489"/>
                <a:gd name="connsiteY15" fmla="*/ 222719 h 222941"/>
                <a:gd name="connsiteX16" fmla="*/ 0 w 450489"/>
                <a:gd name="connsiteY16" fmla="*/ 6637 h 222941"/>
                <a:gd name="connsiteX17" fmla="*/ 52591 w 450489"/>
                <a:gd name="connsiteY17" fmla="*/ 222 h 222941"/>
                <a:gd name="connsiteX18" fmla="*/ 147041 w 450489"/>
                <a:gd name="connsiteY18" fmla="*/ 0 h 222941"/>
                <a:gd name="connsiteX19" fmla="*/ 217003 w 450489"/>
                <a:gd name="connsiteY19" fmla="*/ 0 h 222941"/>
                <a:gd name="connsiteX20" fmla="*/ 126906 w 450489"/>
                <a:gd name="connsiteY20" fmla="*/ 112042 h 222941"/>
                <a:gd name="connsiteX21" fmla="*/ 217448 w 450489"/>
                <a:gd name="connsiteY21" fmla="*/ 222719 h 222941"/>
                <a:gd name="connsiteX22" fmla="*/ 149581 w 450489"/>
                <a:gd name="connsiteY22" fmla="*/ 222719 h 222941"/>
                <a:gd name="connsiteX23" fmla="*/ 68852 w 450489"/>
                <a:gd name="connsiteY23" fmla="*/ 136051 h 222941"/>
                <a:gd name="connsiteX24" fmla="*/ 68852 w 450489"/>
                <a:gd name="connsiteY24" fmla="*/ 86446 h 22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0489" h="222941">
                  <a:moveTo>
                    <a:pt x="303449" y="222"/>
                  </a:moveTo>
                  <a:lnTo>
                    <a:pt x="450489" y="222"/>
                  </a:lnTo>
                  <a:lnTo>
                    <a:pt x="450489" y="50305"/>
                  </a:lnTo>
                  <a:lnTo>
                    <a:pt x="407489" y="50305"/>
                  </a:lnTo>
                  <a:lnTo>
                    <a:pt x="407489" y="222941"/>
                  </a:lnTo>
                  <a:lnTo>
                    <a:pt x="346449" y="222941"/>
                  </a:lnTo>
                  <a:lnTo>
                    <a:pt x="346449" y="50305"/>
                  </a:lnTo>
                  <a:lnTo>
                    <a:pt x="303449" y="50305"/>
                  </a:lnTo>
                  <a:close/>
                  <a:moveTo>
                    <a:pt x="227770" y="222"/>
                  </a:moveTo>
                  <a:lnTo>
                    <a:pt x="288808" y="222"/>
                  </a:lnTo>
                  <a:lnTo>
                    <a:pt x="288808" y="222719"/>
                  </a:lnTo>
                  <a:lnTo>
                    <a:pt x="227770" y="222719"/>
                  </a:lnTo>
                  <a:close/>
                  <a:moveTo>
                    <a:pt x="52591" y="222"/>
                  </a:moveTo>
                  <a:lnTo>
                    <a:pt x="54433" y="222"/>
                  </a:lnTo>
                  <a:lnTo>
                    <a:pt x="54211" y="222719"/>
                  </a:lnTo>
                  <a:lnTo>
                    <a:pt x="54179" y="222719"/>
                  </a:lnTo>
                  <a:lnTo>
                    <a:pt x="0" y="6637"/>
                  </a:lnTo>
                  <a:cubicBezTo>
                    <a:pt x="16927" y="2509"/>
                    <a:pt x="34521" y="222"/>
                    <a:pt x="52591" y="222"/>
                  </a:cubicBezTo>
                  <a:close/>
                  <a:moveTo>
                    <a:pt x="147041" y="0"/>
                  </a:moveTo>
                  <a:lnTo>
                    <a:pt x="217003" y="0"/>
                  </a:lnTo>
                  <a:lnTo>
                    <a:pt x="126906" y="112042"/>
                  </a:lnTo>
                  <a:lnTo>
                    <a:pt x="217448" y="222719"/>
                  </a:lnTo>
                  <a:lnTo>
                    <a:pt x="149581" y="222719"/>
                  </a:lnTo>
                  <a:lnTo>
                    <a:pt x="68852" y="136051"/>
                  </a:lnTo>
                  <a:lnTo>
                    <a:pt x="68852" y="864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ihandform: Form 10">
              <a:extLst>
                <a:ext uri="{FF2B5EF4-FFF2-40B4-BE49-F238E27FC236}">
                  <a16:creationId xmlns:a16="http://schemas.microsoft.com/office/drawing/2014/main" id="{E8490089-7E0F-697B-8A21-B674E637433E}"/>
                </a:ext>
              </a:extLst>
            </p:cNvPr>
            <p:cNvSpPr/>
            <p:nvPr/>
          </p:nvSpPr>
          <p:spPr bwMode="gray">
            <a:xfrm>
              <a:off x="11189494" y="401800"/>
              <a:ext cx="225229" cy="201918"/>
            </a:xfrm>
            <a:custGeom>
              <a:avLst/>
              <a:gdLst>
                <a:gd name="connsiteX0" fmla="*/ 225193 w 225229"/>
                <a:gd name="connsiteY0" fmla="*/ 201842 h 201918"/>
                <a:gd name="connsiteX1" fmla="*/ 225228 w 225229"/>
                <a:gd name="connsiteY1" fmla="*/ 201885 h 201918"/>
                <a:gd name="connsiteX2" fmla="*/ 225228 w 225229"/>
                <a:gd name="connsiteY2" fmla="*/ 201917 h 201918"/>
                <a:gd name="connsiteX3" fmla="*/ 7082 w 225229"/>
                <a:gd name="connsiteY3" fmla="*/ 147485 h 201918"/>
                <a:gd name="connsiteX4" fmla="*/ 225228 w 225229"/>
                <a:gd name="connsiteY4" fmla="*/ 201918 h 201918"/>
                <a:gd name="connsiteX5" fmla="*/ 0 w 225229"/>
                <a:gd name="connsiteY5" fmla="*/ 201918 h 201918"/>
                <a:gd name="connsiteX6" fmla="*/ 7082 w 225229"/>
                <a:gd name="connsiteY6" fmla="*/ 147485 h 201918"/>
                <a:gd name="connsiteX7" fmla="*/ 51226 w 225229"/>
                <a:gd name="connsiteY7" fmla="*/ 60817 h 201918"/>
                <a:gd name="connsiteX8" fmla="*/ 225229 w 225229"/>
                <a:gd name="connsiteY8" fmla="*/ 201918 h 201918"/>
                <a:gd name="connsiteX9" fmla="*/ 21723 w 225229"/>
                <a:gd name="connsiteY9" fmla="*/ 107247 h 201918"/>
                <a:gd name="connsiteX10" fmla="*/ 51226 w 225229"/>
                <a:gd name="connsiteY10" fmla="*/ 60817 h 201918"/>
                <a:gd name="connsiteX11" fmla="*/ 130335 w 225229"/>
                <a:gd name="connsiteY11" fmla="*/ 0 h 201918"/>
                <a:gd name="connsiteX12" fmla="*/ 225193 w 225229"/>
                <a:gd name="connsiteY12" fmla="*/ 201842 h 201918"/>
                <a:gd name="connsiteX13" fmla="*/ 83682 w 225229"/>
                <a:gd name="connsiteY13" fmla="*/ 28805 h 201918"/>
                <a:gd name="connsiteX14" fmla="*/ 130335 w 225229"/>
                <a:gd name="connsiteY14" fmla="*/ 0 h 201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5229" h="201918">
                  <a:moveTo>
                    <a:pt x="225193" y="201842"/>
                  </a:moveTo>
                  <a:lnTo>
                    <a:pt x="225228" y="201885"/>
                  </a:lnTo>
                  <a:lnTo>
                    <a:pt x="225228" y="201917"/>
                  </a:lnTo>
                  <a:close/>
                  <a:moveTo>
                    <a:pt x="7082" y="147485"/>
                  </a:moveTo>
                  <a:lnTo>
                    <a:pt x="225228" y="201918"/>
                  </a:lnTo>
                  <a:lnTo>
                    <a:pt x="0" y="201918"/>
                  </a:lnTo>
                  <a:cubicBezTo>
                    <a:pt x="222" y="183149"/>
                    <a:pt x="2509" y="164857"/>
                    <a:pt x="7082" y="147485"/>
                  </a:cubicBezTo>
                  <a:close/>
                  <a:moveTo>
                    <a:pt x="51226" y="60817"/>
                  </a:moveTo>
                  <a:lnTo>
                    <a:pt x="225229" y="201918"/>
                  </a:lnTo>
                  <a:lnTo>
                    <a:pt x="21723" y="107247"/>
                  </a:lnTo>
                  <a:cubicBezTo>
                    <a:pt x="29504" y="90543"/>
                    <a:pt x="39571" y="74981"/>
                    <a:pt x="51226" y="60817"/>
                  </a:cubicBezTo>
                  <a:close/>
                  <a:moveTo>
                    <a:pt x="130335" y="0"/>
                  </a:moveTo>
                  <a:lnTo>
                    <a:pt x="225193" y="201842"/>
                  </a:lnTo>
                  <a:lnTo>
                    <a:pt x="83682" y="28805"/>
                  </a:lnTo>
                  <a:cubicBezTo>
                    <a:pt x="97878" y="17372"/>
                    <a:pt x="113408" y="7781"/>
                    <a:pt x="13033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FB31B9B-7A37-361D-F7F6-4E6344A8A4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black">
          <a:xfrm>
            <a:off x="2316163" y="368300"/>
            <a:ext cx="6588125" cy="4681538"/>
          </a:xfrm>
        </p:spPr>
        <p:txBody>
          <a:bodyPr tIns="252000"/>
          <a:lstStyle>
            <a:lvl1pPr marL="540000" indent="-540000">
              <a:lnSpc>
                <a:spcPct val="85000"/>
              </a:lnSpc>
              <a:spcBef>
                <a:spcPts val="180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rabicPeriod"/>
              <a:defRPr sz="350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1pPr>
            <a:lvl2pPr marL="808038" indent="-268288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 marL="808038" indent="-268288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+mj-lt"/>
              <a:buAutoNum type="alphaLcPeriod"/>
              <a:defRPr sz="1600">
                <a:solidFill>
                  <a:schemeClr val="bg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None/>
              <a:defRPr sz="1600" b="0">
                <a:solidFill>
                  <a:schemeClr val="bg1"/>
                </a:solidFill>
              </a:defRPr>
            </a:lvl4pPr>
            <a:lvl5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5pPr>
            <a:lvl6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chemeClr val="bg1"/>
                </a:solidFill>
              </a:defRPr>
            </a:lvl6pPr>
            <a:lvl7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chemeClr val="bg1"/>
                </a:solidFill>
              </a:defRPr>
            </a:lvl7pPr>
            <a:lvl8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chemeClr val="bg1"/>
                </a:solidFill>
              </a:defRPr>
            </a:lvl8pPr>
            <a:lvl9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8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80118436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A60EB3CE-8FA7-6B59-50FD-F65D29AB330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234988" y="1592263"/>
            <a:ext cx="10585538" cy="34575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indent="0" algn="l" defTabSz="914347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None/>
            </a:pPr>
            <a:r>
              <a:rPr lang="en-US" sz="12000" b="1" dirty="0">
                <a:solidFill>
                  <a:schemeClr val="bg1"/>
                </a:solidFill>
              </a:rPr>
              <a:t>Divider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83ADA49-B8A9-2D5D-A571-94E5F1DD0F54}"/>
              </a:ext>
            </a:extLst>
          </p:cNvPr>
          <p:cNvGrpSpPr/>
          <p:nvPr userDrawn="1"/>
        </p:nvGrpSpPr>
        <p:grpSpPr>
          <a:xfrm>
            <a:off x="9749847" y="2816226"/>
            <a:ext cx="1207276" cy="1009648"/>
            <a:chOff x="9336214" y="2528900"/>
            <a:chExt cx="1980368" cy="1656188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E2251FA2-90EB-2A45-FC37-A0304FBAD85F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9336214" y="3356994"/>
              <a:ext cx="1980368" cy="0"/>
            </a:xfrm>
            <a:prstGeom prst="line">
              <a:avLst/>
            </a:prstGeom>
            <a:ln w="152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aute 4">
              <a:extLst>
                <a:ext uri="{FF2B5EF4-FFF2-40B4-BE49-F238E27FC236}">
                  <a16:creationId xmlns:a16="http://schemas.microsoft.com/office/drawing/2014/main" id="{61D9F5AD-F0AD-2CAA-880D-C238F5A4CFA7}"/>
                </a:ext>
              </a:extLst>
            </p:cNvPr>
            <p:cNvSpPr/>
            <p:nvPr userDrawn="1"/>
          </p:nvSpPr>
          <p:spPr bwMode="gray">
            <a:xfrm>
              <a:off x="10488488" y="2528900"/>
              <a:ext cx="828094" cy="1656188"/>
            </a:xfrm>
            <a:custGeom>
              <a:avLst/>
              <a:gdLst>
                <a:gd name="connsiteX0" fmla="*/ 0 w 648072"/>
                <a:gd name="connsiteY0" fmla="*/ 324036 h 648072"/>
                <a:gd name="connsiteX1" fmla="*/ 324036 w 648072"/>
                <a:gd name="connsiteY1" fmla="*/ 0 h 648072"/>
                <a:gd name="connsiteX2" fmla="*/ 648072 w 648072"/>
                <a:gd name="connsiteY2" fmla="*/ 324036 h 648072"/>
                <a:gd name="connsiteX3" fmla="*/ 324036 w 648072"/>
                <a:gd name="connsiteY3" fmla="*/ 648072 h 648072"/>
                <a:gd name="connsiteX4" fmla="*/ 0 w 648072"/>
                <a:gd name="connsiteY4" fmla="*/ 324036 h 648072"/>
                <a:gd name="connsiteX0" fmla="*/ 0 w 648072"/>
                <a:gd name="connsiteY0" fmla="*/ 324036 h 648072"/>
                <a:gd name="connsiteX1" fmla="*/ 324036 w 648072"/>
                <a:gd name="connsiteY1" fmla="*/ 0 h 648072"/>
                <a:gd name="connsiteX2" fmla="*/ 648072 w 648072"/>
                <a:gd name="connsiteY2" fmla="*/ 324036 h 648072"/>
                <a:gd name="connsiteX3" fmla="*/ 324036 w 648072"/>
                <a:gd name="connsiteY3" fmla="*/ 648072 h 648072"/>
                <a:gd name="connsiteX4" fmla="*/ 91440 w 648072"/>
                <a:gd name="connsiteY4" fmla="*/ 415476 h 648072"/>
                <a:gd name="connsiteX0" fmla="*/ 0 w 648072"/>
                <a:gd name="connsiteY0" fmla="*/ 324036 h 648072"/>
                <a:gd name="connsiteX1" fmla="*/ 324036 w 648072"/>
                <a:gd name="connsiteY1" fmla="*/ 0 h 648072"/>
                <a:gd name="connsiteX2" fmla="*/ 648072 w 648072"/>
                <a:gd name="connsiteY2" fmla="*/ 324036 h 648072"/>
                <a:gd name="connsiteX3" fmla="*/ 324036 w 648072"/>
                <a:gd name="connsiteY3" fmla="*/ 648072 h 648072"/>
                <a:gd name="connsiteX0" fmla="*/ 0 w 324036"/>
                <a:gd name="connsiteY0" fmla="*/ 0 h 648072"/>
                <a:gd name="connsiteX1" fmla="*/ 324036 w 324036"/>
                <a:gd name="connsiteY1" fmla="*/ 324036 h 648072"/>
                <a:gd name="connsiteX2" fmla="*/ 0 w 324036"/>
                <a:gd name="connsiteY2" fmla="*/ 648072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036" h="648072">
                  <a:moveTo>
                    <a:pt x="0" y="0"/>
                  </a:moveTo>
                  <a:lnTo>
                    <a:pt x="324036" y="324036"/>
                  </a:lnTo>
                  <a:lnTo>
                    <a:pt x="0" y="648072"/>
                  </a:lnTo>
                </a:path>
              </a:pathLst>
            </a:custGeom>
            <a:noFill/>
            <a:ln w="152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144000" rIns="144000" bIns="144000"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515969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49F37-C71A-F97E-E3A7-139DDD7F9D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371475" y="4041774"/>
            <a:ext cx="7561263" cy="2232025"/>
          </a:xfrm>
        </p:spPr>
        <p:txBody>
          <a:bodyPr tIns="72000"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377F9694-8382-FAAE-BF69-4C4EF7EA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0" y="6858000"/>
            <a:ext cx="0" cy="0"/>
          </a:xfrm>
          <a:prstGeom prst="rect">
            <a:avLst/>
          </a:prstGeom>
        </p:spPr>
        <p:txBody>
          <a:bodyPr wrap="none">
            <a:normAutofit/>
          </a:bodyPr>
          <a:lstStyle>
            <a:lvl1pPr>
              <a:defRPr>
                <a:noFill/>
              </a:defRPr>
            </a:lvl1pPr>
          </a:lstStyle>
          <a:p>
            <a:fld id="{0A7937F2-C9D9-BD44-850C-F38DE14F36E7}" type="datetime3">
              <a:rPr lang="de-DE" smtClean="0"/>
              <a:t>01/09/2025</a:t>
            </a:fld>
            <a:endParaRPr lang="en-US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1ACFB753-502E-F3E6-F47F-279E23DC2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r>
              <a:rPr lang="en-US"/>
              <a:t>Dominik Fuchß et al. – Beyond Retrieval: A Study of Using LLM Ensembles for Candidate Filtering in Requirements Traceability</a:t>
            </a:r>
            <a:endParaRPr lang="en-US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1960B388-4E4A-DE89-37D5-609461BF3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Bildplatzhalter 15">
            <a:extLst>
              <a:ext uri="{FF2B5EF4-FFF2-40B4-BE49-F238E27FC236}">
                <a16:creationId xmlns:a16="http://schemas.microsoft.com/office/drawing/2014/main" id="{FF8578ED-5C80-7F30-EAC9-58EF35B5425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1"/>
            <a:ext cx="12191999" cy="3824287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02A2A9F0-A69F-C43F-A107-E3FA32B328F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10091738" y="4041776"/>
            <a:ext cx="1726244" cy="365518"/>
          </a:xfrm>
        </p:spPr>
        <p:txBody>
          <a:bodyPr wrap="none" tIns="108000"/>
          <a:lstStyle>
            <a:lvl1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2pPr>
            <a:lvl3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3pPr>
            <a:lvl4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4pPr>
            <a:lvl5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5pPr>
            <a:lvl6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6pPr>
            <a:lvl7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7pPr>
            <a:lvl8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8pPr>
            <a:lvl9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7" name="Textplatzhalter 13">
            <a:extLst>
              <a:ext uri="{FF2B5EF4-FFF2-40B4-BE49-F238E27FC236}">
                <a16:creationId xmlns:a16="http://schemas.microsoft.com/office/drawing/2014/main" id="{4FC48BF4-7798-9F53-9DFC-ED348CD6B0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10091738" y="4407464"/>
            <a:ext cx="1726244" cy="858274"/>
          </a:xfrm>
        </p:spPr>
        <p:txBody>
          <a:bodyPr wrap="none" tIns="0"/>
          <a:lstStyle>
            <a:lvl1pPr marL="0" indent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0" b="0">
                <a:solidFill>
                  <a:schemeClr val="bg1">
                    <a:alpha val="60000"/>
                  </a:schemeClr>
                </a:solidFill>
                <a:latin typeface="+mj-lt"/>
              </a:defRPr>
            </a:lvl1pPr>
            <a:lvl2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5000" b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2pPr>
            <a:lvl3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0" b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3pPr>
            <a:lvl4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5000" b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4pPr>
            <a:lvl5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0" b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5pPr>
            <a:lvl6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0" b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6pPr>
            <a:lvl7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0" b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7pPr>
            <a:lvl8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0" b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8pPr>
            <a:lvl9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0" b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8A65190-0278-D712-7185-458914BDE89A}"/>
              </a:ext>
            </a:extLst>
          </p:cNvPr>
          <p:cNvSpPr/>
          <p:nvPr userDrawn="1"/>
        </p:nvSpPr>
        <p:spPr bwMode="gray">
          <a:xfrm>
            <a:off x="12252684" y="4041774"/>
            <a:ext cx="1908212" cy="1835498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Divider Slide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For a better overview, the color of the chapter separator can be adjusted.</a:t>
            </a:r>
          </a:p>
          <a:p>
            <a:pPr algn="l"/>
            <a:endParaRPr lang="en-US" sz="1000" dirty="0">
              <a:solidFill>
                <a:schemeClr val="tx1"/>
              </a:solidFill>
            </a:endParaRP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Right-click next to the slide, </a:t>
            </a:r>
            <a:r>
              <a:rPr lang="en-US" sz="1000" b="1" dirty="0">
                <a:solidFill>
                  <a:schemeClr val="tx1"/>
                </a:solidFill>
              </a:rPr>
              <a:t>Format background</a:t>
            </a:r>
            <a:r>
              <a:rPr lang="en-US" sz="1000" dirty="0">
                <a:solidFill>
                  <a:schemeClr val="tx1"/>
                </a:solidFill>
              </a:rPr>
              <a:t>, select </a:t>
            </a:r>
            <a:r>
              <a:rPr lang="en-US" sz="1000" b="1" dirty="0">
                <a:solidFill>
                  <a:schemeClr val="tx1"/>
                </a:solidFill>
              </a:rPr>
              <a:t>Theme Colors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0105423-6B46-120A-0BA8-0B71D20B9EDB}"/>
              </a:ext>
            </a:extLst>
          </p:cNvPr>
          <p:cNvSpPr/>
          <p:nvPr userDrawn="1"/>
        </p:nvSpPr>
        <p:spPr bwMode="gray">
          <a:xfrm>
            <a:off x="12396701" y="5528853"/>
            <a:ext cx="193667" cy="193667"/>
          </a:xfrm>
          <a:prstGeom prst="roundRect">
            <a:avLst>
              <a:gd name="adj" fmla="val 23225"/>
            </a:avLst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49502F4-B000-C269-8071-9A63E2A72653}"/>
              </a:ext>
            </a:extLst>
          </p:cNvPr>
          <p:cNvSpPr/>
          <p:nvPr userDrawn="1"/>
        </p:nvSpPr>
        <p:spPr bwMode="gray">
          <a:xfrm>
            <a:off x="12616451" y="5528853"/>
            <a:ext cx="193667" cy="193667"/>
          </a:xfrm>
          <a:prstGeom prst="roundRect">
            <a:avLst>
              <a:gd name="adj" fmla="val 23225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7E2FD37A-1CC6-89FD-5DDD-E6570ACC76CE}"/>
              </a:ext>
            </a:extLst>
          </p:cNvPr>
          <p:cNvSpPr/>
          <p:nvPr userDrawn="1"/>
        </p:nvSpPr>
        <p:spPr bwMode="gray">
          <a:xfrm>
            <a:off x="12836201" y="5528853"/>
            <a:ext cx="193667" cy="193667"/>
          </a:xfrm>
          <a:prstGeom prst="roundRect">
            <a:avLst>
              <a:gd name="adj" fmla="val 23225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F39F4507-52B0-54F8-D940-968CA169441A}"/>
              </a:ext>
            </a:extLst>
          </p:cNvPr>
          <p:cNvSpPr/>
          <p:nvPr userDrawn="1"/>
        </p:nvSpPr>
        <p:spPr bwMode="gray">
          <a:xfrm>
            <a:off x="13055951" y="5528853"/>
            <a:ext cx="193667" cy="193667"/>
          </a:xfrm>
          <a:prstGeom prst="roundRect">
            <a:avLst>
              <a:gd name="adj" fmla="val 23225"/>
            </a:avLst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1057D053-9A95-35E0-0244-4F994B98FF23}"/>
              </a:ext>
            </a:extLst>
          </p:cNvPr>
          <p:cNvSpPr/>
          <p:nvPr userDrawn="1"/>
        </p:nvSpPr>
        <p:spPr bwMode="gray">
          <a:xfrm>
            <a:off x="13275701" y="5528853"/>
            <a:ext cx="193667" cy="193667"/>
          </a:xfrm>
          <a:prstGeom prst="roundRect">
            <a:avLst>
              <a:gd name="adj" fmla="val 23225"/>
            </a:avLst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3F5C6E84-2A68-9158-2D5F-E1AB8B02124C}"/>
              </a:ext>
            </a:extLst>
          </p:cNvPr>
          <p:cNvSpPr/>
          <p:nvPr userDrawn="1"/>
        </p:nvSpPr>
        <p:spPr bwMode="gray">
          <a:xfrm>
            <a:off x="13495450" y="5528853"/>
            <a:ext cx="193667" cy="193667"/>
          </a:xfrm>
          <a:prstGeom prst="roundRect">
            <a:avLst>
              <a:gd name="adj" fmla="val 23225"/>
            </a:avLst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AE386D5-4201-6C21-55BF-AE30828A74FF}"/>
              </a:ext>
            </a:extLst>
          </p:cNvPr>
          <p:cNvSpPr/>
          <p:nvPr userDrawn="1"/>
        </p:nvSpPr>
        <p:spPr bwMode="gray">
          <a:xfrm>
            <a:off x="13715202" y="5528853"/>
            <a:ext cx="193667" cy="193667"/>
          </a:xfrm>
          <a:prstGeom prst="roundRect">
            <a:avLst>
              <a:gd name="adj" fmla="val 23225"/>
            </a:avLst>
          </a:prstGeom>
          <a:solidFill>
            <a:schemeClr val="accent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FCCD13C-13DF-D323-4F51-3921028E77C1}"/>
              </a:ext>
            </a:extLst>
          </p:cNvPr>
          <p:cNvSpPr>
            <a:spLocks/>
          </p:cNvSpPr>
          <p:nvPr/>
        </p:nvSpPr>
        <p:spPr bwMode="gray">
          <a:xfrm>
            <a:off x="11140463" y="6437457"/>
            <a:ext cx="689586" cy="247362"/>
          </a:xfrm>
          <a:custGeom>
            <a:avLst/>
            <a:gdLst>
              <a:gd name="connsiteX0" fmla="*/ 658049 w 861983"/>
              <a:gd name="connsiteY0" fmla="*/ 308 h 309203"/>
              <a:gd name="connsiteX1" fmla="*/ 861983 w 861983"/>
              <a:gd name="connsiteY1" fmla="*/ 308 h 309203"/>
              <a:gd name="connsiteX2" fmla="*/ 861983 w 861983"/>
              <a:gd name="connsiteY2" fmla="*/ 69770 h 309203"/>
              <a:gd name="connsiteX3" fmla="*/ 802345 w 861983"/>
              <a:gd name="connsiteY3" fmla="*/ 69770 h 309203"/>
              <a:gd name="connsiteX4" fmla="*/ 802345 w 861983"/>
              <a:gd name="connsiteY4" fmla="*/ 309203 h 309203"/>
              <a:gd name="connsiteX5" fmla="*/ 717687 w 861983"/>
              <a:gd name="connsiteY5" fmla="*/ 309203 h 309203"/>
              <a:gd name="connsiteX6" fmla="*/ 717687 w 861983"/>
              <a:gd name="connsiteY6" fmla="*/ 69770 h 309203"/>
              <a:gd name="connsiteX7" fmla="*/ 658049 w 861983"/>
              <a:gd name="connsiteY7" fmla="*/ 69770 h 309203"/>
              <a:gd name="connsiteX8" fmla="*/ 553088 w 861983"/>
              <a:gd name="connsiteY8" fmla="*/ 308 h 309203"/>
              <a:gd name="connsiteX9" fmla="*/ 637743 w 861983"/>
              <a:gd name="connsiteY9" fmla="*/ 308 h 309203"/>
              <a:gd name="connsiteX10" fmla="*/ 637743 w 861983"/>
              <a:gd name="connsiteY10" fmla="*/ 308895 h 309203"/>
              <a:gd name="connsiteX11" fmla="*/ 553088 w 861983"/>
              <a:gd name="connsiteY11" fmla="*/ 308895 h 309203"/>
              <a:gd name="connsiteX12" fmla="*/ 310128 w 861983"/>
              <a:gd name="connsiteY12" fmla="*/ 308 h 309203"/>
              <a:gd name="connsiteX13" fmla="*/ 312683 w 861983"/>
              <a:gd name="connsiteY13" fmla="*/ 308 h 309203"/>
              <a:gd name="connsiteX14" fmla="*/ 312375 w 861983"/>
              <a:gd name="connsiteY14" fmla="*/ 308893 h 309203"/>
              <a:gd name="connsiteX15" fmla="*/ 312376 w 861983"/>
              <a:gd name="connsiteY15" fmla="*/ 308894 h 309203"/>
              <a:gd name="connsiteX16" fmla="*/ 312375 w 861983"/>
              <a:gd name="connsiteY16" fmla="*/ 308894 h 309203"/>
              <a:gd name="connsiteX17" fmla="*/ 312375 w 861983"/>
              <a:gd name="connsiteY17" fmla="*/ 308895 h 309203"/>
              <a:gd name="connsiteX18" fmla="*/ 312330 w 861983"/>
              <a:gd name="connsiteY18" fmla="*/ 308895 h 309203"/>
              <a:gd name="connsiteX19" fmla="*/ 312330 w 861983"/>
              <a:gd name="connsiteY19" fmla="*/ 308894 h 309203"/>
              <a:gd name="connsiteX20" fmla="*/ 0 w 861983"/>
              <a:gd name="connsiteY20" fmla="*/ 308894 h 309203"/>
              <a:gd name="connsiteX21" fmla="*/ 9822 w 861983"/>
              <a:gd name="connsiteY21" fmla="*/ 233400 h 309203"/>
              <a:gd name="connsiteX22" fmla="*/ 312327 w 861983"/>
              <a:gd name="connsiteY22" fmla="*/ 308882 h 309203"/>
              <a:gd name="connsiteX23" fmla="*/ 312324 w 861983"/>
              <a:gd name="connsiteY23" fmla="*/ 308870 h 309203"/>
              <a:gd name="connsiteX24" fmla="*/ 30128 w 861983"/>
              <a:gd name="connsiteY24" fmla="*/ 177592 h 309203"/>
              <a:gd name="connsiteX25" fmla="*/ 71047 w 861983"/>
              <a:gd name="connsiteY25" fmla="*/ 113197 h 309203"/>
              <a:gd name="connsiteX26" fmla="*/ 312318 w 861983"/>
              <a:gd name="connsiteY26" fmla="*/ 308847 h 309203"/>
              <a:gd name="connsiteX27" fmla="*/ 312293 w 861983"/>
              <a:gd name="connsiteY27" fmla="*/ 308749 h 309203"/>
              <a:gd name="connsiteX28" fmla="*/ 116061 w 861983"/>
              <a:gd name="connsiteY28" fmla="*/ 68799 h 309203"/>
              <a:gd name="connsiteX29" fmla="*/ 180765 w 861983"/>
              <a:gd name="connsiteY29" fmla="*/ 28848 h 309203"/>
              <a:gd name="connsiteX30" fmla="*/ 312277 w 861983"/>
              <a:gd name="connsiteY30" fmla="*/ 308685 h 309203"/>
              <a:gd name="connsiteX31" fmla="*/ 237188 w 861983"/>
              <a:gd name="connsiteY31" fmla="*/ 9205 h 309203"/>
              <a:gd name="connsiteX32" fmla="*/ 310128 w 861983"/>
              <a:gd name="connsiteY32" fmla="*/ 308 h 309203"/>
              <a:gd name="connsiteX33" fmla="*/ 441123 w 861983"/>
              <a:gd name="connsiteY33" fmla="*/ 0 h 309203"/>
              <a:gd name="connsiteX34" fmla="*/ 538155 w 861983"/>
              <a:gd name="connsiteY34" fmla="*/ 0 h 309203"/>
              <a:gd name="connsiteX35" fmla="*/ 413197 w 861983"/>
              <a:gd name="connsiteY35" fmla="*/ 155394 h 309203"/>
              <a:gd name="connsiteX36" fmla="*/ 538772 w 861983"/>
              <a:gd name="connsiteY36" fmla="*/ 308895 h 309203"/>
              <a:gd name="connsiteX37" fmla="*/ 444646 w 861983"/>
              <a:gd name="connsiteY37" fmla="*/ 308895 h 309203"/>
              <a:gd name="connsiteX38" fmla="*/ 332681 w 861983"/>
              <a:gd name="connsiteY38" fmla="*/ 188693 h 309203"/>
              <a:gd name="connsiteX39" fmla="*/ 332681 w 861983"/>
              <a:gd name="connsiteY39" fmla="*/ 119895 h 309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61983" h="309203">
                <a:moveTo>
                  <a:pt x="658049" y="308"/>
                </a:moveTo>
                <a:lnTo>
                  <a:pt x="861983" y="308"/>
                </a:lnTo>
                <a:lnTo>
                  <a:pt x="861983" y="69770"/>
                </a:lnTo>
                <a:lnTo>
                  <a:pt x="802345" y="69770"/>
                </a:lnTo>
                <a:lnTo>
                  <a:pt x="802345" y="309203"/>
                </a:lnTo>
                <a:lnTo>
                  <a:pt x="717687" y="309203"/>
                </a:lnTo>
                <a:lnTo>
                  <a:pt x="717687" y="69770"/>
                </a:lnTo>
                <a:lnTo>
                  <a:pt x="658049" y="69770"/>
                </a:lnTo>
                <a:close/>
                <a:moveTo>
                  <a:pt x="553088" y="308"/>
                </a:moveTo>
                <a:lnTo>
                  <a:pt x="637743" y="308"/>
                </a:lnTo>
                <a:lnTo>
                  <a:pt x="637743" y="308895"/>
                </a:lnTo>
                <a:lnTo>
                  <a:pt x="553088" y="308895"/>
                </a:lnTo>
                <a:close/>
                <a:moveTo>
                  <a:pt x="310128" y="308"/>
                </a:moveTo>
                <a:lnTo>
                  <a:pt x="312683" y="308"/>
                </a:lnTo>
                <a:lnTo>
                  <a:pt x="312375" y="308893"/>
                </a:lnTo>
                <a:lnTo>
                  <a:pt x="312376" y="308894"/>
                </a:lnTo>
                <a:lnTo>
                  <a:pt x="312375" y="308894"/>
                </a:lnTo>
                <a:lnTo>
                  <a:pt x="312375" y="308895"/>
                </a:lnTo>
                <a:lnTo>
                  <a:pt x="312330" y="308895"/>
                </a:lnTo>
                <a:lnTo>
                  <a:pt x="312330" y="308894"/>
                </a:lnTo>
                <a:lnTo>
                  <a:pt x="0" y="308894"/>
                </a:lnTo>
                <a:cubicBezTo>
                  <a:pt x="308" y="282863"/>
                  <a:pt x="3480" y="257493"/>
                  <a:pt x="9822" y="233400"/>
                </a:cubicBezTo>
                <a:lnTo>
                  <a:pt x="312327" y="308882"/>
                </a:lnTo>
                <a:lnTo>
                  <a:pt x="312324" y="308870"/>
                </a:lnTo>
                <a:lnTo>
                  <a:pt x="30128" y="177592"/>
                </a:lnTo>
                <a:cubicBezTo>
                  <a:pt x="40920" y="154425"/>
                  <a:pt x="54882" y="132842"/>
                  <a:pt x="71047" y="113197"/>
                </a:cubicBezTo>
                <a:lnTo>
                  <a:pt x="312318" y="308847"/>
                </a:lnTo>
                <a:lnTo>
                  <a:pt x="312293" y="308749"/>
                </a:lnTo>
                <a:lnTo>
                  <a:pt x="116061" y="68799"/>
                </a:lnTo>
                <a:cubicBezTo>
                  <a:pt x="135750" y="52942"/>
                  <a:pt x="157289" y="39640"/>
                  <a:pt x="180765" y="28848"/>
                </a:cubicBezTo>
                <a:lnTo>
                  <a:pt x="312277" y="308685"/>
                </a:lnTo>
                <a:lnTo>
                  <a:pt x="237188" y="9205"/>
                </a:lnTo>
                <a:cubicBezTo>
                  <a:pt x="260665" y="3480"/>
                  <a:pt x="285066" y="308"/>
                  <a:pt x="310128" y="308"/>
                </a:cubicBezTo>
                <a:close/>
                <a:moveTo>
                  <a:pt x="441123" y="0"/>
                </a:moveTo>
                <a:lnTo>
                  <a:pt x="538155" y="0"/>
                </a:lnTo>
                <a:lnTo>
                  <a:pt x="413197" y="155394"/>
                </a:lnTo>
                <a:lnTo>
                  <a:pt x="538772" y="308895"/>
                </a:lnTo>
                <a:lnTo>
                  <a:pt x="444646" y="308895"/>
                </a:lnTo>
                <a:lnTo>
                  <a:pt x="332681" y="188693"/>
                </a:lnTo>
                <a:lnTo>
                  <a:pt x="332681" y="11989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14130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s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A60EB3CE-8FA7-6B59-50FD-F65D29AB330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234988" y="1592263"/>
            <a:ext cx="10585538" cy="34575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indent="0" algn="l" defTabSz="914347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None/>
            </a:pPr>
            <a:r>
              <a:rPr lang="en-US" sz="12000" b="1" dirty="0">
                <a:solidFill>
                  <a:schemeClr val="bg1"/>
                </a:solidFill>
              </a:rPr>
              <a:t>Text Slides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96487C8-3898-9A0D-C9F9-756ABF29CC7A}"/>
              </a:ext>
            </a:extLst>
          </p:cNvPr>
          <p:cNvGrpSpPr/>
          <p:nvPr userDrawn="1"/>
        </p:nvGrpSpPr>
        <p:grpSpPr>
          <a:xfrm>
            <a:off x="9749847" y="2816226"/>
            <a:ext cx="1207276" cy="1009648"/>
            <a:chOff x="9336214" y="2528900"/>
            <a:chExt cx="1980368" cy="1656188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BB845C91-C89E-338E-C9EA-4C39346DFA55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9336214" y="3356994"/>
              <a:ext cx="1980368" cy="0"/>
            </a:xfrm>
            <a:prstGeom prst="line">
              <a:avLst/>
            </a:prstGeom>
            <a:ln w="152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aute 4">
              <a:extLst>
                <a:ext uri="{FF2B5EF4-FFF2-40B4-BE49-F238E27FC236}">
                  <a16:creationId xmlns:a16="http://schemas.microsoft.com/office/drawing/2014/main" id="{176FA26C-F202-41D1-CD6E-898DF2DEBB09}"/>
                </a:ext>
              </a:extLst>
            </p:cNvPr>
            <p:cNvSpPr/>
            <p:nvPr userDrawn="1"/>
          </p:nvSpPr>
          <p:spPr bwMode="gray">
            <a:xfrm>
              <a:off x="10488488" y="2528900"/>
              <a:ext cx="828094" cy="1656188"/>
            </a:xfrm>
            <a:custGeom>
              <a:avLst/>
              <a:gdLst>
                <a:gd name="connsiteX0" fmla="*/ 0 w 648072"/>
                <a:gd name="connsiteY0" fmla="*/ 324036 h 648072"/>
                <a:gd name="connsiteX1" fmla="*/ 324036 w 648072"/>
                <a:gd name="connsiteY1" fmla="*/ 0 h 648072"/>
                <a:gd name="connsiteX2" fmla="*/ 648072 w 648072"/>
                <a:gd name="connsiteY2" fmla="*/ 324036 h 648072"/>
                <a:gd name="connsiteX3" fmla="*/ 324036 w 648072"/>
                <a:gd name="connsiteY3" fmla="*/ 648072 h 648072"/>
                <a:gd name="connsiteX4" fmla="*/ 0 w 648072"/>
                <a:gd name="connsiteY4" fmla="*/ 324036 h 648072"/>
                <a:gd name="connsiteX0" fmla="*/ 0 w 648072"/>
                <a:gd name="connsiteY0" fmla="*/ 324036 h 648072"/>
                <a:gd name="connsiteX1" fmla="*/ 324036 w 648072"/>
                <a:gd name="connsiteY1" fmla="*/ 0 h 648072"/>
                <a:gd name="connsiteX2" fmla="*/ 648072 w 648072"/>
                <a:gd name="connsiteY2" fmla="*/ 324036 h 648072"/>
                <a:gd name="connsiteX3" fmla="*/ 324036 w 648072"/>
                <a:gd name="connsiteY3" fmla="*/ 648072 h 648072"/>
                <a:gd name="connsiteX4" fmla="*/ 91440 w 648072"/>
                <a:gd name="connsiteY4" fmla="*/ 415476 h 648072"/>
                <a:gd name="connsiteX0" fmla="*/ 0 w 648072"/>
                <a:gd name="connsiteY0" fmla="*/ 324036 h 648072"/>
                <a:gd name="connsiteX1" fmla="*/ 324036 w 648072"/>
                <a:gd name="connsiteY1" fmla="*/ 0 h 648072"/>
                <a:gd name="connsiteX2" fmla="*/ 648072 w 648072"/>
                <a:gd name="connsiteY2" fmla="*/ 324036 h 648072"/>
                <a:gd name="connsiteX3" fmla="*/ 324036 w 648072"/>
                <a:gd name="connsiteY3" fmla="*/ 648072 h 648072"/>
                <a:gd name="connsiteX0" fmla="*/ 0 w 324036"/>
                <a:gd name="connsiteY0" fmla="*/ 0 h 648072"/>
                <a:gd name="connsiteX1" fmla="*/ 324036 w 324036"/>
                <a:gd name="connsiteY1" fmla="*/ 324036 h 648072"/>
                <a:gd name="connsiteX2" fmla="*/ 0 w 324036"/>
                <a:gd name="connsiteY2" fmla="*/ 648072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036" h="648072">
                  <a:moveTo>
                    <a:pt x="0" y="0"/>
                  </a:moveTo>
                  <a:lnTo>
                    <a:pt x="324036" y="324036"/>
                  </a:lnTo>
                  <a:lnTo>
                    <a:pt x="0" y="648072"/>
                  </a:lnTo>
                </a:path>
              </a:pathLst>
            </a:custGeom>
            <a:noFill/>
            <a:ln w="152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144000" rIns="144000" bIns="144000"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09343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4" y="1592263"/>
            <a:ext cx="7561264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D431E4-E519-1234-FE33-E8AB8077801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286AFDF-7FAA-8E47-9D47-E02EE4606254}" type="datetime3">
              <a:rPr lang="de-DE" smtClean="0"/>
              <a:t>01/09/2025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38985F4-50E8-E270-E8DA-DC9A5DFEC66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Dominik Fuchß et al. – Beyond Retrieval: A Study of Using LLM Ensembles for Candidate Filtering in Requirements Traceability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11813F-F15B-6052-8D32-B7BF1C278A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0263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4" y="1592263"/>
            <a:ext cx="5616575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3" name="Textplatzhalter 7">
            <a:extLst>
              <a:ext uri="{FF2B5EF4-FFF2-40B4-BE49-F238E27FC236}">
                <a16:creationId xmlns:a16="http://schemas.microsoft.com/office/drawing/2014/main" id="{7600DACF-0260-C244-6BC3-A95B98E320D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203953" y="1592263"/>
            <a:ext cx="5616575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89038B4-FE9D-E75E-CBA7-A4AFDD61FFE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6677616-4F15-5744-9876-931566248D7E}" type="datetime3">
              <a:rPr lang="de-DE" smtClean="0"/>
              <a:t>01/09/2025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B3F8990C-EE9B-9FAE-C44C-270F39377E6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Dominik Fuchß et al. – Beyond Retrieval: A Study of Using LLM Ensembles for Candidate Filtering in Requirements Traceability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BC8FCD27-29AE-82EA-3746-DBEB0532798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96826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4" y="1592263"/>
            <a:ext cx="3671885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3" name="Textplatzhalter 7">
            <a:extLst>
              <a:ext uri="{FF2B5EF4-FFF2-40B4-BE49-F238E27FC236}">
                <a16:creationId xmlns:a16="http://schemas.microsoft.com/office/drawing/2014/main" id="{7600DACF-0260-C244-6BC3-A95B98E320D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59263" y="1598217"/>
            <a:ext cx="3671885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5FAB14BE-0A96-B2A6-1E7C-652A5A235D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55944" y="1592263"/>
            <a:ext cx="3664582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DFCF9B44-89CE-5C78-E17A-E0D8DDD8AA0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64E5067-B89F-254A-8F97-AA81770CDB60}" type="datetime3">
              <a:rPr lang="de-DE" smtClean="0"/>
              <a:t>01/09/2025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62B90CFD-7675-410D-5FBC-60FE99027A6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Dominik Fuchß et al. – Beyond Retrieval: A Study of Using LLM Ensembles for Candidate Filtering in Requirements Traceability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EEE605EC-0BAE-E682-2FEE-959934696D4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07566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4" y="1592263"/>
            <a:ext cx="2700339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3" name="Textplatzhalter 7">
            <a:extLst>
              <a:ext uri="{FF2B5EF4-FFF2-40B4-BE49-F238E27FC236}">
                <a16:creationId xmlns:a16="http://schemas.microsoft.com/office/drawing/2014/main" id="{7600DACF-0260-C244-6BC3-A95B98E320D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287713" y="1598217"/>
            <a:ext cx="2700339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5FAB14BE-0A96-B2A6-1E7C-652A5A235D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203949" y="1592263"/>
            <a:ext cx="2700339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A18B540B-0C8C-E249-F263-396FA418CF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9120188" y="1592263"/>
            <a:ext cx="2700339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F6F2C2F2-A469-FDA9-4694-B14CE4D2B83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51534CC-4E60-4642-A227-81D904B731B1}" type="datetime3">
              <a:rPr lang="de-DE" smtClean="0"/>
              <a:t>01/09/2025</a:t>
            </a:fld>
            <a:endParaRPr lang="en-US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09FE437C-2FB5-8E53-12AF-758B9C09B96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Dominik Fuchß et al. – Beyond Retrieval: A Study of Using LLM Ensembles for Candidate Filtering in Requirements Traceability</a:t>
            </a:r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FC6255C4-5E26-8F03-0093-3FE830E79CD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19302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A60EB3CE-8FA7-6B59-50FD-F65D29AB330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234988" y="1592263"/>
            <a:ext cx="10585538" cy="34575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indent="0" algn="l" defTabSz="914347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None/>
            </a:pPr>
            <a:r>
              <a:rPr lang="en-US" sz="12000" b="1" dirty="0">
                <a:solidFill>
                  <a:schemeClr val="bg1"/>
                </a:solidFill>
              </a:rPr>
              <a:t>Text &amp; </a:t>
            </a:r>
            <a:br>
              <a:rPr lang="en-US" sz="12000" b="1" dirty="0">
                <a:solidFill>
                  <a:schemeClr val="bg1"/>
                </a:solidFill>
              </a:rPr>
            </a:br>
            <a:r>
              <a:rPr lang="en-US" sz="12000" b="1" dirty="0" err="1">
                <a:solidFill>
                  <a:schemeClr val="bg1"/>
                </a:solidFill>
              </a:rPr>
              <a:t>Pictue</a:t>
            </a:r>
            <a:endParaRPr lang="en-US" sz="12000" b="1" dirty="0">
              <a:solidFill>
                <a:schemeClr val="bg1"/>
              </a:solidFill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D91CF98-7E64-A92D-A585-8CE7EB1112F2}"/>
              </a:ext>
            </a:extLst>
          </p:cNvPr>
          <p:cNvGrpSpPr/>
          <p:nvPr userDrawn="1"/>
        </p:nvGrpSpPr>
        <p:grpSpPr>
          <a:xfrm>
            <a:off x="9749847" y="2816226"/>
            <a:ext cx="1207276" cy="1009648"/>
            <a:chOff x="9336214" y="2528900"/>
            <a:chExt cx="1980368" cy="1656188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0DC14551-5FA4-58A0-A5D0-4712444E529A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9336214" y="3356994"/>
              <a:ext cx="1980368" cy="0"/>
            </a:xfrm>
            <a:prstGeom prst="line">
              <a:avLst/>
            </a:prstGeom>
            <a:ln w="152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aute 4">
              <a:extLst>
                <a:ext uri="{FF2B5EF4-FFF2-40B4-BE49-F238E27FC236}">
                  <a16:creationId xmlns:a16="http://schemas.microsoft.com/office/drawing/2014/main" id="{CA816A33-7090-9599-A875-ED901DF398EA}"/>
                </a:ext>
              </a:extLst>
            </p:cNvPr>
            <p:cNvSpPr/>
            <p:nvPr userDrawn="1"/>
          </p:nvSpPr>
          <p:spPr bwMode="gray">
            <a:xfrm>
              <a:off x="10488488" y="2528900"/>
              <a:ext cx="828094" cy="1656188"/>
            </a:xfrm>
            <a:custGeom>
              <a:avLst/>
              <a:gdLst>
                <a:gd name="connsiteX0" fmla="*/ 0 w 648072"/>
                <a:gd name="connsiteY0" fmla="*/ 324036 h 648072"/>
                <a:gd name="connsiteX1" fmla="*/ 324036 w 648072"/>
                <a:gd name="connsiteY1" fmla="*/ 0 h 648072"/>
                <a:gd name="connsiteX2" fmla="*/ 648072 w 648072"/>
                <a:gd name="connsiteY2" fmla="*/ 324036 h 648072"/>
                <a:gd name="connsiteX3" fmla="*/ 324036 w 648072"/>
                <a:gd name="connsiteY3" fmla="*/ 648072 h 648072"/>
                <a:gd name="connsiteX4" fmla="*/ 0 w 648072"/>
                <a:gd name="connsiteY4" fmla="*/ 324036 h 648072"/>
                <a:gd name="connsiteX0" fmla="*/ 0 w 648072"/>
                <a:gd name="connsiteY0" fmla="*/ 324036 h 648072"/>
                <a:gd name="connsiteX1" fmla="*/ 324036 w 648072"/>
                <a:gd name="connsiteY1" fmla="*/ 0 h 648072"/>
                <a:gd name="connsiteX2" fmla="*/ 648072 w 648072"/>
                <a:gd name="connsiteY2" fmla="*/ 324036 h 648072"/>
                <a:gd name="connsiteX3" fmla="*/ 324036 w 648072"/>
                <a:gd name="connsiteY3" fmla="*/ 648072 h 648072"/>
                <a:gd name="connsiteX4" fmla="*/ 91440 w 648072"/>
                <a:gd name="connsiteY4" fmla="*/ 415476 h 648072"/>
                <a:gd name="connsiteX0" fmla="*/ 0 w 648072"/>
                <a:gd name="connsiteY0" fmla="*/ 324036 h 648072"/>
                <a:gd name="connsiteX1" fmla="*/ 324036 w 648072"/>
                <a:gd name="connsiteY1" fmla="*/ 0 h 648072"/>
                <a:gd name="connsiteX2" fmla="*/ 648072 w 648072"/>
                <a:gd name="connsiteY2" fmla="*/ 324036 h 648072"/>
                <a:gd name="connsiteX3" fmla="*/ 324036 w 648072"/>
                <a:gd name="connsiteY3" fmla="*/ 648072 h 648072"/>
                <a:gd name="connsiteX0" fmla="*/ 0 w 324036"/>
                <a:gd name="connsiteY0" fmla="*/ 0 h 648072"/>
                <a:gd name="connsiteX1" fmla="*/ 324036 w 324036"/>
                <a:gd name="connsiteY1" fmla="*/ 324036 h 648072"/>
                <a:gd name="connsiteX2" fmla="*/ 0 w 324036"/>
                <a:gd name="connsiteY2" fmla="*/ 648072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036" h="648072">
                  <a:moveTo>
                    <a:pt x="0" y="0"/>
                  </a:moveTo>
                  <a:lnTo>
                    <a:pt x="324036" y="324036"/>
                  </a:lnTo>
                  <a:lnTo>
                    <a:pt x="0" y="648072"/>
                  </a:lnTo>
                </a:path>
              </a:pathLst>
            </a:custGeom>
            <a:noFill/>
            <a:ln w="152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144000" rIns="144000" bIns="144000"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138540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x Text and Picture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68299"/>
            <a:ext cx="7561263" cy="1008063"/>
          </a:xfrm>
        </p:spPr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4" y="1592263"/>
            <a:ext cx="3671889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3" name="Textplatzhalter 7">
            <a:extLst>
              <a:ext uri="{FF2B5EF4-FFF2-40B4-BE49-F238E27FC236}">
                <a16:creationId xmlns:a16="http://schemas.microsoft.com/office/drawing/2014/main" id="{7600DACF-0260-C244-6BC3-A95B98E320D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60849" y="1592263"/>
            <a:ext cx="3671889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48638" y="1"/>
            <a:ext cx="4043361" cy="685799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D70B73C-0CF1-5C0D-6E7E-0F2140886ACB}"/>
              </a:ext>
            </a:extLst>
          </p:cNvPr>
          <p:cNvSpPr/>
          <p:nvPr userDrawn="1"/>
        </p:nvSpPr>
        <p:spPr bwMode="gray">
          <a:xfrm>
            <a:off x="12233756" y="6026150"/>
            <a:ext cx="1963144" cy="82867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Logo Color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For light images,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logo color can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changed to black.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F79FA06E-4A79-9BE7-7176-0CDABBFDEA0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B9D4F4B-5084-C746-B6D4-59D4DBC3284E}" type="datetime3">
              <a:rPr lang="de-DE" smtClean="0"/>
              <a:t>01/09/2025</a:t>
            </a:fld>
            <a:endParaRPr lang="en-US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ECACCEBE-2A95-EBE4-CD9F-A6EDDA24967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Dominik Fuchß et al. – Beyond Retrieval: A Study of Using LLM Ensembles for Candidate Filtering in Requirements Traceability</a:t>
            </a:r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4930C461-1671-0A4D-6841-C1DA8B5BA1B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EA6D74CA-A6BA-B921-DEB9-D6A49E43D2ED}"/>
              </a:ext>
            </a:extLst>
          </p:cNvPr>
          <p:cNvSpPr>
            <a:spLocks noGrp="1" noChangeAspect="1"/>
          </p:cNvSpPr>
          <p:nvPr>
            <p:ph type="dgm" sz="quarter" idx="21" hasCustomPrompt="1"/>
          </p:nvPr>
        </p:nvSpPr>
        <p:spPr bwMode="gray">
          <a:xfrm>
            <a:off x="11140463" y="6437457"/>
            <a:ext cx="689586" cy="247362"/>
          </a:xfrm>
          <a:custGeom>
            <a:avLst/>
            <a:gdLst>
              <a:gd name="connsiteX0" fmla="*/ 526439 w 689586"/>
              <a:gd name="connsiteY0" fmla="*/ 247 h 247362"/>
              <a:gd name="connsiteX1" fmla="*/ 689586 w 689586"/>
              <a:gd name="connsiteY1" fmla="*/ 247 h 247362"/>
              <a:gd name="connsiteX2" fmla="*/ 689586 w 689586"/>
              <a:gd name="connsiteY2" fmla="*/ 55816 h 247362"/>
              <a:gd name="connsiteX3" fmla="*/ 641876 w 689586"/>
              <a:gd name="connsiteY3" fmla="*/ 55816 h 247362"/>
              <a:gd name="connsiteX4" fmla="*/ 641876 w 689586"/>
              <a:gd name="connsiteY4" fmla="*/ 247362 h 247362"/>
              <a:gd name="connsiteX5" fmla="*/ 574149 w 689586"/>
              <a:gd name="connsiteY5" fmla="*/ 247362 h 247362"/>
              <a:gd name="connsiteX6" fmla="*/ 574149 w 689586"/>
              <a:gd name="connsiteY6" fmla="*/ 55816 h 247362"/>
              <a:gd name="connsiteX7" fmla="*/ 526439 w 689586"/>
              <a:gd name="connsiteY7" fmla="*/ 55816 h 247362"/>
              <a:gd name="connsiteX8" fmla="*/ 442470 w 689586"/>
              <a:gd name="connsiteY8" fmla="*/ 247 h 247362"/>
              <a:gd name="connsiteX9" fmla="*/ 510194 w 689586"/>
              <a:gd name="connsiteY9" fmla="*/ 247 h 247362"/>
              <a:gd name="connsiteX10" fmla="*/ 510194 w 689586"/>
              <a:gd name="connsiteY10" fmla="*/ 247116 h 247362"/>
              <a:gd name="connsiteX11" fmla="*/ 442470 w 689586"/>
              <a:gd name="connsiteY11" fmla="*/ 247116 h 247362"/>
              <a:gd name="connsiteX12" fmla="*/ 248102 w 689586"/>
              <a:gd name="connsiteY12" fmla="*/ 247 h 247362"/>
              <a:gd name="connsiteX13" fmla="*/ 250146 w 689586"/>
              <a:gd name="connsiteY13" fmla="*/ 247 h 247362"/>
              <a:gd name="connsiteX14" fmla="*/ 249899 w 689586"/>
              <a:gd name="connsiteY14" fmla="*/ 247077 h 247362"/>
              <a:gd name="connsiteX15" fmla="*/ 249900 w 689586"/>
              <a:gd name="connsiteY15" fmla="*/ 247078 h 247362"/>
              <a:gd name="connsiteX16" fmla="*/ 249900 w 689586"/>
              <a:gd name="connsiteY16" fmla="*/ 247113 h 247362"/>
              <a:gd name="connsiteX17" fmla="*/ 249899 w 689586"/>
              <a:gd name="connsiteY17" fmla="*/ 247111 h 247362"/>
              <a:gd name="connsiteX18" fmla="*/ 249899 w 689586"/>
              <a:gd name="connsiteY18" fmla="*/ 247113 h 247362"/>
              <a:gd name="connsiteX19" fmla="*/ 249899 w 689586"/>
              <a:gd name="connsiteY19" fmla="*/ 247114 h 247362"/>
              <a:gd name="connsiteX20" fmla="*/ 249899 w 689586"/>
              <a:gd name="connsiteY20" fmla="*/ 247116 h 247362"/>
              <a:gd name="connsiteX21" fmla="*/ 249864 w 689586"/>
              <a:gd name="connsiteY21" fmla="*/ 247116 h 247362"/>
              <a:gd name="connsiteX22" fmla="*/ 249864 w 689586"/>
              <a:gd name="connsiteY22" fmla="*/ 247114 h 247362"/>
              <a:gd name="connsiteX23" fmla="*/ 0 w 689586"/>
              <a:gd name="connsiteY23" fmla="*/ 247114 h 247362"/>
              <a:gd name="connsiteX24" fmla="*/ 7858 w 689586"/>
              <a:gd name="connsiteY24" fmla="*/ 186719 h 247362"/>
              <a:gd name="connsiteX25" fmla="*/ 249861 w 689586"/>
              <a:gd name="connsiteY25" fmla="*/ 247105 h 247362"/>
              <a:gd name="connsiteX26" fmla="*/ 249859 w 689586"/>
              <a:gd name="connsiteY26" fmla="*/ 247095 h 247362"/>
              <a:gd name="connsiteX27" fmla="*/ 24103 w 689586"/>
              <a:gd name="connsiteY27" fmla="*/ 142073 h 247362"/>
              <a:gd name="connsiteX28" fmla="*/ 56837 w 689586"/>
              <a:gd name="connsiteY28" fmla="*/ 90557 h 247362"/>
              <a:gd name="connsiteX29" fmla="*/ 249854 w 689586"/>
              <a:gd name="connsiteY29" fmla="*/ 247076 h 247362"/>
              <a:gd name="connsiteX30" fmla="*/ 249834 w 689586"/>
              <a:gd name="connsiteY30" fmla="*/ 246997 h 247362"/>
              <a:gd name="connsiteX31" fmla="*/ 92849 w 689586"/>
              <a:gd name="connsiteY31" fmla="*/ 55039 h 247362"/>
              <a:gd name="connsiteX32" fmla="*/ 144612 w 689586"/>
              <a:gd name="connsiteY32" fmla="*/ 23078 h 247362"/>
              <a:gd name="connsiteX33" fmla="*/ 249821 w 689586"/>
              <a:gd name="connsiteY33" fmla="*/ 246945 h 247362"/>
              <a:gd name="connsiteX34" fmla="*/ 189750 w 689586"/>
              <a:gd name="connsiteY34" fmla="*/ 7364 h 247362"/>
              <a:gd name="connsiteX35" fmla="*/ 248102 w 689586"/>
              <a:gd name="connsiteY35" fmla="*/ 247 h 247362"/>
              <a:gd name="connsiteX36" fmla="*/ 352898 w 689586"/>
              <a:gd name="connsiteY36" fmla="*/ 0 h 247362"/>
              <a:gd name="connsiteX37" fmla="*/ 430524 w 689586"/>
              <a:gd name="connsiteY37" fmla="*/ 0 h 247362"/>
              <a:gd name="connsiteX38" fmla="*/ 330557 w 689586"/>
              <a:gd name="connsiteY38" fmla="*/ 124315 h 247362"/>
              <a:gd name="connsiteX39" fmla="*/ 431017 w 689586"/>
              <a:gd name="connsiteY39" fmla="*/ 247116 h 247362"/>
              <a:gd name="connsiteX40" fmla="*/ 355716 w 689586"/>
              <a:gd name="connsiteY40" fmla="*/ 247116 h 247362"/>
              <a:gd name="connsiteX41" fmla="*/ 266144 w 689586"/>
              <a:gd name="connsiteY41" fmla="*/ 150954 h 247362"/>
              <a:gd name="connsiteX42" fmla="*/ 266144 w 689586"/>
              <a:gd name="connsiteY42" fmla="*/ 95916 h 24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89586" h="247362">
                <a:moveTo>
                  <a:pt x="526439" y="247"/>
                </a:moveTo>
                <a:lnTo>
                  <a:pt x="689586" y="247"/>
                </a:lnTo>
                <a:lnTo>
                  <a:pt x="689586" y="55816"/>
                </a:lnTo>
                <a:lnTo>
                  <a:pt x="641876" y="55816"/>
                </a:lnTo>
                <a:lnTo>
                  <a:pt x="641876" y="247362"/>
                </a:lnTo>
                <a:lnTo>
                  <a:pt x="574149" y="247362"/>
                </a:lnTo>
                <a:lnTo>
                  <a:pt x="574149" y="55816"/>
                </a:lnTo>
                <a:lnTo>
                  <a:pt x="526439" y="55816"/>
                </a:lnTo>
                <a:close/>
                <a:moveTo>
                  <a:pt x="442470" y="247"/>
                </a:moveTo>
                <a:lnTo>
                  <a:pt x="510194" y="247"/>
                </a:lnTo>
                <a:lnTo>
                  <a:pt x="510194" y="247116"/>
                </a:lnTo>
                <a:lnTo>
                  <a:pt x="442470" y="247116"/>
                </a:lnTo>
                <a:close/>
                <a:moveTo>
                  <a:pt x="248102" y="247"/>
                </a:moveTo>
                <a:lnTo>
                  <a:pt x="250146" y="247"/>
                </a:lnTo>
                <a:lnTo>
                  <a:pt x="249899" y="247077"/>
                </a:lnTo>
                <a:lnTo>
                  <a:pt x="249900" y="247078"/>
                </a:lnTo>
                <a:lnTo>
                  <a:pt x="249900" y="247113"/>
                </a:lnTo>
                <a:lnTo>
                  <a:pt x="249899" y="247111"/>
                </a:lnTo>
                <a:lnTo>
                  <a:pt x="249899" y="247113"/>
                </a:lnTo>
                <a:lnTo>
                  <a:pt x="249899" y="247114"/>
                </a:lnTo>
                <a:lnTo>
                  <a:pt x="249899" y="247116"/>
                </a:lnTo>
                <a:lnTo>
                  <a:pt x="249864" y="247116"/>
                </a:lnTo>
                <a:lnTo>
                  <a:pt x="249864" y="247114"/>
                </a:lnTo>
                <a:lnTo>
                  <a:pt x="0" y="247114"/>
                </a:lnTo>
                <a:cubicBezTo>
                  <a:pt x="246" y="226289"/>
                  <a:pt x="2784" y="205994"/>
                  <a:pt x="7858" y="186719"/>
                </a:cubicBezTo>
                <a:lnTo>
                  <a:pt x="249861" y="247105"/>
                </a:lnTo>
                <a:lnTo>
                  <a:pt x="249859" y="247095"/>
                </a:lnTo>
                <a:lnTo>
                  <a:pt x="24103" y="142073"/>
                </a:lnTo>
                <a:cubicBezTo>
                  <a:pt x="32736" y="123539"/>
                  <a:pt x="43906" y="106273"/>
                  <a:pt x="56837" y="90557"/>
                </a:cubicBezTo>
                <a:lnTo>
                  <a:pt x="249854" y="247076"/>
                </a:lnTo>
                <a:lnTo>
                  <a:pt x="249834" y="246997"/>
                </a:lnTo>
                <a:lnTo>
                  <a:pt x="92849" y="55039"/>
                </a:lnTo>
                <a:cubicBezTo>
                  <a:pt x="108600" y="42353"/>
                  <a:pt x="125831" y="31712"/>
                  <a:pt x="144612" y="23078"/>
                </a:cubicBezTo>
                <a:lnTo>
                  <a:pt x="249821" y="246945"/>
                </a:lnTo>
                <a:lnTo>
                  <a:pt x="189750" y="7364"/>
                </a:lnTo>
                <a:cubicBezTo>
                  <a:pt x="208531" y="2784"/>
                  <a:pt x="228052" y="247"/>
                  <a:pt x="248102" y="247"/>
                </a:cubicBezTo>
                <a:close/>
                <a:moveTo>
                  <a:pt x="352898" y="0"/>
                </a:moveTo>
                <a:lnTo>
                  <a:pt x="430524" y="0"/>
                </a:lnTo>
                <a:lnTo>
                  <a:pt x="330557" y="124315"/>
                </a:lnTo>
                <a:lnTo>
                  <a:pt x="431017" y="247116"/>
                </a:lnTo>
                <a:lnTo>
                  <a:pt x="355716" y="247116"/>
                </a:lnTo>
                <a:lnTo>
                  <a:pt x="266144" y="150954"/>
                </a:lnTo>
                <a:lnTo>
                  <a:pt x="266144" y="959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1"/>
              <a:t> dsafasdfadsfdsfasdfsadfasdfadsf sdaf asdfasdf</a:t>
            </a:r>
          </a:p>
        </p:txBody>
      </p:sp>
    </p:spTree>
    <p:extLst>
      <p:ext uri="{BB962C8B-B14F-4D97-AF65-F5344CB8AC3E}">
        <p14:creationId xmlns:p14="http://schemas.microsoft.com/office/powerpoint/2010/main" val="15367944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E617D12E-D9F2-FE30-962E-F646556116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988051" y="1"/>
            <a:ext cx="4103687" cy="6858000"/>
          </a:xfrm>
        </p:spPr>
        <p:txBody>
          <a:bodyPr tIns="936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14472A9-C746-414B-A339-17009C086F0C}"/>
              </a:ext>
            </a:extLst>
          </p:cNvPr>
          <p:cNvSpPr/>
          <p:nvPr userDrawn="1"/>
        </p:nvSpPr>
        <p:spPr bwMode="gray">
          <a:xfrm>
            <a:off x="0" y="0"/>
            <a:ext cx="59880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46F4A2-1BBD-C6A2-7866-B5B1968C94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71475" y="368300"/>
            <a:ext cx="5616575" cy="4681538"/>
          </a:xfrm>
        </p:spPr>
        <p:txBody>
          <a:bodyPr rIns="360000" anchor="t"/>
          <a:lstStyle>
            <a:lvl1pPr algn="l">
              <a:defRPr sz="5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604293-CF1F-A295-5586-92D0F86F4A3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5265738"/>
            <a:ext cx="5616575" cy="1011236"/>
          </a:xfrm>
        </p:spPr>
        <p:txBody>
          <a:bodyPr rIns="360000" anchor="b"/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600">
                <a:solidFill>
                  <a:schemeClr val="bg1"/>
                </a:solidFill>
              </a:defRPr>
            </a:lvl1pPr>
            <a:lvl2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2pPr>
            <a:lvl3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3pPr>
            <a:lvl4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4pPr>
            <a:lvl5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5pPr>
            <a:lvl6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6pPr>
            <a:lvl7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7pPr>
            <a:lvl8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8pPr>
            <a:lvl9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6250CC-595F-56CB-920B-A07D0AF8DB68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0" y="6858000"/>
            <a:ext cx="0" cy="0"/>
          </a:xfrm>
          <a:prstGeom prst="rect">
            <a:avLst/>
          </a:prstGeom>
        </p:spPr>
        <p:txBody>
          <a:bodyPr wrap="none">
            <a:normAutofit/>
          </a:bodyPr>
          <a:lstStyle>
            <a:lvl1pPr>
              <a:defRPr>
                <a:noFill/>
              </a:defRPr>
            </a:lvl1pPr>
          </a:lstStyle>
          <a:p>
            <a:fld id="{621877D8-08BB-ED4A-BB2B-C82FF54E9CC4}" type="datetime3">
              <a:rPr lang="de-DE" smtClean="0"/>
              <a:t>01/09/2025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012934-337B-04B6-BBA6-336DE745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r>
              <a:rPr lang="en-US"/>
              <a:t>Dominik Fuchß et al. – Beyond Retrieval: A Study of Using LLM Ensembles for Candidate Filtering in Requirements Traceability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7DF1B2-42B7-5543-6886-E7938EDB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fld id="{776FC98F-84AD-404B-BCCB-49E092AA6DE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0484C6BD-91DB-46E4-D1D8-D75CEFB669AE}"/>
              </a:ext>
            </a:extLst>
          </p:cNvPr>
          <p:cNvGrpSpPr>
            <a:grpSpLocks/>
          </p:cNvGrpSpPr>
          <p:nvPr userDrawn="1"/>
        </p:nvGrpSpPr>
        <p:grpSpPr bwMode="gray">
          <a:xfrm>
            <a:off x="10710878" y="368659"/>
            <a:ext cx="861983" cy="309203"/>
            <a:chOff x="11189494" y="381000"/>
            <a:chExt cx="621506" cy="222941"/>
          </a:xfrm>
        </p:grpSpPr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59D79EA9-159E-AF02-E8D2-0E0E2BFCBD4B}"/>
                </a:ext>
              </a:extLst>
            </p:cNvPr>
            <p:cNvSpPr/>
            <p:nvPr/>
          </p:nvSpPr>
          <p:spPr bwMode="gray">
            <a:xfrm>
              <a:off x="11360511" y="381000"/>
              <a:ext cx="450489" cy="222941"/>
            </a:xfrm>
            <a:custGeom>
              <a:avLst/>
              <a:gdLst>
                <a:gd name="connsiteX0" fmla="*/ 303449 w 450489"/>
                <a:gd name="connsiteY0" fmla="*/ 222 h 222941"/>
                <a:gd name="connsiteX1" fmla="*/ 450489 w 450489"/>
                <a:gd name="connsiteY1" fmla="*/ 222 h 222941"/>
                <a:gd name="connsiteX2" fmla="*/ 450489 w 450489"/>
                <a:gd name="connsiteY2" fmla="*/ 50305 h 222941"/>
                <a:gd name="connsiteX3" fmla="*/ 407489 w 450489"/>
                <a:gd name="connsiteY3" fmla="*/ 50305 h 222941"/>
                <a:gd name="connsiteX4" fmla="*/ 407489 w 450489"/>
                <a:gd name="connsiteY4" fmla="*/ 222941 h 222941"/>
                <a:gd name="connsiteX5" fmla="*/ 346449 w 450489"/>
                <a:gd name="connsiteY5" fmla="*/ 222941 h 222941"/>
                <a:gd name="connsiteX6" fmla="*/ 346449 w 450489"/>
                <a:gd name="connsiteY6" fmla="*/ 50305 h 222941"/>
                <a:gd name="connsiteX7" fmla="*/ 303449 w 450489"/>
                <a:gd name="connsiteY7" fmla="*/ 50305 h 222941"/>
                <a:gd name="connsiteX8" fmla="*/ 227770 w 450489"/>
                <a:gd name="connsiteY8" fmla="*/ 222 h 222941"/>
                <a:gd name="connsiteX9" fmla="*/ 288808 w 450489"/>
                <a:gd name="connsiteY9" fmla="*/ 222 h 222941"/>
                <a:gd name="connsiteX10" fmla="*/ 288808 w 450489"/>
                <a:gd name="connsiteY10" fmla="*/ 222719 h 222941"/>
                <a:gd name="connsiteX11" fmla="*/ 227770 w 450489"/>
                <a:gd name="connsiteY11" fmla="*/ 222719 h 222941"/>
                <a:gd name="connsiteX12" fmla="*/ 52591 w 450489"/>
                <a:gd name="connsiteY12" fmla="*/ 222 h 222941"/>
                <a:gd name="connsiteX13" fmla="*/ 54433 w 450489"/>
                <a:gd name="connsiteY13" fmla="*/ 222 h 222941"/>
                <a:gd name="connsiteX14" fmla="*/ 54211 w 450489"/>
                <a:gd name="connsiteY14" fmla="*/ 222719 h 222941"/>
                <a:gd name="connsiteX15" fmla="*/ 54179 w 450489"/>
                <a:gd name="connsiteY15" fmla="*/ 222719 h 222941"/>
                <a:gd name="connsiteX16" fmla="*/ 0 w 450489"/>
                <a:gd name="connsiteY16" fmla="*/ 6637 h 222941"/>
                <a:gd name="connsiteX17" fmla="*/ 52591 w 450489"/>
                <a:gd name="connsiteY17" fmla="*/ 222 h 222941"/>
                <a:gd name="connsiteX18" fmla="*/ 147041 w 450489"/>
                <a:gd name="connsiteY18" fmla="*/ 0 h 222941"/>
                <a:gd name="connsiteX19" fmla="*/ 217003 w 450489"/>
                <a:gd name="connsiteY19" fmla="*/ 0 h 222941"/>
                <a:gd name="connsiteX20" fmla="*/ 126906 w 450489"/>
                <a:gd name="connsiteY20" fmla="*/ 112042 h 222941"/>
                <a:gd name="connsiteX21" fmla="*/ 217448 w 450489"/>
                <a:gd name="connsiteY21" fmla="*/ 222719 h 222941"/>
                <a:gd name="connsiteX22" fmla="*/ 149581 w 450489"/>
                <a:gd name="connsiteY22" fmla="*/ 222719 h 222941"/>
                <a:gd name="connsiteX23" fmla="*/ 68852 w 450489"/>
                <a:gd name="connsiteY23" fmla="*/ 136051 h 222941"/>
                <a:gd name="connsiteX24" fmla="*/ 68852 w 450489"/>
                <a:gd name="connsiteY24" fmla="*/ 86446 h 22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0489" h="222941">
                  <a:moveTo>
                    <a:pt x="303449" y="222"/>
                  </a:moveTo>
                  <a:lnTo>
                    <a:pt x="450489" y="222"/>
                  </a:lnTo>
                  <a:lnTo>
                    <a:pt x="450489" y="50305"/>
                  </a:lnTo>
                  <a:lnTo>
                    <a:pt x="407489" y="50305"/>
                  </a:lnTo>
                  <a:lnTo>
                    <a:pt x="407489" y="222941"/>
                  </a:lnTo>
                  <a:lnTo>
                    <a:pt x="346449" y="222941"/>
                  </a:lnTo>
                  <a:lnTo>
                    <a:pt x="346449" y="50305"/>
                  </a:lnTo>
                  <a:lnTo>
                    <a:pt x="303449" y="50305"/>
                  </a:lnTo>
                  <a:close/>
                  <a:moveTo>
                    <a:pt x="227770" y="222"/>
                  </a:moveTo>
                  <a:lnTo>
                    <a:pt x="288808" y="222"/>
                  </a:lnTo>
                  <a:lnTo>
                    <a:pt x="288808" y="222719"/>
                  </a:lnTo>
                  <a:lnTo>
                    <a:pt x="227770" y="222719"/>
                  </a:lnTo>
                  <a:close/>
                  <a:moveTo>
                    <a:pt x="52591" y="222"/>
                  </a:moveTo>
                  <a:lnTo>
                    <a:pt x="54433" y="222"/>
                  </a:lnTo>
                  <a:lnTo>
                    <a:pt x="54211" y="222719"/>
                  </a:lnTo>
                  <a:lnTo>
                    <a:pt x="54179" y="222719"/>
                  </a:lnTo>
                  <a:lnTo>
                    <a:pt x="0" y="6637"/>
                  </a:lnTo>
                  <a:cubicBezTo>
                    <a:pt x="16927" y="2509"/>
                    <a:pt x="34521" y="222"/>
                    <a:pt x="52591" y="222"/>
                  </a:cubicBezTo>
                  <a:close/>
                  <a:moveTo>
                    <a:pt x="147041" y="0"/>
                  </a:moveTo>
                  <a:lnTo>
                    <a:pt x="217003" y="0"/>
                  </a:lnTo>
                  <a:lnTo>
                    <a:pt x="126906" y="112042"/>
                  </a:lnTo>
                  <a:lnTo>
                    <a:pt x="217448" y="222719"/>
                  </a:lnTo>
                  <a:lnTo>
                    <a:pt x="149581" y="222719"/>
                  </a:lnTo>
                  <a:lnTo>
                    <a:pt x="68852" y="136051"/>
                  </a:lnTo>
                  <a:lnTo>
                    <a:pt x="68852" y="8644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D0DC72A4-EA66-1D2C-67F7-6C89ECA758CD}"/>
                </a:ext>
              </a:extLst>
            </p:cNvPr>
            <p:cNvSpPr/>
            <p:nvPr/>
          </p:nvSpPr>
          <p:spPr bwMode="gray">
            <a:xfrm>
              <a:off x="11189494" y="401800"/>
              <a:ext cx="225229" cy="201918"/>
            </a:xfrm>
            <a:custGeom>
              <a:avLst/>
              <a:gdLst>
                <a:gd name="connsiteX0" fmla="*/ 225193 w 225229"/>
                <a:gd name="connsiteY0" fmla="*/ 201842 h 201918"/>
                <a:gd name="connsiteX1" fmla="*/ 225228 w 225229"/>
                <a:gd name="connsiteY1" fmla="*/ 201885 h 201918"/>
                <a:gd name="connsiteX2" fmla="*/ 225228 w 225229"/>
                <a:gd name="connsiteY2" fmla="*/ 201917 h 201918"/>
                <a:gd name="connsiteX3" fmla="*/ 7082 w 225229"/>
                <a:gd name="connsiteY3" fmla="*/ 147485 h 201918"/>
                <a:gd name="connsiteX4" fmla="*/ 225228 w 225229"/>
                <a:gd name="connsiteY4" fmla="*/ 201918 h 201918"/>
                <a:gd name="connsiteX5" fmla="*/ 0 w 225229"/>
                <a:gd name="connsiteY5" fmla="*/ 201918 h 201918"/>
                <a:gd name="connsiteX6" fmla="*/ 7082 w 225229"/>
                <a:gd name="connsiteY6" fmla="*/ 147485 h 201918"/>
                <a:gd name="connsiteX7" fmla="*/ 51226 w 225229"/>
                <a:gd name="connsiteY7" fmla="*/ 60817 h 201918"/>
                <a:gd name="connsiteX8" fmla="*/ 225229 w 225229"/>
                <a:gd name="connsiteY8" fmla="*/ 201918 h 201918"/>
                <a:gd name="connsiteX9" fmla="*/ 21723 w 225229"/>
                <a:gd name="connsiteY9" fmla="*/ 107247 h 201918"/>
                <a:gd name="connsiteX10" fmla="*/ 51226 w 225229"/>
                <a:gd name="connsiteY10" fmla="*/ 60817 h 201918"/>
                <a:gd name="connsiteX11" fmla="*/ 130335 w 225229"/>
                <a:gd name="connsiteY11" fmla="*/ 0 h 201918"/>
                <a:gd name="connsiteX12" fmla="*/ 225193 w 225229"/>
                <a:gd name="connsiteY12" fmla="*/ 201842 h 201918"/>
                <a:gd name="connsiteX13" fmla="*/ 83682 w 225229"/>
                <a:gd name="connsiteY13" fmla="*/ 28805 h 201918"/>
                <a:gd name="connsiteX14" fmla="*/ 130335 w 225229"/>
                <a:gd name="connsiteY14" fmla="*/ 0 h 201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5229" h="201918">
                  <a:moveTo>
                    <a:pt x="225193" y="201842"/>
                  </a:moveTo>
                  <a:lnTo>
                    <a:pt x="225228" y="201885"/>
                  </a:lnTo>
                  <a:lnTo>
                    <a:pt x="225228" y="201917"/>
                  </a:lnTo>
                  <a:close/>
                  <a:moveTo>
                    <a:pt x="7082" y="147485"/>
                  </a:moveTo>
                  <a:lnTo>
                    <a:pt x="225228" y="201918"/>
                  </a:lnTo>
                  <a:lnTo>
                    <a:pt x="0" y="201918"/>
                  </a:lnTo>
                  <a:cubicBezTo>
                    <a:pt x="222" y="183149"/>
                    <a:pt x="2509" y="164857"/>
                    <a:pt x="7082" y="147485"/>
                  </a:cubicBezTo>
                  <a:close/>
                  <a:moveTo>
                    <a:pt x="51226" y="60817"/>
                  </a:moveTo>
                  <a:lnTo>
                    <a:pt x="225229" y="201918"/>
                  </a:lnTo>
                  <a:lnTo>
                    <a:pt x="21723" y="107247"/>
                  </a:lnTo>
                  <a:cubicBezTo>
                    <a:pt x="29504" y="90543"/>
                    <a:pt x="39571" y="74981"/>
                    <a:pt x="51226" y="60817"/>
                  </a:cubicBezTo>
                  <a:close/>
                  <a:moveTo>
                    <a:pt x="130335" y="0"/>
                  </a:moveTo>
                  <a:lnTo>
                    <a:pt x="225193" y="201842"/>
                  </a:lnTo>
                  <a:lnTo>
                    <a:pt x="83682" y="28805"/>
                  </a:lnTo>
                  <a:cubicBezTo>
                    <a:pt x="97878" y="17372"/>
                    <a:pt x="113408" y="7781"/>
                    <a:pt x="13033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Inhaltsplatzhalter 18">
            <a:extLst>
              <a:ext uri="{FF2B5EF4-FFF2-40B4-BE49-F238E27FC236}">
                <a16:creationId xmlns:a16="http://schemas.microsoft.com/office/drawing/2014/main" id="{EA0F1769-10E8-A988-F711-DB28498A25E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10488487" y="5553236"/>
            <a:ext cx="1332038" cy="720564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noFill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noFill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noFill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noFill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noFill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noFill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noFill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noFill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noFill/>
              </a:defRPr>
            </a:lvl9pPr>
          </a:lstStyle>
          <a:p>
            <a:pPr lvl="0"/>
            <a:r>
              <a:rPr lang="en-US" noProof="1"/>
              <a:t>OE Logoplatzhalter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DC890DB-CD17-4A1F-BD79-44804CD60EB3}"/>
              </a:ext>
            </a:extLst>
          </p:cNvPr>
          <p:cNvSpPr/>
          <p:nvPr userDrawn="1"/>
        </p:nvSpPr>
        <p:spPr bwMode="gray">
          <a:xfrm>
            <a:off x="12233756" y="5553236"/>
            <a:ext cx="1640680" cy="72056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OE-Logo (optional)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Insert with a click on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image icon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4457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x Text and 2x Picture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68299"/>
            <a:ext cx="7561263" cy="1008063"/>
          </a:xfrm>
        </p:spPr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4" y="1592263"/>
            <a:ext cx="3671889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3" name="Textplatzhalter 7">
            <a:extLst>
              <a:ext uri="{FF2B5EF4-FFF2-40B4-BE49-F238E27FC236}">
                <a16:creationId xmlns:a16="http://schemas.microsoft.com/office/drawing/2014/main" id="{7600DACF-0260-C244-6BC3-A95B98E320D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60849" y="1592263"/>
            <a:ext cx="3671889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48638" y="0"/>
            <a:ext cx="4043361" cy="342899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9" name="Bildplatzhalter 15">
            <a:extLst>
              <a:ext uri="{FF2B5EF4-FFF2-40B4-BE49-F238E27FC236}">
                <a16:creationId xmlns:a16="http://schemas.microsoft.com/office/drawing/2014/main" id="{8F5116AB-EDC8-4AAB-4B23-B0F880D3116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8148638" y="3429000"/>
            <a:ext cx="4043361" cy="342899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76EE313-5AAA-A0EA-8444-811EFE1191D0}"/>
              </a:ext>
            </a:extLst>
          </p:cNvPr>
          <p:cNvSpPr/>
          <p:nvPr userDrawn="1"/>
        </p:nvSpPr>
        <p:spPr bwMode="gray">
          <a:xfrm>
            <a:off x="12233756" y="6026150"/>
            <a:ext cx="1963144" cy="82867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Logo Color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For light images,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logo color can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changed to black.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A1FC182A-F96F-5221-873F-3B2B5AAB8E5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7D415E95-9BF1-7347-9FE3-97EB822AAB5E}" type="datetime3">
              <a:rPr lang="de-DE" smtClean="0"/>
              <a:t>01/09/2025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32C1A369-5E22-F1DC-FC91-3E67E0891AA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Dominik Fuchß et al. – Beyond Retrieval: A Study of Using LLM Ensembles for Candidate Filtering in Requirements Traceability</a:t>
            </a:r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1294EBFA-1C3B-20E4-7E18-EADCA4BF01E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martArt Placeholder 4">
            <a:extLst>
              <a:ext uri="{FF2B5EF4-FFF2-40B4-BE49-F238E27FC236}">
                <a16:creationId xmlns:a16="http://schemas.microsoft.com/office/drawing/2014/main" id="{687767C0-1F3D-3EB7-C35E-3DFC7F453FED}"/>
              </a:ext>
            </a:extLst>
          </p:cNvPr>
          <p:cNvSpPr>
            <a:spLocks noGrp="1" noChangeAspect="1"/>
          </p:cNvSpPr>
          <p:nvPr>
            <p:ph type="dgm" sz="quarter" idx="21" hasCustomPrompt="1"/>
          </p:nvPr>
        </p:nvSpPr>
        <p:spPr bwMode="gray">
          <a:xfrm>
            <a:off x="11140463" y="6437457"/>
            <a:ext cx="689586" cy="247362"/>
          </a:xfrm>
          <a:custGeom>
            <a:avLst/>
            <a:gdLst>
              <a:gd name="connsiteX0" fmla="*/ 526439 w 689586"/>
              <a:gd name="connsiteY0" fmla="*/ 247 h 247362"/>
              <a:gd name="connsiteX1" fmla="*/ 689586 w 689586"/>
              <a:gd name="connsiteY1" fmla="*/ 247 h 247362"/>
              <a:gd name="connsiteX2" fmla="*/ 689586 w 689586"/>
              <a:gd name="connsiteY2" fmla="*/ 55816 h 247362"/>
              <a:gd name="connsiteX3" fmla="*/ 641876 w 689586"/>
              <a:gd name="connsiteY3" fmla="*/ 55816 h 247362"/>
              <a:gd name="connsiteX4" fmla="*/ 641876 w 689586"/>
              <a:gd name="connsiteY4" fmla="*/ 247362 h 247362"/>
              <a:gd name="connsiteX5" fmla="*/ 574149 w 689586"/>
              <a:gd name="connsiteY5" fmla="*/ 247362 h 247362"/>
              <a:gd name="connsiteX6" fmla="*/ 574149 w 689586"/>
              <a:gd name="connsiteY6" fmla="*/ 55816 h 247362"/>
              <a:gd name="connsiteX7" fmla="*/ 526439 w 689586"/>
              <a:gd name="connsiteY7" fmla="*/ 55816 h 247362"/>
              <a:gd name="connsiteX8" fmla="*/ 442470 w 689586"/>
              <a:gd name="connsiteY8" fmla="*/ 247 h 247362"/>
              <a:gd name="connsiteX9" fmla="*/ 510194 w 689586"/>
              <a:gd name="connsiteY9" fmla="*/ 247 h 247362"/>
              <a:gd name="connsiteX10" fmla="*/ 510194 w 689586"/>
              <a:gd name="connsiteY10" fmla="*/ 247116 h 247362"/>
              <a:gd name="connsiteX11" fmla="*/ 442470 w 689586"/>
              <a:gd name="connsiteY11" fmla="*/ 247116 h 247362"/>
              <a:gd name="connsiteX12" fmla="*/ 248102 w 689586"/>
              <a:gd name="connsiteY12" fmla="*/ 247 h 247362"/>
              <a:gd name="connsiteX13" fmla="*/ 250146 w 689586"/>
              <a:gd name="connsiteY13" fmla="*/ 247 h 247362"/>
              <a:gd name="connsiteX14" fmla="*/ 249899 w 689586"/>
              <a:gd name="connsiteY14" fmla="*/ 247077 h 247362"/>
              <a:gd name="connsiteX15" fmla="*/ 249900 w 689586"/>
              <a:gd name="connsiteY15" fmla="*/ 247078 h 247362"/>
              <a:gd name="connsiteX16" fmla="*/ 249900 w 689586"/>
              <a:gd name="connsiteY16" fmla="*/ 247113 h 247362"/>
              <a:gd name="connsiteX17" fmla="*/ 249899 w 689586"/>
              <a:gd name="connsiteY17" fmla="*/ 247111 h 247362"/>
              <a:gd name="connsiteX18" fmla="*/ 249899 w 689586"/>
              <a:gd name="connsiteY18" fmla="*/ 247113 h 247362"/>
              <a:gd name="connsiteX19" fmla="*/ 249899 w 689586"/>
              <a:gd name="connsiteY19" fmla="*/ 247114 h 247362"/>
              <a:gd name="connsiteX20" fmla="*/ 249899 w 689586"/>
              <a:gd name="connsiteY20" fmla="*/ 247116 h 247362"/>
              <a:gd name="connsiteX21" fmla="*/ 249864 w 689586"/>
              <a:gd name="connsiteY21" fmla="*/ 247116 h 247362"/>
              <a:gd name="connsiteX22" fmla="*/ 249864 w 689586"/>
              <a:gd name="connsiteY22" fmla="*/ 247114 h 247362"/>
              <a:gd name="connsiteX23" fmla="*/ 0 w 689586"/>
              <a:gd name="connsiteY23" fmla="*/ 247114 h 247362"/>
              <a:gd name="connsiteX24" fmla="*/ 7858 w 689586"/>
              <a:gd name="connsiteY24" fmla="*/ 186719 h 247362"/>
              <a:gd name="connsiteX25" fmla="*/ 249861 w 689586"/>
              <a:gd name="connsiteY25" fmla="*/ 247105 h 247362"/>
              <a:gd name="connsiteX26" fmla="*/ 249859 w 689586"/>
              <a:gd name="connsiteY26" fmla="*/ 247095 h 247362"/>
              <a:gd name="connsiteX27" fmla="*/ 24103 w 689586"/>
              <a:gd name="connsiteY27" fmla="*/ 142073 h 247362"/>
              <a:gd name="connsiteX28" fmla="*/ 56837 w 689586"/>
              <a:gd name="connsiteY28" fmla="*/ 90557 h 247362"/>
              <a:gd name="connsiteX29" fmla="*/ 249854 w 689586"/>
              <a:gd name="connsiteY29" fmla="*/ 247076 h 247362"/>
              <a:gd name="connsiteX30" fmla="*/ 249834 w 689586"/>
              <a:gd name="connsiteY30" fmla="*/ 246997 h 247362"/>
              <a:gd name="connsiteX31" fmla="*/ 92849 w 689586"/>
              <a:gd name="connsiteY31" fmla="*/ 55039 h 247362"/>
              <a:gd name="connsiteX32" fmla="*/ 144612 w 689586"/>
              <a:gd name="connsiteY32" fmla="*/ 23078 h 247362"/>
              <a:gd name="connsiteX33" fmla="*/ 249821 w 689586"/>
              <a:gd name="connsiteY33" fmla="*/ 246945 h 247362"/>
              <a:gd name="connsiteX34" fmla="*/ 189750 w 689586"/>
              <a:gd name="connsiteY34" fmla="*/ 7364 h 247362"/>
              <a:gd name="connsiteX35" fmla="*/ 248102 w 689586"/>
              <a:gd name="connsiteY35" fmla="*/ 247 h 247362"/>
              <a:gd name="connsiteX36" fmla="*/ 352898 w 689586"/>
              <a:gd name="connsiteY36" fmla="*/ 0 h 247362"/>
              <a:gd name="connsiteX37" fmla="*/ 430524 w 689586"/>
              <a:gd name="connsiteY37" fmla="*/ 0 h 247362"/>
              <a:gd name="connsiteX38" fmla="*/ 330557 w 689586"/>
              <a:gd name="connsiteY38" fmla="*/ 124315 h 247362"/>
              <a:gd name="connsiteX39" fmla="*/ 431017 w 689586"/>
              <a:gd name="connsiteY39" fmla="*/ 247116 h 247362"/>
              <a:gd name="connsiteX40" fmla="*/ 355716 w 689586"/>
              <a:gd name="connsiteY40" fmla="*/ 247116 h 247362"/>
              <a:gd name="connsiteX41" fmla="*/ 266144 w 689586"/>
              <a:gd name="connsiteY41" fmla="*/ 150954 h 247362"/>
              <a:gd name="connsiteX42" fmla="*/ 266144 w 689586"/>
              <a:gd name="connsiteY42" fmla="*/ 95916 h 24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89586" h="247362">
                <a:moveTo>
                  <a:pt x="526439" y="247"/>
                </a:moveTo>
                <a:lnTo>
                  <a:pt x="689586" y="247"/>
                </a:lnTo>
                <a:lnTo>
                  <a:pt x="689586" y="55816"/>
                </a:lnTo>
                <a:lnTo>
                  <a:pt x="641876" y="55816"/>
                </a:lnTo>
                <a:lnTo>
                  <a:pt x="641876" y="247362"/>
                </a:lnTo>
                <a:lnTo>
                  <a:pt x="574149" y="247362"/>
                </a:lnTo>
                <a:lnTo>
                  <a:pt x="574149" y="55816"/>
                </a:lnTo>
                <a:lnTo>
                  <a:pt x="526439" y="55816"/>
                </a:lnTo>
                <a:close/>
                <a:moveTo>
                  <a:pt x="442470" y="247"/>
                </a:moveTo>
                <a:lnTo>
                  <a:pt x="510194" y="247"/>
                </a:lnTo>
                <a:lnTo>
                  <a:pt x="510194" y="247116"/>
                </a:lnTo>
                <a:lnTo>
                  <a:pt x="442470" y="247116"/>
                </a:lnTo>
                <a:close/>
                <a:moveTo>
                  <a:pt x="248102" y="247"/>
                </a:moveTo>
                <a:lnTo>
                  <a:pt x="250146" y="247"/>
                </a:lnTo>
                <a:lnTo>
                  <a:pt x="249899" y="247077"/>
                </a:lnTo>
                <a:lnTo>
                  <a:pt x="249900" y="247078"/>
                </a:lnTo>
                <a:lnTo>
                  <a:pt x="249900" y="247113"/>
                </a:lnTo>
                <a:lnTo>
                  <a:pt x="249899" y="247111"/>
                </a:lnTo>
                <a:lnTo>
                  <a:pt x="249899" y="247113"/>
                </a:lnTo>
                <a:lnTo>
                  <a:pt x="249899" y="247114"/>
                </a:lnTo>
                <a:lnTo>
                  <a:pt x="249899" y="247116"/>
                </a:lnTo>
                <a:lnTo>
                  <a:pt x="249864" y="247116"/>
                </a:lnTo>
                <a:lnTo>
                  <a:pt x="249864" y="247114"/>
                </a:lnTo>
                <a:lnTo>
                  <a:pt x="0" y="247114"/>
                </a:lnTo>
                <a:cubicBezTo>
                  <a:pt x="246" y="226289"/>
                  <a:pt x="2784" y="205994"/>
                  <a:pt x="7858" y="186719"/>
                </a:cubicBezTo>
                <a:lnTo>
                  <a:pt x="249861" y="247105"/>
                </a:lnTo>
                <a:lnTo>
                  <a:pt x="249859" y="247095"/>
                </a:lnTo>
                <a:lnTo>
                  <a:pt x="24103" y="142073"/>
                </a:lnTo>
                <a:cubicBezTo>
                  <a:pt x="32736" y="123539"/>
                  <a:pt x="43906" y="106273"/>
                  <a:pt x="56837" y="90557"/>
                </a:cubicBezTo>
                <a:lnTo>
                  <a:pt x="249854" y="247076"/>
                </a:lnTo>
                <a:lnTo>
                  <a:pt x="249834" y="246997"/>
                </a:lnTo>
                <a:lnTo>
                  <a:pt x="92849" y="55039"/>
                </a:lnTo>
                <a:cubicBezTo>
                  <a:pt x="108600" y="42353"/>
                  <a:pt x="125831" y="31712"/>
                  <a:pt x="144612" y="23078"/>
                </a:cubicBezTo>
                <a:lnTo>
                  <a:pt x="249821" y="246945"/>
                </a:lnTo>
                <a:lnTo>
                  <a:pt x="189750" y="7364"/>
                </a:lnTo>
                <a:cubicBezTo>
                  <a:pt x="208531" y="2784"/>
                  <a:pt x="228052" y="247"/>
                  <a:pt x="248102" y="247"/>
                </a:cubicBezTo>
                <a:close/>
                <a:moveTo>
                  <a:pt x="352898" y="0"/>
                </a:moveTo>
                <a:lnTo>
                  <a:pt x="430524" y="0"/>
                </a:lnTo>
                <a:lnTo>
                  <a:pt x="330557" y="124315"/>
                </a:lnTo>
                <a:lnTo>
                  <a:pt x="431017" y="247116"/>
                </a:lnTo>
                <a:lnTo>
                  <a:pt x="355716" y="247116"/>
                </a:lnTo>
                <a:lnTo>
                  <a:pt x="266144" y="150954"/>
                </a:lnTo>
                <a:lnTo>
                  <a:pt x="266144" y="959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1"/>
              <a:t> dsafasdfadsfdsfasdfsadfasdfadsf sdaf asdfasdf</a:t>
            </a:r>
          </a:p>
        </p:txBody>
      </p:sp>
    </p:spTree>
    <p:extLst>
      <p:ext uri="{BB962C8B-B14F-4D97-AF65-F5344CB8AC3E}">
        <p14:creationId xmlns:p14="http://schemas.microsoft.com/office/powerpoint/2010/main" val="120903491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68299"/>
            <a:ext cx="5616575" cy="1008063"/>
          </a:xfrm>
        </p:spPr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4" y="1592263"/>
            <a:ext cx="5616575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03950" y="1"/>
            <a:ext cx="5988049" cy="685799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6D641E1-639F-0493-BBF6-89BD42031440}"/>
              </a:ext>
            </a:extLst>
          </p:cNvPr>
          <p:cNvSpPr/>
          <p:nvPr userDrawn="1"/>
        </p:nvSpPr>
        <p:spPr bwMode="gray">
          <a:xfrm>
            <a:off x="12233756" y="6026150"/>
            <a:ext cx="1963144" cy="82867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Logo Color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For light images,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logo color can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changed to black.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2E680-3FF9-ABDB-21FE-FBA027792160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A4FB5176-034E-4F45-BC2A-06056B3E951E}" type="datetime3">
              <a:rPr lang="de-DE" noProof="1" smtClean="0"/>
              <a:t>01/09/2025</a:t>
            </a:fld>
            <a:endParaRPr lang="en-US" noProof="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A526B-BB77-0D6A-817F-6C40D944BDC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2100264" y="6273800"/>
            <a:ext cx="3887786" cy="584200"/>
          </a:xfrm>
        </p:spPr>
        <p:txBody>
          <a:bodyPr/>
          <a:lstStyle/>
          <a:p>
            <a:r>
              <a:rPr lang="en-US" noProof="1"/>
              <a:t>Dominik Fuchß et al. – Beyond Retrieval: A Study of Using LLM Ensembles for Candidate Filtering in Requirements Traceability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BF4C557-2716-4BAC-1F79-F528FD3982DA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76FC98F-84AD-404B-BCCB-49E092AA6DE0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9" name="SmartArt Placeholder 8">
            <a:extLst>
              <a:ext uri="{FF2B5EF4-FFF2-40B4-BE49-F238E27FC236}">
                <a16:creationId xmlns:a16="http://schemas.microsoft.com/office/drawing/2014/main" id="{644C98EE-B3A7-7238-F3DE-A4EEE986D320}"/>
              </a:ext>
            </a:extLst>
          </p:cNvPr>
          <p:cNvSpPr>
            <a:spLocks noGrp="1" noChangeAspect="1"/>
          </p:cNvSpPr>
          <p:nvPr>
            <p:ph type="dgm" sz="quarter" idx="21" hasCustomPrompt="1"/>
          </p:nvPr>
        </p:nvSpPr>
        <p:spPr bwMode="gray">
          <a:xfrm>
            <a:off x="11140463" y="6437457"/>
            <a:ext cx="689586" cy="247362"/>
          </a:xfrm>
          <a:custGeom>
            <a:avLst/>
            <a:gdLst>
              <a:gd name="connsiteX0" fmla="*/ 526439 w 689586"/>
              <a:gd name="connsiteY0" fmla="*/ 247 h 247362"/>
              <a:gd name="connsiteX1" fmla="*/ 689586 w 689586"/>
              <a:gd name="connsiteY1" fmla="*/ 247 h 247362"/>
              <a:gd name="connsiteX2" fmla="*/ 689586 w 689586"/>
              <a:gd name="connsiteY2" fmla="*/ 55816 h 247362"/>
              <a:gd name="connsiteX3" fmla="*/ 641876 w 689586"/>
              <a:gd name="connsiteY3" fmla="*/ 55816 h 247362"/>
              <a:gd name="connsiteX4" fmla="*/ 641876 w 689586"/>
              <a:gd name="connsiteY4" fmla="*/ 247362 h 247362"/>
              <a:gd name="connsiteX5" fmla="*/ 574149 w 689586"/>
              <a:gd name="connsiteY5" fmla="*/ 247362 h 247362"/>
              <a:gd name="connsiteX6" fmla="*/ 574149 w 689586"/>
              <a:gd name="connsiteY6" fmla="*/ 55816 h 247362"/>
              <a:gd name="connsiteX7" fmla="*/ 526439 w 689586"/>
              <a:gd name="connsiteY7" fmla="*/ 55816 h 247362"/>
              <a:gd name="connsiteX8" fmla="*/ 442470 w 689586"/>
              <a:gd name="connsiteY8" fmla="*/ 247 h 247362"/>
              <a:gd name="connsiteX9" fmla="*/ 510194 w 689586"/>
              <a:gd name="connsiteY9" fmla="*/ 247 h 247362"/>
              <a:gd name="connsiteX10" fmla="*/ 510194 w 689586"/>
              <a:gd name="connsiteY10" fmla="*/ 247116 h 247362"/>
              <a:gd name="connsiteX11" fmla="*/ 442470 w 689586"/>
              <a:gd name="connsiteY11" fmla="*/ 247116 h 247362"/>
              <a:gd name="connsiteX12" fmla="*/ 248102 w 689586"/>
              <a:gd name="connsiteY12" fmla="*/ 247 h 247362"/>
              <a:gd name="connsiteX13" fmla="*/ 250146 w 689586"/>
              <a:gd name="connsiteY13" fmla="*/ 247 h 247362"/>
              <a:gd name="connsiteX14" fmla="*/ 249899 w 689586"/>
              <a:gd name="connsiteY14" fmla="*/ 247077 h 247362"/>
              <a:gd name="connsiteX15" fmla="*/ 249900 w 689586"/>
              <a:gd name="connsiteY15" fmla="*/ 247078 h 247362"/>
              <a:gd name="connsiteX16" fmla="*/ 249900 w 689586"/>
              <a:gd name="connsiteY16" fmla="*/ 247113 h 247362"/>
              <a:gd name="connsiteX17" fmla="*/ 249899 w 689586"/>
              <a:gd name="connsiteY17" fmla="*/ 247111 h 247362"/>
              <a:gd name="connsiteX18" fmla="*/ 249899 w 689586"/>
              <a:gd name="connsiteY18" fmla="*/ 247113 h 247362"/>
              <a:gd name="connsiteX19" fmla="*/ 249899 w 689586"/>
              <a:gd name="connsiteY19" fmla="*/ 247114 h 247362"/>
              <a:gd name="connsiteX20" fmla="*/ 249899 w 689586"/>
              <a:gd name="connsiteY20" fmla="*/ 247116 h 247362"/>
              <a:gd name="connsiteX21" fmla="*/ 249864 w 689586"/>
              <a:gd name="connsiteY21" fmla="*/ 247116 h 247362"/>
              <a:gd name="connsiteX22" fmla="*/ 249864 w 689586"/>
              <a:gd name="connsiteY22" fmla="*/ 247114 h 247362"/>
              <a:gd name="connsiteX23" fmla="*/ 0 w 689586"/>
              <a:gd name="connsiteY23" fmla="*/ 247114 h 247362"/>
              <a:gd name="connsiteX24" fmla="*/ 7858 w 689586"/>
              <a:gd name="connsiteY24" fmla="*/ 186719 h 247362"/>
              <a:gd name="connsiteX25" fmla="*/ 249861 w 689586"/>
              <a:gd name="connsiteY25" fmla="*/ 247105 h 247362"/>
              <a:gd name="connsiteX26" fmla="*/ 249859 w 689586"/>
              <a:gd name="connsiteY26" fmla="*/ 247095 h 247362"/>
              <a:gd name="connsiteX27" fmla="*/ 24103 w 689586"/>
              <a:gd name="connsiteY27" fmla="*/ 142073 h 247362"/>
              <a:gd name="connsiteX28" fmla="*/ 56837 w 689586"/>
              <a:gd name="connsiteY28" fmla="*/ 90557 h 247362"/>
              <a:gd name="connsiteX29" fmla="*/ 249854 w 689586"/>
              <a:gd name="connsiteY29" fmla="*/ 247076 h 247362"/>
              <a:gd name="connsiteX30" fmla="*/ 249834 w 689586"/>
              <a:gd name="connsiteY30" fmla="*/ 246997 h 247362"/>
              <a:gd name="connsiteX31" fmla="*/ 92849 w 689586"/>
              <a:gd name="connsiteY31" fmla="*/ 55039 h 247362"/>
              <a:gd name="connsiteX32" fmla="*/ 144612 w 689586"/>
              <a:gd name="connsiteY32" fmla="*/ 23078 h 247362"/>
              <a:gd name="connsiteX33" fmla="*/ 249821 w 689586"/>
              <a:gd name="connsiteY33" fmla="*/ 246945 h 247362"/>
              <a:gd name="connsiteX34" fmla="*/ 189750 w 689586"/>
              <a:gd name="connsiteY34" fmla="*/ 7364 h 247362"/>
              <a:gd name="connsiteX35" fmla="*/ 248102 w 689586"/>
              <a:gd name="connsiteY35" fmla="*/ 247 h 247362"/>
              <a:gd name="connsiteX36" fmla="*/ 352898 w 689586"/>
              <a:gd name="connsiteY36" fmla="*/ 0 h 247362"/>
              <a:gd name="connsiteX37" fmla="*/ 430524 w 689586"/>
              <a:gd name="connsiteY37" fmla="*/ 0 h 247362"/>
              <a:gd name="connsiteX38" fmla="*/ 330557 w 689586"/>
              <a:gd name="connsiteY38" fmla="*/ 124315 h 247362"/>
              <a:gd name="connsiteX39" fmla="*/ 431017 w 689586"/>
              <a:gd name="connsiteY39" fmla="*/ 247116 h 247362"/>
              <a:gd name="connsiteX40" fmla="*/ 355716 w 689586"/>
              <a:gd name="connsiteY40" fmla="*/ 247116 h 247362"/>
              <a:gd name="connsiteX41" fmla="*/ 266144 w 689586"/>
              <a:gd name="connsiteY41" fmla="*/ 150954 h 247362"/>
              <a:gd name="connsiteX42" fmla="*/ 266144 w 689586"/>
              <a:gd name="connsiteY42" fmla="*/ 95916 h 24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89586" h="247362">
                <a:moveTo>
                  <a:pt x="526439" y="247"/>
                </a:moveTo>
                <a:lnTo>
                  <a:pt x="689586" y="247"/>
                </a:lnTo>
                <a:lnTo>
                  <a:pt x="689586" y="55816"/>
                </a:lnTo>
                <a:lnTo>
                  <a:pt x="641876" y="55816"/>
                </a:lnTo>
                <a:lnTo>
                  <a:pt x="641876" y="247362"/>
                </a:lnTo>
                <a:lnTo>
                  <a:pt x="574149" y="247362"/>
                </a:lnTo>
                <a:lnTo>
                  <a:pt x="574149" y="55816"/>
                </a:lnTo>
                <a:lnTo>
                  <a:pt x="526439" y="55816"/>
                </a:lnTo>
                <a:close/>
                <a:moveTo>
                  <a:pt x="442470" y="247"/>
                </a:moveTo>
                <a:lnTo>
                  <a:pt x="510194" y="247"/>
                </a:lnTo>
                <a:lnTo>
                  <a:pt x="510194" y="247116"/>
                </a:lnTo>
                <a:lnTo>
                  <a:pt x="442470" y="247116"/>
                </a:lnTo>
                <a:close/>
                <a:moveTo>
                  <a:pt x="248102" y="247"/>
                </a:moveTo>
                <a:lnTo>
                  <a:pt x="250146" y="247"/>
                </a:lnTo>
                <a:lnTo>
                  <a:pt x="249899" y="247077"/>
                </a:lnTo>
                <a:lnTo>
                  <a:pt x="249900" y="247078"/>
                </a:lnTo>
                <a:lnTo>
                  <a:pt x="249900" y="247113"/>
                </a:lnTo>
                <a:lnTo>
                  <a:pt x="249899" y="247111"/>
                </a:lnTo>
                <a:lnTo>
                  <a:pt x="249899" y="247113"/>
                </a:lnTo>
                <a:lnTo>
                  <a:pt x="249899" y="247114"/>
                </a:lnTo>
                <a:lnTo>
                  <a:pt x="249899" y="247116"/>
                </a:lnTo>
                <a:lnTo>
                  <a:pt x="249864" y="247116"/>
                </a:lnTo>
                <a:lnTo>
                  <a:pt x="249864" y="247114"/>
                </a:lnTo>
                <a:lnTo>
                  <a:pt x="0" y="247114"/>
                </a:lnTo>
                <a:cubicBezTo>
                  <a:pt x="246" y="226289"/>
                  <a:pt x="2784" y="205994"/>
                  <a:pt x="7858" y="186719"/>
                </a:cubicBezTo>
                <a:lnTo>
                  <a:pt x="249861" y="247105"/>
                </a:lnTo>
                <a:lnTo>
                  <a:pt x="249859" y="247095"/>
                </a:lnTo>
                <a:lnTo>
                  <a:pt x="24103" y="142073"/>
                </a:lnTo>
                <a:cubicBezTo>
                  <a:pt x="32736" y="123539"/>
                  <a:pt x="43906" y="106273"/>
                  <a:pt x="56837" y="90557"/>
                </a:cubicBezTo>
                <a:lnTo>
                  <a:pt x="249854" y="247076"/>
                </a:lnTo>
                <a:lnTo>
                  <a:pt x="249834" y="246997"/>
                </a:lnTo>
                <a:lnTo>
                  <a:pt x="92849" y="55039"/>
                </a:lnTo>
                <a:cubicBezTo>
                  <a:pt x="108600" y="42353"/>
                  <a:pt x="125831" y="31712"/>
                  <a:pt x="144612" y="23078"/>
                </a:cubicBezTo>
                <a:lnTo>
                  <a:pt x="249821" y="246945"/>
                </a:lnTo>
                <a:lnTo>
                  <a:pt x="189750" y="7364"/>
                </a:lnTo>
                <a:cubicBezTo>
                  <a:pt x="208531" y="2784"/>
                  <a:pt x="228052" y="247"/>
                  <a:pt x="248102" y="247"/>
                </a:cubicBezTo>
                <a:close/>
                <a:moveTo>
                  <a:pt x="352898" y="0"/>
                </a:moveTo>
                <a:lnTo>
                  <a:pt x="430524" y="0"/>
                </a:lnTo>
                <a:lnTo>
                  <a:pt x="330557" y="124315"/>
                </a:lnTo>
                <a:lnTo>
                  <a:pt x="431017" y="247116"/>
                </a:lnTo>
                <a:lnTo>
                  <a:pt x="355716" y="247116"/>
                </a:lnTo>
                <a:lnTo>
                  <a:pt x="266144" y="150954"/>
                </a:lnTo>
                <a:lnTo>
                  <a:pt x="266144" y="959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1"/>
              <a:t> dsafasdfadsfdsfasdfsadfasdfadsf sdaf asdfasdf</a:t>
            </a:r>
          </a:p>
        </p:txBody>
      </p:sp>
    </p:spTree>
    <p:extLst>
      <p:ext uri="{BB962C8B-B14F-4D97-AF65-F5344CB8AC3E}">
        <p14:creationId xmlns:p14="http://schemas.microsoft.com/office/powerpoint/2010/main" val="44357380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2x Picture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68299"/>
            <a:ext cx="5616575" cy="1008063"/>
          </a:xfrm>
        </p:spPr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4" y="1592263"/>
            <a:ext cx="5616575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277424FD-F9EC-9D50-76B7-A15217260B9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03952" y="0"/>
            <a:ext cx="5988047" cy="342899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4" name="Bildplatzhalter 15">
            <a:extLst>
              <a:ext uri="{FF2B5EF4-FFF2-40B4-BE49-F238E27FC236}">
                <a16:creationId xmlns:a16="http://schemas.microsoft.com/office/drawing/2014/main" id="{E6670E1C-5A99-3F90-22DA-92683344E10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203952" y="3429000"/>
            <a:ext cx="5988047" cy="342899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E029FC3-CCFD-6807-4B07-283D6D2E4AC3}"/>
              </a:ext>
            </a:extLst>
          </p:cNvPr>
          <p:cNvSpPr/>
          <p:nvPr userDrawn="1"/>
        </p:nvSpPr>
        <p:spPr bwMode="gray">
          <a:xfrm>
            <a:off x="12233756" y="6026150"/>
            <a:ext cx="1963144" cy="82867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Logo Color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For light images,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logo color can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changed to black.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4BE23FB-82F9-256A-844F-E66CF0B11694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EA29CB33-D6D3-2642-B96D-9B20F6E20E5A}" type="datetime3">
              <a:rPr lang="de-DE" noProof="1" smtClean="0"/>
              <a:t>01/09/2025</a:t>
            </a:fld>
            <a:endParaRPr lang="en-US" noProof="1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B82624-8EFE-AB1E-C365-BC8C7FE4BEC2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2100264" y="6273800"/>
            <a:ext cx="3887786" cy="584200"/>
          </a:xfrm>
        </p:spPr>
        <p:txBody>
          <a:bodyPr/>
          <a:lstStyle/>
          <a:p>
            <a:r>
              <a:rPr lang="en-US" noProof="1"/>
              <a:t>Dominik Fuchß et al. – Beyond Retrieval: A Study of Using LLM Ensembles for Candidate Filtering in Requirements Traceability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15CD544-922E-96F9-8EAB-ABE0DF7E74C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76FC98F-84AD-404B-BCCB-49E092AA6DE0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10" name="SmartArt Placeholder 9">
            <a:extLst>
              <a:ext uri="{FF2B5EF4-FFF2-40B4-BE49-F238E27FC236}">
                <a16:creationId xmlns:a16="http://schemas.microsoft.com/office/drawing/2014/main" id="{C80D2BB3-E138-B7DD-31BD-76E8F71E4E39}"/>
              </a:ext>
            </a:extLst>
          </p:cNvPr>
          <p:cNvSpPr>
            <a:spLocks noGrp="1" noChangeAspect="1"/>
          </p:cNvSpPr>
          <p:nvPr>
            <p:ph type="dgm" sz="quarter" idx="21" hasCustomPrompt="1"/>
          </p:nvPr>
        </p:nvSpPr>
        <p:spPr bwMode="gray">
          <a:xfrm>
            <a:off x="11140463" y="6437457"/>
            <a:ext cx="689586" cy="247362"/>
          </a:xfrm>
          <a:custGeom>
            <a:avLst/>
            <a:gdLst>
              <a:gd name="connsiteX0" fmla="*/ 526439 w 689586"/>
              <a:gd name="connsiteY0" fmla="*/ 247 h 247362"/>
              <a:gd name="connsiteX1" fmla="*/ 689586 w 689586"/>
              <a:gd name="connsiteY1" fmla="*/ 247 h 247362"/>
              <a:gd name="connsiteX2" fmla="*/ 689586 w 689586"/>
              <a:gd name="connsiteY2" fmla="*/ 55816 h 247362"/>
              <a:gd name="connsiteX3" fmla="*/ 641876 w 689586"/>
              <a:gd name="connsiteY3" fmla="*/ 55816 h 247362"/>
              <a:gd name="connsiteX4" fmla="*/ 641876 w 689586"/>
              <a:gd name="connsiteY4" fmla="*/ 247362 h 247362"/>
              <a:gd name="connsiteX5" fmla="*/ 574149 w 689586"/>
              <a:gd name="connsiteY5" fmla="*/ 247362 h 247362"/>
              <a:gd name="connsiteX6" fmla="*/ 574149 w 689586"/>
              <a:gd name="connsiteY6" fmla="*/ 55816 h 247362"/>
              <a:gd name="connsiteX7" fmla="*/ 526439 w 689586"/>
              <a:gd name="connsiteY7" fmla="*/ 55816 h 247362"/>
              <a:gd name="connsiteX8" fmla="*/ 442470 w 689586"/>
              <a:gd name="connsiteY8" fmla="*/ 247 h 247362"/>
              <a:gd name="connsiteX9" fmla="*/ 510194 w 689586"/>
              <a:gd name="connsiteY9" fmla="*/ 247 h 247362"/>
              <a:gd name="connsiteX10" fmla="*/ 510194 w 689586"/>
              <a:gd name="connsiteY10" fmla="*/ 247116 h 247362"/>
              <a:gd name="connsiteX11" fmla="*/ 442470 w 689586"/>
              <a:gd name="connsiteY11" fmla="*/ 247116 h 247362"/>
              <a:gd name="connsiteX12" fmla="*/ 248102 w 689586"/>
              <a:gd name="connsiteY12" fmla="*/ 247 h 247362"/>
              <a:gd name="connsiteX13" fmla="*/ 250146 w 689586"/>
              <a:gd name="connsiteY13" fmla="*/ 247 h 247362"/>
              <a:gd name="connsiteX14" fmla="*/ 249899 w 689586"/>
              <a:gd name="connsiteY14" fmla="*/ 247077 h 247362"/>
              <a:gd name="connsiteX15" fmla="*/ 249900 w 689586"/>
              <a:gd name="connsiteY15" fmla="*/ 247078 h 247362"/>
              <a:gd name="connsiteX16" fmla="*/ 249900 w 689586"/>
              <a:gd name="connsiteY16" fmla="*/ 247113 h 247362"/>
              <a:gd name="connsiteX17" fmla="*/ 249899 w 689586"/>
              <a:gd name="connsiteY17" fmla="*/ 247111 h 247362"/>
              <a:gd name="connsiteX18" fmla="*/ 249899 w 689586"/>
              <a:gd name="connsiteY18" fmla="*/ 247113 h 247362"/>
              <a:gd name="connsiteX19" fmla="*/ 249899 w 689586"/>
              <a:gd name="connsiteY19" fmla="*/ 247114 h 247362"/>
              <a:gd name="connsiteX20" fmla="*/ 249899 w 689586"/>
              <a:gd name="connsiteY20" fmla="*/ 247116 h 247362"/>
              <a:gd name="connsiteX21" fmla="*/ 249864 w 689586"/>
              <a:gd name="connsiteY21" fmla="*/ 247116 h 247362"/>
              <a:gd name="connsiteX22" fmla="*/ 249864 w 689586"/>
              <a:gd name="connsiteY22" fmla="*/ 247114 h 247362"/>
              <a:gd name="connsiteX23" fmla="*/ 0 w 689586"/>
              <a:gd name="connsiteY23" fmla="*/ 247114 h 247362"/>
              <a:gd name="connsiteX24" fmla="*/ 7858 w 689586"/>
              <a:gd name="connsiteY24" fmla="*/ 186719 h 247362"/>
              <a:gd name="connsiteX25" fmla="*/ 249861 w 689586"/>
              <a:gd name="connsiteY25" fmla="*/ 247105 h 247362"/>
              <a:gd name="connsiteX26" fmla="*/ 249859 w 689586"/>
              <a:gd name="connsiteY26" fmla="*/ 247095 h 247362"/>
              <a:gd name="connsiteX27" fmla="*/ 24103 w 689586"/>
              <a:gd name="connsiteY27" fmla="*/ 142073 h 247362"/>
              <a:gd name="connsiteX28" fmla="*/ 56837 w 689586"/>
              <a:gd name="connsiteY28" fmla="*/ 90557 h 247362"/>
              <a:gd name="connsiteX29" fmla="*/ 249854 w 689586"/>
              <a:gd name="connsiteY29" fmla="*/ 247076 h 247362"/>
              <a:gd name="connsiteX30" fmla="*/ 249834 w 689586"/>
              <a:gd name="connsiteY30" fmla="*/ 246997 h 247362"/>
              <a:gd name="connsiteX31" fmla="*/ 92849 w 689586"/>
              <a:gd name="connsiteY31" fmla="*/ 55039 h 247362"/>
              <a:gd name="connsiteX32" fmla="*/ 144612 w 689586"/>
              <a:gd name="connsiteY32" fmla="*/ 23078 h 247362"/>
              <a:gd name="connsiteX33" fmla="*/ 249821 w 689586"/>
              <a:gd name="connsiteY33" fmla="*/ 246945 h 247362"/>
              <a:gd name="connsiteX34" fmla="*/ 189750 w 689586"/>
              <a:gd name="connsiteY34" fmla="*/ 7364 h 247362"/>
              <a:gd name="connsiteX35" fmla="*/ 248102 w 689586"/>
              <a:gd name="connsiteY35" fmla="*/ 247 h 247362"/>
              <a:gd name="connsiteX36" fmla="*/ 352898 w 689586"/>
              <a:gd name="connsiteY36" fmla="*/ 0 h 247362"/>
              <a:gd name="connsiteX37" fmla="*/ 430524 w 689586"/>
              <a:gd name="connsiteY37" fmla="*/ 0 h 247362"/>
              <a:gd name="connsiteX38" fmla="*/ 330557 w 689586"/>
              <a:gd name="connsiteY38" fmla="*/ 124315 h 247362"/>
              <a:gd name="connsiteX39" fmla="*/ 431017 w 689586"/>
              <a:gd name="connsiteY39" fmla="*/ 247116 h 247362"/>
              <a:gd name="connsiteX40" fmla="*/ 355716 w 689586"/>
              <a:gd name="connsiteY40" fmla="*/ 247116 h 247362"/>
              <a:gd name="connsiteX41" fmla="*/ 266144 w 689586"/>
              <a:gd name="connsiteY41" fmla="*/ 150954 h 247362"/>
              <a:gd name="connsiteX42" fmla="*/ 266144 w 689586"/>
              <a:gd name="connsiteY42" fmla="*/ 95916 h 24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89586" h="247362">
                <a:moveTo>
                  <a:pt x="526439" y="247"/>
                </a:moveTo>
                <a:lnTo>
                  <a:pt x="689586" y="247"/>
                </a:lnTo>
                <a:lnTo>
                  <a:pt x="689586" y="55816"/>
                </a:lnTo>
                <a:lnTo>
                  <a:pt x="641876" y="55816"/>
                </a:lnTo>
                <a:lnTo>
                  <a:pt x="641876" y="247362"/>
                </a:lnTo>
                <a:lnTo>
                  <a:pt x="574149" y="247362"/>
                </a:lnTo>
                <a:lnTo>
                  <a:pt x="574149" y="55816"/>
                </a:lnTo>
                <a:lnTo>
                  <a:pt x="526439" y="55816"/>
                </a:lnTo>
                <a:close/>
                <a:moveTo>
                  <a:pt x="442470" y="247"/>
                </a:moveTo>
                <a:lnTo>
                  <a:pt x="510194" y="247"/>
                </a:lnTo>
                <a:lnTo>
                  <a:pt x="510194" y="247116"/>
                </a:lnTo>
                <a:lnTo>
                  <a:pt x="442470" y="247116"/>
                </a:lnTo>
                <a:close/>
                <a:moveTo>
                  <a:pt x="248102" y="247"/>
                </a:moveTo>
                <a:lnTo>
                  <a:pt x="250146" y="247"/>
                </a:lnTo>
                <a:lnTo>
                  <a:pt x="249899" y="247077"/>
                </a:lnTo>
                <a:lnTo>
                  <a:pt x="249900" y="247078"/>
                </a:lnTo>
                <a:lnTo>
                  <a:pt x="249900" y="247113"/>
                </a:lnTo>
                <a:lnTo>
                  <a:pt x="249899" y="247111"/>
                </a:lnTo>
                <a:lnTo>
                  <a:pt x="249899" y="247113"/>
                </a:lnTo>
                <a:lnTo>
                  <a:pt x="249899" y="247114"/>
                </a:lnTo>
                <a:lnTo>
                  <a:pt x="249899" y="247116"/>
                </a:lnTo>
                <a:lnTo>
                  <a:pt x="249864" y="247116"/>
                </a:lnTo>
                <a:lnTo>
                  <a:pt x="249864" y="247114"/>
                </a:lnTo>
                <a:lnTo>
                  <a:pt x="0" y="247114"/>
                </a:lnTo>
                <a:cubicBezTo>
                  <a:pt x="246" y="226289"/>
                  <a:pt x="2784" y="205994"/>
                  <a:pt x="7858" y="186719"/>
                </a:cubicBezTo>
                <a:lnTo>
                  <a:pt x="249861" y="247105"/>
                </a:lnTo>
                <a:lnTo>
                  <a:pt x="249859" y="247095"/>
                </a:lnTo>
                <a:lnTo>
                  <a:pt x="24103" y="142073"/>
                </a:lnTo>
                <a:cubicBezTo>
                  <a:pt x="32736" y="123539"/>
                  <a:pt x="43906" y="106273"/>
                  <a:pt x="56837" y="90557"/>
                </a:cubicBezTo>
                <a:lnTo>
                  <a:pt x="249854" y="247076"/>
                </a:lnTo>
                <a:lnTo>
                  <a:pt x="249834" y="246997"/>
                </a:lnTo>
                <a:lnTo>
                  <a:pt x="92849" y="55039"/>
                </a:lnTo>
                <a:cubicBezTo>
                  <a:pt x="108600" y="42353"/>
                  <a:pt x="125831" y="31712"/>
                  <a:pt x="144612" y="23078"/>
                </a:cubicBezTo>
                <a:lnTo>
                  <a:pt x="249821" y="246945"/>
                </a:lnTo>
                <a:lnTo>
                  <a:pt x="189750" y="7364"/>
                </a:lnTo>
                <a:cubicBezTo>
                  <a:pt x="208531" y="2784"/>
                  <a:pt x="228052" y="247"/>
                  <a:pt x="248102" y="247"/>
                </a:cubicBezTo>
                <a:close/>
                <a:moveTo>
                  <a:pt x="352898" y="0"/>
                </a:moveTo>
                <a:lnTo>
                  <a:pt x="430524" y="0"/>
                </a:lnTo>
                <a:lnTo>
                  <a:pt x="330557" y="124315"/>
                </a:lnTo>
                <a:lnTo>
                  <a:pt x="431017" y="247116"/>
                </a:lnTo>
                <a:lnTo>
                  <a:pt x="355716" y="247116"/>
                </a:lnTo>
                <a:lnTo>
                  <a:pt x="266144" y="150954"/>
                </a:lnTo>
                <a:lnTo>
                  <a:pt x="266144" y="959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1"/>
              <a:t> dsafasdfadsfdsfasdfsadfasdfadsf sdaf asdfasdf</a:t>
            </a:r>
          </a:p>
        </p:txBody>
      </p:sp>
    </p:spTree>
    <p:extLst>
      <p:ext uri="{BB962C8B-B14F-4D97-AF65-F5344CB8AC3E}">
        <p14:creationId xmlns:p14="http://schemas.microsoft.com/office/powerpoint/2010/main" val="252275834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68299"/>
            <a:ext cx="3671889" cy="1008063"/>
          </a:xfrm>
        </p:spPr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4" y="1592263"/>
            <a:ext cx="3671889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259264" y="1"/>
            <a:ext cx="7932736" cy="685799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CC92567-845B-5A16-AD42-AF8D88C03086}"/>
              </a:ext>
            </a:extLst>
          </p:cNvPr>
          <p:cNvSpPr/>
          <p:nvPr userDrawn="1"/>
        </p:nvSpPr>
        <p:spPr bwMode="gray">
          <a:xfrm>
            <a:off x="12233756" y="6026150"/>
            <a:ext cx="1963144" cy="82867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Logo Color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For light images,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logo color can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changed to black.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1EFE2-E8B5-56D7-6032-6F049A14EA64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D6606DB7-3433-E741-816E-AA822EDD6C7C}" type="datetime3">
              <a:rPr lang="de-DE" noProof="1" smtClean="0"/>
              <a:t>01/09/2025</a:t>
            </a:fld>
            <a:endParaRPr lang="en-US" noProof="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05A39-8EF3-2CC5-3106-31B6DF3A23FD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2100264" y="6273800"/>
            <a:ext cx="1943100" cy="584200"/>
          </a:xfrm>
        </p:spPr>
        <p:txBody>
          <a:bodyPr/>
          <a:lstStyle/>
          <a:p>
            <a:r>
              <a:rPr lang="en-US" noProof="1"/>
              <a:t>Dominik Fuchß et al. – Beyond Retrieval: A Study of Using LLM Ensembles for Candidate Filtering in Requirements Traceability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9CFE138-5A56-42D1-CEDB-6704D5C323D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76FC98F-84AD-404B-BCCB-49E092AA6DE0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9" name="SmartArt Placeholder 8">
            <a:extLst>
              <a:ext uri="{FF2B5EF4-FFF2-40B4-BE49-F238E27FC236}">
                <a16:creationId xmlns:a16="http://schemas.microsoft.com/office/drawing/2014/main" id="{F2824E2A-4652-0276-77D5-E2F7A17236EF}"/>
              </a:ext>
            </a:extLst>
          </p:cNvPr>
          <p:cNvSpPr>
            <a:spLocks noGrp="1" noChangeAspect="1"/>
          </p:cNvSpPr>
          <p:nvPr>
            <p:ph type="dgm" sz="quarter" idx="21" hasCustomPrompt="1"/>
          </p:nvPr>
        </p:nvSpPr>
        <p:spPr bwMode="gray">
          <a:xfrm>
            <a:off x="11140463" y="6437457"/>
            <a:ext cx="689586" cy="247362"/>
          </a:xfrm>
          <a:custGeom>
            <a:avLst/>
            <a:gdLst>
              <a:gd name="connsiteX0" fmla="*/ 526439 w 689586"/>
              <a:gd name="connsiteY0" fmla="*/ 247 h 247362"/>
              <a:gd name="connsiteX1" fmla="*/ 689586 w 689586"/>
              <a:gd name="connsiteY1" fmla="*/ 247 h 247362"/>
              <a:gd name="connsiteX2" fmla="*/ 689586 w 689586"/>
              <a:gd name="connsiteY2" fmla="*/ 55816 h 247362"/>
              <a:gd name="connsiteX3" fmla="*/ 641876 w 689586"/>
              <a:gd name="connsiteY3" fmla="*/ 55816 h 247362"/>
              <a:gd name="connsiteX4" fmla="*/ 641876 w 689586"/>
              <a:gd name="connsiteY4" fmla="*/ 247362 h 247362"/>
              <a:gd name="connsiteX5" fmla="*/ 574149 w 689586"/>
              <a:gd name="connsiteY5" fmla="*/ 247362 h 247362"/>
              <a:gd name="connsiteX6" fmla="*/ 574149 w 689586"/>
              <a:gd name="connsiteY6" fmla="*/ 55816 h 247362"/>
              <a:gd name="connsiteX7" fmla="*/ 526439 w 689586"/>
              <a:gd name="connsiteY7" fmla="*/ 55816 h 247362"/>
              <a:gd name="connsiteX8" fmla="*/ 442470 w 689586"/>
              <a:gd name="connsiteY8" fmla="*/ 247 h 247362"/>
              <a:gd name="connsiteX9" fmla="*/ 510194 w 689586"/>
              <a:gd name="connsiteY9" fmla="*/ 247 h 247362"/>
              <a:gd name="connsiteX10" fmla="*/ 510194 w 689586"/>
              <a:gd name="connsiteY10" fmla="*/ 247116 h 247362"/>
              <a:gd name="connsiteX11" fmla="*/ 442470 w 689586"/>
              <a:gd name="connsiteY11" fmla="*/ 247116 h 247362"/>
              <a:gd name="connsiteX12" fmla="*/ 248102 w 689586"/>
              <a:gd name="connsiteY12" fmla="*/ 247 h 247362"/>
              <a:gd name="connsiteX13" fmla="*/ 250146 w 689586"/>
              <a:gd name="connsiteY13" fmla="*/ 247 h 247362"/>
              <a:gd name="connsiteX14" fmla="*/ 249899 w 689586"/>
              <a:gd name="connsiteY14" fmla="*/ 247077 h 247362"/>
              <a:gd name="connsiteX15" fmla="*/ 249900 w 689586"/>
              <a:gd name="connsiteY15" fmla="*/ 247078 h 247362"/>
              <a:gd name="connsiteX16" fmla="*/ 249900 w 689586"/>
              <a:gd name="connsiteY16" fmla="*/ 247113 h 247362"/>
              <a:gd name="connsiteX17" fmla="*/ 249899 w 689586"/>
              <a:gd name="connsiteY17" fmla="*/ 247111 h 247362"/>
              <a:gd name="connsiteX18" fmla="*/ 249899 w 689586"/>
              <a:gd name="connsiteY18" fmla="*/ 247113 h 247362"/>
              <a:gd name="connsiteX19" fmla="*/ 249899 w 689586"/>
              <a:gd name="connsiteY19" fmla="*/ 247114 h 247362"/>
              <a:gd name="connsiteX20" fmla="*/ 249899 w 689586"/>
              <a:gd name="connsiteY20" fmla="*/ 247116 h 247362"/>
              <a:gd name="connsiteX21" fmla="*/ 249864 w 689586"/>
              <a:gd name="connsiteY21" fmla="*/ 247116 h 247362"/>
              <a:gd name="connsiteX22" fmla="*/ 249864 w 689586"/>
              <a:gd name="connsiteY22" fmla="*/ 247114 h 247362"/>
              <a:gd name="connsiteX23" fmla="*/ 0 w 689586"/>
              <a:gd name="connsiteY23" fmla="*/ 247114 h 247362"/>
              <a:gd name="connsiteX24" fmla="*/ 7858 w 689586"/>
              <a:gd name="connsiteY24" fmla="*/ 186719 h 247362"/>
              <a:gd name="connsiteX25" fmla="*/ 249861 w 689586"/>
              <a:gd name="connsiteY25" fmla="*/ 247105 h 247362"/>
              <a:gd name="connsiteX26" fmla="*/ 249859 w 689586"/>
              <a:gd name="connsiteY26" fmla="*/ 247095 h 247362"/>
              <a:gd name="connsiteX27" fmla="*/ 24103 w 689586"/>
              <a:gd name="connsiteY27" fmla="*/ 142073 h 247362"/>
              <a:gd name="connsiteX28" fmla="*/ 56837 w 689586"/>
              <a:gd name="connsiteY28" fmla="*/ 90557 h 247362"/>
              <a:gd name="connsiteX29" fmla="*/ 249854 w 689586"/>
              <a:gd name="connsiteY29" fmla="*/ 247076 h 247362"/>
              <a:gd name="connsiteX30" fmla="*/ 249834 w 689586"/>
              <a:gd name="connsiteY30" fmla="*/ 246997 h 247362"/>
              <a:gd name="connsiteX31" fmla="*/ 92849 w 689586"/>
              <a:gd name="connsiteY31" fmla="*/ 55039 h 247362"/>
              <a:gd name="connsiteX32" fmla="*/ 144612 w 689586"/>
              <a:gd name="connsiteY32" fmla="*/ 23078 h 247362"/>
              <a:gd name="connsiteX33" fmla="*/ 249821 w 689586"/>
              <a:gd name="connsiteY33" fmla="*/ 246945 h 247362"/>
              <a:gd name="connsiteX34" fmla="*/ 189750 w 689586"/>
              <a:gd name="connsiteY34" fmla="*/ 7364 h 247362"/>
              <a:gd name="connsiteX35" fmla="*/ 248102 w 689586"/>
              <a:gd name="connsiteY35" fmla="*/ 247 h 247362"/>
              <a:gd name="connsiteX36" fmla="*/ 352898 w 689586"/>
              <a:gd name="connsiteY36" fmla="*/ 0 h 247362"/>
              <a:gd name="connsiteX37" fmla="*/ 430524 w 689586"/>
              <a:gd name="connsiteY37" fmla="*/ 0 h 247362"/>
              <a:gd name="connsiteX38" fmla="*/ 330557 w 689586"/>
              <a:gd name="connsiteY38" fmla="*/ 124315 h 247362"/>
              <a:gd name="connsiteX39" fmla="*/ 431017 w 689586"/>
              <a:gd name="connsiteY39" fmla="*/ 247116 h 247362"/>
              <a:gd name="connsiteX40" fmla="*/ 355716 w 689586"/>
              <a:gd name="connsiteY40" fmla="*/ 247116 h 247362"/>
              <a:gd name="connsiteX41" fmla="*/ 266144 w 689586"/>
              <a:gd name="connsiteY41" fmla="*/ 150954 h 247362"/>
              <a:gd name="connsiteX42" fmla="*/ 266144 w 689586"/>
              <a:gd name="connsiteY42" fmla="*/ 95916 h 24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89586" h="247362">
                <a:moveTo>
                  <a:pt x="526439" y="247"/>
                </a:moveTo>
                <a:lnTo>
                  <a:pt x="689586" y="247"/>
                </a:lnTo>
                <a:lnTo>
                  <a:pt x="689586" y="55816"/>
                </a:lnTo>
                <a:lnTo>
                  <a:pt x="641876" y="55816"/>
                </a:lnTo>
                <a:lnTo>
                  <a:pt x="641876" y="247362"/>
                </a:lnTo>
                <a:lnTo>
                  <a:pt x="574149" y="247362"/>
                </a:lnTo>
                <a:lnTo>
                  <a:pt x="574149" y="55816"/>
                </a:lnTo>
                <a:lnTo>
                  <a:pt x="526439" y="55816"/>
                </a:lnTo>
                <a:close/>
                <a:moveTo>
                  <a:pt x="442470" y="247"/>
                </a:moveTo>
                <a:lnTo>
                  <a:pt x="510194" y="247"/>
                </a:lnTo>
                <a:lnTo>
                  <a:pt x="510194" y="247116"/>
                </a:lnTo>
                <a:lnTo>
                  <a:pt x="442470" y="247116"/>
                </a:lnTo>
                <a:close/>
                <a:moveTo>
                  <a:pt x="248102" y="247"/>
                </a:moveTo>
                <a:lnTo>
                  <a:pt x="250146" y="247"/>
                </a:lnTo>
                <a:lnTo>
                  <a:pt x="249899" y="247077"/>
                </a:lnTo>
                <a:lnTo>
                  <a:pt x="249900" y="247078"/>
                </a:lnTo>
                <a:lnTo>
                  <a:pt x="249900" y="247113"/>
                </a:lnTo>
                <a:lnTo>
                  <a:pt x="249899" y="247111"/>
                </a:lnTo>
                <a:lnTo>
                  <a:pt x="249899" y="247113"/>
                </a:lnTo>
                <a:lnTo>
                  <a:pt x="249899" y="247114"/>
                </a:lnTo>
                <a:lnTo>
                  <a:pt x="249899" y="247116"/>
                </a:lnTo>
                <a:lnTo>
                  <a:pt x="249864" y="247116"/>
                </a:lnTo>
                <a:lnTo>
                  <a:pt x="249864" y="247114"/>
                </a:lnTo>
                <a:lnTo>
                  <a:pt x="0" y="247114"/>
                </a:lnTo>
                <a:cubicBezTo>
                  <a:pt x="246" y="226289"/>
                  <a:pt x="2784" y="205994"/>
                  <a:pt x="7858" y="186719"/>
                </a:cubicBezTo>
                <a:lnTo>
                  <a:pt x="249861" y="247105"/>
                </a:lnTo>
                <a:lnTo>
                  <a:pt x="249859" y="247095"/>
                </a:lnTo>
                <a:lnTo>
                  <a:pt x="24103" y="142073"/>
                </a:lnTo>
                <a:cubicBezTo>
                  <a:pt x="32736" y="123539"/>
                  <a:pt x="43906" y="106273"/>
                  <a:pt x="56837" y="90557"/>
                </a:cubicBezTo>
                <a:lnTo>
                  <a:pt x="249854" y="247076"/>
                </a:lnTo>
                <a:lnTo>
                  <a:pt x="249834" y="246997"/>
                </a:lnTo>
                <a:lnTo>
                  <a:pt x="92849" y="55039"/>
                </a:lnTo>
                <a:cubicBezTo>
                  <a:pt x="108600" y="42353"/>
                  <a:pt x="125831" y="31712"/>
                  <a:pt x="144612" y="23078"/>
                </a:cubicBezTo>
                <a:lnTo>
                  <a:pt x="249821" y="246945"/>
                </a:lnTo>
                <a:lnTo>
                  <a:pt x="189750" y="7364"/>
                </a:lnTo>
                <a:cubicBezTo>
                  <a:pt x="208531" y="2784"/>
                  <a:pt x="228052" y="247"/>
                  <a:pt x="248102" y="247"/>
                </a:cubicBezTo>
                <a:close/>
                <a:moveTo>
                  <a:pt x="352898" y="0"/>
                </a:moveTo>
                <a:lnTo>
                  <a:pt x="430524" y="0"/>
                </a:lnTo>
                <a:lnTo>
                  <a:pt x="330557" y="124315"/>
                </a:lnTo>
                <a:lnTo>
                  <a:pt x="431017" y="247116"/>
                </a:lnTo>
                <a:lnTo>
                  <a:pt x="355716" y="247116"/>
                </a:lnTo>
                <a:lnTo>
                  <a:pt x="266144" y="150954"/>
                </a:lnTo>
                <a:lnTo>
                  <a:pt x="266144" y="959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1"/>
              <a:t> dsafasdfadsfdsfasdfsadfasdfadsf sdaf asdfasdf</a:t>
            </a:r>
          </a:p>
        </p:txBody>
      </p:sp>
    </p:spTree>
    <p:extLst>
      <p:ext uri="{BB962C8B-B14F-4D97-AF65-F5344CB8AC3E}">
        <p14:creationId xmlns:p14="http://schemas.microsoft.com/office/powerpoint/2010/main" val="88654495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2x Picture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21C31316-62F6-D18F-1737-CCC5C0FA2DB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259263" y="0"/>
            <a:ext cx="7932737" cy="342899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4" name="Bildplatzhalter 15">
            <a:extLst>
              <a:ext uri="{FF2B5EF4-FFF2-40B4-BE49-F238E27FC236}">
                <a16:creationId xmlns:a16="http://schemas.microsoft.com/office/drawing/2014/main" id="{9ECB9B22-62D9-8BEF-B4AF-E3D501B30BF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4259263" y="3429000"/>
            <a:ext cx="7932737" cy="342899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68299"/>
            <a:ext cx="3671889" cy="1008063"/>
          </a:xfrm>
        </p:spPr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4" y="1592263"/>
            <a:ext cx="3671889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7364D22-E1CE-D3E5-45DB-66B9F8D3C95C}"/>
              </a:ext>
            </a:extLst>
          </p:cNvPr>
          <p:cNvSpPr/>
          <p:nvPr userDrawn="1"/>
        </p:nvSpPr>
        <p:spPr bwMode="gray">
          <a:xfrm>
            <a:off x="12233756" y="6026150"/>
            <a:ext cx="1963144" cy="82867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Logo Color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For light images,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logo color can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changed to black.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125E92D-EEDF-41E0-AFB0-5B7CA56902F1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288EFC7C-9D68-EC4B-9651-FBC5EFC51600}" type="datetime3">
              <a:rPr lang="de-DE" noProof="1" smtClean="0"/>
              <a:t>01/09/2025</a:t>
            </a:fld>
            <a:endParaRPr lang="en-US" noProof="1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3181661-B42D-C815-F777-F226E4013AB8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2100264" y="6273800"/>
            <a:ext cx="1943100" cy="584200"/>
          </a:xfrm>
        </p:spPr>
        <p:txBody>
          <a:bodyPr/>
          <a:lstStyle/>
          <a:p>
            <a:r>
              <a:rPr lang="en-US" noProof="1"/>
              <a:t>Dominik Fuchß et al. – Beyond Retrieval: A Study of Using LLM Ensembles for Candidate Filtering in Requirements Traceability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7A4FC51-B5D1-EA2C-4520-8FBD7D0AD4F4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76FC98F-84AD-404B-BCCB-49E092AA6DE0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10" name="SmartArt Placeholder 9">
            <a:extLst>
              <a:ext uri="{FF2B5EF4-FFF2-40B4-BE49-F238E27FC236}">
                <a16:creationId xmlns:a16="http://schemas.microsoft.com/office/drawing/2014/main" id="{25AC6484-86DB-2DAB-BB62-A5745F449A7D}"/>
              </a:ext>
            </a:extLst>
          </p:cNvPr>
          <p:cNvSpPr>
            <a:spLocks noGrp="1" noChangeAspect="1"/>
          </p:cNvSpPr>
          <p:nvPr>
            <p:ph type="dgm" sz="quarter" idx="21" hasCustomPrompt="1"/>
          </p:nvPr>
        </p:nvSpPr>
        <p:spPr bwMode="gray">
          <a:xfrm>
            <a:off x="11140463" y="6437457"/>
            <a:ext cx="689586" cy="247362"/>
          </a:xfrm>
          <a:custGeom>
            <a:avLst/>
            <a:gdLst>
              <a:gd name="connsiteX0" fmla="*/ 526439 w 689586"/>
              <a:gd name="connsiteY0" fmla="*/ 247 h 247362"/>
              <a:gd name="connsiteX1" fmla="*/ 689586 w 689586"/>
              <a:gd name="connsiteY1" fmla="*/ 247 h 247362"/>
              <a:gd name="connsiteX2" fmla="*/ 689586 w 689586"/>
              <a:gd name="connsiteY2" fmla="*/ 55816 h 247362"/>
              <a:gd name="connsiteX3" fmla="*/ 641876 w 689586"/>
              <a:gd name="connsiteY3" fmla="*/ 55816 h 247362"/>
              <a:gd name="connsiteX4" fmla="*/ 641876 w 689586"/>
              <a:gd name="connsiteY4" fmla="*/ 247362 h 247362"/>
              <a:gd name="connsiteX5" fmla="*/ 574149 w 689586"/>
              <a:gd name="connsiteY5" fmla="*/ 247362 h 247362"/>
              <a:gd name="connsiteX6" fmla="*/ 574149 w 689586"/>
              <a:gd name="connsiteY6" fmla="*/ 55816 h 247362"/>
              <a:gd name="connsiteX7" fmla="*/ 526439 w 689586"/>
              <a:gd name="connsiteY7" fmla="*/ 55816 h 247362"/>
              <a:gd name="connsiteX8" fmla="*/ 442470 w 689586"/>
              <a:gd name="connsiteY8" fmla="*/ 247 h 247362"/>
              <a:gd name="connsiteX9" fmla="*/ 510194 w 689586"/>
              <a:gd name="connsiteY9" fmla="*/ 247 h 247362"/>
              <a:gd name="connsiteX10" fmla="*/ 510194 w 689586"/>
              <a:gd name="connsiteY10" fmla="*/ 247116 h 247362"/>
              <a:gd name="connsiteX11" fmla="*/ 442470 w 689586"/>
              <a:gd name="connsiteY11" fmla="*/ 247116 h 247362"/>
              <a:gd name="connsiteX12" fmla="*/ 248102 w 689586"/>
              <a:gd name="connsiteY12" fmla="*/ 247 h 247362"/>
              <a:gd name="connsiteX13" fmla="*/ 250146 w 689586"/>
              <a:gd name="connsiteY13" fmla="*/ 247 h 247362"/>
              <a:gd name="connsiteX14" fmla="*/ 249899 w 689586"/>
              <a:gd name="connsiteY14" fmla="*/ 247077 h 247362"/>
              <a:gd name="connsiteX15" fmla="*/ 249900 w 689586"/>
              <a:gd name="connsiteY15" fmla="*/ 247078 h 247362"/>
              <a:gd name="connsiteX16" fmla="*/ 249900 w 689586"/>
              <a:gd name="connsiteY16" fmla="*/ 247113 h 247362"/>
              <a:gd name="connsiteX17" fmla="*/ 249899 w 689586"/>
              <a:gd name="connsiteY17" fmla="*/ 247111 h 247362"/>
              <a:gd name="connsiteX18" fmla="*/ 249899 w 689586"/>
              <a:gd name="connsiteY18" fmla="*/ 247113 h 247362"/>
              <a:gd name="connsiteX19" fmla="*/ 249899 w 689586"/>
              <a:gd name="connsiteY19" fmla="*/ 247114 h 247362"/>
              <a:gd name="connsiteX20" fmla="*/ 249899 w 689586"/>
              <a:gd name="connsiteY20" fmla="*/ 247116 h 247362"/>
              <a:gd name="connsiteX21" fmla="*/ 249864 w 689586"/>
              <a:gd name="connsiteY21" fmla="*/ 247116 h 247362"/>
              <a:gd name="connsiteX22" fmla="*/ 249864 w 689586"/>
              <a:gd name="connsiteY22" fmla="*/ 247114 h 247362"/>
              <a:gd name="connsiteX23" fmla="*/ 0 w 689586"/>
              <a:gd name="connsiteY23" fmla="*/ 247114 h 247362"/>
              <a:gd name="connsiteX24" fmla="*/ 7858 w 689586"/>
              <a:gd name="connsiteY24" fmla="*/ 186719 h 247362"/>
              <a:gd name="connsiteX25" fmla="*/ 249861 w 689586"/>
              <a:gd name="connsiteY25" fmla="*/ 247105 h 247362"/>
              <a:gd name="connsiteX26" fmla="*/ 249859 w 689586"/>
              <a:gd name="connsiteY26" fmla="*/ 247095 h 247362"/>
              <a:gd name="connsiteX27" fmla="*/ 24103 w 689586"/>
              <a:gd name="connsiteY27" fmla="*/ 142073 h 247362"/>
              <a:gd name="connsiteX28" fmla="*/ 56837 w 689586"/>
              <a:gd name="connsiteY28" fmla="*/ 90557 h 247362"/>
              <a:gd name="connsiteX29" fmla="*/ 249854 w 689586"/>
              <a:gd name="connsiteY29" fmla="*/ 247076 h 247362"/>
              <a:gd name="connsiteX30" fmla="*/ 249834 w 689586"/>
              <a:gd name="connsiteY30" fmla="*/ 246997 h 247362"/>
              <a:gd name="connsiteX31" fmla="*/ 92849 w 689586"/>
              <a:gd name="connsiteY31" fmla="*/ 55039 h 247362"/>
              <a:gd name="connsiteX32" fmla="*/ 144612 w 689586"/>
              <a:gd name="connsiteY32" fmla="*/ 23078 h 247362"/>
              <a:gd name="connsiteX33" fmla="*/ 249821 w 689586"/>
              <a:gd name="connsiteY33" fmla="*/ 246945 h 247362"/>
              <a:gd name="connsiteX34" fmla="*/ 189750 w 689586"/>
              <a:gd name="connsiteY34" fmla="*/ 7364 h 247362"/>
              <a:gd name="connsiteX35" fmla="*/ 248102 w 689586"/>
              <a:gd name="connsiteY35" fmla="*/ 247 h 247362"/>
              <a:gd name="connsiteX36" fmla="*/ 352898 w 689586"/>
              <a:gd name="connsiteY36" fmla="*/ 0 h 247362"/>
              <a:gd name="connsiteX37" fmla="*/ 430524 w 689586"/>
              <a:gd name="connsiteY37" fmla="*/ 0 h 247362"/>
              <a:gd name="connsiteX38" fmla="*/ 330557 w 689586"/>
              <a:gd name="connsiteY38" fmla="*/ 124315 h 247362"/>
              <a:gd name="connsiteX39" fmla="*/ 431017 w 689586"/>
              <a:gd name="connsiteY39" fmla="*/ 247116 h 247362"/>
              <a:gd name="connsiteX40" fmla="*/ 355716 w 689586"/>
              <a:gd name="connsiteY40" fmla="*/ 247116 h 247362"/>
              <a:gd name="connsiteX41" fmla="*/ 266144 w 689586"/>
              <a:gd name="connsiteY41" fmla="*/ 150954 h 247362"/>
              <a:gd name="connsiteX42" fmla="*/ 266144 w 689586"/>
              <a:gd name="connsiteY42" fmla="*/ 95916 h 24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89586" h="247362">
                <a:moveTo>
                  <a:pt x="526439" y="247"/>
                </a:moveTo>
                <a:lnTo>
                  <a:pt x="689586" y="247"/>
                </a:lnTo>
                <a:lnTo>
                  <a:pt x="689586" y="55816"/>
                </a:lnTo>
                <a:lnTo>
                  <a:pt x="641876" y="55816"/>
                </a:lnTo>
                <a:lnTo>
                  <a:pt x="641876" y="247362"/>
                </a:lnTo>
                <a:lnTo>
                  <a:pt x="574149" y="247362"/>
                </a:lnTo>
                <a:lnTo>
                  <a:pt x="574149" y="55816"/>
                </a:lnTo>
                <a:lnTo>
                  <a:pt x="526439" y="55816"/>
                </a:lnTo>
                <a:close/>
                <a:moveTo>
                  <a:pt x="442470" y="247"/>
                </a:moveTo>
                <a:lnTo>
                  <a:pt x="510194" y="247"/>
                </a:lnTo>
                <a:lnTo>
                  <a:pt x="510194" y="247116"/>
                </a:lnTo>
                <a:lnTo>
                  <a:pt x="442470" y="247116"/>
                </a:lnTo>
                <a:close/>
                <a:moveTo>
                  <a:pt x="248102" y="247"/>
                </a:moveTo>
                <a:lnTo>
                  <a:pt x="250146" y="247"/>
                </a:lnTo>
                <a:lnTo>
                  <a:pt x="249899" y="247077"/>
                </a:lnTo>
                <a:lnTo>
                  <a:pt x="249900" y="247078"/>
                </a:lnTo>
                <a:lnTo>
                  <a:pt x="249900" y="247113"/>
                </a:lnTo>
                <a:lnTo>
                  <a:pt x="249899" y="247111"/>
                </a:lnTo>
                <a:lnTo>
                  <a:pt x="249899" y="247113"/>
                </a:lnTo>
                <a:lnTo>
                  <a:pt x="249899" y="247114"/>
                </a:lnTo>
                <a:lnTo>
                  <a:pt x="249899" y="247116"/>
                </a:lnTo>
                <a:lnTo>
                  <a:pt x="249864" y="247116"/>
                </a:lnTo>
                <a:lnTo>
                  <a:pt x="249864" y="247114"/>
                </a:lnTo>
                <a:lnTo>
                  <a:pt x="0" y="247114"/>
                </a:lnTo>
                <a:cubicBezTo>
                  <a:pt x="246" y="226289"/>
                  <a:pt x="2784" y="205994"/>
                  <a:pt x="7858" y="186719"/>
                </a:cubicBezTo>
                <a:lnTo>
                  <a:pt x="249861" y="247105"/>
                </a:lnTo>
                <a:lnTo>
                  <a:pt x="249859" y="247095"/>
                </a:lnTo>
                <a:lnTo>
                  <a:pt x="24103" y="142073"/>
                </a:lnTo>
                <a:cubicBezTo>
                  <a:pt x="32736" y="123539"/>
                  <a:pt x="43906" y="106273"/>
                  <a:pt x="56837" y="90557"/>
                </a:cubicBezTo>
                <a:lnTo>
                  <a:pt x="249854" y="247076"/>
                </a:lnTo>
                <a:lnTo>
                  <a:pt x="249834" y="246997"/>
                </a:lnTo>
                <a:lnTo>
                  <a:pt x="92849" y="55039"/>
                </a:lnTo>
                <a:cubicBezTo>
                  <a:pt x="108600" y="42353"/>
                  <a:pt x="125831" y="31712"/>
                  <a:pt x="144612" y="23078"/>
                </a:cubicBezTo>
                <a:lnTo>
                  <a:pt x="249821" y="246945"/>
                </a:lnTo>
                <a:lnTo>
                  <a:pt x="189750" y="7364"/>
                </a:lnTo>
                <a:cubicBezTo>
                  <a:pt x="208531" y="2784"/>
                  <a:pt x="228052" y="247"/>
                  <a:pt x="248102" y="247"/>
                </a:cubicBezTo>
                <a:close/>
                <a:moveTo>
                  <a:pt x="352898" y="0"/>
                </a:moveTo>
                <a:lnTo>
                  <a:pt x="430524" y="0"/>
                </a:lnTo>
                <a:lnTo>
                  <a:pt x="330557" y="124315"/>
                </a:lnTo>
                <a:lnTo>
                  <a:pt x="431017" y="247116"/>
                </a:lnTo>
                <a:lnTo>
                  <a:pt x="355716" y="247116"/>
                </a:lnTo>
                <a:lnTo>
                  <a:pt x="266144" y="150954"/>
                </a:lnTo>
                <a:lnTo>
                  <a:pt x="266144" y="959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1"/>
              <a:t> dsafasdfadsfdsfasdfsadfasdfadsf sdaf asdfasdf</a:t>
            </a:r>
          </a:p>
        </p:txBody>
      </p:sp>
    </p:spTree>
    <p:extLst>
      <p:ext uri="{BB962C8B-B14F-4D97-AF65-F5344CB8AC3E}">
        <p14:creationId xmlns:p14="http://schemas.microsoft.com/office/powerpoint/2010/main" val="163630723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2x Picture vertical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21C31316-62F6-D18F-1737-CCC5C0FA2DB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259263" y="0"/>
            <a:ext cx="3967200" cy="68580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4" name="Bildplatzhalter 15">
            <a:extLst>
              <a:ext uri="{FF2B5EF4-FFF2-40B4-BE49-F238E27FC236}">
                <a16:creationId xmlns:a16="http://schemas.microsoft.com/office/drawing/2014/main" id="{9ECB9B22-62D9-8BEF-B4AF-E3D501B30BF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8224800" y="0"/>
            <a:ext cx="3967200" cy="68580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68299"/>
            <a:ext cx="3671889" cy="1008063"/>
          </a:xfrm>
        </p:spPr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4" y="1592263"/>
            <a:ext cx="3671889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946D4BB-B535-21BF-5706-F2593173BAA1}"/>
              </a:ext>
            </a:extLst>
          </p:cNvPr>
          <p:cNvSpPr/>
          <p:nvPr userDrawn="1"/>
        </p:nvSpPr>
        <p:spPr bwMode="gray">
          <a:xfrm>
            <a:off x="12233756" y="6026150"/>
            <a:ext cx="1963144" cy="82867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Logo Color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For light images,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logo color can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changed to black.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42913EC-AA64-42F8-7D39-B16842087DFD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CA6D4D44-ADF6-7943-B1D0-5B4C2179EFD3}" type="datetime3">
              <a:rPr lang="de-DE" noProof="1" smtClean="0"/>
              <a:t>01/09/2025</a:t>
            </a:fld>
            <a:endParaRPr lang="en-US" noProof="1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E0DADB-FC3F-095E-4791-75B52230B02F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2100264" y="6273800"/>
            <a:ext cx="1943100" cy="584200"/>
          </a:xfrm>
        </p:spPr>
        <p:txBody>
          <a:bodyPr/>
          <a:lstStyle/>
          <a:p>
            <a:r>
              <a:rPr lang="en-US" noProof="1"/>
              <a:t>Dominik Fuchß et al. – Beyond Retrieval: A Study of Using LLM Ensembles for Candidate Filtering in Requirements Traceability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A1CFBF2-D69A-34C8-B3BD-C059BF951A1E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76FC98F-84AD-404B-BCCB-49E092AA6DE0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10" name="SmartArt Placeholder 9">
            <a:extLst>
              <a:ext uri="{FF2B5EF4-FFF2-40B4-BE49-F238E27FC236}">
                <a16:creationId xmlns:a16="http://schemas.microsoft.com/office/drawing/2014/main" id="{B89CE0D6-653F-7F8C-F948-4496D414E60D}"/>
              </a:ext>
            </a:extLst>
          </p:cNvPr>
          <p:cNvSpPr>
            <a:spLocks noGrp="1" noChangeAspect="1"/>
          </p:cNvSpPr>
          <p:nvPr>
            <p:ph type="dgm" sz="quarter" idx="21" hasCustomPrompt="1"/>
          </p:nvPr>
        </p:nvSpPr>
        <p:spPr bwMode="gray">
          <a:xfrm>
            <a:off x="11140463" y="6437457"/>
            <a:ext cx="689586" cy="247362"/>
          </a:xfrm>
          <a:custGeom>
            <a:avLst/>
            <a:gdLst>
              <a:gd name="connsiteX0" fmla="*/ 526439 w 689586"/>
              <a:gd name="connsiteY0" fmla="*/ 247 h 247362"/>
              <a:gd name="connsiteX1" fmla="*/ 689586 w 689586"/>
              <a:gd name="connsiteY1" fmla="*/ 247 h 247362"/>
              <a:gd name="connsiteX2" fmla="*/ 689586 w 689586"/>
              <a:gd name="connsiteY2" fmla="*/ 55816 h 247362"/>
              <a:gd name="connsiteX3" fmla="*/ 641876 w 689586"/>
              <a:gd name="connsiteY3" fmla="*/ 55816 h 247362"/>
              <a:gd name="connsiteX4" fmla="*/ 641876 w 689586"/>
              <a:gd name="connsiteY4" fmla="*/ 247362 h 247362"/>
              <a:gd name="connsiteX5" fmla="*/ 574149 w 689586"/>
              <a:gd name="connsiteY5" fmla="*/ 247362 h 247362"/>
              <a:gd name="connsiteX6" fmla="*/ 574149 w 689586"/>
              <a:gd name="connsiteY6" fmla="*/ 55816 h 247362"/>
              <a:gd name="connsiteX7" fmla="*/ 526439 w 689586"/>
              <a:gd name="connsiteY7" fmla="*/ 55816 h 247362"/>
              <a:gd name="connsiteX8" fmla="*/ 442470 w 689586"/>
              <a:gd name="connsiteY8" fmla="*/ 247 h 247362"/>
              <a:gd name="connsiteX9" fmla="*/ 510194 w 689586"/>
              <a:gd name="connsiteY9" fmla="*/ 247 h 247362"/>
              <a:gd name="connsiteX10" fmla="*/ 510194 w 689586"/>
              <a:gd name="connsiteY10" fmla="*/ 247116 h 247362"/>
              <a:gd name="connsiteX11" fmla="*/ 442470 w 689586"/>
              <a:gd name="connsiteY11" fmla="*/ 247116 h 247362"/>
              <a:gd name="connsiteX12" fmla="*/ 248102 w 689586"/>
              <a:gd name="connsiteY12" fmla="*/ 247 h 247362"/>
              <a:gd name="connsiteX13" fmla="*/ 250146 w 689586"/>
              <a:gd name="connsiteY13" fmla="*/ 247 h 247362"/>
              <a:gd name="connsiteX14" fmla="*/ 249899 w 689586"/>
              <a:gd name="connsiteY14" fmla="*/ 247077 h 247362"/>
              <a:gd name="connsiteX15" fmla="*/ 249900 w 689586"/>
              <a:gd name="connsiteY15" fmla="*/ 247078 h 247362"/>
              <a:gd name="connsiteX16" fmla="*/ 249900 w 689586"/>
              <a:gd name="connsiteY16" fmla="*/ 247113 h 247362"/>
              <a:gd name="connsiteX17" fmla="*/ 249899 w 689586"/>
              <a:gd name="connsiteY17" fmla="*/ 247111 h 247362"/>
              <a:gd name="connsiteX18" fmla="*/ 249899 w 689586"/>
              <a:gd name="connsiteY18" fmla="*/ 247113 h 247362"/>
              <a:gd name="connsiteX19" fmla="*/ 249899 w 689586"/>
              <a:gd name="connsiteY19" fmla="*/ 247114 h 247362"/>
              <a:gd name="connsiteX20" fmla="*/ 249899 w 689586"/>
              <a:gd name="connsiteY20" fmla="*/ 247116 h 247362"/>
              <a:gd name="connsiteX21" fmla="*/ 249864 w 689586"/>
              <a:gd name="connsiteY21" fmla="*/ 247116 h 247362"/>
              <a:gd name="connsiteX22" fmla="*/ 249864 w 689586"/>
              <a:gd name="connsiteY22" fmla="*/ 247114 h 247362"/>
              <a:gd name="connsiteX23" fmla="*/ 0 w 689586"/>
              <a:gd name="connsiteY23" fmla="*/ 247114 h 247362"/>
              <a:gd name="connsiteX24" fmla="*/ 7858 w 689586"/>
              <a:gd name="connsiteY24" fmla="*/ 186719 h 247362"/>
              <a:gd name="connsiteX25" fmla="*/ 249861 w 689586"/>
              <a:gd name="connsiteY25" fmla="*/ 247105 h 247362"/>
              <a:gd name="connsiteX26" fmla="*/ 249859 w 689586"/>
              <a:gd name="connsiteY26" fmla="*/ 247095 h 247362"/>
              <a:gd name="connsiteX27" fmla="*/ 24103 w 689586"/>
              <a:gd name="connsiteY27" fmla="*/ 142073 h 247362"/>
              <a:gd name="connsiteX28" fmla="*/ 56837 w 689586"/>
              <a:gd name="connsiteY28" fmla="*/ 90557 h 247362"/>
              <a:gd name="connsiteX29" fmla="*/ 249854 w 689586"/>
              <a:gd name="connsiteY29" fmla="*/ 247076 h 247362"/>
              <a:gd name="connsiteX30" fmla="*/ 249834 w 689586"/>
              <a:gd name="connsiteY30" fmla="*/ 246997 h 247362"/>
              <a:gd name="connsiteX31" fmla="*/ 92849 w 689586"/>
              <a:gd name="connsiteY31" fmla="*/ 55039 h 247362"/>
              <a:gd name="connsiteX32" fmla="*/ 144612 w 689586"/>
              <a:gd name="connsiteY32" fmla="*/ 23078 h 247362"/>
              <a:gd name="connsiteX33" fmla="*/ 249821 w 689586"/>
              <a:gd name="connsiteY33" fmla="*/ 246945 h 247362"/>
              <a:gd name="connsiteX34" fmla="*/ 189750 w 689586"/>
              <a:gd name="connsiteY34" fmla="*/ 7364 h 247362"/>
              <a:gd name="connsiteX35" fmla="*/ 248102 w 689586"/>
              <a:gd name="connsiteY35" fmla="*/ 247 h 247362"/>
              <a:gd name="connsiteX36" fmla="*/ 352898 w 689586"/>
              <a:gd name="connsiteY36" fmla="*/ 0 h 247362"/>
              <a:gd name="connsiteX37" fmla="*/ 430524 w 689586"/>
              <a:gd name="connsiteY37" fmla="*/ 0 h 247362"/>
              <a:gd name="connsiteX38" fmla="*/ 330557 w 689586"/>
              <a:gd name="connsiteY38" fmla="*/ 124315 h 247362"/>
              <a:gd name="connsiteX39" fmla="*/ 431017 w 689586"/>
              <a:gd name="connsiteY39" fmla="*/ 247116 h 247362"/>
              <a:gd name="connsiteX40" fmla="*/ 355716 w 689586"/>
              <a:gd name="connsiteY40" fmla="*/ 247116 h 247362"/>
              <a:gd name="connsiteX41" fmla="*/ 266144 w 689586"/>
              <a:gd name="connsiteY41" fmla="*/ 150954 h 247362"/>
              <a:gd name="connsiteX42" fmla="*/ 266144 w 689586"/>
              <a:gd name="connsiteY42" fmla="*/ 95916 h 24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89586" h="247362">
                <a:moveTo>
                  <a:pt x="526439" y="247"/>
                </a:moveTo>
                <a:lnTo>
                  <a:pt x="689586" y="247"/>
                </a:lnTo>
                <a:lnTo>
                  <a:pt x="689586" y="55816"/>
                </a:lnTo>
                <a:lnTo>
                  <a:pt x="641876" y="55816"/>
                </a:lnTo>
                <a:lnTo>
                  <a:pt x="641876" y="247362"/>
                </a:lnTo>
                <a:lnTo>
                  <a:pt x="574149" y="247362"/>
                </a:lnTo>
                <a:lnTo>
                  <a:pt x="574149" y="55816"/>
                </a:lnTo>
                <a:lnTo>
                  <a:pt x="526439" y="55816"/>
                </a:lnTo>
                <a:close/>
                <a:moveTo>
                  <a:pt x="442470" y="247"/>
                </a:moveTo>
                <a:lnTo>
                  <a:pt x="510194" y="247"/>
                </a:lnTo>
                <a:lnTo>
                  <a:pt x="510194" y="247116"/>
                </a:lnTo>
                <a:lnTo>
                  <a:pt x="442470" y="247116"/>
                </a:lnTo>
                <a:close/>
                <a:moveTo>
                  <a:pt x="248102" y="247"/>
                </a:moveTo>
                <a:lnTo>
                  <a:pt x="250146" y="247"/>
                </a:lnTo>
                <a:lnTo>
                  <a:pt x="249899" y="247077"/>
                </a:lnTo>
                <a:lnTo>
                  <a:pt x="249900" y="247078"/>
                </a:lnTo>
                <a:lnTo>
                  <a:pt x="249900" y="247113"/>
                </a:lnTo>
                <a:lnTo>
                  <a:pt x="249899" y="247111"/>
                </a:lnTo>
                <a:lnTo>
                  <a:pt x="249899" y="247113"/>
                </a:lnTo>
                <a:lnTo>
                  <a:pt x="249899" y="247114"/>
                </a:lnTo>
                <a:lnTo>
                  <a:pt x="249899" y="247116"/>
                </a:lnTo>
                <a:lnTo>
                  <a:pt x="249864" y="247116"/>
                </a:lnTo>
                <a:lnTo>
                  <a:pt x="249864" y="247114"/>
                </a:lnTo>
                <a:lnTo>
                  <a:pt x="0" y="247114"/>
                </a:lnTo>
                <a:cubicBezTo>
                  <a:pt x="246" y="226289"/>
                  <a:pt x="2784" y="205994"/>
                  <a:pt x="7858" y="186719"/>
                </a:cubicBezTo>
                <a:lnTo>
                  <a:pt x="249861" y="247105"/>
                </a:lnTo>
                <a:lnTo>
                  <a:pt x="249859" y="247095"/>
                </a:lnTo>
                <a:lnTo>
                  <a:pt x="24103" y="142073"/>
                </a:lnTo>
                <a:cubicBezTo>
                  <a:pt x="32736" y="123539"/>
                  <a:pt x="43906" y="106273"/>
                  <a:pt x="56837" y="90557"/>
                </a:cubicBezTo>
                <a:lnTo>
                  <a:pt x="249854" y="247076"/>
                </a:lnTo>
                <a:lnTo>
                  <a:pt x="249834" y="246997"/>
                </a:lnTo>
                <a:lnTo>
                  <a:pt x="92849" y="55039"/>
                </a:lnTo>
                <a:cubicBezTo>
                  <a:pt x="108600" y="42353"/>
                  <a:pt x="125831" y="31712"/>
                  <a:pt x="144612" y="23078"/>
                </a:cubicBezTo>
                <a:lnTo>
                  <a:pt x="249821" y="246945"/>
                </a:lnTo>
                <a:lnTo>
                  <a:pt x="189750" y="7364"/>
                </a:lnTo>
                <a:cubicBezTo>
                  <a:pt x="208531" y="2784"/>
                  <a:pt x="228052" y="247"/>
                  <a:pt x="248102" y="247"/>
                </a:cubicBezTo>
                <a:close/>
                <a:moveTo>
                  <a:pt x="352898" y="0"/>
                </a:moveTo>
                <a:lnTo>
                  <a:pt x="430524" y="0"/>
                </a:lnTo>
                <a:lnTo>
                  <a:pt x="330557" y="124315"/>
                </a:lnTo>
                <a:lnTo>
                  <a:pt x="431017" y="247116"/>
                </a:lnTo>
                <a:lnTo>
                  <a:pt x="355716" y="247116"/>
                </a:lnTo>
                <a:lnTo>
                  <a:pt x="266144" y="150954"/>
                </a:lnTo>
                <a:lnTo>
                  <a:pt x="266144" y="959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1"/>
              <a:t> dsafasdfadsfdsfasdfsadfasdfadsf sdaf asdfasdf</a:t>
            </a:r>
          </a:p>
        </p:txBody>
      </p:sp>
    </p:spTree>
    <p:extLst>
      <p:ext uri="{BB962C8B-B14F-4D97-AF65-F5344CB8AC3E}">
        <p14:creationId xmlns:p14="http://schemas.microsoft.com/office/powerpoint/2010/main" val="209978504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4x Picture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21C31316-62F6-D18F-1737-CCC5C0FA2DB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259263" y="0"/>
            <a:ext cx="3967200" cy="34290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4" name="Bildplatzhalter 15">
            <a:extLst>
              <a:ext uri="{FF2B5EF4-FFF2-40B4-BE49-F238E27FC236}">
                <a16:creationId xmlns:a16="http://schemas.microsoft.com/office/drawing/2014/main" id="{9ECB9B22-62D9-8BEF-B4AF-E3D501B30BF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8224800" y="0"/>
            <a:ext cx="3967200" cy="34290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68299"/>
            <a:ext cx="3671889" cy="1008063"/>
          </a:xfrm>
        </p:spPr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4" y="1592263"/>
            <a:ext cx="3671889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Bildplatzhalter 15">
            <a:extLst>
              <a:ext uri="{FF2B5EF4-FFF2-40B4-BE49-F238E27FC236}">
                <a16:creationId xmlns:a16="http://schemas.microsoft.com/office/drawing/2014/main" id="{7F82C154-C2F8-0DAB-C0BD-5339CDD093A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259263" y="3429000"/>
            <a:ext cx="3967200" cy="34290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1" name="Bildplatzhalter 15">
            <a:extLst>
              <a:ext uri="{FF2B5EF4-FFF2-40B4-BE49-F238E27FC236}">
                <a16:creationId xmlns:a16="http://schemas.microsoft.com/office/drawing/2014/main" id="{20C756FA-7475-759D-D898-FED49EC21C6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8224800" y="3429000"/>
            <a:ext cx="3967200" cy="34290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3376BD9-6CCE-719E-7D39-A434E6F082BA}"/>
              </a:ext>
            </a:extLst>
          </p:cNvPr>
          <p:cNvSpPr/>
          <p:nvPr userDrawn="1"/>
        </p:nvSpPr>
        <p:spPr bwMode="gray">
          <a:xfrm>
            <a:off x="12233756" y="6026150"/>
            <a:ext cx="1963144" cy="82867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Logo Color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For light images,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logo color can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changed to black.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230D9CD-2193-97AA-1758-B1FC1421DAAF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7949483F-BD1E-D94C-9168-0F2283432D66}" type="datetime3">
              <a:rPr lang="de-DE" noProof="1" smtClean="0"/>
              <a:t>01/09/2025</a:t>
            </a:fld>
            <a:endParaRPr lang="en-US" noProof="1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19C73A4-0550-88A3-B15C-D839D27C3A4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2100264" y="6273800"/>
            <a:ext cx="1943100" cy="584200"/>
          </a:xfrm>
        </p:spPr>
        <p:txBody>
          <a:bodyPr/>
          <a:lstStyle/>
          <a:p>
            <a:r>
              <a:rPr lang="en-US" noProof="1"/>
              <a:t>Dominik Fuchß et al. – Beyond Retrieval: A Study of Using LLM Ensembles for Candidate Filtering in Requirements Traceability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09BE537-47E8-E28E-E31C-569B375CD31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776FC98F-84AD-404B-BCCB-49E092AA6DE0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12" name="SmartArt Placeholder 11">
            <a:extLst>
              <a:ext uri="{FF2B5EF4-FFF2-40B4-BE49-F238E27FC236}">
                <a16:creationId xmlns:a16="http://schemas.microsoft.com/office/drawing/2014/main" id="{CC855A49-14E5-453A-4AAE-9D55DDBC3682}"/>
              </a:ext>
            </a:extLst>
          </p:cNvPr>
          <p:cNvSpPr>
            <a:spLocks noGrp="1" noChangeAspect="1"/>
          </p:cNvSpPr>
          <p:nvPr>
            <p:ph type="dgm" sz="quarter" idx="21" hasCustomPrompt="1"/>
          </p:nvPr>
        </p:nvSpPr>
        <p:spPr bwMode="gray">
          <a:xfrm>
            <a:off x="11140463" y="6437457"/>
            <a:ext cx="689586" cy="247362"/>
          </a:xfrm>
          <a:custGeom>
            <a:avLst/>
            <a:gdLst>
              <a:gd name="connsiteX0" fmla="*/ 526439 w 689586"/>
              <a:gd name="connsiteY0" fmla="*/ 247 h 247362"/>
              <a:gd name="connsiteX1" fmla="*/ 689586 w 689586"/>
              <a:gd name="connsiteY1" fmla="*/ 247 h 247362"/>
              <a:gd name="connsiteX2" fmla="*/ 689586 w 689586"/>
              <a:gd name="connsiteY2" fmla="*/ 55816 h 247362"/>
              <a:gd name="connsiteX3" fmla="*/ 641876 w 689586"/>
              <a:gd name="connsiteY3" fmla="*/ 55816 h 247362"/>
              <a:gd name="connsiteX4" fmla="*/ 641876 w 689586"/>
              <a:gd name="connsiteY4" fmla="*/ 247362 h 247362"/>
              <a:gd name="connsiteX5" fmla="*/ 574149 w 689586"/>
              <a:gd name="connsiteY5" fmla="*/ 247362 h 247362"/>
              <a:gd name="connsiteX6" fmla="*/ 574149 w 689586"/>
              <a:gd name="connsiteY6" fmla="*/ 55816 h 247362"/>
              <a:gd name="connsiteX7" fmla="*/ 526439 w 689586"/>
              <a:gd name="connsiteY7" fmla="*/ 55816 h 247362"/>
              <a:gd name="connsiteX8" fmla="*/ 442470 w 689586"/>
              <a:gd name="connsiteY8" fmla="*/ 247 h 247362"/>
              <a:gd name="connsiteX9" fmla="*/ 510194 w 689586"/>
              <a:gd name="connsiteY9" fmla="*/ 247 h 247362"/>
              <a:gd name="connsiteX10" fmla="*/ 510194 w 689586"/>
              <a:gd name="connsiteY10" fmla="*/ 247116 h 247362"/>
              <a:gd name="connsiteX11" fmla="*/ 442470 w 689586"/>
              <a:gd name="connsiteY11" fmla="*/ 247116 h 247362"/>
              <a:gd name="connsiteX12" fmla="*/ 248102 w 689586"/>
              <a:gd name="connsiteY12" fmla="*/ 247 h 247362"/>
              <a:gd name="connsiteX13" fmla="*/ 250146 w 689586"/>
              <a:gd name="connsiteY13" fmla="*/ 247 h 247362"/>
              <a:gd name="connsiteX14" fmla="*/ 249899 w 689586"/>
              <a:gd name="connsiteY14" fmla="*/ 247077 h 247362"/>
              <a:gd name="connsiteX15" fmla="*/ 249900 w 689586"/>
              <a:gd name="connsiteY15" fmla="*/ 247078 h 247362"/>
              <a:gd name="connsiteX16" fmla="*/ 249900 w 689586"/>
              <a:gd name="connsiteY16" fmla="*/ 247113 h 247362"/>
              <a:gd name="connsiteX17" fmla="*/ 249899 w 689586"/>
              <a:gd name="connsiteY17" fmla="*/ 247111 h 247362"/>
              <a:gd name="connsiteX18" fmla="*/ 249899 w 689586"/>
              <a:gd name="connsiteY18" fmla="*/ 247113 h 247362"/>
              <a:gd name="connsiteX19" fmla="*/ 249899 w 689586"/>
              <a:gd name="connsiteY19" fmla="*/ 247114 h 247362"/>
              <a:gd name="connsiteX20" fmla="*/ 249899 w 689586"/>
              <a:gd name="connsiteY20" fmla="*/ 247116 h 247362"/>
              <a:gd name="connsiteX21" fmla="*/ 249864 w 689586"/>
              <a:gd name="connsiteY21" fmla="*/ 247116 h 247362"/>
              <a:gd name="connsiteX22" fmla="*/ 249864 w 689586"/>
              <a:gd name="connsiteY22" fmla="*/ 247114 h 247362"/>
              <a:gd name="connsiteX23" fmla="*/ 0 w 689586"/>
              <a:gd name="connsiteY23" fmla="*/ 247114 h 247362"/>
              <a:gd name="connsiteX24" fmla="*/ 7858 w 689586"/>
              <a:gd name="connsiteY24" fmla="*/ 186719 h 247362"/>
              <a:gd name="connsiteX25" fmla="*/ 249861 w 689586"/>
              <a:gd name="connsiteY25" fmla="*/ 247105 h 247362"/>
              <a:gd name="connsiteX26" fmla="*/ 249859 w 689586"/>
              <a:gd name="connsiteY26" fmla="*/ 247095 h 247362"/>
              <a:gd name="connsiteX27" fmla="*/ 24103 w 689586"/>
              <a:gd name="connsiteY27" fmla="*/ 142073 h 247362"/>
              <a:gd name="connsiteX28" fmla="*/ 56837 w 689586"/>
              <a:gd name="connsiteY28" fmla="*/ 90557 h 247362"/>
              <a:gd name="connsiteX29" fmla="*/ 249854 w 689586"/>
              <a:gd name="connsiteY29" fmla="*/ 247076 h 247362"/>
              <a:gd name="connsiteX30" fmla="*/ 249834 w 689586"/>
              <a:gd name="connsiteY30" fmla="*/ 246997 h 247362"/>
              <a:gd name="connsiteX31" fmla="*/ 92849 w 689586"/>
              <a:gd name="connsiteY31" fmla="*/ 55039 h 247362"/>
              <a:gd name="connsiteX32" fmla="*/ 144612 w 689586"/>
              <a:gd name="connsiteY32" fmla="*/ 23078 h 247362"/>
              <a:gd name="connsiteX33" fmla="*/ 249821 w 689586"/>
              <a:gd name="connsiteY33" fmla="*/ 246945 h 247362"/>
              <a:gd name="connsiteX34" fmla="*/ 189750 w 689586"/>
              <a:gd name="connsiteY34" fmla="*/ 7364 h 247362"/>
              <a:gd name="connsiteX35" fmla="*/ 248102 w 689586"/>
              <a:gd name="connsiteY35" fmla="*/ 247 h 247362"/>
              <a:gd name="connsiteX36" fmla="*/ 352898 w 689586"/>
              <a:gd name="connsiteY36" fmla="*/ 0 h 247362"/>
              <a:gd name="connsiteX37" fmla="*/ 430524 w 689586"/>
              <a:gd name="connsiteY37" fmla="*/ 0 h 247362"/>
              <a:gd name="connsiteX38" fmla="*/ 330557 w 689586"/>
              <a:gd name="connsiteY38" fmla="*/ 124315 h 247362"/>
              <a:gd name="connsiteX39" fmla="*/ 431017 w 689586"/>
              <a:gd name="connsiteY39" fmla="*/ 247116 h 247362"/>
              <a:gd name="connsiteX40" fmla="*/ 355716 w 689586"/>
              <a:gd name="connsiteY40" fmla="*/ 247116 h 247362"/>
              <a:gd name="connsiteX41" fmla="*/ 266144 w 689586"/>
              <a:gd name="connsiteY41" fmla="*/ 150954 h 247362"/>
              <a:gd name="connsiteX42" fmla="*/ 266144 w 689586"/>
              <a:gd name="connsiteY42" fmla="*/ 95916 h 24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89586" h="247362">
                <a:moveTo>
                  <a:pt x="526439" y="247"/>
                </a:moveTo>
                <a:lnTo>
                  <a:pt x="689586" y="247"/>
                </a:lnTo>
                <a:lnTo>
                  <a:pt x="689586" y="55816"/>
                </a:lnTo>
                <a:lnTo>
                  <a:pt x="641876" y="55816"/>
                </a:lnTo>
                <a:lnTo>
                  <a:pt x="641876" y="247362"/>
                </a:lnTo>
                <a:lnTo>
                  <a:pt x="574149" y="247362"/>
                </a:lnTo>
                <a:lnTo>
                  <a:pt x="574149" y="55816"/>
                </a:lnTo>
                <a:lnTo>
                  <a:pt x="526439" y="55816"/>
                </a:lnTo>
                <a:close/>
                <a:moveTo>
                  <a:pt x="442470" y="247"/>
                </a:moveTo>
                <a:lnTo>
                  <a:pt x="510194" y="247"/>
                </a:lnTo>
                <a:lnTo>
                  <a:pt x="510194" y="247116"/>
                </a:lnTo>
                <a:lnTo>
                  <a:pt x="442470" y="247116"/>
                </a:lnTo>
                <a:close/>
                <a:moveTo>
                  <a:pt x="248102" y="247"/>
                </a:moveTo>
                <a:lnTo>
                  <a:pt x="250146" y="247"/>
                </a:lnTo>
                <a:lnTo>
                  <a:pt x="249899" y="247077"/>
                </a:lnTo>
                <a:lnTo>
                  <a:pt x="249900" y="247078"/>
                </a:lnTo>
                <a:lnTo>
                  <a:pt x="249900" y="247113"/>
                </a:lnTo>
                <a:lnTo>
                  <a:pt x="249899" y="247111"/>
                </a:lnTo>
                <a:lnTo>
                  <a:pt x="249899" y="247113"/>
                </a:lnTo>
                <a:lnTo>
                  <a:pt x="249899" y="247114"/>
                </a:lnTo>
                <a:lnTo>
                  <a:pt x="249899" y="247116"/>
                </a:lnTo>
                <a:lnTo>
                  <a:pt x="249864" y="247116"/>
                </a:lnTo>
                <a:lnTo>
                  <a:pt x="249864" y="247114"/>
                </a:lnTo>
                <a:lnTo>
                  <a:pt x="0" y="247114"/>
                </a:lnTo>
                <a:cubicBezTo>
                  <a:pt x="246" y="226289"/>
                  <a:pt x="2784" y="205994"/>
                  <a:pt x="7858" y="186719"/>
                </a:cubicBezTo>
                <a:lnTo>
                  <a:pt x="249861" y="247105"/>
                </a:lnTo>
                <a:lnTo>
                  <a:pt x="249859" y="247095"/>
                </a:lnTo>
                <a:lnTo>
                  <a:pt x="24103" y="142073"/>
                </a:lnTo>
                <a:cubicBezTo>
                  <a:pt x="32736" y="123539"/>
                  <a:pt x="43906" y="106273"/>
                  <a:pt x="56837" y="90557"/>
                </a:cubicBezTo>
                <a:lnTo>
                  <a:pt x="249854" y="247076"/>
                </a:lnTo>
                <a:lnTo>
                  <a:pt x="249834" y="246997"/>
                </a:lnTo>
                <a:lnTo>
                  <a:pt x="92849" y="55039"/>
                </a:lnTo>
                <a:cubicBezTo>
                  <a:pt x="108600" y="42353"/>
                  <a:pt x="125831" y="31712"/>
                  <a:pt x="144612" y="23078"/>
                </a:cubicBezTo>
                <a:lnTo>
                  <a:pt x="249821" y="246945"/>
                </a:lnTo>
                <a:lnTo>
                  <a:pt x="189750" y="7364"/>
                </a:lnTo>
                <a:cubicBezTo>
                  <a:pt x="208531" y="2784"/>
                  <a:pt x="228052" y="247"/>
                  <a:pt x="248102" y="247"/>
                </a:cubicBezTo>
                <a:close/>
                <a:moveTo>
                  <a:pt x="352898" y="0"/>
                </a:moveTo>
                <a:lnTo>
                  <a:pt x="430524" y="0"/>
                </a:lnTo>
                <a:lnTo>
                  <a:pt x="330557" y="124315"/>
                </a:lnTo>
                <a:lnTo>
                  <a:pt x="431017" y="247116"/>
                </a:lnTo>
                <a:lnTo>
                  <a:pt x="355716" y="247116"/>
                </a:lnTo>
                <a:lnTo>
                  <a:pt x="266144" y="150954"/>
                </a:lnTo>
                <a:lnTo>
                  <a:pt x="266144" y="959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1"/>
              <a:t> dsafasdfadsfdsfasdfsadfasdfadsf sdaf asdfasdf</a:t>
            </a:r>
          </a:p>
        </p:txBody>
      </p:sp>
    </p:spTree>
    <p:extLst>
      <p:ext uri="{BB962C8B-B14F-4D97-AF65-F5344CB8AC3E}">
        <p14:creationId xmlns:p14="http://schemas.microsoft.com/office/powerpoint/2010/main" val="240119587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Text and Picture horizontal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2816225"/>
            <a:ext cx="3671889" cy="3460748"/>
          </a:xfrm>
        </p:spPr>
        <p:txBody>
          <a:bodyPr tIns="0"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255615" y="2816225"/>
            <a:ext cx="3671889" cy="3460749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3" name="Textplatzhalter 7">
            <a:extLst>
              <a:ext uri="{FF2B5EF4-FFF2-40B4-BE49-F238E27FC236}">
                <a16:creationId xmlns:a16="http://schemas.microsoft.com/office/drawing/2014/main" id="{7600DACF-0260-C244-6BC3-A95B98E320D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8144990" y="2816225"/>
            <a:ext cx="3671889" cy="3460749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1" y="-1"/>
            <a:ext cx="12191999" cy="260032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38BCFDEC-EEB4-FB94-494B-7A6B7C8104D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0AE5B52-EC13-9745-86A8-9CAF420DB969}" type="datetime3">
              <a:rPr lang="de-DE" smtClean="0"/>
              <a:t>01/09/2025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E38CEE48-7318-2C48-A4DB-0374240E6DC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Dominik Fuchß et al. – Beyond Retrieval: A Study of Using LLM Ensembles for Candidate Filtering in Requirements Traceability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E2A6EAAC-D781-C247-456C-6DDB93810FE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42044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 horizontal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4041775"/>
            <a:ext cx="5616575" cy="2235198"/>
          </a:xfrm>
        </p:spPr>
        <p:txBody>
          <a:bodyPr tIns="0"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03949" y="4041775"/>
            <a:ext cx="5616575" cy="2235199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1" y="-1"/>
            <a:ext cx="12191999" cy="382428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EC190A-F91D-A63D-5DE6-284075CC06D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D1F3946-1F85-8A47-B918-DE87F5594A8F}" type="datetime3">
              <a:rPr lang="de-DE" smtClean="0"/>
              <a:t>01/09/2025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7D6DBFAC-7948-6CD4-F795-0F657587514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Dominik Fuchß et al. – Beyond Retrieval: A Study of Using LLM Ensembles for Candidate Filtering in Requirements Traceability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806FD95-1722-01B2-D054-0F1C46053F9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65831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2x Picture horizontal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4041775"/>
            <a:ext cx="5616575" cy="2235198"/>
          </a:xfrm>
        </p:spPr>
        <p:txBody>
          <a:bodyPr tIns="0"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03949" y="4041775"/>
            <a:ext cx="5616575" cy="2235199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2" y="-1"/>
            <a:ext cx="6203948" cy="382428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CD8BE5C1-5277-9F0D-214B-6BE9AC8AC9F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203950" y="-1"/>
            <a:ext cx="5988050" cy="382428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E289A028-6BAD-57D6-0C99-2E2EE8D2385C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B2E38D5A-BCAC-7F44-AE92-F3EFE4BB944B}" type="datetime3">
              <a:rPr lang="de-DE" smtClean="0"/>
              <a:t>01/09/2025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F70BBC8-26C8-72F5-7017-C4E9ADC5110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Dominik Fuchß et al. – Beyond Retrieval: A Study of Using LLM Ensembles for Candidate Filtering in Requirements Traceability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14220114-93CE-7986-FBD4-6B87CC84D15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1536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914472A9-C746-414B-A339-17009C086F0C}"/>
              </a:ext>
            </a:extLst>
          </p:cNvPr>
          <p:cNvSpPr/>
          <p:nvPr userDrawn="1"/>
        </p:nvSpPr>
        <p:spPr bwMode="gray">
          <a:xfrm>
            <a:off x="5988050" y="0"/>
            <a:ext cx="620395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46F4A2-1BBD-C6A2-7866-B5B1968C94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71475" y="368300"/>
            <a:ext cx="5616575" cy="4681538"/>
          </a:xfrm>
        </p:spPr>
        <p:txBody>
          <a:bodyPr rIns="360000" anchor="t"/>
          <a:lstStyle>
            <a:lvl1pPr algn="l">
              <a:defRPr sz="5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604293-CF1F-A295-5586-92D0F86F4A3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71475" y="5265738"/>
            <a:ext cx="5616575" cy="1011236"/>
          </a:xfrm>
        </p:spPr>
        <p:txBody>
          <a:bodyPr rIns="360000" anchor="b"/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600">
                <a:solidFill>
                  <a:schemeClr val="bg1"/>
                </a:solidFill>
              </a:defRPr>
            </a:lvl1pPr>
            <a:lvl2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2pPr>
            <a:lvl3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3pPr>
            <a:lvl4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4pPr>
            <a:lvl5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5pPr>
            <a:lvl6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6pPr>
            <a:lvl7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7pPr>
            <a:lvl8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8pPr>
            <a:lvl9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E617D12E-D9F2-FE30-962E-F646556116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988051" y="1"/>
            <a:ext cx="4103687" cy="6858000"/>
          </a:xfrm>
        </p:spPr>
        <p:txBody>
          <a:bodyPr tIns="864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B13F734F-93E9-EAAB-2752-52949F413704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black">
          <a:xfrm>
            <a:off x="0" y="6858000"/>
            <a:ext cx="0" cy="0"/>
          </a:xfrm>
          <a:prstGeom prst="rect">
            <a:avLst/>
          </a:prstGeom>
        </p:spPr>
        <p:txBody>
          <a:bodyPr wrap="none">
            <a:normAutofit/>
          </a:bodyPr>
          <a:lstStyle>
            <a:lvl1pPr>
              <a:defRPr>
                <a:noFill/>
              </a:defRPr>
            </a:lvl1pPr>
          </a:lstStyle>
          <a:p>
            <a:fld id="{C7F5F236-DA6D-244C-A6C1-4CD0B495AAD9}" type="datetime3">
              <a:rPr lang="de-DE" smtClean="0"/>
              <a:t>01/09/2025</a:t>
            </a:fld>
            <a:endParaRPr lang="en-US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7037DF08-8E92-E882-4AEB-B9E96AA7A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black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r>
              <a:rPr lang="en-US"/>
              <a:t>Dominik Fuchß et al. – Beyond Retrieval: A Study of Using LLM Ensembles for Candidate Filtering in Requirements Traceability</a:t>
            </a:r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29264F0A-C45F-9937-0433-4CE92B3E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black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fld id="{776FC98F-84AD-404B-BCCB-49E092AA6DE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" name="Gruppieren 8">
            <a:extLst>
              <a:ext uri="{FF2B5EF4-FFF2-40B4-BE49-F238E27FC236}">
                <a16:creationId xmlns:a16="http://schemas.microsoft.com/office/drawing/2014/main" id="{A1532E2A-0AD5-78A6-C7F4-C16B026BA9BB}"/>
              </a:ext>
            </a:extLst>
          </p:cNvPr>
          <p:cNvGrpSpPr>
            <a:grpSpLocks/>
          </p:cNvGrpSpPr>
          <p:nvPr userDrawn="1"/>
        </p:nvGrpSpPr>
        <p:grpSpPr bwMode="gray">
          <a:xfrm>
            <a:off x="10710878" y="368659"/>
            <a:ext cx="861983" cy="309203"/>
            <a:chOff x="11189494" y="381000"/>
            <a:chExt cx="621506" cy="222941"/>
          </a:xfrm>
          <a:solidFill>
            <a:schemeClr val="bg1"/>
          </a:solidFill>
        </p:grpSpPr>
        <p:sp>
          <p:nvSpPr>
            <p:cNvPr id="5" name="Freihandform: Form 9">
              <a:extLst>
                <a:ext uri="{FF2B5EF4-FFF2-40B4-BE49-F238E27FC236}">
                  <a16:creationId xmlns:a16="http://schemas.microsoft.com/office/drawing/2014/main" id="{1126D6D5-2B7D-390E-6320-C8E356BB57B9}"/>
                </a:ext>
              </a:extLst>
            </p:cNvPr>
            <p:cNvSpPr/>
            <p:nvPr/>
          </p:nvSpPr>
          <p:spPr bwMode="gray">
            <a:xfrm>
              <a:off x="11360511" y="381000"/>
              <a:ext cx="450489" cy="222941"/>
            </a:xfrm>
            <a:custGeom>
              <a:avLst/>
              <a:gdLst>
                <a:gd name="connsiteX0" fmla="*/ 303449 w 450489"/>
                <a:gd name="connsiteY0" fmla="*/ 222 h 222941"/>
                <a:gd name="connsiteX1" fmla="*/ 450489 w 450489"/>
                <a:gd name="connsiteY1" fmla="*/ 222 h 222941"/>
                <a:gd name="connsiteX2" fmla="*/ 450489 w 450489"/>
                <a:gd name="connsiteY2" fmla="*/ 50305 h 222941"/>
                <a:gd name="connsiteX3" fmla="*/ 407489 w 450489"/>
                <a:gd name="connsiteY3" fmla="*/ 50305 h 222941"/>
                <a:gd name="connsiteX4" fmla="*/ 407489 w 450489"/>
                <a:gd name="connsiteY4" fmla="*/ 222941 h 222941"/>
                <a:gd name="connsiteX5" fmla="*/ 346449 w 450489"/>
                <a:gd name="connsiteY5" fmla="*/ 222941 h 222941"/>
                <a:gd name="connsiteX6" fmla="*/ 346449 w 450489"/>
                <a:gd name="connsiteY6" fmla="*/ 50305 h 222941"/>
                <a:gd name="connsiteX7" fmla="*/ 303449 w 450489"/>
                <a:gd name="connsiteY7" fmla="*/ 50305 h 222941"/>
                <a:gd name="connsiteX8" fmla="*/ 227770 w 450489"/>
                <a:gd name="connsiteY8" fmla="*/ 222 h 222941"/>
                <a:gd name="connsiteX9" fmla="*/ 288808 w 450489"/>
                <a:gd name="connsiteY9" fmla="*/ 222 h 222941"/>
                <a:gd name="connsiteX10" fmla="*/ 288808 w 450489"/>
                <a:gd name="connsiteY10" fmla="*/ 222719 h 222941"/>
                <a:gd name="connsiteX11" fmla="*/ 227770 w 450489"/>
                <a:gd name="connsiteY11" fmla="*/ 222719 h 222941"/>
                <a:gd name="connsiteX12" fmla="*/ 52591 w 450489"/>
                <a:gd name="connsiteY12" fmla="*/ 222 h 222941"/>
                <a:gd name="connsiteX13" fmla="*/ 54433 w 450489"/>
                <a:gd name="connsiteY13" fmla="*/ 222 h 222941"/>
                <a:gd name="connsiteX14" fmla="*/ 54211 w 450489"/>
                <a:gd name="connsiteY14" fmla="*/ 222719 h 222941"/>
                <a:gd name="connsiteX15" fmla="*/ 54179 w 450489"/>
                <a:gd name="connsiteY15" fmla="*/ 222719 h 222941"/>
                <a:gd name="connsiteX16" fmla="*/ 0 w 450489"/>
                <a:gd name="connsiteY16" fmla="*/ 6637 h 222941"/>
                <a:gd name="connsiteX17" fmla="*/ 52591 w 450489"/>
                <a:gd name="connsiteY17" fmla="*/ 222 h 222941"/>
                <a:gd name="connsiteX18" fmla="*/ 147041 w 450489"/>
                <a:gd name="connsiteY18" fmla="*/ 0 h 222941"/>
                <a:gd name="connsiteX19" fmla="*/ 217003 w 450489"/>
                <a:gd name="connsiteY19" fmla="*/ 0 h 222941"/>
                <a:gd name="connsiteX20" fmla="*/ 126906 w 450489"/>
                <a:gd name="connsiteY20" fmla="*/ 112042 h 222941"/>
                <a:gd name="connsiteX21" fmla="*/ 217448 w 450489"/>
                <a:gd name="connsiteY21" fmla="*/ 222719 h 222941"/>
                <a:gd name="connsiteX22" fmla="*/ 149581 w 450489"/>
                <a:gd name="connsiteY22" fmla="*/ 222719 h 222941"/>
                <a:gd name="connsiteX23" fmla="*/ 68852 w 450489"/>
                <a:gd name="connsiteY23" fmla="*/ 136051 h 222941"/>
                <a:gd name="connsiteX24" fmla="*/ 68852 w 450489"/>
                <a:gd name="connsiteY24" fmla="*/ 86446 h 22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0489" h="222941">
                  <a:moveTo>
                    <a:pt x="303449" y="222"/>
                  </a:moveTo>
                  <a:lnTo>
                    <a:pt x="450489" y="222"/>
                  </a:lnTo>
                  <a:lnTo>
                    <a:pt x="450489" y="50305"/>
                  </a:lnTo>
                  <a:lnTo>
                    <a:pt x="407489" y="50305"/>
                  </a:lnTo>
                  <a:lnTo>
                    <a:pt x="407489" y="222941"/>
                  </a:lnTo>
                  <a:lnTo>
                    <a:pt x="346449" y="222941"/>
                  </a:lnTo>
                  <a:lnTo>
                    <a:pt x="346449" y="50305"/>
                  </a:lnTo>
                  <a:lnTo>
                    <a:pt x="303449" y="50305"/>
                  </a:lnTo>
                  <a:close/>
                  <a:moveTo>
                    <a:pt x="227770" y="222"/>
                  </a:moveTo>
                  <a:lnTo>
                    <a:pt x="288808" y="222"/>
                  </a:lnTo>
                  <a:lnTo>
                    <a:pt x="288808" y="222719"/>
                  </a:lnTo>
                  <a:lnTo>
                    <a:pt x="227770" y="222719"/>
                  </a:lnTo>
                  <a:close/>
                  <a:moveTo>
                    <a:pt x="52591" y="222"/>
                  </a:moveTo>
                  <a:lnTo>
                    <a:pt x="54433" y="222"/>
                  </a:lnTo>
                  <a:lnTo>
                    <a:pt x="54211" y="222719"/>
                  </a:lnTo>
                  <a:lnTo>
                    <a:pt x="54179" y="222719"/>
                  </a:lnTo>
                  <a:lnTo>
                    <a:pt x="0" y="6637"/>
                  </a:lnTo>
                  <a:cubicBezTo>
                    <a:pt x="16927" y="2509"/>
                    <a:pt x="34521" y="222"/>
                    <a:pt x="52591" y="222"/>
                  </a:cubicBezTo>
                  <a:close/>
                  <a:moveTo>
                    <a:pt x="147041" y="0"/>
                  </a:moveTo>
                  <a:lnTo>
                    <a:pt x="217003" y="0"/>
                  </a:lnTo>
                  <a:lnTo>
                    <a:pt x="126906" y="112042"/>
                  </a:lnTo>
                  <a:lnTo>
                    <a:pt x="217448" y="222719"/>
                  </a:lnTo>
                  <a:lnTo>
                    <a:pt x="149581" y="222719"/>
                  </a:lnTo>
                  <a:lnTo>
                    <a:pt x="68852" y="136051"/>
                  </a:lnTo>
                  <a:lnTo>
                    <a:pt x="68852" y="864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ihandform: Form 10">
              <a:extLst>
                <a:ext uri="{FF2B5EF4-FFF2-40B4-BE49-F238E27FC236}">
                  <a16:creationId xmlns:a16="http://schemas.microsoft.com/office/drawing/2014/main" id="{E48DCF6E-1E81-A530-130D-A40052D29E56}"/>
                </a:ext>
              </a:extLst>
            </p:cNvPr>
            <p:cNvSpPr/>
            <p:nvPr/>
          </p:nvSpPr>
          <p:spPr bwMode="gray">
            <a:xfrm>
              <a:off x="11189494" y="401800"/>
              <a:ext cx="225229" cy="201918"/>
            </a:xfrm>
            <a:custGeom>
              <a:avLst/>
              <a:gdLst>
                <a:gd name="connsiteX0" fmla="*/ 225193 w 225229"/>
                <a:gd name="connsiteY0" fmla="*/ 201842 h 201918"/>
                <a:gd name="connsiteX1" fmla="*/ 225228 w 225229"/>
                <a:gd name="connsiteY1" fmla="*/ 201885 h 201918"/>
                <a:gd name="connsiteX2" fmla="*/ 225228 w 225229"/>
                <a:gd name="connsiteY2" fmla="*/ 201917 h 201918"/>
                <a:gd name="connsiteX3" fmla="*/ 7082 w 225229"/>
                <a:gd name="connsiteY3" fmla="*/ 147485 h 201918"/>
                <a:gd name="connsiteX4" fmla="*/ 225228 w 225229"/>
                <a:gd name="connsiteY4" fmla="*/ 201918 h 201918"/>
                <a:gd name="connsiteX5" fmla="*/ 0 w 225229"/>
                <a:gd name="connsiteY5" fmla="*/ 201918 h 201918"/>
                <a:gd name="connsiteX6" fmla="*/ 7082 w 225229"/>
                <a:gd name="connsiteY6" fmla="*/ 147485 h 201918"/>
                <a:gd name="connsiteX7" fmla="*/ 51226 w 225229"/>
                <a:gd name="connsiteY7" fmla="*/ 60817 h 201918"/>
                <a:gd name="connsiteX8" fmla="*/ 225229 w 225229"/>
                <a:gd name="connsiteY8" fmla="*/ 201918 h 201918"/>
                <a:gd name="connsiteX9" fmla="*/ 21723 w 225229"/>
                <a:gd name="connsiteY9" fmla="*/ 107247 h 201918"/>
                <a:gd name="connsiteX10" fmla="*/ 51226 w 225229"/>
                <a:gd name="connsiteY10" fmla="*/ 60817 h 201918"/>
                <a:gd name="connsiteX11" fmla="*/ 130335 w 225229"/>
                <a:gd name="connsiteY11" fmla="*/ 0 h 201918"/>
                <a:gd name="connsiteX12" fmla="*/ 225193 w 225229"/>
                <a:gd name="connsiteY12" fmla="*/ 201842 h 201918"/>
                <a:gd name="connsiteX13" fmla="*/ 83682 w 225229"/>
                <a:gd name="connsiteY13" fmla="*/ 28805 h 201918"/>
                <a:gd name="connsiteX14" fmla="*/ 130335 w 225229"/>
                <a:gd name="connsiteY14" fmla="*/ 0 h 201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5229" h="201918">
                  <a:moveTo>
                    <a:pt x="225193" y="201842"/>
                  </a:moveTo>
                  <a:lnTo>
                    <a:pt x="225228" y="201885"/>
                  </a:lnTo>
                  <a:lnTo>
                    <a:pt x="225228" y="201917"/>
                  </a:lnTo>
                  <a:close/>
                  <a:moveTo>
                    <a:pt x="7082" y="147485"/>
                  </a:moveTo>
                  <a:lnTo>
                    <a:pt x="225228" y="201918"/>
                  </a:lnTo>
                  <a:lnTo>
                    <a:pt x="0" y="201918"/>
                  </a:lnTo>
                  <a:cubicBezTo>
                    <a:pt x="222" y="183149"/>
                    <a:pt x="2509" y="164857"/>
                    <a:pt x="7082" y="147485"/>
                  </a:cubicBezTo>
                  <a:close/>
                  <a:moveTo>
                    <a:pt x="51226" y="60817"/>
                  </a:moveTo>
                  <a:lnTo>
                    <a:pt x="225229" y="201918"/>
                  </a:lnTo>
                  <a:lnTo>
                    <a:pt x="21723" y="107247"/>
                  </a:lnTo>
                  <a:cubicBezTo>
                    <a:pt x="29504" y="90543"/>
                    <a:pt x="39571" y="74981"/>
                    <a:pt x="51226" y="60817"/>
                  </a:cubicBezTo>
                  <a:close/>
                  <a:moveTo>
                    <a:pt x="130335" y="0"/>
                  </a:moveTo>
                  <a:lnTo>
                    <a:pt x="225193" y="201842"/>
                  </a:lnTo>
                  <a:lnTo>
                    <a:pt x="83682" y="28805"/>
                  </a:lnTo>
                  <a:cubicBezTo>
                    <a:pt x="97878" y="17372"/>
                    <a:pt x="113408" y="7781"/>
                    <a:pt x="13033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29574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3x Picture horizontal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4041775"/>
            <a:ext cx="5616575" cy="2235198"/>
          </a:xfrm>
        </p:spPr>
        <p:txBody>
          <a:bodyPr tIns="0"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8148638" y="4041775"/>
            <a:ext cx="3671886" cy="2235199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2" y="-1"/>
            <a:ext cx="4259261" cy="382428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CD8BE5C1-5277-9F0D-214B-6BE9AC8AC9F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259263" y="-1"/>
            <a:ext cx="3889375" cy="382428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4" name="Bildplatzhalter 15">
            <a:extLst>
              <a:ext uri="{FF2B5EF4-FFF2-40B4-BE49-F238E27FC236}">
                <a16:creationId xmlns:a16="http://schemas.microsoft.com/office/drawing/2014/main" id="{B0C0D4B8-0642-DA51-02B4-CD518D792A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8148638" y="-1"/>
            <a:ext cx="4043360" cy="382428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94F7FD17-6F08-455B-89F3-014E426ED5A9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BFF726E-FDC1-2140-ABEB-2652CF22485C}" type="datetime3">
              <a:rPr lang="de-DE" smtClean="0"/>
              <a:t>01/09/2025</a:t>
            </a:fld>
            <a:endParaRPr lang="en-US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95BB98B-CA7B-1291-9702-334ACEEE83D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Dominik Fuchß et al. – Beyond Retrieval: A Study of Using LLM Ensembles for Candidate Filtering in Requirements Traceability</a:t>
            </a:r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49F8E6D6-952F-6259-CB3F-D9FD0CF614A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456137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 horizontal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5265737"/>
            <a:ext cx="5616575" cy="1011236"/>
          </a:xfrm>
        </p:spPr>
        <p:txBody>
          <a:bodyPr tIns="0"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03949" y="5265738"/>
            <a:ext cx="5616575" cy="1011236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1" y="-1"/>
            <a:ext cx="12191999" cy="504983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C3AEDD-A574-4DAF-D1EC-A27C2292DE6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38C497C-3A6E-4242-8BD3-E7F1DB857942}" type="datetime3">
              <a:rPr lang="de-DE" smtClean="0"/>
              <a:t>01/09/2025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CF58EBD7-6711-442F-F11B-AEE90C03C90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Dominik Fuchß et al. – Beyond Retrieval: A Study of Using LLM Ensembles for Candidate Filtering in Requirements Traceability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8F5ADB7-1DE3-CF4C-2772-4A7CBBB48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548939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2x Picture horizontal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5265737"/>
            <a:ext cx="5616575" cy="1011236"/>
          </a:xfrm>
        </p:spPr>
        <p:txBody>
          <a:bodyPr tIns="0"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03949" y="5265738"/>
            <a:ext cx="5616575" cy="1011236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08F79B48-DA81-CB7D-4184-C12044C4712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2" y="-1"/>
            <a:ext cx="6203948" cy="504983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4" name="Bildplatzhalter 15">
            <a:extLst>
              <a:ext uri="{FF2B5EF4-FFF2-40B4-BE49-F238E27FC236}">
                <a16:creationId xmlns:a16="http://schemas.microsoft.com/office/drawing/2014/main" id="{73DB8F0C-439C-6E68-E1D6-2CD9C93ACEF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203950" y="-1"/>
            <a:ext cx="5988049" cy="504983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C26F2CC-FD06-0D05-F9BC-EA3577B02BA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74172A8C-4598-054A-9B6C-899CD6DC17BA}" type="datetime3">
              <a:rPr lang="de-DE" smtClean="0"/>
              <a:t>01/09/2025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4B56F4D1-3BED-CF11-4CA9-195A2857302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Dominik Fuchß et al. – Beyond Retrieval: A Study of Using LLM Ensembles for Candidate Filtering in Requirements Traceability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82BB5B3-0CF3-C297-3B12-70918709FF8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33850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3x Picture horizontal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5265737"/>
            <a:ext cx="5616575" cy="1011236"/>
          </a:xfrm>
        </p:spPr>
        <p:txBody>
          <a:bodyPr tIns="0"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8148638" y="5265738"/>
            <a:ext cx="3671886" cy="1011236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D81F5719-88F7-8122-30E7-C4EDDE47BEB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1" y="0"/>
            <a:ext cx="4259262" cy="5049838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4" name="Bildplatzhalter 15">
            <a:extLst>
              <a:ext uri="{FF2B5EF4-FFF2-40B4-BE49-F238E27FC236}">
                <a16:creationId xmlns:a16="http://schemas.microsoft.com/office/drawing/2014/main" id="{DF833069-8A51-2788-517E-244A50E9A0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259263" y="0"/>
            <a:ext cx="3889375" cy="5049838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2" name="Bildplatzhalter 15">
            <a:extLst>
              <a:ext uri="{FF2B5EF4-FFF2-40B4-BE49-F238E27FC236}">
                <a16:creationId xmlns:a16="http://schemas.microsoft.com/office/drawing/2014/main" id="{8FBD7F7D-0AAE-6C8E-E25F-AD0146EE9DC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8148638" y="0"/>
            <a:ext cx="4043362" cy="5049838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CC866A8-34DE-9962-F35F-CD530235112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6BD50DC7-C90B-474B-8553-4E99D4C8EE01}" type="datetime3">
              <a:rPr lang="de-DE" smtClean="0"/>
              <a:t>01/09/2025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CD73AD41-5895-7F97-5F11-9EE28D61761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Dominik Fuchß et al. – Beyond Retrieval: A Study of Using LLM Ensembles for Candidate Filtering in Requirements Traceability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AC39AA92-697F-9C87-7391-FD2148F379B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3974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4x Picture horizontal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5265737"/>
            <a:ext cx="5616575" cy="1011236"/>
          </a:xfrm>
        </p:spPr>
        <p:txBody>
          <a:bodyPr tIns="0"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8148638" y="5265738"/>
            <a:ext cx="3671886" cy="1008062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1" name="Bildplatzhalter 15">
            <a:extLst>
              <a:ext uri="{FF2B5EF4-FFF2-40B4-BE49-F238E27FC236}">
                <a16:creationId xmlns:a16="http://schemas.microsoft.com/office/drawing/2014/main" id="{57221ED0-08B5-804A-A5D3-858C1FBF65E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1" y="0"/>
            <a:ext cx="4259262" cy="25289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2" name="Bildplatzhalter 15">
            <a:extLst>
              <a:ext uri="{FF2B5EF4-FFF2-40B4-BE49-F238E27FC236}">
                <a16:creationId xmlns:a16="http://schemas.microsoft.com/office/drawing/2014/main" id="{2C1B9B64-2441-8357-F153-985A05DAB7A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259263" y="0"/>
            <a:ext cx="3889375" cy="5049838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3" name="Bildplatzhalter 15">
            <a:extLst>
              <a:ext uri="{FF2B5EF4-FFF2-40B4-BE49-F238E27FC236}">
                <a16:creationId xmlns:a16="http://schemas.microsoft.com/office/drawing/2014/main" id="{3B17586A-9CCE-8295-2F97-E528DD0C3C8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8148638" y="0"/>
            <a:ext cx="4043362" cy="5049838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4" name="Bildplatzhalter 15">
            <a:extLst>
              <a:ext uri="{FF2B5EF4-FFF2-40B4-BE49-F238E27FC236}">
                <a16:creationId xmlns:a16="http://schemas.microsoft.com/office/drawing/2014/main" id="{0C7BBDAF-B20D-60D9-3199-BC0FA5A0FEA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-1" y="2528900"/>
            <a:ext cx="4259263" cy="2520938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B07C1E-75AF-D661-9B0E-FB6406930C72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4AAE004E-03ED-324B-9C5E-42748DC095F9}" type="datetime3">
              <a:rPr lang="de-DE" smtClean="0"/>
              <a:t>01/09/2025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F2A8345-FC50-948A-F811-0B4575026B2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Dominik Fuchß et al. – Beyond Retrieval: A Study of Using LLM Ensembles for Candidate Filtering in Requirements Traceability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9AA0923-C682-650B-E243-7EC5A1EB5715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368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5x Picture horizontal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5265737"/>
            <a:ext cx="5616575" cy="1011236"/>
          </a:xfrm>
        </p:spPr>
        <p:txBody>
          <a:bodyPr tIns="0"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8148638" y="5265738"/>
            <a:ext cx="3671886" cy="1008062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5DC53031-0D17-F341-B556-CAB21B21AD9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1" y="0"/>
            <a:ext cx="4259262" cy="25289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4" name="Bildplatzhalter 15">
            <a:extLst>
              <a:ext uri="{FF2B5EF4-FFF2-40B4-BE49-F238E27FC236}">
                <a16:creationId xmlns:a16="http://schemas.microsoft.com/office/drawing/2014/main" id="{7621CD60-0EEE-8EE1-2413-15ACFBB4FD0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259263" y="0"/>
            <a:ext cx="3889375" cy="5049838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7834F377-608A-1764-2D89-CC39A31EDCC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8148638" y="0"/>
            <a:ext cx="4043362" cy="25289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9" name="Bildplatzhalter 15">
            <a:extLst>
              <a:ext uri="{FF2B5EF4-FFF2-40B4-BE49-F238E27FC236}">
                <a16:creationId xmlns:a16="http://schemas.microsoft.com/office/drawing/2014/main" id="{4C11F33F-4952-0822-BD29-5112BEE9D3D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-1" y="2528900"/>
            <a:ext cx="4259263" cy="2520938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2" name="Bildplatzhalter 15">
            <a:extLst>
              <a:ext uri="{FF2B5EF4-FFF2-40B4-BE49-F238E27FC236}">
                <a16:creationId xmlns:a16="http://schemas.microsoft.com/office/drawing/2014/main" id="{E636C18E-9864-2F8B-F6CA-5E977141C9D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8148638" y="2528900"/>
            <a:ext cx="4043362" cy="2520938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81462F4-7E9B-9816-7A91-CD63748EFFA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B46C901A-8C57-574C-8B3E-240F336CA416}" type="datetime3">
              <a:rPr lang="de-DE" smtClean="0"/>
              <a:t>01/09/2025</a:t>
            </a:fld>
            <a:endParaRPr lang="en-US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C2F10F94-6302-EFB2-67BF-534AEC1DF94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Dominik Fuchß et al. – Beyond Retrieval: A Study of Using LLM Ensembles for Candidate Filtering in Requirements Traceability</a:t>
            </a:r>
            <a:endParaRPr lang="en-US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3E4D86CD-F0F0-D953-FC70-25716FFC701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805538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6x Picture horizontal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5265737"/>
            <a:ext cx="5616575" cy="1011236"/>
          </a:xfrm>
        </p:spPr>
        <p:txBody>
          <a:bodyPr tIns="0"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8148638" y="5265738"/>
            <a:ext cx="3671886" cy="1008062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3" name="Bildplatzhalter 15">
            <a:extLst>
              <a:ext uri="{FF2B5EF4-FFF2-40B4-BE49-F238E27FC236}">
                <a16:creationId xmlns:a16="http://schemas.microsoft.com/office/drawing/2014/main" id="{06B3F9A9-7D44-E3D9-34C3-186B5CE72C7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1" y="0"/>
            <a:ext cx="4259262" cy="25289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4" name="Bildplatzhalter 15">
            <a:extLst>
              <a:ext uri="{FF2B5EF4-FFF2-40B4-BE49-F238E27FC236}">
                <a16:creationId xmlns:a16="http://schemas.microsoft.com/office/drawing/2014/main" id="{487580F0-10F0-597D-B74B-3AA53C72CB5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259263" y="0"/>
            <a:ext cx="3889375" cy="25289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5" name="Bildplatzhalter 15">
            <a:extLst>
              <a:ext uri="{FF2B5EF4-FFF2-40B4-BE49-F238E27FC236}">
                <a16:creationId xmlns:a16="http://schemas.microsoft.com/office/drawing/2014/main" id="{479D4CF8-3CF2-33EE-3E52-E67D33D232A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8148638" y="0"/>
            <a:ext cx="4043362" cy="25289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681FE394-9FBF-7254-E399-7BF501CFF5E1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-1" y="2528900"/>
            <a:ext cx="4259263" cy="2520938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7" name="Bildplatzhalter 15">
            <a:extLst>
              <a:ext uri="{FF2B5EF4-FFF2-40B4-BE49-F238E27FC236}">
                <a16:creationId xmlns:a16="http://schemas.microsoft.com/office/drawing/2014/main" id="{2EC1BE5C-58BE-A28F-D48F-AACC647D303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4259262" y="2528900"/>
            <a:ext cx="3889375" cy="2520938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8" name="Bildplatzhalter 15">
            <a:extLst>
              <a:ext uri="{FF2B5EF4-FFF2-40B4-BE49-F238E27FC236}">
                <a16:creationId xmlns:a16="http://schemas.microsoft.com/office/drawing/2014/main" id="{A1CE0C82-8D00-6128-A723-75FB35F9E4B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8148638" y="2528900"/>
            <a:ext cx="4043362" cy="2520938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D9D3A7-656E-5EF8-DC21-9E4100AD724C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C33F5BE9-8915-5B4A-BE32-8A9AC16B64F4}" type="datetime3">
              <a:rPr lang="de-DE" smtClean="0"/>
              <a:t>01/09/2025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15DD17-D1C2-CAD1-2B57-987C840DD9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Dominik Fuchß et al. – Beyond Retrieval: A Study of Using LLM Ensembles for Candidate Filtering in Requirements Traceability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FC4E6F-39C1-2BF6-B3CD-824ACF39607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83348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1" y="-1"/>
            <a:ext cx="12191999" cy="6858001"/>
          </a:xfrm>
        </p:spPr>
        <p:txBody>
          <a:bodyPr tIns="90000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5265737"/>
            <a:ext cx="7561263" cy="1011236"/>
          </a:xfrm>
        </p:spPr>
        <p:txBody>
          <a:bodyPr t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4A93AEE-C09B-11EE-62B2-D258B26B0D2C}"/>
              </a:ext>
            </a:extLst>
          </p:cNvPr>
          <p:cNvSpPr/>
          <p:nvPr userDrawn="1"/>
        </p:nvSpPr>
        <p:spPr bwMode="gray">
          <a:xfrm>
            <a:off x="12233756" y="6026150"/>
            <a:ext cx="1963144" cy="82867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Logo Color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For light images,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logo color can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changed to black.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A26D7894-F140-1F47-D2F6-229CD2C494F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EB5646-9E21-BC4D-BC2F-49DF152ADE70}" type="datetime3">
              <a:rPr lang="de-DE" smtClean="0"/>
              <a:t>01/09/2025</a:t>
            </a:fld>
            <a:endParaRPr lang="en-US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0435903-70F1-B75C-C10A-BC04CBD3B6F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Dominik Fuchß et al. – Beyond Retrieval: A Study of Using LLM Ensembles for Candidate Filtering in Requirements Traceability</a:t>
            </a:r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5C091A42-6A7C-132E-E5ED-A7A2F10231A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AF2A633C-85DA-E08F-E985-EE1D753E33BE}"/>
              </a:ext>
            </a:extLst>
          </p:cNvPr>
          <p:cNvSpPr>
            <a:spLocks noGrp="1" noChangeAspect="1"/>
          </p:cNvSpPr>
          <p:nvPr>
            <p:ph type="dgm" sz="quarter" idx="21" hasCustomPrompt="1"/>
          </p:nvPr>
        </p:nvSpPr>
        <p:spPr bwMode="gray">
          <a:xfrm>
            <a:off x="11140463" y="6437457"/>
            <a:ext cx="689586" cy="247362"/>
          </a:xfrm>
          <a:custGeom>
            <a:avLst/>
            <a:gdLst>
              <a:gd name="connsiteX0" fmla="*/ 526439 w 689586"/>
              <a:gd name="connsiteY0" fmla="*/ 247 h 247362"/>
              <a:gd name="connsiteX1" fmla="*/ 689586 w 689586"/>
              <a:gd name="connsiteY1" fmla="*/ 247 h 247362"/>
              <a:gd name="connsiteX2" fmla="*/ 689586 w 689586"/>
              <a:gd name="connsiteY2" fmla="*/ 55816 h 247362"/>
              <a:gd name="connsiteX3" fmla="*/ 641876 w 689586"/>
              <a:gd name="connsiteY3" fmla="*/ 55816 h 247362"/>
              <a:gd name="connsiteX4" fmla="*/ 641876 w 689586"/>
              <a:gd name="connsiteY4" fmla="*/ 247362 h 247362"/>
              <a:gd name="connsiteX5" fmla="*/ 574149 w 689586"/>
              <a:gd name="connsiteY5" fmla="*/ 247362 h 247362"/>
              <a:gd name="connsiteX6" fmla="*/ 574149 w 689586"/>
              <a:gd name="connsiteY6" fmla="*/ 55816 h 247362"/>
              <a:gd name="connsiteX7" fmla="*/ 526439 w 689586"/>
              <a:gd name="connsiteY7" fmla="*/ 55816 h 247362"/>
              <a:gd name="connsiteX8" fmla="*/ 442470 w 689586"/>
              <a:gd name="connsiteY8" fmla="*/ 247 h 247362"/>
              <a:gd name="connsiteX9" fmla="*/ 510194 w 689586"/>
              <a:gd name="connsiteY9" fmla="*/ 247 h 247362"/>
              <a:gd name="connsiteX10" fmla="*/ 510194 w 689586"/>
              <a:gd name="connsiteY10" fmla="*/ 247116 h 247362"/>
              <a:gd name="connsiteX11" fmla="*/ 442470 w 689586"/>
              <a:gd name="connsiteY11" fmla="*/ 247116 h 247362"/>
              <a:gd name="connsiteX12" fmla="*/ 248102 w 689586"/>
              <a:gd name="connsiteY12" fmla="*/ 247 h 247362"/>
              <a:gd name="connsiteX13" fmla="*/ 250146 w 689586"/>
              <a:gd name="connsiteY13" fmla="*/ 247 h 247362"/>
              <a:gd name="connsiteX14" fmla="*/ 249899 w 689586"/>
              <a:gd name="connsiteY14" fmla="*/ 247077 h 247362"/>
              <a:gd name="connsiteX15" fmla="*/ 249900 w 689586"/>
              <a:gd name="connsiteY15" fmla="*/ 247078 h 247362"/>
              <a:gd name="connsiteX16" fmla="*/ 249900 w 689586"/>
              <a:gd name="connsiteY16" fmla="*/ 247113 h 247362"/>
              <a:gd name="connsiteX17" fmla="*/ 249899 w 689586"/>
              <a:gd name="connsiteY17" fmla="*/ 247111 h 247362"/>
              <a:gd name="connsiteX18" fmla="*/ 249899 w 689586"/>
              <a:gd name="connsiteY18" fmla="*/ 247113 h 247362"/>
              <a:gd name="connsiteX19" fmla="*/ 249899 w 689586"/>
              <a:gd name="connsiteY19" fmla="*/ 247114 h 247362"/>
              <a:gd name="connsiteX20" fmla="*/ 249899 w 689586"/>
              <a:gd name="connsiteY20" fmla="*/ 247116 h 247362"/>
              <a:gd name="connsiteX21" fmla="*/ 249864 w 689586"/>
              <a:gd name="connsiteY21" fmla="*/ 247116 h 247362"/>
              <a:gd name="connsiteX22" fmla="*/ 249864 w 689586"/>
              <a:gd name="connsiteY22" fmla="*/ 247114 h 247362"/>
              <a:gd name="connsiteX23" fmla="*/ 0 w 689586"/>
              <a:gd name="connsiteY23" fmla="*/ 247114 h 247362"/>
              <a:gd name="connsiteX24" fmla="*/ 7858 w 689586"/>
              <a:gd name="connsiteY24" fmla="*/ 186719 h 247362"/>
              <a:gd name="connsiteX25" fmla="*/ 249861 w 689586"/>
              <a:gd name="connsiteY25" fmla="*/ 247105 h 247362"/>
              <a:gd name="connsiteX26" fmla="*/ 249859 w 689586"/>
              <a:gd name="connsiteY26" fmla="*/ 247095 h 247362"/>
              <a:gd name="connsiteX27" fmla="*/ 24103 w 689586"/>
              <a:gd name="connsiteY27" fmla="*/ 142073 h 247362"/>
              <a:gd name="connsiteX28" fmla="*/ 56837 w 689586"/>
              <a:gd name="connsiteY28" fmla="*/ 90557 h 247362"/>
              <a:gd name="connsiteX29" fmla="*/ 249854 w 689586"/>
              <a:gd name="connsiteY29" fmla="*/ 247076 h 247362"/>
              <a:gd name="connsiteX30" fmla="*/ 249834 w 689586"/>
              <a:gd name="connsiteY30" fmla="*/ 246997 h 247362"/>
              <a:gd name="connsiteX31" fmla="*/ 92849 w 689586"/>
              <a:gd name="connsiteY31" fmla="*/ 55039 h 247362"/>
              <a:gd name="connsiteX32" fmla="*/ 144612 w 689586"/>
              <a:gd name="connsiteY32" fmla="*/ 23078 h 247362"/>
              <a:gd name="connsiteX33" fmla="*/ 249821 w 689586"/>
              <a:gd name="connsiteY33" fmla="*/ 246945 h 247362"/>
              <a:gd name="connsiteX34" fmla="*/ 189750 w 689586"/>
              <a:gd name="connsiteY34" fmla="*/ 7364 h 247362"/>
              <a:gd name="connsiteX35" fmla="*/ 248102 w 689586"/>
              <a:gd name="connsiteY35" fmla="*/ 247 h 247362"/>
              <a:gd name="connsiteX36" fmla="*/ 352898 w 689586"/>
              <a:gd name="connsiteY36" fmla="*/ 0 h 247362"/>
              <a:gd name="connsiteX37" fmla="*/ 430524 w 689586"/>
              <a:gd name="connsiteY37" fmla="*/ 0 h 247362"/>
              <a:gd name="connsiteX38" fmla="*/ 330557 w 689586"/>
              <a:gd name="connsiteY38" fmla="*/ 124315 h 247362"/>
              <a:gd name="connsiteX39" fmla="*/ 431017 w 689586"/>
              <a:gd name="connsiteY39" fmla="*/ 247116 h 247362"/>
              <a:gd name="connsiteX40" fmla="*/ 355716 w 689586"/>
              <a:gd name="connsiteY40" fmla="*/ 247116 h 247362"/>
              <a:gd name="connsiteX41" fmla="*/ 266144 w 689586"/>
              <a:gd name="connsiteY41" fmla="*/ 150954 h 247362"/>
              <a:gd name="connsiteX42" fmla="*/ 266144 w 689586"/>
              <a:gd name="connsiteY42" fmla="*/ 95916 h 24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89586" h="247362">
                <a:moveTo>
                  <a:pt x="526439" y="247"/>
                </a:moveTo>
                <a:lnTo>
                  <a:pt x="689586" y="247"/>
                </a:lnTo>
                <a:lnTo>
                  <a:pt x="689586" y="55816"/>
                </a:lnTo>
                <a:lnTo>
                  <a:pt x="641876" y="55816"/>
                </a:lnTo>
                <a:lnTo>
                  <a:pt x="641876" y="247362"/>
                </a:lnTo>
                <a:lnTo>
                  <a:pt x="574149" y="247362"/>
                </a:lnTo>
                <a:lnTo>
                  <a:pt x="574149" y="55816"/>
                </a:lnTo>
                <a:lnTo>
                  <a:pt x="526439" y="55816"/>
                </a:lnTo>
                <a:close/>
                <a:moveTo>
                  <a:pt x="442470" y="247"/>
                </a:moveTo>
                <a:lnTo>
                  <a:pt x="510194" y="247"/>
                </a:lnTo>
                <a:lnTo>
                  <a:pt x="510194" y="247116"/>
                </a:lnTo>
                <a:lnTo>
                  <a:pt x="442470" y="247116"/>
                </a:lnTo>
                <a:close/>
                <a:moveTo>
                  <a:pt x="248102" y="247"/>
                </a:moveTo>
                <a:lnTo>
                  <a:pt x="250146" y="247"/>
                </a:lnTo>
                <a:lnTo>
                  <a:pt x="249899" y="247077"/>
                </a:lnTo>
                <a:lnTo>
                  <a:pt x="249900" y="247078"/>
                </a:lnTo>
                <a:lnTo>
                  <a:pt x="249900" y="247113"/>
                </a:lnTo>
                <a:lnTo>
                  <a:pt x="249899" y="247111"/>
                </a:lnTo>
                <a:lnTo>
                  <a:pt x="249899" y="247113"/>
                </a:lnTo>
                <a:lnTo>
                  <a:pt x="249899" y="247114"/>
                </a:lnTo>
                <a:lnTo>
                  <a:pt x="249899" y="247116"/>
                </a:lnTo>
                <a:lnTo>
                  <a:pt x="249864" y="247116"/>
                </a:lnTo>
                <a:lnTo>
                  <a:pt x="249864" y="247114"/>
                </a:lnTo>
                <a:lnTo>
                  <a:pt x="0" y="247114"/>
                </a:lnTo>
                <a:cubicBezTo>
                  <a:pt x="246" y="226289"/>
                  <a:pt x="2784" y="205994"/>
                  <a:pt x="7858" y="186719"/>
                </a:cubicBezTo>
                <a:lnTo>
                  <a:pt x="249861" y="247105"/>
                </a:lnTo>
                <a:lnTo>
                  <a:pt x="249859" y="247095"/>
                </a:lnTo>
                <a:lnTo>
                  <a:pt x="24103" y="142073"/>
                </a:lnTo>
                <a:cubicBezTo>
                  <a:pt x="32736" y="123539"/>
                  <a:pt x="43906" y="106273"/>
                  <a:pt x="56837" y="90557"/>
                </a:cubicBezTo>
                <a:lnTo>
                  <a:pt x="249854" y="247076"/>
                </a:lnTo>
                <a:lnTo>
                  <a:pt x="249834" y="246997"/>
                </a:lnTo>
                <a:lnTo>
                  <a:pt x="92849" y="55039"/>
                </a:lnTo>
                <a:cubicBezTo>
                  <a:pt x="108600" y="42353"/>
                  <a:pt x="125831" y="31712"/>
                  <a:pt x="144612" y="23078"/>
                </a:cubicBezTo>
                <a:lnTo>
                  <a:pt x="249821" y="246945"/>
                </a:lnTo>
                <a:lnTo>
                  <a:pt x="189750" y="7364"/>
                </a:lnTo>
                <a:cubicBezTo>
                  <a:pt x="208531" y="2784"/>
                  <a:pt x="228052" y="247"/>
                  <a:pt x="248102" y="247"/>
                </a:cubicBezTo>
                <a:close/>
                <a:moveTo>
                  <a:pt x="352898" y="0"/>
                </a:moveTo>
                <a:lnTo>
                  <a:pt x="430524" y="0"/>
                </a:lnTo>
                <a:lnTo>
                  <a:pt x="330557" y="124315"/>
                </a:lnTo>
                <a:lnTo>
                  <a:pt x="431017" y="247116"/>
                </a:lnTo>
                <a:lnTo>
                  <a:pt x="355716" y="247116"/>
                </a:lnTo>
                <a:lnTo>
                  <a:pt x="266144" y="150954"/>
                </a:lnTo>
                <a:lnTo>
                  <a:pt x="266144" y="959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1"/>
              <a:t> dsafasdfadsfdsfasdfsadfasdfadsf sdaf asdfasdf</a:t>
            </a:r>
          </a:p>
        </p:txBody>
      </p:sp>
    </p:spTree>
    <p:extLst>
      <p:ext uri="{BB962C8B-B14F-4D97-AF65-F5344CB8AC3E}">
        <p14:creationId xmlns:p14="http://schemas.microsoft.com/office/powerpoint/2010/main" val="39578022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Text und 2x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5" y="5265738"/>
            <a:ext cx="5616575" cy="1011236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71474" y="1592263"/>
            <a:ext cx="5616575" cy="345757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CD8BE5C1-5277-9F0D-214B-6BE9AC8AC9F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203949" y="1592263"/>
            <a:ext cx="5616575" cy="345757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6D2788FA-E004-70D7-3A51-569E0F2546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EEEB74CB-203B-02FC-976A-B40F94BCE8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203950" y="5265738"/>
            <a:ext cx="5616575" cy="1011236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EE3343F-20F8-0E46-42FA-821D2026B50E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A4462E3-E9DD-C641-A11B-422502C4ABD9}" type="datetime3">
              <a:rPr lang="de-DE" smtClean="0"/>
              <a:t>01/09/2025</a:t>
            </a:fld>
            <a:endParaRPr lang="en-US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57DF4F2F-5D04-4C9E-307B-30037ABC94A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Dominik Fuchß et al. – Beyond Retrieval: A Study of Using LLM Ensembles for Candidate Filtering in Requirements Traceability</a:t>
            </a:r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D81DB6B4-64B1-EEDE-D757-88A82845A33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192315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Text und 3x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5" y="5265738"/>
            <a:ext cx="3671889" cy="1011236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71474" y="1592263"/>
            <a:ext cx="3671889" cy="345757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CD8BE5C1-5277-9F0D-214B-6BE9AC8AC9F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260848" y="1592263"/>
            <a:ext cx="3671889" cy="345757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6D2788FA-E004-70D7-3A51-569E0F2546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EEEB74CB-203B-02FC-976A-B40F94BCE8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260849" y="5265738"/>
            <a:ext cx="3671889" cy="1011236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2" name="Bildplatzhalter 15">
            <a:extLst>
              <a:ext uri="{FF2B5EF4-FFF2-40B4-BE49-F238E27FC236}">
                <a16:creationId xmlns:a16="http://schemas.microsoft.com/office/drawing/2014/main" id="{F8AC44F9-1F23-6873-474A-BE0A023DEAD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8148638" y="1592263"/>
            <a:ext cx="3671889" cy="345757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EADE0E58-96C3-B4F9-7508-58B7536F7C7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8148639" y="5265738"/>
            <a:ext cx="3671889" cy="1011236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CDF1D0DD-152A-CD72-F7A9-948FA54C791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C83BA15-9E0A-9845-AA4B-CDB8F99CB16E}" type="datetime3">
              <a:rPr lang="de-DE" smtClean="0"/>
              <a:t>01/09/2025</a:t>
            </a:fld>
            <a:endParaRPr lang="en-US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10188A5A-13A0-E431-44B3-E58A8A6D0DD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Dominik Fuchß et al. – Beyond Retrieval: A Study of Using LLM Ensembles for Candidate Filtering in Requirements Traceability</a:t>
            </a:r>
            <a:endParaRPr lang="en-US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79C41ECA-AF89-1BAD-40AE-C421974015D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39513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horizont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E617D12E-D9F2-FE30-962E-F64655611604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 bwMode="gray">
          <a:xfrm>
            <a:off x="0" y="1"/>
            <a:ext cx="12191999" cy="3824287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46F4A2-1BBD-C6A2-7866-B5B1968C94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71475" y="4041775"/>
            <a:ext cx="5616575" cy="1691479"/>
          </a:xfrm>
        </p:spPr>
        <p:txBody>
          <a:bodyPr rIns="0" anchor="t"/>
          <a:lstStyle>
            <a:lvl1pPr algn="l">
              <a:defRPr sz="5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604293-CF1F-A295-5586-92D0F86F4A3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71475" y="5733256"/>
            <a:ext cx="5616575" cy="543718"/>
          </a:xfrm>
        </p:spPr>
        <p:txBody>
          <a:bodyPr rIns="0" anchor="b"/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600">
                <a:solidFill>
                  <a:schemeClr val="bg1"/>
                </a:solidFill>
              </a:defRPr>
            </a:lvl1pPr>
            <a:lvl2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2pPr>
            <a:lvl3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3pPr>
            <a:lvl4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4pPr>
            <a:lvl5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5pPr>
            <a:lvl6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6pPr>
            <a:lvl7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7pPr>
            <a:lvl8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8pPr>
            <a:lvl9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E52B5CC-CF21-9E7E-CADE-8B782F3AF80F}"/>
              </a:ext>
            </a:extLst>
          </p:cNvPr>
          <p:cNvSpPr/>
          <p:nvPr userDrawn="1"/>
        </p:nvSpPr>
        <p:spPr bwMode="gray">
          <a:xfrm>
            <a:off x="12233756" y="1"/>
            <a:ext cx="1963144" cy="82867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Logo Color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For light images,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logo color can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changed to black.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613673CC-527A-F7FD-F4BB-EFB8EDA9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black">
          <a:xfrm>
            <a:off x="0" y="6858000"/>
            <a:ext cx="0" cy="0"/>
          </a:xfrm>
          <a:prstGeom prst="rect">
            <a:avLst/>
          </a:prstGeom>
        </p:spPr>
        <p:txBody>
          <a:bodyPr wrap="none">
            <a:normAutofit/>
          </a:bodyPr>
          <a:lstStyle>
            <a:lvl1pPr>
              <a:defRPr>
                <a:noFill/>
              </a:defRPr>
            </a:lvl1pPr>
          </a:lstStyle>
          <a:p>
            <a:fld id="{8DB66CD0-0AD5-F446-8976-9FF193008E70}" type="datetime3">
              <a:rPr lang="de-DE" smtClean="0"/>
              <a:t>01/09/2025</a:t>
            </a:fld>
            <a:endParaRPr lang="en-US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2973810-AFA0-E19F-E5A5-A7F82CD7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black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r>
              <a:rPr lang="en-US"/>
              <a:t>Dominik Fuchß et al. – Beyond Retrieval: A Study of Using LLM Ensembles for Candidate Filtering in Requirements Traceability</a:t>
            </a: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51AF4981-2A51-01C8-FC65-7C68623E4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black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fld id="{776FC98F-84AD-404B-BCCB-49E092AA6D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martArt-Platzhalter 10">
            <a:extLst>
              <a:ext uri="{FF2B5EF4-FFF2-40B4-BE49-F238E27FC236}">
                <a16:creationId xmlns:a16="http://schemas.microsoft.com/office/drawing/2014/main" id="{B8A25F18-5A38-86C1-D835-316B836320E1}"/>
              </a:ext>
            </a:extLst>
          </p:cNvPr>
          <p:cNvSpPr>
            <a:spLocks noGrp="1" noChangeAspect="1"/>
          </p:cNvSpPr>
          <p:nvPr>
            <p:ph type="dgm" sz="quarter" idx="20" hasCustomPrompt="1"/>
          </p:nvPr>
        </p:nvSpPr>
        <p:spPr bwMode="gray">
          <a:xfrm>
            <a:off x="10710878" y="368661"/>
            <a:ext cx="861983" cy="309203"/>
          </a:xfrm>
          <a:custGeom>
            <a:avLst/>
            <a:gdLst>
              <a:gd name="connsiteX0" fmla="*/ 672615 w 881062"/>
              <a:gd name="connsiteY0" fmla="*/ 316 h 316047"/>
              <a:gd name="connsiteX1" fmla="*/ 881062 w 881062"/>
              <a:gd name="connsiteY1" fmla="*/ 316 h 316047"/>
              <a:gd name="connsiteX2" fmla="*/ 881062 w 881062"/>
              <a:gd name="connsiteY2" fmla="*/ 71315 h 316047"/>
              <a:gd name="connsiteX3" fmla="*/ 820105 w 881062"/>
              <a:gd name="connsiteY3" fmla="*/ 71315 h 316047"/>
              <a:gd name="connsiteX4" fmla="*/ 820105 w 881062"/>
              <a:gd name="connsiteY4" fmla="*/ 316047 h 316047"/>
              <a:gd name="connsiteX5" fmla="*/ 733572 w 881062"/>
              <a:gd name="connsiteY5" fmla="*/ 316047 h 316047"/>
              <a:gd name="connsiteX6" fmla="*/ 733572 w 881062"/>
              <a:gd name="connsiteY6" fmla="*/ 71315 h 316047"/>
              <a:gd name="connsiteX7" fmla="*/ 672615 w 881062"/>
              <a:gd name="connsiteY7" fmla="*/ 71315 h 316047"/>
              <a:gd name="connsiteX8" fmla="*/ 565331 w 881062"/>
              <a:gd name="connsiteY8" fmla="*/ 316 h 316047"/>
              <a:gd name="connsiteX9" fmla="*/ 651859 w 881062"/>
              <a:gd name="connsiteY9" fmla="*/ 316 h 316047"/>
              <a:gd name="connsiteX10" fmla="*/ 651859 w 881062"/>
              <a:gd name="connsiteY10" fmla="*/ 315733 h 316047"/>
              <a:gd name="connsiteX11" fmla="*/ 565331 w 881062"/>
              <a:gd name="connsiteY11" fmla="*/ 315733 h 316047"/>
              <a:gd name="connsiteX12" fmla="*/ 316992 w 881062"/>
              <a:gd name="connsiteY12" fmla="*/ 316 h 316047"/>
              <a:gd name="connsiteX13" fmla="*/ 319603 w 881062"/>
              <a:gd name="connsiteY13" fmla="*/ 316 h 316047"/>
              <a:gd name="connsiteX14" fmla="*/ 319289 w 881062"/>
              <a:gd name="connsiteY14" fmla="*/ 315733 h 316047"/>
              <a:gd name="connsiteX15" fmla="*/ 319243 w 881062"/>
              <a:gd name="connsiteY15" fmla="*/ 315733 h 316047"/>
              <a:gd name="connsiteX16" fmla="*/ 319243 w 881062"/>
              <a:gd name="connsiteY16" fmla="*/ 315729 h 316047"/>
              <a:gd name="connsiteX17" fmla="*/ 0 w 881062"/>
              <a:gd name="connsiteY17" fmla="*/ 315729 h 316047"/>
              <a:gd name="connsiteX18" fmla="*/ 10040 w 881062"/>
              <a:gd name="connsiteY18" fmla="*/ 238565 h 316047"/>
              <a:gd name="connsiteX19" fmla="*/ 319239 w 881062"/>
              <a:gd name="connsiteY19" fmla="*/ 315718 h 316047"/>
              <a:gd name="connsiteX20" fmla="*/ 319236 w 881062"/>
              <a:gd name="connsiteY20" fmla="*/ 315705 h 316047"/>
              <a:gd name="connsiteX21" fmla="*/ 30795 w 881062"/>
              <a:gd name="connsiteY21" fmla="*/ 181522 h 316047"/>
              <a:gd name="connsiteX22" fmla="*/ 72618 w 881062"/>
              <a:gd name="connsiteY22" fmla="*/ 115703 h 316047"/>
              <a:gd name="connsiteX23" fmla="*/ 319230 w 881062"/>
              <a:gd name="connsiteY23" fmla="*/ 315681 h 316047"/>
              <a:gd name="connsiteX24" fmla="*/ 319204 w 881062"/>
              <a:gd name="connsiteY24" fmla="*/ 315579 h 316047"/>
              <a:gd name="connsiteX25" fmla="*/ 118629 w 881062"/>
              <a:gd name="connsiteY25" fmla="*/ 70321 h 316047"/>
              <a:gd name="connsiteX26" fmla="*/ 184766 w 881062"/>
              <a:gd name="connsiteY26" fmla="*/ 29486 h 316047"/>
              <a:gd name="connsiteX27" fmla="*/ 319187 w 881062"/>
              <a:gd name="connsiteY27" fmla="*/ 315512 h 316047"/>
              <a:gd name="connsiteX28" fmla="*/ 242439 w 881062"/>
              <a:gd name="connsiteY28" fmla="*/ 9408 h 316047"/>
              <a:gd name="connsiteX29" fmla="*/ 316992 w 881062"/>
              <a:gd name="connsiteY29" fmla="*/ 316 h 316047"/>
              <a:gd name="connsiteX30" fmla="*/ 450887 w 881062"/>
              <a:gd name="connsiteY30" fmla="*/ 0 h 316047"/>
              <a:gd name="connsiteX31" fmla="*/ 550067 w 881062"/>
              <a:gd name="connsiteY31" fmla="*/ 0 h 316047"/>
              <a:gd name="connsiteX32" fmla="*/ 422343 w 881062"/>
              <a:gd name="connsiteY32" fmla="*/ 158833 h 316047"/>
              <a:gd name="connsiteX33" fmla="*/ 550698 w 881062"/>
              <a:gd name="connsiteY33" fmla="*/ 315733 h 316047"/>
              <a:gd name="connsiteX34" fmla="*/ 454488 w 881062"/>
              <a:gd name="connsiteY34" fmla="*/ 315733 h 316047"/>
              <a:gd name="connsiteX35" fmla="*/ 340045 w 881062"/>
              <a:gd name="connsiteY35" fmla="*/ 192869 h 316047"/>
              <a:gd name="connsiteX36" fmla="*/ 340045 w 881062"/>
              <a:gd name="connsiteY36" fmla="*/ 122548 h 31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81062" h="316047">
                <a:moveTo>
                  <a:pt x="672615" y="316"/>
                </a:moveTo>
                <a:lnTo>
                  <a:pt x="881062" y="316"/>
                </a:lnTo>
                <a:lnTo>
                  <a:pt x="881062" y="71315"/>
                </a:lnTo>
                <a:lnTo>
                  <a:pt x="820105" y="71315"/>
                </a:lnTo>
                <a:lnTo>
                  <a:pt x="820105" y="316047"/>
                </a:lnTo>
                <a:lnTo>
                  <a:pt x="733572" y="316047"/>
                </a:lnTo>
                <a:lnTo>
                  <a:pt x="733572" y="71315"/>
                </a:lnTo>
                <a:lnTo>
                  <a:pt x="672615" y="71315"/>
                </a:lnTo>
                <a:close/>
                <a:moveTo>
                  <a:pt x="565331" y="316"/>
                </a:moveTo>
                <a:lnTo>
                  <a:pt x="651859" y="316"/>
                </a:lnTo>
                <a:lnTo>
                  <a:pt x="651859" y="315733"/>
                </a:lnTo>
                <a:lnTo>
                  <a:pt x="565331" y="315733"/>
                </a:lnTo>
                <a:close/>
                <a:moveTo>
                  <a:pt x="316992" y="316"/>
                </a:moveTo>
                <a:lnTo>
                  <a:pt x="319603" y="316"/>
                </a:lnTo>
                <a:lnTo>
                  <a:pt x="319289" y="315733"/>
                </a:lnTo>
                <a:lnTo>
                  <a:pt x="319243" y="315733"/>
                </a:lnTo>
                <a:lnTo>
                  <a:pt x="319243" y="315729"/>
                </a:lnTo>
                <a:lnTo>
                  <a:pt x="0" y="315729"/>
                </a:lnTo>
                <a:cubicBezTo>
                  <a:pt x="314" y="289122"/>
                  <a:pt x="3556" y="263191"/>
                  <a:pt x="10040" y="238565"/>
                </a:cubicBezTo>
                <a:lnTo>
                  <a:pt x="319239" y="315718"/>
                </a:lnTo>
                <a:lnTo>
                  <a:pt x="319236" y="315705"/>
                </a:lnTo>
                <a:lnTo>
                  <a:pt x="30795" y="181522"/>
                </a:lnTo>
                <a:cubicBezTo>
                  <a:pt x="41825" y="157842"/>
                  <a:pt x="56097" y="135780"/>
                  <a:pt x="72618" y="115703"/>
                </a:cubicBezTo>
                <a:lnTo>
                  <a:pt x="319230" y="315681"/>
                </a:lnTo>
                <a:lnTo>
                  <a:pt x="319204" y="315579"/>
                </a:lnTo>
                <a:lnTo>
                  <a:pt x="118629" y="70321"/>
                </a:lnTo>
                <a:cubicBezTo>
                  <a:pt x="138754" y="54114"/>
                  <a:pt x="160770" y="40518"/>
                  <a:pt x="184766" y="29486"/>
                </a:cubicBezTo>
                <a:lnTo>
                  <a:pt x="319187" y="315512"/>
                </a:lnTo>
                <a:lnTo>
                  <a:pt x="242439" y="9408"/>
                </a:lnTo>
                <a:cubicBezTo>
                  <a:pt x="266435" y="3556"/>
                  <a:pt x="291376" y="316"/>
                  <a:pt x="316992" y="316"/>
                </a:cubicBezTo>
                <a:close/>
                <a:moveTo>
                  <a:pt x="450887" y="0"/>
                </a:moveTo>
                <a:lnTo>
                  <a:pt x="550067" y="0"/>
                </a:lnTo>
                <a:lnTo>
                  <a:pt x="422343" y="158833"/>
                </a:lnTo>
                <a:lnTo>
                  <a:pt x="550698" y="315733"/>
                </a:lnTo>
                <a:lnTo>
                  <a:pt x="454488" y="315733"/>
                </a:lnTo>
                <a:lnTo>
                  <a:pt x="340045" y="192869"/>
                </a:lnTo>
                <a:lnTo>
                  <a:pt x="340045" y="122548"/>
                </a:lnTo>
                <a:close/>
              </a:path>
            </a:pathLst>
          </a:custGeom>
          <a:solidFill>
            <a:schemeClr val="bg1"/>
          </a:solidFill>
        </p:spPr>
        <p:txBody>
          <a:bodyPr wrap="none">
            <a:no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1"/>
              <a:t> dsafasdfadsfdsfasdfsadfasdfadsf sdaf asdfasdf</a:t>
            </a:r>
          </a:p>
        </p:txBody>
      </p:sp>
    </p:spTree>
    <p:extLst>
      <p:ext uri="{BB962C8B-B14F-4D97-AF65-F5344CB8AC3E}">
        <p14:creationId xmlns:p14="http://schemas.microsoft.com/office/powerpoint/2010/main" val="39227382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 Text und 4x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6" y="5265738"/>
            <a:ext cx="2700338" cy="1011236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71475" y="1592263"/>
            <a:ext cx="2700338" cy="345757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CD8BE5C1-5277-9F0D-214B-6BE9AC8AC9F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285826" y="1592263"/>
            <a:ext cx="2700338" cy="345757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6D2788FA-E004-70D7-3A51-569E0F2546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EEEB74CB-203B-02FC-976A-B40F94BCE8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285827" y="5265738"/>
            <a:ext cx="2700338" cy="1011236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2" name="Bildplatzhalter 15">
            <a:extLst>
              <a:ext uri="{FF2B5EF4-FFF2-40B4-BE49-F238E27FC236}">
                <a16:creationId xmlns:a16="http://schemas.microsoft.com/office/drawing/2014/main" id="{F8AC44F9-1F23-6873-474A-BE0A023DEAD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205686" y="1592263"/>
            <a:ext cx="2700338" cy="345757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EADE0E58-96C3-B4F9-7508-58B7536F7C7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205687" y="5265738"/>
            <a:ext cx="2700338" cy="1011236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Bildplatzhalter 15">
            <a:extLst>
              <a:ext uri="{FF2B5EF4-FFF2-40B4-BE49-F238E27FC236}">
                <a16:creationId xmlns:a16="http://schemas.microsoft.com/office/drawing/2014/main" id="{C4D4B916-72EE-D72A-5C96-51535BE77B0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9120186" y="1592263"/>
            <a:ext cx="2700338" cy="345757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37F1E17B-BC6D-5885-9A9E-8DFC4EE2BF9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9120187" y="5265738"/>
            <a:ext cx="2700338" cy="1011236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15DC6279-864D-E5B0-0BBF-962E9E50B6FD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B431C02A-E55A-394F-9ACE-28432257638E}" type="datetime3">
              <a:rPr lang="de-DE" smtClean="0"/>
              <a:t>01/09/2025</a:t>
            </a:fld>
            <a:endParaRPr lang="en-US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3CF6C9B7-B599-4BE6-52FB-051D2A0B3B42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Dominik Fuchß et al. – Beyond Retrieval: A Study of Using LLM Ensembles for Candidate Filtering in Requirements Traceability</a:t>
            </a:r>
            <a:endParaRPr lang="en-US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9EAF3799-0F9B-7F03-53B6-D30505ED8E7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697891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x Text und 5x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6" y="4041775"/>
            <a:ext cx="2116800" cy="2235199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71475" y="1592263"/>
            <a:ext cx="2116800" cy="223202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CD8BE5C1-5277-9F0D-214B-6BE9AC8AC9F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704537" y="1592263"/>
            <a:ext cx="2116800" cy="223202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6D2788FA-E004-70D7-3A51-569E0F2546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68907"/>
            <a:ext cx="11449050" cy="1007455"/>
          </a:xfrm>
        </p:spPr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EEEB74CB-203B-02FC-976A-B40F94BCE8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704538" y="4041775"/>
            <a:ext cx="2116800" cy="2235199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2" name="Bildplatzhalter 15">
            <a:extLst>
              <a:ext uri="{FF2B5EF4-FFF2-40B4-BE49-F238E27FC236}">
                <a16:creationId xmlns:a16="http://schemas.microsoft.com/office/drawing/2014/main" id="{F8AC44F9-1F23-6873-474A-BE0A023DEAD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037599" y="1592263"/>
            <a:ext cx="2116800" cy="223202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EADE0E58-96C3-B4F9-7508-58B7536F7C7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037600" y="4041775"/>
            <a:ext cx="2116800" cy="2235199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Bildplatzhalter 15">
            <a:extLst>
              <a:ext uri="{FF2B5EF4-FFF2-40B4-BE49-F238E27FC236}">
                <a16:creationId xmlns:a16="http://schemas.microsoft.com/office/drawing/2014/main" id="{C4D4B916-72EE-D72A-5C96-51535BE77B0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7370661" y="1592263"/>
            <a:ext cx="2116800" cy="223202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37F1E17B-BC6D-5885-9A9E-8DFC4EE2BF9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7370662" y="4041775"/>
            <a:ext cx="2116800" cy="2235199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4" name="Bildplatzhalter 15">
            <a:extLst>
              <a:ext uri="{FF2B5EF4-FFF2-40B4-BE49-F238E27FC236}">
                <a16:creationId xmlns:a16="http://schemas.microsoft.com/office/drawing/2014/main" id="{290663F7-C01E-A524-14EE-F495697580C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9703724" y="1592263"/>
            <a:ext cx="2116800" cy="223202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4A722441-C52C-1DE3-6900-FAF58B44C94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9703725" y="4041775"/>
            <a:ext cx="2116800" cy="2235199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99193BC6-5DE5-F84B-817B-E27F95FD4E36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3B095E05-36C7-0844-BEB9-6FF23EAF1C35}" type="datetime3">
              <a:rPr lang="de-DE" smtClean="0"/>
              <a:t>01/09/2025</a:t>
            </a:fld>
            <a:endParaRPr lang="en-US" dirty="0"/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A4281E8C-1C19-EF23-952B-CD22CCC9F3BE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Dominik Fuchß et al. – Beyond Retrieval: A Study of Using LLM Ensembles for Candidate Filtering in Requirements Traceability</a:t>
            </a:r>
            <a:endParaRPr lang="en-US" dirty="0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C9F951DB-FC7A-C00E-DAB8-004CEF0ABB3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87118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x Text und 6x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6" y="4041774"/>
            <a:ext cx="1728788" cy="2232025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71475" y="1592262"/>
            <a:ext cx="1728788" cy="223202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CD8BE5C1-5277-9F0D-214B-6BE9AC8AC9F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314574" y="1592262"/>
            <a:ext cx="1728788" cy="223202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6D2788FA-E004-70D7-3A51-569E0F2546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EEEB74CB-203B-02FC-976A-B40F94BCE8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314575" y="4041774"/>
            <a:ext cx="1728788" cy="2232025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2" name="Bildplatzhalter 15">
            <a:extLst>
              <a:ext uri="{FF2B5EF4-FFF2-40B4-BE49-F238E27FC236}">
                <a16:creationId xmlns:a16="http://schemas.microsoft.com/office/drawing/2014/main" id="{F8AC44F9-1F23-6873-474A-BE0A023DEAD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259262" y="1592262"/>
            <a:ext cx="1728788" cy="223202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EADE0E58-96C3-B4F9-7508-58B7536F7C7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4259263" y="4041774"/>
            <a:ext cx="1728788" cy="2232025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Bildplatzhalter 15">
            <a:extLst>
              <a:ext uri="{FF2B5EF4-FFF2-40B4-BE49-F238E27FC236}">
                <a16:creationId xmlns:a16="http://schemas.microsoft.com/office/drawing/2014/main" id="{C4D4B916-72EE-D72A-5C96-51535BE77B0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6203949" y="1592262"/>
            <a:ext cx="1728788" cy="223202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37F1E17B-BC6D-5885-9A9E-8DFC4EE2BF9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03950" y="4041774"/>
            <a:ext cx="1728788" cy="2232025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4" name="Bildplatzhalter 15">
            <a:extLst>
              <a:ext uri="{FF2B5EF4-FFF2-40B4-BE49-F238E27FC236}">
                <a16:creationId xmlns:a16="http://schemas.microsoft.com/office/drawing/2014/main" id="{290663F7-C01E-A524-14EE-F495697580C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8149231" y="1592262"/>
            <a:ext cx="1728788" cy="223202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4A722441-C52C-1DE3-6900-FAF58B44C94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8148638" y="4041774"/>
            <a:ext cx="1728788" cy="2232025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CDB5A221-6B48-924B-A1FD-6D62179C207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10090049" y="1592262"/>
            <a:ext cx="1728788" cy="223202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EB10AE12-A5D0-F238-1264-88B90FA440A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10090050" y="4041774"/>
            <a:ext cx="1728788" cy="2232025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Datumsplatzhalter 17">
            <a:extLst>
              <a:ext uri="{FF2B5EF4-FFF2-40B4-BE49-F238E27FC236}">
                <a16:creationId xmlns:a16="http://schemas.microsoft.com/office/drawing/2014/main" id="{79DD9CB7-7539-1828-FADA-78A66F2349F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91548AA7-D07E-314D-8B29-FF1F3A3930AB}" type="datetime3">
              <a:rPr lang="de-DE" smtClean="0"/>
              <a:t>01/09/2025</a:t>
            </a:fld>
            <a:endParaRPr lang="en-US" dirty="0"/>
          </a:p>
        </p:txBody>
      </p:sp>
      <p:sp>
        <p:nvSpPr>
          <p:cNvPr id="19" name="Fußzeilenplatzhalter 18">
            <a:extLst>
              <a:ext uri="{FF2B5EF4-FFF2-40B4-BE49-F238E27FC236}">
                <a16:creationId xmlns:a16="http://schemas.microsoft.com/office/drawing/2014/main" id="{63BDBE70-17B1-8520-1846-0D0FF5DC7FC7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Dominik Fuchß et al. – Beyond Retrieval: A Study of Using LLM Ensembles for Candidate Filtering in Requirements Traceability</a:t>
            </a:r>
            <a:endParaRPr lang="en-US" dirty="0"/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7D5DEFA5-487F-8348-320F-F21E9955110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403977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 Picture and 4x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5" y="3360814"/>
            <a:ext cx="5616575" cy="463474"/>
          </a:xfrm>
        </p:spPr>
        <p:txBody>
          <a:bodyPr tIns="144000"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71475" y="1592262"/>
            <a:ext cx="5616574" cy="17640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CD8BE5C1-5277-9F0D-214B-6BE9AC8AC9F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203948" y="1592262"/>
            <a:ext cx="5616575" cy="17640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6D2788FA-E004-70D7-3A51-569E0F2546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EEEB74CB-203B-02FC-976A-B40F94BCE8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203950" y="3360814"/>
            <a:ext cx="5616575" cy="463474"/>
          </a:xfrm>
        </p:spPr>
        <p:txBody>
          <a:bodyPr tIns="144000"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2" name="Bildplatzhalter 15">
            <a:extLst>
              <a:ext uri="{FF2B5EF4-FFF2-40B4-BE49-F238E27FC236}">
                <a16:creationId xmlns:a16="http://schemas.microsoft.com/office/drawing/2014/main" id="{F8AC44F9-1F23-6873-474A-BE0A023DEAD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71475" y="4041775"/>
            <a:ext cx="5616573" cy="17640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EADE0E58-96C3-B4F9-7508-58B7536F7C7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71474" y="5805774"/>
            <a:ext cx="5616573" cy="464400"/>
          </a:xfrm>
        </p:spPr>
        <p:txBody>
          <a:bodyPr tIns="144000"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Bildplatzhalter 15">
            <a:extLst>
              <a:ext uri="{FF2B5EF4-FFF2-40B4-BE49-F238E27FC236}">
                <a16:creationId xmlns:a16="http://schemas.microsoft.com/office/drawing/2014/main" id="{C4D4B916-72EE-D72A-5C96-51535BE77B0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6203949" y="4041774"/>
            <a:ext cx="5616575" cy="17640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37F1E17B-BC6D-5885-9A9E-8DFC4EE2BF9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03950" y="5805774"/>
            <a:ext cx="5616573" cy="464400"/>
          </a:xfrm>
        </p:spPr>
        <p:txBody>
          <a:bodyPr tIns="144000"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17649989-D9AA-435F-7A4A-0B2A5E1ECF2C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E8502526-A23E-A74E-B66B-AEF8118848D4}" type="datetime3">
              <a:rPr lang="de-DE" smtClean="0"/>
              <a:t>01/09/2025</a:t>
            </a:fld>
            <a:endParaRPr lang="en-US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C9F316C1-96F5-A67B-AF23-9ACC6CA9F2A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Dominik Fuchß et al. – Beyond Retrieval: A Study of Using LLM Ensembles for Candidate Filtering in Requirements Traceability</a:t>
            </a:r>
            <a:endParaRPr lang="en-US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D2A681F8-D362-068B-DB53-4422E123610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135934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 Picture and 6x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5" y="3360814"/>
            <a:ext cx="3671888" cy="463474"/>
          </a:xfrm>
        </p:spPr>
        <p:txBody>
          <a:bodyPr tIns="144000"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71475" y="1592262"/>
            <a:ext cx="3671888" cy="17640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CD8BE5C1-5277-9F0D-214B-6BE9AC8AC9F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260846" y="1592262"/>
            <a:ext cx="3671888" cy="17640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6D2788FA-E004-70D7-3A51-569E0F2546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EEEB74CB-203B-02FC-976A-B40F94BCE8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260848" y="3360814"/>
            <a:ext cx="3671888" cy="463474"/>
          </a:xfrm>
        </p:spPr>
        <p:txBody>
          <a:bodyPr tIns="144000"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2" name="Bildplatzhalter 15">
            <a:extLst>
              <a:ext uri="{FF2B5EF4-FFF2-40B4-BE49-F238E27FC236}">
                <a16:creationId xmlns:a16="http://schemas.microsoft.com/office/drawing/2014/main" id="{F8AC44F9-1F23-6873-474A-BE0A023DEAD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8148637" y="1594869"/>
            <a:ext cx="3671888" cy="17640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EADE0E58-96C3-B4F9-7508-58B7536F7C7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8148637" y="3358868"/>
            <a:ext cx="3671888" cy="464400"/>
          </a:xfrm>
        </p:spPr>
        <p:txBody>
          <a:bodyPr tIns="144000"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Bildplatzhalter 15">
            <a:extLst>
              <a:ext uri="{FF2B5EF4-FFF2-40B4-BE49-F238E27FC236}">
                <a16:creationId xmlns:a16="http://schemas.microsoft.com/office/drawing/2014/main" id="{C4D4B916-72EE-D72A-5C96-51535BE77B0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371475" y="4041774"/>
            <a:ext cx="3671888" cy="17640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37F1E17B-BC6D-5885-9A9E-8DFC4EE2BF9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371474" y="5805774"/>
            <a:ext cx="3671888" cy="464400"/>
          </a:xfrm>
        </p:spPr>
        <p:txBody>
          <a:bodyPr tIns="144000"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4" name="Bildplatzhalter 15">
            <a:extLst>
              <a:ext uri="{FF2B5EF4-FFF2-40B4-BE49-F238E27FC236}">
                <a16:creationId xmlns:a16="http://schemas.microsoft.com/office/drawing/2014/main" id="{DC1FEB43-DE82-8732-4F57-F71B0E7269D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4259260" y="4044948"/>
            <a:ext cx="3671888" cy="17640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1677C5CF-B71C-20E0-5EC4-77FF60F7CBC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4259262" y="5813500"/>
            <a:ext cx="3671888" cy="463474"/>
          </a:xfrm>
        </p:spPr>
        <p:txBody>
          <a:bodyPr tIns="144000"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DFEEF33F-FBF4-3DE9-D0E5-00A10C7FC56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8148637" y="4041773"/>
            <a:ext cx="3671888" cy="17640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A36A8A1C-5BB2-98A0-32C5-38F2E40CEFE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8148637" y="5805773"/>
            <a:ext cx="3671888" cy="464400"/>
          </a:xfrm>
        </p:spPr>
        <p:txBody>
          <a:bodyPr tIns="144000"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Datumsplatzhalter 17">
            <a:extLst>
              <a:ext uri="{FF2B5EF4-FFF2-40B4-BE49-F238E27FC236}">
                <a16:creationId xmlns:a16="http://schemas.microsoft.com/office/drawing/2014/main" id="{A5232473-C891-573E-C486-121FF378F57C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56A6FB54-5428-8F48-B5E7-26EBA0B574F4}" type="datetime3">
              <a:rPr lang="de-DE" smtClean="0"/>
              <a:t>01/09/2025</a:t>
            </a:fld>
            <a:endParaRPr lang="en-US" dirty="0"/>
          </a:p>
        </p:txBody>
      </p:sp>
      <p:sp>
        <p:nvSpPr>
          <p:cNvPr id="19" name="Fußzeilenplatzhalter 18">
            <a:extLst>
              <a:ext uri="{FF2B5EF4-FFF2-40B4-BE49-F238E27FC236}">
                <a16:creationId xmlns:a16="http://schemas.microsoft.com/office/drawing/2014/main" id="{7302FC03-B491-A207-7DBA-127BB90729DD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Dominik Fuchß et al. – Beyond Retrieval: A Study of Using LLM Ensembles for Candidate Filtering in Requirements Traceability</a:t>
            </a:r>
            <a:endParaRPr lang="en-US" dirty="0"/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8B67C2D4-3135-E49A-5148-63257685678A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20574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68300"/>
            <a:ext cx="7561263" cy="4681537"/>
          </a:xfrm>
        </p:spPr>
        <p:txBody>
          <a:bodyPr/>
          <a:lstStyle>
            <a:lvl1pPr marL="432000" indent="-432000">
              <a:buClrTx/>
              <a:buFont typeface="Franklin Gothic Medium" panose="020B0603020102020204" pitchFamily="34" charset="0"/>
              <a:buChar char="”"/>
              <a:defRPr sz="5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259262" y="5265738"/>
            <a:ext cx="3673475" cy="1011236"/>
          </a:xfrm>
        </p:spPr>
        <p:txBody>
          <a:bodyPr anchor="b"/>
          <a:lstStyle>
            <a:lvl1pPr algn="r">
              <a:lnSpc>
                <a:spcPct val="85000"/>
              </a:lnSpc>
              <a:spcBef>
                <a:spcPts val="300"/>
              </a:spcBef>
              <a:spcAft>
                <a:spcPts val="300"/>
              </a:spcAft>
              <a:defRPr sz="1800" b="1">
                <a:solidFill>
                  <a:schemeClr val="accent1"/>
                </a:solidFill>
              </a:defRPr>
            </a:lvl1pPr>
            <a:lvl2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3pPr>
            <a:lvl4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 b="0">
                <a:solidFill>
                  <a:schemeClr val="tx1"/>
                </a:solidFill>
              </a:defRPr>
            </a:lvl4pPr>
            <a:lvl5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5pPr>
            <a:lvl6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48638" y="1"/>
            <a:ext cx="4043362" cy="685799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A2B4EB0-6F81-8A92-AEB6-3A876DF968E9}"/>
              </a:ext>
            </a:extLst>
          </p:cNvPr>
          <p:cNvSpPr/>
          <p:nvPr userDrawn="1"/>
        </p:nvSpPr>
        <p:spPr bwMode="gray">
          <a:xfrm>
            <a:off x="12233756" y="6026150"/>
            <a:ext cx="1963144" cy="82867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Logo Color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For light images,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logo color can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changed to black.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0B1A5CA9-F444-9ABD-A3CA-65CB055B04B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97A59FF-437F-A64E-BAF3-7C537EAE90D1}" type="datetime3">
              <a:rPr lang="de-DE" smtClean="0"/>
              <a:t>01/09/2025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5110DDBB-783E-176F-3138-CDB539444C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Dominik Fuchß et al. – Beyond Retrieval: A Study of Using LLM Ensembles for Candidate Filtering in Requirements Traceability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C1568248-D3ED-9CDD-8765-05A7F7D909A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martArt Placeholder 4">
            <a:extLst>
              <a:ext uri="{FF2B5EF4-FFF2-40B4-BE49-F238E27FC236}">
                <a16:creationId xmlns:a16="http://schemas.microsoft.com/office/drawing/2014/main" id="{CD118D49-289F-F3C3-A4F7-A7BAA877B06B}"/>
              </a:ext>
            </a:extLst>
          </p:cNvPr>
          <p:cNvSpPr>
            <a:spLocks noGrp="1" noChangeAspect="1"/>
          </p:cNvSpPr>
          <p:nvPr>
            <p:ph type="dgm" sz="quarter" idx="21" hasCustomPrompt="1"/>
          </p:nvPr>
        </p:nvSpPr>
        <p:spPr bwMode="gray">
          <a:xfrm>
            <a:off x="11140463" y="6437457"/>
            <a:ext cx="689586" cy="247362"/>
          </a:xfrm>
          <a:custGeom>
            <a:avLst/>
            <a:gdLst>
              <a:gd name="connsiteX0" fmla="*/ 526439 w 689586"/>
              <a:gd name="connsiteY0" fmla="*/ 247 h 247362"/>
              <a:gd name="connsiteX1" fmla="*/ 689586 w 689586"/>
              <a:gd name="connsiteY1" fmla="*/ 247 h 247362"/>
              <a:gd name="connsiteX2" fmla="*/ 689586 w 689586"/>
              <a:gd name="connsiteY2" fmla="*/ 55816 h 247362"/>
              <a:gd name="connsiteX3" fmla="*/ 641876 w 689586"/>
              <a:gd name="connsiteY3" fmla="*/ 55816 h 247362"/>
              <a:gd name="connsiteX4" fmla="*/ 641876 w 689586"/>
              <a:gd name="connsiteY4" fmla="*/ 247362 h 247362"/>
              <a:gd name="connsiteX5" fmla="*/ 574149 w 689586"/>
              <a:gd name="connsiteY5" fmla="*/ 247362 h 247362"/>
              <a:gd name="connsiteX6" fmla="*/ 574149 w 689586"/>
              <a:gd name="connsiteY6" fmla="*/ 55816 h 247362"/>
              <a:gd name="connsiteX7" fmla="*/ 526439 w 689586"/>
              <a:gd name="connsiteY7" fmla="*/ 55816 h 247362"/>
              <a:gd name="connsiteX8" fmla="*/ 442470 w 689586"/>
              <a:gd name="connsiteY8" fmla="*/ 247 h 247362"/>
              <a:gd name="connsiteX9" fmla="*/ 510194 w 689586"/>
              <a:gd name="connsiteY9" fmla="*/ 247 h 247362"/>
              <a:gd name="connsiteX10" fmla="*/ 510194 w 689586"/>
              <a:gd name="connsiteY10" fmla="*/ 247116 h 247362"/>
              <a:gd name="connsiteX11" fmla="*/ 442470 w 689586"/>
              <a:gd name="connsiteY11" fmla="*/ 247116 h 247362"/>
              <a:gd name="connsiteX12" fmla="*/ 248102 w 689586"/>
              <a:gd name="connsiteY12" fmla="*/ 247 h 247362"/>
              <a:gd name="connsiteX13" fmla="*/ 250146 w 689586"/>
              <a:gd name="connsiteY13" fmla="*/ 247 h 247362"/>
              <a:gd name="connsiteX14" fmla="*/ 249899 w 689586"/>
              <a:gd name="connsiteY14" fmla="*/ 247077 h 247362"/>
              <a:gd name="connsiteX15" fmla="*/ 249900 w 689586"/>
              <a:gd name="connsiteY15" fmla="*/ 247078 h 247362"/>
              <a:gd name="connsiteX16" fmla="*/ 249900 w 689586"/>
              <a:gd name="connsiteY16" fmla="*/ 247113 h 247362"/>
              <a:gd name="connsiteX17" fmla="*/ 249899 w 689586"/>
              <a:gd name="connsiteY17" fmla="*/ 247111 h 247362"/>
              <a:gd name="connsiteX18" fmla="*/ 249899 w 689586"/>
              <a:gd name="connsiteY18" fmla="*/ 247113 h 247362"/>
              <a:gd name="connsiteX19" fmla="*/ 249899 w 689586"/>
              <a:gd name="connsiteY19" fmla="*/ 247114 h 247362"/>
              <a:gd name="connsiteX20" fmla="*/ 249899 w 689586"/>
              <a:gd name="connsiteY20" fmla="*/ 247116 h 247362"/>
              <a:gd name="connsiteX21" fmla="*/ 249864 w 689586"/>
              <a:gd name="connsiteY21" fmla="*/ 247116 h 247362"/>
              <a:gd name="connsiteX22" fmla="*/ 249864 w 689586"/>
              <a:gd name="connsiteY22" fmla="*/ 247114 h 247362"/>
              <a:gd name="connsiteX23" fmla="*/ 0 w 689586"/>
              <a:gd name="connsiteY23" fmla="*/ 247114 h 247362"/>
              <a:gd name="connsiteX24" fmla="*/ 7858 w 689586"/>
              <a:gd name="connsiteY24" fmla="*/ 186719 h 247362"/>
              <a:gd name="connsiteX25" fmla="*/ 249861 w 689586"/>
              <a:gd name="connsiteY25" fmla="*/ 247105 h 247362"/>
              <a:gd name="connsiteX26" fmla="*/ 249859 w 689586"/>
              <a:gd name="connsiteY26" fmla="*/ 247095 h 247362"/>
              <a:gd name="connsiteX27" fmla="*/ 24103 w 689586"/>
              <a:gd name="connsiteY27" fmla="*/ 142073 h 247362"/>
              <a:gd name="connsiteX28" fmla="*/ 56837 w 689586"/>
              <a:gd name="connsiteY28" fmla="*/ 90557 h 247362"/>
              <a:gd name="connsiteX29" fmla="*/ 249854 w 689586"/>
              <a:gd name="connsiteY29" fmla="*/ 247076 h 247362"/>
              <a:gd name="connsiteX30" fmla="*/ 249834 w 689586"/>
              <a:gd name="connsiteY30" fmla="*/ 246997 h 247362"/>
              <a:gd name="connsiteX31" fmla="*/ 92849 w 689586"/>
              <a:gd name="connsiteY31" fmla="*/ 55039 h 247362"/>
              <a:gd name="connsiteX32" fmla="*/ 144612 w 689586"/>
              <a:gd name="connsiteY32" fmla="*/ 23078 h 247362"/>
              <a:gd name="connsiteX33" fmla="*/ 249821 w 689586"/>
              <a:gd name="connsiteY33" fmla="*/ 246945 h 247362"/>
              <a:gd name="connsiteX34" fmla="*/ 189750 w 689586"/>
              <a:gd name="connsiteY34" fmla="*/ 7364 h 247362"/>
              <a:gd name="connsiteX35" fmla="*/ 248102 w 689586"/>
              <a:gd name="connsiteY35" fmla="*/ 247 h 247362"/>
              <a:gd name="connsiteX36" fmla="*/ 352898 w 689586"/>
              <a:gd name="connsiteY36" fmla="*/ 0 h 247362"/>
              <a:gd name="connsiteX37" fmla="*/ 430524 w 689586"/>
              <a:gd name="connsiteY37" fmla="*/ 0 h 247362"/>
              <a:gd name="connsiteX38" fmla="*/ 330557 w 689586"/>
              <a:gd name="connsiteY38" fmla="*/ 124315 h 247362"/>
              <a:gd name="connsiteX39" fmla="*/ 431017 w 689586"/>
              <a:gd name="connsiteY39" fmla="*/ 247116 h 247362"/>
              <a:gd name="connsiteX40" fmla="*/ 355716 w 689586"/>
              <a:gd name="connsiteY40" fmla="*/ 247116 h 247362"/>
              <a:gd name="connsiteX41" fmla="*/ 266144 w 689586"/>
              <a:gd name="connsiteY41" fmla="*/ 150954 h 247362"/>
              <a:gd name="connsiteX42" fmla="*/ 266144 w 689586"/>
              <a:gd name="connsiteY42" fmla="*/ 95916 h 24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89586" h="247362">
                <a:moveTo>
                  <a:pt x="526439" y="247"/>
                </a:moveTo>
                <a:lnTo>
                  <a:pt x="689586" y="247"/>
                </a:lnTo>
                <a:lnTo>
                  <a:pt x="689586" y="55816"/>
                </a:lnTo>
                <a:lnTo>
                  <a:pt x="641876" y="55816"/>
                </a:lnTo>
                <a:lnTo>
                  <a:pt x="641876" y="247362"/>
                </a:lnTo>
                <a:lnTo>
                  <a:pt x="574149" y="247362"/>
                </a:lnTo>
                <a:lnTo>
                  <a:pt x="574149" y="55816"/>
                </a:lnTo>
                <a:lnTo>
                  <a:pt x="526439" y="55816"/>
                </a:lnTo>
                <a:close/>
                <a:moveTo>
                  <a:pt x="442470" y="247"/>
                </a:moveTo>
                <a:lnTo>
                  <a:pt x="510194" y="247"/>
                </a:lnTo>
                <a:lnTo>
                  <a:pt x="510194" y="247116"/>
                </a:lnTo>
                <a:lnTo>
                  <a:pt x="442470" y="247116"/>
                </a:lnTo>
                <a:close/>
                <a:moveTo>
                  <a:pt x="248102" y="247"/>
                </a:moveTo>
                <a:lnTo>
                  <a:pt x="250146" y="247"/>
                </a:lnTo>
                <a:lnTo>
                  <a:pt x="249899" y="247077"/>
                </a:lnTo>
                <a:lnTo>
                  <a:pt x="249900" y="247078"/>
                </a:lnTo>
                <a:lnTo>
                  <a:pt x="249900" y="247113"/>
                </a:lnTo>
                <a:lnTo>
                  <a:pt x="249899" y="247111"/>
                </a:lnTo>
                <a:lnTo>
                  <a:pt x="249899" y="247113"/>
                </a:lnTo>
                <a:lnTo>
                  <a:pt x="249899" y="247114"/>
                </a:lnTo>
                <a:lnTo>
                  <a:pt x="249899" y="247116"/>
                </a:lnTo>
                <a:lnTo>
                  <a:pt x="249864" y="247116"/>
                </a:lnTo>
                <a:lnTo>
                  <a:pt x="249864" y="247114"/>
                </a:lnTo>
                <a:lnTo>
                  <a:pt x="0" y="247114"/>
                </a:lnTo>
                <a:cubicBezTo>
                  <a:pt x="246" y="226289"/>
                  <a:pt x="2784" y="205994"/>
                  <a:pt x="7858" y="186719"/>
                </a:cubicBezTo>
                <a:lnTo>
                  <a:pt x="249861" y="247105"/>
                </a:lnTo>
                <a:lnTo>
                  <a:pt x="249859" y="247095"/>
                </a:lnTo>
                <a:lnTo>
                  <a:pt x="24103" y="142073"/>
                </a:lnTo>
                <a:cubicBezTo>
                  <a:pt x="32736" y="123539"/>
                  <a:pt x="43906" y="106273"/>
                  <a:pt x="56837" y="90557"/>
                </a:cubicBezTo>
                <a:lnTo>
                  <a:pt x="249854" y="247076"/>
                </a:lnTo>
                <a:lnTo>
                  <a:pt x="249834" y="246997"/>
                </a:lnTo>
                <a:lnTo>
                  <a:pt x="92849" y="55039"/>
                </a:lnTo>
                <a:cubicBezTo>
                  <a:pt x="108600" y="42353"/>
                  <a:pt x="125831" y="31712"/>
                  <a:pt x="144612" y="23078"/>
                </a:cubicBezTo>
                <a:lnTo>
                  <a:pt x="249821" y="246945"/>
                </a:lnTo>
                <a:lnTo>
                  <a:pt x="189750" y="7364"/>
                </a:lnTo>
                <a:cubicBezTo>
                  <a:pt x="208531" y="2784"/>
                  <a:pt x="228052" y="247"/>
                  <a:pt x="248102" y="247"/>
                </a:cubicBezTo>
                <a:close/>
                <a:moveTo>
                  <a:pt x="352898" y="0"/>
                </a:moveTo>
                <a:lnTo>
                  <a:pt x="430524" y="0"/>
                </a:lnTo>
                <a:lnTo>
                  <a:pt x="330557" y="124315"/>
                </a:lnTo>
                <a:lnTo>
                  <a:pt x="431017" y="247116"/>
                </a:lnTo>
                <a:lnTo>
                  <a:pt x="355716" y="247116"/>
                </a:lnTo>
                <a:lnTo>
                  <a:pt x="266144" y="150954"/>
                </a:lnTo>
                <a:lnTo>
                  <a:pt x="266144" y="959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1"/>
              <a:t> dsafasdfadsfdsfasdfsadfasdfadsf sdaf asdfasdf</a:t>
            </a:r>
          </a:p>
        </p:txBody>
      </p:sp>
    </p:spTree>
    <p:extLst>
      <p:ext uri="{BB962C8B-B14F-4D97-AF65-F5344CB8AC3E}">
        <p14:creationId xmlns:p14="http://schemas.microsoft.com/office/powerpoint/2010/main" val="3156005636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ighl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0" y="0"/>
            <a:ext cx="12192000" cy="6857999"/>
          </a:xfrm>
          <a:solidFill>
            <a:schemeClr val="tx1"/>
          </a:solidFill>
        </p:spPr>
        <p:txBody>
          <a:bodyPr tIns="0" rIns="360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the image to the clipboard,</a:t>
            </a:r>
            <a:br>
              <a:rPr lang="en-US" dirty="0"/>
            </a:br>
            <a:r>
              <a:rPr lang="en-US" dirty="0"/>
              <a:t> select the placeholder </a:t>
            </a:r>
            <a:br>
              <a:rPr lang="en-US" dirty="0"/>
            </a:br>
            <a:r>
              <a:rPr lang="en-US" dirty="0"/>
              <a:t>and paste the image.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" y="0"/>
            <a:ext cx="9875838" cy="6858000"/>
          </a:xfrm>
          <a:gradFill>
            <a:gsLst>
              <a:gs pos="0">
                <a:schemeClr val="tx1">
                  <a:alpha val="50000"/>
                </a:schemeClr>
              </a:gs>
              <a:gs pos="45000">
                <a:schemeClr val="tx1">
                  <a:alpha val="0"/>
                </a:schemeClr>
              </a:gs>
            </a:gsLst>
            <a:lin ang="3600000" scaled="0"/>
          </a:gradFill>
        </p:spPr>
        <p:txBody>
          <a:bodyPr lIns="370800" tIns="367200"/>
          <a:lstStyle>
            <a:lvl1pPr marL="0" indent="0">
              <a:buClrTx/>
              <a:buFont typeface="Franklin Gothic Medium" panose="020B0603020102020204" pitchFamily="34" charset="0"/>
              <a:buNone/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8148638" y="5265738"/>
            <a:ext cx="3671887" cy="1011236"/>
          </a:xfrm>
        </p:spPr>
        <p:txBody>
          <a:bodyPr anchor="t"/>
          <a:lstStyle>
            <a:lvl1pPr algn="r">
              <a:lnSpc>
                <a:spcPct val="85000"/>
              </a:lnSpc>
              <a:spcBef>
                <a:spcPts val="300"/>
              </a:spcBef>
              <a:spcAft>
                <a:spcPts val="300"/>
              </a:spcAft>
              <a:defRPr sz="2000" b="1">
                <a:solidFill>
                  <a:schemeClr val="bg1"/>
                </a:solidFill>
              </a:defRPr>
            </a:lvl1pPr>
            <a:lvl2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2pPr>
            <a:lvl3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3pPr>
            <a:lvl4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600" b="0">
                <a:solidFill>
                  <a:schemeClr val="bg1"/>
                </a:solidFill>
              </a:defRPr>
            </a:lvl4pPr>
            <a:lvl5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5pPr>
            <a:lvl6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6pPr>
            <a:lvl7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7pPr>
            <a:lvl8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8pPr>
            <a:lvl9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5E8BE99-BBFE-1166-A5A4-5E8F865BC339}"/>
              </a:ext>
            </a:extLst>
          </p:cNvPr>
          <p:cNvSpPr/>
          <p:nvPr userDrawn="1"/>
        </p:nvSpPr>
        <p:spPr bwMode="gray">
          <a:xfrm>
            <a:off x="12233756" y="6026150"/>
            <a:ext cx="1963144" cy="82867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Logo Color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For light images,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logo color can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changed to black.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75F87F0-97BD-75C5-3B01-5453495E2DA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CE96DFD-0D78-6943-9FD0-31F789041E76}" type="datetime3">
              <a:rPr lang="de-DE" smtClean="0"/>
              <a:t>01/09/2025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69DC4A23-8BC7-B256-93F3-F3D72EA72D2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Dominik Fuchß et al. – Beyond Retrieval: A Study of Using LLM Ensembles for Candidate Filtering in Requirements Traceability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12BEC3C-F478-347A-87BC-A57694C03C4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martArt Placeholder 4">
            <a:extLst>
              <a:ext uri="{FF2B5EF4-FFF2-40B4-BE49-F238E27FC236}">
                <a16:creationId xmlns:a16="http://schemas.microsoft.com/office/drawing/2014/main" id="{5CFA640E-0C3B-EC08-4180-576AB4B63F75}"/>
              </a:ext>
            </a:extLst>
          </p:cNvPr>
          <p:cNvSpPr>
            <a:spLocks noGrp="1" noChangeAspect="1"/>
          </p:cNvSpPr>
          <p:nvPr>
            <p:ph type="dgm" sz="quarter" idx="21" hasCustomPrompt="1"/>
          </p:nvPr>
        </p:nvSpPr>
        <p:spPr bwMode="gray">
          <a:xfrm>
            <a:off x="11140463" y="6437457"/>
            <a:ext cx="689586" cy="247362"/>
          </a:xfrm>
          <a:custGeom>
            <a:avLst/>
            <a:gdLst>
              <a:gd name="connsiteX0" fmla="*/ 526439 w 689586"/>
              <a:gd name="connsiteY0" fmla="*/ 247 h 247362"/>
              <a:gd name="connsiteX1" fmla="*/ 689586 w 689586"/>
              <a:gd name="connsiteY1" fmla="*/ 247 h 247362"/>
              <a:gd name="connsiteX2" fmla="*/ 689586 w 689586"/>
              <a:gd name="connsiteY2" fmla="*/ 55816 h 247362"/>
              <a:gd name="connsiteX3" fmla="*/ 641876 w 689586"/>
              <a:gd name="connsiteY3" fmla="*/ 55816 h 247362"/>
              <a:gd name="connsiteX4" fmla="*/ 641876 w 689586"/>
              <a:gd name="connsiteY4" fmla="*/ 247362 h 247362"/>
              <a:gd name="connsiteX5" fmla="*/ 574149 w 689586"/>
              <a:gd name="connsiteY5" fmla="*/ 247362 h 247362"/>
              <a:gd name="connsiteX6" fmla="*/ 574149 w 689586"/>
              <a:gd name="connsiteY6" fmla="*/ 55816 h 247362"/>
              <a:gd name="connsiteX7" fmla="*/ 526439 w 689586"/>
              <a:gd name="connsiteY7" fmla="*/ 55816 h 247362"/>
              <a:gd name="connsiteX8" fmla="*/ 442470 w 689586"/>
              <a:gd name="connsiteY8" fmla="*/ 247 h 247362"/>
              <a:gd name="connsiteX9" fmla="*/ 510194 w 689586"/>
              <a:gd name="connsiteY9" fmla="*/ 247 h 247362"/>
              <a:gd name="connsiteX10" fmla="*/ 510194 w 689586"/>
              <a:gd name="connsiteY10" fmla="*/ 247116 h 247362"/>
              <a:gd name="connsiteX11" fmla="*/ 442470 w 689586"/>
              <a:gd name="connsiteY11" fmla="*/ 247116 h 247362"/>
              <a:gd name="connsiteX12" fmla="*/ 248102 w 689586"/>
              <a:gd name="connsiteY12" fmla="*/ 247 h 247362"/>
              <a:gd name="connsiteX13" fmla="*/ 250146 w 689586"/>
              <a:gd name="connsiteY13" fmla="*/ 247 h 247362"/>
              <a:gd name="connsiteX14" fmla="*/ 249899 w 689586"/>
              <a:gd name="connsiteY14" fmla="*/ 247077 h 247362"/>
              <a:gd name="connsiteX15" fmla="*/ 249900 w 689586"/>
              <a:gd name="connsiteY15" fmla="*/ 247078 h 247362"/>
              <a:gd name="connsiteX16" fmla="*/ 249900 w 689586"/>
              <a:gd name="connsiteY16" fmla="*/ 247113 h 247362"/>
              <a:gd name="connsiteX17" fmla="*/ 249899 w 689586"/>
              <a:gd name="connsiteY17" fmla="*/ 247111 h 247362"/>
              <a:gd name="connsiteX18" fmla="*/ 249899 w 689586"/>
              <a:gd name="connsiteY18" fmla="*/ 247113 h 247362"/>
              <a:gd name="connsiteX19" fmla="*/ 249899 w 689586"/>
              <a:gd name="connsiteY19" fmla="*/ 247114 h 247362"/>
              <a:gd name="connsiteX20" fmla="*/ 249899 w 689586"/>
              <a:gd name="connsiteY20" fmla="*/ 247116 h 247362"/>
              <a:gd name="connsiteX21" fmla="*/ 249864 w 689586"/>
              <a:gd name="connsiteY21" fmla="*/ 247116 h 247362"/>
              <a:gd name="connsiteX22" fmla="*/ 249864 w 689586"/>
              <a:gd name="connsiteY22" fmla="*/ 247114 h 247362"/>
              <a:gd name="connsiteX23" fmla="*/ 0 w 689586"/>
              <a:gd name="connsiteY23" fmla="*/ 247114 h 247362"/>
              <a:gd name="connsiteX24" fmla="*/ 7858 w 689586"/>
              <a:gd name="connsiteY24" fmla="*/ 186719 h 247362"/>
              <a:gd name="connsiteX25" fmla="*/ 249861 w 689586"/>
              <a:gd name="connsiteY25" fmla="*/ 247105 h 247362"/>
              <a:gd name="connsiteX26" fmla="*/ 249859 w 689586"/>
              <a:gd name="connsiteY26" fmla="*/ 247095 h 247362"/>
              <a:gd name="connsiteX27" fmla="*/ 24103 w 689586"/>
              <a:gd name="connsiteY27" fmla="*/ 142073 h 247362"/>
              <a:gd name="connsiteX28" fmla="*/ 56837 w 689586"/>
              <a:gd name="connsiteY28" fmla="*/ 90557 h 247362"/>
              <a:gd name="connsiteX29" fmla="*/ 249854 w 689586"/>
              <a:gd name="connsiteY29" fmla="*/ 247076 h 247362"/>
              <a:gd name="connsiteX30" fmla="*/ 249834 w 689586"/>
              <a:gd name="connsiteY30" fmla="*/ 246997 h 247362"/>
              <a:gd name="connsiteX31" fmla="*/ 92849 w 689586"/>
              <a:gd name="connsiteY31" fmla="*/ 55039 h 247362"/>
              <a:gd name="connsiteX32" fmla="*/ 144612 w 689586"/>
              <a:gd name="connsiteY32" fmla="*/ 23078 h 247362"/>
              <a:gd name="connsiteX33" fmla="*/ 249821 w 689586"/>
              <a:gd name="connsiteY33" fmla="*/ 246945 h 247362"/>
              <a:gd name="connsiteX34" fmla="*/ 189750 w 689586"/>
              <a:gd name="connsiteY34" fmla="*/ 7364 h 247362"/>
              <a:gd name="connsiteX35" fmla="*/ 248102 w 689586"/>
              <a:gd name="connsiteY35" fmla="*/ 247 h 247362"/>
              <a:gd name="connsiteX36" fmla="*/ 352898 w 689586"/>
              <a:gd name="connsiteY36" fmla="*/ 0 h 247362"/>
              <a:gd name="connsiteX37" fmla="*/ 430524 w 689586"/>
              <a:gd name="connsiteY37" fmla="*/ 0 h 247362"/>
              <a:gd name="connsiteX38" fmla="*/ 330557 w 689586"/>
              <a:gd name="connsiteY38" fmla="*/ 124315 h 247362"/>
              <a:gd name="connsiteX39" fmla="*/ 431017 w 689586"/>
              <a:gd name="connsiteY39" fmla="*/ 247116 h 247362"/>
              <a:gd name="connsiteX40" fmla="*/ 355716 w 689586"/>
              <a:gd name="connsiteY40" fmla="*/ 247116 h 247362"/>
              <a:gd name="connsiteX41" fmla="*/ 266144 w 689586"/>
              <a:gd name="connsiteY41" fmla="*/ 150954 h 247362"/>
              <a:gd name="connsiteX42" fmla="*/ 266144 w 689586"/>
              <a:gd name="connsiteY42" fmla="*/ 95916 h 24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89586" h="247362">
                <a:moveTo>
                  <a:pt x="526439" y="247"/>
                </a:moveTo>
                <a:lnTo>
                  <a:pt x="689586" y="247"/>
                </a:lnTo>
                <a:lnTo>
                  <a:pt x="689586" y="55816"/>
                </a:lnTo>
                <a:lnTo>
                  <a:pt x="641876" y="55816"/>
                </a:lnTo>
                <a:lnTo>
                  <a:pt x="641876" y="247362"/>
                </a:lnTo>
                <a:lnTo>
                  <a:pt x="574149" y="247362"/>
                </a:lnTo>
                <a:lnTo>
                  <a:pt x="574149" y="55816"/>
                </a:lnTo>
                <a:lnTo>
                  <a:pt x="526439" y="55816"/>
                </a:lnTo>
                <a:close/>
                <a:moveTo>
                  <a:pt x="442470" y="247"/>
                </a:moveTo>
                <a:lnTo>
                  <a:pt x="510194" y="247"/>
                </a:lnTo>
                <a:lnTo>
                  <a:pt x="510194" y="247116"/>
                </a:lnTo>
                <a:lnTo>
                  <a:pt x="442470" y="247116"/>
                </a:lnTo>
                <a:close/>
                <a:moveTo>
                  <a:pt x="248102" y="247"/>
                </a:moveTo>
                <a:lnTo>
                  <a:pt x="250146" y="247"/>
                </a:lnTo>
                <a:lnTo>
                  <a:pt x="249899" y="247077"/>
                </a:lnTo>
                <a:lnTo>
                  <a:pt x="249900" y="247078"/>
                </a:lnTo>
                <a:lnTo>
                  <a:pt x="249900" y="247113"/>
                </a:lnTo>
                <a:lnTo>
                  <a:pt x="249899" y="247111"/>
                </a:lnTo>
                <a:lnTo>
                  <a:pt x="249899" y="247113"/>
                </a:lnTo>
                <a:lnTo>
                  <a:pt x="249899" y="247114"/>
                </a:lnTo>
                <a:lnTo>
                  <a:pt x="249899" y="247116"/>
                </a:lnTo>
                <a:lnTo>
                  <a:pt x="249864" y="247116"/>
                </a:lnTo>
                <a:lnTo>
                  <a:pt x="249864" y="247114"/>
                </a:lnTo>
                <a:lnTo>
                  <a:pt x="0" y="247114"/>
                </a:lnTo>
                <a:cubicBezTo>
                  <a:pt x="246" y="226289"/>
                  <a:pt x="2784" y="205994"/>
                  <a:pt x="7858" y="186719"/>
                </a:cubicBezTo>
                <a:lnTo>
                  <a:pt x="249861" y="247105"/>
                </a:lnTo>
                <a:lnTo>
                  <a:pt x="249859" y="247095"/>
                </a:lnTo>
                <a:lnTo>
                  <a:pt x="24103" y="142073"/>
                </a:lnTo>
                <a:cubicBezTo>
                  <a:pt x="32736" y="123539"/>
                  <a:pt x="43906" y="106273"/>
                  <a:pt x="56837" y="90557"/>
                </a:cubicBezTo>
                <a:lnTo>
                  <a:pt x="249854" y="247076"/>
                </a:lnTo>
                <a:lnTo>
                  <a:pt x="249834" y="246997"/>
                </a:lnTo>
                <a:lnTo>
                  <a:pt x="92849" y="55039"/>
                </a:lnTo>
                <a:cubicBezTo>
                  <a:pt x="108600" y="42353"/>
                  <a:pt x="125831" y="31712"/>
                  <a:pt x="144612" y="23078"/>
                </a:cubicBezTo>
                <a:lnTo>
                  <a:pt x="249821" y="246945"/>
                </a:lnTo>
                <a:lnTo>
                  <a:pt x="189750" y="7364"/>
                </a:lnTo>
                <a:cubicBezTo>
                  <a:pt x="208531" y="2784"/>
                  <a:pt x="228052" y="247"/>
                  <a:pt x="248102" y="247"/>
                </a:cubicBezTo>
                <a:close/>
                <a:moveTo>
                  <a:pt x="352898" y="0"/>
                </a:moveTo>
                <a:lnTo>
                  <a:pt x="430524" y="0"/>
                </a:lnTo>
                <a:lnTo>
                  <a:pt x="330557" y="124315"/>
                </a:lnTo>
                <a:lnTo>
                  <a:pt x="431017" y="247116"/>
                </a:lnTo>
                <a:lnTo>
                  <a:pt x="355716" y="247116"/>
                </a:lnTo>
                <a:lnTo>
                  <a:pt x="266144" y="150954"/>
                </a:lnTo>
                <a:lnTo>
                  <a:pt x="266144" y="959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1"/>
              <a:t> dsafasdfadsfdsfasdfsadfasdfadsf sdaf asdfasdf</a:t>
            </a:r>
          </a:p>
        </p:txBody>
      </p:sp>
    </p:spTree>
    <p:extLst>
      <p:ext uri="{BB962C8B-B14F-4D97-AF65-F5344CB8AC3E}">
        <p14:creationId xmlns:p14="http://schemas.microsoft.com/office/powerpoint/2010/main" val="1128622433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ighlight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0" y="0"/>
            <a:ext cx="12192000" cy="6857999"/>
          </a:xfrm>
          <a:solidFill>
            <a:schemeClr val="tx1"/>
          </a:solidFill>
        </p:spPr>
        <p:txBody>
          <a:bodyPr tIns="0" rIns="360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the image to the clipboard,</a:t>
            </a:r>
            <a:br>
              <a:rPr lang="en-US" dirty="0"/>
            </a:br>
            <a:r>
              <a:rPr lang="en-US" dirty="0"/>
              <a:t> select the placeholder </a:t>
            </a:r>
            <a:br>
              <a:rPr lang="en-US" dirty="0"/>
            </a:br>
            <a:r>
              <a:rPr lang="en-US" dirty="0"/>
              <a:t>and paste the image.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" y="0"/>
            <a:ext cx="9875838" cy="6858000"/>
          </a:xfrm>
          <a:gradFill>
            <a:gsLst>
              <a:gs pos="0">
                <a:schemeClr val="tx1">
                  <a:alpha val="50000"/>
                </a:schemeClr>
              </a:gs>
              <a:gs pos="45000">
                <a:schemeClr val="tx1">
                  <a:alpha val="0"/>
                </a:schemeClr>
              </a:gs>
            </a:gsLst>
            <a:lin ang="3600000" scaled="0"/>
          </a:gradFill>
        </p:spPr>
        <p:txBody>
          <a:bodyPr lIns="370800" tIns="367200"/>
          <a:lstStyle>
            <a:lvl1pPr marL="0" indent="0">
              <a:buClrTx/>
              <a:buFont typeface="Franklin Gothic Medium" panose="020B0603020102020204" pitchFamily="34" charset="0"/>
              <a:buNone/>
              <a:defRPr sz="3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74B639C-9221-9BDD-0103-AF80E5F4FC6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71475" y="2816225"/>
            <a:ext cx="3671888" cy="22336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EA6A5AB-5F58-422C-FC11-9570CAC5B5E8}"/>
              </a:ext>
            </a:extLst>
          </p:cNvPr>
          <p:cNvSpPr/>
          <p:nvPr userDrawn="1"/>
        </p:nvSpPr>
        <p:spPr bwMode="gray">
          <a:xfrm>
            <a:off x="12233756" y="6026150"/>
            <a:ext cx="1963144" cy="82867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Logo Color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For light images,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logo color can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changed to black.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D1980954-6FA1-FA07-4041-D754784A207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93A7D0-1DA0-2B4F-AEBF-6A0CCA212770}" type="datetime3">
              <a:rPr lang="de-DE" smtClean="0"/>
              <a:t>01/09/2025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BB377EE-E522-561C-164E-DE25C9BDA1C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Dominik Fuchß et al. – Beyond Retrieval: A Study of Using LLM Ensembles for Candidate Filtering in Requirements Traceability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544A298-CA43-241E-F64B-02F6BEC45A0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martArt Placeholder 4">
            <a:extLst>
              <a:ext uri="{FF2B5EF4-FFF2-40B4-BE49-F238E27FC236}">
                <a16:creationId xmlns:a16="http://schemas.microsoft.com/office/drawing/2014/main" id="{5EB352FB-5D9C-29FF-9EFE-4F1988C355BE}"/>
              </a:ext>
            </a:extLst>
          </p:cNvPr>
          <p:cNvSpPr>
            <a:spLocks noGrp="1" noChangeAspect="1"/>
          </p:cNvSpPr>
          <p:nvPr>
            <p:ph type="dgm" sz="quarter" idx="21" hasCustomPrompt="1"/>
          </p:nvPr>
        </p:nvSpPr>
        <p:spPr bwMode="gray">
          <a:xfrm>
            <a:off x="11140463" y="6437457"/>
            <a:ext cx="689586" cy="247362"/>
          </a:xfrm>
          <a:custGeom>
            <a:avLst/>
            <a:gdLst>
              <a:gd name="connsiteX0" fmla="*/ 526439 w 689586"/>
              <a:gd name="connsiteY0" fmla="*/ 247 h 247362"/>
              <a:gd name="connsiteX1" fmla="*/ 689586 w 689586"/>
              <a:gd name="connsiteY1" fmla="*/ 247 h 247362"/>
              <a:gd name="connsiteX2" fmla="*/ 689586 w 689586"/>
              <a:gd name="connsiteY2" fmla="*/ 55816 h 247362"/>
              <a:gd name="connsiteX3" fmla="*/ 641876 w 689586"/>
              <a:gd name="connsiteY3" fmla="*/ 55816 h 247362"/>
              <a:gd name="connsiteX4" fmla="*/ 641876 w 689586"/>
              <a:gd name="connsiteY4" fmla="*/ 247362 h 247362"/>
              <a:gd name="connsiteX5" fmla="*/ 574149 w 689586"/>
              <a:gd name="connsiteY5" fmla="*/ 247362 h 247362"/>
              <a:gd name="connsiteX6" fmla="*/ 574149 w 689586"/>
              <a:gd name="connsiteY6" fmla="*/ 55816 h 247362"/>
              <a:gd name="connsiteX7" fmla="*/ 526439 w 689586"/>
              <a:gd name="connsiteY7" fmla="*/ 55816 h 247362"/>
              <a:gd name="connsiteX8" fmla="*/ 442470 w 689586"/>
              <a:gd name="connsiteY8" fmla="*/ 247 h 247362"/>
              <a:gd name="connsiteX9" fmla="*/ 510194 w 689586"/>
              <a:gd name="connsiteY9" fmla="*/ 247 h 247362"/>
              <a:gd name="connsiteX10" fmla="*/ 510194 w 689586"/>
              <a:gd name="connsiteY10" fmla="*/ 247116 h 247362"/>
              <a:gd name="connsiteX11" fmla="*/ 442470 w 689586"/>
              <a:gd name="connsiteY11" fmla="*/ 247116 h 247362"/>
              <a:gd name="connsiteX12" fmla="*/ 248102 w 689586"/>
              <a:gd name="connsiteY12" fmla="*/ 247 h 247362"/>
              <a:gd name="connsiteX13" fmla="*/ 250146 w 689586"/>
              <a:gd name="connsiteY13" fmla="*/ 247 h 247362"/>
              <a:gd name="connsiteX14" fmla="*/ 249899 w 689586"/>
              <a:gd name="connsiteY14" fmla="*/ 247077 h 247362"/>
              <a:gd name="connsiteX15" fmla="*/ 249900 w 689586"/>
              <a:gd name="connsiteY15" fmla="*/ 247078 h 247362"/>
              <a:gd name="connsiteX16" fmla="*/ 249900 w 689586"/>
              <a:gd name="connsiteY16" fmla="*/ 247113 h 247362"/>
              <a:gd name="connsiteX17" fmla="*/ 249899 w 689586"/>
              <a:gd name="connsiteY17" fmla="*/ 247111 h 247362"/>
              <a:gd name="connsiteX18" fmla="*/ 249899 w 689586"/>
              <a:gd name="connsiteY18" fmla="*/ 247113 h 247362"/>
              <a:gd name="connsiteX19" fmla="*/ 249899 w 689586"/>
              <a:gd name="connsiteY19" fmla="*/ 247114 h 247362"/>
              <a:gd name="connsiteX20" fmla="*/ 249899 w 689586"/>
              <a:gd name="connsiteY20" fmla="*/ 247116 h 247362"/>
              <a:gd name="connsiteX21" fmla="*/ 249864 w 689586"/>
              <a:gd name="connsiteY21" fmla="*/ 247116 h 247362"/>
              <a:gd name="connsiteX22" fmla="*/ 249864 w 689586"/>
              <a:gd name="connsiteY22" fmla="*/ 247114 h 247362"/>
              <a:gd name="connsiteX23" fmla="*/ 0 w 689586"/>
              <a:gd name="connsiteY23" fmla="*/ 247114 h 247362"/>
              <a:gd name="connsiteX24" fmla="*/ 7858 w 689586"/>
              <a:gd name="connsiteY24" fmla="*/ 186719 h 247362"/>
              <a:gd name="connsiteX25" fmla="*/ 249861 w 689586"/>
              <a:gd name="connsiteY25" fmla="*/ 247105 h 247362"/>
              <a:gd name="connsiteX26" fmla="*/ 249859 w 689586"/>
              <a:gd name="connsiteY26" fmla="*/ 247095 h 247362"/>
              <a:gd name="connsiteX27" fmla="*/ 24103 w 689586"/>
              <a:gd name="connsiteY27" fmla="*/ 142073 h 247362"/>
              <a:gd name="connsiteX28" fmla="*/ 56837 w 689586"/>
              <a:gd name="connsiteY28" fmla="*/ 90557 h 247362"/>
              <a:gd name="connsiteX29" fmla="*/ 249854 w 689586"/>
              <a:gd name="connsiteY29" fmla="*/ 247076 h 247362"/>
              <a:gd name="connsiteX30" fmla="*/ 249834 w 689586"/>
              <a:gd name="connsiteY30" fmla="*/ 246997 h 247362"/>
              <a:gd name="connsiteX31" fmla="*/ 92849 w 689586"/>
              <a:gd name="connsiteY31" fmla="*/ 55039 h 247362"/>
              <a:gd name="connsiteX32" fmla="*/ 144612 w 689586"/>
              <a:gd name="connsiteY32" fmla="*/ 23078 h 247362"/>
              <a:gd name="connsiteX33" fmla="*/ 249821 w 689586"/>
              <a:gd name="connsiteY33" fmla="*/ 246945 h 247362"/>
              <a:gd name="connsiteX34" fmla="*/ 189750 w 689586"/>
              <a:gd name="connsiteY34" fmla="*/ 7364 h 247362"/>
              <a:gd name="connsiteX35" fmla="*/ 248102 w 689586"/>
              <a:gd name="connsiteY35" fmla="*/ 247 h 247362"/>
              <a:gd name="connsiteX36" fmla="*/ 352898 w 689586"/>
              <a:gd name="connsiteY36" fmla="*/ 0 h 247362"/>
              <a:gd name="connsiteX37" fmla="*/ 430524 w 689586"/>
              <a:gd name="connsiteY37" fmla="*/ 0 h 247362"/>
              <a:gd name="connsiteX38" fmla="*/ 330557 w 689586"/>
              <a:gd name="connsiteY38" fmla="*/ 124315 h 247362"/>
              <a:gd name="connsiteX39" fmla="*/ 431017 w 689586"/>
              <a:gd name="connsiteY39" fmla="*/ 247116 h 247362"/>
              <a:gd name="connsiteX40" fmla="*/ 355716 w 689586"/>
              <a:gd name="connsiteY40" fmla="*/ 247116 h 247362"/>
              <a:gd name="connsiteX41" fmla="*/ 266144 w 689586"/>
              <a:gd name="connsiteY41" fmla="*/ 150954 h 247362"/>
              <a:gd name="connsiteX42" fmla="*/ 266144 w 689586"/>
              <a:gd name="connsiteY42" fmla="*/ 95916 h 24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89586" h="247362">
                <a:moveTo>
                  <a:pt x="526439" y="247"/>
                </a:moveTo>
                <a:lnTo>
                  <a:pt x="689586" y="247"/>
                </a:lnTo>
                <a:lnTo>
                  <a:pt x="689586" y="55816"/>
                </a:lnTo>
                <a:lnTo>
                  <a:pt x="641876" y="55816"/>
                </a:lnTo>
                <a:lnTo>
                  <a:pt x="641876" y="247362"/>
                </a:lnTo>
                <a:lnTo>
                  <a:pt x="574149" y="247362"/>
                </a:lnTo>
                <a:lnTo>
                  <a:pt x="574149" y="55816"/>
                </a:lnTo>
                <a:lnTo>
                  <a:pt x="526439" y="55816"/>
                </a:lnTo>
                <a:close/>
                <a:moveTo>
                  <a:pt x="442470" y="247"/>
                </a:moveTo>
                <a:lnTo>
                  <a:pt x="510194" y="247"/>
                </a:lnTo>
                <a:lnTo>
                  <a:pt x="510194" y="247116"/>
                </a:lnTo>
                <a:lnTo>
                  <a:pt x="442470" y="247116"/>
                </a:lnTo>
                <a:close/>
                <a:moveTo>
                  <a:pt x="248102" y="247"/>
                </a:moveTo>
                <a:lnTo>
                  <a:pt x="250146" y="247"/>
                </a:lnTo>
                <a:lnTo>
                  <a:pt x="249899" y="247077"/>
                </a:lnTo>
                <a:lnTo>
                  <a:pt x="249900" y="247078"/>
                </a:lnTo>
                <a:lnTo>
                  <a:pt x="249900" y="247113"/>
                </a:lnTo>
                <a:lnTo>
                  <a:pt x="249899" y="247111"/>
                </a:lnTo>
                <a:lnTo>
                  <a:pt x="249899" y="247113"/>
                </a:lnTo>
                <a:lnTo>
                  <a:pt x="249899" y="247114"/>
                </a:lnTo>
                <a:lnTo>
                  <a:pt x="249899" y="247116"/>
                </a:lnTo>
                <a:lnTo>
                  <a:pt x="249864" y="247116"/>
                </a:lnTo>
                <a:lnTo>
                  <a:pt x="249864" y="247114"/>
                </a:lnTo>
                <a:lnTo>
                  <a:pt x="0" y="247114"/>
                </a:lnTo>
                <a:cubicBezTo>
                  <a:pt x="246" y="226289"/>
                  <a:pt x="2784" y="205994"/>
                  <a:pt x="7858" y="186719"/>
                </a:cubicBezTo>
                <a:lnTo>
                  <a:pt x="249861" y="247105"/>
                </a:lnTo>
                <a:lnTo>
                  <a:pt x="249859" y="247095"/>
                </a:lnTo>
                <a:lnTo>
                  <a:pt x="24103" y="142073"/>
                </a:lnTo>
                <a:cubicBezTo>
                  <a:pt x="32736" y="123539"/>
                  <a:pt x="43906" y="106273"/>
                  <a:pt x="56837" y="90557"/>
                </a:cubicBezTo>
                <a:lnTo>
                  <a:pt x="249854" y="247076"/>
                </a:lnTo>
                <a:lnTo>
                  <a:pt x="249834" y="246997"/>
                </a:lnTo>
                <a:lnTo>
                  <a:pt x="92849" y="55039"/>
                </a:lnTo>
                <a:cubicBezTo>
                  <a:pt x="108600" y="42353"/>
                  <a:pt x="125831" y="31712"/>
                  <a:pt x="144612" y="23078"/>
                </a:cubicBezTo>
                <a:lnTo>
                  <a:pt x="249821" y="246945"/>
                </a:lnTo>
                <a:lnTo>
                  <a:pt x="189750" y="7364"/>
                </a:lnTo>
                <a:cubicBezTo>
                  <a:pt x="208531" y="2784"/>
                  <a:pt x="228052" y="247"/>
                  <a:pt x="248102" y="247"/>
                </a:cubicBezTo>
                <a:close/>
                <a:moveTo>
                  <a:pt x="352898" y="0"/>
                </a:moveTo>
                <a:lnTo>
                  <a:pt x="430524" y="0"/>
                </a:lnTo>
                <a:lnTo>
                  <a:pt x="330557" y="124315"/>
                </a:lnTo>
                <a:lnTo>
                  <a:pt x="431017" y="247116"/>
                </a:lnTo>
                <a:lnTo>
                  <a:pt x="355716" y="247116"/>
                </a:lnTo>
                <a:lnTo>
                  <a:pt x="266144" y="150954"/>
                </a:lnTo>
                <a:lnTo>
                  <a:pt x="266144" y="959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1"/>
              <a:t> dsafasdfadsfdsfasdfsadfasdfadsf sdaf asdfasdf</a:t>
            </a:r>
          </a:p>
        </p:txBody>
      </p:sp>
    </p:spTree>
    <p:extLst>
      <p:ext uri="{BB962C8B-B14F-4D97-AF65-F5344CB8AC3E}">
        <p14:creationId xmlns:p14="http://schemas.microsoft.com/office/powerpoint/2010/main" val="1354465971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68300"/>
            <a:ext cx="7561263" cy="4681538"/>
          </a:xfrm>
        </p:spPr>
        <p:txBody>
          <a:bodyPr/>
          <a:lstStyle>
            <a:lvl1pPr marL="0" indent="0">
              <a:buClrTx/>
              <a:buFont typeface="Franklin Gothic Medium" panose="020B0603020102020204" pitchFamily="34" charset="0"/>
              <a:buNone/>
              <a:defRPr sz="5000"/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8148637" y="5265738"/>
            <a:ext cx="3671887" cy="1011236"/>
          </a:xfrm>
        </p:spPr>
        <p:txBody>
          <a:bodyPr anchor="t"/>
          <a:lstStyle>
            <a:lvl1pPr algn="r">
              <a:lnSpc>
                <a:spcPct val="85000"/>
              </a:lnSpc>
              <a:spcBef>
                <a:spcPts val="300"/>
              </a:spcBef>
              <a:spcAft>
                <a:spcPts val="300"/>
              </a:spcAft>
              <a:defRPr sz="2000" b="1">
                <a:solidFill>
                  <a:schemeClr val="accent1"/>
                </a:solidFill>
              </a:defRPr>
            </a:lvl1pPr>
            <a:lvl2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3pPr>
            <a:lvl4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600" b="0">
                <a:solidFill>
                  <a:schemeClr val="tx1"/>
                </a:solidFill>
              </a:defRPr>
            </a:lvl4pPr>
            <a:lvl5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5pPr>
            <a:lvl6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6pPr>
            <a:lvl7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7pPr>
            <a:lvl8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8pPr>
            <a:lvl9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8A4DE-C74C-4808-FDCB-EBF6770F28A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8DC2C7C-4113-C54E-A816-08DEE1506E7F}" type="datetime3">
              <a:rPr lang="de-DE" smtClean="0"/>
              <a:t>01/09/2025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D1B3FA-E430-88B7-E277-5600359CFE9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Dominik Fuchß et al. – Beyond Retrieval: A Study of Using LLM Ensembles for Candidate Filtering in Requirements Traceability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1F58DB-2C93-B018-29B4-F68DDB674B8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42051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DF83F67C-6F11-812D-C9A9-0CCF3FAD3E15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0" y="6858000"/>
            <a:ext cx="0" cy="0"/>
          </a:xfrm>
          <a:prstGeom prst="rect">
            <a:avLst/>
          </a:prstGeom>
        </p:spPr>
        <p:txBody>
          <a:bodyPr wrap="none">
            <a:normAutofit/>
          </a:bodyPr>
          <a:lstStyle>
            <a:lvl1pPr>
              <a:defRPr>
                <a:noFill/>
              </a:defRPr>
            </a:lvl1pPr>
          </a:lstStyle>
          <a:p>
            <a:fld id="{2E428235-826D-214D-899D-C51281BA81D1}" type="datetime3">
              <a:rPr lang="de-DE" smtClean="0"/>
              <a:t>01/09/2025</a:t>
            </a:fld>
            <a:endParaRPr lang="en-US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7D85C20-697F-36B4-27AB-4369535E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r>
              <a:rPr lang="en-US"/>
              <a:t>Dominik Fuchß et al. – Beyond Retrieval: A Study of Using LLM Ensembles for Candidate Filtering in Requirements Traceability</a:t>
            </a:r>
            <a:endParaRPr lang="en-US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1AD7C5E3-7820-0372-2225-AD27411D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3E4CDB45-9507-051E-FC07-208E38906803}"/>
              </a:ext>
            </a:extLst>
          </p:cNvPr>
          <p:cNvGrpSpPr>
            <a:grpSpLocks/>
          </p:cNvGrpSpPr>
          <p:nvPr userDrawn="1"/>
        </p:nvGrpSpPr>
        <p:grpSpPr bwMode="gray">
          <a:xfrm>
            <a:off x="5484000" y="3209400"/>
            <a:ext cx="1224000" cy="439200"/>
            <a:chOff x="11189494" y="381000"/>
            <a:chExt cx="621506" cy="222941"/>
          </a:xfrm>
        </p:grpSpPr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77E21D00-0F9F-CF9A-2404-7B982CA99715}"/>
                </a:ext>
              </a:extLst>
            </p:cNvPr>
            <p:cNvSpPr/>
            <p:nvPr/>
          </p:nvSpPr>
          <p:spPr bwMode="gray">
            <a:xfrm>
              <a:off x="11360511" y="381000"/>
              <a:ext cx="450489" cy="222941"/>
            </a:xfrm>
            <a:custGeom>
              <a:avLst/>
              <a:gdLst>
                <a:gd name="connsiteX0" fmla="*/ 303449 w 450489"/>
                <a:gd name="connsiteY0" fmla="*/ 222 h 222941"/>
                <a:gd name="connsiteX1" fmla="*/ 450489 w 450489"/>
                <a:gd name="connsiteY1" fmla="*/ 222 h 222941"/>
                <a:gd name="connsiteX2" fmla="*/ 450489 w 450489"/>
                <a:gd name="connsiteY2" fmla="*/ 50305 h 222941"/>
                <a:gd name="connsiteX3" fmla="*/ 407489 w 450489"/>
                <a:gd name="connsiteY3" fmla="*/ 50305 h 222941"/>
                <a:gd name="connsiteX4" fmla="*/ 407489 w 450489"/>
                <a:gd name="connsiteY4" fmla="*/ 222941 h 222941"/>
                <a:gd name="connsiteX5" fmla="*/ 346449 w 450489"/>
                <a:gd name="connsiteY5" fmla="*/ 222941 h 222941"/>
                <a:gd name="connsiteX6" fmla="*/ 346449 w 450489"/>
                <a:gd name="connsiteY6" fmla="*/ 50305 h 222941"/>
                <a:gd name="connsiteX7" fmla="*/ 303449 w 450489"/>
                <a:gd name="connsiteY7" fmla="*/ 50305 h 222941"/>
                <a:gd name="connsiteX8" fmla="*/ 227770 w 450489"/>
                <a:gd name="connsiteY8" fmla="*/ 222 h 222941"/>
                <a:gd name="connsiteX9" fmla="*/ 288808 w 450489"/>
                <a:gd name="connsiteY9" fmla="*/ 222 h 222941"/>
                <a:gd name="connsiteX10" fmla="*/ 288808 w 450489"/>
                <a:gd name="connsiteY10" fmla="*/ 222719 h 222941"/>
                <a:gd name="connsiteX11" fmla="*/ 227770 w 450489"/>
                <a:gd name="connsiteY11" fmla="*/ 222719 h 222941"/>
                <a:gd name="connsiteX12" fmla="*/ 52591 w 450489"/>
                <a:gd name="connsiteY12" fmla="*/ 222 h 222941"/>
                <a:gd name="connsiteX13" fmla="*/ 54433 w 450489"/>
                <a:gd name="connsiteY13" fmla="*/ 222 h 222941"/>
                <a:gd name="connsiteX14" fmla="*/ 54211 w 450489"/>
                <a:gd name="connsiteY14" fmla="*/ 222719 h 222941"/>
                <a:gd name="connsiteX15" fmla="*/ 54179 w 450489"/>
                <a:gd name="connsiteY15" fmla="*/ 222719 h 222941"/>
                <a:gd name="connsiteX16" fmla="*/ 0 w 450489"/>
                <a:gd name="connsiteY16" fmla="*/ 6637 h 222941"/>
                <a:gd name="connsiteX17" fmla="*/ 52591 w 450489"/>
                <a:gd name="connsiteY17" fmla="*/ 222 h 222941"/>
                <a:gd name="connsiteX18" fmla="*/ 147041 w 450489"/>
                <a:gd name="connsiteY18" fmla="*/ 0 h 222941"/>
                <a:gd name="connsiteX19" fmla="*/ 217003 w 450489"/>
                <a:gd name="connsiteY19" fmla="*/ 0 h 222941"/>
                <a:gd name="connsiteX20" fmla="*/ 126906 w 450489"/>
                <a:gd name="connsiteY20" fmla="*/ 112042 h 222941"/>
                <a:gd name="connsiteX21" fmla="*/ 217448 w 450489"/>
                <a:gd name="connsiteY21" fmla="*/ 222719 h 222941"/>
                <a:gd name="connsiteX22" fmla="*/ 149581 w 450489"/>
                <a:gd name="connsiteY22" fmla="*/ 222719 h 222941"/>
                <a:gd name="connsiteX23" fmla="*/ 68852 w 450489"/>
                <a:gd name="connsiteY23" fmla="*/ 136051 h 222941"/>
                <a:gd name="connsiteX24" fmla="*/ 68852 w 450489"/>
                <a:gd name="connsiteY24" fmla="*/ 86446 h 22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0489" h="222941">
                  <a:moveTo>
                    <a:pt x="303449" y="222"/>
                  </a:moveTo>
                  <a:lnTo>
                    <a:pt x="450489" y="222"/>
                  </a:lnTo>
                  <a:lnTo>
                    <a:pt x="450489" y="50305"/>
                  </a:lnTo>
                  <a:lnTo>
                    <a:pt x="407489" y="50305"/>
                  </a:lnTo>
                  <a:lnTo>
                    <a:pt x="407489" y="222941"/>
                  </a:lnTo>
                  <a:lnTo>
                    <a:pt x="346449" y="222941"/>
                  </a:lnTo>
                  <a:lnTo>
                    <a:pt x="346449" y="50305"/>
                  </a:lnTo>
                  <a:lnTo>
                    <a:pt x="303449" y="50305"/>
                  </a:lnTo>
                  <a:close/>
                  <a:moveTo>
                    <a:pt x="227770" y="222"/>
                  </a:moveTo>
                  <a:lnTo>
                    <a:pt x="288808" y="222"/>
                  </a:lnTo>
                  <a:lnTo>
                    <a:pt x="288808" y="222719"/>
                  </a:lnTo>
                  <a:lnTo>
                    <a:pt x="227770" y="222719"/>
                  </a:lnTo>
                  <a:close/>
                  <a:moveTo>
                    <a:pt x="52591" y="222"/>
                  </a:moveTo>
                  <a:lnTo>
                    <a:pt x="54433" y="222"/>
                  </a:lnTo>
                  <a:lnTo>
                    <a:pt x="54211" y="222719"/>
                  </a:lnTo>
                  <a:lnTo>
                    <a:pt x="54179" y="222719"/>
                  </a:lnTo>
                  <a:lnTo>
                    <a:pt x="0" y="6637"/>
                  </a:lnTo>
                  <a:cubicBezTo>
                    <a:pt x="16927" y="2509"/>
                    <a:pt x="34521" y="222"/>
                    <a:pt x="52591" y="222"/>
                  </a:cubicBezTo>
                  <a:close/>
                  <a:moveTo>
                    <a:pt x="147041" y="0"/>
                  </a:moveTo>
                  <a:lnTo>
                    <a:pt x="217003" y="0"/>
                  </a:lnTo>
                  <a:lnTo>
                    <a:pt x="126906" y="112042"/>
                  </a:lnTo>
                  <a:lnTo>
                    <a:pt x="217448" y="222719"/>
                  </a:lnTo>
                  <a:lnTo>
                    <a:pt x="149581" y="222719"/>
                  </a:lnTo>
                  <a:lnTo>
                    <a:pt x="68852" y="136051"/>
                  </a:lnTo>
                  <a:lnTo>
                    <a:pt x="68852" y="8644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2B7C94D0-DD91-0D9E-E79B-7B7E82C21C56}"/>
                </a:ext>
              </a:extLst>
            </p:cNvPr>
            <p:cNvSpPr/>
            <p:nvPr/>
          </p:nvSpPr>
          <p:spPr bwMode="gray">
            <a:xfrm>
              <a:off x="11189494" y="401800"/>
              <a:ext cx="225229" cy="201918"/>
            </a:xfrm>
            <a:custGeom>
              <a:avLst/>
              <a:gdLst>
                <a:gd name="connsiteX0" fmla="*/ 225193 w 225229"/>
                <a:gd name="connsiteY0" fmla="*/ 201842 h 201918"/>
                <a:gd name="connsiteX1" fmla="*/ 225228 w 225229"/>
                <a:gd name="connsiteY1" fmla="*/ 201885 h 201918"/>
                <a:gd name="connsiteX2" fmla="*/ 225228 w 225229"/>
                <a:gd name="connsiteY2" fmla="*/ 201917 h 201918"/>
                <a:gd name="connsiteX3" fmla="*/ 7082 w 225229"/>
                <a:gd name="connsiteY3" fmla="*/ 147485 h 201918"/>
                <a:gd name="connsiteX4" fmla="*/ 225228 w 225229"/>
                <a:gd name="connsiteY4" fmla="*/ 201918 h 201918"/>
                <a:gd name="connsiteX5" fmla="*/ 0 w 225229"/>
                <a:gd name="connsiteY5" fmla="*/ 201918 h 201918"/>
                <a:gd name="connsiteX6" fmla="*/ 7082 w 225229"/>
                <a:gd name="connsiteY6" fmla="*/ 147485 h 201918"/>
                <a:gd name="connsiteX7" fmla="*/ 51226 w 225229"/>
                <a:gd name="connsiteY7" fmla="*/ 60817 h 201918"/>
                <a:gd name="connsiteX8" fmla="*/ 225229 w 225229"/>
                <a:gd name="connsiteY8" fmla="*/ 201918 h 201918"/>
                <a:gd name="connsiteX9" fmla="*/ 21723 w 225229"/>
                <a:gd name="connsiteY9" fmla="*/ 107247 h 201918"/>
                <a:gd name="connsiteX10" fmla="*/ 51226 w 225229"/>
                <a:gd name="connsiteY10" fmla="*/ 60817 h 201918"/>
                <a:gd name="connsiteX11" fmla="*/ 130335 w 225229"/>
                <a:gd name="connsiteY11" fmla="*/ 0 h 201918"/>
                <a:gd name="connsiteX12" fmla="*/ 225193 w 225229"/>
                <a:gd name="connsiteY12" fmla="*/ 201842 h 201918"/>
                <a:gd name="connsiteX13" fmla="*/ 83682 w 225229"/>
                <a:gd name="connsiteY13" fmla="*/ 28805 h 201918"/>
                <a:gd name="connsiteX14" fmla="*/ 130335 w 225229"/>
                <a:gd name="connsiteY14" fmla="*/ 0 h 201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5229" h="201918">
                  <a:moveTo>
                    <a:pt x="225193" y="201842"/>
                  </a:moveTo>
                  <a:lnTo>
                    <a:pt x="225228" y="201885"/>
                  </a:lnTo>
                  <a:lnTo>
                    <a:pt x="225228" y="201917"/>
                  </a:lnTo>
                  <a:close/>
                  <a:moveTo>
                    <a:pt x="7082" y="147485"/>
                  </a:moveTo>
                  <a:lnTo>
                    <a:pt x="225228" y="201918"/>
                  </a:lnTo>
                  <a:lnTo>
                    <a:pt x="0" y="201918"/>
                  </a:lnTo>
                  <a:cubicBezTo>
                    <a:pt x="222" y="183149"/>
                    <a:pt x="2509" y="164857"/>
                    <a:pt x="7082" y="147485"/>
                  </a:cubicBezTo>
                  <a:close/>
                  <a:moveTo>
                    <a:pt x="51226" y="60817"/>
                  </a:moveTo>
                  <a:lnTo>
                    <a:pt x="225229" y="201918"/>
                  </a:lnTo>
                  <a:lnTo>
                    <a:pt x="21723" y="107247"/>
                  </a:lnTo>
                  <a:cubicBezTo>
                    <a:pt x="29504" y="90543"/>
                    <a:pt x="39571" y="74981"/>
                    <a:pt x="51226" y="60817"/>
                  </a:cubicBezTo>
                  <a:close/>
                  <a:moveTo>
                    <a:pt x="130335" y="0"/>
                  </a:moveTo>
                  <a:lnTo>
                    <a:pt x="225193" y="201842"/>
                  </a:lnTo>
                  <a:lnTo>
                    <a:pt x="83682" y="28805"/>
                  </a:lnTo>
                  <a:cubicBezTo>
                    <a:pt x="97878" y="17372"/>
                    <a:pt x="113408" y="7781"/>
                    <a:pt x="13033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7831357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horizontal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E617D12E-D9F2-FE30-962E-F64655611604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 bwMode="gray">
          <a:xfrm>
            <a:off x="0" y="1"/>
            <a:ext cx="12191999" cy="3824287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46F4A2-1BBD-C6A2-7866-B5B1968C94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71475" y="4038599"/>
            <a:ext cx="5616575" cy="1694655"/>
          </a:xfrm>
        </p:spPr>
        <p:txBody>
          <a:bodyPr rIns="0" anchor="t"/>
          <a:lstStyle>
            <a:lvl1pPr algn="l">
              <a:defRPr sz="5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604293-CF1F-A295-5586-92D0F86F4A3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71475" y="5733256"/>
            <a:ext cx="5616575" cy="543718"/>
          </a:xfrm>
        </p:spPr>
        <p:txBody>
          <a:bodyPr rIns="0" anchor="b"/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2pPr>
            <a:lvl3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3pPr>
            <a:lvl4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5pPr>
            <a:lvl6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6pPr>
            <a:lvl7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7pPr>
            <a:lvl8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8pPr>
            <a:lvl9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9" name="Inhaltsplatzhalter 18">
            <a:extLst>
              <a:ext uri="{FF2B5EF4-FFF2-40B4-BE49-F238E27FC236}">
                <a16:creationId xmlns:a16="http://schemas.microsoft.com/office/drawing/2014/main" id="{EA0F1769-10E8-A988-F711-DB28498A25E4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 bwMode="black">
          <a:xfrm>
            <a:off x="10488487" y="5553236"/>
            <a:ext cx="1332038" cy="720564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noFill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noFill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noFill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noFill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noFill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noFill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noFill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noFill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noFill/>
              </a:defRPr>
            </a:lvl9pPr>
          </a:lstStyle>
          <a:p>
            <a:pPr lvl="0"/>
            <a:r>
              <a:rPr lang="en-US" noProof="1"/>
              <a:t>OE Logoplatzhalter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CDC56E0-CC7D-87E3-D66D-6BEE83D8AE75}"/>
              </a:ext>
            </a:extLst>
          </p:cNvPr>
          <p:cNvSpPr/>
          <p:nvPr userDrawn="1"/>
        </p:nvSpPr>
        <p:spPr bwMode="gray">
          <a:xfrm>
            <a:off x="12233756" y="5553236"/>
            <a:ext cx="1640680" cy="72056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OE-Logo (optional)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Insert with a click on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image icon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B05E904A-C9EA-86A7-9664-F1BEB574F064}"/>
              </a:ext>
            </a:extLst>
          </p:cNvPr>
          <p:cNvSpPr txBox="1">
            <a:spLocks/>
          </p:cNvSpPr>
          <p:nvPr userDrawn="1"/>
        </p:nvSpPr>
        <p:spPr bwMode="black">
          <a:xfrm>
            <a:off x="0" y="6858000"/>
            <a:ext cx="0" cy="0"/>
          </a:xfrm>
          <a:prstGeom prst="rect">
            <a:avLst/>
          </a:prstGeom>
        </p:spPr>
        <p:txBody>
          <a:bodyPr vert="horz" wrap="none" lIns="0" tIns="36000" rIns="0" bIns="0" rtlCol="0" anchor="ctr">
            <a:normAutofit fontScale="25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7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Datum aus technischen Gründen nicht deaktivieren!</a:t>
            </a:r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146CC5CD-AF6B-4EF0-3308-79576A9AD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black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r>
              <a:rPr lang="en-US"/>
              <a:t>Dominik Fuchß et al. – Beyond Retrieval: A Study of Using LLM Ensembles for Candidate Filtering in Requirements Traceability</a:t>
            </a:r>
            <a:endParaRPr lang="en-US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4EF9ED98-5AE0-9DB9-A2FD-AB2BDC2F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black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martArt-Platzhalter 10">
            <a:extLst>
              <a:ext uri="{FF2B5EF4-FFF2-40B4-BE49-F238E27FC236}">
                <a16:creationId xmlns:a16="http://schemas.microsoft.com/office/drawing/2014/main" id="{A96C0EF9-BA74-F815-E094-6E6D6E1F1198}"/>
              </a:ext>
            </a:extLst>
          </p:cNvPr>
          <p:cNvSpPr>
            <a:spLocks noGrp="1" noChangeAspect="1"/>
          </p:cNvSpPr>
          <p:nvPr>
            <p:ph type="dgm" sz="quarter" idx="20" hasCustomPrompt="1"/>
          </p:nvPr>
        </p:nvSpPr>
        <p:spPr bwMode="gray">
          <a:xfrm>
            <a:off x="10710878" y="368661"/>
            <a:ext cx="861983" cy="309203"/>
          </a:xfrm>
          <a:custGeom>
            <a:avLst/>
            <a:gdLst>
              <a:gd name="connsiteX0" fmla="*/ 672615 w 881062"/>
              <a:gd name="connsiteY0" fmla="*/ 316 h 316047"/>
              <a:gd name="connsiteX1" fmla="*/ 881062 w 881062"/>
              <a:gd name="connsiteY1" fmla="*/ 316 h 316047"/>
              <a:gd name="connsiteX2" fmla="*/ 881062 w 881062"/>
              <a:gd name="connsiteY2" fmla="*/ 71315 h 316047"/>
              <a:gd name="connsiteX3" fmla="*/ 820105 w 881062"/>
              <a:gd name="connsiteY3" fmla="*/ 71315 h 316047"/>
              <a:gd name="connsiteX4" fmla="*/ 820105 w 881062"/>
              <a:gd name="connsiteY4" fmla="*/ 316047 h 316047"/>
              <a:gd name="connsiteX5" fmla="*/ 733572 w 881062"/>
              <a:gd name="connsiteY5" fmla="*/ 316047 h 316047"/>
              <a:gd name="connsiteX6" fmla="*/ 733572 w 881062"/>
              <a:gd name="connsiteY6" fmla="*/ 71315 h 316047"/>
              <a:gd name="connsiteX7" fmla="*/ 672615 w 881062"/>
              <a:gd name="connsiteY7" fmla="*/ 71315 h 316047"/>
              <a:gd name="connsiteX8" fmla="*/ 565331 w 881062"/>
              <a:gd name="connsiteY8" fmla="*/ 316 h 316047"/>
              <a:gd name="connsiteX9" fmla="*/ 651859 w 881062"/>
              <a:gd name="connsiteY9" fmla="*/ 316 h 316047"/>
              <a:gd name="connsiteX10" fmla="*/ 651859 w 881062"/>
              <a:gd name="connsiteY10" fmla="*/ 315733 h 316047"/>
              <a:gd name="connsiteX11" fmla="*/ 565331 w 881062"/>
              <a:gd name="connsiteY11" fmla="*/ 315733 h 316047"/>
              <a:gd name="connsiteX12" fmla="*/ 316992 w 881062"/>
              <a:gd name="connsiteY12" fmla="*/ 316 h 316047"/>
              <a:gd name="connsiteX13" fmla="*/ 319603 w 881062"/>
              <a:gd name="connsiteY13" fmla="*/ 316 h 316047"/>
              <a:gd name="connsiteX14" fmla="*/ 319289 w 881062"/>
              <a:gd name="connsiteY14" fmla="*/ 315733 h 316047"/>
              <a:gd name="connsiteX15" fmla="*/ 319243 w 881062"/>
              <a:gd name="connsiteY15" fmla="*/ 315733 h 316047"/>
              <a:gd name="connsiteX16" fmla="*/ 319243 w 881062"/>
              <a:gd name="connsiteY16" fmla="*/ 315729 h 316047"/>
              <a:gd name="connsiteX17" fmla="*/ 0 w 881062"/>
              <a:gd name="connsiteY17" fmla="*/ 315729 h 316047"/>
              <a:gd name="connsiteX18" fmla="*/ 10040 w 881062"/>
              <a:gd name="connsiteY18" fmla="*/ 238565 h 316047"/>
              <a:gd name="connsiteX19" fmla="*/ 319239 w 881062"/>
              <a:gd name="connsiteY19" fmla="*/ 315718 h 316047"/>
              <a:gd name="connsiteX20" fmla="*/ 319236 w 881062"/>
              <a:gd name="connsiteY20" fmla="*/ 315705 h 316047"/>
              <a:gd name="connsiteX21" fmla="*/ 30795 w 881062"/>
              <a:gd name="connsiteY21" fmla="*/ 181522 h 316047"/>
              <a:gd name="connsiteX22" fmla="*/ 72618 w 881062"/>
              <a:gd name="connsiteY22" fmla="*/ 115703 h 316047"/>
              <a:gd name="connsiteX23" fmla="*/ 319230 w 881062"/>
              <a:gd name="connsiteY23" fmla="*/ 315681 h 316047"/>
              <a:gd name="connsiteX24" fmla="*/ 319204 w 881062"/>
              <a:gd name="connsiteY24" fmla="*/ 315579 h 316047"/>
              <a:gd name="connsiteX25" fmla="*/ 118629 w 881062"/>
              <a:gd name="connsiteY25" fmla="*/ 70321 h 316047"/>
              <a:gd name="connsiteX26" fmla="*/ 184766 w 881062"/>
              <a:gd name="connsiteY26" fmla="*/ 29486 h 316047"/>
              <a:gd name="connsiteX27" fmla="*/ 319187 w 881062"/>
              <a:gd name="connsiteY27" fmla="*/ 315512 h 316047"/>
              <a:gd name="connsiteX28" fmla="*/ 242439 w 881062"/>
              <a:gd name="connsiteY28" fmla="*/ 9408 h 316047"/>
              <a:gd name="connsiteX29" fmla="*/ 316992 w 881062"/>
              <a:gd name="connsiteY29" fmla="*/ 316 h 316047"/>
              <a:gd name="connsiteX30" fmla="*/ 450887 w 881062"/>
              <a:gd name="connsiteY30" fmla="*/ 0 h 316047"/>
              <a:gd name="connsiteX31" fmla="*/ 550067 w 881062"/>
              <a:gd name="connsiteY31" fmla="*/ 0 h 316047"/>
              <a:gd name="connsiteX32" fmla="*/ 422343 w 881062"/>
              <a:gd name="connsiteY32" fmla="*/ 158833 h 316047"/>
              <a:gd name="connsiteX33" fmla="*/ 550698 w 881062"/>
              <a:gd name="connsiteY33" fmla="*/ 315733 h 316047"/>
              <a:gd name="connsiteX34" fmla="*/ 454488 w 881062"/>
              <a:gd name="connsiteY34" fmla="*/ 315733 h 316047"/>
              <a:gd name="connsiteX35" fmla="*/ 340045 w 881062"/>
              <a:gd name="connsiteY35" fmla="*/ 192869 h 316047"/>
              <a:gd name="connsiteX36" fmla="*/ 340045 w 881062"/>
              <a:gd name="connsiteY36" fmla="*/ 122548 h 31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81062" h="316047">
                <a:moveTo>
                  <a:pt x="672615" y="316"/>
                </a:moveTo>
                <a:lnTo>
                  <a:pt x="881062" y="316"/>
                </a:lnTo>
                <a:lnTo>
                  <a:pt x="881062" y="71315"/>
                </a:lnTo>
                <a:lnTo>
                  <a:pt x="820105" y="71315"/>
                </a:lnTo>
                <a:lnTo>
                  <a:pt x="820105" y="316047"/>
                </a:lnTo>
                <a:lnTo>
                  <a:pt x="733572" y="316047"/>
                </a:lnTo>
                <a:lnTo>
                  <a:pt x="733572" y="71315"/>
                </a:lnTo>
                <a:lnTo>
                  <a:pt x="672615" y="71315"/>
                </a:lnTo>
                <a:close/>
                <a:moveTo>
                  <a:pt x="565331" y="316"/>
                </a:moveTo>
                <a:lnTo>
                  <a:pt x="651859" y="316"/>
                </a:lnTo>
                <a:lnTo>
                  <a:pt x="651859" y="315733"/>
                </a:lnTo>
                <a:lnTo>
                  <a:pt x="565331" y="315733"/>
                </a:lnTo>
                <a:close/>
                <a:moveTo>
                  <a:pt x="316992" y="316"/>
                </a:moveTo>
                <a:lnTo>
                  <a:pt x="319603" y="316"/>
                </a:lnTo>
                <a:lnTo>
                  <a:pt x="319289" y="315733"/>
                </a:lnTo>
                <a:lnTo>
                  <a:pt x="319243" y="315733"/>
                </a:lnTo>
                <a:lnTo>
                  <a:pt x="319243" y="315729"/>
                </a:lnTo>
                <a:lnTo>
                  <a:pt x="0" y="315729"/>
                </a:lnTo>
                <a:cubicBezTo>
                  <a:pt x="314" y="289122"/>
                  <a:pt x="3556" y="263191"/>
                  <a:pt x="10040" y="238565"/>
                </a:cubicBezTo>
                <a:lnTo>
                  <a:pt x="319239" y="315718"/>
                </a:lnTo>
                <a:lnTo>
                  <a:pt x="319236" y="315705"/>
                </a:lnTo>
                <a:lnTo>
                  <a:pt x="30795" y="181522"/>
                </a:lnTo>
                <a:cubicBezTo>
                  <a:pt x="41825" y="157842"/>
                  <a:pt x="56097" y="135780"/>
                  <a:pt x="72618" y="115703"/>
                </a:cubicBezTo>
                <a:lnTo>
                  <a:pt x="319230" y="315681"/>
                </a:lnTo>
                <a:lnTo>
                  <a:pt x="319204" y="315579"/>
                </a:lnTo>
                <a:lnTo>
                  <a:pt x="118629" y="70321"/>
                </a:lnTo>
                <a:cubicBezTo>
                  <a:pt x="138754" y="54114"/>
                  <a:pt x="160770" y="40518"/>
                  <a:pt x="184766" y="29486"/>
                </a:cubicBezTo>
                <a:lnTo>
                  <a:pt x="319187" y="315512"/>
                </a:lnTo>
                <a:lnTo>
                  <a:pt x="242439" y="9408"/>
                </a:lnTo>
                <a:cubicBezTo>
                  <a:pt x="266435" y="3556"/>
                  <a:pt x="291376" y="316"/>
                  <a:pt x="316992" y="316"/>
                </a:cubicBezTo>
                <a:close/>
                <a:moveTo>
                  <a:pt x="450887" y="0"/>
                </a:moveTo>
                <a:lnTo>
                  <a:pt x="550067" y="0"/>
                </a:lnTo>
                <a:lnTo>
                  <a:pt x="422343" y="158833"/>
                </a:lnTo>
                <a:lnTo>
                  <a:pt x="550698" y="315733"/>
                </a:lnTo>
                <a:lnTo>
                  <a:pt x="454488" y="315733"/>
                </a:lnTo>
                <a:lnTo>
                  <a:pt x="340045" y="192869"/>
                </a:lnTo>
                <a:lnTo>
                  <a:pt x="340045" y="122548"/>
                </a:lnTo>
                <a:close/>
              </a:path>
            </a:pathLst>
          </a:custGeom>
          <a:solidFill>
            <a:schemeClr val="bg1"/>
          </a:solidFill>
        </p:spPr>
        <p:txBody>
          <a:bodyPr wrap="none">
            <a:no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1"/>
              <a:t> dsafasdfadsfdsfasdfsadfasdfadsf sdaf asdfasdf</a:t>
            </a:r>
          </a:p>
        </p:txBody>
      </p:sp>
    </p:spTree>
    <p:extLst>
      <p:ext uri="{BB962C8B-B14F-4D97-AF65-F5344CB8AC3E}">
        <p14:creationId xmlns:p14="http://schemas.microsoft.com/office/powerpoint/2010/main" val="38547092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A60EB3CE-8FA7-6B59-50FD-F65D29AB330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234988" y="1592263"/>
            <a:ext cx="10585538" cy="34575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indent="0" algn="l" defTabSz="914347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None/>
            </a:pPr>
            <a:r>
              <a:rPr lang="en-US" sz="12000" b="1" dirty="0">
                <a:solidFill>
                  <a:schemeClr val="bg1"/>
                </a:solidFill>
              </a:rPr>
              <a:t>Agenda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5244B92-11CA-AA31-8AB9-45C253E1FCD6}"/>
              </a:ext>
            </a:extLst>
          </p:cNvPr>
          <p:cNvGrpSpPr/>
          <p:nvPr userDrawn="1"/>
        </p:nvGrpSpPr>
        <p:grpSpPr>
          <a:xfrm>
            <a:off x="9749847" y="2816226"/>
            <a:ext cx="1207276" cy="1009648"/>
            <a:chOff x="9336214" y="2528900"/>
            <a:chExt cx="1980368" cy="1656188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92178F17-D259-CFA4-628D-049EBD28B82E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9336214" y="3356994"/>
              <a:ext cx="1980368" cy="0"/>
            </a:xfrm>
            <a:prstGeom prst="line">
              <a:avLst/>
            </a:prstGeom>
            <a:ln w="152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aute 4">
              <a:extLst>
                <a:ext uri="{FF2B5EF4-FFF2-40B4-BE49-F238E27FC236}">
                  <a16:creationId xmlns:a16="http://schemas.microsoft.com/office/drawing/2014/main" id="{27EC8CEF-7F13-B3B5-1CA9-5784DB43CE28}"/>
                </a:ext>
              </a:extLst>
            </p:cNvPr>
            <p:cNvSpPr/>
            <p:nvPr userDrawn="1"/>
          </p:nvSpPr>
          <p:spPr bwMode="gray">
            <a:xfrm>
              <a:off x="10488488" y="2528900"/>
              <a:ext cx="828094" cy="1656188"/>
            </a:xfrm>
            <a:custGeom>
              <a:avLst/>
              <a:gdLst>
                <a:gd name="connsiteX0" fmla="*/ 0 w 648072"/>
                <a:gd name="connsiteY0" fmla="*/ 324036 h 648072"/>
                <a:gd name="connsiteX1" fmla="*/ 324036 w 648072"/>
                <a:gd name="connsiteY1" fmla="*/ 0 h 648072"/>
                <a:gd name="connsiteX2" fmla="*/ 648072 w 648072"/>
                <a:gd name="connsiteY2" fmla="*/ 324036 h 648072"/>
                <a:gd name="connsiteX3" fmla="*/ 324036 w 648072"/>
                <a:gd name="connsiteY3" fmla="*/ 648072 h 648072"/>
                <a:gd name="connsiteX4" fmla="*/ 0 w 648072"/>
                <a:gd name="connsiteY4" fmla="*/ 324036 h 648072"/>
                <a:gd name="connsiteX0" fmla="*/ 0 w 648072"/>
                <a:gd name="connsiteY0" fmla="*/ 324036 h 648072"/>
                <a:gd name="connsiteX1" fmla="*/ 324036 w 648072"/>
                <a:gd name="connsiteY1" fmla="*/ 0 h 648072"/>
                <a:gd name="connsiteX2" fmla="*/ 648072 w 648072"/>
                <a:gd name="connsiteY2" fmla="*/ 324036 h 648072"/>
                <a:gd name="connsiteX3" fmla="*/ 324036 w 648072"/>
                <a:gd name="connsiteY3" fmla="*/ 648072 h 648072"/>
                <a:gd name="connsiteX4" fmla="*/ 91440 w 648072"/>
                <a:gd name="connsiteY4" fmla="*/ 415476 h 648072"/>
                <a:gd name="connsiteX0" fmla="*/ 0 w 648072"/>
                <a:gd name="connsiteY0" fmla="*/ 324036 h 648072"/>
                <a:gd name="connsiteX1" fmla="*/ 324036 w 648072"/>
                <a:gd name="connsiteY1" fmla="*/ 0 h 648072"/>
                <a:gd name="connsiteX2" fmla="*/ 648072 w 648072"/>
                <a:gd name="connsiteY2" fmla="*/ 324036 h 648072"/>
                <a:gd name="connsiteX3" fmla="*/ 324036 w 648072"/>
                <a:gd name="connsiteY3" fmla="*/ 648072 h 648072"/>
                <a:gd name="connsiteX0" fmla="*/ 0 w 324036"/>
                <a:gd name="connsiteY0" fmla="*/ 0 h 648072"/>
                <a:gd name="connsiteX1" fmla="*/ 324036 w 324036"/>
                <a:gd name="connsiteY1" fmla="*/ 324036 h 648072"/>
                <a:gd name="connsiteX2" fmla="*/ 0 w 324036"/>
                <a:gd name="connsiteY2" fmla="*/ 648072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036" h="648072">
                  <a:moveTo>
                    <a:pt x="0" y="0"/>
                  </a:moveTo>
                  <a:lnTo>
                    <a:pt x="324036" y="324036"/>
                  </a:lnTo>
                  <a:lnTo>
                    <a:pt x="0" y="648072"/>
                  </a:lnTo>
                </a:path>
              </a:pathLst>
            </a:custGeom>
            <a:noFill/>
            <a:ln w="152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144000" rIns="144000" bIns="144000"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20089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CD1E56A9-7120-0C1B-1DFE-FB4F2B9F90B7}"/>
              </a:ext>
            </a:extLst>
          </p:cNvPr>
          <p:cNvSpPr/>
          <p:nvPr userDrawn="1"/>
        </p:nvSpPr>
        <p:spPr bwMode="gray">
          <a:xfrm>
            <a:off x="10091738" y="1"/>
            <a:ext cx="2100262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F5B4F9-46BC-DCE2-AB96-AC7CB76E8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371475" y="368299"/>
            <a:ext cx="1728788" cy="1008063"/>
          </a:xfrm>
        </p:spPr>
        <p:txBody>
          <a:bodyPr tIns="252000"/>
          <a:lstStyle>
            <a:lvl1pPr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Content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A62E724-8D8E-017B-D237-54AB651DA6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black">
          <a:xfrm>
            <a:off x="2316163" y="368300"/>
            <a:ext cx="6588125" cy="4681538"/>
          </a:xfrm>
        </p:spPr>
        <p:txBody>
          <a:bodyPr tIns="252000"/>
          <a:lstStyle>
            <a:lvl1pPr marL="540000" indent="-540000">
              <a:lnSpc>
                <a:spcPct val="85000"/>
              </a:lnSpc>
              <a:spcBef>
                <a:spcPts val="180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rabicPeriod"/>
              <a:defRPr sz="350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1pPr>
            <a:lvl2pPr marL="808038" indent="-268288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 marL="808038" indent="-268288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+mj-lt"/>
              <a:buAutoNum type="alphaLcPeriod"/>
              <a:defRPr sz="1600">
                <a:solidFill>
                  <a:schemeClr val="bg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None/>
              <a:defRPr sz="1600" b="0">
                <a:solidFill>
                  <a:schemeClr val="bg1"/>
                </a:solidFill>
              </a:defRPr>
            </a:lvl4pPr>
            <a:lvl5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5pPr>
            <a:lvl6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chemeClr val="bg1"/>
                </a:solidFill>
              </a:defRPr>
            </a:lvl6pPr>
            <a:lvl7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chemeClr val="bg1"/>
                </a:solidFill>
              </a:defRPr>
            </a:lvl7pPr>
            <a:lvl8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chemeClr val="bg1"/>
                </a:solidFill>
              </a:defRPr>
            </a:lvl8pPr>
            <a:lvl9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8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AA1E83E6-0784-7D15-05B6-ECA93ACB4E01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0" y="6858000"/>
            <a:ext cx="0" cy="0"/>
          </a:xfrm>
          <a:prstGeom prst="rect">
            <a:avLst/>
          </a:prstGeom>
        </p:spPr>
        <p:txBody>
          <a:bodyPr wrap="none">
            <a:normAutofit/>
          </a:bodyPr>
          <a:lstStyle>
            <a:lvl1pPr>
              <a:defRPr>
                <a:noFill/>
              </a:defRPr>
            </a:lvl1pPr>
          </a:lstStyle>
          <a:p>
            <a:fld id="{708BCEBD-8DBE-EB40-AAE3-BFAD62908847}" type="datetime3">
              <a:rPr lang="de-DE" smtClean="0"/>
              <a:t>01/09/2025</a:t>
            </a:fld>
            <a:endParaRPr lang="en-US" dirty="0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64CFC666-FAD5-95CE-AB04-8312C38E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r>
              <a:rPr lang="en-US"/>
              <a:t>Dominik Fuchß et al. – Beyond Retrieval: A Study of Using LLM Ensembles for Candidate Filtering in Requirements Traceability</a:t>
            </a:r>
            <a:endParaRPr lang="en-US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E88CBA03-8F50-B545-A32B-4EB8051F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uppieren 8">
            <a:extLst>
              <a:ext uri="{FF2B5EF4-FFF2-40B4-BE49-F238E27FC236}">
                <a16:creationId xmlns:a16="http://schemas.microsoft.com/office/drawing/2014/main" id="{4F193AEC-6C33-5D16-E8BD-11008ABD0D26}"/>
              </a:ext>
            </a:extLst>
          </p:cNvPr>
          <p:cNvGrpSpPr>
            <a:grpSpLocks/>
          </p:cNvGrpSpPr>
          <p:nvPr userDrawn="1"/>
        </p:nvGrpSpPr>
        <p:grpSpPr bwMode="gray">
          <a:xfrm>
            <a:off x="10710878" y="368659"/>
            <a:ext cx="861983" cy="309203"/>
            <a:chOff x="11189494" y="381000"/>
            <a:chExt cx="621506" cy="222941"/>
          </a:xfrm>
        </p:grpSpPr>
        <p:sp>
          <p:nvSpPr>
            <p:cNvPr id="12" name="Freihandform: Form 9">
              <a:extLst>
                <a:ext uri="{FF2B5EF4-FFF2-40B4-BE49-F238E27FC236}">
                  <a16:creationId xmlns:a16="http://schemas.microsoft.com/office/drawing/2014/main" id="{BA3CA40A-7851-2B35-5B5A-35D208E18409}"/>
                </a:ext>
              </a:extLst>
            </p:cNvPr>
            <p:cNvSpPr/>
            <p:nvPr/>
          </p:nvSpPr>
          <p:spPr bwMode="gray">
            <a:xfrm>
              <a:off x="11360511" y="381000"/>
              <a:ext cx="450489" cy="222941"/>
            </a:xfrm>
            <a:custGeom>
              <a:avLst/>
              <a:gdLst>
                <a:gd name="connsiteX0" fmla="*/ 303449 w 450489"/>
                <a:gd name="connsiteY0" fmla="*/ 222 h 222941"/>
                <a:gd name="connsiteX1" fmla="*/ 450489 w 450489"/>
                <a:gd name="connsiteY1" fmla="*/ 222 h 222941"/>
                <a:gd name="connsiteX2" fmla="*/ 450489 w 450489"/>
                <a:gd name="connsiteY2" fmla="*/ 50305 h 222941"/>
                <a:gd name="connsiteX3" fmla="*/ 407489 w 450489"/>
                <a:gd name="connsiteY3" fmla="*/ 50305 h 222941"/>
                <a:gd name="connsiteX4" fmla="*/ 407489 w 450489"/>
                <a:gd name="connsiteY4" fmla="*/ 222941 h 222941"/>
                <a:gd name="connsiteX5" fmla="*/ 346449 w 450489"/>
                <a:gd name="connsiteY5" fmla="*/ 222941 h 222941"/>
                <a:gd name="connsiteX6" fmla="*/ 346449 w 450489"/>
                <a:gd name="connsiteY6" fmla="*/ 50305 h 222941"/>
                <a:gd name="connsiteX7" fmla="*/ 303449 w 450489"/>
                <a:gd name="connsiteY7" fmla="*/ 50305 h 222941"/>
                <a:gd name="connsiteX8" fmla="*/ 227770 w 450489"/>
                <a:gd name="connsiteY8" fmla="*/ 222 h 222941"/>
                <a:gd name="connsiteX9" fmla="*/ 288808 w 450489"/>
                <a:gd name="connsiteY9" fmla="*/ 222 h 222941"/>
                <a:gd name="connsiteX10" fmla="*/ 288808 w 450489"/>
                <a:gd name="connsiteY10" fmla="*/ 222719 h 222941"/>
                <a:gd name="connsiteX11" fmla="*/ 227770 w 450489"/>
                <a:gd name="connsiteY11" fmla="*/ 222719 h 222941"/>
                <a:gd name="connsiteX12" fmla="*/ 52591 w 450489"/>
                <a:gd name="connsiteY12" fmla="*/ 222 h 222941"/>
                <a:gd name="connsiteX13" fmla="*/ 54433 w 450489"/>
                <a:gd name="connsiteY13" fmla="*/ 222 h 222941"/>
                <a:gd name="connsiteX14" fmla="*/ 54211 w 450489"/>
                <a:gd name="connsiteY14" fmla="*/ 222719 h 222941"/>
                <a:gd name="connsiteX15" fmla="*/ 54179 w 450489"/>
                <a:gd name="connsiteY15" fmla="*/ 222719 h 222941"/>
                <a:gd name="connsiteX16" fmla="*/ 0 w 450489"/>
                <a:gd name="connsiteY16" fmla="*/ 6637 h 222941"/>
                <a:gd name="connsiteX17" fmla="*/ 52591 w 450489"/>
                <a:gd name="connsiteY17" fmla="*/ 222 h 222941"/>
                <a:gd name="connsiteX18" fmla="*/ 147041 w 450489"/>
                <a:gd name="connsiteY18" fmla="*/ 0 h 222941"/>
                <a:gd name="connsiteX19" fmla="*/ 217003 w 450489"/>
                <a:gd name="connsiteY19" fmla="*/ 0 h 222941"/>
                <a:gd name="connsiteX20" fmla="*/ 126906 w 450489"/>
                <a:gd name="connsiteY20" fmla="*/ 112042 h 222941"/>
                <a:gd name="connsiteX21" fmla="*/ 217448 w 450489"/>
                <a:gd name="connsiteY21" fmla="*/ 222719 h 222941"/>
                <a:gd name="connsiteX22" fmla="*/ 149581 w 450489"/>
                <a:gd name="connsiteY22" fmla="*/ 222719 h 222941"/>
                <a:gd name="connsiteX23" fmla="*/ 68852 w 450489"/>
                <a:gd name="connsiteY23" fmla="*/ 136051 h 222941"/>
                <a:gd name="connsiteX24" fmla="*/ 68852 w 450489"/>
                <a:gd name="connsiteY24" fmla="*/ 86446 h 22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0489" h="222941">
                  <a:moveTo>
                    <a:pt x="303449" y="222"/>
                  </a:moveTo>
                  <a:lnTo>
                    <a:pt x="450489" y="222"/>
                  </a:lnTo>
                  <a:lnTo>
                    <a:pt x="450489" y="50305"/>
                  </a:lnTo>
                  <a:lnTo>
                    <a:pt x="407489" y="50305"/>
                  </a:lnTo>
                  <a:lnTo>
                    <a:pt x="407489" y="222941"/>
                  </a:lnTo>
                  <a:lnTo>
                    <a:pt x="346449" y="222941"/>
                  </a:lnTo>
                  <a:lnTo>
                    <a:pt x="346449" y="50305"/>
                  </a:lnTo>
                  <a:lnTo>
                    <a:pt x="303449" y="50305"/>
                  </a:lnTo>
                  <a:close/>
                  <a:moveTo>
                    <a:pt x="227770" y="222"/>
                  </a:moveTo>
                  <a:lnTo>
                    <a:pt x="288808" y="222"/>
                  </a:lnTo>
                  <a:lnTo>
                    <a:pt x="288808" y="222719"/>
                  </a:lnTo>
                  <a:lnTo>
                    <a:pt x="227770" y="222719"/>
                  </a:lnTo>
                  <a:close/>
                  <a:moveTo>
                    <a:pt x="52591" y="222"/>
                  </a:moveTo>
                  <a:lnTo>
                    <a:pt x="54433" y="222"/>
                  </a:lnTo>
                  <a:lnTo>
                    <a:pt x="54211" y="222719"/>
                  </a:lnTo>
                  <a:lnTo>
                    <a:pt x="54179" y="222719"/>
                  </a:lnTo>
                  <a:lnTo>
                    <a:pt x="0" y="6637"/>
                  </a:lnTo>
                  <a:cubicBezTo>
                    <a:pt x="16927" y="2509"/>
                    <a:pt x="34521" y="222"/>
                    <a:pt x="52591" y="222"/>
                  </a:cubicBezTo>
                  <a:close/>
                  <a:moveTo>
                    <a:pt x="147041" y="0"/>
                  </a:moveTo>
                  <a:lnTo>
                    <a:pt x="217003" y="0"/>
                  </a:lnTo>
                  <a:lnTo>
                    <a:pt x="126906" y="112042"/>
                  </a:lnTo>
                  <a:lnTo>
                    <a:pt x="217448" y="222719"/>
                  </a:lnTo>
                  <a:lnTo>
                    <a:pt x="149581" y="222719"/>
                  </a:lnTo>
                  <a:lnTo>
                    <a:pt x="68852" y="136051"/>
                  </a:lnTo>
                  <a:lnTo>
                    <a:pt x="68852" y="8644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ihandform: Form 10">
              <a:extLst>
                <a:ext uri="{FF2B5EF4-FFF2-40B4-BE49-F238E27FC236}">
                  <a16:creationId xmlns:a16="http://schemas.microsoft.com/office/drawing/2014/main" id="{E7EC9A8E-93DF-7D38-89A8-78C0093850F3}"/>
                </a:ext>
              </a:extLst>
            </p:cNvPr>
            <p:cNvSpPr/>
            <p:nvPr/>
          </p:nvSpPr>
          <p:spPr bwMode="gray">
            <a:xfrm>
              <a:off x="11189494" y="401800"/>
              <a:ext cx="225229" cy="201918"/>
            </a:xfrm>
            <a:custGeom>
              <a:avLst/>
              <a:gdLst>
                <a:gd name="connsiteX0" fmla="*/ 225193 w 225229"/>
                <a:gd name="connsiteY0" fmla="*/ 201842 h 201918"/>
                <a:gd name="connsiteX1" fmla="*/ 225228 w 225229"/>
                <a:gd name="connsiteY1" fmla="*/ 201885 h 201918"/>
                <a:gd name="connsiteX2" fmla="*/ 225228 w 225229"/>
                <a:gd name="connsiteY2" fmla="*/ 201917 h 201918"/>
                <a:gd name="connsiteX3" fmla="*/ 7082 w 225229"/>
                <a:gd name="connsiteY3" fmla="*/ 147485 h 201918"/>
                <a:gd name="connsiteX4" fmla="*/ 225228 w 225229"/>
                <a:gd name="connsiteY4" fmla="*/ 201918 h 201918"/>
                <a:gd name="connsiteX5" fmla="*/ 0 w 225229"/>
                <a:gd name="connsiteY5" fmla="*/ 201918 h 201918"/>
                <a:gd name="connsiteX6" fmla="*/ 7082 w 225229"/>
                <a:gd name="connsiteY6" fmla="*/ 147485 h 201918"/>
                <a:gd name="connsiteX7" fmla="*/ 51226 w 225229"/>
                <a:gd name="connsiteY7" fmla="*/ 60817 h 201918"/>
                <a:gd name="connsiteX8" fmla="*/ 225229 w 225229"/>
                <a:gd name="connsiteY8" fmla="*/ 201918 h 201918"/>
                <a:gd name="connsiteX9" fmla="*/ 21723 w 225229"/>
                <a:gd name="connsiteY9" fmla="*/ 107247 h 201918"/>
                <a:gd name="connsiteX10" fmla="*/ 51226 w 225229"/>
                <a:gd name="connsiteY10" fmla="*/ 60817 h 201918"/>
                <a:gd name="connsiteX11" fmla="*/ 130335 w 225229"/>
                <a:gd name="connsiteY11" fmla="*/ 0 h 201918"/>
                <a:gd name="connsiteX12" fmla="*/ 225193 w 225229"/>
                <a:gd name="connsiteY12" fmla="*/ 201842 h 201918"/>
                <a:gd name="connsiteX13" fmla="*/ 83682 w 225229"/>
                <a:gd name="connsiteY13" fmla="*/ 28805 h 201918"/>
                <a:gd name="connsiteX14" fmla="*/ 130335 w 225229"/>
                <a:gd name="connsiteY14" fmla="*/ 0 h 201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5229" h="201918">
                  <a:moveTo>
                    <a:pt x="225193" y="201842"/>
                  </a:moveTo>
                  <a:lnTo>
                    <a:pt x="225228" y="201885"/>
                  </a:lnTo>
                  <a:lnTo>
                    <a:pt x="225228" y="201917"/>
                  </a:lnTo>
                  <a:close/>
                  <a:moveTo>
                    <a:pt x="7082" y="147485"/>
                  </a:moveTo>
                  <a:lnTo>
                    <a:pt x="225228" y="201918"/>
                  </a:lnTo>
                  <a:lnTo>
                    <a:pt x="0" y="201918"/>
                  </a:lnTo>
                  <a:cubicBezTo>
                    <a:pt x="222" y="183149"/>
                    <a:pt x="2509" y="164857"/>
                    <a:pt x="7082" y="147485"/>
                  </a:cubicBezTo>
                  <a:close/>
                  <a:moveTo>
                    <a:pt x="51226" y="60817"/>
                  </a:moveTo>
                  <a:lnTo>
                    <a:pt x="225229" y="201918"/>
                  </a:lnTo>
                  <a:lnTo>
                    <a:pt x="21723" y="107247"/>
                  </a:lnTo>
                  <a:cubicBezTo>
                    <a:pt x="29504" y="90543"/>
                    <a:pt x="39571" y="74981"/>
                    <a:pt x="51226" y="60817"/>
                  </a:cubicBezTo>
                  <a:close/>
                  <a:moveTo>
                    <a:pt x="130335" y="0"/>
                  </a:moveTo>
                  <a:lnTo>
                    <a:pt x="225193" y="201842"/>
                  </a:lnTo>
                  <a:lnTo>
                    <a:pt x="83682" y="28805"/>
                  </a:lnTo>
                  <a:cubicBezTo>
                    <a:pt x="97878" y="17372"/>
                    <a:pt x="113408" y="7781"/>
                    <a:pt x="13033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507919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CD1E56A9-7120-0C1B-1DFE-FB4F2B9F90B7}"/>
              </a:ext>
            </a:extLst>
          </p:cNvPr>
          <p:cNvSpPr/>
          <p:nvPr userDrawn="1"/>
        </p:nvSpPr>
        <p:spPr bwMode="gray">
          <a:xfrm>
            <a:off x="10091738" y="0"/>
            <a:ext cx="2100262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F5B4F9-46BC-DCE2-AB96-AC7CB76E8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371475" y="368300"/>
            <a:ext cx="1728788" cy="1008063"/>
          </a:xfrm>
        </p:spPr>
        <p:txBody>
          <a:bodyPr tIns="252000"/>
          <a:lstStyle>
            <a:lvl1pPr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Content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C2C08001-0F3C-B494-75F8-9E71BBFF6810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0" y="6858000"/>
            <a:ext cx="0" cy="0"/>
          </a:xfrm>
          <a:prstGeom prst="rect">
            <a:avLst/>
          </a:prstGeom>
        </p:spPr>
        <p:txBody>
          <a:bodyPr wrap="none">
            <a:normAutofit/>
          </a:bodyPr>
          <a:lstStyle>
            <a:lvl1pPr>
              <a:defRPr>
                <a:noFill/>
              </a:defRPr>
            </a:lvl1pPr>
          </a:lstStyle>
          <a:p>
            <a:fld id="{59597ACB-C551-494C-BB4C-765E6FE2FE2C}" type="datetime3">
              <a:rPr lang="de-DE" smtClean="0"/>
              <a:t>01/09/2025</a:t>
            </a:fld>
            <a:endParaRPr lang="en-US" dirty="0"/>
          </a:p>
        </p:txBody>
      </p:sp>
      <p:sp>
        <p:nvSpPr>
          <p:cNvPr id="15" name="Fußzeilenplatzhalter 4">
            <a:extLst>
              <a:ext uri="{FF2B5EF4-FFF2-40B4-BE49-F238E27FC236}">
                <a16:creationId xmlns:a16="http://schemas.microsoft.com/office/drawing/2014/main" id="{B6259812-E65C-E700-2748-83B9B6FC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r>
              <a:rPr lang="en-US"/>
              <a:t>Dominik Fuchß et al. – Beyond Retrieval: A Study of Using LLM Ensembles for Candidate Filtering in Requirements Traceability</a:t>
            </a:r>
            <a:endParaRPr lang="en-US" dirty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09484FD1-E4AD-217E-F687-4A210DD2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uppieren 8">
            <a:extLst>
              <a:ext uri="{FF2B5EF4-FFF2-40B4-BE49-F238E27FC236}">
                <a16:creationId xmlns:a16="http://schemas.microsoft.com/office/drawing/2014/main" id="{76DED8B8-EFA6-718F-9119-0912343D0EB1}"/>
              </a:ext>
            </a:extLst>
          </p:cNvPr>
          <p:cNvGrpSpPr>
            <a:grpSpLocks/>
          </p:cNvGrpSpPr>
          <p:nvPr userDrawn="1"/>
        </p:nvGrpSpPr>
        <p:grpSpPr bwMode="gray">
          <a:xfrm>
            <a:off x="10710878" y="368659"/>
            <a:ext cx="861983" cy="309203"/>
            <a:chOff x="11189494" y="381000"/>
            <a:chExt cx="621506" cy="222941"/>
          </a:xfrm>
          <a:solidFill>
            <a:schemeClr val="bg1"/>
          </a:solidFill>
        </p:grpSpPr>
        <p:sp>
          <p:nvSpPr>
            <p:cNvPr id="5" name="Freihandform: Form 9">
              <a:extLst>
                <a:ext uri="{FF2B5EF4-FFF2-40B4-BE49-F238E27FC236}">
                  <a16:creationId xmlns:a16="http://schemas.microsoft.com/office/drawing/2014/main" id="{234776EF-E104-BAD6-7E97-FEE9CFC66A6D}"/>
                </a:ext>
              </a:extLst>
            </p:cNvPr>
            <p:cNvSpPr/>
            <p:nvPr/>
          </p:nvSpPr>
          <p:spPr bwMode="gray">
            <a:xfrm>
              <a:off x="11360511" y="381000"/>
              <a:ext cx="450489" cy="222941"/>
            </a:xfrm>
            <a:custGeom>
              <a:avLst/>
              <a:gdLst>
                <a:gd name="connsiteX0" fmla="*/ 303449 w 450489"/>
                <a:gd name="connsiteY0" fmla="*/ 222 h 222941"/>
                <a:gd name="connsiteX1" fmla="*/ 450489 w 450489"/>
                <a:gd name="connsiteY1" fmla="*/ 222 h 222941"/>
                <a:gd name="connsiteX2" fmla="*/ 450489 w 450489"/>
                <a:gd name="connsiteY2" fmla="*/ 50305 h 222941"/>
                <a:gd name="connsiteX3" fmla="*/ 407489 w 450489"/>
                <a:gd name="connsiteY3" fmla="*/ 50305 h 222941"/>
                <a:gd name="connsiteX4" fmla="*/ 407489 w 450489"/>
                <a:gd name="connsiteY4" fmla="*/ 222941 h 222941"/>
                <a:gd name="connsiteX5" fmla="*/ 346449 w 450489"/>
                <a:gd name="connsiteY5" fmla="*/ 222941 h 222941"/>
                <a:gd name="connsiteX6" fmla="*/ 346449 w 450489"/>
                <a:gd name="connsiteY6" fmla="*/ 50305 h 222941"/>
                <a:gd name="connsiteX7" fmla="*/ 303449 w 450489"/>
                <a:gd name="connsiteY7" fmla="*/ 50305 h 222941"/>
                <a:gd name="connsiteX8" fmla="*/ 227770 w 450489"/>
                <a:gd name="connsiteY8" fmla="*/ 222 h 222941"/>
                <a:gd name="connsiteX9" fmla="*/ 288808 w 450489"/>
                <a:gd name="connsiteY9" fmla="*/ 222 h 222941"/>
                <a:gd name="connsiteX10" fmla="*/ 288808 w 450489"/>
                <a:gd name="connsiteY10" fmla="*/ 222719 h 222941"/>
                <a:gd name="connsiteX11" fmla="*/ 227770 w 450489"/>
                <a:gd name="connsiteY11" fmla="*/ 222719 h 222941"/>
                <a:gd name="connsiteX12" fmla="*/ 52591 w 450489"/>
                <a:gd name="connsiteY12" fmla="*/ 222 h 222941"/>
                <a:gd name="connsiteX13" fmla="*/ 54433 w 450489"/>
                <a:gd name="connsiteY13" fmla="*/ 222 h 222941"/>
                <a:gd name="connsiteX14" fmla="*/ 54211 w 450489"/>
                <a:gd name="connsiteY14" fmla="*/ 222719 h 222941"/>
                <a:gd name="connsiteX15" fmla="*/ 54179 w 450489"/>
                <a:gd name="connsiteY15" fmla="*/ 222719 h 222941"/>
                <a:gd name="connsiteX16" fmla="*/ 0 w 450489"/>
                <a:gd name="connsiteY16" fmla="*/ 6637 h 222941"/>
                <a:gd name="connsiteX17" fmla="*/ 52591 w 450489"/>
                <a:gd name="connsiteY17" fmla="*/ 222 h 222941"/>
                <a:gd name="connsiteX18" fmla="*/ 147041 w 450489"/>
                <a:gd name="connsiteY18" fmla="*/ 0 h 222941"/>
                <a:gd name="connsiteX19" fmla="*/ 217003 w 450489"/>
                <a:gd name="connsiteY19" fmla="*/ 0 h 222941"/>
                <a:gd name="connsiteX20" fmla="*/ 126906 w 450489"/>
                <a:gd name="connsiteY20" fmla="*/ 112042 h 222941"/>
                <a:gd name="connsiteX21" fmla="*/ 217448 w 450489"/>
                <a:gd name="connsiteY21" fmla="*/ 222719 h 222941"/>
                <a:gd name="connsiteX22" fmla="*/ 149581 w 450489"/>
                <a:gd name="connsiteY22" fmla="*/ 222719 h 222941"/>
                <a:gd name="connsiteX23" fmla="*/ 68852 w 450489"/>
                <a:gd name="connsiteY23" fmla="*/ 136051 h 222941"/>
                <a:gd name="connsiteX24" fmla="*/ 68852 w 450489"/>
                <a:gd name="connsiteY24" fmla="*/ 86446 h 22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0489" h="222941">
                  <a:moveTo>
                    <a:pt x="303449" y="222"/>
                  </a:moveTo>
                  <a:lnTo>
                    <a:pt x="450489" y="222"/>
                  </a:lnTo>
                  <a:lnTo>
                    <a:pt x="450489" y="50305"/>
                  </a:lnTo>
                  <a:lnTo>
                    <a:pt x="407489" y="50305"/>
                  </a:lnTo>
                  <a:lnTo>
                    <a:pt x="407489" y="222941"/>
                  </a:lnTo>
                  <a:lnTo>
                    <a:pt x="346449" y="222941"/>
                  </a:lnTo>
                  <a:lnTo>
                    <a:pt x="346449" y="50305"/>
                  </a:lnTo>
                  <a:lnTo>
                    <a:pt x="303449" y="50305"/>
                  </a:lnTo>
                  <a:close/>
                  <a:moveTo>
                    <a:pt x="227770" y="222"/>
                  </a:moveTo>
                  <a:lnTo>
                    <a:pt x="288808" y="222"/>
                  </a:lnTo>
                  <a:lnTo>
                    <a:pt x="288808" y="222719"/>
                  </a:lnTo>
                  <a:lnTo>
                    <a:pt x="227770" y="222719"/>
                  </a:lnTo>
                  <a:close/>
                  <a:moveTo>
                    <a:pt x="52591" y="222"/>
                  </a:moveTo>
                  <a:lnTo>
                    <a:pt x="54433" y="222"/>
                  </a:lnTo>
                  <a:lnTo>
                    <a:pt x="54211" y="222719"/>
                  </a:lnTo>
                  <a:lnTo>
                    <a:pt x="54179" y="222719"/>
                  </a:lnTo>
                  <a:lnTo>
                    <a:pt x="0" y="6637"/>
                  </a:lnTo>
                  <a:cubicBezTo>
                    <a:pt x="16927" y="2509"/>
                    <a:pt x="34521" y="222"/>
                    <a:pt x="52591" y="222"/>
                  </a:cubicBezTo>
                  <a:close/>
                  <a:moveTo>
                    <a:pt x="147041" y="0"/>
                  </a:moveTo>
                  <a:lnTo>
                    <a:pt x="217003" y="0"/>
                  </a:lnTo>
                  <a:lnTo>
                    <a:pt x="126906" y="112042"/>
                  </a:lnTo>
                  <a:lnTo>
                    <a:pt x="217448" y="222719"/>
                  </a:lnTo>
                  <a:lnTo>
                    <a:pt x="149581" y="222719"/>
                  </a:lnTo>
                  <a:lnTo>
                    <a:pt x="68852" y="136051"/>
                  </a:lnTo>
                  <a:lnTo>
                    <a:pt x="68852" y="864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ihandform: Form 10">
              <a:extLst>
                <a:ext uri="{FF2B5EF4-FFF2-40B4-BE49-F238E27FC236}">
                  <a16:creationId xmlns:a16="http://schemas.microsoft.com/office/drawing/2014/main" id="{AB56C35B-7BF5-A86F-9241-BB993C9B0B83}"/>
                </a:ext>
              </a:extLst>
            </p:cNvPr>
            <p:cNvSpPr/>
            <p:nvPr/>
          </p:nvSpPr>
          <p:spPr bwMode="gray">
            <a:xfrm>
              <a:off x="11189494" y="401800"/>
              <a:ext cx="225229" cy="201918"/>
            </a:xfrm>
            <a:custGeom>
              <a:avLst/>
              <a:gdLst>
                <a:gd name="connsiteX0" fmla="*/ 225193 w 225229"/>
                <a:gd name="connsiteY0" fmla="*/ 201842 h 201918"/>
                <a:gd name="connsiteX1" fmla="*/ 225228 w 225229"/>
                <a:gd name="connsiteY1" fmla="*/ 201885 h 201918"/>
                <a:gd name="connsiteX2" fmla="*/ 225228 w 225229"/>
                <a:gd name="connsiteY2" fmla="*/ 201917 h 201918"/>
                <a:gd name="connsiteX3" fmla="*/ 7082 w 225229"/>
                <a:gd name="connsiteY3" fmla="*/ 147485 h 201918"/>
                <a:gd name="connsiteX4" fmla="*/ 225228 w 225229"/>
                <a:gd name="connsiteY4" fmla="*/ 201918 h 201918"/>
                <a:gd name="connsiteX5" fmla="*/ 0 w 225229"/>
                <a:gd name="connsiteY5" fmla="*/ 201918 h 201918"/>
                <a:gd name="connsiteX6" fmla="*/ 7082 w 225229"/>
                <a:gd name="connsiteY6" fmla="*/ 147485 h 201918"/>
                <a:gd name="connsiteX7" fmla="*/ 51226 w 225229"/>
                <a:gd name="connsiteY7" fmla="*/ 60817 h 201918"/>
                <a:gd name="connsiteX8" fmla="*/ 225229 w 225229"/>
                <a:gd name="connsiteY8" fmla="*/ 201918 h 201918"/>
                <a:gd name="connsiteX9" fmla="*/ 21723 w 225229"/>
                <a:gd name="connsiteY9" fmla="*/ 107247 h 201918"/>
                <a:gd name="connsiteX10" fmla="*/ 51226 w 225229"/>
                <a:gd name="connsiteY10" fmla="*/ 60817 h 201918"/>
                <a:gd name="connsiteX11" fmla="*/ 130335 w 225229"/>
                <a:gd name="connsiteY11" fmla="*/ 0 h 201918"/>
                <a:gd name="connsiteX12" fmla="*/ 225193 w 225229"/>
                <a:gd name="connsiteY12" fmla="*/ 201842 h 201918"/>
                <a:gd name="connsiteX13" fmla="*/ 83682 w 225229"/>
                <a:gd name="connsiteY13" fmla="*/ 28805 h 201918"/>
                <a:gd name="connsiteX14" fmla="*/ 130335 w 225229"/>
                <a:gd name="connsiteY14" fmla="*/ 0 h 201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5229" h="201918">
                  <a:moveTo>
                    <a:pt x="225193" y="201842"/>
                  </a:moveTo>
                  <a:lnTo>
                    <a:pt x="225228" y="201885"/>
                  </a:lnTo>
                  <a:lnTo>
                    <a:pt x="225228" y="201917"/>
                  </a:lnTo>
                  <a:close/>
                  <a:moveTo>
                    <a:pt x="7082" y="147485"/>
                  </a:moveTo>
                  <a:lnTo>
                    <a:pt x="225228" y="201918"/>
                  </a:lnTo>
                  <a:lnTo>
                    <a:pt x="0" y="201918"/>
                  </a:lnTo>
                  <a:cubicBezTo>
                    <a:pt x="222" y="183149"/>
                    <a:pt x="2509" y="164857"/>
                    <a:pt x="7082" y="147485"/>
                  </a:cubicBezTo>
                  <a:close/>
                  <a:moveTo>
                    <a:pt x="51226" y="60817"/>
                  </a:moveTo>
                  <a:lnTo>
                    <a:pt x="225229" y="201918"/>
                  </a:lnTo>
                  <a:lnTo>
                    <a:pt x="21723" y="107247"/>
                  </a:lnTo>
                  <a:cubicBezTo>
                    <a:pt x="29504" y="90543"/>
                    <a:pt x="39571" y="74981"/>
                    <a:pt x="51226" y="60817"/>
                  </a:cubicBezTo>
                  <a:close/>
                  <a:moveTo>
                    <a:pt x="130335" y="0"/>
                  </a:moveTo>
                  <a:lnTo>
                    <a:pt x="225193" y="201842"/>
                  </a:lnTo>
                  <a:lnTo>
                    <a:pt x="83682" y="28805"/>
                  </a:lnTo>
                  <a:cubicBezTo>
                    <a:pt x="97878" y="17372"/>
                    <a:pt x="113408" y="7781"/>
                    <a:pt x="13033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158AFF2-074B-D1FB-1C41-F829102F4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black">
          <a:xfrm>
            <a:off x="2316163" y="368300"/>
            <a:ext cx="6588125" cy="4681538"/>
          </a:xfrm>
        </p:spPr>
        <p:txBody>
          <a:bodyPr tIns="252000"/>
          <a:lstStyle>
            <a:lvl1pPr marL="540000" indent="-540000">
              <a:lnSpc>
                <a:spcPct val="85000"/>
              </a:lnSpc>
              <a:spcBef>
                <a:spcPts val="180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rabicPeriod"/>
              <a:defRPr sz="350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1pPr>
            <a:lvl2pPr marL="808038" indent="-268288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 marL="808038" indent="-268288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+mj-lt"/>
              <a:buAutoNum type="alphaLcPeriod"/>
              <a:defRPr sz="1600">
                <a:solidFill>
                  <a:schemeClr val="bg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None/>
              <a:defRPr sz="1600" b="0">
                <a:solidFill>
                  <a:schemeClr val="bg1"/>
                </a:solidFill>
              </a:defRPr>
            </a:lvl4pPr>
            <a:lvl5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5pPr>
            <a:lvl6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chemeClr val="bg1"/>
                </a:solidFill>
              </a:defRPr>
            </a:lvl6pPr>
            <a:lvl7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chemeClr val="bg1"/>
                </a:solidFill>
              </a:defRPr>
            </a:lvl7pPr>
            <a:lvl8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chemeClr val="bg1"/>
                </a:solidFill>
              </a:defRPr>
            </a:lvl8pPr>
            <a:lvl9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8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99970532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two-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CD1E56A9-7120-0C1B-1DFE-FB4F2B9F90B7}"/>
              </a:ext>
            </a:extLst>
          </p:cNvPr>
          <p:cNvSpPr/>
          <p:nvPr userDrawn="1"/>
        </p:nvSpPr>
        <p:spPr bwMode="gray">
          <a:xfrm>
            <a:off x="10091738" y="0"/>
            <a:ext cx="2100262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F5B4F9-46BC-DCE2-AB96-AC7CB76E8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371475" y="368299"/>
            <a:ext cx="1728788" cy="1008063"/>
          </a:xfrm>
        </p:spPr>
        <p:txBody>
          <a:bodyPr tIns="252000"/>
          <a:lstStyle>
            <a:lvl1pPr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Content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9BE5E7D9-65C6-9061-D956-2409B92BA4B5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0" y="6858000"/>
            <a:ext cx="0" cy="0"/>
          </a:xfrm>
          <a:prstGeom prst="rect">
            <a:avLst/>
          </a:prstGeom>
        </p:spPr>
        <p:txBody>
          <a:bodyPr wrap="none">
            <a:normAutofit/>
          </a:bodyPr>
          <a:lstStyle>
            <a:lvl1pPr>
              <a:defRPr>
                <a:noFill/>
              </a:defRPr>
            </a:lvl1pPr>
          </a:lstStyle>
          <a:p>
            <a:fld id="{A7A0EC4D-8D51-444A-924F-838B43F3D929}" type="datetime3">
              <a:rPr lang="de-DE" smtClean="0"/>
              <a:t>01/09/2025</a:t>
            </a:fld>
            <a:endParaRPr lang="en-US" dirty="0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6AE2B0FA-73E6-CDD3-8A4F-6051AF035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r>
              <a:rPr lang="en-US"/>
              <a:t>Dominik Fuchß et al. – Beyond Retrieval: A Study of Using LLM Ensembles for Candidate Filtering in Requirements Traceability</a:t>
            </a:r>
            <a:endParaRPr lang="en-US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03FB7E51-B660-A4E3-16CE-5C9FC11B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uppieren 8">
            <a:extLst>
              <a:ext uri="{FF2B5EF4-FFF2-40B4-BE49-F238E27FC236}">
                <a16:creationId xmlns:a16="http://schemas.microsoft.com/office/drawing/2014/main" id="{59902170-140E-DD1B-0ABE-04793B9D1C0F}"/>
              </a:ext>
            </a:extLst>
          </p:cNvPr>
          <p:cNvGrpSpPr>
            <a:grpSpLocks/>
          </p:cNvGrpSpPr>
          <p:nvPr userDrawn="1"/>
        </p:nvGrpSpPr>
        <p:grpSpPr bwMode="gray">
          <a:xfrm>
            <a:off x="10710878" y="368659"/>
            <a:ext cx="861983" cy="309203"/>
            <a:chOff x="11189494" y="381000"/>
            <a:chExt cx="621506" cy="222941"/>
          </a:xfrm>
        </p:grpSpPr>
        <p:sp>
          <p:nvSpPr>
            <p:cNvPr id="13" name="Freihandform: Form 9">
              <a:extLst>
                <a:ext uri="{FF2B5EF4-FFF2-40B4-BE49-F238E27FC236}">
                  <a16:creationId xmlns:a16="http://schemas.microsoft.com/office/drawing/2014/main" id="{C5FE5ADF-144A-6881-EE4F-B970B5A2EAE1}"/>
                </a:ext>
              </a:extLst>
            </p:cNvPr>
            <p:cNvSpPr/>
            <p:nvPr/>
          </p:nvSpPr>
          <p:spPr bwMode="gray">
            <a:xfrm>
              <a:off x="11360511" y="381000"/>
              <a:ext cx="450489" cy="222941"/>
            </a:xfrm>
            <a:custGeom>
              <a:avLst/>
              <a:gdLst>
                <a:gd name="connsiteX0" fmla="*/ 303449 w 450489"/>
                <a:gd name="connsiteY0" fmla="*/ 222 h 222941"/>
                <a:gd name="connsiteX1" fmla="*/ 450489 w 450489"/>
                <a:gd name="connsiteY1" fmla="*/ 222 h 222941"/>
                <a:gd name="connsiteX2" fmla="*/ 450489 w 450489"/>
                <a:gd name="connsiteY2" fmla="*/ 50305 h 222941"/>
                <a:gd name="connsiteX3" fmla="*/ 407489 w 450489"/>
                <a:gd name="connsiteY3" fmla="*/ 50305 h 222941"/>
                <a:gd name="connsiteX4" fmla="*/ 407489 w 450489"/>
                <a:gd name="connsiteY4" fmla="*/ 222941 h 222941"/>
                <a:gd name="connsiteX5" fmla="*/ 346449 w 450489"/>
                <a:gd name="connsiteY5" fmla="*/ 222941 h 222941"/>
                <a:gd name="connsiteX6" fmla="*/ 346449 w 450489"/>
                <a:gd name="connsiteY6" fmla="*/ 50305 h 222941"/>
                <a:gd name="connsiteX7" fmla="*/ 303449 w 450489"/>
                <a:gd name="connsiteY7" fmla="*/ 50305 h 222941"/>
                <a:gd name="connsiteX8" fmla="*/ 227770 w 450489"/>
                <a:gd name="connsiteY8" fmla="*/ 222 h 222941"/>
                <a:gd name="connsiteX9" fmla="*/ 288808 w 450489"/>
                <a:gd name="connsiteY9" fmla="*/ 222 h 222941"/>
                <a:gd name="connsiteX10" fmla="*/ 288808 w 450489"/>
                <a:gd name="connsiteY10" fmla="*/ 222719 h 222941"/>
                <a:gd name="connsiteX11" fmla="*/ 227770 w 450489"/>
                <a:gd name="connsiteY11" fmla="*/ 222719 h 222941"/>
                <a:gd name="connsiteX12" fmla="*/ 52591 w 450489"/>
                <a:gd name="connsiteY12" fmla="*/ 222 h 222941"/>
                <a:gd name="connsiteX13" fmla="*/ 54433 w 450489"/>
                <a:gd name="connsiteY13" fmla="*/ 222 h 222941"/>
                <a:gd name="connsiteX14" fmla="*/ 54211 w 450489"/>
                <a:gd name="connsiteY14" fmla="*/ 222719 h 222941"/>
                <a:gd name="connsiteX15" fmla="*/ 54179 w 450489"/>
                <a:gd name="connsiteY15" fmla="*/ 222719 h 222941"/>
                <a:gd name="connsiteX16" fmla="*/ 0 w 450489"/>
                <a:gd name="connsiteY16" fmla="*/ 6637 h 222941"/>
                <a:gd name="connsiteX17" fmla="*/ 52591 w 450489"/>
                <a:gd name="connsiteY17" fmla="*/ 222 h 222941"/>
                <a:gd name="connsiteX18" fmla="*/ 147041 w 450489"/>
                <a:gd name="connsiteY18" fmla="*/ 0 h 222941"/>
                <a:gd name="connsiteX19" fmla="*/ 217003 w 450489"/>
                <a:gd name="connsiteY19" fmla="*/ 0 h 222941"/>
                <a:gd name="connsiteX20" fmla="*/ 126906 w 450489"/>
                <a:gd name="connsiteY20" fmla="*/ 112042 h 222941"/>
                <a:gd name="connsiteX21" fmla="*/ 217448 w 450489"/>
                <a:gd name="connsiteY21" fmla="*/ 222719 h 222941"/>
                <a:gd name="connsiteX22" fmla="*/ 149581 w 450489"/>
                <a:gd name="connsiteY22" fmla="*/ 222719 h 222941"/>
                <a:gd name="connsiteX23" fmla="*/ 68852 w 450489"/>
                <a:gd name="connsiteY23" fmla="*/ 136051 h 222941"/>
                <a:gd name="connsiteX24" fmla="*/ 68852 w 450489"/>
                <a:gd name="connsiteY24" fmla="*/ 86446 h 22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0489" h="222941">
                  <a:moveTo>
                    <a:pt x="303449" y="222"/>
                  </a:moveTo>
                  <a:lnTo>
                    <a:pt x="450489" y="222"/>
                  </a:lnTo>
                  <a:lnTo>
                    <a:pt x="450489" y="50305"/>
                  </a:lnTo>
                  <a:lnTo>
                    <a:pt x="407489" y="50305"/>
                  </a:lnTo>
                  <a:lnTo>
                    <a:pt x="407489" y="222941"/>
                  </a:lnTo>
                  <a:lnTo>
                    <a:pt x="346449" y="222941"/>
                  </a:lnTo>
                  <a:lnTo>
                    <a:pt x="346449" y="50305"/>
                  </a:lnTo>
                  <a:lnTo>
                    <a:pt x="303449" y="50305"/>
                  </a:lnTo>
                  <a:close/>
                  <a:moveTo>
                    <a:pt x="227770" y="222"/>
                  </a:moveTo>
                  <a:lnTo>
                    <a:pt x="288808" y="222"/>
                  </a:lnTo>
                  <a:lnTo>
                    <a:pt x="288808" y="222719"/>
                  </a:lnTo>
                  <a:lnTo>
                    <a:pt x="227770" y="222719"/>
                  </a:lnTo>
                  <a:close/>
                  <a:moveTo>
                    <a:pt x="52591" y="222"/>
                  </a:moveTo>
                  <a:lnTo>
                    <a:pt x="54433" y="222"/>
                  </a:lnTo>
                  <a:lnTo>
                    <a:pt x="54211" y="222719"/>
                  </a:lnTo>
                  <a:lnTo>
                    <a:pt x="54179" y="222719"/>
                  </a:lnTo>
                  <a:lnTo>
                    <a:pt x="0" y="6637"/>
                  </a:lnTo>
                  <a:cubicBezTo>
                    <a:pt x="16927" y="2509"/>
                    <a:pt x="34521" y="222"/>
                    <a:pt x="52591" y="222"/>
                  </a:cubicBezTo>
                  <a:close/>
                  <a:moveTo>
                    <a:pt x="147041" y="0"/>
                  </a:moveTo>
                  <a:lnTo>
                    <a:pt x="217003" y="0"/>
                  </a:lnTo>
                  <a:lnTo>
                    <a:pt x="126906" y="112042"/>
                  </a:lnTo>
                  <a:lnTo>
                    <a:pt x="217448" y="222719"/>
                  </a:lnTo>
                  <a:lnTo>
                    <a:pt x="149581" y="222719"/>
                  </a:lnTo>
                  <a:lnTo>
                    <a:pt x="68852" y="136051"/>
                  </a:lnTo>
                  <a:lnTo>
                    <a:pt x="68852" y="8644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ihandform: Form 10">
              <a:extLst>
                <a:ext uri="{FF2B5EF4-FFF2-40B4-BE49-F238E27FC236}">
                  <a16:creationId xmlns:a16="http://schemas.microsoft.com/office/drawing/2014/main" id="{A0DD601B-ADFA-837B-6B1A-5F76F3B3FCB5}"/>
                </a:ext>
              </a:extLst>
            </p:cNvPr>
            <p:cNvSpPr/>
            <p:nvPr/>
          </p:nvSpPr>
          <p:spPr bwMode="gray">
            <a:xfrm>
              <a:off x="11189494" y="401800"/>
              <a:ext cx="225229" cy="201918"/>
            </a:xfrm>
            <a:custGeom>
              <a:avLst/>
              <a:gdLst>
                <a:gd name="connsiteX0" fmla="*/ 225193 w 225229"/>
                <a:gd name="connsiteY0" fmla="*/ 201842 h 201918"/>
                <a:gd name="connsiteX1" fmla="*/ 225228 w 225229"/>
                <a:gd name="connsiteY1" fmla="*/ 201885 h 201918"/>
                <a:gd name="connsiteX2" fmla="*/ 225228 w 225229"/>
                <a:gd name="connsiteY2" fmla="*/ 201917 h 201918"/>
                <a:gd name="connsiteX3" fmla="*/ 7082 w 225229"/>
                <a:gd name="connsiteY3" fmla="*/ 147485 h 201918"/>
                <a:gd name="connsiteX4" fmla="*/ 225228 w 225229"/>
                <a:gd name="connsiteY4" fmla="*/ 201918 h 201918"/>
                <a:gd name="connsiteX5" fmla="*/ 0 w 225229"/>
                <a:gd name="connsiteY5" fmla="*/ 201918 h 201918"/>
                <a:gd name="connsiteX6" fmla="*/ 7082 w 225229"/>
                <a:gd name="connsiteY6" fmla="*/ 147485 h 201918"/>
                <a:gd name="connsiteX7" fmla="*/ 51226 w 225229"/>
                <a:gd name="connsiteY7" fmla="*/ 60817 h 201918"/>
                <a:gd name="connsiteX8" fmla="*/ 225229 w 225229"/>
                <a:gd name="connsiteY8" fmla="*/ 201918 h 201918"/>
                <a:gd name="connsiteX9" fmla="*/ 21723 w 225229"/>
                <a:gd name="connsiteY9" fmla="*/ 107247 h 201918"/>
                <a:gd name="connsiteX10" fmla="*/ 51226 w 225229"/>
                <a:gd name="connsiteY10" fmla="*/ 60817 h 201918"/>
                <a:gd name="connsiteX11" fmla="*/ 130335 w 225229"/>
                <a:gd name="connsiteY11" fmla="*/ 0 h 201918"/>
                <a:gd name="connsiteX12" fmla="*/ 225193 w 225229"/>
                <a:gd name="connsiteY12" fmla="*/ 201842 h 201918"/>
                <a:gd name="connsiteX13" fmla="*/ 83682 w 225229"/>
                <a:gd name="connsiteY13" fmla="*/ 28805 h 201918"/>
                <a:gd name="connsiteX14" fmla="*/ 130335 w 225229"/>
                <a:gd name="connsiteY14" fmla="*/ 0 h 201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5229" h="201918">
                  <a:moveTo>
                    <a:pt x="225193" y="201842"/>
                  </a:moveTo>
                  <a:lnTo>
                    <a:pt x="225228" y="201885"/>
                  </a:lnTo>
                  <a:lnTo>
                    <a:pt x="225228" y="201917"/>
                  </a:lnTo>
                  <a:close/>
                  <a:moveTo>
                    <a:pt x="7082" y="147485"/>
                  </a:moveTo>
                  <a:lnTo>
                    <a:pt x="225228" y="201918"/>
                  </a:lnTo>
                  <a:lnTo>
                    <a:pt x="0" y="201918"/>
                  </a:lnTo>
                  <a:cubicBezTo>
                    <a:pt x="222" y="183149"/>
                    <a:pt x="2509" y="164857"/>
                    <a:pt x="7082" y="147485"/>
                  </a:cubicBezTo>
                  <a:close/>
                  <a:moveTo>
                    <a:pt x="51226" y="60817"/>
                  </a:moveTo>
                  <a:lnTo>
                    <a:pt x="225229" y="201918"/>
                  </a:lnTo>
                  <a:lnTo>
                    <a:pt x="21723" y="107247"/>
                  </a:lnTo>
                  <a:cubicBezTo>
                    <a:pt x="29504" y="90543"/>
                    <a:pt x="39571" y="74981"/>
                    <a:pt x="51226" y="60817"/>
                  </a:cubicBezTo>
                  <a:close/>
                  <a:moveTo>
                    <a:pt x="130335" y="0"/>
                  </a:moveTo>
                  <a:lnTo>
                    <a:pt x="225193" y="201842"/>
                  </a:lnTo>
                  <a:lnTo>
                    <a:pt x="83682" y="28805"/>
                  </a:lnTo>
                  <a:cubicBezTo>
                    <a:pt x="97878" y="17372"/>
                    <a:pt x="113408" y="7781"/>
                    <a:pt x="13033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D1336DF-F71A-7856-88D0-0CE77A6C8D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black">
          <a:xfrm>
            <a:off x="2316163" y="368300"/>
            <a:ext cx="6588125" cy="4681538"/>
          </a:xfrm>
        </p:spPr>
        <p:txBody>
          <a:bodyPr tIns="252000"/>
          <a:lstStyle>
            <a:lvl1pPr marL="540000" indent="-540000">
              <a:lnSpc>
                <a:spcPct val="85000"/>
              </a:lnSpc>
              <a:spcBef>
                <a:spcPts val="180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rabicPeriod"/>
              <a:defRPr sz="350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1pPr>
            <a:lvl2pPr marL="808038" indent="-268288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 marL="808038" indent="-268288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+mj-lt"/>
              <a:buAutoNum type="alphaLcPeriod"/>
              <a:defRPr sz="1600">
                <a:solidFill>
                  <a:schemeClr val="bg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None/>
              <a:defRPr sz="1600" b="0">
                <a:solidFill>
                  <a:schemeClr val="bg1"/>
                </a:solidFill>
              </a:defRPr>
            </a:lvl4pPr>
            <a:lvl5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5pPr>
            <a:lvl6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chemeClr val="bg1"/>
                </a:solidFill>
              </a:defRPr>
            </a:lvl6pPr>
            <a:lvl7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chemeClr val="bg1"/>
                </a:solidFill>
              </a:defRPr>
            </a:lvl7pPr>
            <a:lvl8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chemeClr val="bg1"/>
                </a:solidFill>
              </a:defRPr>
            </a:lvl8pPr>
            <a:lvl9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8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41573962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2AC8670-2373-ACE7-1748-0B4F79D1DCA9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68907"/>
            <a:ext cx="11449050" cy="100745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en-US" dirty="0"/>
              <a:t>Add Title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F615B8-B68C-BFF2-C357-D019188813E1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71475" y="1592262"/>
            <a:ext cx="1144905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6"/>
            <a:r>
              <a:rPr lang="en-US" dirty="0"/>
              <a:t>Eighth level</a:t>
            </a:r>
          </a:p>
          <a:p>
            <a:pPr lvl="7"/>
            <a:r>
              <a:rPr lang="en-US" dirty="0"/>
              <a:t>Ninth level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10645A-C6A4-0669-9312-4601E1886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100263" y="6273800"/>
            <a:ext cx="5832475" cy="584200"/>
          </a:xfrm>
          <a:prstGeom prst="rect">
            <a:avLst/>
          </a:prstGeom>
        </p:spPr>
        <p:txBody>
          <a:bodyPr vert="horz" lIns="0" tIns="36000" rIns="0" bIns="0" rtlCol="0" anchor="ctr">
            <a:noAutofit/>
          </a:bodyPr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r>
              <a:rPr lang="en-US" u="sng" noProof="1"/>
              <a:t>Dominik Fuchß et al. – Beyond Retrieval: A Study of Using LLM Ensembles for Candidate Filtering in Requirements Traceability</a:t>
            </a:r>
            <a:endParaRPr lang="en-US" noProof="1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5839F2-D397-6E48-3A61-2C5024B4E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371475" y="6273800"/>
            <a:ext cx="575953" cy="584200"/>
          </a:xfrm>
          <a:prstGeom prst="rect">
            <a:avLst/>
          </a:prstGeom>
        </p:spPr>
        <p:txBody>
          <a:bodyPr vert="horz" lIns="0" tIns="36000" rIns="0" bIns="0" rtlCol="0" anchor="ctr">
            <a:noAutofit/>
          </a:bodyPr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fld id="{776FC98F-84AD-404B-BCCB-49E092AA6DE0}" type="slidenum">
              <a:rPr lang="en-US" noProof="1" smtClean="0"/>
              <a:pPr/>
              <a:t>‹#›</a:t>
            </a:fld>
            <a:endParaRPr lang="en-US" noProof="1"/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890F709B-A2DC-57A5-E7E6-8518482A8044}"/>
              </a:ext>
            </a:extLst>
          </p:cNvPr>
          <p:cNvGrpSpPr>
            <a:grpSpLocks/>
          </p:cNvGrpSpPr>
          <p:nvPr userDrawn="1"/>
        </p:nvGrpSpPr>
        <p:grpSpPr bwMode="gray">
          <a:xfrm>
            <a:off x="11140463" y="6437457"/>
            <a:ext cx="689586" cy="247362"/>
            <a:chOff x="11189494" y="381000"/>
            <a:chExt cx="621506" cy="222941"/>
          </a:xfrm>
        </p:grpSpPr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5EBFDC3C-E9B5-878F-6873-AAF6A36E7689}"/>
                </a:ext>
              </a:extLst>
            </p:cNvPr>
            <p:cNvSpPr/>
            <p:nvPr/>
          </p:nvSpPr>
          <p:spPr bwMode="gray">
            <a:xfrm>
              <a:off x="11360511" y="381000"/>
              <a:ext cx="450489" cy="222941"/>
            </a:xfrm>
            <a:custGeom>
              <a:avLst/>
              <a:gdLst>
                <a:gd name="connsiteX0" fmla="*/ 303449 w 450489"/>
                <a:gd name="connsiteY0" fmla="*/ 222 h 222941"/>
                <a:gd name="connsiteX1" fmla="*/ 450489 w 450489"/>
                <a:gd name="connsiteY1" fmla="*/ 222 h 222941"/>
                <a:gd name="connsiteX2" fmla="*/ 450489 w 450489"/>
                <a:gd name="connsiteY2" fmla="*/ 50305 h 222941"/>
                <a:gd name="connsiteX3" fmla="*/ 407489 w 450489"/>
                <a:gd name="connsiteY3" fmla="*/ 50305 h 222941"/>
                <a:gd name="connsiteX4" fmla="*/ 407489 w 450489"/>
                <a:gd name="connsiteY4" fmla="*/ 222941 h 222941"/>
                <a:gd name="connsiteX5" fmla="*/ 346449 w 450489"/>
                <a:gd name="connsiteY5" fmla="*/ 222941 h 222941"/>
                <a:gd name="connsiteX6" fmla="*/ 346449 w 450489"/>
                <a:gd name="connsiteY6" fmla="*/ 50305 h 222941"/>
                <a:gd name="connsiteX7" fmla="*/ 303449 w 450489"/>
                <a:gd name="connsiteY7" fmla="*/ 50305 h 222941"/>
                <a:gd name="connsiteX8" fmla="*/ 227770 w 450489"/>
                <a:gd name="connsiteY8" fmla="*/ 222 h 222941"/>
                <a:gd name="connsiteX9" fmla="*/ 288808 w 450489"/>
                <a:gd name="connsiteY9" fmla="*/ 222 h 222941"/>
                <a:gd name="connsiteX10" fmla="*/ 288808 w 450489"/>
                <a:gd name="connsiteY10" fmla="*/ 222719 h 222941"/>
                <a:gd name="connsiteX11" fmla="*/ 227770 w 450489"/>
                <a:gd name="connsiteY11" fmla="*/ 222719 h 222941"/>
                <a:gd name="connsiteX12" fmla="*/ 52591 w 450489"/>
                <a:gd name="connsiteY12" fmla="*/ 222 h 222941"/>
                <a:gd name="connsiteX13" fmla="*/ 54433 w 450489"/>
                <a:gd name="connsiteY13" fmla="*/ 222 h 222941"/>
                <a:gd name="connsiteX14" fmla="*/ 54211 w 450489"/>
                <a:gd name="connsiteY14" fmla="*/ 222719 h 222941"/>
                <a:gd name="connsiteX15" fmla="*/ 54179 w 450489"/>
                <a:gd name="connsiteY15" fmla="*/ 222719 h 222941"/>
                <a:gd name="connsiteX16" fmla="*/ 0 w 450489"/>
                <a:gd name="connsiteY16" fmla="*/ 6637 h 222941"/>
                <a:gd name="connsiteX17" fmla="*/ 52591 w 450489"/>
                <a:gd name="connsiteY17" fmla="*/ 222 h 222941"/>
                <a:gd name="connsiteX18" fmla="*/ 147041 w 450489"/>
                <a:gd name="connsiteY18" fmla="*/ 0 h 222941"/>
                <a:gd name="connsiteX19" fmla="*/ 217003 w 450489"/>
                <a:gd name="connsiteY19" fmla="*/ 0 h 222941"/>
                <a:gd name="connsiteX20" fmla="*/ 126906 w 450489"/>
                <a:gd name="connsiteY20" fmla="*/ 112042 h 222941"/>
                <a:gd name="connsiteX21" fmla="*/ 217448 w 450489"/>
                <a:gd name="connsiteY21" fmla="*/ 222719 h 222941"/>
                <a:gd name="connsiteX22" fmla="*/ 149581 w 450489"/>
                <a:gd name="connsiteY22" fmla="*/ 222719 h 222941"/>
                <a:gd name="connsiteX23" fmla="*/ 68852 w 450489"/>
                <a:gd name="connsiteY23" fmla="*/ 136051 h 222941"/>
                <a:gd name="connsiteX24" fmla="*/ 68852 w 450489"/>
                <a:gd name="connsiteY24" fmla="*/ 86446 h 22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0489" h="222941">
                  <a:moveTo>
                    <a:pt x="303449" y="222"/>
                  </a:moveTo>
                  <a:lnTo>
                    <a:pt x="450489" y="222"/>
                  </a:lnTo>
                  <a:lnTo>
                    <a:pt x="450489" y="50305"/>
                  </a:lnTo>
                  <a:lnTo>
                    <a:pt x="407489" y="50305"/>
                  </a:lnTo>
                  <a:lnTo>
                    <a:pt x="407489" y="222941"/>
                  </a:lnTo>
                  <a:lnTo>
                    <a:pt x="346449" y="222941"/>
                  </a:lnTo>
                  <a:lnTo>
                    <a:pt x="346449" y="50305"/>
                  </a:lnTo>
                  <a:lnTo>
                    <a:pt x="303449" y="50305"/>
                  </a:lnTo>
                  <a:close/>
                  <a:moveTo>
                    <a:pt x="227770" y="222"/>
                  </a:moveTo>
                  <a:lnTo>
                    <a:pt x="288808" y="222"/>
                  </a:lnTo>
                  <a:lnTo>
                    <a:pt x="288808" y="222719"/>
                  </a:lnTo>
                  <a:lnTo>
                    <a:pt x="227770" y="222719"/>
                  </a:lnTo>
                  <a:close/>
                  <a:moveTo>
                    <a:pt x="52591" y="222"/>
                  </a:moveTo>
                  <a:lnTo>
                    <a:pt x="54433" y="222"/>
                  </a:lnTo>
                  <a:lnTo>
                    <a:pt x="54211" y="222719"/>
                  </a:lnTo>
                  <a:lnTo>
                    <a:pt x="54179" y="222719"/>
                  </a:lnTo>
                  <a:lnTo>
                    <a:pt x="0" y="6637"/>
                  </a:lnTo>
                  <a:cubicBezTo>
                    <a:pt x="16927" y="2509"/>
                    <a:pt x="34521" y="222"/>
                    <a:pt x="52591" y="222"/>
                  </a:cubicBezTo>
                  <a:close/>
                  <a:moveTo>
                    <a:pt x="147041" y="0"/>
                  </a:moveTo>
                  <a:lnTo>
                    <a:pt x="217003" y="0"/>
                  </a:lnTo>
                  <a:lnTo>
                    <a:pt x="126906" y="112042"/>
                  </a:lnTo>
                  <a:lnTo>
                    <a:pt x="217448" y="222719"/>
                  </a:lnTo>
                  <a:lnTo>
                    <a:pt x="149581" y="222719"/>
                  </a:lnTo>
                  <a:lnTo>
                    <a:pt x="68852" y="136051"/>
                  </a:lnTo>
                  <a:lnTo>
                    <a:pt x="68852" y="8644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6035EDC6-B9F4-55AD-87D2-DD2E60B1592D}"/>
                </a:ext>
              </a:extLst>
            </p:cNvPr>
            <p:cNvSpPr/>
            <p:nvPr/>
          </p:nvSpPr>
          <p:spPr bwMode="gray">
            <a:xfrm>
              <a:off x="11189494" y="401800"/>
              <a:ext cx="225229" cy="201918"/>
            </a:xfrm>
            <a:custGeom>
              <a:avLst/>
              <a:gdLst>
                <a:gd name="connsiteX0" fmla="*/ 225193 w 225229"/>
                <a:gd name="connsiteY0" fmla="*/ 201842 h 201918"/>
                <a:gd name="connsiteX1" fmla="*/ 225228 w 225229"/>
                <a:gd name="connsiteY1" fmla="*/ 201885 h 201918"/>
                <a:gd name="connsiteX2" fmla="*/ 225228 w 225229"/>
                <a:gd name="connsiteY2" fmla="*/ 201917 h 201918"/>
                <a:gd name="connsiteX3" fmla="*/ 7082 w 225229"/>
                <a:gd name="connsiteY3" fmla="*/ 147485 h 201918"/>
                <a:gd name="connsiteX4" fmla="*/ 225228 w 225229"/>
                <a:gd name="connsiteY4" fmla="*/ 201918 h 201918"/>
                <a:gd name="connsiteX5" fmla="*/ 0 w 225229"/>
                <a:gd name="connsiteY5" fmla="*/ 201918 h 201918"/>
                <a:gd name="connsiteX6" fmla="*/ 7082 w 225229"/>
                <a:gd name="connsiteY6" fmla="*/ 147485 h 201918"/>
                <a:gd name="connsiteX7" fmla="*/ 51226 w 225229"/>
                <a:gd name="connsiteY7" fmla="*/ 60817 h 201918"/>
                <a:gd name="connsiteX8" fmla="*/ 225229 w 225229"/>
                <a:gd name="connsiteY8" fmla="*/ 201918 h 201918"/>
                <a:gd name="connsiteX9" fmla="*/ 21723 w 225229"/>
                <a:gd name="connsiteY9" fmla="*/ 107247 h 201918"/>
                <a:gd name="connsiteX10" fmla="*/ 51226 w 225229"/>
                <a:gd name="connsiteY10" fmla="*/ 60817 h 201918"/>
                <a:gd name="connsiteX11" fmla="*/ 130335 w 225229"/>
                <a:gd name="connsiteY11" fmla="*/ 0 h 201918"/>
                <a:gd name="connsiteX12" fmla="*/ 225193 w 225229"/>
                <a:gd name="connsiteY12" fmla="*/ 201842 h 201918"/>
                <a:gd name="connsiteX13" fmla="*/ 83682 w 225229"/>
                <a:gd name="connsiteY13" fmla="*/ 28805 h 201918"/>
                <a:gd name="connsiteX14" fmla="*/ 130335 w 225229"/>
                <a:gd name="connsiteY14" fmla="*/ 0 h 201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5229" h="201918">
                  <a:moveTo>
                    <a:pt x="225193" y="201842"/>
                  </a:moveTo>
                  <a:lnTo>
                    <a:pt x="225228" y="201885"/>
                  </a:lnTo>
                  <a:lnTo>
                    <a:pt x="225228" y="201917"/>
                  </a:lnTo>
                  <a:close/>
                  <a:moveTo>
                    <a:pt x="7082" y="147485"/>
                  </a:moveTo>
                  <a:lnTo>
                    <a:pt x="225228" y="201918"/>
                  </a:lnTo>
                  <a:lnTo>
                    <a:pt x="0" y="201918"/>
                  </a:lnTo>
                  <a:cubicBezTo>
                    <a:pt x="222" y="183149"/>
                    <a:pt x="2509" y="164857"/>
                    <a:pt x="7082" y="147485"/>
                  </a:cubicBezTo>
                  <a:close/>
                  <a:moveTo>
                    <a:pt x="51226" y="60817"/>
                  </a:moveTo>
                  <a:lnTo>
                    <a:pt x="225229" y="201918"/>
                  </a:lnTo>
                  <a:lnTo>
                    <a:pt x="21723" y="107247"/>
                  </a:lnTo>
                  <a:cubicBezTo>
                    <a:pt x="29504" y="90543"/>
                    <a:pt x="39571" y="74981"/>
                    <a:pt x="51226" y="60817"/>
                  </a:cubicBezTo>
                  <a:close/>
                  <a:moveTo>
                    <a:pt x="130335" y="0"/>
                  </a:moveTo>
                  <a:lnTo>
                    <a:pt x="225193" y="201842"/>
                  </a:lnTo>
                  <a:lnTo>
                    <a:pt x="83682" y="28805"/>
                  </a:lnTo>
                  <a:cubicBezTo>
                    <a:pt x="97878" y="17372"/>
                    <a:pt x="113408" y="7781"/>
                    <a:pt x="13033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A50F823-CF9B-29C2-AD0C-587133135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7428" y="6273800"/>
            <a:ext cx="1152835" cy="584200"/>
          </a:xfrm>
          <a:prstGeom prst="rect">
            <a:avLst/>
          </a:prstGeom>
        </p:spPr>
        <p:txBody>
          <a:bodyPr vert="horz" lIns="0" tIns="36000" rIns="0" bIns="0" rtlCol="0" anchor="ctr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fld id="{5CBD6AEB-63BC-B641-A8EE-798CE281470F}" type="datetime3">
              <a:rPr lang="de-DE" noProof="1" smtClean="0"/>
              <a:t>01/09/2025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23452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49" r:id="rId2"/>
    <p:sldLayoutId id="2147483650" r:id="rId3"/>
    <p:sldLayoutId id="2147483651" r:id="rId4"/>
    <p:sldLayoutId id="2147483652" r:id="rId5"/>
    <p:sldLayoutId id="2147483694" r:id="rId6"/>
    <p:sldLayoutId id="2147483653" r:id="rId7"/>
    <p:sldLayoutId id="2147483654" r:id="rId8"/>
    <p:sldLayoutId id="2147483655" r:id="rId9"/>
    <p:sldLayoutId id="2147483656" r:id="rId10"/>
    <p:sldLayoutId id="2147483695" r:id="rId11"/>
    <p:sldLayoutId id="2147483657" r:id="rId12"/>
    <p:sldLayoutId id="2147483696" r:id="rId13"/>
    <p:sldLayoutId id="2147483658" r:id="rId14"/>
    <p:sldLayoutId id="2147483659" r:id="rId15"/>
    <p:sldLayoutId id="2147483660" r:id="rId16"/>
    <p:sldLayoutId id="2147483661" r:id="rId17"/>
    <p:sldLayoutId id="2147483697" r:id="rId18"/>
    <p:sldLayoutId id="2147483662" r:id="rId19"/>
    <p:sldLayoutId id="2147483663" r:id="rId20"/>
    <p:sldLayoutId id="2147483664" r:id="rId21"/>
    <p:sldLayoutId id="2147483665" r:id="rId22"/>
    <p:sldLayoutId id="2147483666" r:id="rId23"/>
    <p:sldLayoutId id="2147483667" r:id="rId24"/>
    <p:sldLayoutId id="2147483668" r:id="rId25"/>
    <p:sldLayoutId id="2147483669" r:id="rId26"/>
    <p:sldLayoutId id="2147483670" r:id="rId27"/>
    <p:sldLayoutId id="2147483671" r:id="rId28"/>
    <p:sldLayoutId id="2147483672" r:id="rId29"/>
    <p:sldLayoutId id="2147483673" r:id="rId30"/>
    <p:sldLayoutId id="2147483674" r:id="rId31"/>
    <p:sldLayoutId id="2147483675" r:id="rId32"/>
    <p:sldLayoutId id="2147483676" r:id="rId33"/>
    <p:sldLayoutId id="2147483677" r:id="rId34"/>
    <p:sldLayoutId id="2147483678" r:id="rId35"/>
    <p:sldLayoutId id="2147483679" r:id="rId36"/>
    <p:sldLayoutId id="2147483680" r:id="rId37"/>
    <p:sldLayoutId id="2147483681" r:id="rId38"/>
    <p:sldLayoutId id="2147483682" r:id="rId39"/>
    <p:sldLayoutId id="2147483683" r:id="rId40"/>
    <p:sldLayoutId id="2147483684" r:id="rId41"/>
    <p:sldLayoutId id="2147483685" r:id="rId42"/>
    <p:sldLayoutId id="2147483686" r:id="rId43"/>
    <p:sldLayoutId id="2147483687" r:id="rId44"/>
    <p:sldLayoutId id="2147483688" r:id="rId45"/>
    <p:sldLayoutId id="2147483689" r:id="rId46"/>
    <p:sldLayoutId id="2147483690" r:id="rId47"/>
    <p:sldLayoutId id="2147483691" r:id="rId48"/>
    <p:sldLayoutId id="2147483692" r:id="rId49"/>
  </p:sldLayoutIdLst>
  <p:transition>
    <p:fade/>
  </p:transition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2700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accent1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2700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accent1"/>
        </a:buClr>
        <a:buFont typeface="+mj-lt"/>
        <a:buAutoNum type="alphaL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85000"/>
        </a:lnSpc>
        <a:spcBef>
          <a:spcPts val="1200"/>
        </a:spcBef>
        <a:spcAft>
          <a:spcPts val="600"/>
        </a:spcAft>
        <a:buFont typeface="Arial" panose="020B0604020202020204" pitchFamily="34" charset="0"/>
        <a:buNone/>
        <a:defRPr sz="2000" b="1" kern="1200">
          <a:solidFill>
            <a:schemeClr val="accent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pos="7446" userDrawn="1">
          <p15:clr>
            <a:srgbClr val="F26B43"/>
          </p15:clr>
        </p15:guide>
        <p15:guide id="4" pos="1323" userDrawn="1">
          <p15:clr>
            <a:srgbClr val="F26B43"/>
          </p15:clr>
        </p15:guide>
        <p15:guide id="5" pos="1459" userDrawn="1">
          <p15:clr>
            <a:srgbClr val="F26B43"/>
          </p15:clr>
        </p15:guide>
        <p15:guide id="6" pos="2547" userDrawn="1">
          <p15:clr>
            <a:srgbClr val="F26B43"/>
          </p15:clr>
        </p15:guide>
        <p15:guide id="7" pos="2683" userDrawn="1">
          <p15:clr>
            <a:srgbClr val="F26B43"/>
          </p15:clr>
        </p15:guide>
        <p15:guide id="8" pos="3772" userDrawn="1">
          <p15:clr>
            <a:srgbClr val="F26B43"/>
          </p15:clr>
        </p15:guide>
        <p15:guide id="9" pos="3908" userDrawn="1">
          <p15:clr>
            <a:srgbClr val="F26B43"/>
          </p15:clr>
        </p15:guide>
        <p15:guide id="10" pos="4997" userDrawn="1">
          <p15:clr>
            <a:srgbClr val="F26B43"/>
          </p15:clr>
        </p15:guide>
        <p15:guide id="11" pos="5133" userDrawn="1">
          <p15:clr>
            <a:srgbClr val="F26B43"/>
          </p15:clr>
        </p15:guide>
        <p15:guide id="12" pos="6221" userDrawn="1">
          <p15:clr>
            <a:srgbClr val="F26B43"/>
          </p15:clr>
        </p15:guide>
        <p15:guide id="13" pos="6357" userDrawn="1">
          <p15:clr>
            <a:srgbClr val="F26B43"/>
          </p15:clr>
        </p15:guide>
        <p15:guide id="14" pos="1935" userDrawn="1">
          <p15:clr>
            <a:srgbClr val="5ACBF0"/>
          </p15:clr>
        </p15:guide>
        <p15:guide id="15" pos="2071" userDrawn="1">
          <p15:clr>
            <a:srgbClr val="5ACBF0"/>
          </p15:clr>
        </p15:guide>
        <p15:guide id="16" pos="5609" userDrawn="1">
          <p15:clr>
            <a:srgbClr val="5ACBF0"/>
          </p15:clr>
        </p15:guide>
        <p15:guide id="17" pos="5745" userDrawn="1">
          <p15:clr>
            <a:srgbClr val="5ACBF0"/>
          </p15:clr>
        </p15:guide>
        <p15:guide id="18" orient="horz" pos="867" userDrawn="1">
          <p15:clr>
            <a:srgbClr val="F26B43"/>
          </p15:clr>
        </p15:guide>
        <p15:guide id="19" orient="horz" pos="1003" userDrawn="1">
          <p15:clr>
            <a:srgbClr val="F26B43"/>
          </p15:clr>
        </p15:guide>
        <p15:guide id="20" orient="horz" pos="1638" userDrawn="1">
          <p15:clr>
            <a:srgbClr val="F26B43"/>
          </p15:clr>
        </p15:guide>
        <p15:guide id="21" orient="horz" pos="1774" userDrawn="1">
          <p15:clr>
            <a:srgbClr val="F26B43"/>
          </p15:clr>
        </p15:guide>
        <p15:guide id="22" orient="horz" pos="2409" userDrawn="1">
          <p15:clr>
            <a:srgbClr val="F26B43"/>
          </p15:clr>
        </p15:guide>
        <p15:guide id="23" orient="horz" pos="2546" userDrawn="1">
          <p15:clr>
            <a:srgbClr val="F26B43"/>
          </p15:clr>
        </p15:guide>
        <p15:guide id="24" orient="horz" pos="3181" userDrawn="1">
          <p15:clr>
            <a:srgbClr val="F26B43"/>
          </p15:clr>
        </p15:guide>
        <p15:guide id="25" orient="horz" pos="3317" userDrawn="1">
          <p15:clr>
            <a:srgbClr val="F26B43"/>
          </p15:clr>
        </p15:guide>
        <p15:guide id="26" orient="horz" pos="39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3">
            <a:extLst>
              <a:ext uri="{FF2B5EF4-FFF2-40B4-BE49-F238E27FC236}">
                <a16:creationId xmlns:a16="http://schemas.microsoft.com/office/drawing/2014/main" id="{B54151B0-553A-DBAE-CA31-A93A23FC312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4316" b="34316"/>
          <a:stretch/>
        </p:blipFill>
        <p:spPr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1C156136-EC59-6AEB-2A20-7315C9312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041775"/>
            <a:ext cx="11201386" cy="1691479"/>
          </a:xfrm>
        </p:spPr>
        <p:txBody>
          <a:bodyPr/>
          <a:lstStyle/>
          <a:p>
            <a:r>
              <a:rPr lang="en-GB" dirty="0"/>
              <a:t>Beyond Retrieval: A Study of Using LLM Ensembles for Candidate Filtering in Requirements Traceability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08020F81-88DC-8889-8DDB-BEE290462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u="sng" dirty="0"/>
              <a:t>Dominik Fuchß</a:t>
            </a:r>
            <a:r>
              <a:rPr lang="fr-FR" dirty="0"/>
              <a:t>, Stefan Schwedt, Jan Keim, Tobias Hey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5A3A0-8957-3AD0-559C-959D68E4D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 fontScale="25000" lnSpcReduction="20000"/>
          </a:bodyPr>
          <a:lstStyle/>
          <a:p>
            <a:fld id="{01EEDBB1-BF37-1D43-9F11-DAA19E89BEDC}" type="datetime3">
              <a:rPr lang="de-DE" smtClean="0"/>
              <a:t>01/09/2025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C994F-B7EC-47A6-E51D-FF3741A9B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/>
              <a:t>Dominik Fuchß et al. – Beyond Retrieval: A Study of Using LLM Ensembles for Candidate Filtering in Requirements Traceability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C5588-1BAF-255C-8355-D0288C67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776FC98F-84AD-404B-BCCB-49E092AA6DE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6B5D4660-142C-E5AC-1C13-B1CBDB7CC919}"/>
              </a:ext>
            </a:extLst>
          </p:cNvPr>
          <p:cNvSpPr>
            <a:spLocks noGrp="1"/>
          </p:cNvSpPr>
          <p:nvPr>
            <p:ph type="dgm" sz="quarter" idx="20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6772525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E92C8AD-CCC9-2D86-0B7C-06A0F8E8A28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59F7F32-F628-8E72-0F29-9287DBC37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Backup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F8106-9CA6-FE89-21AB-49EEFED1A37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0FBAADF-AACC-7943-ABC5-AA255553EA43}" type="datetime3">
              <a:rPr lang="de-DE" smtClean="0"/>
              <a:t>01/09/2025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9477-751C-4C6B-E24B-183655D347D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Dominik Fuchß et al. – Beyond Retrieval: A Study of Using LLM Ensembles for Candidate Filtering in Requirements Traceability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B3766-E263-FCD8-1239-7DC28F28581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SmartArt Placeholder 8">
            <a:extLst>
              <a:ext uri="{FF2B5EF4-FFF2-40B4-BE49-F238E27FC236}">
                <a16:creationId xmlns:a16="http://schemas.microsoft.com/office/drawing/2014/main" id="{18DB2535-FBED-E04A-DA49-C5114DE7BDDA}"/>
              </a:ext>
            </a:extLst>
          </p:cNvPr>
          <p:cNvSpPr>
            <a:spLocks noGrp="1"/>
          </p:cNvSpPr>
          <p:nvPr>
            <p:ph type="dgm" sz="quarter" idx="2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0069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E059E-38C9-A30A-D518-91340366F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8AEEE62-4669-ACA6-35CC-25F5F9F4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Evaluation: Reduction of Search Space &amp; Maintaining Recall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97FD8A-EB3E-F216-E727-0ACFCD8FA3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endParaRPr lang="en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35E2B-DEBC-8B54-6402-701689C9780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DB66CD0-0AD5-F446-8976-9FF193008E70}" type="datetime3">
              <a:rPr lang="de-DE" smtClean="0"/>
              <a:t>01/09/2025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777DD-10B2-0D9C-991D-D35F85B2DCF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Dominik Fuchß et al. – Beyond Retrieval: A Study of Using LLM Ensembles for Candidate Filtering in Requirements Traceability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5BC8F-C1D6-E2B9-1D02-A3831E3EE7A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8B8A2C-6B86-6C04-B521-65CD525630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" r="6"/>
          <a:stretch/>
        </p:blipFill>
        <p:spPr>
          <a:xfrm>
            <a:off x="341247" y="1560598"/>
            <a:ext cx="11690266" cy="457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0790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0FE49-92D1-A167-279F-8178D2CC0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975A1C4-37AB-04BE-E97D-5C3EC7A3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Evaluation: Comparison to State of the Art Approaches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7055FEF-56C2-A908-0C07-82BB6CC7B8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DE" sz="1800" dirty="0"/>
              <a:t>Approaches for Comparison</a:t>
            </a:r>
          </a:p>
          <a:p>
            <a:pPr lvl="3"/>
            <a:r>
              <a:rPr lang="en-DE" sz="1800" dirty="0"/>
              <a:t>VSM: IR with similarity threshold</a:t>
            </a:r>
          </a:p>
          <a:p>
            <a:pPr lvl="3"/>
            <a:r>
              <a:rPr lang="en-DE" sz="1800" dirty="0"/>
              <a:t>LSI: IR with similarity threshold</a:t>
            </a:r>
          </a:p>
          <a:p>
            <a:pPr lvl="3"/>
            <a:r>
              <a:rPr lang="en-DE" sz="1800" dirty="0"/>
              <a:t>Embeddings: IR with Top-K</a:t>
            </a:r>
          </a:p>
          <a:p>
            <a:pPr lvl="3"/>
            <a:r>
              <a:rPr lang="en-DE" sz="1800" dirty="0"/>
              <a:t>LiSSA: RAG-based with Top-K</a:t>
            </a:r>
          </a:p>
          <a:p>
            <a:pPr lvl="1"/>
            <a:endParaRPr lang="en-DE" sz="1800" dirty="0"/>
          </a:p>
          <a:p>
            <a:pPr lvl="1"/>
            <a:r>
              <a:rPr lang="en-DE" sz="1800" dirty="0"/>
              <a:t>Metrics</a:t>
            </a:r>
          </a:p>
          <a:p>
            <a:pPr lvl="3"/>
            <a:r>
              <a:rPr lang="en-DE" sz="1800" dirty="0"/>
              <a:t>Precision</a:t>
            </a:r>
          </a:p>
          <a:p>
            <a:pPr lvl="3"/>
            <a:r>
              <a:rPr lang="en-DE" sz="1800" dirty="0"/>
              <a:t>Recall</a:t>
            </a:r>
          </a:p>
          <a:p>
            <a:pPr lvl="3"/>
            <a:r>
              <a:rPr lang="en-DE" sz="1800" dirty="0"/>
              <a:t>F</a:t>
            </a:r>
            <a:r>
              <a:rPr lang="en-DE" sz="1800" baseline="-25000" dirty="0"/>
              <a:t>1</a:t>
            </a:r>
            <a:r>
              <a:rPr lang="en-DE" sz="1800" dirty="0"/>
              <a:t>-score (esp. full automation)</a:t>
            </a:r>
          </a:p>
          <a:p>
            <a:pPr lvl="3"/>
            <a:r>
              <a:rPr lang="en-DE" sz="1800" dirty="0"/>
              <a:t>F</a:t>
            </a:r>
            <a:r>
              <a:rPr lang="en-DE" sz="1800" baseline="-25000" dirty="0"/>
              <a:t>2</a:t>
            </a:r>
            <a:r>
              <a:rPr lang="en-DE" sz="1800" dirty="0"/>
              <a:t>-score (esp. semi-automatic)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82BD5-F8CC-CB62-D8EA-AD8E8F19BF0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DB66CD0-0AD5-F446-8976-9FF193008E70}" type="datetime3">
              <a:rPr lang="de-DE" smtClean="0"/>
              <a:t>01/09/2025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397CE-2160-C1F3-A036-7D2E3303351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Dominik Fuchß et al. – Beyond Retrieval: A Study of Using LLM Ensembles for Candidate Filtering in Requirements Traceability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91055-9E1B-EF64-6635-0E19213B89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379F5EC-F0FF-E9E5-358D-34D0DA000E3B}"/>
              </a:ext>
            </a:extLst>
          </p:cNvPr>
          <p:cNvGraphicFramePr>
            <a:graphicFrameLocks noGrp="1"/>
          </p:cNvGraphicFramePr>
          <p:nvPr/>
        </p:nvGraphicFramePr>
        <p:xfrm>
          <a:off x="4475471" y="1592263"/>
          <a:ext cx="691453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5894">
                  <a:extLst>
                    <a:ext uri="{9D8B030D-6E8A-4147-A177-3AD203B41FA5}">
                      <a16:colId xmlns:a16="http://schemas.microsoft.com/office/drawing/2014/main" val="2640864555"/>
                    </a:ext>
                  </a:extLst>
                </a:gridCol>
                <a:gridCol w="1275080">
                  <a:extLst>
                    <a:ext uri="{9D8B030D-6E8A-4147-A177-3AD203B41FA5}">
                      <a16:colId xmlns:a16="http://schemas.microsoft.com/office/drawing/2014/main" val="2603371692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457282644"/>
                    </a:ext>
                  </a:extLst>
                </a:gridCol>
                <a:gridCol w="1186180">
                  <a:extLst>
                    <a:ext uri="{9D8B030D-6E8A-4147-A177-3AD203B41FA5}">
                      <a16:colId xmlns:a16="http://schemas.microsoft.com/office/drawing/2014/main" val="2680909744"/>
                    </a:ext>
                  </a:extLst>
                </a:gridCol>
                <a:gridCol w="1337900">
                  <a:extLst>
                    <a:ext uri="{9D8B030D-6E8A-4147-A177-3AD203B41FA5}">
                      <a16:colId xmlns:a16="http://schemas.microsoft.com/office/drawing/2014/main" val="706642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 sz="1800" b="1" i="0" u="none" strike="noStrike" kern="1200" cap="none" spc="0" normalizeH="0" baseline="0">
                          <a:solidFill>
                            <a:schemeClr val="bg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Approach</a:t>
                      </a:r>
                      <a:endParaRPr lang="en-DE" sz="1800" b="1" i="0" u="none" strike="noStrike" kern="1200" cap="none" spc="0" normalizeH="0" baseline="0">
                        <a:solidFill>
                          <a:schemeClr val="bg1">
                            <a:lumMod val="100000"/>
                          </a:schemeClr>
                        </a:solidFill>
                        <a:latin typeface="Arial" panose="020B0604020202020204" pitchFamily="34" charset="0"/>
                        <a:ea typeface="+mn-ea"/>
                        <a:sym typeface="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 sz="1800" b="1" i="0" u="none" strike="noStrike" kern="1200" cap="none" spc="0" normalizeH="0" baseline="0">
                          <a:solidFill>
                            <a:schemeClr val="bg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Precision</a:t>
                      </a:r>
                      <a:endParaRPr lang="en-DE" sz="1800" b="1" i="0" u="none" strike="noStrike" kern="1200" cap="none" spc="0" normalizeH="0" baseline="0">
                        <a:solidFill>
                          <a:schemeClr val="bg1">
                            <a:lumMod val="100000"/>
                          </a:schemeClr>
                        </a:solidFill>
                        <a:latin typeface="Arial" panose="020B0604020202020204" pitchFamily="34" charset="0"/>
                        <a:ea typeface="+mn-ea"/>
                        <a:sym typeface="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 sz="1800" b="1" i="0" u="none" strike="noStrike" kern="1200" cap="none" spc="0" normalizeH="0" baseline="0">
                          <a:solidFill>
                            <a:schemeClr val="bg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Recall</a:t>
                      </a:r>
                      <a:endParaRPr lang="en-DE" sz="1800" b="1" i="0" u="none" strike="noStrike" kern="1200" cap="none" spc="0" normalizeH="0" baseline="0">
                        <a:solidFill>
                          <a:schemeClr val="bg1">
                            <a:lumMod val="100000"/>
                          </a:schemeClr>
                        </a:solidFill>
                        <a:latin typeface="Arial" panose="020B0604020202020204" pitchFamily="34" charset="0"/>
                        <a:ea typeface="+mn-ea"/>
                        <a:sym typeface="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 sz="1800" b="1" i="0" u="none" strike="noStrike" kern="1200" cap="none" spc="0" normalizeH="0" baseline="0" dirty="0">
                          <a:solidFill>
                            <a:schemeClr val="bg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F</a:t>
                      </a:r>
                      <a:r>
                        <a:rPr lang="en-GB" sz="1800" b="1" i="0" u="none" strike="noStrike" kern="1200" cap="none" spc="0" normalizeH="0" baseline="-25000" dirty="0">
                          <a:solidFill>
                            <a:schemeClr val="bg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1</a:t>
                      </a:r>
                      <a:r>
                        <a:rPr lang="en-GB" sz="1800" b="1" i="0" u="none" strike="noStrike" kern="1200" cap="none" spc="0" normalizeH="0" baseline="0" dirty="0">
                          <a:solidFill>
                            <a:schemeClr val="bg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-score</a:t>
                      </a:r>
                      <a:endParaRPr lang="en-DE" sz="1800" b="1" i="0" u="none" strike="noStrike" kern="1200" cap="none" spc="0" normalizeH="0" baseline="0" dirty="0">
                        <a:solidFill>
                          <a:schemeClr val="bg1">
                            <a:lumMod val="100000"/>
                          </a:schemeClr>
                        </a:solidFill>
                        <a:latin typeface="Arial" panose="020B0604020202020204" pitchFamily="34" charset="0"/>
                        <a:ea typeface="+mn-ea"/>
                        <a:sym typeface="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 sz="1800" b="1" i="0" u="none" strike="noStrike" kern="1200" cap="none" spc="0" normalizeH="0" baseline="0" dirty="0">
                          <a:solidFill>
                            <a:schemeClr val="bg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F</a:t>
                      </a:r>
                      <a:r>
                        <a:rPr lang="en-GB" sz="1800" b="1" i="0" u="none" strike="noStrike" kern="1200" cap="none" spc="0" normalizeH="0" baseline="-25000" dirty="0">
                          <a:solidFill>
                            <a:schemeClr val="bg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2</a:t>
                      </a:r>
                      <a:r>
                        <a:rPr lang="en-GB" sz="1800" b="1" i="0" u="none" strike="noStrike" kern="1200" cap="none" spc="0" normalizeH="0" baseline="0" dirty="0">
                          <a:solidFill>
                            <a:schemeClr val="bg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-score</a:t>
                      </a:r>
                      <a:endParaRPr lang="en-DE" sz="1800" b="1" i="0" u="none" strike="noStrike" kern="1200" cap="none" spc="0" normalizeH="0" baseline="0" dirty="0">
                        <a:solidFill>
                          <a:schemeClr val="bg1">
                            <a:lumMod val="100000"/>
                          </a:schemeClr>
                        </a:solidFill>
                        <a:latin typeface="Arial" panose="020B0604020202020204" pitchFamily="34" charset="0"/>
                        <a:ea typeface="+mn-ea"/>
                        <a:sym typeface="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65516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20D005-5667-BFA7-151B-FC0D3939011C}"/>
              </a:ext>
            </a:extLst>
          </p:cNvPr>
          <p:cNvGraphicFramePr>
            <a:graphicFrameLocks noGrp="1"/>
          </p:cNvGraphicFramePr>
          <p:nvPr/>
        </p:nvGraphicFramePr>
        <p:xfrm>
          <a:off x="4475471" y="1963103"/>
          <a:ext cx="691453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5894">
                  <a:extLst>
                    <a:ext uri="{9D8B030D-6E8A-4147-A177-3AD203B41FA5}">
                      <a16:colId xmlns:a16="http://schemas.microsoft.com/office/drawing/2014/main" val="543152748"/>
                    </a:ext>
                  </a:extLst>
                </a:gridCol>
                <a:gridCol w="1275080">
                  <a:extLst>
                    <a:ext uri="{9D8B030D-6E8A-4147-A177-3AD203B41FA5}">
                      <a16:colId xmlns:a16="http://schemas.microsoft.com/office/drawing/2014/main" val="4148412574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208266445"/>
                    </a:ext>
                  </a:extLst>
                </a:gridCol>
                <a:gridCol w="1186180">
                  <a:extLst>
                    <a:ext uri="{9D8B030D-6E8A-4147-A177-3AD203B41FA5}">
                      <a16:colId xmlns:a16="http://schemas.microsoft.com/office/drawing/2014/main" val="1872827110"/>
                    </a:ext>
                  </a:extLst>
                </a:gridCol>
                <a:gridCol w="1337900">
                  <a:extLst>
                    <a:ext uri="{9D8B030D-6E8A-4147-A177-3AD203B41FA5}">
                      <a16:colId xmlns:a16="http://schemas.microsoft.com/office/drawing/2014/main" val="642614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 sz="18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VSM</a:t>
                      </a:r>
                      <a:r>
                        <a:rPr lang="en-GB" sz="1800" b="0" i="0" u="none" strike="noStrike" kern="1200" cap="none" spc="0" normalizeH="0" baseline="-25000" dirty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GO</a:t>
                      </a:r>
                      <a:endParaRPr lang="en-DE" sz="1800" b="0" i="0" u="none" strike="noStrike" kern="1200" cap="none" spc="0" normalizeH="0" baseline="-25000" dirty="0">
                        <a:solidFill>
                          <a:schemeClr val="tx1">
                            <a:lumMod val="100000"/>
                          </a:schemeClr>
                        </a:solidFill>
                        <a:latin typeface="Arial" panose="020B0604020202020204" pitchFamily="34" charset="0"/>
                        <a:ea typeface="+mn-ea"/>
                        <a:sym typeface="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800" b="0" i="0" u="none" strike="noStrike" kern="1200" cap="none" spc="0" normalizeH="0" baseline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.22</a:t>
                      </a: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800" b="0" i="0" u="none" strike="noStrike" kern="1200" cap="none" spc="0" normalizeH="0" baseline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.56</a:t>
                      </a: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800" b="0" i="0" u="none" strike="noStrike" kern="1200" cap="none" spc="0" normalizeH="0" baseline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.27</a:t>
                      </a: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8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.34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201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66CD886-B405-0E35-0734-292DD20F5F38}"/>
              </a:ext>
            </a:extLst>
          </p:cNvPr>
          <p:cNvGraphicFramePr>
            <a:graphicFrameLocks noGrp="1"/>
          </p:cNvGraphicFramePr>
          <p:nvPr/>
        </p:nvGraphicFramePr>
        <p:xfrm>
          <a:off x="4475471" y="2333943"/>
          <a:ext cx="691453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5894">
                  <a:extLst>
                    <a:ext uri="{9D8B030D-6E8A-4147-A177-3AD203B41FA5}">
                      <a16:colId xmlns:a16="http://schemas.microsoft.com/office/drawing/2014/main" val="347381480"/>
                    </a:ext>
                  </a:extLst>
                </a:gridCol>
                <a:gridCol w="1275080">
                  <a:extLst>
                    <a:ext uri="{9D8B030D-6E8A-4147-A177-3AD203B41FA5}">
                      <a16:colId xmlns:a16="http://schemas.microsoft.com/office/drawing/2014/main" val="4200070159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1704313921"/>
                    </a:ext>
                  </a:extLst>
                </a:gridCol>
                <a:gridCol w="1186180">
                  <a:extLst>
                    <a:ext uri="{9D8B030D-6E8A-4147-A177-3AD203B41FA5}">
                      <a16:colId xmlns:a16="http://schemas.microsoft.com/office/drawing/2014/main" val="878290796"/>
                    </a:ext>
                  </a:extLst>
                </a:gridCol>
                <a:gridCol w="1337900">
                  <a:extLst>
                    <a:ext uri="{9D8B030D-6E8A-4147-A177-3AD203B41FA5}">
                      <a16:colId xmlns:a16="http://schemas.microsoft.com/office/drawing/2014/main" val="1582097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 sz="18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LSI</a:t>
                      </a:r>
                      <a:r>
                        <a:rPr lang="en-GB" sz="1800" b="0" i="0" u="none" strike="noStrike" kern="1200" cap="none" spc="0" normalizeH="0" baseline="-25000" dirty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GO</a:t>
                      </a:r>
                      <a:endParaRPr lang="en-DE" sz="1800" b="0" i="0" u="none" strike="noStrike" kern="1200" cap="none" spc="0" normalizeH="0" baseline="-25000" dirty="0">
                        <a:solidFill>
                          <a:schemeClr val="tx1">
                            <a:lumMod val="100000"/>
                          </a:schemeClr>
                        </a:solidFill>
                        <a:latin typeface="Arial" panose="020B0604020202020204" pitchFamily="34" charset="0"/>
                        <a:ea typeface="+mn-ea"/>
                        <a:sym typeface="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800" b="0" i="0" u="none" strike="noStrike" kern="1200" cap="none" spc="0" normalizeH="0" baseline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.17</a:t>
                      </a: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800" b="0" i="0" u="none" strike="noStrike" kern="1200" cap="none" spc="0" normalizeH="0" baseline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.61</a:t>
                      </a: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800" b="0" i="0" u="none" strike="noStrike" kern="1200" cap="none" spc="0" normalizeH="0" baseline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.23</a:t>
                      </a: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8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.33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071914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ECE6468-AA38-AF80-D597-CC3E361606BD}"/>
              </a:ext>
            </a:extLst>
          </p:cNvPr>
          <p:cNvGraphicFramePr>
            <a:graphicFrameLocks noGrp="1"/>
          </p:cNvGraphicFramePr>
          <p:nvPr/>
        </p:nvGraphicFramePr>
        <p:xfrm>
          <a:off x="4475471" y="2704783"/>
          <a:ext cx="691453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5894">
                  <a:extLst>
                    <a:ext uri="{9D8B030D-6E8A-4147-A177-3AD203B41FA5}">
                      <a16:colId xmlns:a16="http://schemas.microsoft.com/office/drawing/2014/main" val="135123504"/>
                    </a:ext>
                  </a:extLst>
                </a:gridCol>
                <a:gridCol w="1275080">
                  <a:extLst>
                    <a:ext uri="{9D8B030D-6E8A-4147-A177-3AD203B41FA5}">
                      <a16:colId xmlns:a16="http://schemas.microsoft.com/office/drawing/2014/main" val="4250060999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3226323784"/>
                    </a:ext>
                  </a:extLst>
                </a:gridCol>
                <a:gridCol w="1186180">
                  <a:extLst>
                    <a:ext uri="{9D8B030D-6E8A-4147-A177-3AD203B41FA5}">
                      <a16:colId xmlns:a16="http://schemas.microsoft.com/office/drawing/2014/main" val="2276578380"/>
                    </a:ext>
                  </a:extLst>
                </a:gridCol>
                <a:gridCol w="1337900">
                  <a:extLst>
                    <a:ext uri="{9D8B030D-6E8A-4147-A177-3AD203B41FA5}">
                      <a16:colId xmlns:a16="http://schemas.microsoft.com/office/drawing/2014/main" val="3452886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 sz="1800" b="0" i="0" u="none" strike="noStrike" kern="1200" cap="none" spc="0" normalizeH="0" baseline="0" dirty="0" err="1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Embeddings</a:t>
                      </a:r>
                      <a:r>
                        <a:rPr lang="en-GB" sz="1800" b="0" i="0" u="none" strike="noStrike" kern="1200" cap="none" spc="0" normalizeH="0" baseline="-25000" dirty="0" err="1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GO</a:t>
                      </a:r>
                      <a:endParaRPr lang="en-DE" sz="1800" b="0" i="0" u="none" strike="noStrike" kern="1200" cap="none" spc="0" normalizeH="0" baseline="-25000" dirty="0">
                        <a:solidFill>
                          <a:schemeClr val="tx1">
                            <a:lumMod val="100000"/>
                          </a:schemeClr>
                        </a:solidFill>
                        <a:latin typeface="Arial" panose="020B0604020202020204" pitchFamily="34" charset="0"/>
                        <a:ea typeface="+mn-ea"/>
                        <a:sym typeface="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800" b="0" i="0" u="none" strike="noStrike" kern="1200" cap="none" spc="0" normalizeH="0" baseline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.30</a:t>
                      </a: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800" b="0" i="0" u="none" strike="noStrike" kern="1200" cap="none" spc="0" normalizeH="0" baseline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.61</a:t>
                      </a: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800" b="0" i="0" u="none" strike="noStrike" kern="1200" cap="none" spc="0" normalizeH="0" baseline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.40</a:t>
                      </a: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8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.50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93772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D8EDE13-F913-16B9-FF85-FA7B8E1432BF}"/>
              </a:ext>
            </a:extLst>
          </p:cNvPr>
          <p:cNvGraphicFramePr>
            <a:graphicFrameLocks noGrp="1"/>
          </p:cNvGraphicFramePr>
          <p:nvPr/>
        </p:nvGraphicFramePr>
        <p:xfrm>
          <a:off x="4475471" y="3075623"/>
          <a:ext cx="691453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5894">
                  <a:extLst>
                    <a:ext uri="{9D8B030D-6E8A-4147-A177-3AD203B41FA5}">
                      <a16:colId xmlns:a16="http://schemas.microsoft.com/office/drawing/2014/main" val="3294615551"/>
                    </a:ext>
                  </a:extLst>
                </a:gridCol>
                <a:gridCol w="1275080">
                  <a:extLst>
                    <a:ext uri="{9D8B030D-6E8A-4147-A177-3AD203B41FA5}">
                      <a16:colId xmlns:a16="http://schemas.microsoft.com/office/drawing/2014/main" val="1898314030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3323251612"/>
                    </a:ext>
                  </a:extLst>
                </a:gridCol>
                <a:gridCol w="1186180">
                  <a:extLst>
                    <a:ext uri="{9D8B030D-6E8A-4147-A177-3AD203B41FA5}">
                      <a16:colId xmlns:a16="http://schemas.microsoft.com/office/drawing/2014/main" val="4294367313"/>
                    </a:ext>
                  </a:extLst>
                </a:gridCol>
                <a:gridCol w="1337900">
                  <a:extLst>
                    <a:ext uri="{9D8B030D-6E8A-4147-A177-3AD203B41FA5}">
                      <a16:colId xmlns:a16="http://schemas.microsoft.com/office/drawing/2014/main" val="1180464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 sz="1800" b="0" i="0" u="none" strike="noStrike" kern="1200" cap="none" spc="0" normalizeH="0" baseline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LiSSA (GPT-4o)</a:t>
                      </a:r>
                      <a:endParaRPr lang="en-DE" sz="1800" b="0" i="0" u="none" strike="noStrike" kern="1200" cap="none" spc="0" normalizeH="0" baseline="0">
                        <a:solidFill>
                          <a:schemeClr val="tx1">
                            <a:lumMod val="100000"/>
                          </a:schemeClr>
                        </a:solidFill>
                        <a:latin typeface="Arial" panose="020B0604020202020204" pitchFamily="34" charset="0"/>
                        <a:ea typeface="+mn-ea"/>
                        <a:sym typeface="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800" b="1" i="0" u="none" strike="noStrike" kern="1200" cap="none" spc="0" normalizeH="0" baseline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.52</a:t>
                      </a: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800" b="0" i="0" u="none" strike="noStrike" kern="1200" cap="none" spc="0" normalizeH="0" baseline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.52</a:t>
                      </a: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800" b="1" i="0" u="none" strike="noStrike" kern="1200" cap="none" spc="0" normalizeH="0" baseline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.50</a:t>
                      </a: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800" b="1" i="0" u="none" strike="noStrike" kern="1200" cap="none" spc="0" normalizeH="0" baseline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.51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06956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4CC0438-1C71-6611-C872-C7BF235ECCEA}"/>
              </a:ext>
            </a:extLst>
          </p:cNvPr>
          <p:cNvGraphicFramePr>
            <a:graphicFrameLocks noGrp="1"/>
          </p:cNvGraphicFramePr>
          <p:nvPr/>
        </p:nvGraphicFramePr>
        <p:xfrm>
          <a:off x="4475471" y="3446463"/>
          <a:ext cx="691453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5894">
                  <a:extLst>
                    <a:ext uri="{9D8B030D-6E8A-4147-A177-3AD203B41FA5}">
                      <a16:colId xmlns:a16="http://schemas.microsoft.com/office/drawing/2014/main" val="1660186307"/>
                    </a:ext>
                  </a:extLst>
                </a:gridCol>
                <a:gridCol w="1275080">
                  <a:extLst>
                    <a:ext uri="{9D8B030D-6E8A-4147-A177-3AD203B41FA5}">
                      <a16:colId xmlns:a16="http://schemas.microsoft.com/office/drawing/2014/main" val="3495814514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285060200"/>
                    </a:ext>
                  </a:extLst>
                </a:gridCol>
                <a:gridCol w="1186180">
                  <a:extLst>
                    <a:ext uri="{9D8B030D-6E8A-4147-A177-3AD203B41FA5}">
                      <a16:colId xmlns:a16="http://schemas.microsoft.com/office/drawing/2014/main" val="855629053"/>
                    </a:ext>
                  </a:extLst>
                </a:gridCol>
                <a:gridCol w="1337900">
                  <a:extLst>
                    <a:ext uri="{9D8B030D-6E8A-4147-A177-3AD203B41FA5}">
                      <a16:colId xmlns:a16="http://schemas.microsoft.com/office/drawing/2014/main" val="2669812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 sz="1800" b="0" i="0" u="none" strike="noStrike" kern="1200" cap="none" spc="0" normalizeH="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Majority Voting</a:t>
                      </a:r>
                      <a:endParaRPr lang="en-DE" sz="1800" b="0" i="0" u="none" strike="noStrike" kern="1200" cap="none" spc="0" normalizeH="0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+mn-ea"/>
                        <a:sym typeface="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800" b="0" i="0" u="none" strike="noStrike" kern="1200" cap="none" spc="0" normalizeH="0" baseline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.10</a:t>
                      </a: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800" b="1" i="0" u="none" strike="noStrike" kern="1200" cap="none" spc="0" normalizeH="0" baseline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.95</a:t>
                      </a: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800" b="0" i="0" u="none" strike="noStrike" kern="1200" cap="none" spc="0" normalizeH="0" baseline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.18</a:t>
                      </a: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800" b="0" i="0" u="none" strike="noStrike" kern="1200" cap="none" spc="0" normalizeH="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.34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8657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507A427-78F8-F404-9402-2232F0889D47}"/>
              </a:ext>
            </a:extLst>
          </p:cNvPr>
          <p:cNvGraphicFramePr>
            <a:graphicFrameLocks noGrp="1"/>
          </p:cNvGraphicFramePr>
          <p:nvPr/>
        </p:nvGraphicFramePr>
        <p:xfrm>
          <a:off x="4475471" y="3817303"/>
          <a:ext cx="691453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5894">
                  <a:extLst>
                    <a:ext uri="{9D8B030D-6E8A-4147-A177-3AD203B41FA5}">
                      <a16:colId xmlns:a16="http://schemas.microsoft.com/office/drawing/2014/main" val="3222087660"/>
                    </a:ext>
                  </a:extLst>
                </a:gridCol>
                <a:gridCol w="1275080">
                  <a:extLst>
                    <a:ext uri="{9D8B030D-6E8A-4147-A177-3AD203B41FA5}">
                      <a16:colId xmlns:a16="http://schemas.microsoft.com/office/drawing/2014/main" val="3943215176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4233856184"/>
                    </a:ext>
                  </a:extLst>
                </a:gridCol>
                <a:gridCol w="1186180">
                  <a:extLst>
                    <a:ext uri="{9D8B030D-6E8A-4147-A177-3AD203B41FA5}">
                      <a16:colId xmlns:a16="http://schemas.microsoft.com/office/drawing/2014/main" val="369873086"/>
                    </a:ext>
                  </a:extLst>
                </a:gridCol>
                <a:gridCol w="1337900">
                  <a:extLst>
                    <a:ext uri="{9D8B030D-6E8A-4147-A177-3AD203B41FA5}">
                      <a16:colId xmlns:a16="http://schemas.microsoft.com/office/drawing/2014/main" val="1344786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 sz="1800" b="0" i="0" u="none" strike="noStrike" kern="1200" cap="none" spc="0" normalizeH="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Chaining</a:t>
                      </a:r>
                      <a:endParaRPr lang="en-DE" sz="1800" b="0" i="0" u="none" strike="noStrike" kern="1200" cap="none" spc="0" normalizeH="0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+mn-ea"/>
                        <a:sym typeface="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800" b="0" i="0" u="none" strike="noStrike" kern="1200" cap="none" spc="0" normalizeH="0" baseline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.18</a:t>
                      </a: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800" b="0" i="0" u="none" strike="noStrike" kern="1200" cap="none" spc="0" normalizeH="0" baseline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.88</a:t>
                      </a: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800" b="0" i="0" u="none" strike="noStrike" kern="1200" cap="none" spc="0" normalizeH="0" baseline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.28</a:t>
                      </a: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800" b="0" i="0" u="none" strike="noStrike" kern="1200" cap="none" spc="0" normalizeH="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.45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00227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B947B00-3FC9-5EAB-7247-6CEA60DAE89F}"/>
              </a:ext>
            </a:extLst>
          </p:cNvPr>
          <p:cNvGraphicFramePr>
            <a:graphicFrameLocks noGrp="1"/>
          </p:cNvGraphicFramePr>
          <p:nvPr/>
        </p:nvGraphicFramePr>
        <p:xfrm>
          <a:off x="4475471" y="4188143"/>
          <a:ext cx="691453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5894">
                  <a:extLst>
                    <a:ext uri="{9D8B030D-6E8A-4147-A177-3AD203B41FA5}">
                      <a16:colId xmlns:a16="http://schemas.microsoft.com/office/drawing/2014/main" val="764378875"/>
                    </a:ext>
                  </a:extLst>
                </a:gridCol>
                <a:gridCol w="1275080">
                  <a:extLst>
                    <a:ext uri="{9D8B030D-6E8A-4147-A177-3AD203B41FA5}">
                      <a16:colId xmlns:a16="http://schemas.microsoft.com/office/drawing/2014/main" val="2465748962"/>
                    </a:ext>
                  </a:extLst>
                </a:gridCol>
                <a:gridCol w="919480">
                  <a:extLst>
                    <a:ext uri="{9D8B030D-6E8A-4147-A177-3AD203B41FA5}">
                      <a16:colId xmlns:a16="http://schemas.microsoft.com/office/drawing/2014/main" val="1516377373"/>
                    </a:ext>
                  </a:extLst>
                </a:gridCol>
                <a:gridCol w="1186180">
                  <a:extLst>
                    <a:ext uri="{9D8B030D-6E8A-4147-A177-3AD203B41FA5}">
                      <a16:colId xmlns:a16="http://schemas.microsoft.com/office/drawing/2014/main" val="429666903"/>
                    </a:ext>
                  </a:extLst>
                </a:gridCol>
                <a:gridCol w="1337900">
                  <a:extLst>
                    <a:ext uri="{9D8B030D-6E8A-4147-A177-3AD203B41FA5}">
                      <a16:colId xmlns:a16="http://schemas.microsoft.com/office/drawing/2014/main" val="3700790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 sz="1800" b="0" i="0" u="none" strike="noStrike" kern="1200" cap="none" spc="0" normalizeH="0" baseline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Chaining + GPT-4o</a:t>
                      </a:r>
                      <a:endParaRPr lang="en-DE" sz="1800" b="0" i="0" u="none" strike="noStrike" kern="1200" cap="none" spc="0" normalizeH="0" baseline="0">
                        <a:solidFill>
                          <a:schemeClr val="accent1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+mn-ea"/>
                        <a:sym typeface="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800" b="0" i="0" u="none" strike="noStrike" kern="1200" cap="none" spc="0" normalizeH="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.25</a:t>
                      </a: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800" b="0" i="0" u="none" strike="noStrike" kern="1200" cap="none" spc="0" normalizeH="0" baseline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.77</a:t>
                      </a: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800" b="0" i="0" u="none" strike="noStrike" kern="1200" cap="none" spc="0" normalizeH="0" baseline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.34</a:t>
                      </a: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800" b="0" i="0" u="none" strike="noStrike" kern="1200" cap="none" spc="0" normalizeH="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.50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56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08317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DD20D-7729-E67C-78E1-9DE2F23C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Research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EDC2F-425A-FDCB-A495-D07A01AF43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GB" sz="1800" dirty="0"/>
              <a:t>RQ1: </a:t>
            </a:r>
            <a:br>
              <a:rPr lang="en-GB" sz="1800" dirty="0"/>
            </a:br>
            <a:r>
              <a:rPr lang="en-GB" sz="1800" dirty="0"/>
              <a:t>To what extent does the </a:t>
            </a:r>
            <a:r>
              <a:rPr lang="en-GB" sz="1800" b="1" dirty="0"/>
              <a:t>performance</a:t>
            </a:r>
            <a:r>
              <a:rPr lang="en-GB" sz="1800" dirty="0"/>
              <a:t> of IR techniques for TLR is </a:t>
            </a:r>
            <a:r>
              <a:rPr lang="en-GB" sz="1800" b="1" dirty="0"/>
              <a:t>affected by thresholds </a:t>
            </a:r>
            <a:r>
              <a:rPr lang="en-GB" sz="1800" dirty="0"/>
              <a:t>or </a:t>
            </a:r>
            <a:r>
              <a:rPr lang="en-GB" sz="1800" b="1" dirty="0"/>
              <a:t>top-k</a:t>
            </a:r>
            <a:r>
              <a:rPr lang="en-GB" sz="1800" dirty="0"/>
              <a:t>?</a:t>
            </a:r>
          </a:p>
          <a:p>
            <a:pPr lvl="1"/>
            <a:endParaRPr lang="en-GB" sz="1800" dirty="0"/>
          </a:p>
          <a:p>
            <a:pPr lvl="1"/>
            <a:r>
              <a:rPr lang="en-GB" sz="1800" dirty="0"/>
              <a:t>RQ2:</a:t>
            </a:r>
            <a:br>
              <a:rPr lang="en-GB" sz="1800" dirty="0"/>
            </a:br>
            <a:r>
              <a:rPr lang="en-GB" sz="1800" dirty="0"/>
              <a:t>To what extent can </a:t>
            </a:r>
            <a:r>
              <a:rPr lang="en-GB" sz="1800" b="1" dirty="0"/>
              <a:t>small LLMs </a:t>
            </a:r>
            <a:r>
              <a:rPr lang="en-GB" sz="1800" dirty="0"/>
              <a:t>effectively </a:t>
            </a:r>
            <a:r>
              <a:rPr lang="en-GB" sz="1800" b="1" dirty="0"/>
              <a:t>reduce the search space </a:t>
            </a:r>
            <a:r>
              <a:rPr lang="en-GB" sz="1800" dirty="0"/>
              <a:t>for inter-requirements traceability?</a:t>
            </a:r>
          </a:p>
          <a:p>
            <a:pPr lvl="1"/>
            <a:endParaRPr lang="en-GB" sz="1800" dirty="0"/>
          </a:p>
          <a:p>
            <a:pPr lvl="1"/>
            <a:r>
              <a:rPr lang="en-GB" sz="1800" dirty="0"/>
              <a:t>RQ3:</a:t>
            </a:r>
            <a:br>
              <a:rPr lang="en-GB" sz="1800" dirty="0"/>
            </a:br>
            <a:r>
              <a:rPr lang="en-GB" sz="1800" dirty="0"/>
              <a:t>How does an LLM </a:t>
            </a:r>
            <a:r>
              <a:rPr lang="en-GB" sz="1800" b="1" dirty="0"/>
              <a:t>ensemble</a:t>
            </a:r>
            <a:r>
              <a:rPr lang="en-GB" sz="1800" dirty="0"/>
              <a:t> </a:t>
            </a:r>
            <a:r>
              <a:rPr lang="en-GB" sz="1800" b="1" dirty="0"/>
              <a:t>compare</a:t>
            </a:r>
            <a:r>
              <a:rPr lang="en-GB" sz="1800" dirty="0"/>
              <a:t> to </a:t>
            </a:r>
            <a:r>
              <a:rPr lang="en-GB" sz="1800" b="1" dirty="0"/>
              <a:t>existing</a:t>
            </a:r>
            <a:r>
              <a:rPr lang="en-GB" sz="1800" dirty="0"/>
              <a:t> retrieval-based methods for TLR?</a:t>
            </a:r>
            <a:endParaRPr lang="en-DE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5D2C3-D58D-99F8-DE1D-40EE3F22D7B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286AFDF-7FAA-8E47-9D47-E02EE4606254}" type="datetime3">
              <a:rPr lang="de-DE" smtClean="0"/>
              <a:t>01/09/2025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FC0E2-B571-2F49-8377-5C895751499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Dominik Fuchß et al. – Beyond Retrieval: A Study of Using LLM Ensembles for Candidate Filtering in Requirements Traceability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8AA0D-B353-A8E6-5E3A-CF9FA1DBF1C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35092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0" name="Table 199">
            <a:extLst>
              <a:ext uri="{FF2B5EF4-FFF2-40B4-BE49-F238E27FC236}">
                <a16:creationId xmlns:a16="http://schemas.microsoft.com/office/drawing/2014/main" id="{D857B685-C8B5-DBA5-60C9-FB3BE09FF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483269"/>
              </p:ext>
            </p:extLst>
          </p:nvPr>
        </p:nvGraphicFramePr>
        <p:xfrm>
          <a:off x="8043898" y="2020364"/>
          <a:ext cx="2470206" cy="2194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2925847214"/>
                    </a:ext>
                  </a:extLst>
                </a:gridCol>
                <a:gridCol w="1182426">
                  <a:extLst>
                    <a:ext uri="{9D8B030D-6E8A-4147-A177-3AD203B41FA5}">
                      <a16:colId xmlns:a16="http://schemas.microsoft.com/office/drawing/2014/main" val="74040244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DE" sz="1800" b="0" dirty="0"/>
                        <a:t>Low-Level</a:t>
                      </a:r>
                      <a:endParaRPr lang="en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800" b="0" dirty="0"/>
                        <a:t>Similarity</a:t>
                      </a:r>
                      <a:endParaRPr lang="en-DE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499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DE" sz="1800" dirty="0"/>
                        <a:t>LLR3: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DE" sz="1800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59629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DE" sz="1800" dirty="0"/>
                        <a:t>LLR1: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DE" sz="18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9318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DE" sz="1800" dirty="0"/>
                        <a:t>LLR2: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DE" sz="1800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6573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DE" sz="1800" dirty="0"/>
                        <a:t>LLR4: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DE" sz="18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4903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DE" sz="1800" dirty="0"/>
                        <a:t>LLR9: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DE" sz="1800" dirty="0"/>
                        <a:t>0.042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10490"/>
                  </a:ext>
                </a:extLst>
              </a:tr>
            </a:tbl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B4CD5528-455D-3EED-7A56-F85A39B8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Requirements Traceability using Information Retrieval (IR)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026AFA2-3C6D-4DBA-CEA6-B97E9F79AE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56A5E-E6ED-06A9-BECD-085ADE70A40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DB66CD0-0AD5-F446-8976-9FF193008E70}" type="datetime3">
              <a:rPr lang="de-DE" smtClean="0"/>
              <a:t>01/09/2025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524B7-6214-A2E7-705F-4EB3EFB3E67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Dominik Fuchß et al. – Beyond Retrieval: A Study of Using LLM Ensembles for Candidate Filtering in Requirements Traceability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9E046-1209-7493-F957-7A8610F44B3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A48029A-038A-839B-BA6F-09B85137A556}"/>
              </a:ext>
            </a:extLst>
          </p:cNvPr>
          <p:cNvGrpSpPr/>
          <p:nvPr/>
        </p:nvGrpSpPr>
        <p:grpSpPr>
          <a:xfrm>
            <a:off x="593268" y="1950842"/>
            <a:ext cx="708320" cy="880807"/>
            <a:chOff x="3059641" y="3542576"/>
            <a:chExt cx="708320" cy="880807"/>
          </a:xfrm>
        </p:grpSpPr>
        <p:sp>
          <p:nvSpPr>
            <p:cNvPr id="14" name="Freeform: Shape 73">
              <a:extLst>
                <a:ext uri="{FF2B5EF4-FFF2-40B4-BE49-F238E27FC236}">
                  <a16:creationId xmlns:a16="http://schemas.microsoft.com/office/drawing/2014/main" id="{4BABE383-24A6-C76E-FAA5-F07C2994A25D}"/>
                </a:ext>
              </a:extLst>
            </p:cNvPr>
            <p:cNvSpPr/>
            <p:nvPr/>
          </p:nvSpPr>
          <p:spPr>
            <a:xfrm>
              <a:off x="3195233" y="3543528"/>
              <a:ext cx="572645" cy="756576"/>
            </a:xfrm>
            <a:custGeom>
              <a:avLst/>
              <a:gdLst>
                <a:gd name="connsiteX0" fmla="*/ 22034 w 1434233"/>
                <a:gd name="connsiteY0" fmla="*/ 0 h 1894901"/>
                <a:gd name="connsiteX1" fmla="*/ 484743 w 1434233"/>
                <a:gd name="connsiteY1" fmla="*/ 11016 h 1894901"/>
                <a:gd name="connsiteX2" fmla="*/ 1013552 w 1434233"/>
                <a:gd name="connsiteY2" fmla="*/ 33050 h 1894901"/>
                <a:gd name="connsiteX3" fmla="*/ 1222873 w 1434233"/>
                <a:gd name="connsiteY3" fmla="*/ 77118 h 1894901"/>
                <a:gd name="connsiteX4" fmla="*/ 1299991 w 1434233"/>
                <a:gd name="connsiteY4" fmla="*/ 88134 h 1894901"/>
                <a:gd name="connsiteX5" fmla="*/ 1333041 w 1434233"/>
                <a:gd name="connsiteY5" fmla="*/ 99151 h 1894901"/>
                <a:gd name="connsiteX6" fmla="*/ 1344058 w 1434233"/>
                <a:gd name="connsiteY6" fmla="*/ 132202 h 1894901"/>
                <a:gd name="connsiteX7" fmla="*/ 1366092 w 1434233"/>
                <a:gd name="connsiteY7" fmla="*/ 165253 h 1894901"/>
                <a:gd name="connsiteX8" fmla="*/ 1377109 w 1434233"/>
                <a:gd name="connsiteY8" fmla="*/ 198303 h 1894901"/>
                <a:gd name="connsiteX9" fmla="*/ 1410159 w 1434233"/>
                <a:gd name="connsiteY9" fmla="*/ 220337 h 1894901"/>
                <a:gd name="connsiteX10" fmla="*/ 1421176 w 1434233"/>
                <a:gd name="connsiteY10" fmla="*/ 892366 h 1894901"/>
                <a:gd name="connsiteX11" fmla="*/ 1421176 w 1434233"/>
                <a:gd name="connsiteY11" fmla="*/ 1520327 h 1894901"/>
                <a:gd name="connsiteX12" fmla="*/ 1410159 w 1434233"/>
                <a:gd name="connsiteY12" fmla="*/ 1586428 h 1894901"/>
                <a:gd name="connsiteX13" fmla="*/ 1388126 w 1434233"/>
                <a:gd name="connsiteY13" fmla="*/ 1784732 h 1894901"/>
                <a:gd name="connsiteX14" fmla="*/ 1322024 w 1434233"/>
                <a:gd name="connsiteY14" fmla="*/ 1806766 h 1894901"/>
                <a:gd name="connsiteX15" fmla="*/ 1288974 w 1434233"/>
                <a:gd name="connsiteY15" fmla="*/ 1817783 h 1894901"/>
                <a:gd name="connsiteX16" fmla="*/ 1211856 w 1434233"/>
                <a:gd name="connsiteY16" fmla="*/ 1839816 h 1894901"/>
                <a:gd name="connsiteX17" fmla="*/ 1145755 w 1434233"/>
                <a:gd name="connsiteY17" fmla="*/ 1850833 h 1894901"/>
                <a:gd name="connsiteX18" fmla="*/ 1079653 w 1434233"/>
                <a:gd name="connsiteY18" fmla="*/ 1872867 h 1894901"/>
                <a:gd name="connsiteX19" fmla="*/ 1002535 w 1434233"/>
                <a:gd name="connsiteY19" fmla="*/ 1894901 h 1894901"/>
                <a:gd name="connsiteX20" fmla="*/ 242371 w 1434233"/>
                <a:gd name="connsiteY20" fmla="*/ 1872867 h 1894901"/>
                <a:gd name="connsiteX21" fmla="*/ 198304 w 1434233"/>
                <a:gd name="connsiteY21" fmla="*/ 1861850 h 1894901"/>
                <a:gd name="connsiteX22" fmla="*/ 143220 w 1434233"/>
                <a:gd name="connsiteY22" fmla="*/ 1850833 h 1894901"/>
                <a:gd name="connsiteX23" fmla="*/ 110169 w 1434233"/>
                <a:gd name="connsiteY23" fmla="*/ 1839816 h 1894901"/>
                <a:gd name="connsiteX24" fmla="*/ 66102 w 1434233"/>
                <a:gd name="connsiteY24" fmla="*/ 1828800 h 1894901"/>
                <a:gd name="connsiteX25" fmla="*/ 33051 w 1434233"/>
                <a:gd name="connsiteY25" fmla="*/ 1795749 h 1894901"/>
                <a:gd name="connsiteX26" fmla="*/ 11017 w 1434233"/>
                <a:gd name="connsiteY26" fmla="*/ 1729648 h 1894901"/>
                <a:gd name="connsiteX27" fmla="*/ 0 w 1434233"/>
                <a:gd name="connsiteY27" fmla="*/ 1156771 h 1894901"/>
                <a:gd name="connsiteX28" fmla="*/ 11017 w 1434233"/>
                <a:gd name="connsiteY28" fmla="*/ 528809 h 1894901"/>
                <a:gd name="connsiteX29" fmla="*/ 33051 w 1434233"/>
                <a:gd name="connsiteY29" fmla="*/ 330506 h 1894901"/>
                <a:gd name="connsiteX30" fmla="*/ 44068 w 1434233"/>
                <a:gd name="connsiteY30" fmla="*/ 143219 h 1894901"/>
                <a:gd name="connsiteX31" fmla="*/ 55085 w 1434233"/>
                <a:gd name="connsiteY31" fmla="*/ 33050 h 1894901"/>
                <a:gd name="connsiteX32" fmla="*/ 110169 w 1434233"/>
                <a:gd name="connsiteY32" fmla="*/ 22033 h 1894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434233" h="1894901">
                  <a:moveTo>
                    <a:pt x="22034" y="0"/>
                  </a:moveTo>
                  <a:lnTo>
                    <a:pt x="484743" y="11016"/>
                  </a:lnTo>
                  <a:cubicBezTo>
                    <a:pt x="602359" y="13994"/>
                    <a:pt x="855643" y="12453"/>
                    <a:pt x="1013552" y="33050"/>
                  </a:cubicBezTo>
                  <a:cubicBezTo>
                    <a:pt x="1274558" y="67095"/>
                    <a:pt x="1041501" y="38253"/>
                    <a:pt x="1222873" y="77118"/>
                  </a:cubicBezTo>
                  <a:cubicBezTo>
                    <a:pt x="1248264" y="82559"/>
                    <a:pt x="1274285" y="84462"/>
                    <a:pt x="1299991" y="88134"/>
                  </a:cubicBezTo>
                  <a:cubicBezTo>
                    <a:pt x="1311008" y="91806"/>
                    <a:pt x="1324830" y="90940"/>
                    <a:pt x="1333041" y="99151"/>
                  </a:cubicBezTo>
                  <a:cubicBezTo>
                    <a:pt x="1341252" y="107363"/>
                    <a:pt x="1338865" y="121815"/>
                    <a:pt x="1344058" y="132202"/>
                  </a:cubicBezTo>
                  <a:cubicBezTo>
                    <a:pt x="1349979" y="144045"/>
                    <a:pt x="1360170" y="153410"/>
                    <a:pt x="1366092" y="165253"/>
                  </a:cubicBezTo>
                  <a:cubicBezTo>
                    <a:pt x="1371285" y="175640"/>
                    <a:pt x="1369855" y="189235"/>
                    <a:pt x="1377109" y="198303"/>
                  </a:cubicBezTo>
                  <a:cubicBezTo>
                    <a:pt x="1385380" y="208642"/>
                    <a:pt x="1399142" y="212992"/>
                    <a:pt x="1410159" y="220337"/>
                  </a:cubicBezTo>
                  <a:cubicBezTo>
                    <a:pt x="1413831" y="444347"/>
                    <a:pt x="1415843" y="668390"/>
                    <a:pt x="1421176" y="892366"/>
                  </a:cubicBezTo>
                  <a:cubicBezTo>
                    <a:pt x="1430516" y="1284656"/>
                    <a:pt x="1445173" y="1040403"/>
                    <a:pt x="1421176" y="1520327"/>
                  </a:cubicBezTo>
                  <a:cubicBezTo>
                    <a:pt x="1420060" y="1542637"/>
                    <a:pt x="1412930" y="1564263"/>
                    <a:pt x="1410159" y="1586428"/>
                  </a:cubicBezTo>
                  <a:cubicBezTo>
                    <a:pt x="1401910" y="1652423"/>
                    <a:pt x="1412826" y="1722981"/>
                    <a:pt x="1388126" y="1784732"/>
                  </a:cubicBezTo>
                  <a:cubicBezTo>
                    <a:pt x="1379500" y="1806297"/>
                    <a:pt x="1344058" y="1799421"/>
                    <a:pt x="1322024" y="1806766"/>
                  </a:cubicBezTo>
                  <a:lnTo>
                    <a:pt x="1288974" y="1817783"/>
                  </a:lnTo>
                  <a:cubicBezTo>
                    <a:pt x="1257471" y="1828284"/>
                    <a:pt x="1246443" y="1832899"/>
                    <a:pt x="1211856" y="1839816"/>
                  </a:cubicBezTo>
                  <a:cubicBezTo>
                    <a:pt x="1189952" y="1844197"/>
                    <a:pt x="1167426" y="1845415"/>
                    <a:pt x="1145755" y="1850833"/>
                  </a:cubicBezTo>
                  <a:cubicBezTo>
                    <a:pt x="1123223" y="1856466"/>
                    <a:pt x="1102185" y="1867234"/>
                    <a:pt x="1079653" y="1872867"/>
                  </a:cubicBezTo>
                  <a:cubicBezTo>
                    <a:pt x="1024320" y="1886701"/>
                    <a:pt x="1049950" y="1879096"/>
                    <a:pt x="1002535" y="1894901"/>
                  </a:cubicBezTo>
                  <a:lnTo>
                    <a:pt x="242371" y="1872867"/>
                  </a:lnTo>
                  <a:cubicBezTo>
                    <a:pt x="227258" y="1871951"/>
                    <a:pt x="213085" y="1865135"/>
                    <a:pt x="198304" y="1861850"/>
                  </a:cubicBezTo>
                  <a:cubicBezTo>
                    <a:pt x="180025" y="1857788"/>
                    <a:pt x="161386" y="1855375"/>
                    <a:pt x="143220" y="1850833"/>
                  </a:cubicBezTo>
                  <a:cubicBezTo>
                    <a:pt x="131954" y="1848016"/>
                    <a:pt x="121335" y="1843006"/>
                    <a:pt x="110169" y="1839816"/>
                  </a:cubicBezTo>
                  <a:cubicBezTo>
                    <a:pt x="95611" y="1835657"/>
                    <a:pt x="80791" y="1832472"/>
                    <a:pt x="66102" y="1828800"/>
                  </a:cubicBezTo>
                  <a:cubicBezTo>
                    <a:pt x="55085" y="1817783"/>
                    <a:pt x="40618" y="1809369"/>
                    <a:pt x="33051" y="1795749"/>
                  </a:cubicBezTo>
                  <a:cubicBezTo>
                    <a:pt x="21772" y="1775446"/>
                    <a:pt x="11017" y="1729648"/>
                    <a:pt x="11017" y="1729648"/>
                  </a:cubicBezTo>
                  <a:cubicBezTo>
                    <a:pt x="7345" y="1538689"/>
                    <a:pt x="0" y="1347765"/>
                    <a:pt x="0" y="1156771"/>
                  </a:cubicBezTo>
                  <a:cubicBezTo>
                    <a:pt x="0" y="947418"/>
                    <a:pt x="4951" y="738074"/>
                    <a:pt x="11017" y="528809"/>
                  </a:cubicBezTo>
                  <a:cubicBezTo>
                    <a:pt x="13727" y="435319"/>
                    <a:pt x="19898" y="409426"/>
                    <a:pt x="33051" y="330506"/>
                  </a:cubicBezTo>
                  <a:cubicBezTo>
                    <a:pt x="36723" y="268077"/>
                    <a:pt x="39448" y="205585"/>
                    <a:pt x="44068" y="143219"/>
                  </a:cubicBezTo>
                  <a:cubicBezTo>
                    <a:pt x="46794" y="106414"/>
                    <a:pt x="37412" y="65450"/>
                    <a:pt x="55085" y="33050"/>
                  </a:cubicBezTo>
                  <a:cubicBezTo>
                    <a:pt x="64051" y="16611"/>
                    <a:pt x="110169" y="22033"/>
                    <a:pt x="110169" y="22033"/>
                  </a:cubicBezTo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99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DBC4A08-BAED-B52B-1AC9-F311C47E5A7F}"/>
                </a:ext>
              </a:extLst>
            </p:cNvPr>
            <p:cNvGrpSpPr/>
            <p:nvPr/>
          </p:nvGrpSpPr>
          <p:grpSpPr>
            <a:xfrm>
              <a:off x="3059641" y="3542576"/>
              <a:ext cx="708320" cy="880807"/>
              <a:chOff x="1875187" y="2029403"/>
              <a:chExt cx="1774040" cy="2206047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EF15FD70-2875-0F6C-59A2-6EA8D25717B9}"/>
                  </a:ext>
                </a:extLst>
              </p:cNvPr>
              <p:cNvGrpSpPr/>
              <p:nvPr/>
            </p:nvGrpSpPr>
            <p:grpSpPr>
              <a:xfrm>
                <a:off x="2199084" y="2029403"/>
                <a:ext cx="1450143" cy="1882478"/>
                <a:chOff x="3116931" y="1770077"/>
                <a:chExt cx="2248573" cy="2918947"/>
              </a:xfrm>
            </p:grpSpPr>
            <p:sp>
              <p:nvSpPr>
                <p:cNvPr id="33" name="Freeform: Shape 59">
                  <a:extLst>
                    <a:ext uri="{FF2B5EF4-FFF2-40B4-BE49-F238E27FC236}">
                      <a16:creationId xmlns:a16="http://schemas.microsoft.com/office/drawing/2014/main" id="{2C7D12FE-97D4-79F7-D417-B576D26D0F34}"/>
                    </a:ext>
                  </a:extLst>
                </p:cNvPr>
                <p:cNvSpPr/>
                <p:nvPr/>
              </p:nvSpPr>
              <p:spPr>
                <a:xfrm flipH="1">
                  <a:off x="3116931" y="1795244"/>
                  <a:ext cx="45719" cy="2816603"/>
                </a:xfrm>
                <a:custGeom>
                  <a:avLst/>
                  <a:gdLst>
                    <a:gd name="connsiteX0" fmla="*/ 41944 w 41944"/>
                    <a:gd name="connsiteY0" fmla="*/ 0 h 2432807"/>
                    <a:gd name="connsiteX1" fmla="*/ 0 w 41944"/>
                    <a:gd name="connsiteY1" fmla="*/ 2432807 h 2432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1944" h="2432807">
                      <a:moveTo>
                        <a:pt x="41944" y="0"/>
                      </a:moveTo>
                      <a:cubicBezTo>
                        <a:pt x="30759" y="962636"/>
                        <a:pt x="19574" y="1925273"/>
                        <a:pt x="0" y="2432807"/>
                      </a:cubicBezTo>
                    </a:path>
                  </a:pathLst>
                </a:cu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  <p:sp>
              <p:nvSpPr>
                <p:cNvPr id="34" name="Freeform: Shape 60">
                  <a:extLst>
                    <a:ext uri="{FF2B5EF4-FFF2-40B4-BE49-F238E27FC236}">
                      <a16:creationId xmlns:a16="http://schemas.microsoft.com/office/drawing/2014/main" id="{A1A01C55-EE16-9952-E788-5FB617CA6A1E}"/>
                    </a:ext>
                  </a:extLst>
                </p:cNvPr>
                <p:cNvSpPr/>
                <p:nvPr/>
              </p:nvSpPr>
              <p:spPr>
                <a:xfrm>
                  <a:off x="3196206" y="1770077"/>
                  <a:ext cx="1749525" cy="65335"/>
                </a:xfrm>
                <a:custGeom>
                  <a:avLst/>
                  <a:gdLst>
                    <a:gd name="connsiteX0" fmla="*/ 0 w 2021746"/>
                    <a:gd name="connsiteY0" fmla="*/ 0 h 75501"/>
                    <a:gd name="connsiteX1" fmla="*/ 134223 w 2021746"/>
                    <a:gd name="connsiteY1" fmla="*/ 8389 h 75501"/>
                    <a:gd name="connsiteX2" fmla="*/ 243280 w 2021746"/>
                    <a:gd name="connsiteY2" fmla="*/ 41945 h 75501"/>
                    <a:gd name="connsiteX3" fmla="*/ 755009 w 2021746"/>
                    <a:gd name="connsiteY3" fmla="*/ 75501 h 75501"/>
                    <a:gd name="connsiteX4" fmla="*/ 1057012 w 2021746"/>
                    <a:gd name="connsiteY4" fmla="*/ 67112 h 75501"/>
                    <a:gd name="connsiteX5" fmla="*/ 1233181 w 2021746"/>
                    <a:gd name="connsiteY5" fmla="*/ 50334 h 75501"/>
                    <a:gd name="connsiteX6" fmla="*/ 1359016 w 2021746"/>
                    <a:gd name="connsiteY6" fmla="*/ 33556 h 75501"/>
                    <a:gd name="connsiteX7" fmla="*/ 2021746 w 2021746"/>
                    <a:gd name="connsiteY7" fmla="*/ 25167 h 75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21746" h="75501">
                      <a:moveTo>
                        <a:pt x="0" y="0"/>
                      </a:moveTo>
                      <a:cubicBezTo>
                        <a:pt x="44741" y="2796"/>
                        <a:pt x="90047" y="772"/>
                        <a:pt x="134223" y="8389"/>
                      </a:cubicBezTo>
                      <a:cubicBezTo>
                        <a:pt x="171704" y="14851"/>
                        <a:pt x="205466" y="37857"/>
                        <a:pt x="243280" y="41945"/>
                      </a:cubicBezTo>
                      <a:cubicBezTo>
                        <a:pt x="413232" y="60318"/>
                        <a:pt x="755009" y="75501"/>
                        <a:pt x="755009" y="75501"/>
                      </a:cubicBezTo>
                      <a:lnTo>
                        <a:pt x="1057012" y="67112"/>
                      </a:lnTo>
                      <a:cubicBezTo>
                        <a:pt x="1069654" y="66574"/>
                        <a:pt x="1216482" y="52338"/>
                        <a:pt x="1233181" y="50334"/>
                      </a:cubicBezTo>
                      <a:cubicBezTo>
                        <a:pt x="1275196" y="45292"/>
                        <a:pt x="1316722" y="34935"/>
                        <a:pt x="1359016" y="33556"/>
                      </a:cubicBezTo>
                      <a:cubicBezTo>
                        <a:pt x="1579826" y="26356"/>
                        <a:pt x="1800818" y="25167"/>
                        <a:pt x="2021746" y="25167"/>
                      </a:cubicBezTo>
                    </a:path>
                  </a:pathLst>
                </a:cu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  <p:sp>
              <p:nvSpPr>
                <p:cNvPr id="35" name="Freeform: Shape 61">
                  <a:extLst>
                    <a:ext uri="{FF2B5EF4-FFF2-40B4-BE49-F238E27FC236}">
                      <a16:creationId xmlns:a16="http://schemas.microsoft.com/office/drawing/2014/main" id="{A063A02C-F925-13AD-DE41-9FF94262AFAF}"/>
                    </a:ext>
                  </a:extLst>
                </p:cNvPr>
                <p:cNvSpPr/>
                <p:nvPr/>
              </p:nvSpPr>
              <p:spPr>
                <a:xfrm>
                  <a:off x="5025005" y="1812022"/>
                  <a:ext cx="327916" cy="293615"/>
                </a:xfrm>
                <a:custGeom>
                  <a:avLst/>
                  <a:gdLst>
                    <a:gd name="connsiteX0" fmla="*/ 0 w 327916"/>
                    <a:gd name="connsiteY0" fmla="*/ 0 h 293615"/>
                    <a:gd name="connsiteX1" fmla="*/ 226503 w 327916"/>
                    <a:gd name="connsiteY1" fmla="*/ 201336 h 293615"/>
                    <a:gd name="connsiteX2" fmla="*/ 251670 w 327916"/>
                    <a:gd name="connsiteY2" fmla="*/ 218114 h 293615"/>
                    <a:gd name="connsiteX3" fmla="*/ 268448 w 327916"/>
                    <a:gd name="connsiteY3" fmla="*/ 243281 h 293615"/>
                    <a:gd name="connsiteX4" fmla="*/ 327171 w 327916"/>
                    <a:gd name="connsiteY4" fmla="*/ 285226 h 293615"/>
                    <a:gd name="connsiteX5" fmla="*/ 327171 w 327916"/>
                    <a:gd name="connsiteY5" fmla="*/ 293615 h 293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7916" h="293615">
                      <a:moveTo>
                        <a:pt x="0" y="0"/>
                      </a:moveTo>
                      <a:cubicBezTo>
                        <a:pt x="75501" y="67112"/>
                        <a:pt x="150166" y="135177"/>
                        <a:pt x="226503" y="201336"/>
                      </a:cubicBezTo>
                      <a:cubicBezTo>
                        <a:pt x="234122" y="207939"/>
                        <a:pt x="244541" y="210985"/>
                        <a:pt x="251670" y="218114"/>
                      </a:cubicBezTo>
                      <a:cubicBezTo>
                        <a:pt x="258799" y="225243"/>
                        <a:pt x="260703" y="236826"/>
                        <a:pt x="268448" y="243281"/>
                      </a:cubicBezTo>
                      <a:cubicBezTo>
                        <a:pt x="318161" y="284708"/>
                        <a:pt x="287901" y="232865"/>
                        <a:pt x="327171" y="285226"/>
                      </a:cubicBezTo>
                      <a:cubicBezTo>
                        <a:pt x="328849" y="287463"/>
                        <a:pt x="327171" y="290819"/>
                        <a:pt x="327171" y="293615"/>
                      </a:cubicBezTo>
                    </a:path>
                  </a:pathLst>
                </a:cu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  <p:sp>
              <p:nvSpPr>
                <p:cNvPr id="36" name="Freeform: Shape 62">
                  <a:extLst>
                    <a:ext uri="{FF2B5EF4-FFF2-40B4-BE49-F238E27FC236}">
                      <a16:creationId xmlns:a16="http://schemas.microsoft.com/office/drawing/2014/main" id="{9F5C690D-0A04-40EB-3C22-24B3CA77AE0D}"/>
                    </a:ext>
                  </a:extLst>
                </p:cNvPr>
                <p:cNvSpPr/>
                <p:nvPr/>
              </p:nvSpPr>
              <p:spPr>
                <a:xfrm>
                  <a:off x="5323560" y="2179040"/>
                  <a:ext cx="41944" cy="2432807"/>
                </a:xfrm>
                <a:custGeom>
                  <a:avLst/>
                  <a:gdLst>
                    <a:gd name="connsiteX0" fmla="*/ 41944 w 41944"/>
                    <a:gd name="connsiteY0" fmla="*/ 0 h 2432807"/>
                    <a:gd name="connsiteX1" fmla="*/ 0 w 41944"/>
                    <a:gd name="connsiteY1" fmla="*/ 2432807 h 2432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1944" h="2432807">
                      <a:moveTo>
                        <a:pt x="41944" y="0"/>
                      </a:moveTo>
                      <a:cubicBezTo>
                        <a:pt x="30759" y="962636"/>
                        <a:pt x="19574" y="1925273"/>
                        <a:pt x="0" y="2432807"/>
                      </a:cubicBezTo>
                    </a:path>
                  </a:pathLst>
                </a:cu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  <p:sp>
              <p:nvSpPr>
                <p:cNvPr id="37" name="Freeform: Shape 63">
                  <a:extLst>
                    <a:ext uri="{FF2B5EF4-FFF2-40B4-BE49-F238E27FC236}">
                      <a16:creationId xmlns:a16="http://schemas.microsoft.com/office/drawing/2014/main" id="{F02B8EE0-0EB8-365F-6BC8-4C72550CB7B9}"/>
                    </a:ext>
                  </a:extLst>
                </p:cNvPr>
                <p:cNvSpPr/>
                <p:nvPr/>
              </p:nvSpPr>
              <p:spPr>
                <a:xfrm flipV="1">
                  <a:off x="3212564" y="4611847"/>
                  <a:ext cx="2061082" cy="77177"/>
                </a:xfrm>
                <a:custGeom>
                  <a:avLst/>
                  <a:gdLst>
                    <a:gd name="connsiteX0" fmla="*/ 0 w 2382473"/>
                    <a:gd name="connsiteY0" fmla="*/ 50334 h 50334"/>
                    <a:gd name="connsiteX1" fmla="*/ 453005 w 2382473"/>
                    <a:gd name="connsiteY1" fmla="*/ 41945 h 50334"/>
                    <a:gd name="connsiteX2" fmla="*/ 696286 w 2382473"/>
                    <a:gd name="connsiteY2" fmla="*/ 25167 h 50334"/>
                    <a:gd name="connsiteX3" fmla="*/ 746620 w 2382473"/>
                    <a:gd name="connsiteY3" fmla="*/ 16778 h 50334"/>
                    <a:gd name="connsiteX4" fmla="*/ 1174458 w 2382473"/>
                    <a:gd name="connsiteY4" fmla="*/ 8389 h 50334"/>
                    <a:gd name="connsiteX5" fmla="*/ 1526796 w 2382473"/>
                    <a:gd name="connsiteY5" fmla="*/ 0 h 50334"/>
                    <a:gd name="connsiteX6" fmla="*/ 1996579 w 2382473"/>
                    <a:gd name="connsiteY6" fmla="*/ 8389 h 50334"/>
                    <a:gd name="connsiteX7" fmla="*/ 2248249 w 2382473"/>
                    <a:gd name="connsiteY7" fmla="*/ 16778 h 50334"/>
                    <a:gd name="connsiteX8" fmla="*/ 2382473 w 2382473"/>
                    <a:gd name="connsiteY8" fmla="*/ 25167 h 50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82473" h="50334">
                      <a:moveTo>
                        <a:pt x="0" y="50334"/>
                      </a:moveTo>
                      <a:lnTo>
                        <a:pt x="453005" y="41945"/>
                      </a:lnTo>
                      <a:cubicBezTo>
                        <a:pt x="534238" y="39009"/>
                        <a:pt x="615297" y="32109"/>
                        <a:pt x="696286" y="25167"/>
                      </a:cubicBezTo>
                      <a:cubicBezTo>
                        <a:pt x="713233" y="23714"/>
                        <a:pt x="729621" y="17374"/>
                        <a:pt x="746620" y="16778"/>
                      </a:cubicBezTo>
                      <a:cubicBezTo>
                        <a:pt x="889172" y="11776"/>
                        <a:pt x="1031851" y="11456"/>
                        <a:pt x="1174458" y="8389"/>
                      </a:cubicBezTo>
                      <a:lnTo>
                        <a:pt x="1526796" y="0"/>
                      </a:lnTo>
                      <a:lnTo>
                        <a:pt x="1996579" y="8389"/>
                      </a:lnTo>
                      <a:cubicBezTo>
                        <a:pt x="2080493" y="10340"/>
                        <a:pt x="2164417" y="12586"/>
                        <a:pt x="2248249" y="16778"/>
                      </a:cubicBezTo>
                      <a:cubicBezTo>
                        <a:pt x="2449418" y="26836"/>
                        <a:pt x="2243985" y="25167"/>
                        <a:pt x="2382473" y="25167"/>
                      </a:cubicBezTo>
                    </a:path>
                  </a:pathLst>
                </a:cu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  <p:sp>
              <p:nvSpPr>
                <p:cNvPr id="38" name="Freeform: Shape 64">
                  <a:extLst>
                    <a:ext uri="{FF2B5EF4-FFF2-40B4-BE49-F238E27FC236}">
                      <a16:creationId xmlns:a16="http://schemas.microsoft.com/office/drawing/2014/main" id="{564861C3-9A9A-A6EF-278C-CF8071E32054}"/>
                    </a:ext>
                  </a:extLst>
                </p:cNvPr>
                <p:cNvSpPr/>
                <p:nvPr/>
              </p:nvSpPr>
              <p:spPr>
                <a:xfrm>
                  <a:off x="3313651" y="2147582"/>
                  <a:ext cx="1661021" cy="75501"/>
                </a:xfrm>
                <a:custGeom>
                  <a:avLst/>
                  <a:gdLst>
                    <a:gd name="connsiteX0" fmla="*/ 0 w 1661021"/>
                    <a:gd name="connsiteY0" fmla="*/ 25167 h 75501"/>
                    <a:gd name="connsiteX1" fmla="*/ 134224 w 1661021"/>
                    <a:gd name="connsiteY1" fmla="*/ 8389 h 75501"/>
                    <a:gd name="connsiteX2" fmla="*/ 176169 w 1661021"/>
                    <a:gd name="connsiteY2" fmla="*/ 0 h 75501"/>
                    <a:gd name="connsiteX3" fmla="*/ 209725 w 1661021"/>
                    <a:gd name="connsiteY3" fmla="*/ 8389 h 75501"/>
                    <a:gd name="connsiteX4" fmla="*/ 260059 w 1661021"/>
                    <a:gd name="connsiteY4" fmla="*/ 41945 h 75501"/>
                    <a:gd name="connsiteX5" fmla="*/ 343949 w 1661021"/>
                    <a:gd name="connsiteY5" fmla="*/ 33556 h 75501"/>
                    <a:gd name="connsiteX6" fmla="*/ 385894 w 1661021"/>
                    <a:gd name="connsiteY6" fmla="*/ 25167 h 75501"/>
                    <a:gd name="connsiteX7" fmla="*/ 419450 w 1661021"/>
                    <a:gd name="connsiteY7" fmla="*/ 16778 h 75501"/>
                    <a:gd name="connsiteX8" fmla="*/ 696287 w 1661021"/>
                    <a:gd name="connsiteY8" fmla="*/ 0 h 75501"/>
                    <a:gd name="connsiteX9" fmla="*/ 872455 w 1661021"/>
                    <a:gd name="connsiteY9" fmla="*/ 8389 h 75501"/>
                    <a:gd name="connsiteX10" fmla="*/ 897622 w 1661021"/>
                    <a:gd name="connsiteY10" fmla="*/ 16778 h 75501"/>
                    <a:gd name="connsiteX11" fmla="*/ 1082180 w 1661021"/>
                    <a:gd name="connsiteY11" fmla="*/ 25167 h 75501"/>
                    <a:gd name="connsiteX12" fmla="*/ 1199626 w 1661021"/>
                    <a:gd name="connsiteY12" fmla="*/ 16778 h 75501"/>
                    <a:gd name="connsiteX13" fmla="*/ 1300294 w 1661021"/>
                    <a:gd name="connsiteY13" fmla="*/ 8389 h 75501"/>
                    <a:gd name="connsiteX14" fmla="*/ 1392573 w 1661021"/>
                    <a:gd name="connsiteY14" fmla="*/ 25167 h 75501"/>
                    <a:gd name="connsiteX15" fmla="*/ 1459685 w 1661021"/>
                    <a:gd name="connsiteY15" fmla="*/ 50334 h 75501"/>
                    <a:gd name="connsiteX16" fmla="*/ 1484852 w 1661021"/>
                    <a:gd name="connsiteY16" fmla="*/ 67112 h 75501"/>
                    <a:gd name="connsiteX17" fmla="*/ 1510019 w 1661021"/>
                    <a:gd name="connsiteY17" fmla="*/ 75501 h 75501"/>
                    <a:gd name="connsiteX18" fmla="*/ 1543575 w 1661021"/>
                    <a:gd name="connsiteY18" fmla="*/ 67112 h 75501"/>
                    <a:gd name="connsiteX19" fmla="*/ 1593909 w 1661021"/>
                    <a:gd name="connsiteY19" fmla="*/ 50334 h 75501"/>
                    <a:gd name="connsiteX20" fmla="*/ 1661021 w 1661021"/>
                    <a:gd name="connsiteY20" fmla="*/ 50334 h 75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661021" h="75501">
                      <a:moveTo>
                        <a:pt x="0" y="25167"/>
                      </a:moveTo>
                      <a:cubicBezTo>
                        <a:pt x="49166" y="19704"/>
                        <a:pt x="86344" y="16369"/>
                        <a:pt x="134224" y="8389"/>
                      </a:cubicBezTo>
                      <a:cubicBezTo>
                        <a:pt x="148289" y="6045"/>
                        <a:pt x="162187" y="2796"/>
                        <a:pt x="176169" y="0"/>
                      </a:cubicBezTo>
                      <a:cubicBezTo>
                        <a:pt x="187354" y="2796"/>
                        <a:pt x="199715" y="2669"/>
                        <a:pt x="209725" y="8389"/>
                      </a:cubicBezTo>
                      <a:cubicBezTo>
                        <a:pt x="297700" y="58661"/>
                        <a:pt x="181483" y="15753"/>
                        <a:pt x="260059" y="41945"/>
                      </a:cubicBezTo>
                      <a:cubicBezTo>
                        <a:pt x="288022" y="39149"/>
                        <a:pt x="316093" y="37270"/>
                        <a:pt x="343949" y="33556"/>
                      </a:cubicBezTo>
                      <a:cubicBezTo>
                        <a:pt x="358082" y="31672"/>
                        <a:pt x="371975" y="28260"/>
                        <a:pt x="385894" y="25167"/>
                      </a:cubicBezTo>
                      <a:cubicBezTo>
                        <a:pt x="397149" y="22666"/>
                        <a:pt x="407958" y="17710"/>
                        <a:pt x="419450" y="16778"/>
                      </a:cubicBezTo>
                      <a:cubicBezTo>
                        <a:pt x="511596" y="9307"/>
                        <a:pt x="604008" y="5593"/>
                        <a:pt x="696287" y="0"/>
                      </a:cubicBezTo>
                      <a:cubicBezTo>
                        <a:pt x="755010" y="2796"/>
                        <a:pt x="813869" y="3507"/>
                        <a:pt x="872455" y="8389"/>
                      </a:cubicBezTo>
                      <a:cubicBezTo>
                        <a:pt x="881267" y="9123"/>
                        <a:pt x="888807" y="16073"/>
                        <a:pt x="897622" y="16778"/>
                      </a:cubicBezTo>
                      <a:cubicBezTo>
                        <a:pt x="959009" y="21689"/>
                        <a:pt x="1020661" y="22371"/>
                        <a:pt x="1082180" y="25167"/>
                      </a:cubicBezTo>
                      <a:lnTo>
                        <a:pt x="1199626" y="16778"/>
                      </a:lnTo>
                      <a:cubicBezTo>
                        <a:pt x="1233199" y="14195"/>
                        <a:pt x="1266622" y="8389"/>
                        <a:pt x="1300294" y="8389"/>
                      </a:cubicBezTo>
                      <a:cubicBezTo>
                        <a:pt x="1311027" y="8389"/>
                        <a:pt x="1378935" y="22439"/>
                        <a:pt x="1392573" y="25167"/>
                      </a:cubicBezTo>
                      <a:cubicBezTo>
                        <a:pt x="1451594" y="64514"/>
                        <a:pt x="1376755" y="19235"/>
                        <a:pt x="1459685" y="50334"/>
                      </a:cubicBezTo>
                      <a:cubicBezTo>
                        <a:pt x="1469125" y="53874"/>
                        <a:pt x="1475834" y="62603"/>
                        <a:pt x="1484852" y="67112"/>
                      </a:cubicBezTo>
                      <a:cubicBezTo>
                        <a:pt x="1492761" y="71067"/>
                        <a:pt x="1501630" y="72705"/>
                        <a:pt x="1510019" y="75501"/>
                      </a:cubicBezTo>
                      <a:cubicBezTo>
                        <a:pt x="1521204" y="72705"/>
                        <a:pt x="1532532" y="70425"/>
                        <a:pt x="1543575" y="67112"/>
                      </a:cubicBezTo>
                      <a:cubicBezTo>
                        <a:pt x="1560515" y="62030"/>
                        <a:pt x="1576223" y="50334"/>
                        <a:pt x="1593909" y="50334"/>
                      </a:cubicBezTo>
                      <a:lnTo>
                        <a:pt x="1661021" y="50334"/>
                      </a:lnTo>
                    </a:path>
                  </a:pathLst>
                </a:cu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  <p:sp>
              <p:nvSpPr>
                <p:cNvPr id="39" name="Freeform: Shape 65">
                  <a:extLst>
                    <a:ext uri="{FF2B5EF4-FFF2-40B4-BE49-F238E27FC236}">
                      <a16:creationId xmlns:a16="http://schemas.microsoft.com/office/drawing/2014/main" id="{6E4E6E02-9775-EC0C-1541-D4AB3370AC8E}"/>
                    </a:ext>
                  </a:extLst>
                </p:cNvPr>
                <p:cNvSpPr/>
                <p:nvPr/>
              </p:nvSpPr>
              <p:spPr>
                <a:xfrm>
                  <a:off x="3330429" y="2313497"/>
                  <a:ext cx="864066" cy="33556"/>
                </a:xfrm>
                <a:custGeom>
                  <a:avLst/>
                  <a:gdLst>
                    <a:gd name="connsiteX0" fmla="*/ 0 w 864066"/>
                    <a:gd name="connsiteY0" fmla="*/ 0 h 33556"/>
                    <a:gd name="connsiteX1" fmla="*/ 75501 w 864066"/>
                    <a:gd name="connsiteY1" fmla="*/ 16778 h 33556"/>
                    <a:gd name="connsiteX2" fmla="*/ 125835 w 864066"/>
                    <a:gd name="connsiteY2" fmla="*/ 33556 h 33556"/>
                    <a:gd name="connsiteX3" fmla="*/ 176169 w 864066"/>
                    <a:gd name="connsiteY3" fmla="*/ 25167 h 33556"/>
                    <a:gd name="connsiteX4" fmla="*/ 201336 w 864066"/>
                    <a:gd name="connsiteY4" fmla="*/ 16778 h 33556"/>
                    <a:gd name="connsiteX5" fmla="*/ 260059 w 864066"/>
                    <a:gd name="connsiteY5" fmla="*/ 0 h 33556"/>
                    <a:gd name="connsiteX6" fmla="*/ 343949 w 864066"/>
                    <a:gd name="connsiteY6" fmla="*/ 0 h 33556"/>
                    <a:gd name="connsiteX7" fmla="*/ 419450 w 864066"/>
                    <a:gd name="connsiteY7" fmla="*/ 8389 h 33556"/>
                    <a:gd name="connsiteX8" fmla="*/ 453006 w 864066"/>
                    <a:gd name="connsiteY8" fmla="*/ 16778 h 33556"/>
                    <a:gd name="connsiteX9" fmla="*/ 528507 w 864066"/>
                    <a:gd name="connsiteY9" fmla="*/ 0 h 33556"/>
                    <a:gd name="connsiteX10" fmla="*/ 604008 w 864066"/>
                    <a:gd name="connsiteY10" fmla="*/ 16778 h 33556"/>
                    <a:gd name="connsiteX11" fmla="*/ 864066 w 864066"/>
                    <a:gd name="connsiteY11" fmla="*/ 25167 h 33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64066" h="33556">
                      <a:moveTo>
                        <a:pt x="0" y="0"/>
                      </a:moveTo>
                      <a:cubicBezTo>
                        <a:pt x="23948" y="4790"/>
                        <a:pt x="51807" y="9670"/>
                        <a:pt x="75501" y="16778"/>
                      </a:cubicBezTo>
                      <a:cubicBezTo>
                        <a:pt x="92441" y="21860"/>
                        <a:pt x="125835" y="33556"/>
                        <a:pt x="125835" y="33556"/>
                      </a:cubicBezTo>
                      <a:cubicBezTo>
                        <a:pt x="142613" y="30760"/>
                        <a:pt x="159565" y="28857"/>
                        <a:pt x="176169" y="25167"/>
                      </a:cubicBezTo>
                      <a:cubicBezTo>
                        <a:pt x="184801" y="23249"/>
                        <a:pt x="192833" y="19207"/>
                        <a:pt x="201336" y="16778"/>
                      </a:cubicBezTo>
                      <a:cubicBezTo>
                        <a:pt x="275072" y="-4289"/>
                        <a:pt x="199717" y="20114"/>
                        <a:pt x="260059" y="0"/>
                      </a:cubicBezTo>
                      <a:cubicBezTo>
                        <a:pt x="338001" y="19486"/>
                        <a:pt x="241104" y="0"/>
                        <a:pt x="343949" y="0"/>
                      </a:cubicBezTo>
                      <a:cubicBezTo>
                        <a:pt x="369271" y="0"/>
                        <a:pt x="394283" y="5593"/>
                        <a:pt x="419450" y="8389"/>
                      </a:cubicBezTo>
                      <a:cubicBezTo>
                        <a:pt x="430635" y="11185"/>
                        <a:pt x="441476" y="16778"/>
                        <a:pt x="453006" y="16778"/>
                      </a:cubicBezTo>
                      <a:cubicBezTo>
                        <a:pt x="482534" y="16778"/>
                        <a:pt x="502554" y="8651"/>
                        <a:pt x="528507" y="0"/>
                      </a:cubicBezTo>
                      <a:cubicBezTo>
                        <a:pt x="553674" y="5593"/>
                        <a:pt x="578385" y="13931"/>
                        <a:pt x="604008" y="16778"/>
                      </a:cubicBezTo>
                      <a:cubicBezTo>
                        <a:pt x="697657" y="27183"/>
                        <a:pt x="772129" y="25167"/>
                        <a:pt x="864066" y="25167"/>
                      </a:cubicBezTo>
                    </a:path>
                  </a:pathLst>
                </a:cu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  <p:sp>
              <p:nvSpPr>
                <p:cNvPr id="40" name="Freeform: Shape 66">
                  <a:extLst>
                    <a:ext uri="{FF2B5EF4-FFF2-40B4-BE49-F238E27FC236}">
                      <a16:creationId xmlns:a16="http://schemas.microsoft.com/office/drawing/2014/main" id="{CA0690EF-8CEB-FE33-A292-EC37CB7804ED}"/>
                    </a:ext>
                  </a:extLst>
                </p:cNvPr>
                <p:cNvSpPr/>
                <p:nvPr/>
              </p:nvSpPr>
              <p:spPr>
                <a:xfrm>
                  <a:off x="3330430" y="2554796"/>
                  <a:ext cx="1506244" cy="75501"/>
                </a:xfrm>
                <a:custGeom>
                  <a:avLst/>
                  <a:gdLst>
                    <a:gd name="connsiteX0" fmla="*/ 0 w 864066"/>
                    <a:gd name="connsiteY0" fmla="*/ 0 h 33556"/>
                    <a:gd name="connsiteX1" fmla="*/ 75501 w 864066"/>
                    <a:gd name="connsiteY1" fmla="*/ 16778 h 33556"/>
                    <a:gd name="connsiteX2" fmla="*/ 125835 w 864066"/>
                    <a:gd name="connsiteY2" fmla="*/ 33556 h 33556"/>
                    <a:gd name="connsiteX3" fmla="*/ 176169 w 864066"/>
                    <a:gd name="connsiteY3" fmla="*/ 25167 h 33556"/>
                    <a:gd name="connsiteX4" fmla="*/ 201336 w 864066"/>
                    <a:gd name="connsiteY4" fmla="*/ 16778 h 33556"/>
                    <a:gd name="connsiteX5" fmla="*/ 260059 w 864066"/>
                    <a:gd name="connsiteY5" fmla="*/ 0 h 33556"/>
                    <a:gd name="connsiteX6" fmla="*/ 343949 w 864066"/>
                    <a:gd name="connsiteY6" fmla="*/ 0 h 33556"/>
                    <a:gd name="connsiteX7" fmla="*/ 419450 w 864066"/>
                    <a:gd name="connsiteY7" fmla="*/ 8389 h 33556"/>
                    <a:gd name="connsiteX8" fmla="*/ 453006 w 864066"/>
                    <a:gd name="connsiteY8" fmla="*/ 16778 h 33556"/>
                    <a:gd name="connsiteX9" fmla="*/ 528507 w 864066"/>
                    <a:gd name="connsiteY9" fmla="*/ 0 h 33556"/>
                    <a:gd name="connsiteX10" fmla="*/ 604008 w 864066"/>
                    <a:gd name="connsiteY10" fmla="*/ 16778 h 33556"/>
                    <a:gd name="connsiteX11" fmla="*/ 864066 w 864066"/>
                    <a:gd name="connsiteY11" fmla="*/ 25167 h 33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64066" h="33556">
                      <a:moveTo>
                        <a:pt x="0" y="0"/>
                      </a:moveTo>
                      <a:cubicBezTo>
                        <a:pt x="23948" y="4790"/>
                        <a:pt x="51807" y="9670"/>
                        <a:pt x="75501" y="16778"/>
                      </a:cubicBezTo>
                      <a:cubicBezTo>
                        <a:pt x="92441" y="21860"/>
                        <a:pt x="125835" y="33556"/>
                        <a:pt x="125835" y="33556"/>
                      </a:cubicBezTo>
                      <a:cubicBezTo>
                        <a:pt x="142613" y="30760"/>
                        <a:pt x="159565" y="28857"/>
                        <a:pt x="176169" y="25167"/>
                      </a:cubicBezTo>
                      <a:cubicBezTo>
                        <a:pt x="184801" y="23249"/>
                        <a:pt x="192833" y="19207"/>
                        <a:pt x="201336" y="16778"/>
                      </a:cubicBezTo>
                      <a:cubicBezTo>
                        <a:pt x="275072" y="-4289"/>
                        <a:pt x="199717" y="20114"/>
                        <a:pt x="260059" y="0"/>
                      </a:cubicBezTo>
                      <a:cubicBezTo>
                        <a:pt x="338001" y="19486"/>
                        <a:pt x="241104" y="0"/>
                        <a:pt x="343949" y="0"/>
                      </a:cubicBezTo>
                      <a:cubicBezTo>
                        <a:pt x="369271" y="0"/>
                        <a:pt x="394283" y="5593"/>
                        <a:pt x="419450" y="8389"/>
                      </a:cubicBezTo>
                      <a:cubicBezTo>
                        <a:pt x="430635" y="11185"/>
                        <a:pt x="441476" y="16778"/>
                        <a:pt x="453006" y="16778"/>
                      </a:cubicBezTo>
                      <a:cubicBezTo>
                        <a:pt x="482534" y="16778"/>
                        <a:pt x="502554" y="8651"/>
                        <a:pt x="528507" y="0"/>
                      </a:cubicBezTo>
                      <a:cubicBezTo>
                        <a:pt x="553674" y="5593"/>
                        <a:pt x="578385" y="13931"/>
                        <a:pt x="604008" y="16778"/>
                      </a:cubicBezTo>
                      <a:cubicBezTo>
                        <a:pt x="697657" y="27183"/>
                        <a:pt x="772129" y="25167"/>
                        <a:pt x="864066" y="25167"/>
                      </a:cubicBezTo>
                    </a:path>
                  </a:pathLst>
                </a:cu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  <p:sp>
              <p:nvSpPr>
                <p:cNvPr id="41" name="Freeform: Shape 67">
                  <a:extLst>
                    <a:ext uri="{FF2B5EF4-FFF2-40B4-BE49-F238E27FC236}">
                      <a16:creationId xmlns:a16="http://schemas.microsoft.com/office/drawing/2014/main" id="{B8A2FF4D-536F-A54E-30B9-B8978FF07107}"/>
                    </a:ext>
                  </a:extLst>
                </p:cNvPr>
                <p:cNvSpPr/>
                <p:nvPr/>
              </p:nvSpPr>
              <p:spPr>
                <a:xfrm>
                  <a:off x="3343275" y="2792335"/>
                  <a:ext cx="1654969" cy="93661"/>
                </a:xfrm>
                <a:custGeom>
                  <a:avLst/>
                  <a:gdLst>
                    <a:gd name="connsiteX0" fmla="*/ 0 w 1654969"/>
                    <a:gd name="connsiteY0" fmla="*/ 61913 h 93661"/>
                    <a:gd name="connsiteX1" fmla="*/ 26194 w 1654969"/>
                    <a:gd name="connsiteY1" fmla="*/ 47625 h 93661"/>
                    <a:gd name="connsiteX2" fmla="*/ 38100 w 1654969"/>
                    <a:gd name="connsiteY2" fmla="*/ 45244 h 93661"/>
                    <a:gd name="connsiteX3" fmla="*/ 59531 w 1654969"/>
                    <a:gd name="connsiteY3" fmla="*/ 35719 h 93661"/>
                    <a:gd name="connsiteX4" fmla="*/ 73819 w 1654969"/>
                    <a:gd name="connsiteY4" fmla="*/ 33338 h 93661"/>
                    <a:gd name="connsiteX5" fmla="*/ 100013 w 1654969"/>
                    <a:gd name="connsiteY5" fmla="*/ 42863 h 93661"/>
                    <a:gd name="connsiteX6" fmla="*/ 123825 w 1654969"/>
                    <a:gd name="connsiteY6" fmla="*/ 57150 h 93661"/>
                    <a:gd name="connsiteX7" fmla="*/ 133350 w 1654969"/>
                    <a:gd name="connsiteY7" fmla="*/ 66675 h 93661"/>
                    <a:gd name="connsiteX8" fmla="*/ 157163 w 1654969"/>
                    <a:gd name="connsiteY8" fmla="*/ 83344 h 93661"/>
                    <a:gd name="connsiteX9" fmla="*/ 164306 w 1654969"/>
                    <a:gd name="connsiteY9" fmla="*/ 85725 h 93661"/>
                    <a:gd name="connsiteX10" fmla="*/ 216694 w 1654969"/>
                    <a:gd name="connsiteY10" fmla="*/ 88107 h 93661"/>
                    <a:gd name="connsiteX11" fmla="*/ 230981 w 1654969"/>
                    <a:gd name="connsiteY11" fmla="*/ 83344 h 93661"/>
                    <a:gd name="connsiteX12" fmla="*/ 302419 w 1654969"/>
                    <a:gd name="connsiteY12" fmla="*/ 76200 h 93661"/>
                    <a:gd name="connsiteX13" fmla="*/ 354806 w 1654969"/>
                    <a:gd name="connsiteY13" fmla="*/ 71438 h 93661"/>
                    <a:gd name="connsiteX14" fmla="*/ 457200 w 1654969"/>
                    <a:gd name="connsiteY14" fmla="*/ 69057 h 93661"/>
                    <a:gd name="connsiteX15" fmla="*/ 464344 w 1654969"/>
                    <a:gd name="connsiteY15" fmla="*/ 76200 h 93661"/>
                    <a:gd name="connsiteX16" fmla="*/ 478631 w 1654969"/>
                    <a:gd name="connsiteY16" fmla="*/ 80963 h 93661"/>
                    <a:gd name="connsiteX17" fmla="*/ 495300 w 1654969"/>
                    <a:gd name="connsiteY17" fmla="*/ 85725 h 93661"/>
                    <a:gd name="connsiteX18" fmla="*/ 535781 w 1654969"/>
                    <a:gd name="connsiteY18" fmla="*/ 83344 h 93661"/>
                    <a:gd name="connsiteX19" fmla="*/ 588169 w 1654969"/>
                    <a:gd name="connsiteY19" fmla="*/ 76200 h 93661"/>
                    <a:gd name="connsiteX20" fmla="*/ 597694 w 1654969"/>
                    <a:gd name="connsiteY20" fmla="*/ 73819 h 93661"/>
                    <a:gd name="connsiteX21" fmla="*/ 623888 w 1654969"/>
                    <a:gd name="connsiteY21" fmla="*/ 61913 h 93661"/>
                    <a:gd name="connsiteX22" fmla="*/ 650081 w 1654969"/>
                    <a:gd name="connsiteY22" fmla="*/ 52388 h 93661"/>
                    <a:gd name="connsiteX23" fmla="*/ 664369 w 1654969"/>
                    <a:gd name="connsiteY23" fmla="*/ 45244 h 93661"/>
                    <a:gd name="connsiteX24" fmla="*/ 688181 w 1654969"/>
                    <a:gd name="connsiteY24" fmla="*/ 38100 h 93661"/>
                    <a:gd name="connsiteX25" fmla="*/ 723900 w 1654969"/>
                    <a:gd name="connsiteY25" fmla="*/ 40482 h 93661"/>
                    <a:gd name="connsiteX26" fmla="*/ 731044 w 1654969"/>
                    <a:gd name="connsiteY26" fmla="*/ 45244 h 93661"/>
                    <a:gd name="connsiteX27" fmla="*/ 742950 w 1654969"/>
                    <a:gd name="connsiteY27" fmla="*/ 47625 h 93661"/>
                    <a:gd name="connsiteX28" fmla="*/ 795338 w 1654969"/>
                    <a:gd name="connsiteY28" fmla="*/ 50007 h 93661"/>
                    <a:gd name="connsiteX29" fmla="*/ 838200 w 1654969"/>
                    <a:gd name="connsiteY29" fmla="*/ 38100 h 93661"/>
                    <a:gd name="connsiteX30" fmla="*/ 852488 w 1654969"/>
                    <a:gd name="connsiteY30" fmla="*/ 33338 h 93661"/>
                    <a:gd name="connsiteX31" fmla="*/ 881063 w 1654969"/>
                    <a:gd name="connsiteY31" fmla="*/ 19050 h 93661"/>
                    <a:gd name="connsiteX32" fmla="*/ 892969 w 1654969"/>
                    <a:gd name="connsiteY32" fmla="*/ 14288 h 93661"/>
                    <a:gd name="connsiteX33" fmla="*/ 912019 w 1654969"/>
                    <a:gd name="connsiteY33" fmla="*/ 11907 h 93661"/>
                    <a:gd name="connsiteX34" fmla="*/ 950119 w 1654969"/>
                    <a:gd name="connsiteY34" fmla="*/ 9525 h 93661"/>
                    <a:gd name="connsiteX35" fmla="*/ 954881 w 1654969"/>
                    <a:gd name="connsiteY35" fmla="*/ 19050 h 93661"/>
                    <a:gd name="connsiteX36" fmla="*/ 962025 w 1654969"/>
                    <a:gd name="connsiteY36" fmla="*/ 23813 h 93661"/>
                    <a:gd name="connsiteX37" fmla="*/ 964406 w 1654969"/>
                    <a:gd name="connsiteY37" fmla="*/ 30957 h 93661"/>
                    <a:gd name="connsiteX38" fmla="*/ 992981 w 1654969"/>
                    <a:gd name="connsiteY38" fmla="*/ 47625 h 93661"/>
                    <a:gd name="connsiteX39" fmla="*/ 1071563 w 1654969"/>
                    <a:gd name="connsiteY39" fmla="*/ 35719 h 93661"/>
                    <a:gd name="connsiteX40" fmla="*/ 1083469 w 1654969"/>
                    <a:gd name="connsiteY40" fmla="*/ 33338 h 93661"/>
                    <a:gd name="connsiteX41" fmla="*/ 1112044 w 1654969"/>
                    <a:gd name="connsiteY41" fmla="*/ 26194 h 93661"/>
                    <a:gd name="connsiteX42" fmla="*/ 1147763 w 1654969"/>
                    <a:gd name="connsiteY42" fmla="*/ 30957 h 93661"/>
                    <a:gd name="connsiteX43" fmla="*/ 1154906 w 1654969"/>
                    <a:gd name="connsiteY43" fmla="*/ 35719 h 93661"/>
                    <a:gd name="connsiteX44" fmla="*/ 1164431 w 1654969"/>
                    <a:gd name="connsiteY44" fmla="*/ 42863 h 93661"/>
                    <a:gd name="connsiteX45" fmla="*/ 1188244 w 1654969"/>
                    <a:gd name="connsiteY45" fmla="*/ 57150 h 93661"/>
                    <a:gd name="connsiteX46" fmla="*/ 1228725 w 1654969"/>
                    <a:gd name="connsiteY46" fmla="*/ 54769 h 93661"/>
                    <a:gd name="connsiteX47" fmla="*/ 1266825 w 1654969"/>
                    <a:gd name="connsiteY47" fmla="*/ 42863 h 93661"/>
                    <a:gd name="connsiteX48" fmla="*/ 1297781 w 1654969"/>
                    <a:gd name="connsiteY48" fmla="*/ 35719 h 93661"/>
                    <a:gd name="connsiteX49" fmla="*/ 1321594 w 1654969"/>
                    <a:gd name="connsiteY49" fmla="*/ 26194 h 93661"/>
                    <a:gd name="connsiteX50" fmla="*/ 1345406 w 1654969"/>
                    <a:gd name="connsiteY50" fmla="*/ 19050 h 93661"/>
                    <a:gd name="connsiteX51" fmla="*/ 1404938 w 1654969"/>
                    <a:gd name="connsiteY51" fmla="*/ 0 h 93661"/>
                    <a:gd name="connsiteX52" fmla="*/ 1419225 w 1654969"/>
                    <a:gd name="connsiteY52" fmla="*/ 2382 h 93661"/>
                    <a:gd name="connsiteX53" fmla="*/ 1426369 w 1654969"/>
                    <a:gd name="connsiteY53" fmla="*/ 19050 h 93661"/>
                    <a:gd name="connsiteX54" fmla="*/ 1433513 w 1654969"/>
                    <a:gd name="connsiteY54" fmla="*/ 26194 h 93661"/>
                    <a:gd name="connsiteX55" fmla="*/ 1459706 w 1654969"/>
                    <a:gd name="connsiteY55" fmla="*/ 23813 h 93661"/>
                    <a:gd name="connsiteX56" fmla="*/ 1469231 w 1654969"/>
                    <a:gd name="connsiteY56" fmla="*/ 16669 h 93661"/>
                    <a:gd name="connsiteX57" fmla="*/ 1483519 w 1654969"/>
                    <a:gd name="connsiteY57" fmla="*/ 11907 h 93661"/>
                    <a:gd name="connsiteX58" fmla="*/ 1507331 w 1654969"/>
                    <a:gd name="connsiteY58" fmla="*/ 9525 h 93661"/>
                    <a:gd name="connsiteX59" fmla="*/ 1654969 w 1654969"/>
                    <a:gd name="connsiteY59" fmla="*/ 4763 h 93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</a:cxnLst>
                  <a:rect l="l" t="t" r="r" b="b"/>
                  <a:pathLst>
                    <a:path w="1654969" h="93661">
                      <a:moveTo>
                        <a:pt x="0" y="61913"/>
                      </a:moveTo>
                      <a:cubicBezTo>
                        <a:pt x="502" y="61626"/>
                        <a:pt x="21623" y="49149"/>
                        <a:pt x="26194" y="47625"/>
                      </a:cubicBezTo>
                      <a:cubicBezTo>
                        <a:pt x="30034" y="46345"/>
                        <a:pt x="34131" y="46038"/>
                        <a:pt x="38100" y="45244"/>
                      </a:cubicBezTo>
                      <a:cubicBezTo>
                        <a:pt x="44283" y="42153"/>
                        <a:pt x="52215" y="37345"/>
                        <a:pt x="59531" y="35719"/>
                      </a:cubicBezTo>
                      <a:cubicBezTo>
                        <a:pt x="64244" y="34672"/>
                        <a:pt x="69056" y="34132"/>
                        <a:pt x="73819" y="33338"/>
                      </a:cubicBezTo>
                      <a:cubicBezTo>
                        <a:pt x="98665" y="36887"/>
                        <a:pt x="82994" y="31922"/>
                        <a:pt x="100013" y="42863"/>
                      </a:cubicBezTo>
                      <a:cubicBezTo>
                        <a:pt x="107799" y="47868"/>
                        <a:pt x="123825" y="57150"/>
                        <a:pt x="123825" y="57150"/>
                      </a:cubicBezTo>
                      <a:cubicBezTo>
                        <a:pt x="127934" y="69477"/>
                        <a:pt x="122891" y="60698"/>
                        <a:pt x="133350" y="66675"/>
                      </a:cubicBezTo>
                      <a:cubicBezTo>
                        <a:pt x="140960" y="71024"/>
                        <a:pt x="148939" y="80603"/>
                        <a:pt x="157163" y="83344"/>
                      </a:cubicBezTo>
                      <a:lnTo>
                        <a:pt x="164306" y="85725"/>
                      </a:lnTo>
                      <a:cubicBezTo>
                        <a:pt x="183235" y="98345"/>
                        <a:pt x="172712" y="93385"/>
                        <a:pt x="216694" y="88107"/>
                      </a:cubicBezTo>
                      <a:cubicBezTo>
                        <a:pt x="221678" y="87509"/>
                        <a:pt x="226035" y="84204"/>
                        <a:pt x="230981" y="83344"/>
                      </a:cubicBezTo>
                      <a:cubicBezTo>
                        <a:pt x="255159" y="79139"/>
                        <a:pt x="278163" y="78279"/>
                        <a:pt x="302419" y="76200"/>
                      </a:cubicBezTo>
                      <a:lnTo>
                        <a:pt x="354806" y="71438"/>
                      </a:lnTo>
                      <a:cubicBezTo>
                        <a:pt x="397363" y="62926"/>
                        <a:pt x="393036" y="61928"/>
                        <a:pt x="457200" y="69057"/>
                      </a:cubicBezTo>
                      <a:cubicBezTo>
                        <a:pt x="460547" y="69429"/>
                        <a:pt x="461400" y="74565"/>
                        <a:pt x="464344" y="76200"/>
                      </a:cubicBezTo>
                      <a:cubicBezTo>
                        <a:pt x="468732" y="78638"/>
                        <a:pt x="473869" y="79375"/>
                        <a:pt x="478631" y="80963"/>
                      </a:cubicBezTo>
                      <a:cubicBezTo>
                        <a:pt x="488872" y="84377"/>
                        <a:pt x="483350" y="82738"/>
                        <a:pt x="495300" y="85725"/>
                      </a:cubicBezTo>
                      <a:cubicBezTo>
                        <a:pt x="508794" y="84931"/>
                        <a:pt x="522320" y="84568"/>
                        <a:pt x="535781" y="83344"/>
                      </a:cubicBezTo>
                      <a:cubicBezTo>
                        <a:pt x="543500" y="82642"/>
                        <a:pt x="574525" y="78929"/>
                        <a:pt x="588169" y="76200"/>
                      </a:cubicBezTo>
                      <a:cubicBezTo>
                        <a:pt x="591378" y="75558"/>
                        <a:pt x="594519" y="74613"/>
                        <a:pt x="597694" y="73819"/>
                      </a:cubicBezTo>
                      <a:cubicBezTo>
                        <a:pt x="621734" y="59394"/>
                        <a:pt x="596717" y="73234"/>
                        <a:pt x="623888" y="61913"/>
                      </a:cubicBezTo>
                      <a:cubicBezTo>
                        <a:pt x="648686" y="51581"/>
                        <a:pt x="627716" y="56861"/>
                        <a:pt x="650081" y="52388"/>
                      </a:cubicBezTo>
                      <a:cubicBezTo>
                        <a:pt x="654844" y="50007"/>
                        <a:pt x="659317" y="46928"/>
                        <a:pt x="664369" y="45244"/>
                      </a:cubicBezTo>
                      <a:cubicBezTo>
                        <a:pt x="699942" y="33386"/>
                        <a:pt x="661262" y="51561"/>
                        <a:pt x="688181" y="38100"/>
                      </a:cubicBezTo>
                      <a:cubicBezTo>
                        <a:pt x="700087" y="38894"/>
                        <a:pt x="712130" y="38520"/>
                        <a:pt x="723900" y="40482"/>
                      </a:cubicBezTo>
                      <a:cubicBezTo>
                        <a:pt x="726723" y="40953"/>
                        <a:pt x="728364" y="44239"/>
                        <a:pt x="731044" y="45244"/>
                      </a:cubicBezTo>
                      <a:cubicBezTo>
                        <a:pt x="734834" y="46665"/>
                        <a:pt x="738981" y="46831"/>
                        <a:pt x="742950" y="47625"/>
                      </a:cubicBezTo>
                      <a:cubicBezTo>
                        <a:pt x="761455" y="59962"/>
                        <a:pt x="753593" y="56777"/>
                        <a:pt x="795338" y="50007"/>
                      </a:cubicBezTo>
                      <a:cubicBezTo>
                        <a:pt x="809975" y="47633"/>
                        <a:pt x="823965" y="42252"/>
                        <a:pt x="838200" y="38100"/>
                      </a:cubicBezTo>
                      <a:cubicBezTo>
                        <a:pt x="843019" y="36694"/>
                        <a:pt x="847900" y="35377"/>
                        <a:pt x="852488" y="33338"/>
                      </a:cubicBezTo>
                      <a:cubicBezTo>
                        <a:pt x="862220" y="29013"/>
                        <a:pt x="871175" y="23005"/>
                        <a:pt x="881063" y="19050"/>
                      </a:cubicBezTo>
                      <a:cubicBezTo>
                        <a:pt x="885032" y="17463"/>
                        <a:pt x="888804" y="15249"/>
                        <a:pt x="892969" y="14288"/>
                      </a:cubicBezTo>
                      <a:cubicBezTo>
                        <a:pt x="899205" y="12849"/>
                        <a:pt x="905669" y="12701"/>
                        <a:pt x="912019" y="11907"/>
                      </a:cubicBezTo>
                      <a:cubicBezTo>
                        <a:pt x="924213" y="8858"/>
                        <a:pt x="937347" y="3139"/>
                        <a:pt x="950119" y="9525"/>
                      </a:cubicBezTo>
                      <a:cubicBezTo>
                        <a:pt x="953294" y="11112"/>
                        <a:pt x="952609" y="16323"/>
                        <a:pt x="954881" y="19050"/>
                      </a:cubicBezTo>
                      <a:cubicBezTo>
                        <a:pt x="956713" y="21249"/>
                        <a:pt x="959644" y="22225"/>
                        <a:pt x="962025" y="23813"/>
                      </a:cubicBezTo>
                      <a:cubicBezTo>
                        <a:pt x="962819" y="26194"/>
                        <a:pt x="962631" y="29182"/>
                        <a:pt x="964406" y="30957"/>
                      </a:cubicBezTo>
                      <a:cubicBezTo>
                        <a:pt x="978851" y="45402"/>
                        <a:pt x="978734" y="44064"/>
                        <a:pt x="992981" y="47625"/>
                      </a:cubicBezTo>
                      <a:cubicBezTo>
                        <a:pt x="1079402" y="37256"/>
                        <a:pt x="1026446" y="46131"/>
                        <a:pt x="1071563" y="35719"/>
                      </a:cubicBezTo>
                      <a:cubicBezTo>
                        <a:pt x="1075507" y="34809"/>
                        <a:pt x="1079529" y="34265"/>
                        <a:pt x="1083469" y="33338"/>
                      </a:cubicBezTo>
                      <a:cubicBezTo>
                        <a:pt x="1093026" y="31089"/>
                        <a:pt x="1112044" y="26194"/>
                        <a:pt x="1112044" y="26194"/>
                      </a:cubicBezTo>
                      <a:cubicBezTo>
                        <a:pt x="1123950" y="27782"/>
                        <a:pt x="1136037" y="28351"/>
                        <a:pt x="1147763" y="30957"/>
                      </a:cubicBezTo>
                      <a:cubicBezTo>
                        <a:pt x="1150556" y="31578"/>
                        <a:pt x="1152577" y="34056"/>
                        <a:pt x="1154906" y="35719"/>
                      </a:cubicBezTo>
                      <a:cubicBezTo>
                        <a:pt x="1158136" y="38026"/>
                        <a:pt x="1161180" y="40587"/>
                        <a:pt x="1164431" y="42863"/>
                      </a:cubicBezTo>
                      <a:cubicBezTo>
                        <a:pt x="1178798" y="52920"/>
                        <a:pt x="1175382" y="50720"/>
                        <a:pt x="1188244" y="57150"/>
                      </a:cubicBezTo>
                      <a:cubicBezTo>
                        <a:pt x="1201738" y="56356"/>
                        <a:pt x="1215304" y="56379"/>
                        <a:pt x="1228725" y="54769"/>
                      </a:cubicBezTo>
                      <a:cubicBezTo>
                        <a:pt x="1247345" y="52535"/>
                        <a:pt x="1248909" y="47982"/>
                        <a:pt x="1266825" y="42863"/>
                      </a:cubicBezTo>
                      <a:cubicBezTo>
                        <a:pt x="1277007" y="39954"/>
                        <a:pt x="1287650" y="38802"/>
                        <a:pt x="1297781" y="35719"/>
                      </a:cubicBezTo>
                      <a:cubicBezTo>
                        <a:pt x="1305960" y="33230"/>
                        <a:pt x="1313525" y="29018"/>
                        <a:pt x="1321594" y="26194"/>
                      </a:cubicBezTo>
                      <a:cubicBezTo>
                        <a:pt x="1329416" y="23456"/>
                        <a:pt x="1337572" y="21751"/>
                        <a:pt x="1345406" y="19050"/>
                      </a:cubicBezTo>
                      <a:cubicBezTo>
                        <a:pt x="1401771" y="-386"/>
                        <a:pt x="1372817" y="5355"/>
                        <a:pt x="1404938" y="0"/>
                      </a:cubicBezTo>
                      <a:cubicBezTo>
                        <a:pt x="1409700" y="794"/>
                        <a:pt x="1415131" y="-177"/>
                        <a:pt x="1419225" y="2382"/>
                      </a:cubicBezTo>
                      <a:cubicBezTo>
                        <a:pt x="1424359" y="5591"/>
                        <a:pt x="1423397" y="14592"/>
                        <a:pt x="1426369" y="19050"/>
                      </a:cubicBezTo>
                      <a:cubicBezTo>
                        <a:pt x="1428237" y="21852"/>
                        <a:pt x="1431132" y="23813"/>
                        <a:pt x="1433513" y="26194"/>
                      </a:cubicBezTo>
                      <a:cubicBezTo>
                        <a:pt x="1442244" y="25400"/>
                        <a:pt x="1451235" y="26072"/>
                        <a:pt x="1459706" y="23813"/>
                      </a:cubicBezTo>
                      <a:cubicBezTo>
                        <a:pt x="1463541" y="22790"/>
                        <a:pt x="1465681" y="18444"/>
                        <a:pt x="1469231" y="16669"/>
                      </a:cubicBezTo>
                      <a:cubicBezTo>
                        <a:pt x="1473721" y="14424"/>
                        <a:pt x="1478585" y="12832"/>
                        <a:pt x="1483519" y="11907"/>
                      </a:cubicBezTo>
                      <a:cubicBezTo>
                        <a:pt x="1491359" y="10437"/>
                        <a:pt x="1499403" y="10406"/>
                        <a:pt x="1507331" y="9525"/>
                      </a:cubicBezTo>
                      <a:cubicBezTo>
                        <a:pt x="1587743" y="590"/>
                        <a:pt x="1522513" y="4763"/>
                        <a:pt x="1654969" y="4763"/>
                      </a:cubicBezTo>
                    </a:path>
                  </a:pathLst>
                </a:cu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  <p:sp>
              <p:nvSpPr>
                <p:cNvPr id="42" name="Freeform: Shape 68">
                  <a:extLst>
                    <a:ext uri="{FF2B5EF4-FFF2-40B4-BE49-F238E27FC236}">
                      <a16:creationId xmlns:a16="http://schemas.microsoft.com/office/drawing/2014/main" id="{3B7EB01B-5622-6C15-52C0-F0E3B78FAB0C}"/>
                    </a:ext>
                  </a:extLst>
                </p:cNvPr>
                <p:cNvSpPr/>
                <p:nvPr/>
              </p:nvSpPr>
              <p:spPr>
                <a:xfrm>
                  <a:off x="3378994" y="3046981"/>
                  <a:ext cx="907256" cy="33337"/>
                </a:xfrm>
                <a:custGeom>
                  <a:avLst/>
                  <a:gdLst>
                    <a:gd name="connsiteX0" fmla="*/ 0 w 907256"/>
                    <a:gd name="connsiteY0" fmla="*/ 0 h 33337"/>
                    <a:gd name="connsiteX1" fmla="*/ 102394 w 907256"/>
                    <a:gd name="connsiteY1" fmla="*/ 21431 h 33337"/>
                    <a:gd name="connsiteX2" fmla="*/ 207169 w 907256"/>
                    <a:gd name="connsiteY2" fmla="*/ 16669 h 33337"/>
                    <a:gd name="connsiteX3" fmla="*/ 226219 w 907256"/>
                    <a:gd name="connsiteY3" fmla="*/ 11906 h 33337"/>
                    <a:gd name="connsiteX4" fmla="*/ 254794 w 907256"/>
                    <a:gd name="connsiteY4" fmla="*/ 7144 h 33337"/>
                    <a:gd name="connsiteX5" fmla="*/ 266700 w 907256"/>
                    <a:gd name="connsiteY5" fmla="*/ 11906 h 33337"/>
                    <a:gd name="connsiteX6" fmla="*/ 283369 w 907256"/>
                    <a:gd name="connsiteY6" fmla="*/ 26194 h 33337"/>
                    <a:gd name="connsiteX7" fmla="*/ 300037 w 907256"/>
                    <a:gd name="connsiteY7" fmla="*/ 30956 h 33337"/>
                    <a:gd name="connsiteX8" fmla="*/ 411956 w 907256"/>
                    <a:gd name="connsiteY8" fmla="*/ 26194 h 33337"/>
                    <a:gd name="connsiteX9" fmla="*/ 488156 w 907256"/>
                    <a:gd name="connsiteY9" fmla="*/ 16669 h 33337"/>
                    <a:gd name="connsiteX10" fmla="*/ 535781 w 907256"/>
                    <a:gd name="connsiteY10" fmla="*/ 14287 h 33337"/>
                    <a:gd name="connsiteX11" fmla="*/ 626269 w 907256"/>
                    <a:gd name="connsiteY11" fmla="*/ 16669 h 33337"/>
                    <a:gd name="connsiteX12" fmla="*/ 638175 w 907256"/>
                    <a:gd name="connsiteY12" fmla="*/ 21431 h 33337"/>
                    <a:gd name="connsiteX13" fmla="*/ 645319 w 907256"/>
                    <a:gd name="connsiteY13" fmla="*/ 23812 h 33337"/>
                    <a:gd name="connsiteX14" fmla="*/ 652462 w 907256"/>
                    <a:gd name="connsiteY14" fmla="*/ 28575 h 33337"/>
                    <a:gd name="connsiteX15" fmla="*/ 669131 w 907256"/>
                    <a:gd name="connsiteY15" fmla="*/ 33337 h 33337"/>
                    <a:gd name="connsiteX16" fmla="*/ 742950 w 907256"/>
                    <a:gd name="connsiteY16" fmla="*/ 28575 h 33337"/>
                    <a:gd name="connsiteX17" fmla="*/ 778669 w 907256"/>
                    <a:gd name="connsiteY17" fmla="*/ 19050 h 33337"/>
                    <a:gd name="connsiteX18" fmla="*/ 833437 w 907256"/>
                    <a:gd name="connsiteY18" fmla="*/ 11906 h 33337"/>
                    <a:gd name="connsiteX19" fmla="*/ 907256 w 907256"/>
                    <a:gd name="connsiteY19" fmla="*/ 16669 h 33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907256" h="33337">
                      <a:moveTo>
                        <a:pt x="0" y="0"/>
                      </a:moveTo>
                      <a:cubicBezTo>
                        <a:pt x="34131" y="7144"/>
                        <a:pt x="67635" y="18634"/>
                        <a:pt x="102394" y="21431"/>
                      </a:cubicBezTo>
                      <a:cubicBezTo>
                        <a:pt x="137242" y="24235"/>
                        <a:pt x="172311" y="19350"/>
                        <a:pt x="207169" y="16669"/>
                      </a:cubicBezTo>
                      <a:cubicBezTo>
                        <a:pt x="213695" y="16167"/>
                        <a:pt x="219841" y="13378"/>
                        <a:pt x="226219" y="11906"/>
                      </a:cubicBezTo>
                      <a:cubicBezTo>
                        <a:pt x="237532" y="9295"/>
                        <a:pt x="242574" y="8890"/>
                        <a:pt x="254794" y="7144"/>
                      </a:cubicBezTo>
                      <a:cubicBezTo>
                        <a:pt x="258763" y="8731"/>
                        <a:pt x="263144" y="9535"/>
                        <a:pt x="266700" y="11906"/>
                      </a:cubicBezTo>
                      <a:cubicBezTo>
                        <a:pt x="284279" y="23625"/>
                        <a:pt x="268645" y="18832"/>
                        <a:pt x="283369" y="26194"/>
                      </a:cubicBezTo>
                      <a:cubicBezTo>
                        <a:pt x="286785" y="27902"/>
                        <a:pt x="296985" y="30193"/>
                        <a:pt x="300037" y="30956"/>
                      </a:cubicBezTo>
                      <a:lnTo>
                        <a:pt x="411956" y="26194"/>
                      </a:lnTo>
                      <a:cubicBezTo>
                        <a:pt x="453917" y="23571"/>
                        <a:pt x="448207" y="20093"/>
                        <a:pt x="488156" y="16669"/>
                      </a:cubicBezTo>
                      <a:cubicBezTo>
                        <a:pt x="503993" y="15312"/>
                        <a:pt x="519906" y="15081"/>
                        <a:pt x="535781" y="14287"/>
                      </a:cubicBezTo>
                      <a:cubicBezTo>
                        <a:pt x="565944" y="15081"/>
                        <a:pt x="596169" y="14569"/>
                        <a:pt x="626269" y="16669"/>
                      </a:cubicBezTo>
                      <a:cubicBezTo>
                        <a:pt x="630533" y="16966"/>
                        <a:pt x="634173" y="19930"/>
                        <a:pt x="638175" y="21431"/>
                      </a:cubicBezTo>
                      <a:cubicBezTo>
                        <a:pt x="640525" y="22312"/>
                        <a:pt x="642938" y="23018"/>
                        <a:pt x="645319" y="23812"/>
                      </a:cubicBezTo>
                      <a:cubicBezTo>
                        <a:pt x="647700" y="25400"/>
                        <a:pt x="649902" y="27295"/>
                        <a:pt x="652462" y="28575"/>
                      </a:cubicBezTo>
                      <a:cubicBezTo>
                        <a:pt x="655877" y="30282"/>
                        <a:pt x="666081" y="32575"/>
                        <a:pt x="669131" y="33337"/>
                      </a:cubicBezTo>
                      <a:cubicBezTo>
                        <a:pt x="693737" y="31750"/>
                        <a:pt x="718500" y="31764"/>
                        <a:pt x="742950" y="28575"/>
                      </a:cubicBezTo>
                      <a:cubicBezTo>
                        <a:pt x="755169" y="26981"/>
                        <a:pt x="766687" y="21926"/>
                        <a:pt x="778669" y="19050"/>
                      </a:cubicBezTo>
                      <a:cubicBezTo>
                        <a:pt x="804303" y="12897"/>
                        <a:pt x="805055" y="14089"/>
                        <a:pt x="833437" y="11906"/>
                      </a:cubicBezTo>
                      <a:cubicBezTo>
                        <a:pt x="858040" y="13546"/>
                        <a:pt x="882598" y="16669"/>
                        <a:pt x="907256" y="16669"/>
                      </a:cubicBezTo>
                    </a:path>
                  </a:pathLst>
                </a:cu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  <p:sp>
              <p:nvSpPr>
                <p:cNvPr id="43" name="Freeform: Shape 69">
                  <a:extLst>
                    <a:ext uri="{FF2B5EF4-FFF2-40B4-BE49-F238E27FC236}">
                      <a16:creationId xmlns:a16="http://schemas.microsoft.com/office/drawing/2014/main" id="{0D747365-4495-6A55-CC36-37E4D899CEB6}"/>
                    </a:ext>
                  </a:extLst>
                </p:cNvPr>
                <p:cNvSpPr/>
                <p:nvPr/>
              </p:nvSpPr>
              <p:spPr>
                <a:xfrm>
                  <a:off x="3355181" y="3279280"/>
                  <a:ext cx="1435894" cy="76200"/>
                </a:xfrm>
                <a:custGeom>
                  <a:avLst/>
                  <a:gdLst>
                    <a:gd name="connsiteX0" fmla="*/ 0 w 1435894"/>
                    <a:gd name="connsiteY0" fmla="*/ 0 h 76200"/>
                    <a:gd name="connsiteX1" fmla="*/ 247650 w 1435894"/>
                    <a:gd name="connsiteY1" fmla="*/ 4763 h 76200"/>
                    <a:gd name="connsiteX2" fmla="*/ 276225 w 1435894"/>
                    <a:gd name="connsiteY2" fmla="*/ 9525 h 76200"/>
                    <a:gd name="connsiteX3" fmla="*/ 280988 w 1435894"/>
                    <a:gd name="connsiteY3" fmla="*/ 16669 h 76200"/>
                    <a:gd name="connsiteX4" fmla="*/ 300038 w 1435894"/>
                    <a:gd name="connsiteY4" fmla="*/ 21431 h 76200"/>
                    <a:gd name="connsiteX5" fmla="*/ 333375 w 1435894"/>
                    <a:gd name="connsiteY5" fmla="*/ 40481 h 76200"/>
                    <a:gd name="connsiteX6" fmla="*/ 352425 w 1435894"/>
                    <a:gd name="connsiteY6" fmla="*/ 50006 h 76200"/>
                    <a:gd name="connsiteX7" fmla="*/ 376238 w 1435894"/>
                    <a:gd name="connsiteY7" fmla="*/ 54769 h 76200"/>
                    <a:gd name="connsiteX8" fmla="*/ 388144 w 1435894"/>
                    <a:gd name="connsiteY8" fmla="*/ 59531 h 76200"/>
                    <a:gd name="connsiteX9" fmla="*/ 502444 w 1435894"/>
                    <a:gd name="connsiteY9" fmla="*/ 54769 h 76200"/>
                    <a:gd name="connsiteX10" fmla="*/ 545307 w 1435894"/>
                    <a:gd name="connsiteY10" fmla="*/ 38100 h 76200"/>
                    <a:gd name="connsiteX11" fmla="*/ 576263 w 1435894"/>
                    <a:gd name="connsiteY11" fmla="*/ 26194 h 76200"/>
                    <a:gd name="connsiteX12" fmla="*/ 583407 w 1435894"/>
                    <a:gd name="connsiteY12" fmla="*/ 33338 h 76200"/>
                    <a:gd name="connsiteX13" fmla="*/ 597694 w 1435894"/>
                    <a:gd name="connsiteY13" fmla="*/ 52388 h 76200"/>
                    <a:gd name="connsiteX14" fmla="*/ 616744 w 1435894"/>
                    <a:gd name="connsiteY14" fmla="*/ 66675 h 76200"/>
                    <a:gd name="connsiteX15" fmla="*/ 635794 w 1435894"/>
                    <a:gd name="connsiteY15" fmla="*/ 76200 h 76200"/>
                    <a:gd name="connsiteX16" fmla="*/ 752475 w 1435894"/>
                    <a:gd name="connsiteY16" fmla="*/ 66675 h 76200"/>
                    <a:gd name="connsiteX17" fmla="*/ 792957 w 1435894"/>
                    <a:gd name="connsiteY17" fmla="*/ 61913 h 76200"/>
                    <a:gd name="connsiteX18" fmla="*/ 869157 w 1435894"/>
                    <a:gd name="connsiteY18" fmla="*/ 57150 h 76200"/>
                    <a:gd name="connsiteX19" fmla="*/ 1107282 w 1435894"/>
                    <a:gd name="connsiteY19" fmla="*/ 61913 h 76200"/>
                    <a:gd name="connsiteX20" fmla="*/ 1138238 w 1435894"/>
                    <a:gd name="connsiteY20" fmla="*/ 66675 h 76200"/>
                    <a:gd name="connsiteX21" fmla="*/ 1150144 w 1435894"/>
                    <a:gd name="connsiteY21" fmla="*/ 71438 h 76200"/>
                    <a:gd name="connsiteX22" fmla="*/ 1197769 w 1435894"/>
                    <a:gd name="connsiteY22" fmla="*/ 69056 h 76200"/>
                    <a:gd name="connsiteX23" fmla="*/ 1212057 w 1435894"/>
                    <a:gd name="connsiteY23" fmla="*/ 61913 h 76200"/>
                    <a:gd name="connsiteX24" fmla="*/ 1219200 w 1435894"/>
                    <a:gd name="connsiteY24" fmla="*/ 59531 h 76200"/>
                    <a:gd name="connsiteX25" fmla="*/ 1228725 w 1435894"/>
                    <a:gd name="connsiteY25" fmla="*/ 52388 h 76200"/>
                    <a:gd name="connsiteX26" fmla="*/ 1243013 w 1435894"/>
                    <a:gd name="connsiteY26" fmla="*/ 47625 h 76200"/>
                    <a:gd name="connsiteX27" fmla="*/ 1283494 w 1435894"/>
                    <a:gd name="connsiteY27" fmla="*/ 42863 h 76200"/>
                    <a:gd name="connsiteX28" fmla="*/ 1362075 w 1435894"/>
                    <a:gd name="connsiteY28" fmla="*/ 35719 h 76200"/>
                    <a:gd name="connsiteX29" fmla="*/ 1390650 w 1435894"/>
                    <a:gd name="connsiteY29" fmla="*/ 30956 h 76200"/>
                    <a:gd name="connsiteX30" fmla="*/ 1428750 w 1435894"/>
                    <a:gd name="connsiteY30" fmla="*/ 23813 h 76200"/>
                    <a:gd name="connsiteX31" fmla="*/ 1435894 w 1435894"/>
                    <a:gd name="connsiteY31" fmla="*/ 21431 h 7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435894" h="76200">
                      <a:moveTo>
                        <a:pt x="0" y="0"/>
                      </a:moveTo>
                      <a:lnTo>
                        <a:pt x="247650" y="4763"/>
                      </a:lnTo>
                      <a:cubicBezTo>
                        <a:pt x="260137" y="5097"/>
                        <a:pt x="265509" y="6846"/>
                        <a:pt x="276225" y="9525"/>
                      </a:cubicBezTo>
                      <a:cubicBezTo>
                        <a:pt x="277813" y="11906"/>
                        <a:pt x="278753" y="14881"/>
                        <a:pt x="280988" y="16669"/>
                      </a:cubicBezTo>
                      <a:cubicBezTo>
                        <a:pt x="283428" y="18621"/>
                        <a:pt x="299446" y="21313"/>
                        <a:pt x="300038" y="21431"/>
                      </a:cubicBezTo>
                      <a:cubicBezTo>
                        <a:pt x="320234" y="34896"/>
                        <a:pt x="309203" y="28395"/>
                        <a:pt x="333375" y="40481"/>
                      </a:cubicBezTo>
                      <a:cubicBezTo>
                        <a:pt x="333380" y="40483"/>
                        <a:pt x="352420" y="50005"/>
                        <a:pt x="352425" y="50006"/>
                      </a:cubicBezTo>
                      <a:cubicBezTo>
                        <a:pt x="366634" y="53559"/>
                        <a:pt x="358722" y="51850"/>
                        <a:pt x="376238" y="54769"/>
                      </a:cubicBezTo>
                      <a:cubicBezTo>
                        <a:pt x="380207" y="56356"/>
                        <a:pt x="383871" y="59436"/>
                        <a:pt x="388144" y="59531"/>
                      </a:cubicBezTo>
                      <a:cubicBezTo>
                        <a:pt x="457187" y="61065"/>
                        <a:pt x="458449" y="60268"/>
                        <a:pt x="502444" y="54769"/>
                      </a:cubicBezTo>
                      <a:cubicBezTo>
                        <a:pt x="558381" y="21206"/>
                        <a:pt x="498658" y="52678"/>
                        <a:pt x="545307" y="38100"/>
                      </a:cubicBezTo>
                      <a:cubicBezTo>
                        <a:pt x="605758" y="19209"/>
                        <a:pt x="535857" y="34274"/>
                        <a:pt x="576263" y="26194"/>
                      </a:cubicBezTo>
                      <a:cubicBezTo>
                        <a:pt x="578644" y="28575"/>
                        <a:pt x="581274" y="30732"/>
                        <a:pt x="583407" y="33338"/>
                      </a:cubicBezTo>
                      <a:cubicBezTo>
                        <a:pt x="588433" y="39481"/>
                        <a:pt x="592081" y="46775"/>
                        <a:pt x="597694" y="52388"/>
                      </a:cubicBezTo>
                      <a:cubicBezTo>
                        <a:pt x="615440" y="70134"/>
                        <a:pt x="598688" y="55390"/>
                        <a:pt x="616744" y="66675"/>
                      </a:cubicBezTo>
                      <a:cubicBezTo>
                        <a:pt x="632936" y="76795"/>
                        <a:pt x="619080" y="72022"/>
                        <a:pt x="635794" y="76200"/>
                      </a:cubicBezTo>
                      <a:lnTo>
                        <a:pt x="752475" y="66675"/>
                      </a:lnTo>
                      <a:cubicBezTo>
                        <a:pt x="766006" y="65445"/>
                        <a:pt x="779415" y="63018"/>
                        <a:pt x="792957" y="61913"/>
                      </a:cubicBezTo>
                      <a:cubicBezTo>
                        <a:pt x="818322" y="59842"/>
                        <a:pt x="843757" y="58738"/>
                        <a:pt x="869157" y="57150"/>
                      </a:cubicBezTo>
                      <a:lnTo>
                        <a:pt x="1107282" y="61913"/>
                      </a:lnTo>
                      <a:cubicBezTo>
                        <a:pt x="1115342" y="62135"/>
                        <a:pt x="1129309" y="63699"/>
                        <a:pt x="1138238" y="66675"/>
                      </a:cubicBezTo>
                      <a:cubicBezTo>
                        <a:pt x="1142293" y="68027"/>
                        <a:pt x="1146175" y="69850"/>
                        <a:pt x="1150144" y="71438"/>
                      </a:cubicBezTo>
                      <a:cubicBezTo>
                        <a:pt x="1166019" y="70644"/>
                        <a:pt x="1182059" y="71473"/>
                        <a:pt x="1197769" y="69056"/>
                      </a:cubicBezTo>
                      <a:cubicBezTo>
                        <a:pt x="1203032" y="68246"/>
                        <a:pt x="1207191" y="64076"/>
                        <a:pt x="1212057" y="61913"/>
                      </a:cubicBezTo>
                      <a:cubicBezTo>
                        <a:pt x="1214351" y="60894"/>
                        <a:pt x="1216819" y="60325"/>
                        <a:pt x="1219200" y="59531"/>
                      </a:cubicBezTo>
                      <a:cubicBezTo>
                        <a:pt x="1222375" y="57150"/>
                        <a:pt x="1225175" y="54163"/>
                        <a:pt x="1228725" y="52388"/>
                      </a:cubicBezTo>
                      <a:cubicBezTo>
                        <a:pt x="1233215" y="50143"/>
                        <a:pt x="1238250" y="49213"/>
                        <a:pt x="1243013" y="47625"/>
                      </a:cubicBezTo>
                      <a:cubicBezTo>
                        <a:pt x="1260723" y="41722"/>
                        <a:pt x="1247667" y="45422"/>
                        <a:pt x="1283494" y="42863"/>
                      </a:cubicBezTo>
                      <a:cubicBezTo>
                        <a:pt x="1357917" y="31412"/>
                        <a:pt x="1261763" y="45124"/>
                        <a:pt x="1362075" y="35719"/>
                      </a:cubicBezTo>
                      <a:cubicBezTo>
                        <a:pt x="1371689" y="34818"/>
                        <a:pt x="1381149" y="32683"/>
                        <a:pt x="1390650" y="30956"/>
                      </a:cubicBezTo>
                      <a:cubicBezTo>
                        <a:pt x="1453387" y="19549"/>
                        <a:pt x="1386086" y="30923"/>
                        <a:pt x="1428750" y="23813"/>
                      </a:cubicBezTo>
                      <a:lnTo>
                        <a:pt x="1435894" y="21431"/>
                      </a:lnTo>
                    </a:path>
                  </a:pathLst>
                </a:cu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  <p:sp>
              <p:nvSpPr>
                <p:cNvPr id="44" name="Freeform: Shape 70">
                  <a:extLst>
                    <a:ext uri="{FF2B5EF4-FFF2-40B4-BE49-F238E27FC236}">
                      <a16:creationId xmlns:a16="http://schemas.microsoft.com/office/drawing/2014/main" id="{497E93E6-3EC7-2241-B2C9-2B756BDBD01A}"/>
                    </a:ext>
                  </a:extLst>
                </p:cNvPr>
                <p:cNvSpPr/>
                <p:nvPr/>
              </p:nvSpPr>
              <p:spPr>
                <a:xfrm>
                  <a:off x="3350419" y="3509238"/>
                  <a:ext cx="1393031" cy="73819"/>
                </a:xfrm>
                <a:custGeom>
                  <a:avLst/>
                  <a:gdLst>
                    <a:gd name="connsiteX0" fmla="*/ 0 w 1393031"/>
                    <a:gd name="connsiteY0" fmla="*/ 30956 h 73819"/>
                    <a:gd name="connsiteX1" fmla="*/ 11906 w 1393031"/>
                    <a:gd name="connsiteY1" fmla="*/ 19050 h 73819"/>
                    <a:gd name="connsiteX2" fmla="*/ 26194 w 1393031"/>
                    <a:gd name="connsiteY2" fmla="*/ 14287 h 73819"/>
                    <a:gd name="connsiteX3" fmla="*/ 42862 w 1393031"/>
                    <a:gd name="connsiteY3" fmla="*/ 4762 h 73819"/>
                    <a:gd name="connsiteX4" fmla="*/ 57150 w 1393031"/>
                    <a:gd name="connsiteY4" fmla="*/ 0 h 73819"/>
                    <a:gd name="connsiteX5" fmla="*/ 92869 w 1393031"/>
                    <a:gd name="connsiteY5" fmla="*/ 4762 h 73819"/>
                    <a:gd name="connsiteX6" fmla="*/ 100012 w 1393031"/>
                    <a:gd name="connsiteY6" fmla="*/ 7144 h 73819"/>
                    <a:gd name="connsiteX7" fmla="*/ 107156 w 1393031"/>
                    <a:gd name="connsiteY7" fmla="*/ 11906 h 73819"/>
                    <a:gd name="connsiteX8" fmla="*/ 111919 w 1393031"/>
                    <a:gd name="connsiteY8" fmla="*/ 21431 h 73819"/>
                    <a:gd name="connsiteX9" fmla="*/ 133350 w 1393031"/>
                    <a:gd name="connsiteY9" fmla="*/ 38100 h 73819"/>
                    <a:gd name="connsiteX10" fmla="*/ 147637 w 1393031"/>
                    <a:gd name="connsiteY10" fmla="*/ 52387 h 73819"/>
                    <a:gd name="connsiteX11" fmla="*/ 150019 w 1393031"/>
                    <a:gd name="connsiteY11" fmla="*/ 59531 h 73819"/>
                    <a:gd name="connsiteX12" fmla="*/ 169069 w 1393031"/>
                    <a:gd name="connsiteY12" fmla="*/ 66675 h 73819"/>
                    <a:gd name="connsiteX13" fmla="*/ 200025 w 1393031"/>
                    <a:gd name="connsiteY13" fmla="*/ 50006 h 73819"/>
                    <a:gd name="connsiteX14" fmla="*/ 209550 w 1393031"/>
                    <a:gd name="connsiteY14" fmla="*/ 45244 h 73819"/>
                    <a:gd name="connsiteX15" fmla="*/ 228600 w 1393031"/>
                    <a:gd name="connsiteY15" fmla="*/ 35719 h 73819"/>
                    <a:gd name="connsiteX16" fmla="*/ 252412 w 1393031"/>
                    <a:gd name="connsiteY16" fmla="*/ 21431 h 73819"/>
                    <a:gd name="connsiteX17" fmla="*/ 259556 w 1393031"/>
                    <a:gd name="connsiteY17" fmla="*/ 16669 h 73819"/>
                    <a:gd name="connsiteX18" fmla="*/ 271462 w 1393031"/>
                    <a:gd name="connsiteY18" fmla="*/ 14287 h 73819"/>
                    <a:gd name="connsiteX19" fmla="*/ 295275 w 1393031"/>
                    <a:gd name="connsiteY19" fmla="*/ 16669 h 73819"/>
                    <a:gd name="connsiteX20" fmla="*/ 304800 w 1393031"/>
                    <a:gd name="connsiteY20" fmla="*/ 26194 h 73819"/>
                    <a:gd name="connsiteX21" fmla="*/ 314325 w 1393031"/>
                    <a:gd name="connsiteY21" fmla="*/ 30956 h 73819"/>
                    <a:gd name="connsiteX22" fmla="*/ 335756 w 1393031"/>
                    <a:gd name="connsiteY22" fmla="*/ 42862 h 73819"/>
                    <a:gd name="connsiteX23" fmla="*/ 347662 w 1393031"/>
                    <a:gd name="connsiteY23" fmla="*/ 45244 h 73819"/>
                    <a:gd name="connsiteX24" fmla="*/ 364331 w 1393031"/>
                    <a:gd name="connsiteY24" fmla="*/ 42862 h 73819"/>
                    <a:gd name="connsiteX25" fmla="*/ 378619 w 1393031"/>
                    <a:gd name="connsiteY25" fmla="*/ 33337 h 73819"/>
                    <a:gd name="connsiteX26" fmla="*/ 385762 w 1393031"/>
                    <a:gd name="connsiteY26" fmla="*/ 30956 h 73819"/>
                    <a:gd name="connsiteX27" fmla="*/ 438150 w 1393031"/>
                    <a:gd name="connsiteY27" fmla="*/ 33337 h 73819"/>
                    <a:gd name="connsiteX28" fmla="*/ 457200 w 1393031"/>
                    <a:gd name="connsiteY28" fmla="*/ 23812 h 73819"/>
                    <a:gd name="connsiteX29" fmla="*/ 464344 w 1393031"/>
                    <a:gd name="connsiteY29" fmla="*/ 21431 h 73819"/>
                    <a:gd name="connsiteX30" fmla="*/ 473869 w 1393031"/>
                    <a:gd name="connsiteY30" fmla="*/ 16669 h 73819"/>
                    <a:gd name="connsiteX31" fmla="*/ 488156 w 1393031"/>
                    <a:gd name="connsiteY31" fmla="*/ 28575 h 73819"/>
                    <a:gd name="connsiteX32" fmla="*/ 497681 w 1393031"/>
                    <a:gd name="connsiteY32" fmla="*/ 35719 h 73819"/>
                    <a:gd name="connsiteX33" fmla="*/ 507206 w 1393031"/>
                    <a:gd name="connsiteY33" fmla="*/ 38100 h 73819"/>
                    <a:gd name="connsiteX34" fmla="*/ 514350 w 1393031"/>
                    <a:gd name="connsiteY34" fmla="*/ 45244 h 73819"/>
                    <a:gd name="connsiteX35" fmla="*/ 523875 w 1393031"/>
                    <a:gd name="connsiteY35" fmla="*/ 50006 h 73819"/>
                    <a:gd name="connsiteX36" fmla="*/ 547687 w 1393031"/>
                    <a:gd name="connsiteY36" fmla="*/ 59531 h 73819"/>
                    <a:gd name="connsiteX37" fmla="*/ 719137 w 1393031"/>
                    <a:gd name="connsiteY37" fmla="*/ 54769 h 73819"/>
                    <a:gd name="connsiteX38" fmla="*/ 735806 w 1393031"/>
                    <a:gd name="connsiteY38" fmla="*/ 52387 h 73819"/>
                    <a:gd name="connsiteX39" fmla="*/ 742950 w 1393031"/>
                    <a:gd name="connsiteY39" fmla="*/ 47625 h 73819"/>
                    <a:gd name="connsiteX40" fmla="*/ 750094 w 1393031"/>
                    <a:gd name="connsiteY40" fmla="*/ 45244 h 73819"/>
                    <a:gd name="connsiteX41" fmla="*/ 781050 w 1393031"/>
                    <a:gd name="connsiteY41" fmla="*/ 54769 h 73819"/>
                    <a:gd name="connsiteX42" fmla="*/ 804862 w 1393031"/>
                    <a:gd name="connsiteY42" fmla="*/ 59531 h 73819"/>
                    <a:gd name="connsiteX43" fmla="*/ 888206 w 1393031"/>
                    <a:gd name="connsiteY43" fmla="*/ 57150 h 73819"/>
                    <a:gd name="connsiteX44" fmla="*/ 909637 w 1393031"/>
                    <a:gd name="connsiteY44" fmla="*/ 50006 h 73819"/>
                    <a:gd name="connsiteX45" fmla="*/ 923925 w 1393031"/>
                    <a:gd name="connsiteY45" fmla="*/ 47625 h 73819"/>
                    <a:gd name="connsiteX46" fmla="*/ 940594 w 1393031"/>
                    <a:gd name="connsiteY46" fmla="*/ 40481 h 73819"/>
                    <a:gd name="connsiteX47" fmla="*/ 959644 w 1393031"/>
                    <a:gd name="connsiteY47" fmla="*/ 35719 h 73819"/>
                    <a:gd name="connsiteX48" fmla="*/ 969169 w 1393031"/>
                    <a:gd name="connsiteY48" fmla="*/ 30956 h 73819"/>
                    <a:gd name="connsiteX49" fmla="*/ 995362 w 1393031"/>
                    <a:gd name="connsiteY49" fmla="*/ 26194 h 73819"/>
                    <a:gd name="connsiteX50" fmla="*/ 1035844 w 1393031"/>
                    <a:gd name="connsiteY50" fmla="*/ 19050 h 73819"/>
                    <a:gd name="connsiteX51" fmla="*/ 1047750 w 1393031"/>
                    <a:gd name="connsiteY51" fmla="*/ 14287 h 73819"/>
                    <a:gd name="connsiteX52" fmla="*/ 1140619 w 1393031"/>
                    <a:gd name="connsiteY52" fmla="*/ 14287 h 73819"/>
                    <a:gd name="connsiteX53" fmla="*/ 1154906 w 1393031"/>
                    <a:gd name="connsiteY53" fmla="*/ 23812 h 73819"/>
                    <a:gd name="connsiteX54" fmla="*/ 1171575 w 1393031"/>
                    <a:gd name="connsiteY54" fmla="*/ 35719 h 73819"/>
                    <a:gd name="connsiteX55" fmla="*/ 1178719 w 1393031"/>
                    <a:gd name="connsiteY55" fmla="*/ 38100 h 73819"/>
                    <a:gd name="connsiteX56" fmla="*/ 1183481 w 1393031"/>
                    <a:gd name="connsiteY56" fmla="*/ 45244 h 73819"/>
                    <a:gd name="connsiteX57" fmla="*/ 1190625 w 1393031"/>
                    <a:gd name="connsiteY57" fmla="*/ 47625 h 73819"/>
                    <a:gd name="connsiteX58" fmla="*/ 1197769 w 1393031"/>
                    <a:gd name="connsiteY58" fmla="*/ 52387 h 73819"/>
                    <a:gd name="connsiteX59" fmla="*/ 1207294 w 1393031"/>
                    <a:gd name="connsiteY59" fmla="*/ 59531 h 73819"/>
                    <a:gd name="connsiteX60" fmla="*/ 1214437 w 1393031"/>
                    <a:gd name="connsiteY60" fmla="*/ 66675 h 73819"/>
                    <a:gd name="connsiteX61" fmla="*/ 1221581 w 1393031"/>
                    <a:gd name="connsiteY61" fmla="*/ 69056 h 73819"/>
                    <a:gd name="connsiteX62" fmla="*/ 1231106 w 1393031"/>
                    <a:gd name="connsiteY62" fmla="*/ 73819 h 73819"/>
                    <a:gd name="connsiteX63" fmla="*/ 1288256 w 1393031"/>
                    <a:gd name="connsiteY63" fmla="*/ 71437 h 73819"/>
                    <a:gd name="connsiteX64" fmla="*/ 1295400 w 1393031"/>
                    <a:gd name="connsiteY64" fmla="*/ 64294 h 73819"/>
                    <a:gd name="connsiteX65" fmla="*/ 1307306 w 1393031"/>
                    <a:gd name="connsiteY65" fmla="*/ 59531 h 73819"/>
                    <a:gd name="connsiteX66" fmla="*/ 1321594 w 1393031"/>
                    <a:gd name="connsiteY66" fmla="*/ 47625 h 73819"/>
                    <a:gd name="connsiteX67" fmla="*/ 1333500 w 1393031"/>
                    <a:gd name="connsiteY67" fmla="*/ 42862 h 73819"/>
                    <a:gd name="connsiteX68" fmla="*/ 1350169 w 1393031"/>
                    <a:gd name="connsiteY68" fmla="*/ 30956 h 73819"/>
                    <a:gd name="connsiteX69" fmla="*/ 1371600 w 1393031"/>
                    <a:gd name="connsiteY69" fmla="*/ 21431 h 73819"/>
                    <a:gd name="connsiteX70" fmla="*/ 1378744 w 1393031"/>
                    <a:gd name="connsiteY70" fmla="*/ 19050 h 73819"/>
                    <a:gd name="connsiteX71" fmla="*/ 1393031 w 1393031"/>
                    <a:gd name="connsiteY71" fmla="*/ 23812 h 738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1393031" h="73819">
                      <a:moveTo>
                        <a:pt x="0" y="30956"/>
                      </a:moveTo>
                      <a:cubicBezTo>
                        <a:pt x="3969" y="26987"/>
                        <a:pt x="7171" y="22063"/>
                        <a:pt x="11906" y="19050"/>
                      </a:cubicBezTo>
                      <a:cubicBezTo>
                        <a:pt x="16141" y="16355"/>
                        <a:pt x="26194" y="14287"/>
                        <a:pt x="26194" y="14287"/>
                      </a:cubicBezTo>
                      <a:cubicBezTo>
                        <a:pt x="36590" y="3891"/>
                        <a:pt x="29158" y="8873"/>
                        <a:pt x="42862" y="4762"/>
                      </a:cubicBezTo>
                      <a:cubicBezTo>
                        <a:pt x="47670" y="3319"/>
                        <a:pt x="57150" y="0"/>
                        <a:pt x="57150" y="0"/>
                      </a:cubicBezTo>
                      <a:cubicBezTo>
                        <a:pt x="77733" y="1871"/>
                        <a:pt x="78149" y="556"/>
                        <a:pt x="92869" y="4762"/>
                      </a:cubicBezTo>
                      <a:cubicBezTo>
                        <a:pt x="95282" y="5452"/>
                        <a:pt x="97767" y="6021"/>
                        <a:pt x="100012" y="7144"/>
                      </a:cubicBezTo>
                      <a:cubicBezTo>
                        <a:pt x="102572" y="8424"/>
                        <a:pt x="104775" y="10319"/>
                        <a:pt x="107156" y="11906"/>
                      </a:cubicBezTo>
                      <a:cubicBezTo>
                        <a:pt x="108744" y="15081"/>
                        <a:pt x="109409" y="18921"/>
                        <a:pt x="111919" y="21431"/>
                      </a:cubicBezTo>
                      <a:cubicBezTo>
                        <a:pt x="118318" y="27830"/>
                        <a:pt x="128330" y="30570"/>
                        <a:pt x="133350" y="38100"/>
                      </a:cubicBezTo>
                      <a:cubicBezTo>
                        <a:pt x="140313" y="48546"/>
                        <a:pt x="135822" y="43527"/>
                        <a:pt x="147637" y="52387"/>
                      </a:cubicBezTo>
                      <a:cubicBezTo>
                        <a:pt x="148431" y="54768"/>
                        <a:pt x="148451" y="57571"/>
                        <a:pt x="150019" y="59531"/>
                      </a:cubicBezTo>
                      <a:cubicBezTo>
                        <a:pt x="154692" y="65372"/>
                        <a:pt x="162613" y="65384"/>
                        <a:pt x="169069" y="66675"/>
                      </a:cubicBezTo>
                      <a:cubicBezTo>
                        <a:pt x="214361" y="44029"/>
                        <a:pt x="167622" y="68007"/>
                        <a:pt x="200025" y="50006"/>
                      </a:cubicBezTo>
                      <a:cubicBezTo>
                        <a:pt x="203128" y="48282"/>
                        <a:pt x="206540" y="47125"/>
                        <a:pt x="209550" y="45244"/>
                      </a:cubicBezTo>
                      <a:cubicBezTo>
                        <a:pt x="225742" y="35124"/>
                        <a:pt x="211886" y="39897"/>
                        <a:pt x="228600" y="35719"/>
                      </a:cubicBezTo>
                      <a:cubicBezTo>
                        <a:pt x="246180" y="22534"/>
                        <a:pt x="229484" y="34169"/>
                        <a:pt x="252412" y="21431"/>
                      </a:cubicBezTo>
                      <a:cubicBezTo>
                        <a:pt x="254914" y="20041"/>
                        <a:pt x="256876" y="17674"/>
                        <a:pt x="259556" y="16669"/>
                      </a:cubicBezTo>
                      <a:cubicBezTo>
                        <a:pt x="263346" y="15248"/>
                        <a:pt x="267493" y="15081"/>
                        <a:pt x="271462" y="14287"/>
                      </a:cubicBezTo>
                      <a:cubicBezTo>
                        <a:pt x="279400" y="15081"/>
                        <a:pt x="287763" y="13986"/>
                        <a:pt x="295275" y="16669"/>
                      </a:cubicBezTo>
                      <a:cubicBezTo>
                        <a:pt x="299504" y="18179"/>
                        <a:pt x="301208" y="23500"/>
                        <a:pt x="304800" y="26194"/>
                      </a:cubicBezTo>
                      <a:cubicBezTo>
                        <a:pt x="307640" y="28324"/>
                        <a:pt x="311281" y="29130"/>
                        <a:pt x="314325" y="30956"/>
                      </a:cubicBezTo>
                      <a:cubicBezTo>
                        <a:pt x="327000" y="38561"/>
                        <a:pt x="324805" y="40124"/>
                        <a:pt x="335756" y="42862"/>
                      </a:cubicBezTo>
                      <a:cubicBezTo>
                        <a:pt x="339682" y="43844"/>
                        <a:pt x="343693" y="44450"/>
                        <a:pt x="347662" y="45244"/>
                      </a:cubicBezTo>
                      <a:cubicBezTo>
                        <a:pt x="353218" y="44450"/>
                        <a:pt x="359092" y="44877"/>
                        <a:pt x="364331" y="42862"/>
                      </a:cubicBezTo>
                      <a:cubicBezTo>
                        <a:pt x="369673" y="40807"/>
                        <a:pt x="373615" y="36117"/>
                        <a:pt x="378619" y="33337"/>
                      </a:cubicBezTo>
                      <a:cubicBezTo>
                        <a:pt x="380813" y="32118"/>
                        <a:pt x="383381" y="31750"/>
                        <a:pt x="385762" y="30956"/>
                      </a:cubicBezTo>
                      <a:cubicBezTo>
                        <a:pt x="418947" y="37594"/>
                        <a:pt x="401508" y="36391"/>
                        <a:pt x="438150" y="33337"/>
                      </a:cubicBezTo>
                      <a:cubicBezTo>
                        <a:pt x="461948" y="28578"/>
                        <a:pt x="440047" y="35247"/>
                        <a:pt x="457200" y="23812"/>
                      </a:cubicBezTo>
                      <a:cubicBezTo>
                        <a:pt x="459289" y="22420"/>
                        <a:pt x="462037" y="22420"/>
                        <a:pt x="464344" y="21431"/>
                      </a:cubicBezTo>
                      <a:cubicBezTo>
                        <a:pt x="467607" y="20033"/>
                        <a:pt x="470694" y="18256"/>
                        <a:pt x="473869" y="16669"/>
                      </a:cubicBezTo>
                      <a:cubicBezTo>
                        <a:pt x="484986" y="27786"/>
                        <a:pt x="476553" y="20287"/>
                        <a:pt x="488156" y="28575"/>
                      </a:cubicBezTo>
                      <a:cubicBezTo>
                        <a:pt x="491385" y="30882"/>
                        <a:pt x="494131" y="33944"/>
                        <a:pt x="497681" y="35719"/>
                      </a:cubicBezTo>
                      <a:cubicBezTo>
                        <a:pt x="500608" y="37183"/>
                        <a:pt x="504031" y="37306"/>
                        <a:pt x="507206" y="38100"/>
                      </a:cubicBezTo>
                      <a:cubicBezTo>
                        <a:pt x="509587" y="40481"/>
                        <a:pt x="511610" y="43287"/>
                        <a:pt x="514350" y="45244"/>
                      </a:cubicBezTo>
                      <a:cubicBezTo>
                        <a:pt x="517239" y="47307"/>
                        <a:pt x="520612" y="48608"/>
                        <a:pt x="523875" y="50006"/>
                      </a:cubicBezTo>
                      <a:cubicBezTo>
                        <a:pt x="531733" y="53373"/>
                        <a:pt x="539750" y="56356"/>
                        <a:pt x="547687" y="59531"/>
                      </a:cubicBezTo>
                      <a:lnTo>
                        <a:pt x="719137" y="54769"/>
                      </a:lnTo>
                      <a:cubicBezTo>
                        <a:pt x="724746" y="54556"/>
                        <a:pt x="730430" y="54000"/>
                        <a:pt x="735806" y="52387"/>
                      </a:cubicBezTo>
                      <a:cubicBezTo>
                        <a:pt x="738547" y="51565"/>
                        <a:pt x="740390" y="48905"/>
                        <a:pt x="742950" y="47625"/>
                      </a:cubicBezTo>
                      <a:cubicBezTo>
                        <a:pt x="745195" y="46503"/>
                        <a:pt x="747713" y="46038"/>
                        <a:pt x="750094" y="45244"/>
                      </a:cubicBezTo>
                      <a:cubicBezTo>
                        <a:pt x="775902" y="49545"/>
                        <a:pt x="752984" y="44563"/>
                        <a:pt x="781050" y="54769"/>
                      </a:cubicBezTo>
                      <a:cubicBezTo>
                        <a:pt x="787060" y="56954"/>
                        <a:pt x="799442" y="58628"/>
                        <a:pt x="804862" y="59531"/>
                      </a:cubicBezTo>
                      <a:cubicBezTo>
                        <a:pt x="832643" y="58737"/>
                        <a:pt x="860527" y="59666"/>
                        <a:pt x="888206" y="57150"/>
                      </a:cubicBezTo>
                      <a:cubicBezTo>
                        <a:pt x="895705" y="56468"/>
                        <a:pt x="902361" y="51946"/>
                        <a:pt x="909637" y="50006"/>
                      </a:cubicBezTo>
                      <a:cubicBezTo>
                        <a:pt x="914302" y="48762"/>
                        <a:pt x="919162" y="48419"/>
                        <a:pt x="923925" y="47625"/>
                      </a:cubicBezTo>
                      <a:cubicBezTo>
                        <a:pt x="929481" y="45244"/>
                        <a:pt x="934859" y="42393"/>
                        <a:pt x="940594" y="40481"/>
                      </a:cubicBezTo>
                      <a:cubicBezTo>
                        <a:pt x="946804" y="38411"/>
                        <a:pt x="959644" y="35719"/>
                        <a:pt x="959644" y="35719"/>
                      </a:cubicBezTo>
                      <a:cubicBezTo>
                        <a:pt x="962819" y="34131"/>
                        <a:pt x="965801" y="32079"/>
                        <a:pt x="969169" y="30956"/>
                      </a:cubicBezTo>
                      <a:cubicBezTo>
                        <a:pt x="972999" y="29679"/>
                        <a:pt x="992365" y="26793"/>
                        <a:pt x="995362" y="26194"/>
                      </a:cubicBezTo>
                      <a:cubicBezTo>
                        <a:pt x="1031244" y="19017"/>
                        <a:pt x="1002359" y="23235"/>
                        <a:pt x="1035844" y="19050"/>
                      </a:cubicBezTo>
                      <a:cubicBezTo>
                        <a:pt x="1039813" y="17462"/>
                        <a:pt x="1043515" y="14865"/>
                        <a:pt x="1047750" y="14287"/>
                      </a:cubicBezTo>
                      <a:cubicBezTo>
                        <a:pt x="1080972" y="9757"/>
                        <a:pt x="1106684" y="12745"/>
                        <a:pt x="1140619" y="14287"/>
                      </a:cubicBezTo>
                      <a:cubicBezTo>
                        <a:pt x="1145381" y="17462"/>
                        <a:pt x="1150327" y="20378"/>
                        <a:pt x="1154906" y="23812"/>
                      </a:cubicBezTo>
                      <a:cubicBezTo>
                        <a:pt x="1157062" y="25429"/>
                        <a:pt x="1168094" y="33979"/>
                        <a:pt x="1171575" y="35719"/>
                      </a:cubicBezTo>
                      <a:cubicBezTo>
                        <a:pt x="1173820" y="36842"/>
                        <a:pt x="1176338" y="37306"/>
                        <a:pt x="1178719" y="38100"/>
                      </a:cubicBezTo>
                      <a:cubicBezTo>
                        <a:pt x="1180306" y="40481"/>
                        <a:pt x="1181246" y="43456"/>
                        <a:pt x="1183481" y="45244"/>
                      </a:cubicBezTo>
                      <a:cubicBezTo>
                        <a:pt x="1185441" y="46812"/>
                        <a:pt x="1188380" y="46503"/>
                        <a:pt x="1190625" y="47625"/>
                      </a:cubicBezTo>
                      <a:cubicBezTo>
                        <a:pt x="1193185" y="48905"/>
                        <a:pt x="1195440" y="50724"/>
                        <a:pt x="1197769" y="52387"/>
                      </a:cubicBezTo>
                      <a:cubicBezTo>
                        <a:pt x="1200999" y="54694"/>
                        <a:pt x="1204281" y="56948"/>
                        <a:pt x="1207294" y="59531"/>
                      </a:cubicBezTo>
                      <a:cubicBezTo>
                        <a:pt x="1209851" y="61723"/>
                        <a:pt x="1211635" y="64807"/>
                        <a:pt x="1214437" y="66675"/>
                      </a:cubicBezTo>
                      <a:cubicBezTo>
                        <a:pt x="1216526" y="68067"/>
                        <a:pt x="1219274" y="68067"/>
                        <a:pt x="1221581" y="69056"/>
                      </a:cubicBezTo>
                      <a:cubicBezTo>
                        <a:pt x="1224844" y="70454"/>
                        <a:pt x="1227931" y="72231"/>
                        <a:pt x="1231106" y="73819"/>
                      </a:cubicBezTo>
                      <a:cubicBezTo>
                        <a:pt x="1250156" y="73025"/>
                        <a:pt x="1269395" y="74231"/>
                        <a:pt x="1288256" y="71437"/>
                      </a:cubicBezTo>
                      <a:cubicBezTo>
                        <a:pt x="1291587" y="70944"/>
                        <a:pt x="1292544" y="66079"/>
                        <a:pt x="1295400" y="64294"/>
                      </a:cubicBezTo>
                      <a:cubicBezTo>
                        <a:pt x="1299025" y="62029"/>
                        <a:pt x="1303337" y="61119"/>
                        <a:pt x="1307306" y="59531"/>
                      </a:cubicBezTo>
                      <a:cubicBezTo>
                        <a:pt x="1312069" y="55562"/>
                        <a:pt x="1316364" y="50953"/>
                        <a:pt x="1321594" y="47625"/>
                      </a:cubicBezTo>
                      <a:cubicBezTo>
                        <a:pt x="1325200" y="45330"/>
                        <a:pt x="1330080" y="45427"/>
                        <a:pt x="1333500" y="42862"/>
                      </a:cubicBezTo>
                      <a:cubicBezTo>
                        <a:pt x="1353231" y="28063"/>
                        <a:pt x="1328034" y="36489"/>
                        <a:pt x="1350169" y="30956"/>
                      </a:cubicBezTo>
                      <a:cubicBezTo>
                        <a:pt x="1361488" y="23410"/>
                        <a:pt x="1354598" y="27098"/>
                        <a:pt x="1371600" y="21431"/>
                      </a:cubicBezTo>
                      <a:lnTo>
                        <a:pt x="1378744" y="19050"/>
                      </a:lnTo>
                      <a:cubicBezTo>
                        <a:pt x="1389991" y="21861"/>
                        <a:pt x="1385342" y="19967"/>
                        <a:pt x="1393031" y="23812"/>
                      </a:cubicBezTo>
                    </a:path>
                  </a:pathLst>
                </a:cu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  <p:sp>
              <p:nvSpPr>
                <p:cNvPr id="45" name="Freeform: Shape 71">
                  <a:extLst>
                    <a:ext uri="{FF2B5EF4-FFF2-40B4-BE49-F238E27FC236}">
                      <a16:creationId xmlns:a16="http://schemas.microsoft.com/office/drawing/2014/main" id="{7E53A57A-494B-FF9D-43A2-68C7F8C21F5C}"/>
                    </a:ext>
                  </a:extLst>
                </p:cNvPr>
                <p:cNvSpPr/>
                <p:nvPr/>
              </p:nvSpPr>
              <p:spPr>
                <a:xfrm>
                  <a:off x="3385458" y="3951104"/>
                  <a:ext cx="645319" cy="55235"/>
                </a:xfrm>
                <a:custGeom>
                  <a:avLst/>
                  <a:gdLst>
                    <a:gd name="connsiteX0" fmla="*/ 0 w 645319"/>
                    <a:gd name="connsiteY0" fmla="*/ 14287 h 55235"/>
                    <a:gd name="connsiteX1" fmla="*/ 61913 w 645319"/>
                    <a:gd name="connsiteY1" fmla="*/ 11906 h 55235"/>
                    <a:gd name="connsiteX2" fmla="*/ 104775 w 645319"/>
                    <a:gd name="connsiteY2" fmla="*/ 4762 h 55235"/>
                    <a:gd name="connsiteX3" fmla="*/ 128588 w 645319"/>
                    <a:gd name="connsiteY3" fmla="*/ 2381 h 55235"/>
                    <a:gd name="connsiteX4" fmla="*/ 176213 w 645319"/>
                    <a:gd name="connsiteY4" fmla="*/ 4762 h 55235"/>
                    <a:gd name="connsiteX5" fmla="*/ 180975 w 645319"/>
                    <a:gd name="connsiteY5" fmla="*/ 11906 h 55235"/>
                    <a:gd name="connsiteX6" fmla="*/ 192882 w 645319"/>
                    <a:gd name="connsiteY6" fmla="*/ 30956 h 55235"/>
                    <a:gd name="connsiteX7" fmla="*/ 195263 w 645319"/>
                    <a:gd name="connsiteY7" fmla="*/ 38100 h 55235"/>
                    <a:gd name="connsiteX8" fmla="*/ 211932 w 645319"/>
                    <a:gd name="connsiteY8" fmla="*/ 45244 h 55235"/>
                    <a:gd name="connsiteX9" fmla="*/ 223838 w 645319"/>
                    <a:gd name="connsiteY9" fmla="*/ 52387 h 55235"/>
                    <a:gd name="connsiteX10" fmla="*/ 292894 w 645319"/>
                    <a:gd name="connsiteY10" fmla="*/ 47625 h 55235"/>
                    <a:gd name="connsiteX11" fmla="*/ 335757 w 645319"/>
                    <a:gd name="connsiteY11" fmla="*/ 38100 h 55235"/>
                    <a:gd name="connsiteX12" fmla="*/ 416719 w 645319"/>
                    <a:gd name="connsiteY12" fmla="*/ 30956 h 55235"/>
                    <a:gd name="connsiteX13" fmla="*/ 450057 w 645319"/>
                    <a:gd name="connsiteY13" fmla="*/ 26194 h 55235"/>
                    <a:gd name="connsiteX14" fmla="*/ 607219 w 645319"/>
                    <a:gd name="connsiteY14" fmla="*/ 16669 h 55235"/>
                    <a:gd name="connsiteX15" fmla="*/ 626269 w 645319"/>
                    <a:gd name="connsiteY15" fmla="*/ 9525 h 55235"/>
                    <a:gd name="connsiteX16" fmla="*/ 635794 w 645319"/>
                    <a:gd name="connsiteY16" fmla="*/ 7144 h 55235"/>
                    <a:gd name="connsiteX17" fmla="*/ 645319 w 645319"/>
                    <a:gd name="connsiteY17" fmla="*/ 0 h 55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45319" h="55235">
                      <a:moveTo>
                        <a:pt x="0" y="14287"/>
                      </a:moveTo>
                      <a:cubicBezTo>
                        <a:pt x="20638" y="13493"/>
                        <a:pt x="41296" y="13119"/>
                        <a:pt x="61913" y="11906"/>
                      </a:cubicBezTo>
                      <a:cubicBezTo>
                        <a:pt x="82391" y="10702"/>
                        <a:pt x="83042" y="8022"/>
                        <a:pt x="104775" y="4762"/>
                      </a:cubicBezTo>
                      <a:cubicBezTo>
                        <a:pt x="112664" y="3579"/>
                        <a:pt x="120650" y="3175"/>
                        <a:pt x="128588" y="2381"/>
                      </a:cubicBezTo>
                      <a:cubicBezTo>
                        <a:pt x="144463" y="3175"/>
                        <a:pt x="160575" y="1919"/>
                        <a:pt x="176213" y="4762"/>
                      </a:cubicBezTo>
                      <a:cubicBezTo>
                        <a:pt x="179029" y="5274"/>
                        <a:pt x="179813" y="9291"/>
                        <a:pt x="180975" y="11906"/>
                      </a:cubicBezTo>
                      <a:cubicBezTo>
                        <a:pt x="189327" y="30698"/>
                        <a:pt x="180031" y="22390"/>
                        <a:pt x="192882" y="30956"/>
                      </a:cubicBezTo>
                      <a:cubicBezTo>
                        <a:pt x="193676" y="33337"/>
                        <a:pt x="193695" y="36140"/>
                        <a:pt x="195263" y="38100"/>
                      </a:cubicBezTo>
                      <a:cubicBezTo>
                        <a:pt x="199373" y="43237"/>
                        <a:pt x="206214" y="43814"/>
                        <a:pt x="211932" y="45244"/>
                      </a:cubicBezTo>
                      <a:cubicBezTo>
                        <a:pt x="215901" y="47625"/>
                        <a:pt x="219609" y="50507"/>
                        <a:pt x="223838" y="52387"/>
                      </a:cubicBezTo>
                      <a:cubicBezTo>
                        <a:pt x="242773" y="60802"/>
                        <a:pt x="291055" y="47924"/>
                        <a:pt x="292894" y="47625"/>
                      </a:cubicBezTo>
                      <a:cubicBezTo>
                        <a:pt x="307340" y="45273"/>
                        <a:pt x="321331" y="40573"/>
                        <a:pt x="335757" y="38100"/>
                      </a:cubicBezTo>
                      <a:cubicBezTo>
                        <a:pt x="363923" y="33271"/>
                        <a:pt x="388282" y="32629"/>
                        <a:pt x="416719" y="30956"/>
                      </a:cubicBezTo>
                      <a:cubicBezTo>
                        <a:pt x="427832" y="29369"/>
                        <a:pt x="438851" y="26853"/>
                        <a:pt x="450057" y="26194"/>
                      </a:cubicBezTo>
                      <a:cubicBezTo>
                        <a:pt x="616220" y="16420"/>
                        <a:pt x="530049" y="29529"/>
                        <a:pt x="607219" y="16669"/>
                      </a:cubicBezTo>
                      <a:cubicBezTo>
                        <a:pt x="613569" y="14288"/>
                        <a:pt x="619835" y="11670"/>
                        <a:pt x="626269" y="9525"/>
                      </a:cubicBezTo>
                      <a:cubicBezTo>
                        <a:pt x="629374" y="8490"/>
                        <a:pt x="632786" y="8433"/>
                        <a:pt x="635794" y="7144"/>
                      </a:cubicBezTo>
                      <a:cubicBezTo>
                        <a:pt x="640506" y="5125"/>
                        <a:pt x="642234" y="3085"/>
                        <a:pt x="645319" y="0"/>
                      </a:cubicBezTo>
                    </a:path>
                  </a:pathLst>
                </a:cu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  <p:sp>
              <p:nvSpPr>
                <p:cNvPr id="46" name="Freeform: Shape 72">
                  <a:extLst>
                    <a:ext uri="{FF2B5EF4-FFF2-40B4-BE49-F238E27FC236}">
                      <a16:creationId xmlns:a16="http://schemas.microsoft.com/office/drawing/2014/main" id="{6325ABEC-E7C8-3913-C8A1-A37AB3E6FDA4}"/>
                    </a:ext>
                  </a:extLst>
                </p:cNvPr>
                <p:cNvSpPr/>
                <p:nvPr/>
              </p:nvSpPr>
              <p:spPr>
                <a:xfrm>
                  <a:off x="3376613" y="3708282"/>
                  <a:ext cx="1421606" cy="80963"/>
                </a:xfrm>
                <a:custGeom>
                  <a:avLst/>
                  <a:gdLst>
                    <a:gd name="connsiteX0" fmla="*/ 0 w 1421606"/>
                    <a:gd name="connsiteY0" fmla="*/ 45244 h 80963"/>
                    <a:gd name="connsiteX1" fmla="*/ 11906 w 1421606"/>
                    <a:gd name="connsiteY1" fmla="*/ 47625 h 80963"/>
                    <a:gd name="connsiteX2" fmla="*/ 21431 w 1421606"/>
                    <a:gd name="connsiteY2" fmla="*/ 52388 h 80963"/>
                    <a:gd name="connsiteX3" fmla="*/ 42862 w 1421606"/>
                    <a:gd name="connsiteY3" fmla="*/ 59532 h 80963"/>
                    <a:gd name="connsiteX4" fmla="*/ 83343 w 1421606"/>
                    <a:gd name="connsiteY4" fmla="*/ 57150 h 80963"/>
                    <a:gd name="connsiteX5" fmla="*/ 90487 w 1421606"/>
                    <a:gd name="connsiteY5" fmla="*/ 47625 h 80963"/>
                    <a:gd name="connsiteX6" fmla="*/ 104775 w 1421606"/>
                    <a:gd name="connsiteY6" fmla="*/ 38100 h 80963"/>
                    <a:gd name="connsiteX7" fmla="*/ 114300 w 1421606"/>
                    <a:gd name="connsiteY7" fmla="*/ 30957 h 80963"/>
                    <a:gd name="connsiteX8" fmla="*/ 123825 w 1421606"/>
                    <a:gd name="connsiteY8" fmla="*/ 21432 h 80963"/>
                    <a:gd name="connsiteX9" fmla="*/ 133350 w 1421606"/>
                    <a:gd name="connsiteY9" fmla="*/ 16669 h 80963"/>
                    <a:gd name="connsiteX10" fmla="*/ 157162 w 1421606"/>
                    <a:gd name="connsiteY10" fmla="*/ 0 h 80963"/>
                    <a:gd name="connsiteX11" fmla="*/ 178593 w 1421606"/>
                    <a:gd name="connsiteY11" fmla="*/ 2382 h 80963"/>
                    <a:gd name="connsiteX12" fmla="*/ 192881 w 1421606"/>
                    <a:gd name="connsiteY12" fmla="*/ 11907 h 80963"/>
                    <a:gd name="connsiteX13" fmla="*/ 223837 w 1421606"/>
                    <a:gd name="connsiteY13" fmla="*/ 30957 h 80963"/>
                    <a:gd name="connsiteX14" fmla="*/ 235743 w 1421606"/>
                    <a:gd name="connsiteY14" fmla="*/ 42863 h 80963"/>
                    <a:gd name="connsiteX15" fmla="*/ 254793 w 1421606"/>
                    <a:gd name="connsiteY15" fmla="*/ 47625 h 80963"/>
                    <a:gd name="connsiteX16" fmla="*/ 283368 w 1421606"/>
                    <a:gd name="connsiteY16" fmla="*/ 42863 h 80963"/>
                    <a:gd name="connsiteX17" fmla="*/ 302418 w 1421606"/>
                    <a:gd name="connsiteY17" fmla="*/ 30957 h 80963"/>
                    <a:gd name="connsiteX18" fmla="*/ 321468 w 1421606"/>
                    <a:gd name="connsiteY18" fmla="*/ 21432 h 80963"/>
                    <a:gd name="connsiteX19" fmla="*/ 335756 w 1421606"/>
                    <a:gd name="connsiteY19" fmla="*/ 16669 h 80963"/>
                    <a:gd name="connsiteX20" fmla="*/ 340518 w 1421606"/>
                    <a:gd name="connsiteY20" fmla="*/ 23813 h 80963"/>
                    <a:gd name="connsiteX21" fmla="*/ 359568 w 1421606"/>
                    <a:gd name="connsiteY21" fmla="*/ 40482 h 80963"/>
                    <a:gd name="connsiteX22" fmla="*/ 369093 w 1421606"/>
                    <a:gd name="connsiteY22" fmla="*/ 45244 h 80963"/>
                    <a:gd name="connsiteX23" fmla="*/ 381000 w 1421606"/>
                    <a:gd name="connsiteY23" fmla="*/ 52388 h 80963"/>
                    <a:gd name="connsiteX24" fmla="*/ 447675 w 1421606"/>
                    <a:gd name="connsiteY24" fmla="*/ 54769 h 80963"/>
                    <a:gd name="connsiteX25" fmla="*/ 457200 w 1421606"/>
                    <a:gd name="connsiteY25" fmla="*/ 59532 h 80963"/>
                    <a:gd name="connsiteX26" fmla="*/ 471487 w 1421606"/>
                    <a:gd name="connsiteY26" fmla="*/ 61913 h 80963"/>
                    <a:gd name="connsiteX27" fmla="*/ 481012 w 1421606"/>
                    <a:gd name="connsiteY27" fmla="*/ 69057 h 80963"/>
                    <a:gd name="connsiteX28" fmla="*/ 490537 w 1421606"/>
                    <a:gd name="connsiteY28" fmla="*/ 71438 h 80963"/>
                    <a:gd name="connsiteX29" fmla="*/ 500062 w 1421606"/>
                    <a:gd name="connsiteY29" fmla="*/ 76200 h 80963"/>
                    <a:gd name="connsiteX30" fmla="*/ 511968 w 1421606"/>
                    <a:gd name="connsiteY30" fmla="*/ 80963 h 80963"/>
                    <a:gd name="connsiteX31" fmla="*/ 688181 w 1421606"/>
                    <a:gd name="connsiteY31" fmla="*/ 80963 h 80963"/>
                    <a:gd name="connsiteX32" fmla="*/ 823912 w 1421606"/>
                    <a:gd name="connsiteY32" fmla="*/ 78582 h 80963"/>
                    <a:gd name="connsiteX33" fmla="*/ 845343 w 1421606"/>
                    <a:gd name="connsiteY33" fmla="*/ 69057 h 80963"/>
                    <a:gd name="connsiteX34" fmla="*/ 864393 w 1421606"/>
                    <a:gd name="connsiteY34" fmla="*/ 59532 h 80963"/>
                    <a:gd name="connsiteX35" fmla="*/ 878681 w 1421606"/>
                    <a:gd name="connsiteY35" fmla="*/ 47625 h 80963"/>
                    <a:gd name="connsiteX36" fmla="*/ 883443 w 1421606"/>
                    <a:gd name="connsiteY36" fmla="*/ 40482 h 80963"/>
                    <a:gd name="connsiteX37" fmla="*/ 926306 w 1421606"/>
                    <a:gd name="connsiteY37" fmla="*/ 33338 h 80963"/>
                    <a:gd name="connsiteX38" fmla="*/ 962025 w 1421606"/>
                    <a:gd name="connsiteY38" fmla="*/ 35719 h 80963"/>
                    <a:gd name="connsiteX39" fmla="*/ 969168 w 1421606"/>
                    <a:gd name="connsiteY39" fmla="*/ 40482 h 80963"/>
                    <a:gd name="connsiteX40" fmla="*/ 1140618 w 1421606"/>
                    <a:gd name="connsiteY40" fmla="*/ 42863 h 80963"/>
                    <a:gd name="connsiteX41" fmla="*/ 1154906 w 1421606"/>
                    <a:gd name="connsiteY41" fmla="*/ 45244 h 80963"/>
                    <a:gd name="connsiteX42" fmla="*/ 1173956 w 1421606"/>
                    <a:gd name="connsiteY42" fmla="*/ 50007 h 80963"/>
                    <a:gd name="connsiteX43" fmla="*/ 1212056 w 1421606"/>
                    <a:gd name="connsiteY43" fmla="*/ 54769 h 80963"/>
                    <a:gd name="connsiteX44" fmla="*/ 1226343 w 1421606"/>
                    <a:gd name="connsiteY44" fmla="*/ 57150 h 80963"/>
                    <a:gd name="connsiteX45" fmla="*/ 1276350 w 1421606"/>
                    <a:gd name="connsiteY45" fmla="*/ 64294 h 80963"/>
                    <a:gd name="connsiteX46" fmla="*/ 1373981 w 1421606"/>
                    <a:gd name="connsiteY46" fmla="*/ 59532 h 80963"/>
                    <a:gd name="connsiteX47" fmla="*/ 1400175 w 1421606"/>
                    <a:gd name="connsiteY47" fmla="*/ 54769 h 80963"/>
                    <a:gd name="connsiteX48" fmla="*/ 1414462 w 1421606"/>
                    <a:gd name="connsiteY48" fmla="*/ 50007 h 80963"/>
                    <a:gd name="connsiteX49" fmla="*/ 1421606 w 1421606"/>
                    <a:gd name="connsiteY49" fmla="*/ 47625 h 80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1421606" h="80963">
                      <a:moveTo>
                        <a:pt x="0" y="45244"/>
                      </a:moveTo>
                      <a:cubicBezTo>
                        <a:pt x="3969" y="46038"/>
                        <a:pt x="8066" y="46345"/>
                        <a:pt x="11906" y="47625"/>
                      </a:cubicBezTo>
                      <a:cubicBezTo>
                        <a:pt x="15274" y="48748"/>
                        <a:pt x="18187" y="50946"/>
                        <a:pt x="21431" y="52388"/>
                      </a:cubicBezTo>
                      <a:cubicBezTo>
                        <a:pt x="32956" y="57510"/>
                        <a:pt x="31809" y="56768"/>
                        <a:pt x="42862" y="59532"/>
                      </a:cubicBezTo>
                      <a:cubicBezTo>
                        <a:pt x="56356" y="58738"/>
                        <a:pt x="70230" y="60429"/>
                        <a:pt x="83343" y="57150"/>
                      </a:cubicBezTo>
                      <a:cubicBezTo>
                        <a:pt x="87193" y="56187"/>
                        <a:pt x="87521" y="50262"/>
                        <a:pt x="90487" y="47625"/>
                      </a:cubicBezTo>
                      <a:cubicBezTo>
                        <a:pt x="94765" y="43822"/>
                        <a:pt x="100196" y="41534"/>
                        <a:pt x="104775" y="38100"/>
                      </a:cubicBezTo>
                      <a:cubicBezTo>
                        <a:pt x="107950" y="35719"/>
                        <a:pt x="111313" y="33570"/>
                        <a:pt x="114300" y="30957"/>
                      </a:cubicBezTo>
                      <a:cubicBezTo>
                        <a:pt x="117679" y="28000"/>
                        <a:pt x="120233" y="24126"/>
                        <a:pt x="123825" y="21432"/>
                      </a:cubicBezTo>
                      <a:cubicBezTo>
                        <a:pt x="126665" y="19302"/>
                        <a:pt x="130306" y="18495"/>
                        <a:pt x="133350" y="16669"/>
                      </a:cubicBezTo>
                      <a:cubicBezTo>
                        <a:pt x="143123" y="10805"/>
                        <a:pt x="148478" y="6513"/>
                        <a:pt x="157162" y="0"/>
                      </a:cubicBezTo>
                      <a:cubicBezTo>
                        <a:pt x="164306" y="794"/>
                        <a:pt x="171774" y="109"/>
                        <a:pt x="178593" y="2382"/>
                      </a:cubicBezTo>
                      <a:cubicBezTo>
                        <a:pt x="184023" y="4192"/>
                        <a:pt x="187856" y="9166"/>
                        <a:pt x="192881" y="11907"/>
                      </a:cubicBezTo>
                      <a:cubicBezTo>
                        <a:pt x="211672" y="22156"/>
                        <a:pt x="202269" y="9389"/>
                        <a:pt x="223837" y="30957"/>
                      </a:cubicBezTo>
                      <a:cubicBezTo>
                        <a:pt x="227806" y="34926"/>
                        <a:pt x="230801" y="40202"/>
                        <a:pt x="235743" y="42863"/>
                      </a:cubicBezTo>
                      <a:cubicBezTo>
                        <a:pt x="241506" y="45966"/>
                        <a:pt x="254793" y="47625"/>
                        <a:pt x="254793" y="47625"/>
                      </a:cubicBezTo>
                      <a:cubicBezTo>
                        <a:pt x="259192" y="47136"/>
                        <a:pt x="276224" y="46760"/>
                        <a:pt x="283368" y="42863"/>
                      </a:cubicBezTo>
                      <a:cubicBezTo>
                        <a:pt x="289942" y="39277"/>
                        <a:pt x="295891" y="34628"/>
                        <a:pt x="302418" y="30957"/>
                      </a:cubicBezTo>
                      <a:cubicBezTo>
                        <a:pt x="308606" y="27476"/>
                        <a:pt x="314733" y="23677"/>
                        <a:pt x="321468" y="21432"/>
                      </a:cubicBezTo>
                      <a:lnTo>
                        <a:pt x="335756" y="16669"/>
                      </a:lnTo>
                      <a:cubicBezTo>
                        <a:pt x="337343" y="19050"/>
                        <a:pt x="338686" y="21614"/>
                        <a:pt x="340518" y="23813"/>
                      </a:cubicBezTo>
                      <a:cubicBezTo>
                        <a:pt x="344820" y="28976"/>
                        <a:pt x="354745" y="37266"/>
                        <a:pt x="359568" y="40482"/>
                      </a:cubicBezTo>
                      <a:cubicBezTo>
                        <a:pt x="362522" y="42451"/>
                        <a:pt x="365990" y="43520"/>
                        <a:pt x="369093" y="45244"/>
                      </a:cubicBezTo>
                      <a:cubicBezTo>
                        <a:pt x="373139" y="47492"/>
                        <a:pt x="376405" y="51831"/>
                        <a:pt x="381000" y="52388"/>
                      </a:cubicBezTo>
                      <a:cubicBezTo>
                        <a:pt x="403078" y="55064"/>
                        <a:pt x="425450" y="53975"/>
                        <a:pt x="447675" y="54769"/>
                      </a:cubicBezTo>
                      <a:cubicBezTo>
                        <a:pt x="450850" y="56357"/>
                        <a:pt x="453800" y="58512"/>
                        <a:pt x="457200" y="59532"/>
                      </a:cubicBezTo>
                      <a:cubicBezTo>
                        <a:pt x="461824" y="60919"/>
                        <a:pt x="467004" y="60120"/>
                        <a:pt x="471487" y="61913"/>
                      </a:cubicBezTo>
                      <a:cubicBezTo>
                        <a:pt x="475172" y="63387"/>
                        <a:pt x="477462" y="67282"/>
                        <a:pt x="481012" y="69057"/>
                      </a:cubicBezTo>
                      <a:cubicBezTo>
                        <a:pt x="483939" y="70521"/>
                        <a:pt x="487473" y="70289"/>
                        <a:pt x="490537" y="71438"/>
                      </a:cubicBezTo>
                      <a:cubicBezTo>
                        <a:pt x="493861" y="72684"/>
                        <a:pt x="496818" y="74758"/>
                        <a:pt x="500062" y="76200"/>
                      </a:cubicBezTo>
                      <a:cubicBezTo>
                        <a:pt x="503968" y="77936"/>
                        <a:pt x="507999" y="79375"/>
                        <a:pt x="511968" y="80963"/>
                      </a:cubicBezTo>
                      <a:cubicBezTo>
                        <a:pt x="630910" y="75557"/>
                        <a:pt x="487096" y="80963"/>
                        <a:pt x="688181" y="80963"/>
                      </a:cubicBezTo>
                      <a:cubicBezTo>
                        <a:pt x="733432" y="80963"/>
                        <a:pt x="778668" y="79376"/>
                        <a:pt x="823912" y="78582"/>
                      </a:cubicBezTo>
                      <a:cubicBezTo>
                        <a:pt x="842089" y="74036"/>
                        <a:pt x="824745" y="79356"/>
                        <a:pt x="845343" y="69057"/>
                      </a:cubicBezTo>
                      <a:cubicBezTo>
                        <a:pt x="856282" y="63588"/>
                        <a:pt x="856120" y="66427"/>
                        <a:pt x="864393" y="59532"/>
                      </a:cubicBezTo>
                      <a:cubicBezTo>
                        <a:pt x="882730" y="44251"/>
                        <a:pt x="860943" y="59451"/>
                        <a:pt x="878681" y="47625"/>
                      </a:cubicBezTo>
                      <a:cubicBezTo>
                        <a:pt x="880268" y="45244"/>
                        <a:pt x="880802" y="41583"/>
                        <a:pt x="883443" y="40482"/>
                      </a:cubicBezTo>
                      <a:cubicBezTo>
                        <a:pt x="891183" y="37257"/>
                        <a:pt x="916891" y="34515"/>
                        <a:pt x="926306" y="33338"/>
                      </a:cubicBezTo>
                      <a:cubicBezTo>
                        <a:pt x="938212" y="34132"/>
                        <a:pt x="950255" y="33757"/>
                        <a:pt x="962025" y="35719"/>
                      </a:cubicBezTo>
                      <a:cubicBezTo>
                        <a:pt x="964848" y="36189"/>
                        <a:pt x="966308" y="40368"/>
                        <a:pt x="969168" y="40482"/>
                      </a:cubicBezTo>
                      <a:cubicBezTo>
                        <a:pt x="1026278" y="42766"/>
                        <a:pt x="1083468" y="42069"/>
                        <a:pt x="1140618" y="42863"/>
                      </a:cubicBezTo>
                      <a:cubicBezTo>
                        <a:pt x="1145381" y="43657"/>
                        <a:pt x="1150185" y="44232"/>
                        <a:pt x="1154906" y="45244"/>
                      </a:cubicBezTo>
                      <a:cubicBezTo>
                        <a:pt x="1161306" y="46615"/>
                        <a:pt x="1167500" y="48931"/>
                        <a:pt x="1173956" y="50007"/>
                      </a:cubicBezTo>
                      <a:cubicBezTo>
                        <a:pt x="1186581" y="52111"/>
                        <a:pt x="1199431" y="52665"/>
                        <a:pt x="1212056" y="54769"/>
                      </a:cubicBezTo>
                      <a:lnTo>
                        <a:pt x="1226343" y="57150"/>
                      </a:lnTo>
                      <a:lnTo>
                        <a:pt x="1276350" y="64294"/>
                      </a:lnTo>
                      <a:cubicBezTo>
                        <a:pt x="1323764" y="62812"/>
                        <a:pt x="1337467" y="64401"/>
                        <a:pt x="1373981" y="59532"/>
                      </a:cubicBezTo>
                      <a:cubicBezTo>
                        <a:pt x="1377522" y="59060"/>
                        <a:pt x="1395890" y="55938"/>
                        <a:pt x="1400175" y="54769"/>
                      </a:cubicBezTo>
                      <a:cubicBezTo>
                        <a:pt x="1405018" y="53448"/>
                        <a:pt x="1409700" y="51594"/>
                        <a:pt x="1414462" y="50007"/>
                      </a:cubicBezTo>
                      <a:lnTo>
                        <a:pt x="1421606" y="47625"/>
                      </a:lnTo>
                    </a:path>
                  </a:pathLst>
                </a:cu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</p:grpSp>
          <p:sp>
            <p:nvSpPr>
              <p:cNvPr id="17" name="Freeform: Shape 73">
                <a:extLst>
                  <a:ext uri="{FF2B5EF4-FFF2-40B4-BE49-F238E27FC236}">
                    <a16:creationId xmlns:a16="http://schemas.microsoft.com/office/drawing/2014/main" id="{EC581E0E-E3C1-1EDC-1F59-AC87398D72F4}"/>
                  </a:ext>
                </a:extLst>
              </p:cNvPr>
              <p:cNvSpPr/>
              <p:nvPr/>
            </p:nvSpPr>
            <p:spPr>
              <a:xfrm>
                <a:off x="1918567" y="2340549"/>
                <a:ext cx="1434233" cy="1894901"/>
              </a:xfrm>
              <a:custGeom>
                <a:avLst/>
                <a:gdLst>
                  <a:gd name="connsiteX0" fmla="*/ 22034 w 1434233"/>
                  <a:gd name="connsiteY0" fmla="*/ 0 h 1894901"/>
                  <a:gd name="connsiteX1" fmla="*/ 484743 w 1434233"/>
                  <a:gd name="connsiteY1" fmla="*/ 11016 h 1894901"/>
                  <a:gd name="connsiteX2" fmla="*/ 1013552 w 1434233"/>
                  <a:gd name="connsiteY2" fmla="*/ 33050 h 1894901"/>
                  <a:gd name="connsiteX3" fmla="*/ 1222873 w 1434233"/>
                  <a:gd name="connsiteY3" fmla="*/ 77118 h 1894901"/>
                  <a:gd name="connsiteX4" fmla="*/ 1299991 w 1434233"/>
                  <a:gd name="connsiteY4" fmla="*/ 88134 h 1894901"/>
                  <a:gd name="connsiteX5" fmla="*/ 1333041 w 1434233"/>
                  <a:gd name="connsiteY5" fmla="*/ 99151 h 1894901"/>
                  <a:gd name="connsiteX6" fmla="*/ 1344058 w 1434233"/>
                  <a:gd name="connsiteY6" fmla="*/ 132202 h 1894901"/>
                  <a:gd name="connsiteX7" fmla="*/ 1366092 w 1434233"/>
                  <a:gd name="connsiteY7" fmla="*/ 165253 h 1894901"/>
                  <a:gd name="connsiteX8" fmla="*/ 1377109 w 1434233"/>
                  <a:gd name="connsiteY8" fmla="*/ 198303 h 1894901"/>
                  <a:gd name="connsiteX9" fmla="*/ 1410159 w 1434233"/>
                  <a:gd name="connsiteY9" fmla="*/ 220337 h 1894901"/>
                  <a:gd name="connsiteX10" fmla="*/ 1421176 w 1434233"/>
                  <a:gd name="connsiteY10" fmla="*/ 892366 h 1894901"/>
                  <a:gd name="connsiteX11" fmla="*/ 1421176 w 1434233"/>
                  <a:gd name="connsiteY11" fmla="*/ 1520327 h 1894901"/>
                  <a:gd name="connsiteX12" fmla="*/ 1410159 w 1434233"/>
                  <a:gd name="connsiteY12" fmla="*/ 1586428 h 1894901"/>
                  <a:gd name="connsiteX13" fmla="*/ 1388126 w 1434233"/>
                  <a:gd name="connsiteY13" fmla="*/ 1784732 h 1894901"/>
                  <a:gd name="connsiteX14" fmla="*/ 1322024 w 1434233"/>
                  <a:gd name="connsiteY14" fmla="*/ 1806766 h 1894901"/>
                  <a:gd name="connsiteX15" fmla="*/ 1288974 w 1434233"/>
                  <a:gd name="connsiteY15" fmla="*/ 1817783 h 1894901"/>
                  <a:gd name="connsiteX16" fmla="*/ 1211856 w 1434233"/>
                  <a:gd name="connsiteY16" fmla="*/ 1839816 h 1894901"/>
                  <a:gd name="connsiteX17" fmla="*/ 1145755 w 1434233"/>
                  <a:gd name="connsiteY17" fmla="*/ 1850833 h 1894901"/>
                  <a:gd name="connsiteX18" fmla="*/ 1079653 w 1434233"/>
                  <a:gd name="connsiteY18" fmla="*/ 1872867 h 1894901"/>
                  <a:gd name="connsiteX19" fmla="*/ 1002535 w 1434233"/>
                  <a:gd name="connsiteY19" fmla="*/ 1894901 h 1894901"/>
                  <a:gd name="connsiteX20" fmla="*/ 242371 w 1434233"/>
                  <a:gd name="connsiteY20" fmla="*/ 1872867 h 1894901"/>
                  <a:gd name="connsiteX21" fmla="*/ 198304 w 1434233"/>
                  <a:gd name="connsiteY21" fmla="*/ 1861850 h 1894901"/>
                  <a:gd name="connsiteX22" fmla="*/ 143220 w 1434233"/>
                  <a:gd name="connsiteY22" fmla="*/ 1850833 h 1894901"/>
                  <a:gd name="connsiteX23" fmla="*/ 110169 w 1434233"/>
                  <a:gd name="connsiteY23" fmla="*/ 1839816 h 1894901"/>
                  <a:gd name="connsiteX24" fmla="*/ 66102 w 1434233"/>
                  <a:gd name="connsiteY24" fmla="*/ 1828800 h 1894901"/>
                  <a:gd name="connsiteX25" fmla="*/ 33051 w 1434233"/>
                  <a:gd name="connsiteY25" fmla="*/ 1795749 h 1894901"/>
                  <a:gd name="connsiteX26" fmla="*/ 11017 w 1434233"/>
                  <a:gd name="connsiteY26" fmla="*/ 1729648 h 1894901"/>
                  <a:gd name="connsiteX27" fmla="*/ 0 w 1434233"/>
                  <a:gd name="connsiteY27" fmla="*/ 1156771 h 1894901"/>
                  <a:gd name="connsiteX28" fmla="*/ 11017 w 1434233"/>
                  <a:gd name="connsiteY28" fmla="*/ 528809 h 1894901"/>
                  <a:gd name="connsiteX29" fmla="*/ 33051 w 1434233"/>
                  <a:gd name="connsiteY29" fmla="*/ 330506 h 1894901"/>
                  <a:gd name="connsiteX30" fmla="*/ 44068 w 1434233"/>
                  <a:gd name="connsiteY30" fmla="*/ 143219 h 1894901"/>
                  <a:gd name="connsiteX31" fmla="*/ 55085 w 1434233"/>
                  <a:gd name="connsiteY31" fmla="*/ 33050 h 1894901"/>
                  <a:gd name="connsiteX32" fmla="*/ 110169 w 1434233"/>
                  <a:gd name="connsiteY32" fmla="*/ 22033 h 1894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434233" h="1894901">
                    <a:moveTo>
                      <a:pt x="22034" y="0"/>
                    </a:moveTo>
                    <a:lnTo>
                      <a:pt x="484743" y="11016"/>
                    </a:lnTo>
                    <a:cubicBezTo>
                      <a:pt x="602359" y="13994"/>
                      <a:pt x="855643" y="12453"/>
                      <a:pt x="1013552" y="33050"/>
                    </a:cubicBezTo>
                    <a:cubicBezTo>
                      <a:pt x="1274558" y="67095"/>
                      <a:pt x="1041501" y="38253"/>
                      <a:pt x="1222873" y="77118"/>
                    </a:cubicBezTo>
                    <a:cubicBezTo>
                      <a:pt x="1248264" y="82559"/>
                      <a:pt x="1274285" y="84462"/>
                      <a:pt x="1299991" y="88134"/>
                    </a:cubicBezTo>
                    <a:cubicBezTo>
                      <a:pt x="1311008" y="91806"/>
                      <a:pt x="1324830" y="90940"/>
                      <a:pt x="1333041" y="99151"/>
                    </a:cubicBezTo>
                    <a:cubicBezTo>
                      <a:pt x="1341252" y="107363"/>
                      <a:pt x="1338865" y="121815"/>
                      <a:pt x="1344058" y="132202"/>
                    </a:cubicBezTo>
                    <a:cubicBezTo>
                      <a:pt x="1349979" y="144045"/>
                      <a:pt x="1360170" y="153410"/>
                      <a:pt x="1366092" y="165253"/>
                    </a:cubicBezTo>
                    <a:cubicBezTo>
                      <a:pt x="1371285" y="175640"/>
                      <a:pt x="1369855" y="189235"/>
                      <a:pt x="1377109" y="198303"/>
                    </a:cubicBezTo>
                    <a:cubicBezTo>
                      <a:pt x="1385380" y="208642"/>
                      <a:pt x="1399142" y="212992"/>
                      <a:pt x="1410159" y="220337"/>
                    </a:cubicBezTo>
                    <a:cubicBezTo>
                      <a:pt x="1413831" y="444347"/>
                      <a:pt x="1415843" y="668390"/>
                      <a:pt x="1421176" y="892366"/>
                    </a:cubicBezTo>
                    <a:cubicBezTo>
                      <a:pt x="1430516" y="1284656"/>
                      <a:pt x="1445173" y="1040403"/>
                      <a:pt x="1421176" y="1520327"/>
                    </a:cubicBezTo>
                    <a:cubicBezTo>
                      <a:pt x="1420060" y="1542637"/>
                      <a:pt x="1412930" y="1564263"/>
                      <a:pt x="1410159" y="1586428"/>
                    </a:cubicBezTo>
                    <a:cubicBezTo>
                      <a:pt x="1401910" y="1652423"/>
                      <a:pt x="1412826" y="1722981"/>
                      <a:pt x="1388126" y="1784732"/>
                    </a:cubicBezTo>
                    <a:cubicBezTo>
                      <a:pt x="1379500" y="1806297"/>
                      <a:pt x="1344058" y="1799421"/>
                      <a:pt x="1322024" y="1806766"/>
                    </a:cubicBezTo>
                    <a:lnTo>
                      <a:pt x="1288974" y="1817783"/>
                    </a:lnTo>
                    <a:cubicBezTo>
                      <a:pt x="1257471" y="1828284"/>
                      <a:pt x="1246443" y="1832899"/>
                      <a:pt x="1211856" y="1839816"/>
                    </a:cubicBezTo>
                    <a:cubicBezTo>
                      <a:pt x="1189952" y="1844197"/>
                      <a:pt x="1167426" y="1845415"/>
                      <a:pt x="1145755" y="1850833"/>
                    </a:cubicBezTo>
                    <a:cubicBezTo>
                      <a:pt x="1123223" y="1856466"/>
                      <a:pt x="1102185" y="1867234"/>
                      <a:pt x="1079653" y="1872867"/>
                    </a:cubicBezTo>
                    <a:cubicBezTo>
                      <a:pt x="1024320" y="1886701"/>
                      <a:pt x="1049950" y="1879096"/>
                      <a:pt x="1002535" y="1894901"/>
                    </a:cubicBezTo>
                    <a:lnTo>
                      <a:pt x="242371" y="1872867"/>
                    </a:lnTo>
                    <a:cubicBezTo>
                      <a:pt x="227258" y="1871951"/>
                      <a:pt x="213085" y="1865135"/>
                      <a:pt x="198304" y="1861850"/>
                    </a:cubicBezTo>
                    <a:cubicBezTo>
                      <a:pt x="180025" y="1857788"/>
                      <a:pt x="161386" y="1855375"/>
                      <a:pt x="143220" y="1850833"/>
                    </a:cubicBezTo>
                    <a:cubicBezTo>
                      <a:pt x="131954" y="1848016"/>
                      <a:pt x="121335" y="1843006"/>
                      <a:pt x="110169" y="1839816"/>
                    </a:cubicBezTo>
                    <a:cubicBezTo>
                      <a:pt x="95611" y="1835657"/>
                      <a:pt x="80791" y="1832472"/>
                      <a:pt x="66102" y="1828800"/>
                    </a:cubicBezTo>
                    <a:cubicBezTo>
                      <a:pt x="55085" y="1817783"/>
                      <a:pt x="40618" y="1809369"/>
                      <a:pt x="33051" y="1795749"/>
                    </a:cubicBezTo>
                    <a:cubicBezTo>
                      <a:pt x="21772" y="1775446"/>
                      <a:pt x="11017" y="1729648"/>
                      <a:pt x="11017" y="1729648"/>
                    </a:cubicBezTo>
                    <a:cubicBezTo>
                      <a:pt x="7345" y="1538689"/>
                      <a:pt x="0" y="1347765"/>
                      <a:pt x="0" y="1156771"/>
                    </a:cubicBezTo>
                    <a:cubicBezTo>
                      <a:pt x="0" y="947418"/>
                      <a:pt x="4951" y="738074"/>
                      <a:pt x="11017" y="528809"/>
                    </a:cubicBezTo>
                    <a:cubicBezTo>
                      <a:pt x="13727" y="435319"/>
                      <a:pt x="19898" y="409426"/>
                      <a:pt x="33051" y="330506"/>
                    </a:cubicBezTo>
                    <a:cubicBezTo>
                      <a:pt x="36723" y="268077"/>
                      <a:pt x="39448" y="205585"/>
                      <a:pt x="44068" y="143219"/>
                    </a:cubicBezTo>
                    <a:cubicBezTo>
                      <a:pt x="46794" y="106414"/>
                      <a:pt x="37412" y="65450"/>
                      <a:pt x="55085" y="33050"/>
                    </a:cubicBezTo>
                    <a:cubicBezTo>
                      <a:pt x="64051" y="16611"/>
                      <a:pt x="110169" y="22033"/>
                      <a:pt x="110169" y="22033"/>
                    </a:cubicBezTo>
                  </a:path>
                </a:pathLst>
              </a:cu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99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1D306462-5DAC-1934-373B-E4EBA78AF19D}"/>
                  </a:ext>
                </a:extLst>
              </p:cNvPr>
              <p:cNvGrpSpPr/>
              <p:nvPr/>
            </p:nvGrpSpPr>
            <p:grpSpPr>
              <a:xfrm>
                <a:off x="1875187" y="2339609"/>
                <a:ext cx="1450143" cy="1882478"/>
                <a:chOff x="3116931" y="1770077"/>
                <a:chExt cx="2248573" cy="2918947"/>
              </a:xfrm>
            </p:grpSpPr>
            <p:sp>
              <p:nvSpPr>
                <p:cNvPr id="19" name="Freeform: Shape 29">
                  <a:extLst>
                    <a:ext uri="{FF2B5EF4-FFF2-40B4-BE49-F238E27FC236}">
                      <a16:creationId xmlns:a16="http://schemas.microsoft.com/office/drawing/2014/main" id="{5DC33DD7-9FE9-68F8-38CD-37C2F14F62E2}"/>
                    </a:ext>
                  </a:extLst>
                </p:cNvPr>
                <p:cNvSpPr/>
                <p:nvPr/>
              </p:nvSpPr>
              <p:spPr>
                <a:xfrm flipH="1">
                  <a:off x="3116931" y="1795244"/>
                  <a:ext cx="45719" cy="2816603"/>
                </a:xfrm>
                <a:custGeom>
                  <a:avLst/>
                  <a:gdLst>
                    <a:gd name="connsiteX0" fmla="*/ 41944 w 41944"/>
                    <a:gd name="connsiteY0" fmla="*/ 0 h 2432807"/>
                    <a:gd name="connsiteX1" fmla="*/ 0 w 41944"/>
                    <a:gd name="connsiteY1" fmla="*/ 2432807 h 2432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1944" h="2432807">
                      <a:moveTo>
                        <a:pt x="41944" y="0"/>
                      </a:moveTo>
                      <a:cubicBezTo>
                        <a:pt x="30759" y="962636"/>
                        <a:pt x="19574" y="1925273"/>
                        <a:pt x="0" y="2432807"/>
                      </a:cubicBezTo>
                    </a:path>
                  </a:pathLst>
                </a:cu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  <p:sp>
              <p:nvSpPr>
                <p:cNvPr id="20" name="Freeform: Shape 30">
                  <a:extLst>
                    <a:ext uri="{FF2B5EF4-FFF2-40B4-BE49-F238E27FC236}">
                      <a16:creationId xmlns:a16="http://schemas.microsoft.com/office/drawing/2014/main" id="{A3533CD2-0184-26ED-EC25-A5295E67BD4C}"/>
                    </a:ext>
                  </a:extLst>
                </p:cNvPr>
                <p:cNvSpPr/>
                <p:nvPr/>
              </p:nvSpPr>
              <p:spPr>
                <a:xfrm>
                  <a:off x="3196206" y="1770077"/>
                  <a:ext cx="1749525" cy="65335"/>
                </a:xfrm>
                <a:custGeom>
                  <a:avLst/>
                  <a:gdLst>
                    <a:gd name="connsiteX0" fmla="*/ 0 w 2021746"/>
                    <a:gd name="connsiteY0" fmla="*/ 0 h 75501"/>
                    <a:gd name="connsiteX1" fmla="*/ 134223 w 2021746"/>
                    <a:gd name="connsiteY1" fmla="*/ 8389 h 75501"/>
                    <a:gd name="connsiteX2" fmla="*/ 243280 w 2021746"/>
                    <a:gd name="connsiteY2" fmla="*/ 41945 h 75501"/>
                    <a:gd name="connsiteX3" fmla="*/ 755009 w 2021746"/>
                    <a:gd name="connsiteY3" fmla="*/ 75501 h 75501"/>
                    <a:gd name="connsiteX4" fmla="*/ 1057012 w 2021746"/>
                    <a:gd name="connsiteY4" fmla="*/ 67112 h 75501"/>
                    <a:gd name="connsiteX5" fmla="*/ 1233181 w 2021746"/>
                    <a:gd name="connsiteY5" fmla="*/ 50334 h 75501"/>
                    <a:gd name="connsiteX6" fmla="*/ 1359016 w 2021746"/>
                    <a:gd name="connsiteY6" fmla="*/ 33556 h 75501"/>
                    <a:gd name="connsiteX7" fmla="*/ 2021746 w 2021746"/>
                    <a:gd name="connsiteY7" fmla="*/ 25167 h 75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21746" h="75501">
                      <a:moveTo>
                        <a:pt x="0" y="0"/>
                      </a:moveTo>
                      <a:cubicBezTo>
                        <a:pt x="44741" y="2796"/>
                        <a:pt x="90047" y="772"/>
                        <a:pt x="134223" y="8389"/>
                      </a:cubicBezTo>
                      <a:cubicBezTo>
                        <a:pt x="171704" y="14851"/>
                        <a:pt x="205466" y="37857"/>
                        <a:pt x="243280" y="41945"/>
                      </a:cubicBezTo>
                      <a:cubicBezTo>
                        <a:pt x="413232" y="60318"/>
                        <a:pt x="755009" y="75501"/>
                        <a:pt x="755009" y="75501"/>
                      </a:cubicBezTo>
                      <a:lnTo>
                        <a:pt x="1057012" y="67112"/>
                      </a:lnTo>
                      <a:cubicBezTo>
                        <a:pt x="1069654" y="66574"/>
                        <a:pt x="1216482" y="52338"/>
                        <a:pt x="1233181" y="50334"/>
                      </a:cubicBezTo>
                      <a:cubicBezTo>
                        <a:pt x="1275196" y="45292"/>
                        <a:pt x="1316722" y="34935"/>
                        <a:pt x="1359016" y="33556"/>
                      </a:cubicBezTo>
                      <a:cubicBezTo>
                        <a:pt x="1579826" y="26356"/>
                        <a:pt x="1800818" y="25167"/>
                        <a:pt x="2021746" y="25167"/>
                      </a:cubicBezTo>
                    </a:path>
                  </a:pathLst>
                </a:cu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  <p:sp>
              <p:nvSpPr>
                <p:cNvPr id="21" name="Freeform: Shape 31">
                  <a:extLst>
                    <a:ext uri="{FF2B5EF4-FFF2-40B4-BE49-F238E27FC236}">
                      <a16:creationId xmlns:a16="http://schemas.microsoft.com/office/drawing/2014/main" id="{7D0E7720-158B-9042-6249-1CEC03DD46FF}"/>
                    </a:ext>
                  </a:extLst>
                </p:cNvPr>
                <p:cNvSpPr/>
                <p:nvPr/>
              </p:nvSpPr>
              <p:spPr>
                <a:xfrm>
                  <a:off x="5025005" y="1812022"/>
                  <a:ext cx="327916" cy="293615"/>
                </a:xfrm>
                <a:custGeom>
                  <a:avLst/>
                  <a:gdLst>
                    <a:gd name="connsiteX0" fmla="*/ 0 w 327916"/>
                    <a:gd name="connsiteY0" fmla="*/ 0 h 293615"/>
                    <a:gd name="connsiteX1" fmla="*/ 226503 w 327916"/>
                    <a:gd name="connsiteY1" fmla="*/ 201336 h 293615"/>
                    <a:gd name="connsiteX2" fmla="*/ 251670 w 327916"/>
                    <a:gd name="connsiteY2" fmla="*/ 218114 h 293615"/>
                    <a:gd name="connsiteX3" fmla="*/ 268448 w 327916"/>
                    <a:gd name="connsiteY3" fmla="*/ 243281 h 293615"/>
                    <a:gd name="connsiteX4" fmla="*/ 327171 w 327916"/>
                    <a:gd name="connsiteY4" fmla="*/ 285226 h 293615"/>
                    <a:gd name="connsiteX5" fmla="*/ 327171 w 327916"/>
                    <a:gd name="connsiteY5" fmla="*/ 293615 h 293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7916" h="293615">
                      <a:moveTo>
                        <a:pt x="0" y="0"/>
                      </a:moveTo>
                      <a:cubicBezTo>
                        <a:pt x="75501" y="67112"/>
                        <a:pt x="150166" y="135177"/>
                        <a:pt x="226503" y="201336"/>
                      </a:cubicBezTo>
                      <a:cubicBezTo>
                        <a:pt x="234122" y="207939"/>
                        <a:pt x="244541" y="210985"/>
                        <a:pt x="251670" y="218114"/>
                      </a:cubicBezTo>
                      <a:cubicBezTo>
                        <a:pt x="258799" y="225243"/>
                        <a:pt x="260703" y="236826"/>
                        <a:pt x="268448" y="243281"/>
                      </a:cubicBezTo>
                      <a:cubicBezTo>
                        <a:pt x="318161" y="284708"/>
                        <a:pt x="287901" y="232865"/>
                        <a:pt x="327171" y="285226"/>
                      </a:cubicBezTo>
                      <a:cubicBezTo>
                        <a:pt x="328849" y="287463"/>
                        <a:pt x="327171" y="290819"/>
                        <a:pt x="327171" y="293615"/>
                      </a:cubicBezTo>
                    </a:path>
                  </a:pathLst>
                </a:cu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  <p:sp>
              <p:nvSpPr>
                <p:cNvPr id="22" name="Freeform: Shape 32">
                  <a:extLst>
                    <a:ext uri="{FF2B5EF4-FFF2-40B4-BE49-F238E27FC236}">
                      <a16:creationId xmlns:a16="http://schemas.microsoft.com/office/drawing/2014/main" id="{977ABF34-DF7A-E5A9-5C76-4ADB53F3D0DC}"/>
                    </a:ext>
                  </a:extLst>
                </p:cNvPr>
                <p:cNvSpPr/>
                <p:nvPr/>
              </p:nvSpPr>
              <p:spPr>
                <a:xfrm>
                  <a:off x="5323560" y="2179040"/>
                  <a:ext cx="41944" cy="2432807"/>
                </a:xfrm>
                <a:custGeom>
                  <a:avLst/>
                  <a:gdLst>
                    <a:gd name="connsiteX0" fmla="*/ 41944 w 41944"/>
                    <a:gd name="connsiteY0" fmla="*/ 0 h 2432807"/>
                    <a:gd name="connsiteX1" fmla="*/ 0 w 41944"/>
                    <a:gd name="connsiteY1" fmla="*/ 2432807 h 2432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1944" h="2432807">
                      <a:moveTo>
                        <a:pt x="41944" y="0"/>
                      </a:moveTo>
                      <a:cubicBezTo>
                        <a:pt x="30759" y="962636"/>
                        <a:pt x="19574" y="1925273"/>
                        <a:pt x="0" y="2432807"/>
                      </a:cubicBezTo>
                    </a:path>
                  </a:pathLst>
                </a:cu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  <p:sp>
              <p:nvSpPr>
                <p:cNvPr id="23" name="Freeform: Shape 33">
                  <a:extLst>
                    <a:ext uri="{FF2B5EF4-FFF2-40B4-BE49-F238E27FC236}">
                      <a16:creationId xmlns:a16="http://schemas.microsoft.com/office/drawing/2014/main" id="{4C2667D6-6FAB-837A-51BE-9E3DB81DC7D3}"/>
                    </a:ext>
                  </a:extLst>
                </p:cNvPr>
                <p:cNvSpPr/>
                <p:nvPr/>
              </p:nvSpPr>
              <p:spPr>
                <a:xfrm flipV="1">
                  <a:off x="3212564" y="4611847"/>
                  <a:ext cx="2061082" cy="77177"/>
                </a:xfrm>
                <a:custGeom>
                  <a:avLst/>
                  <a:gdLst>
                    <a:gd name="connsiteX0" fmla="*/ 0 w 2382473"/>
                    <a:gd name="connsiteY0" fmla="*/ 50334 h 50334"/>
                    <a:gd name="connsiteX1" fmla="*/ 453005 w 2382473"/>
                    <a:gd name="connsiteY1" fmla="*/ 41945 h 50334"/>
                    <a:gd name="connsiteX2" fmla="*/ 696286 w 2382473"/>
                    <a:gd name="connsiteY2" fmla="*/ 25167 h 50334"/>
                    <a:gd name="connsiteX3" fmla="*/ 746620 w 2382473"/>
                    <a:gd name="connsiteY3" fmla="*/ 16778 h 50334"/>
                    <a:gd name="connsiteX4" fmla="*/ 1174458 w 2382473"/>
                    <a:gd name="connsiteY4" fmla="*/ 8389 h 50334"/>
                    <a:gd name="connsiteX5" fmla="*/ 1526796 w 2382473"/>
                    <a:gd name="connsiteY5" fmla="*/ 0 h 50334"/>
                    <a:gd name="connsiteX6" fmla="*/ 1996579 w 2382473"/>
                    <a:gd name="connsiteY6" fmla="*/ 8389 h 50334"/>
                    <a:gd name="connsiteX7" fmla="*/ 2248249 w 2382473"/>
                    <a:gd name="connsiteY7" fmla="*/ 16778 h 50334"/>
                    <a:gd name="connsiteX8" fmla="*/ 2382473 w 2382473"/>
                    <a:gd name="connsiteY8" fmla="*/ 25167 h 50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82473" h="50334">
                      <a:moveTo>
                        <a:pt x="0" y="50334"/>
                      </a:moveTo>
                      <a:lnTo>
                        <a:pt x="453005" y="41945"/>
                      </a:lnTo>
                      <a:cubicBezTo>
                        <a:pt x="534238" y="39009"/>
                        <a:pt x="615297" y="32109"/>
                        <a:pt x="696286" y="25167"/>
                      </a:cubicBezTo>
                      <a:cubicBezTo>
                        <a:pt x="713233" y="23714"/>
                        <a:pt x="729621" y="17374"/>
                        <a:pt x="746620" y="16778"/>
                      </a:cubicBezTo>
                      <a:cubicBezTo>
                        <a:pt x="889172" y="11776"/>
                        <a:pt x="1031851" y="11456"/>
                        <a:pt x="1174458" y="8389"/>
                      </a:cubicBezTo>
                      <a:lnTo>
                        <a:pt x="1526796" y="0"/>
                      </a:lnTo>
                      <a:lnTo>
                        <a:pt x="1996579" y="8389"/>
                      </a:lnTo>
                      <a:cubicBezTo>
                        <a:pt x="2080493" y="10340"/>
                        <a:pt x="2164417" y="12586"/>
                        <a:pt x="2248249" y="16778"/>
                      </a:cubicBezTo>
                      <a:cubicBezTo>
                        <a:pt x="2449418" y="26836"/>
                        <a:pt x="2243985" y="25167"/>
                        <a:pt x="2382473" y="25167"/>
                      </a:cubicBezTo>
                    </a:path>
                  </a:pathLst>
                </a:cu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  <p:sp>
              <p:nvSpPr>
                <p:cNvPr id="24" name="Freeform: Shape 34">
                  <a:extLst>
                    <a:ext uri="{FF2B5EF4-FFF2-40B4-BE49-F238E27FC236}">
                      <a16:creationId xmlns:a16="http://schemas.microsoft.com/office/drawing/2014/main" id="{61C60725-A62B-6800-DF65-8DF892E0B898}"/>
                    </a:ext>
                  </a:extLst>
                </p:cNvPr>
                <p:cNvSpPr/>
                <p:nvPr/>
              </p:nvSpPr>
              <p:spPr>
                <a:xfrm>
                  <a:off x="3313651" y="2147582"/>
                  <a:ext cx="1661021" cy="75501"/>
                </a:xfrm>
                <a:custGeom>
                  <a:avLst/>
                  <a:gdLst>
                    <a:gd name="connsiteX0" fmla="*/ 0 w 1661021"/>
                    <a:gd name="connsiteY0" fmla="*/ 25167 h 75501"/>
                    <a:gd name="connsiteX1" fmla="*/ 134224 w 1661021"/>
                    <a:gd name="connsiteY1" fmla="*/ 8389 h 75501"/>
                    <a:gd name="connsiteX2" fmla="*/ 176169 w 1661021"/>
                    <a:gd name="connsiteY2" fmla="*/ 0 h 75501"/>
                    <a:gd name="connsiteX3" fmla="*/ 209725 w 1661021"/>
                    <a:gd name="connsiteY3" fmla="*/ 8389 h 75501"/>
                    <a:gd name="connsiteX4" fmla="*/ 260059 w 1661021"/>
                    <a:gd name="connsiteY4" fmla="*/ 41945 h 75501"/>
                    <a:gd name="connsiteX5" fmla="*/ 343949 w 1661021"/>
                    <a:gd name="connsiteY5" fmla="*/ 33556 h 75501"/>
                    <a:gd name="connsiteX6" fmla="*/ 385894 w 1661021"/>
                    <a:gd name="connsiteY6" fmla="*/ 25167 h 75501"/>
                    <a:gd name="connsiteX7" fmla="*/ 419450 w 1661021"/>
                    <a:gd name="connsiteY7" fmla="*/ 16778 h 75501"/>
                    <a:gd name="connsiteX8" fmla="*/ 696287 w 1661021"/>
                    <a:gd name="connsiteY8" fmla="*/ 0 h 75501"/>
                    <a:gd name="connsiteX9" fmla="*/ 872455 w 1661021"/>
                    <a:gd name="connsiteY9" fmla="*/ 8389 h 75501"/>
                    <a:gd name="connsiteX10" fmla="*/ 897622 w 1661021"/>
                    <a:gd name="connsiteY10" fmla="*/ 16778 h 75501"/>
                    <a:gd name="connsiteX11" fmla="*/ 1082180 w 1661021"/>
                    <a:gd name="connsiteY11" fmla="*/ 25167 h 75501"/>
                    <a:gd name="connsiteX12" fmla="*/ 1199626 w 1661021"/>
                    <a:gd name="connsiteY12" fmla="*/ 16778 h 75501"/>
                    <a:gd name="connsiteX13" fmla="*/ 1300294 w 1661021"/>
                    <a:gd name="connsiteY13" fmla="*/ 8389 h 75501"/>
                    <a:gd name="connsiteX14" fmla="*/ 1392573 w 1661021"/>
                    <a:gd name="connsiteY14" fmla="*/ 25167 h 75501"/>
                    <a:gd name="connsiteX15" fmla="*/ 1459685 w 1661021"/>
                    <a:gd name="connsiteY15" fmla="*/ 50334 h 75501"/>
                    <a:gd name="connsiteX16" fmla="*/ 1484852 w 1661021"/>
                    <a:gd name="connsiteY16" fmla="*/ 67112 h 75501"/>
                    <a:gd name="connsiteX17" fmla="*/ 1510019 w 1661021"/>
                    <a:gd name="connsiteY17" fmla="*/ 75501 h 75501"/>
                    <a:gd name="connsiteX18" fmla="*/ 1543575 w 1661021"/>
                    <a:gd name="connsiteY18" fmla="*/ 67112 h 75501"/>
                    <a:gd name="connsiteX19" fmla="*/ 1593909 w 1661021"/>
                    <a:gd name="connsiteY19" fmla="*/ 50334 h 75501"/>
                    <a:gd name="connsiteX20" fmla="*/ 1661021 w 1661021"/>
                    <a:gd name="connsiteY20" fmla="*/ 50334 h 75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661021" h="75501">
                      <a:moveTo>
                        <a:pt x="0" y="25167"/>
                      </a:moveTo>
                      <a:cubicBezTo>
                        <a:pt x="49166" y="19704"/>
                        <a:pt x="86344" y="16369"/>
                        <a:pt x="134224" y="8389"/>
                      </a:cubicBezTo>
                      <a:cubicBezTo>
                        <a:pt x="148289" y="6045"/>
                        <a:pt x="162187" y="2796"/>
                        <a:pt x="176169" y="0"/>
                      </a:cubicBezTo>
                      <a:cubicBezTo>
                        <a:pt x="187354" y="2796"/>
                        <a:pt x="199715" y="2669"/>
                        <a:pt x="209725" y="8389"/>
                      </a:cubicBezTo>
                      <a:cubicBezTo>
                        <a:pt x="297700" y="58661"/>
                        <a:pt x="181483" y="15753"/>
                        <a:pt x="260059" y="41945"/>
                      </a:cubicBezTo>
                      <a:cubicBezTo>
                        <a:pt x="288022" y="39149"/>
                        <a:pt x="316093" y="37270"/>
                        <a:pt x="343949" y="33556"/>
                      </a:cubicBezTo>
                      <a:cubicBezTo>
                        <a:pt x="358082" y="31672"/>
                        <a:pt x="371975" y="28260"/>
                        <a:pt x="385894" y="25167"/>
                      </a:cubicBezTo>
                      <a:cubicBezTo>
                        <a:pt x="397149" y="22666"/>
                        <a:pt x="407958" y="17710"/>
                        <a:pt x="419450" y="16778"/>
                      </a:cubicBezTo>
                      <a:cubicBezTo>
                        <a:pt x="511596" y="9307"/>
                        <a:pt x="604008" y="5593"/>
                        <a:pt x="696287" y="0"/>
                      </a:cubicBezTo>
                      <a:cubicBezTo>
                        <a:pt x="755010" y="2796"/>
                        <a:pt x="813869" y="3507"/>
                        <a:pt x="872455" y="8389"/>
                      </a:cubicBezTo>
                      <a:cubicBezTo>
                        <a:pt x="881267" y="9123"/>
                        <a:pt x="888807" y="16073"/>
                        <a:pt x="897622" y="16778"/>
                      </a:cubicBezTo>
                      <a:cubicBezTo>
                        <a:pt x="959009" y="21689"/>
                        <a:pt x="1020661" y="22371"/>
                        <a:pt x="1082180" y="25167"/>
                      </a:cubicBezTo>
                      <a:lnTo>
                        <a:pt x="1199626" y="16778"/>
                      </a:lnTo>
                      <a:cubicBezTo>
                        <a:pt x="1233199" y="14195"/>
                        <a:pt x="1266622" y="8389"/>
                        <a:pt x="1300294" y="8389"/>
                      </a:cubicBezTo>
                      <a:cubicBezTo>
                        <a:pt x="1311027" y="8389"/>
                        <a:pt x="1378935" y="22439"/>
                        <a:pt x="1392573" y="25167"/>
                      </a:cubicBezTo>
                      <a:cubicBezTo>
                        <a:pt x="1451594" y="64514"/>
                        <a:pt x="1376755" y="19235"/>
                        <a:pt x="1459685" y="50334"/>
                      </a:cubicBezTo>
                      <a:cubicBezTo>
                        <a:pt x="1469125" y="53874"/>
                        <a:pt x="1475834" y="62603"/>
                        <a:pt x="1484852" y="67112"/>
                      </a:cubicBezTo>
                      <a:cubicBezTo>
                        <a:pt x="1492761" y="71067"/>
                        <a:pt x="1501630" y="72705"/>
                        <a:pt x="1510019" y="75501"/>
                      </a:cubicBezTo>
                      <a:cubicBezTo>
                        <a:pt x="1521204" y="72705"/>
                        <a:pt x="1532532" y="70425"/>
                        <a:pt x="1543575" y="67112"/>
                      </a:cubicBezTo>
                      <a:cubicBezTo>
                        <a:pt x="1560515" y="62030"/>
                        <a:pt x="1576223" y="50334"/>
                        <a:pt x="1593909" y="50334"/>
                      </a:cubicBezTo>
                      <a:lnTo>
                        <a:pt x="1661021" y="50334"/>
                      </a:lnTo>
                    </a:path>
                  </a:pathLst>
                </a:cu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  <p:sp>
              <p:nvSpPr>
                <p:cNvPr id="25" name="Freeform: Shape 35">
                  <a:extLst>
                    <a:ext uri="{FF2B5EF4-FFF2-40B4-BE49-F238E27FC236}">
                      <a16:creationId xmlns:a16="http://schemas.microsoft.com/office/drawing/2014/main" id="{9BC4A894-5440-85D8-CCDD-0EF059AFA8AA}"/>
                    </a:ext>
                  </a:extLst>
                </p:cNvPr>
                <p:cNvSpPr/>
                <p:nvPr/>
              </p:nvSpPr>
              <p:spPr>
                <a:xfrm>
                  <a:off x="3330429" y="2313497"/>
                  <a:ext cx="864066" cy="33556"/>
                </a:xfrm>
                <a:custGeom>
                  <a:avLst/>
                  <a:gdLst>
                    <a:gd name="connsiteX0" fmla="*/ 0 w 864066"/>
                    <a:gd name="connsiteY0" fmla="*/ 0 h 33556"/>
                    <a:gd name="connsiteX1" fmla="*/ 75501 w 864066"/>
                    <a:gd name="connsiteY1" fmla="*/ 16778 h 33556"/>
                    <a:gd name="connsiteX2" fmla="*/ 125835 w 864066"/>
                    <a:gd name="connsiteY2" fmla="*/ 33556 h 33556"/>
                    <a:gd name="connsiteX3" fmla="*/ 176169 w 864066"/>
                    <a:gd name="connsiteY3" fmla="*/ 25167 h 33556"/>
                    <a:gd name="connsiteX4" fmla="*/ 201336 w 864066"/>
                    <a:gd name="connsiteY4" fmla="*/ 16778 h 33556"/>
                    <a:gd name="connsiteX5" fmla="*/ 260059 w 864066"/>
                    <a:gd name="connsiteY5" fmla="*/ 0 h 33556"/>
                    <a:gd name="connsiteX6" fmla="*/ 343949 w 864066"/>
                    <a:gd name="connsiteY6" fmla="*/ 0 h 33556"/>
                    <a:gd name="connsiteX7" fmla="*/ 419450 w 864066"/>
                    <a:gd name="connsiteY7" fmla="*/ 8389 h 33556"/>
                    <a:gd name="connsiteX8" fmla="*/ 453006 w 864066"/>
                    <a:gd name="connsiteY8" fmla="*/ 16778 h 33556"/>
                    <a:gd name="connsiteX9" fmla="*/ 528507 w 864066"/>
                    <a:gd name="connsiteY9" fmla="*/ 0 h 33556"/>
                    <a:gd name="connsiteX10" fmla="*/ 604008 w 864066"/>
                    <a:gd name="connsiteY10" fmla="*/ 16778 h 33556"/>
                    <a:gd name="connsiteX11" fmla="*/ 864066 w 864066"/>
                    <a:gd name="connsiteY11" fmla="*/ 25167 h 33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64066" h="33556">
                      <a:moveTo>
                        <a:pt x="0" y="0"/>
                      </a:moveTo>
                      <a:cubicBezTo>
                        <a:pt x="23948" y="4790"/>
                        <a:pt x="51807" y="9670"/>
                        <a:pt x="75501" y="16778"/>
                      </a:cubicBezTo>
                      <a:cubicBezTo>
                        <a:pt x="92441" y="21860"/>
                        <a:pt x="125835" y="33556"/>
                        <a:pt x="125835" y="33556"/>
                      </a:cubicBezTo>
                      <a:cubicBezTo>
                        <a:pt x="142613" y="30760"/>
                        <a:pt x="159565" y="28857"/>
                        <a:pt x="176169" y="25167"/>
                      </a:cubicBezTo>
                      <a:cubicBezTo>
                        <a:pt x="184801" y="23249"/>
                        <a:pt x="192833" y="19207"/>
                        <a:pt x="201336" y="16778"/>
                      </a:cubicBezTo>
                      <a:cubicBezTo>
                        <a:pt x="275072" y="-4289"/>
                        <a:pt x="199717" y="20114"/>
                        <a:pt x="260059" y="0"/>
                      </a:cubicBezTo>
                      <a:cubicBezTo>
                        <a:pt x="338001" y="19486"/>
                        <a:pt x="241104" y="0"/>
                        <a:pt x="343949" y="0"/>
                      </a:cubicBezTo>
                      <a:cubicBezTo>
                        <a:pt x="369271" y="0"/>
                        <a:pt x="394283" y="5593"/>
                        <a:pt x="419450" y="8389"/>
                      </a:cubicBezTo>
                      <a:cubicBezTo>
                        <a:pt x="430635" y="11185"/>
                        <a:pt x="441476" y="16778"/>
                        <a:pt x="453006" y="16778"/>
                      </a:cubicBezTo>
                      <a:cubicBezTo>
                        <a:pt x="482534" y="16778"/>
                        <a:pt x="502554" y="8651"/>
                        <a:pt x="528507" y="0"/>
                      </a:cubicBezTo>
                      <a:cubicBezTo>
                        <a:pt x="553674" y="5593"/>
                        <a:pt x="578385" y="13931"/>
                        <a:pt x="604008" y="16778"/>
                      </a:cubicBezTo>
                      <a:cubicBezTo>
                        <a:pt x="697657" y="27183"/>
                        <a:pt x="772129" y="25167"/>
                        <a:pt x="864066" y="25167"/>
                      </a:cubicBezTo>
                    </a:path>
                  </a:pathLst>
                </a:cu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  <p:sp>
              <p:nvSpPr>
                <p:cNvPr id="26" name="Freeform: Shape 36">
                  <a:extLst>
                    <a:ext uri="{FF2B5EF4-FFF2-40B4-BE49-F238E27FC236}">
                      <a16:creationId xmlns:a16="http://schemas.microsoft.com/office/drawing/2014/main" id="{F33D506C-DB24-0F35-620C-EB8A4A3DB37F}"/>
                    </a:ext>
                  </a:extLst>
                </p:cNvPr>
                <p:cNvSpPr/>
                <p:nvPr/>
              </p:nvSpPr>
              <p:spPr>
                <a:xfrm>
                  <a:off x="3330430" y="2554796"/>
                  <a:ext cx="1506244" cy="75501"/>
                </a:xfrm>
                <a:custGeom>
                  <a:avLst/>
                  <a:gdLst>
                    <a:gd name="connsiteX0" fmla="*/ 0 w 864066"/>
                    <a:gd name="connsiteY0" fmla="*/ 0 h 33556"/>
                    <a:gd name="connsiteX1" fmla="*/ 75501 w 864066"/>
                    <a:gd name="connsiteY1" fmla="*/ 16778 h 33556"/>
                    <a:gd name="connsiteX2" fmla="*/ 125835 w 864066"/>
                    <a:gd name="connsiteY2" fmla="*/ 33556 h 33556"/>
                    <a:gd name="connsiteX3" fmla="*/ 176169 w 864066"/>
                    <a:gd name="connsiteY3" fmla="*/ 25167 h 33556"/>
                    <a:gd name="connsiteX4" fmla="*/ 201336 w 864066"/>
                    <a:gd name="connsiteY4" fmla="*/ 16778 h 33556"/>
                    <a:gd name="connsiteX5" fmla="*/ 260059 w 864066"/>
                    <a:gd name="connsiteY5" fmla="*/ 0 h 33556"/>
                    <a:gd name="connsiteX6" fmla="*/ 343949 w 864066"/>
                    <a:gd name="connsiteY6" fmla="*/ 0 h 33556"/>
                    <a:gd name="connsiteX7" fmla="*/ 419450 w 864066"/>
                    <a:gd name="connsiteY7" fmla="*/ 8389 h 33556"/>
                    <a:gd name="connsiteX8" fmla="*/ 453006 w 864066"/>
                    <a:gd name="connsiteY8" fmla="*/ 16778 h 33556"/>
                    <a:gd name="connsiteX9" fmla="*/ 528507 w 864066"/>
                    <a:gd name="connsiteY9" fmla="*/ 0 h 33556"/>
                    <a:gd name="connsiteX10" fmla="*/ 604008 w 864066"/>
                    <a:gd name="connsiteY10" fmla="*/ 16778 h 33556"/>
                    <a:gd name="connsiteX11" fmla="*/ 864066 w 864066"/>
                    <a:gd name="connsiteY11" fmla="*/ 25167 h 33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64066" h="33556">
                      <a:moveTo>
                        <a:pt x="0" y="0"/>
                      </a:moveTo>
                      <a:cubicBezTo>
                        <a:pt x="23948" y="4790"/>
                        <a:pt x="51807" y="9670"/>
                        <a:pt x="75501" y="16778"/>
                      </a:cubicBezTo>
                      <a:cubicBezTo>
                        <a:pt x="92441" y="21860"/>
                        <a:pt x="125835" y="33556"/>
                        <a:pt x="125835" y="33556"/>
                      </a:cubicBezTo>
                      <a:cubicBezTo>
                        <a:pt x="142613" y="30760"/>
                        <a:pt x="159565" y="28857"/>
                        <a:pt x="176169" y="25167"/>
                      </a:cubicBezTo>
                      <a:cubicBezTo>
                        <a:pt x="184801" y="23249"/>
                        <a:pt x="192833" y="19207"/>
                        <a:pt x="201336" y="16778"/>
                      </a:cubicBezTo>
                      <a:cubicBezTo>
                        <a:pt x="275072" y="-4289"/>
                        <a:pt x="199717" y="20114"/>
                        <a:pt x="260059" y="0"/>
                      </a:cubicBezTo>
                      <a:cubicBezTo>
                        <a:pt x="338001" y="19486"/>
                        <a:pt x="241104" y="0"/>
                        <a:pt x="343949" y="0"/>
                      </a:cubicBezTo>
                      <a:cubicBezTo>
                        <a:pt x="369271" y="0"/>
                        <a:pt x="394283" y="5593"/>
                        <a:pt x="419450" y="8389"/>
                      </a:cubicBezTo>
                      <a:cubicBezTo>
                        <a:pt x="430635" y="11185"/>
                        <a:pt x="441476" y="16778"/>
                        <a:pt x="453006" y="16778"/>
                      </a:cubicBezTo>
                      <a:cubicBezTo>
                        <a:pt x="482534" y="16778"/>
                        <a:pt x="502554" y="8651"/>
                        <a:pt x="528507" y="0"/>
                      </a:cubicBezTo>
                      <a:cubicBezTo>
                        <a:pt x="553674" y="5593"/>
                        <a:pt x="578385" y="13931"/>
                        <a:pt x="604008" y="16778"/>
                      </a:cubicBezTo>
                      <a:cubicBezTo>
                        <a:pt x="697657" y="27183"/>
                        <a:pt x="772129" y="25167"/>
                        <a:pt x="864066" y="25167"/>
                      </a:cubicBezTo>
                    </a:path>
                  </a:pathLst>
                </a:cu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  <p:sp>
              <p:nvSpPr>
                <p:cNvPr id="27" name="Freeform: Shape 37">
                  <a:extLst>
                    <a:ext uri="{FF2B5EF4-FFF2-40B4-BE49-F238E27FC236}">
                      <a16:creationId xmlns:a16="http://schemas.microsoft.com/office/drawing/2014/main" id="{AE546064-4FBA-AFA2-4C15-ED3FAD9F3CC6}"/>
                    </a:ext>
                  </a:extLst>
                </p:cNvPr>
                <p:cNvSpPr/>
                <p:nvPr/>
              </p:nvSpPr>
              <p:spPr>
                <a:xfrm>
                  <a:off x="3343275" y="2792335"/>
                  <a:ext cx="1654969" cy="93661"/>
                </a:xfrm>
                <a:custGeom>
                  <a:avLst/>
                  <a:gdLst>
                    <a:gd name="connsiteX0" fmla="*/ 0 w 1654969"/>
                    <a:gd name="connsiteY0" fmla="*/ 61913 h 93661"/>
                    <a:gd name="connsiteX1" fmla="*/ 26194 w 1654969"/>
                    <a:gd name="connsiteY1" fmla="*/ 47625 h 93661"/>
                    <a:gd name="connsiteX2" fmla="*/ 38100 w 1654969"/>
                    <a:gd name="connsiteY2" fmla="*/ 45244 h 93661"/>
                    <a:gd name="connsiteX3" fmla="*/ 59531 w 1654969"/>
                    <a:gd name="connsiteY3" fmla="*/ 35719 h 93661"/>
                    <a:gd name="connsiteX4" fmla="*/ 73819 w 1654969"/>
                    <a:gd name="connsiteY4" fmla="*/ 33338 h 93661"/>
                    <a:gd name="connsiteX5" fmla="*/ 100013 w 1654969"/>
                    <a:gd name="connsiteY5" fmla="*/ 42863 h 93661"/>
                    <a:gd name="connsiteX6" fmla="*/ 123825 w 1654969"/>
                    <a:gd name="connsiteY6" fmla="*/ 57150 h 93661"/>
                    <a:gd name="connsiteX7" fmla="*/ 133350 w 1654969"/>
                    <a:gd name="connsiteY7" fmla="*/ 66675 h 93661"/>
                    <a:gd name="connsiteX8" fmla="*/ 157163 w 1654969"/>
                    <a:gd name="connsiteY8" fmla="*/ 83344 h 93661"/>
                    <a:gd name="connsiteX9" fmla="*/ 164306 w 1654969"/>
                    <a:gd name="connsiteY9" fmla="*/ 85725 h 93661"/>
                    <a:gd name="connsiteX10" fmla="*/ 216694 w 1654969"/>
                    <a:gd name="connsiteY10" fmla="*/ 88107 h 93661"/>
                    <a:gd name="connsiteX11" fmla="*/ 230981 w 1654969"/>
                    <a:gd name="connsiteY11" fmla="*/ 83344 h 93661"/>
                    <a:gd name="connsiteX12" fmla="*/ 302419 w 1654969"/>
                    <a:gd name="connsiteY12" fmla="*/ 76200 h 93661"/>
                    <a:gd name="connsiteX13" fmla="*/ 354806 w 1654969"/>
                    <a:gd name="connsiteY13" fmla="*/ 71438 h 93661"/>
                    <a:gd name="connsiteX14" fmla="*/ 457200 w 1654969"/>
                    <a:gd name="connsiteY14" fmla="*/ 69057 h 93661"/>
                    <a:gd name="connsiteX15" fmla="*/ 464344 w 1654969"/>
                    <a:gd name="connsiteY15" fmla="*/ 76200 h 93661"/>
                    <a:gd name="connsiteX16" fmla="*/ 478631 w 1654969"/>
                    <a:gd name="connsiteY16" fmla="*/ 80963 h 93661"/>
                    <a:gd name="connsiteX17" fmla="*/ 495300 w 1654969"/>
                    <a:gd name="connsiteY17" fmla="*/ 85725 h 93661"/>
                    <a:gd name="connsiteX18" fmla="*/ 535781 w 1654969"/>
                    <a:gd name="connsiteY18" fmla="*/ 83344 h 93661"/>
                    <a:gd name="connsiteX19" fmla="*/ 588169 w 1654969"/>
                    <a:gd name="connsiteY19" fmla="*/ 76200 h 93661"/>
                    <a:gd name="connsiteX20" fmla="*/ 597694 w 1654969"/>
                    <a:gd name="connsiteY20" fmla="*/ 73819 h 93661"/>
                    <a:gd name="connsiteX21" fmla="*/ 623888 w 1654969"/>
                    <a:gd name="connsiteY21" fmla="*/ 61913 h 93661"/>
                    <a:gd name="connsiteX22" fmla="*/ 650081 w 1654969"/>
                    <a:gd name="connsiteY22" fmla="*/ 52388 h 93661"/>
                    <a:gd name="connsiteX23" fmla="*/ 664369 w 1654969"/>
                    <a:gd name="connsiteY23" fmla="*/ 45244 h 93661"/>
                    <a:gd name="connsiteX24" fmla="*/ 688181 w 1654969"/>
                    <a:gd name="connsiteY24" fmla="*/ 38100 h 93661"/>
                    <a:gd name="connsiteX25" fmla="*/ 723900 w 1654969"/>
                    <a:gd name="connsiteY25" fmla="*/ 40482 h 93661"/>
                    <a:gd name="connsiteX26" fmla="*/ 731044 w 1654969"/>
                    <a:gd name="connsiteY26" fmla="*/ 45244 h 93661"/>
                    <a:gd name="connsiteX27" fmla="*/ 742950 w 1654969"/>
                    <a:gd name="connsiteY27" fmla="*/ 47625 h 93661"/>
                    <a:gd name="connsiteX28" fmla="*/ 795338 w 1654969"/>
                    <a:gd name="connsiteY28" fmla="*/ 50007 h 93661"/>
                    <a:gd name="connsiteX29" fmla="*/ 838200 w 1654969"/>
                    <a:gd name="connsiteY29" fmla="*/ 38100 h 93661"/>
                    <a:gd name="connsiteX30" fmla="*/ 852488 w 1654969"/>
                    <a:gd name="connsiteY30" fmla="*/ 33338 h 93661"/>
                    <a:gd name="connsiteX31" fmla="*/ 881063 w 1654969"/>
                    <a:gd name="connsiteY31" fmla="*/ 19050 h 93661"/>
                    <a:gd name="connsiteX32" fmla="*/ 892969 w 1654969"/>
                    <a:gd name="connsiteY32" fmla="*/ 14288 h 93661"/>
                    <a:gd name="connsiteX33" fmla="*/ 912019 w 1654969"/>
                    <a:gd name="connsiteY33" fmla="*/ 11907 h 93661"/>
                    <a:gd name="connsiteX34" fmla="*/ 950119 w 1654969"/>
                    <a:gd name="connsiteY34" fmla="*/ 9525 h 93661"/>
                    <a:gd name="connsiteX35" fmla="*/ 954881 w 1654969"/>
                    <a:gd name="connsiteY35" fmla="*/ 19050 h 93661"/>
                    <a:gd name="connsiteX36" fmla="*/ 962025 w 1654969"/>
                    <a:gd name="connsiteY36" fmla="*/ 23813 h 93661"/>
                    <a:gd name="connsiteX37" fmla="*/ 964406 w 1654969"/>
                    <a:gd name="connsiteY37" fmla="*/ 30957 h 93661"/>
                    <a:gd name="connsiteX38" fmla="*/ 992981 w 1654969"/>
                    <a:gd name="connsiteY38" fmla="*/ 47625 h 93661"/>
                    <a:gd name="connsiteX39" fmla="*/ 1071563 w 1654969"/>
                    <a:gd name="connsiteY39" fmla="*/ 35719 h 93661"/>
                    <a:gd name="connsiteX40" fmla="*/ 1083469 w 1654969"/>
                    <a:gd name="connsiteY40" fmla="*/ 33338 h 93661"/>
                    <a:gd name="connsiteX41" fmla="*/ 1112044 w 1654969"/>
                    <a:gd name="connsiteY41" fmla="*/ 26194 h 93661"/>
                    <a:gd name="connsiteX42" fmla="*/ 1147763 w 1654969"/>
                    <a:gd name="connsiteY42" fmla="*/ 30957 h 93661"/>
                    <a:gd name="connsiteX43" fmla="*/ 1154906 w 1654969"/>
                    <a:gd name="connsiteY43" fmla="*/ 35719 h 93661"/>
                    <a:gd name="connsiteX44" fmla="*/ 1164431 w 1654969"/>
                    <a:gd name="connsiteY44" fmla="*/ 42863 h 93661"/>
                    <a:gd name="connsiteX45" fmla="*/ 1188244 w 1654969"/>
                    <a:gd name="connsiteY45" fmla="*/ 57150 h 93661"/>
                    <a:gd name="connsiteX46" fmla="*/ 1228725 w 1654969"/>
                    <a:gd name="connsiteY46" fmla="*/ 54769 h 93661"/>
                    <a:gd name="connsiteX47" fmla="*/ 1266825 w 1654969"/>
                    <a:gd name="connsiteY47" fmla="*/ 42863 h 93661"/>
                    <a:gd name="connsiteX48" fmla="*/ 1297781 w 1654969"/>
                    <a:gd name="connsiteY48" fmla="*/ 35719 h 93661"/>
                    <a:gd name="connsiteX49" fmla="*/ 1321594 w 1654969"/>
                    <a:gd name="connsiteY49" fmla="*/ 26194 h 93661"/>
                    <a:gd name="connsiteX50" fmla="*/ 1345406 w 1654969"/>
                    <a:gd name="connsiteY50" fmla="*/ 19050 h 93661"/>
                    <a:gd name="connsiteX51" fmla="*/ 1404938 w 1654969"/>
                    <a:gd name="connsiteY51" fmla="*/ 0 h 93661"/>
                    <a:gd name="connsiteX52" fmla="*/ 1419225 w 1654969"/>
                    <a:gd name="connsiteY52" fmla="*/ 2382 h 93661"/>
                    <a:gd name="connsiteX53" fmla="*/ 1426369 w 1654969"/>
                    <a:gd name="connsiteY53" fmla="*/ 19050 h 93661"/>
                    <a:gd name="connsiteX54" fmla="*/ 1433513 w 1654969"/>
                    <a:gd name="connsiteY54" fmla="*/ 26194 h 93661"/>
                    <a:gd name="connsiteX55" fmla="*/ 1459706 w 1654969"/>
                    <a:gd name="connsiteY55" fmla="*/ 23813 h 93661"/>
                    <a:gd name="connsiteX56" fmla="*/ 1469231 w 1654969"/>
                    <a:gd name="connsiteY56" fmla="*/ 16669 h 93661"/>
                    <a:gd name="connsiteX57" fmla="*/ 1483519 w 1654969"/>
                    <a:gd name="connsiteY57" fmla="*/ 11907 h 93661"/>
                    <a:gd name="connsiteX58" fmla="*/ 1507331 w 1654969"/>
                    <a:gd name="connsiteY58" fmla="*/ 9525 h 93661"/>
                    <a:gd name="connsiteX59" fmla="*/ 1654969 w 1654969"/>
                    <a:gd name="connsiteY59" fmla="*/ 4763 h 93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</a:cxnLst>
                  <a:rect l="l" t="t" r="r" b="b"/>
                  <a:pathLst>
                    <a:path w="1654969" h="93661">
                      <a:moveTo>
                        <a:pt x="0" y="61913"/>
                      </a:moveTo>
                      <a:cubicBezTo>
                        <a:pt x="502" y="61626"/>
                        <a:pt x="21623" y="49149"/>
                        <a:pt x="26194" y="47625"/>
                      </a:cubicBezTo>
                      <a:cubicBezTo>
                        <a:pt x="30034" y="46345"/>
                        <a:pt x="34131" y="46038"/>
                        <a:pt x="38100" y="45244"/>
                      </a:cubicBezTo>
                      <a:cubicBezTo>
                        <a:pt x="44283" y="42153"/>
                        <a:pt x="52215" y="37345"/>
                        <a:pt x="59531" y="35719"/>
                      </a:cubicBezTo>
                      <a:cubicBezTo>
                        <a:pt x="64244" y="34672"/>
                        <a:pt x="69056" y="34132"/>
                        <a:pt x="73819" y="33338"/>
                      </a:cubicBezTo>
                      <a:cubicBezTo>
                        <a:pt x="98665" y="36887"/>
                        <a:pt x="82994" y="31922"/>
                        <a:pt x="100013" y="42863"/>
                      </a:cubicBezTo>
                      <a:cubicBezTo>
                        <a:pt x="107799" y="47868"/>
                        <a:pt x="123825" y="57150"/>
                        <a:pt x="123825" y="57150"/>
                      </a:cubicBezTo>
                      <a:cubicBezTo>
                        <a:pt x="127934" y="69477"/>
                        <a:pt x="122891" y="60698"/>
                        <a:pt x="133350" y="66675"/>
                      </a:cubicBezTo>
                      <a:cubicBezTo>
                        <a:pt x="140960" y="71024"/>
                        <a:pt x="148939" y="80603"/>
                        <a:pt x="157163" y="83344"/>
                      </a:cubicBezTo>
                      <a:lnTo>
                        <a:pt x="164306" y="85725"/>
                      </a:lnTo>
                      <a:cubicBezTo>
                        <a:pt x="183235" y="98345"/>
                        <a:pt x="172712" y="93385"/>
                        <a:pt x="216694" y="88107"/>
                      </a:cubicBezTo>
                      <a:cubicBezTo>
                        <a:pt x="221678" y="87509"/>
                        <a:pt x="226035" y="84204"/>
                        <a:pt x="230981" y="83344"/>
                      </a:cubicBezTo>
                      <a:cubicBezTo>
                        <a:pt x="255159" y="79139"/>
                        <a:pt x="278163" y="78279"/>
                        <a:pt x="302419" y="76200"/>
                      </a:cubicBezTo>
                      <a:lnTo>
                        <a:pt x="354806" y="71438"/>
                      </a:lnTo>
                      <a:cubicBezTo>
                        <a:pt x="397363" y="62926"/>
                        <a:pt x="393036" y="61928"/>
                        <a:pt x="457200" y="69057"/>
                      </a:cubicBezTo>
                      <a:cubicBezTo>
                        <a:pt x="460547" y="69429"/>
                        <a:pt x="461400" y="74565"/>
                        <a:pt x="464344" y="76200"/>
                      </a:cubicBezTo>
                      <a:cubicBezTo>
                        <a:pt x="468732" y="78638"/>
                        <a:pt x="473869" y="79375"/>
                        <a:pt x="478631" y="80963"/>
                      </a:cubicBezTo>
                      <a:cubicBezTo>
                        <a:pt x="488872" y="84377"/>
                        <a:pt x="483350" y="82738"/>
                        <a:pt x="495300" y="85725"/>
                      </a:cubicBezTo>
                      <a:cubicBezTo>
                        <a:pt x="508794" y="84931"/>
                        <a:pt x="522320" y="84568"/>
                        <a:pt x="535781" y="83344"/>
                      </a:cubicBezTo>
                      <a:cubicBezTo>
                        <a:pt x="543500" y="82642"/>
                        <a:pt x="574525" y="78929"/>
                        <a:pt x="588169" y="76200"/>
                      </a:cubicBezTo>
                      <a:cubicBezTo>
                        <a:pt x="591378" y="75558"/>
                        <a:pt x="594519" y="74613"/>
                        <a:pt x="597694" y="73819"/>
                      </a:cubicBezTo>
                      <a:cubicBezTo>
                        <a:pt x="621734" y="59394"/>
                        <a:pt x="596717" y="73234"/>
                        <a:pt x="623888" y="61913"/>
                      </a:cubicBezTo>
                      <a:cubicBezTo>
                        <a:pt x="648686" y="51581"/>
                        <a:pt x="627716" y="56861"/>
                        <a:pt x="650081" y="52388"/>
                      </a:cubicBezTo>
                      <a:cubicBezTo>
                        <a:pt x="654844" y="50007"/>
                        <a:pt x="659317" y="46928"/>
                        <a:pt x="664369" y="45244"/>
                      </a:cubicBezTo>
                      <a:cubicBezTo>
                        <a:pt x="699942" y="33386"/>
                        <a:pt x="661262" y="51561"/>
                        <a:pt x="688181" y="38100"/>
                      </a:cubicBezTo>
                      <a:cubicBezTo>
                        <a:pt x="700087" y="38894"/>
                        <a:pt x="712130" y="38520"/>
                        <a:pt x="723900" y="40482"/>
                      </a:cubicBezTo>
                      <a:cubicBezTo>
                        <a:pt x="726723" y="40953"/>
                        <a:pt x="728364" y="44239"/>
                        <a:pt x="731044" y="45244"/>
                      </a:cubicBezTo>
                      <a:cubicBezTo>
                        <a:pt x="734834" y="46665"/>
                        <a:pt x="738981" y="46831"/>
                        <a:pt x="742950" y="47625"/>
                      </a:cubicBezTo>
                      <a:cubicBezTo>
                        <a:pt x="761455" y="59962"/>
                        <a:pt x="753593" y="56777"/>
                        <a:pt x="795338" y="50007"/>
                      </a:cubicBezTo>
                      <a:cubicBezTo>
                        <a:pt x="809975" y="47633"/>
                        <a:pt x="823965" y="42252"/>
                        <a:pt x="838200" y="38100"/>
                      </a:cubicBezTo>
                      <a:cubicBezTo>
                        <a:pt x="843019" y="36694"/>
                        <a:pt x="847900" y="35377"/>
                        <a:pt x="852488" y="33338"/>
                      </a:cubicBezTo>
                      <a:cubicBezTo>
                        <a:pt x="862220" y="29013"/>
                        <a:pt x="871175" y="23005"/>
                        <a:pt x="881063" y="19050"/>
                      </a:cubicBezTo>
                      <a:cubicBezTo>
                        <a:pt x="885032" y="17463"/>
                        <a:pt x="888804" y="15249"/>
                        <a:pt x="892969" y="14288"/>
                      </a:cubicBezTo>
                      <a:cubicBezTo>
                        <a:pt x="899205" y="12849"/>
                        <a:pt x="905669" y="12701"/>
                        <a:pt x="912019" y="11907"/>
                      </a:cubicBezTo>
                      <a:cubicBezTo>
                        <a:pt x="924213" y="8858"/>
                        <a:pt x="937347" y="3139"/>
                        <a:pt x="950119" y="9525"/>
                      </a:cubicBezTo>
                      <a:cubicBezTo>
                        <a:pt x="953294" y="11112"/>
                        <a:pt x="952609" y="16323"/>
                        <a:pt x="954881" y="19050"/>
                      </a:cubicBezTo>
                      <a:cubicBezTo>
                        <a:pt x="956713" y="21249"/>
                        <a:pt x="959644" y="22225"/>
                        <a:pt x="962025" y="23813"/>
                      </a:cubicBezTo>
                      <a:cubicBezTo>
                        <a:pt x="962819" y="26194"/>
                        <a:pt x="962631" y="29182"/>
                        <a:pt x="964406" y="30957"/>
                      </a:cubicBezTo>
                      <a:cubicBezTo>
                        <a:pt x="978851" y="45402"/>
                        <a:pt x="978734" y="44064"/>
                        <a:pt x="992981" y="47625"/>
                      </a:cubicBezTo>
                      <a:cubicBezTo>
                        <a:pt x="1079402" y="37256"/>
                        <a:pt x="1026446" y="46131"/>
                        <a:pt x="1071563" y="35719"/>
                      </a:cubicBezTo>
                      <a:cubicBezTo>
                        <a:pt x="1075507" y="34809"/>
                        <a:pt x="1079529" y="34265"/>
                        <a:pt x="1083469" y="33338"/>
                      </a:cubicBezTo>
                      <a:cubicBezTo>
                        <a:pt x="1093026" y="31089"/>
                        <a:pt x="1112044" y="26194"/>
                        <a:pt x="1112044" y="26194"/>
                      </a:cubicBezTo>
                      <a:cubicBezTo>
                        <a:pt x="1123950" y="27782"/>
                        <a:pt x="1136037" y="28351"/>
                        <a:pt x="1147763" y="30957"/>
                      </a:cubicBezTo>
                      <a:cubicBezTo>
                        <a:pt x="1150556" y="31578"/>
                        <a:pt x="1152577" y="34056"/>
                        <a:pt x="1154906" y="35719"/>
                      </a:cubicBezTo>
                      <a:cubicBezTo>
                        <a:pt x="1158136" y="38026"/>
                        <a:pt x="1161180" y="40587"/>
                        <a:pt x="1164431" y="42863"/>
                      </a:cubicBezTo>
                      <a:cubicBezTo>
                        <a:pt x="1178798" y="52920"/>
                        <a:pt x="1175382" y="50720"/>
                        <a:pt x="1188244" y="57150"/>
                      </a:cubicBezTo>
                      <a:cubicBezTo>
                        <a:pt x="1201738" y="56356"/>
                        <a:pt x="1215304" y="56379"/>
                        <a:pt x="1228725" y="54769"/>
                      </a:cubicBezTo>
                      <a:cubicBezTo>
                        <a:pt x="1247345" y="52535"/>
                        <a:pt x="1248909" y="47982"/>
                        <a:pt x="1266825" y="42863"/>
                      </a:cubicBezTo>
                      <a:cubicBezTo>
                        <a:pt x="1277007" y="39954"/>
                        <a:pt x="1287650" y="38802"/>
                        <a:pt x="1297781" y="35719"/>
                      </a:cubicBezTo>
                      <a:cubicBezTo>
                        <a:pt x="1305960" y="33230"/>
                        <a:pt x="1313525" y="29018"/>
                        <a:pt x="1321594" y="26194"/>
                      </a:cubicBezTo>
                      <a:cubicBezTo>
                        <a:pt x="1329416" y="23456"/>
                        <a:pt x="1337572" y="21751"/>
                        <a:pt x="1345406" y="19050"/>
                      </a:cubicBezTo>
                      <a:cubicBezTo>
                        <a:pt x="1401771" y="-386"/>
                        <a:pt x="1372817" y="5355"/>
                        <a:pt x="1404938" y="0"/>
                      </a:cubicBezTo>
                      <a:cubicBezTo>
                        <a:pt x="1409700" y="794"/>
                        <a:pt x="1415131" y="-177"/>
                        <a:pt x="1419225" y="2382"/>
                      </a:cubicBezTo>
                      <a:cubicBezTo>
                        <a:pt x="1424359" y="5591"/>
                        <a:pt x="1423397" y="14592"/>
                        <a:pt x="1426369" y="19050"/>
                      </a:cubicBezTo>
                      <a:cubicBezTo>
                        <a:pt x="1428237" y="21852"/>
                        <a:pt x="1431132" y="23813"/>
                        <a:pt x="1433513" y="26194"/>
                      </a:cubicBezTo>
                      <a:cubicBezTo>
                        <a:pt x="1442244" y="25400"/>
                        <a:pt x="1451235" y="26072"/>
                        <a:pt x="1459706" y="23813"/>
                      </a:cubicBezTo>
                      <a:cubicBezTo>
                        <a:pt x="1463541" y="22790"/>
                        <a:pt x="1465681" y="18444"/>
                        <a:pt x="1469231" y="16669"/>
                      </a:cubicBezTo>
                      <a:cubicBezTo>
                        <a:pt x="1473721" y="14424"/>
                        <a:pt x="1478585" y="12832"/>
                        <a:pt x="1483519" y="11907"/>
                      </a:cubicBezTo>
                      <a:cubicBezTo>
                        <a:pt x="1491359" y="10437"/>
                        <a:pt x="1499403" y="10406"/>
                        <a:pt x="1507331" y="9525"/>
                      </a:cubicBezTo>
                      <a:cubicBezTo>
                        <a:pt x="1587743" y="590"/>
                        <a:pt x="1522513" y="4763"/>
                        <a:pt x="1654969" y="4763"/>
                      </a:cubicBezTo>
                    </a:path>
                  </a:pathLst>
                </a:cu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  <p:sp>
              <p:nvSpPr>
                <p:cNvPr id="28" name="Freeform: Shape 38">
                  <a:extLst>
                    <a:ext uri="{FF2B5EF4-FFF2-40B4-BE49-F238E27FC236}">
                      <a16:creationId xmlns:a16="http://schemas.microsoft.com/office/drawing/2014/main" id="{A0B29E1F-B07B-5E77-F34F-8042B0800050}"/>
                    </a:ext>
                  </a:extLst>
                </p:cNvPr>
                <p:cNvSpPr/>
                <p:nvPr/>
              </p:nvSpPr>
              <p:spPr>
                <a:xfrm>
                  <a:off x="3378994" y="3046981"/>
                  <a:ext cx="907256" cy="33337"/>
                </a:xfrm>
                <a:custGeom>
                  <a:avLst/>
                  <a:gdLst>
                    <a:gd name="connsiteX0" fmla="*/ 0 w 907256"/>
                    <a:gd name="connsiteY0" fmla="*/ 0 h 33337"/>
                    <a:gd name="connsiteX1" fmla="*/ 102394 w 907256"/>
                    <a:gd name="connsiteY1" fmla="*/ 21431 h 33337"/>
                    <a:gd name="connsiteX2" fmla="*/ 207169 w 907256"/>
                    <a:gd name="connsiteY2" fmla="*/ 16669 h 33337"/>
                    <a:gd name="connsiteX3" fmla="*/ 226219 w 907256"/>
                    <a:gd name="connsiteY3" fmla="*/ 11906 h 33337"/>
                    <a:gd name="connsiteX4" fmla="*/ 254794 w 907256"/>
                    <a:gd name="connsiteY4" fmla="*/ 7144 h 33337"/>
                    <a:gd name="connsiteX5" fmla="*/ 266700 w 907256"/>
                    <a:gd name="connsiteY5" fmla="*/ 11906 h 33337"/>
                    <a:gd name="connsiteX6" fmla="*/ 283369 w 907256"/>
                    <a:gd name="connsiteY6" fmla="*/ 26194 h 33337"/>
                    <a:gd name="connsiteX7" fmla="*/ 300037 w 907256"/>
                    <a:gd name="connsiteY7" fmla="*/ 30956 h 33337"/>
                    <a:gd name="connsiteX8" fmla="*/ 411956 w 907256"/>
                    <a:gd name="connsiteY8" fmla="*/ 26194 h 33337"/>
                    <a:gd name="connsiteX9" fmla="*/ 488156 w 907256"/>
                    <a:gd name="connsiteY9" fmla="*/ 16669 h 33337"/>
                    <a:gd name="connsiteX10" fmla="*/ 535781 w 907256"/>
                    <a:gd name="connsiteY10" fmla="*/ 14287 h 33337"/>
                    <a:gd name="connsiteX11" fmla="*/ 626269 w 907256"/>
                    <a:gd name="connsiteY11" fmla="*/ 16669 h 33337"/>
                    <a:gd name="connsiteX12" fmla="*/ 638175 w 907256"/>
                    <a:gd name="connsiteY12" fmla="*/ 21431 h 33337"/>
                    <a:gd name="connsiteX13" fmla="*/ 645319 w 907256"/>
                    <a:gd name="connsiteY13" fmla="*/ 23812 h 33337"/>
                    <a:gd name="connsiteX14" fmla="*/ 652462 w 907256"/>
                    <a:gd name="connsiteY14" fmla="*/ 28575 h 33337"/>
                    <a:gd name="connsiteX15" fmla="*/ 669131 w 907256"/>
                    <a:gd name="connsiteY15" fmla="*/ 33337 h 33337"/>
                    <a:gd name="connsiteX16" fmla="*/ 742950 w 907256"/>
                    <a:gd name="connsiteY16" fmla="*/ 28575 h 33337"/>
                    <a:gd name="connsiteX17" fmla="*/ 778669 w 907256"/>
                    <a:gd name="connsiteY17" fmla="*/ 19050 h 33337"/>
                    <a:gd name="connsiteX18" fmla="*/ 833437 w 907256"/>
                    <a:gd name="connsiteY18" fmla="*/ 11906 h 33337"/>
                    <a:gd name="connsiteX19" fmla="*/ 907256 w 907256"/>
                    <a:gd name="connsiteY19" fmla="*/ 16669 h 33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907256" h="33337">
                      <a:moveTo>
                        <a:pt x="0" y="0"/>
                      </a:moveTo>
                      <a:cubicBezTo>
                        <a:pt x="34131" y="7144"/>
                        <a:pt x="67635" y="18634"/>
                        <a:pt x="102394" y="21431"/>
                      </a:cubicBezTo>
                      <a:cubicBezTo>
                        <a:pt x="137242" y="24235"/>
                        <a:pt x="172311" y="19350"/>
                        <a:pt x="207169" y="16669"/>
                      </a:cubicBezTo>
                      <a:cubicBezTo>
                        <a:pt x="213695" y="16167"/>
                        <a:pt x="219841" y="13378"/>
                        <a:pt x="226219" y="11906"/>
                      </a:cubicBezTo>
                      <a:cubicBezTo>
                        <a:pt x="237532" y="9295"/>
                        <a:pt x="242574" y="8890"/>
                        <a:pt x="254794" y="7144"/>
                      </a:cubicBezTo>
                      <a:cubicBezTo>
                        <a:pt x="258763" y="8731"/>
                        <a:pt x="263144" y="9535"/>
                        <a:pt x="266700" y="11906"/>
                      </a:cubicBezTo>
                      <a:cubicBezTo>
                        <a:pt x="284279" y="23625"/>
                        <a:pt x="268645" y="18832"/>
                        <a:pt x="283369" y="26194"/>
                      </a:cubicBezTo>
                      <a:cubicBezTo>
                        <a:pt x="286785" y="27902"/>
                        <a:pt x="296985" y="30193"/>
                        <a:pt x="300037" y="30956"/>
                      </a:cubicBezTo>
                      <a:lnTo>
                        <a:pt x="411956" y="26194"/>
                      </a:lnTo>
                      <a:cubicBezTo>
                        <a:pt x="453917" y="23571"/>
                        <a:pt x="448207" y="20093"/>
                        <a:pt x="488156" y="16669"/>
                      </a:cubicBezTo>
                      <a:cubicBezTo>
                        <a:pt x="503993" y="15312"/>
                        <a:pt x="519906" y="15081"/>
                        <a:pt x="535781" y="14287"/>
                      </a:cubicBezTo>
                      <a:cubicBezTo>
                        <a:pt x="565944" y="15081"/>
                        <a:pt x="596169" y="14569"/>
                        <a:pt x="626269" y="16669"/>
                      </a:cubicBezTo>
                      <a:cubicBezTo>
                        <a:pt x="630533" y="16966"/>
                        <a:pt x="634173" y="19930"/>
                        <a:pt x="638175" y="21431"/>
                      </a:cubicBezTo>
                      <a:cubicBezTo>
                        <a:pt x="640525" y="22312"/>
                        <a:pt x="642938" y="23018"/>
                        <a:pt x="645319" y="23812"/>
                      </a:cubicBezTo>
                      <a:cubicBezTo>
                        <a:pt x="647700" y="25400"/>
                        <a:pt x="649902" y="27295"/>
                        <a:pt x="652462" y="28575"/>
                      </a:cubicBezTo>
                      <a:cubicBezTo>
                        <a:pt x="655877" y="30282"/>
                        <a:pt x="666081" y="32575"/>
                        <a:pt x="669131" y="33337"/>
                      </a:cubicBezTo>
                      <a:cubicBezTo>
                        <a:pt x="693737" y="31750"/>
                        <a:pt x="718500" y="31764"/>
                        <a:pt x="742950" y="28575"/>
                      </a:cubicBezTo>
                      <a:cubicBezTo>
                        <a:pt x="755169" y="26981"/>
                        <a:pt x="766687" y="21926"/>
                        <a:pt x="778669" y="19050"/>
                      </a:cubicBezTo>
                      <a:cubicBezTo>
                        <a:pt x="804303" y="12897"/>
                        <a:pt x="805055" y="14089"/>
                        <a:pt x="833437" y="11906"/>
                      </a:cubicBezTo>
                      <a:cubicBezTo>
                        <a:pt x="858040" y="13546"/>
                        <a:pt x="882598" y="16669"/>
                        <a:pt x="907256" y="16669"/>
                      </a:cubicBezTo>
                    </a:path>
                  </a:pathLst>
                </a:cu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  <p:sp>
              <p:nvSpPr>
                <p:cNvPr id="29" name="Freeform: Shape 39">
                  <a:extLst>
                    <a:ext uri="{FF2B5EF4-FFF2-40B4-BE49-F238E27FC236}">
                      <a16:creationId xmlns:a16="http://schemas.microsoft.com/office/drawing/2014/main" id="{7A0FBFE2-CA8E-D13F-FA69-EA09906EAE20}"/>
                    </a:ext>
                  </a:extLst>
                </p:cNvPr>
                <p:cNvSpPr/>
                <p:nvPr/>
              </p:nvSpPr>
              <p:spPr>
                <a:xfrm>
                  <a:off x="3355181" y="3279280"/>
                  <a:ext cx="1435894" cy="76200"/>
                </a:xfrm>
                <a:custGeom>
                  <a:avLst/>
                  <a:gdLst>
                    <a:gd name="connsiteX0" fmla="*/ 0 w 1435894"/>
                    <a:gd name="connsiteY0" fmla="*/ 0 h 76200"/>
                    <a:gd name="connsiteX1" fmla="*/ 247650 w 1435894"/>
                    <a:gd name="connsiteY1" fmla="*/ 4763 h 76200"/>
                    <a:gd name="connsiteX2" fmla="*/ 276225 w 1435894"/>
                    <a:gd name="connsiteY2" fmla="*/ 9525 h 76200"/>
                    <a:gd name="connsiteX3" fmla="*/ 280988 w 1435894"/>
                    <a:gd name="connsiteY3" fmla="*/ 16669 h 76200"/>
                    <a:gd name="connsiteX4" fmla="*/ 300038 w 1435894"/>
                    <a:gd name="connsiteY4" fmla="*/ 21431 h 76200"/>
                    <a:gd name="connsiteX5" fmla="*/ 333375 w 1435894"/>
                    <a:gd name="connsiteY5" fmla="*/ 40481 h 76200"/>
                    <a:gd name="connsiteX6" fmla="*/ 352425 w 1435894"/>
                    <a:gd name="connsiteY6" fmla="*/ 50006 h 76200"/>
                    <a:gd name="connsiteX7" fmla="*/ 376238 w 1435894"/>
                    <a:gd name="connsiteY7" fmla="*/ 54769 h 76200"/>
                    <a:gd name="connsiteX8" fmla="*/ 388144 w 1435894"/>
                    <a:gd name="connsiteY8" fmla="*/ 59531 h 76200"/>
                    <a:gd name="connsiteX9" fmla="*/ 502444 w 1435894"/>
                    <a:gd name="connsiteY9" fmla="*/ 54769 h 76200"/>
                    <a:gd name="connsiteX10" fmla="*/ 545307 w 1435894"/>
                    <a:gd name="connsiteY10" fmla="*/ 38100 h 76200"/>
                    <a:gd name="connsiteX11" fmla="*/ 576263 w 1435894"/>
                    <a:gd name="connsiteY11" fmla="*/ 26194 h 76200"/>
                    <a:gd name="connsiteX12" fmla="*/ 583407 w 1435894"/>
                    <a:gd name="connsiteY12" fmla="*/ 33338 h 76200"/>
                    <a:gd name="connsiteX13" fmla="*/ 597694 w 1435894"/>
                    <a:gd name="connsiteY13" fmla="*/ 52388 h 76200"/>
                    <a:gd name="connsiteX14" fmla="*/ 616744 w 1435894"/>
                    <a:gd name="connsiteY14" fmla="*/ 66675 h 76200"/>
                    <a:gd name="connsiteX15" fmla="*/ 635794 w 1435894"/>
                    <a:gd name="connsiteY15" fmla="*/ 76200 h 76200"/>
                    <a:gd name="connsiteX16" fmla="*/ 752475 w 1435894"/>
                    <a:gd name="connsiteY16" fmla="*/ 66675 h 76200"/>
                    <a:gd name="connsiteX17" fmla="*/ 792957 w 1435894"/>
                    <a:gd name="connsiteY17" fmla="*/ 61913 h 76200"/>
                    <a:gd name="connsiteX18" fmla="*/ 869157 w 1435894"/>
                    <a:gd name="connsiteY18" fmla="*/ 57150 h 76200"/>
                    <a:gd name="connsiteX19" fmla="*/ 1107282 w 1435894"/>
                    <a:gd name="connsiteY19" fmla="*/ 61913 h 76200"/>
                    <a:gd name="connsiteX20" fmla="*/ 1138238 w 1435894"/>
                    <a:gd name="connsiteY20" fmla="*/ 66675 h 76200"/>
                    <a:gd name="connsiteX21" fmla="*/ 1150144 w 1435894"/>
                    <a:gd name="connsiteY21" fmla="*/ 71438 h 76200"/>
                    <a:gd name="connsiteX22" fmla="*/ 1197769 w 1435894"/>
                    <a:gd name="connsiteY22" fmla="*/ 69056 h 76200"/>
                    <a:gd name="connsiteX23" fmla="*/ 1212057 w 1435894"/>
                    <a:gd name="connsiteY23" fmla="*/ 61913 h 76200"/>
                    <a:gd name="connsiteX24" fmla="*/ 1219200 w 1435894"/>
                    <a:gd name="connsiteY24" fmla="*/ 59531 h 76200"/>
                    <a:gd name="connsiteX25" fmla="*/ 1228725 w 1435894"/>
                    <a:gd name="connsiteY25" fmla="*/ 52388 h 76200"/>
                    <a:gd name="connsiteX26" fmla="*/ 1243013 w 1435894"/>
                    <a:gd name="connsiteY26" fmla="*/ 47625 h 76200"/>
                    <a:gd name="connsiteX27" fmla="*/ 1283494 w 1435894"/>
                    <a:gd name="connsiteY27" fmla="*/ 42863 h 76200"/>
                    <a:gd name="connsiteX28" fmla="*/ 1362075 w 1435894"/>
                    <a:gd name="connsiteY28" fmla="*/ 35719 h 76200"/>
                    <a:gd name="connsiteX29" fmla="*/ 1390650 w 1435894"/>
                    <a:gd name="connsiteY29" fmla="*/ 30956 h 76200"/>
                    <a:gd name="connsiteX30" fmla="*/ 1428750 w 1435894"/>
                    <a:gd name="connsiteY30" fmla="*/ 23813 h 76200"/>
                    <a:gd name="connsiteX31" fmla="*/ 1435894 w 1435894"/>
                    <a:gd name="connsiteY31" fmla="*/ 21431 h 7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435894" h="76200">
                      <a:moveTo>
                        <a:pt x="0" y="0"/>
                      </a:moveTo>
                      <a:lnTo>
                        <a:pt x="247650" y="4763"/>
                      </a:lnTo>
                      <a:cubicBezTo>
                        <a:pt x="260137" y="5097"/>
                        <a:pt x="265509" y="6846"/>
                        <a:pt x="276225" y="9525"/>
                      </a:cubicBezTo>
                      <a:cubicBezTo>
                        <a:pt x="277813" y="11906"/>
                        <a:pt x="278753" y="14881"/>
                        <a:pt x="280988" y="16669"/>
                      </a:cubicBezTo>
                      <a:cubicBezTo>
                        <a:pt x="283428" y="18621"/>
                        <a:pt x="299446" y="21313"/>
                        <a:pt x="300038" y="21431"/>
                      </a:cubicBezTo>
                      <a:cubicBezTo>
                        <a:pt x="320234" y="34896"/>
                        <a:pt x="309203" y="28395"/>
                        <a:pt x="333375" y="40481"/>
                      </a:cubicBezTo>
                      <a:cubicBezTo>
                        <a:pt x="333380" y="40483"/>
                        <a:pt x="352420" y="50005"/>
                        <a:pt x="352425" y="50006"/>
                      </a:cubicBezTo>
                      <a:cubicBezTo>
                        <a:pt x="366634" y="53559"/>
                        <a:pt x="358722" y="51850"/>
                        <a:pt x="376238" y="54769"/>
                      </a:cubicBezTo>
                      <a:cubicBezTo>
                        <a:pt x="380207" y="56356"/>
                        <a:pt x="383871" y="59436"/>
                        <a:pt x="388144" y="59531"/>
                      </a:cubicBezTo>
                      <a:cubicBezTo>
                        <a:pt x="457187" y="61065"/>
                        <a:pt x="458449" y="60268"/>
                        <a:pt x="502444" y="54769"/>
                      </a:cubicBezTo>
                      <a:cubicBezTo>
                        <a:pt x="558381" y="21206"/>
                        <a:pt x="498658" y="52678"/>
                        <a:pt x="545307" y="38100"/>
                      </a:cubicBezTo>
                      <a:cubicBezTo>
                        <a:pt x="605758" y="19209"/>
                        <a:pt x="535857" y="34274"/>
                        <a:pt x="576263" y="26194"/>
                      </a:cubicBezTo>
                      <a:cubicBezTo>
                        <a:pt x="578644" y="28575"/>
                        <a:pt x="581274" y="30732"/>
                        <a:pt x="583407" y="33338"/>
                      </a:cubicBezTo>
                      <a:cubicBezTo>
                        <a:pt x="588433" y="39481"/>
                        <a:pt x="592081" y="46775"/>
                        <a:pt x="597694" y="52388"/>
                      </a:cubicBezTo>
                      <a:cubicBezTo>
                        <a:pt x="615440" y="70134"/>
                        <a:pt x="598688" y="55390"/>
                        <a:pt x="616744" y="66675"/>
                      </a:cubicBezTo>
                      <a:cubicBezTo>
                        <a:pt x="632936" y="76795"/>
                        <a:pt x="619080" y="72022"/>
                        <a:pt x="635794" y="76200"/>
                      </a:cubicBezTo>
                      <a:lnTo>
                        <a:pt x="752475" y="66675"/>
                      </a:lnTo>
                      <a:cubicBezTo>
                        <a:pt x="766006" y="65445"/>
                        <a:pt x="779415" y="63018"/>
                        <a:pt x="792957" y="61913"/>
                      </a:cubicBezTo>
                      <a:cubicBezTo>
                        <a:pt x="818322" y="59842"/>
                        <a:pt x="843757" y="58738"/>
                        <a:pt x="869157" y="57150"/>
                      </a:cubicBezTo>
                      <a:lnTo>
                        <a:pt x="1107282" y="61913"/>
                      </a:lnTo>
                      <a:cubicBezTo>
                        <a:pt x="1115342" y="62135"/>
                        <a:pt x="1129309" y="63699"/>
                        <a:pt x="1138238" y="66675"/>
                      </a:cubicBezTo>
                      <a:cubicBezTo>
                        <a:pt x="1142293" y="68027"/>
                        <a:pt x="1146175" y="69850"/>
                        <a:pt x="1150144" y="71438"/>
                      </a:cubicBezTo>
                      <a:cubicBezTo>
                        <a:pt x="1166019" y="70644"/>
                        <a:pt x="1182059" y="71473"/>
                        <a:pt x="1197769" y="69056"/>
                      </a:cubicBezTo>
                      <a:cubicBezTo>
                        <a:pt x="1203032" y="68246"/>
                        <a:pt x="1207191" y="64076"/>
                        <a:pt x="1212057" y="61913"/>
                      </a:cubicBezTo>
                      <a:cubicBezTo>
                        <a:pt x="1214351" y="60894"/>
                        <a:pt x="1216819" y="60325"/>
                        <a:pt x="1219200" y="59531"/>
                      </a:cubicBezTo>
                      <a:cubicBezTo>
                        <a:pt x="1222375" y="57150"/>
                        <a:pt x="1225175" y="54163"/>
                        <a:pt x="1228725" y="52388"/>
                      </a:cubicBezTo>
                      <a:cubicBezTo>
                        <a:pt x="1233215" y="50143"/>
                        <a:pt x="1238250" y="49213"/>
                        <a:pt x="1243013" y="47625"/>
                      </a:cubicBezTo>
                      <a:cubicBezTo>
                        <a:pt x="1260723" y="41722"/>
                        <a:pt x="1247667" y="45422"/>
                        <a:pt x="1283494" y="42863"/>
                      </a:cubicBezTo>
                      <a:cubicBezTo>
                        <a:pt x="1357917" y="31412"/>
                        <a:pt x="1261763" y="45124"/>
                        <a:pt x="1362075" y="35719"/>
                      </a:cubicBezTo>
                      <a:cubicBezTo>
                        <a:pt x="1371689" y="34818"/>
                        <a:pt x="1381149" y="32683"/>
                        <a:pt x="1390650" y="30956"/>
                      </a:cubicBezTo>
                      <a:cubicBezTo>
                        <a:pt x="1453387" y="19549"/>
                        <a:pt x="1386086" y="30923"/>
                        <a:pt x="1428750" y="23813"/>
                      </a:cubicBezTo>
                      <a:lnTo>
                        <a:pt x="1435894" y="21431"/>
                      </a:lnTo>
                    </a:path>
                  </a:pathLst>
                </a:cu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  <p:sp>
              <p:nvSpPr>
                <p:cNvPr id="30" name="Freeform: Shape 40">
                  <a:extLst>
                    <a:ext uri="{FF2B5EF4-FFF2-40B4-BE49-F238E27FC236}">
                      <a16:creationId xmlns:a16="http://schemas.microsoft.com/office/drawing/2014/main" id="{1140B9D0-41EE-064F-D4EA-3AB59EBDF632}"/>
                    </a:ext>
                  </a:extLst>
                </p:cNvPr>
                <p:cNvSpPr/>
                <p:nvPr/>
              </p:nvSpPr>
              <p:spPr>
                <a:xfrm>
                  <a:off x="3350419" y="3509238"/>
                  <a:ext cx="1393031" cy="73819"/>
                </a:xfrm>
                <a:custGeom>
                  <a:avLst/>
                  <a:gdLst>
                    <a:gd name="connsiteX0" fmla="*/ 0 w 1393031"/>
                    <a:gd name="connsiteY0" fmla="*/ 30956 h 73819"/>
                    <a:gd name="connsiteX1" fmla="*/ 11906 w 1393031"/>
                    <a:gd name="connsiteY1" fmla="*/ 19050 h 73819"/>
                    <a:gd name="connsiteX2" fmla="*/ 26194 w 1393031"/>
                    <a:gd name="connsiteY2" fmla="*/ 14287 h 73819"/>
                    <a:gd name="connsiteX3" fmla="*/ 42862 w 1393031"/>
                    <a:gd name="connsiteY3" fmla="*/ 4762 h 73819"/>
                    <a:gd name="connsiteX4" fmla="*/ 57150 w 1393031"/>
                    <a:gd name="connsiteY4" fmla="*/ 0 h 73819"/>
                    <a:gd name="connsiteX5" fmla="*/ 92869 w 1393031"/>
                    <a:gd name="connsiteY5" fmla="*/ 4762 h 73819"/>
                    <a:gd name="connsiteX6" fmla="*/ 100012 w 1393031"/>
                    <a:gd name="connsiteY6" fmla="*/ 7144 h 73819"/>
                    <a:gd name="connsiteX7" fmla="*/ 107156 w 1393031"/>
                    <a:gd name="connsiteY7" fmla="*/ 11906 h 73819"/>
                    <a:gd name="connsiteX8" fmla="*/ 111919 w 1393031"/>
                    <a:gd name="connsiteY8" fmla="*/ 21431 h 73819"/>
                    <a:gd name="connsiteX9" fmla="*/ 133350 w 1393031"/>
                    <a:gd name="connsiteY9" fmla="*/ 38100 h 73819"/>
                    <a:gd name="connsiteX10" fmla="*/ 147637 w 1393031"/>
                    <a:gd name="connsiteY10" fmla="*/ 52387 h 73819"/>
                    <a:gd name="connsiteX11" fmla="*/ 150019 w 1393031"/>
                    <a:gd name="connsiteY11" fmla="*/ 59531 h 73819"/>
                    <a:gd name="connsiteX12" fmla="*/ 169069 w 1393031"/>
                    <a:gd name="connsiteY12" fmla="*/ 66675 h 73819"/>
                    <a:gd name="connsiteX13" fmla="*/ 200025 w 1393031"/>
                    <a:gd name="connsiteY13" fmla="*/ 50006 h 73819"/>
                    <a:gd name="connsiteX14" fmla="*/ 209550 w 1393031"/>
                    <a:gd name="connsiteY14" fmla="*/ 45244 h 73819"/>
                    <a:gd name="connsiteX15" fmla="*/ 228600 w 1393031"/>
                    <a:gd name="connsiteY15" fmla="*/ 35719 h 73819"/>
                    <a:gd name="connsiteX16" fmla="*/ 252412 w 1393031"/>
                    <a:gd name="connsiteY16" fmla="*/ 21431 h 73819"/>
                    <a:gd name="connsiteX17" fmla="*/ 259556 w 1393031"/>
                    <a:gd name="connsiteY17" fmla="*/ 16669 h 73819"/>
                    <a:gd name="connsiteX18" fmla="*/ 271462 w 1393031"/>
                    <a:gd name="connsiteY18" fmla="*/ 14287 h 73819"/>
                    <a:gd name="connsiteX19" fmla="*/ 295275 w 1393031"/>
                    <a:gd name="connsiteY19" fmla="*/ 16669 h 73819"/>
                    <a:gd name="connsiteX20" fmla="*/ 304800 w 1393031"/>
                    <a:gd name="connsiteY20" fmla="*/ 26194 h 73819"/>
                    <a:gd name="connsiteX21" fmla="*/ 314325 w 1393031"/>
                    <a:gd name="connsiteY21" fmla="*/ 30956 h 73819"/>
                    <a:gd name="connsiteX22" fmla="*/ 335756 w 1393031"/>
                    <a:gd name="connsiteY22" fmla="*/ 42862 h 73819"/>
                    <a:gd name="connsiteX23" fmla="*/ 347662 w 1393031"/>
                    <a:gd name="connsiteY23" fmla="*/ 45244 h 73819"/>
                    <a:gd name="connsiteX24" fmla="*/ 364331 w 1393031"/>
                    <a:gd name="connsiteY24" fmla="*/ 42862 h 73819"/>
                    <a:gd name="connsiteX25" fmla="*/ 378619 w 1393031"/>
                    <a:gd name="connsiteY25" fmla="*/ 33337 h 73819"/>
                    <a:gd name="connsiteX26" fmla="*/ 385762 w 1393031"/>
                    <a:gd name="connsiteY26" fmla="*/ 30956 h 73819"/>
                    <a:gd name="connsiteX27" fmla="*/ 438150 w 1393031"/>
                    <a:gd name="connsiteY27" fmla="*/ 33337 h 73819"/>
                    <a:gd name="connsiteX28" fmla="*/ 457200 w 1393031"/>
                    <a:gd name="connsiteY28" fmla="*/ 23812 h 73819"/>
                    <a:gd name="connsiteX29" fmla="*/ 464344 w 1393031"/>
                    <a:gd name="connsiteY29" fmla="*/ 21431 h 73819"/>
                    <a:gd name="connsiteX30" fmla="*/ 473869 w 1393031"/>
                    <a:gd name="connsiteY30" fmla="*/ 16669 h 73819"/>
                    <a:gd name="connsiteX31" fmla="*/ 488156 w 1393031"/>
                    <a:gd name="connsiteY31" fmla="*/ 28575 h 73819"/>
                    <a:gd name="connsiteX32" fmla="*/ 497681 w 1393031"/>
                    <a:gd name="connsiteY32" fmla="*/ 35719 h 73819"/>
                    <a:gd name="connsiteX33" fmla="*/ 507206 w 1393031"/>
                    <a:gd name="connsiteY33" fmla="*/ 38100 h 73819"/>
                    <a:gd name="connsiteX34" fmla="*/ 514350 w 1393031"/>
                    <a:gd name="connsiteY34" fmla="*/ 45244 h 73819"/>
                    <a:gd name="connsiteX35" fmla="*/ 523875 w 1393031"/>
                    <a:gd name="connsiteY35" fmla="*/ 50006 h 73819"/>
                    <a:gd name="connsiteX36" fmla="*/ 547687 w 1393031"/>
                    <a:gd name="connsiteY36" fmla="*/ 59531 h 73819"/>
                    <a:gd name="connsiteX37" fmla="*/ 719137 w 1393031"/>
                    <a:gd name="connsiteY37" fmla="*/ 54769 h 73819"/>
                    <a:gd name="connsiteX38" fmla="*/ 735806 w 1393031"/>
                    <a:gd name="connsiteY38" fmla="*/ 52387 h 73819"/>
                    <a:gd name="connsiteX39" fmla="*/ 742950 w 1393031"/>
                    <a:gd name="connsiteY39" fmla="*/ 47625 h 73819"/>
                    <a:gd name="connsiteX40" fmla="*/ 750094 w 1393031"/>
                    <a:gd name="connsiteY40" fmla="*/ 45244 h 73819"/>
                    <a:gd name="connsiteX41" fmla="*/ 781050 w 1393031"/>
                    <a:gd name="connsiteY41" fmla="*/ 54769 h 73819"/>
                    <a:gd name="connsiteX42" fmla="*/ 804862 w 1393031"/>
                    <a:gd name="connsiteY42" fmla="*/ 59531 h 73819"/>
                    <a:gd name="connsiteX43" fmla="*/ 888206 w 1393031"/>
                    <a:gd name="connsiteY43" fmla="*/ 57150 h 73819"/>
                    <a:gd name="connsiteX44" fmla="*/ 909637 w 1393031"/>
                    <a:gd name="connsiteY44" fmla="*/ 50006 h 73819"/>
                    <a:gd name="connsiteX45" fmla="*/ 923925 w 1393031"/>
                    <a:gd name="connsiteY45" fmla="*/ 47625 h 73819"/>
                    <a:gd name="connsiteX46" fmla="*/ 940594 w 1393031"/>
                    <a:gd name="connsiteY46" fmla="*/ 40481 h 73819"/>
                    <a:gd name="connsiteX47" fmla="*/ 959644 w 1393031"/>
                    <a:gd name="connsiteY47" fmla="*/ 35719 h 73819"/>
                    <a:gd name="connsiteX48" fmla="*/ 969169 w 1393031"/>
                    <a:gd name="connsiteY48" fmla="*/ 30956 h 73819"/>
                    <a:gd name="connsiteX49" fmla="*/ 995362 w 1393031"/>
                    <a:gd name="connsiteY49" fmla="*/ 26194 h 73819"/>
                    <a:gd name="connsiteX50" fmla="*/ 1035844 w 1393031"/>
                    <a:gd name="connsiteY50" fmla="*/ 19050 h 73819"/>
                    <a:gd name="connsiteX51" fmla="*/ 1047750 w 1393031"/>
                    <a:gd name="connsiteY51" fmla="*/ 14287 h 73819"/>
                    <a:gd name="connsiteX52" fmla="*/ 1140619 w 1393031"/>
                    <a:gd name="connsiteY52" fmla="*/ 14287 h 73819"/>
                    <a:gd name="connsiteX53" fmla="*/ 1154906 w 1393031"/>
                    <a:gd name="connsiteY53" fmla="*/ 23812 h 73819"/>
                    <a:gd name="connsiteX54" fmla="*/ 1171575 w 1393031"/>
                    <a:gd name="connsiteY54" fmla="*/ 35719 h 73819"/>
                    <a:gd name="connsiteX55" fmla="*/ 1178719 w 1393031"/>
                    <a:gd name="connsiteY55" fmla="*/ 38100 h 73819"/>
                    <a:gd name="connsiteX56" fmla="*/ 1183481 w 1393031"/>
                    <a:gd name="connsiteY56" fmla="*/ 45244 h 73819"/>
                    <a:gd name="connsiteX57" fmla="*/ 1190625 w 1393031"/>
                    <a:gd name="connsiteY57" fmla="*/ 47625 h 73819"/>
                    <a:gd name="connsiteX58" fmla="*/ 1197769 w 1393031"/>
                    <a:gd name="connsiteY58" fmla="*/ 52387 h 73819"/>
                    <a:gd name="connsiteX59" fmla="*/ 1207294 w 1393031"/>
                    <a:gd name="connsiteY59" fmla="*/ 59531 h 73819"/>
                    <a:gd name="connsiteX60" fmla="*/ 1214437 w 1393031"/>
                    <a:gd name="connsiteY60" fmla="*/ 66675 h 73819"/>
                    <a:gd name="connsiteX61" fmla="*/ 1221581 w 1393031"/>
                    <a:gd name="connsiteY61" fmla="*/ 69056 h 73819"/>
                    <a:gd name="connsiteX62" fmla="*/ 1231106 w 1393031"/>
                    <a:gd name="connsiteY62" fmla="*/ 73819 h 73819"/>
                    <a:gd name="connsiteX63" fmla="*/ 1288256 w 1393031"/>
                    <a:gd name="connsiteY63" fmla="*/ 71437 h 73819"/>
                    <a:gd name="connsiteX64" fmla="*/ 1295400 w 1393031"/>
                    <a:gd name="connsiteY64" fmla="*/ 64294 h 73819"/>
                    <a:gd name="connsiteX65" fmla="*/ 1307306 w 1393031"/>
                    <a:gd name="connsiteY65" fmla="*/ 59531 h 73819"/>
                    <a:gd name="connsiteX66" fmla="*/ 1321594 w 1393031"/>
                    <a:gd name="connsiteY66" fmla="*/ 47625 h 73819"/>
                    <a:gd name="connsiteX67" fmla="*/ 1333500 w 1393031"/>
                    <a:gd name="connsiteY67" fmla="*/ 42862 h 73819"/>
                    <a:gd name="connsiteX68" fmla="*/ 1350169 w 1393031"/>
                    <a:gd name="connsiteY68" fmla="*/ 30956 h 73819"/>
                    <a:gd name="connsiteX69" fmla="*/ 1371600 w 1393031"/>
                    <a:gd name="connsiteY69" fmla="*/ 21431 h 73819"/>
                    <a:gd name="connsiteX70" fmla="*/ 1378744 w 1393031"/>
                    <a:gd name="connsiteY70" fmla="*/ 19050 h 73819"/>
                    <a:gd name="connsiteX71" fmla="*/ 1393031 w 1393031"/>
                    <a:gd name="connsiteY71" fmla="*/ 23812 h 738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1393031" h="73819">
                      <a:moveTo>
                        <a:pt x="0" y="30956"/>
                      </a:moveTo>
                      <a:cubicBezTo>
                        <a:pt x="3969" y="26987"/>
                        <a:pt x="7171" y="22063"/>
                        <a:pt x="11906" y="19050"/>
                      </a:cubicBezTo>
                      <a:cubicBezTo>
                        <a:pt x="16141" y="16355"/>
                        <a:pt x="26194" y="14287"/>
                        <a:pt x="26194" y="14287"/>
                      </a:cubicBezTo>
                      <a:cubicBezTo>
                        <a:pt x="36590" y="3891"/>
                        <a:pt x="29158" y="8873"/>
                        <a:pt x="42862" y="4762"/>
                      </a:cubicBezTo>
                      <a:cubicBezTo>
                        <a:pt x="47670" y="3319"/>
                        <a:pt x="57150" y="0"/>
                        <a:pt x="57150" y="0"/>
                      </a:cubicBezTo>
                      <a:cubicBezTo>
                        <a:pt x="77733" y="1871"/>
                        <a:pt x="78149" y="556"/>
                        <a:pt x="92869" y="4762"/>
                      </a:cubicBezTo>
                      <a:cubicBezTo>
                        <a:pt x="95282" y="5452"/>
                        <a:pt x="97767" y="6021"/>
                        <a:pt x="100012" y="7144"/>
                      </a:cubicBezTo>
                      <a:cubicBezTo>
                        <a:pt x="102572" y="8424"/>
                        <a:pt x="104775" y="10319"/>
                        <a:pt x="107156" y="11906"/>
                      </a:cubicBezTo>
                      <a:cubicBezTo>
                        <a:pt x="108744" y="15081"/>
                        <a:pt x="109409" y="18921"/>
                        <a:pt x="111919" y="21431"/>
                      </a:cubicBezTo>
                      <a:cubicBezTo>
                        <a:pt x="118318" y="27830"/>
                        <a:pt x="128330" y="30570"/>
                        <a:pt x="133350" y="38100"/>
                      </a:cubicBezTo>
                      <a:cubicBezTo>
                        <a:pt x="140313" y="48546"/>
                        <a:pt x="135822" y="43527"/>
                        <a:pt x="147637" y="52387"/>
                      </a:cubicBezTo>
                      <a:cubicBezTo>
                        <a:pt x="148431" y="54768"/>
                        <a:pt x="148451" y="57571"/>
                        <a:pt x="150019" y="59531"/>
                      </a:cubicBezTo>
                      <a:cubicBezTo>
                        <a:pt x="154692" y="65372"/>
                        <a:pt x="162613" y="65384"/>
                        <a:pt x="169069" y="66675"/>
                      </a:cubicBezTo>
                      <a:cubicBezTo>
                        <a:pt x="214361" y="44029"/>
                        <a:pt x="167622" y="68007"/>
                        <a:pt x="200025" y="50006"/>
                      </a:cubicBezTo>
                      <a:cubicBezTo>
                        <a:pt x="203128" y="48282"/>
                        <a:pt x="206540" y="47125"/>
                        <a:pt x="209550" y="45244"/>
                      </a:cubicBezTo>
                      <a:cubicBezTo>
                        <a:pt x="225742" y="35124"/>
                        <a:pt x="211886" y="39897"/>
                        <a:pt x="228600" y="35719"/>
                      </a:cubicBezTo>
                      <a:cubicBezTo>
                        <a:pt x="246180" y="22534"/>
                        <a:pt x="229484" y="34169"/>
                        <a:pt x="252412" y="21431"/>
                      </a:cubicBezTo>
                      <a:cubicBezTo>
                        <a:pt x="254914" y="20041"/>
                        <a:pt x="256876" y="17674"/>
                        <a:pt x="259556" y="16669"/>
                      </a:cubicBezTo>
                      <a:cubicBezTo>
                        <a:pt x="263346" y="15248"/>
                        <a:pt x="267493" y="15081"/>
                        <a:pt x="271462" y="14287"/>
                      </a:cubicBezTo>
                      <a:cubicBezTo>
                        <a:pt x="279400" y="15081"/>
                        <a:pt x="287763" y="13986"/>
                        <a:pt x="295275" y="16669"/>
                      </a:cubicBezTo>
                      <a:cubicBezTo>
                        <a:pt x="299504" y="18179"/>
                        <a:pt x="301208" y="23500"/>
                        <a:pt x="304800" y="26194"/>
                      </a:cubicBezTo>
                      <a:cubicBezTo>
                        <a:pt x="307640" y="28324"/>
                        <a:pt x="311281" y="29130"/>
                        <a:pt x="314325" y="30956"/>
                      </a:cubicBezTo>
                      <a:cubicBezTo>
                        <a:pt x="327000" y="38561"/>
                        <a:pt x="324805" y="40124"/>
                        <a:pt x="335756" y="42862"/>
                      </a:cubicBezTo>
                      <a:cubicBezTo>
                        <a:pt x="339682" y="43844"/>
                        <a:pt x="343693" y="44450"/>
                        <a:pt x="347662" y="45244"/>
                      </a:cubicBezTo>
                      <a:cubicBezTo>
                        <a:pt x="353218" y="44450"/>
                        <a:pt x="359092" y="44877"/>
                        <a:pt x="364331" y="42862"/>
                      </a:cubicBezTo>
                      <a:cubicBezTo>
                        <a:pt x="369673" y="40807"/>
                        <a:pt x="373615" y="36117"/>
                        <a:pt x="378619" y="33337"/>
                      </a:cubicBezTo>
                      <a:cubicBezTo>
                        <a:pt x="380813" y="32118"/>
                        <a:pt x="383381" y="31750"/>
                        <a:pt x="385762" y="30956"/>
                      </a:cubicBezTo>
                      <a:cubicBezTo>
                        <a:pt x="418947" y="37594"/>
                        <a:pt x="401508" y="36391"/>
                        <a:pt x="438150" y="33337"/>
                      </a:cubicBezTo>
                      <a:cubicBezTo>
                        <a:pt x="461948" y="28578"/>
                        <a:pt x="440047" y="35247"/>
                        <a:pt x="457200" y="23812"/>
                      </a:cubicBezTo>
                      <a:cubicBezTo>
                        <a:pt x="459289" y="22420"/>
                        <a:pt x="462037" y="22420"/>
                        <a:pt x="464344" y="21431"/>
                      </a:cubicBezTo>
                      <a:cubicBezTo>
                        <a:pt x="467607" y="20033"/>
                        <a:pt x="470694" y="18256"/>
                        <a:pt x="473869" y="16669"/>
                      </a:cubicBezTo>
                      <a:cubicBezTo>
                        <a:pt x="484986" y="27786"/>
                        <a:pt x="476553" y="20287"/>
                        <a:pt x="488156" y="28575"/>
                      </a:cubicBezTo>
                      <a:cubicBezTo>
                        <a:pt x="491385" y="30882"/>
                        <a:pt x="494131" y="33944"/>
                        <a:pt x="497681" y="35719"/>
                      </a:cubicBezTo>
                      <a:cubicBezTo>
                        <a:pt x="500608" y="37183"/>
                        <a:pt x="504031" y="37306"/>
                        <a:pt x="507206" y="38100"/>
                      </a:cubicBezTo>
                      <a:cubicBezTo>
                        <a:pt x="509587" y="40481"/>
                        <a:pt x="511610" y="43287"/>
                        <a:pt x="514350" y="45244"/>
                      </a:cubicBezTo>
                      <a:cubicBezTo>
                        <a:pt x="517239" y="47307"/>
                        <a:pt x="520612" y="48608"/>
                        <a:pt x="523875" y="50006"/>
                      </a:cubicBezTo>
                      <a:cubicBezTo>
                        <a:pt x="531733" y="53373"/>
                        <a:pt x="539750" y="56356"/>
                        <a:pt x="547687" y="59531"/>
                      </a:cubicBezTo>
                      <a:lnTo>
                        <a:pt x="719137" y="54769"/>
                      </a:lnTo>
                      <a:cubicBezTo>
                        <a:pt x="724746" y="54556"/>
                        <a:pt x="730430" y="54000"/>
                        <a:pt x="735806" y="52387"/>
                      </a:cubicBezTo>
                      <a:cubicBezTo>
                        <a:pt x="738547" y="51565"/>
                        <a:pt x="740390" y="48905"/>
                        <a:pt x="742950" y="47625"/>
                      </a:cubicBezTo>
                      <a:cubicBezTo>
                        <a:pt x="745195" y="46503"/>
                        <a:pt x="747713" y="46038"/>
                        <a:pt x="750094" y="45244"/>
                      </a:cubicBezTo>
                      <a:cubicBezTo>
                        <a:pt x="775902" y="49545"/>
                        <a:pt x="752984" y="44563"/>
                        <a:pt x="781050" y="54769"/>
                      </a:cubicBezTo>
                      <a:cubicBezTo>
                        <a:pt x="787060" y="56954"/>
                        <a:pt x="799442" y="58628"/>
                        <a:pt x="804862" y="59531"/>
                      </a:cubicBezTo>
                      <a:cubicBezTo>
                        <a:pt x="832643" y="58737"/>
                        <a:pt x="860527" y="59666"/>
                        <a:pt x="888206" y="57150"/>
                      </a:cubicBezTo>
                      <a:cubicBezTo>
                        <a:pt x="895705" y="56468"/>
                        <a:pt x="902361" y="51946"/>
                        <a:pt x="909637" y="50006"/>
                      </a:cubicBezTo>
                      <a:cubicBezTo>
                        <a:pt x="914302" y="48762"/>
                        <a:pt x="919162" y="48419"/>
                        <a:pt x="923925" y="47625"/>
                      </a:cubicBezTo>
                      <a:cubicBezTo>
                        <a:pt x="929481" y="45244"/>
                        <a:pt x="934859" y="42393"/>
                        <a:pt x="940594" y="40481"/>
                      </a:cubicBezTo>
                      <a:cubicBezTo>
                        <a:pt x="946804" y="38411"/>
                        <a:pt x="959644" y="35719"/>
                        <a:pt x="959644" y="35719"/>
                      </a:cubicBezTo>
                      <a:cubicBezTo>
                        <a:pt x="962819" y="34131"/>
                        <a:pt x="965801" y="32079"/>
                        <a:pt x="969169" y="30956"/>
                      </a:cubicBezTo>
                      <a:cubicBezTo>
                        <a:pt x="972999" y="29679"/>
                        <a:pt x="992365" y="26793"/>
                        <a:pt x="995362" y="26194"/>
                      </a:cubicBezTo>
                      <a:cubicBezTo>
                        <a:pt x="1031244" y="19017"/>
                        <a:pt x="1002359" y="23235"/>
                        <a:pt x="1035844" y="19050"/>
                      </a:cubicBezTo>
                      <a:cubicBezTo>
                        <a:pt x="1039813" y="17462"/>
                        <a:pt x="1043515" y="14865"/>
                        <a:pt x="1047750" y="14287"/>
                      </a:cubicBezTo>
                      <a:cubicBezTo>
                        <a:pt x="1080972" y="9757"/>
                        <a:pt x="1106684" y="12745"/>
                        <a:pt x="1140619" y="14287"/>
                      </a:cubicBezTo>
                      <a:cubicBezTo>
                        <a:pt x="1145381" y="17462"/>
                        <a:pt x="1150327" y="20378"/>
                        <a:pt x="1154906" y="23812"/>
                      </a:cubicBezTo>
                      <a:cubicBezTo>
                        <a:pt x="1157062" y="25429"/>
                        <a:pt x="1168094" y="33979"/>
                        <a:pt x="1171575" y="35719"/>
                      </a:cubicBezTo>
                      <a:cubicBezTo>
                        <a:pt x="1173820" y="36842"/>
                        <a:pt x="1176338" y="37306"/>
                        <a:pt x="1178719" y="38100"/>
                      </a:cubicBezTo>
                      <a:cubicBezTo>
                        <a:pt x="1180306" y="40481"/>
                        <a:pt x="1181246" y="43456"/>
                        <a:pt x="1183481" y="45244"/>
                      </a:cubicBezTo>
                      <a:cubicBezTo>
                        <a:pt x="1185441" y="46812"/>
                        <a:pt x="1188380" y="46503"/>
                        <a:pt x="1190625" y="47625"/>
                      </a:cubicBezTo>
                      <a:cubicBezTo>
                        <a:pt x="1193185" y="48905"/>
                        <a:pt x="1195440" y="50724"/>
                        <a:pt x="1197769" y="52387"/>
                      </a:cubicBezTo>
                      <a:cubicBezTo>
                        <a:pt x="1200999" y="54694"/>
                        <a:pt x="1204281" y="56948"/>
                        <a:pt x="1207294" y="59531"/>
                      </a:cubicBezTo>
                      <a:cubicBezTo>
                        <a:pt x="1209851" y="61723"/>
                        <a:pt x="1211635" y="64807"/>
                        <a:pt x="1214437" y="66675"/>
                      </a:cubicBezTo>
                      <a:cubicBezTo>
                        <a:pt x="1216526" y="68067"/>
                        <a:pt x="1219274" y="68067"/>
                        <a:pt x="1221581" y="69056"/>
                      </a:cubicBezTo>
                      <a:cubicBezTo>
                        <a:pt x="1224844" y="70454"/>
                        <a:pt x="1227931" y="72231"/>
                        <a:pt x="1231106" y="73819"/>
                      </a:cubicBezTo>
                      <a:cubicBezTo>
                        <a:pt x="1250156" y="73025"/>
                        <a:pt x="1269395" y="74231"/>
                        <a:pt x="1288256" y="71437"/>
                      </a:cubicBezTo>
                      <a:cubicBezTo>
                        <a:pt x="1291587" y="70944"/>
                        <a:pt x="1292544" y="66079"/>
                        <a:pt x="1295400" y="64294"/>
                      </a:cubicBezTo>
                      <a:cubicBezTo>
                        <a:pt x="1299025" y="62029"/>
                        <a:pt x="1303337" y="61119"/>
                        <a:pt x="1307306" y="59531"/>
                      </a:cubicBezTo>
                      <a:cubicBezTo>
                        <a:pt x="1312069" y="55562"/>
                        <a:pt x="1316364" y="50953"/>
                        <a:pt x="1321594" y="47625"/>
                      </a:cubicBezTo>
                      <a:cubicBezTo>
                        <a:pt x="1325200" y="45330"/>
                        <a:pt x="1330080" y="45427"/>
                        <a:pt x="1333500" y="42862"/>
                      </a:cubicBezTo>
                      <a:cubicBezTo>
                        <a:pt x="1353231" y="28063"/>
                        <a:pt x="1328034" y="36489"/>
                        <a:pt x="1350169" y="30956"/>
                      </a:cubicBezTo>
                      <a:cubicBezTo>
                        <a:pt x="1361488" y="23410"/>
                        <a:pt x="1354598" y="27098"/>
                        <a:pt x="1371600" y="21431"/>
                      </a:cubicBezTo>
                      <a:lnTo>
                        <a:pt x="1378744" y="19050"/>
                      </a:lnTo>
                      <a:cubicBezTo>
                        <a:pt x="1389991" y="21861"/>
                        <a:pt x="1385342" y="19967"/>
                        <a:pt x="1393031" y="23812"/>
                      </a:cubicBezTo>
                    </a:path>
                  </a:pathLst>
                </a:cu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  <p:sp>
              <p:nvSpPr>
                <p:cNvPr id="31" name="Freeform: Shape 41">
                  <a:extLst>
                    <a:ext uri="{FF2B5EF4-FFF2-40B4-BE49-F238E27FC236}">
                      <a16:creationId xmlns:a16="http://schemas.microsoft.com/office/drawing/2014/main" id="{5973A670-A119-6E54-06D2-692CD331E39D}"/>
                    </a:ext>
                  </a:extLst>
                </p:cNvPr>
                <p:cNvSpPr/>
                <p:nvPr/>
              </p:nvSpPr>
              <p:spPr>
                <a:xfrm>
                  <a:off x="3385458" y="3951104"/>
                  <a:ext cx="645319" cy="55235"/>
                </a:xfrm>
                <a:custGeom>
                  <a:avLst/>
                  <a:gdLst>
                    <a:gd name="connsiteX0" fmla="*/ 0 w 645319"/>
                    <a:gd name="connsiteY0" fmla="*/ 14287 h 55235"/>
                    <a:gd name="connsiteX1" fmla="*/ 61913 w 645319"/>
                    <a:gd name="connsiteY1" fmla="*/ 11906 h 55235"/>
                    <a:gd name="connsiteX2" fmla="*/ 104775 w 645319"/>
                    <a:gd name="connsiteY2" fmla="*/ 4762 h 55235"/>
                    <a:gd name="connsiteX3" fmla="*/ 128588 w 645319"/>
                    <a:gd name="connsiteY3" fmla="*/ 2381 h 55235"/>
                    <a:gd name="connsiteX4" fmla="*/ 176213 w 645319"/>
                    <a:gd name="connsiteY4" fmla="*/ 4762 h 55235"/>
                    <a:gd name="connsiteX5" fmla="*/ 180975 w 645319"/>
                    <a:gd name="connsiteY5" fmla="*/ 11906 h 55235"/>
                    <a:gd name="connsiteX6" fmla="*/ 192882 w 645319"/>
                    <a:gd name="connsiteY6" fmla="*/ 30956 h 55235"/>
                    <a:gd name="connsiteX7" fmla="*/ 195263 w 645319"/>
                    <a:gd name="connsiteY7" fmla="*/ 38100 h 55235"/>
                    <a:gd name="connsiteX8" fmla="*/ 211932 w 645319"/>
                    <a:gd name="connsiteY8" fmla="*/ 45244 h 55235"/>
                    <a:gd name="connsiteX9" fmla="*/ 223838 w 645319"/>
                    <a:gd name="connsiteY9" fmla="*/ 52387 h 55235"/>
                    <a:gd name="connsiteX10" fmla="*/ 292894 w 645319"/>
                    <a:gd name="connsiteY10" fmla="*/ 47625 h 55235"/>
                    <a:gd name="connsiteX11" fmla="*/ 335757 w 645319"/>
                    <a:gd name="connsiteY11" fmla="*/ 38100 h 55235"/>
                    <a:gd name="connsiteX12" fmla="*/ 416719 w 645319"/>
                    <a:gd name="connsiteY12" fmla="*/ 30956 h 55235"/>
                    <a:gd name="connsiteX13" fmla="*/ 450057 w 645319"/>
                    <a:gd name="connsiteY13" fmla="*/ 26194 h 55235"/>
                    <a:gd name="connsiteX14" fmla="*/ 607219 w 645319"/>
                    <a:gd name="connsiteY14" fmla="*/ 16669 h 55235"/>
                    <a:gd name="connsiteX15" fmla="*/ 626269 w 645319"/>
                    <a:gd name="connsiteY15" fmla="*/ 9525 h 55235"/>
                    <a:gd name="connsiteX16" fmla="*/ 635794 w 645319"/>
                    <a:gd name="connsiteY16" fmla="*/ 7144 h 55235"/>
                    <a:gd name="connsiteX17" fmla="*/ 645319 w 645319"/>
                    <a:gd name="connsiteY17" fmla="*/ 0 h 55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45319" h="55235">
                      <a:moveTo>
                        <a:pt x="0" y="14287"/>
                      </a:moveTo>
                      <a:cubicBezTo>
                        <a:pt x="20638" y="13493"/>
                        <a:pt x="41296" y="13119"/>
                        <a:pt x="61913" y="11906"/>
                      </a:cubicBezTo>
                      <a:cubicBezTo>
                        <a:pt x="82391" y="10702"/>
                        <a:pt x="83042" y="8022"/>
                        <a:pt x="104775" y="4762"/>
                      </a:cubicBezTo>
                      <a:cubicBezTo>
                        <a:pt x="112664" y="3579"/>
                        <a:pt x="120650" y="3175"/>
                        <a:pt x="128588" y="2381"/>
                      </a:cubicBezTo>
                      <a:cubicBezTo>
                        <a:pt x="144463" y="3175"/>
                        <a:pt x="160575" y="1919"/>
                        <a:pt x="176213" y="4762"/>
                      </a:cubicBezTo>
                      <a:cubicBezTo>
                        <a:pt x="179029" y="5274"/>
                        <a:pt x="179813" y="9291"/>
                        <a:pt x="180975" y="11906"/>
                      </a:cubicBezTo>
                      <a:cubicBezTo>
                        <a:pt x="189327" y="30698"/>
                        <a:pt x="180031" y="22390"/>
                        <a:pt x="192882" y="30956"/>
                      </a:cubicBezTo>
                      <a:cubicBezTo>
                        <a:pt x="193676" y="33337"/>
                        <a:pt x="193695" y="36140"/>
                        <a:pt x="195263" y="38100"/>
                      </a:cubicBezTo>
                      <a:cubicBezTo>
                        <a:pt x="199373" y="43237"/>
                        <a:pt x="206214" y="43814"/>
                        <a:pt x="211932" y="45244"/>
                      </a:cubicBezTo>
                      <a:cubicBezTo>
                        <a:pt x="215901" y="47625"/>
                        <a:pt x="219609" y="50507"/>
                        <a:pt x="223838" y="52387"/>
                      </a:cubicBezTo>
                      <a:cubicBezTo>
                        <a:pt x="242773" y="60802"/>
                        <a:pt x="291055" y="47924"/>
                        <a:pt x="292894" y="47625"/>
                      </a:cubicBezTo>
                      <a:cubicBezTo>
                        <a:pt x="307340" y="45273"/>
                        <a:pt x="321331" y="40573"/>
                        <a:pt x="335757" y="38100"/>
                      </a:cubicBezTo>
                      <a:cubicBezTo>
                        <a:pt x="363923" y="33271"/>
                        <a:pt x="388282" y="32629"/>
                        <a:pt x="416719" y="30956"/>
                      </a:cubicBezTo>
                      <a:cubicBezTo>
                        <a:pt x="427832" y="29369"/>
                        <a:pt x="438851" y="26853"/>
                        <a:pt x="450057" y="26194"/>
                      </a:cubicBezTo>
                      <a:cubicBezTo>
                        <a:pt x="616220" y="16420"/>
                        <a:pt x="530049" y="29529"/>
                        <a:pt x="607219" y="16669"/>
                      </a:cubicBezTo>
                      <a:cubicBezTo>
                        <a:pt x="613569" y="14288"/>
                        <a:pt x="619835" y="11670"/>
                        <a:pt x="626269" y="9525"/>
                      </a:cubicBezTo>
                      <a:cubicBezTo>
                        <a:pt x="629374" y="8490"/>
                        <a:pt x="632786" y="8433"/>
                        <a:pt x="635794" y="7144"/>
                      </a:cubicBezTo>
                      <a:cubicBezTo>
                        <a:pt x="640506" y="5125"/>
                        <a:pt x="642234" y="3085"/>
                        <a:pt x="645319" y="0"/>
                      </a:cubicBezTo>
                    </a:path>
                  </a:pathLst>
                </a:cu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  <p:sp>
              <p:nvSpPr>
                <p:cNvPr id="32" name="Freeform: Shape 42">
                  <a:extLst>
                    <a:ext uri="{FF2B5EF4-FFF2-40B4-BE49-F238E27FC236}">
                      <a16:creationId xmlns:a16="http://schemas.microsoft.com/office/drawing/2014/main" id="{247B8FCD-280D-47B3-2AE3-C463B987F19A}"/>
                    </a:ext>
                  </a:extLst>
                </p:cNvPr>
                <p:cNvSpPr/>
                <p:nvPr/>
              </p:nvSpPr>
              <p:spPr>
                <a:xfrm>
                  <a:off x="3376613" y="3708282"/>
                  <a:ext cx="1421606" cy="80963"/>
                </a:xfrm>
                <a:custGeom>
                  <a:avLst/>
                  <a:gdLst>
                    <a:gd name="connsiteX0" fmla="*/ 0 w 1421606"/>
                    <a:gd name="connsiteY0" fmla="*/ 45244 h 80963"/>
                    <a:gd name="connsiteX1" fmla="*/ 11906 w 1421606"/>
                    <a:gd name="connsiteY1" fmla="*/ 47625 h 80963"/>
                    <a:gd name="connsiteX2" fmla="*/ 21431 w 1421606"/>
                    <a:gd name="connsiteY2" fmla="*/ 52388 h 80963"/>
                    <a:gd name="connsiteX3" fmla="*/ 42862 w 1421606"/>
                    <a:gd name="connsiteY3" fmla="*/ 59532 h 80963"/>
                    <a:gd name="connsiteX4" fmla="*/ 83343 w 1421606"/>
                    <a:gd name="connsiteY4" fmla="*/ 57150 h 80963"/>
                    <a:gd name="connsiteX5" fmla="*/ 90487 w 1421606"/>
                    <a:gd name="connsiteY5" fmla="*/ 47625 h 80963"/>
                    <a:gd name="connsiteX6" fmla="*/ 104775 w 1421606"/>
                    <a:gd name="connsiteY6" fmla="*/ 38100 h 80963"/>
                    <a:gd name="connsiteX7" fmla="*/ 114300 w 1421606"/>
                    <a:gd name="connsiteY7" fmla="*/ 30957 h 80963"/>
                    <a:gd name="connsiteX8" fmla="*/ 123825 w 1421606"/>
                    <a:gd name="connsiteY8" fmla="*/ 21432 h 80963"/>
                    <a:gd name="connsiteX9" fmla="*/ 133350 w 1421606"/>
                    <a:gd name="connsiteY9" fmla="*/ 16669 h 80963"/>
                    <a:gd name="connsiteX10" fmla="*/ 157162 w 1421606"/>
                    <a:gd name="connsiteY10" fmla="*/ 0 h 80963"/>
                    <a:gd name="connsiteX11" fmla="*/ 178593 w 1421606"/>
                    <a:gd name="connsiteY11" fmla="*/ 2382 h 80963"/>
                    <a:gd name="connsiteX12" fmla="*/ 192881 w 1421606"/>
                    <a:gd name="connsiteY12" fmla="*/ 11907 h 80963"/>
                    <a:gd name="connsiteX13" fmla="*/ 223837 w 1421606"/>
                    <a:gd name="connsiteY13" fmla="*/ 30957 h 80963"/>
                    <a:gd name="connsiteX14" fmla="*/ 235743 w 1421606"/>
                    <a:gd name="connsiteY14" fmla="*/ 42863 h 80963"/>
                    <a:gd name="connsiteX15" fmla="*/ 254793 w 1421606"/>
                    <a:gd name="connsiteY15" fmla="*/ 47625 h 80963"/>
                    <a:gd name="connsiteX16" fmla="*/ 283368 w 1421606"/>
                    <a:gd name="connsiteY16" fmla="*/ 42863 h 80963"/>
                    <a:gd name="connsiteX17" fmla="*/ 302418 w 1421606"/>
                    <a:gd name="connsiteY17" fmla="*/ 30957 h 80963"/>
                    <a:gd name="connsiteX18" fmla="*/ 321468 w 1421606"/>
                    <a:gd name="connsiteY18" fmla="*/ 21432 h 80963"/>
                    <a:gd name="connsiteX19" fmla="*/ 335756 w 1421606"/>
                    <a:gd name="connsiteY19" fmla="*/ 16669 h 80963"/>
                    <a:gd name="connsiteX20" fmla="*/ 340518 w 1421606"/>
                    <a:gd name="connsiteY20" fmla="*/ 23813 h 80963"/>
                    <a:gd name="connsiteX21" fmla="*/ 359568 w 1421606"/>
                    <a:gd name="connsiteY21" fmla="*/ 40482 h 80963"/>
                    <a:gd name="connsiteX22" fmla="*/ 369093 w 1421606"/>
                    <a:gd name="connsiteY22" fmla="*/ 45244 h 80963"/>
                    <a:gd name="connsiteX23" fmla="*/ 381000 w 1421606"/>
                    <a:gd name="connsiteY23" fmla="*/ 52388 h 80963"/>
                    <a:gd name="connsiteX24" fmla="*/ 447675 w 1421606"/>
                    <a:gd name="connsiteY24" fmla="*/ 54769 h 80963"/>
                    <a:gd name="connsiteX25" fmla="*/ 457200 w 1421606"/>
                    <a:gd name="connsiteY25" fmla="*/ 59532 h 80963"/>
                    <a:gd name="connsiteX26" fmla="*/ 471487 w 1421606"/>
                    <a:gd name="connsiteY26" fmla="*/ 61913 h 80963"/>
                    <a:gd name="connsiteX27" fmla="*/ 481012 w 1421606"/>
                    <a:gd name="connsiteY27" fmla="*/ 69057 h 80963"/>
                    <a:gd name="connsiteX28" fmla="*/ 490537 w 1421606"/>
                    <a:gd name="connsiteY28" fmla="*/ 71438 h 80963"/>
                    <a:gd name="connsiteX29" fmla="*/ 500062 w 1421606"/>
                    <a:gd name="connsiteY29" fmla="*/ 76200 h 80963"/>
                    <a:gd name="connsiteX30" fmla="*/ 511968 w 1421606"/>
                    <a:gd name="connsiteY30" fmla="*/ 80963 h 80963"/>
                    <a:gd name="connsiteX31" fmla="*/ 688181 w 1421606"/>
                    <a:gd name="connsiteY31" fmla="*/ 80963 h 80963"/>
                    <a:gd name="connsiteX32" fmla="*/ 823912 w 1421606"/>
                    <a:gd name="connsiteY32" fmla="*/ 78582 h 80963"/>
                    <a:gd name="connsiteX33" fmla="*/ 845343 w 1421606"/>
                    <a:gd name="connsiteY33" fmla="*/ 69057 h 80963"/>
                    <a:gd name="connsiteX34" fmla="*/ 864393 w 1421606"/>
                    <a:gd name="connsiteY34" fmla="*/ 59532 h 80963"/>
                    <a:gd name="connsiteX35" fmla="*/ 878681 w 1421606"/>
                    <a:gd name="connsiteY35" fmla="*/ 47625 h 80963"/>
                    <a:gd name="connsiteX36" fmla="*/ 883443 w 1421606"/>
                    <a:gd name="connsiteY36" fmla="*/ 40482 h 80963"/>
                    <a:gd name="connsiteX37" fmla="*/ 926306 w 1421606"/>
                    <a:gd name="connsiteY37" fmla="*/ 33338 h 80963"/>
                    <a:gd name="connsiteX38" fmla="*/ 962025 w 1421606"/>
                    <a:gd name="connsiteY38" fmla="*/ 35719 h 80963"/>
                    <a:gd name="connsiteX39" fmla="*/ 969168 w 1421606"/>
                    <a:gd name="connsiteY39" fmla="*/ 40482 h 80963"/>
                    <a:gd name="connsiteX40" fmla="*/ 1140618 w 1421606"/>
                    <a:gd name="connsiteY40" fmla="*/ 42863 h 80963"/>
                    <a:gd name="connsiteX41" fmla="*/ 1154906 w 1421606"/>
                    <a:gd name="connsiteY41" fmla="*/ 45244 h 80963"/>
                    <a:gd name="connsiteX42" fmla="*/ 1173956 w 1421606"/>
                    <a:gd name="connsiteY42" fmla="*/ 50007 h 80963"/>
                    <a:gd name="connsiteX43" fmla="*/ 1212056 w 1421606"/>
                    <a:gd name="connsiteY43" fmla="*/ 54769 h 80963"/>
                    <a:gd name="connsiteX44" fmla="*/ 1226343 w 1421606"/>
                    <a:gd name="connsiteY44" fmla="*/ 57150 h 80963"/>
                    <a:gd name="connsiteX45" fmla="*/ 1276350 w 1421606"/>
                    <a:gd name="connsiteY45" fmla="*/ 64294 h 80963"/>
                    <a:gd name="connsiteX46" fmla="*/ 1373981 w 1421606"/>
                    <a:gd name="connsiteY46" fmla="*/ 59532 h 80963"/>
                    <a:gd name="connsiteX47" fmla="*/ 1400175 w 1421606"/>
                    <a:gd name="connsiteY47" fmla="*/ 54769 h 80963"/>
                    <a:gd name="connsiteX48" fmla="*/ 1414462 w 1421606"/>
                    <a:gd name="connsiteY48" fmla="*/ 50007 h 80963"/>
                    <a:gd name="connsiteX49" fmla="*/ 1421606 w 1421606"/>
                    <a:gd name="connsiteY49" fmla="*/ 47625 h 80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1421606" h="80963">
                      <a:moveTo>
                        <a:pt x="0" y="45244"/>
                      </a:moveTo>
                      <a:cubicBezTo>
                        <a:pt x="3969" y="46038"/>
                        <a:pt x="8066" y="46345"/>
                        <a:pt x="11906" y="47625"/>
                      </a:cubicBezTo>
                      <a:cubicBezTo>
                        <a:pt x="15274" y="48748"/>
                        <a:pt x="18187" y="50946"/>
                        <a:pt x="21431" y="52388"/>
                      </a:cubicBezTo>
                      <a:cubicBezTo>
                        <a:pt x="32956" y="57510"/>
                        <a:pt x="31809" y="56768"/>
                        <a:pt x="42862" y="59532"/>
                      </a:cubicBezTo>
                      <a:cubicBezTo>
                        <a:pt x="56356" y="58738"/>
                        <a:pt x="70230" y="60429"/>
                        <a:pt x="83343" y="57150"/>
                      </a:cubicBezTo>
                      <a:cubicBezTo>
                        <a:pt x="87193" y="56187"/>
                        <a:pt x="87521" y="50262"/>
                        <a:pt x="90487" y="47625"/>
                      </a:cubicBezTo>
                      <a:cubicBezTo>
                        <a:pt x="94765" y="43822"/>
                        <a:pt x="100196" y="41534"/>
                        <a:pt x="104775" y="38100"/>
                      </a:cubicBezTo>
                      <a:cubicBezTo>
                        <a:pt x="107950" y="35719"/>
                        <a:pt x="111313" y="33570"/>
                        <a:pt x="114300" y="30957"/>
                      </a:cubicBezTo>
                      <a:cubicBezTo>
                        <a:pt x="117679" y="28000"/>
                        <a:pt x="120233" y="24126"/>
                        <a:pt x="123825" y="21432"/>
                      </a:cubicBezTo>
                      <a:cubicBezTo>
                        <a:pt x="126665" y="19302"/>
                        <a:pt x="130306" y="18495"/>
                        <a:pt x="133350" y="16669"/>
                      </a:cubicBezTo>
                      <a:cubicBezTo>
                        <a:pt x="143123" y="10805"/>
                        <a:pt x="148478" y="6513"/>
                        <a:pt x="157162" y="0"/>
                      </a:cubicBezTo>
                      <a:cubicBezTo>
                        <a:pt x="164306" y="794"/>
                        <a:pt x="171774" y="109"/>
                        <a:pt x="178593" y="2382"/>
                      </a:cubicBezTo>
                      <a:cubicBezTo>
                        <a:pt x="184023" y="4192"/>
                        <a:pt x="187856" y="9166"/>
                        <a:pt x="192881" y="11907"/>
                      </a:cubicBezTo>
                      <a:cubicBezTo>
                        <a:pt x="211672" y="22156"/>
                        <a:pt x="202269" y="9389"/>
                        <a:pt x="223837" y="30957"/>
                      </a:cubicBezTo>
                      <a:cubicBezTo>
                        <a:pt x="227806" y="34926"/>
                        <a:pt x="230801" y="40202"/>
                        <a:pt x="235743" y="42863"/>
                      </a:cubicBezTo>
                      <a:cubicBezTo>
                        <a:pt x="241506" y="45966"/>
                        <a:pt x="254793" y="47625"/>
                        <a:pt x="254793" y="47625"/>
                      </a:cubicBezTo>
                      <a:cubicBezTo>
                        <a:pt x="259192" y="47136"/>
                        <a:pt x="276224" y="46760"/>
                        <a:pt x="283368" y="42863"/>
                      </a:cubicBezTo>
                      <a:cubicBezTo>
                        <a:pt x="289942" y="39277"/>
                        <a:pt x="295891" y="34628"/>
                        <a:pt x="302418" y="30957"/>
                      </a:cubicBezTo>
                      <a:cubicBezTo>
                        <a:pt x="308606" y="27476"/>
                        <a:pt x="314733" y="23677"/>
                        <a:pt x="321468" y="21432"/>
                      </a:cubicBezTo>
                      <a:lnTo>
                        <a:pt x="335756" y="16669"/>
                      </a:lnTo>
                      <a:cubicBezTo>
                        <a:pt x="337343" y="19050"/>
                        <a:pt x="338686" y="21614"/>
                        <a:pt x="340518" y="23813"/>
                      </a:cubicBezTo>
                      <a:cubicBezTo>
                        <a:pt x="344820" y="28976"/>
                        <a:pt x="354745" y="37266"/>
                        <a:pt x="359568" y="40482"/>
                      </a:cubicBezTo>
                      <a:cubicBezTo>
                        <a:pt x="362522" y="42451"/>
                        <a:pt x="365990" y="43520"/>
                        <a:pt x="369093" y="45244"/>
                      </a:cubicBezTo>
                      <a:cubicBezTo>
                        <a:pt x="373139" y="47492"/>
                        <a:pt x="376405" y="51831"/>
                        <a:pt x="381000" y="52388"/>
                      </a:cubicBezTo>
                      <a:cubicBezTo>
                        <a:pt x="403078" y="55064"/>
                        <a:pt x="425450" y="53975"/>
                        <a:pt x="447675" y="54769"/>
                      </a:cubicBezTo>
                      <a:cubicBezTo>
                        <a:pt x="450850" y="56357"/>
                        <a:pt x="453800" y="58512"/>
                        <a:pt x="457200" y="59532"/>
                      </a:cubicBezTo>
                      <a:cubicBezTo>
                        <a:pt x="461824" y="60919"/>
                        <a:pt x="467004" y="60120"/>
                        <a:pt x="471487" y="61913"/>
                      </a:cubicBezTo>
                      <a:cubicBezTo>
                        <a:pt x="475172" y="63387"/>
                        <a:pt x="477462" y="67282"/>
                        <a:pt x="481012" y="69057"/>
                      </a:cubicBezTo>
                      <a:cubicBezTo>
                        <a:pt x="483939" y="70521"/>
                        <a:pt x="487473" y="70289"/>
                        <a:pt x="490537" y="71438"/>
                      </a:cubicBezTo>
                      <a:cubicBezTo>
                        <a:pt x="493861" y="72684"/>
                        <a:pt x="496818" y="74758"/>
                        <a:pt x="500062" y="76200"/>
                      </a:cubicBezTo>
                      <a:cubicBezTo>
                        <a:pt x="503968" y="77936"/>
                        <a:pt x="507999" y="79375"/>
                        <a:pt x="511968" y="80963"/>
                      </a:cubicBezTo>
                      <a:cubicBezTo>
                        <a:pt x="630910" y="75557"/>
                        <a:pt x="487096" y="80963"/>
                        <a:pt x="688181" y="80963"/>
                      </a:cubicBezTo>
                      <a:cubicBezTo>
                        <a:pt x="733432" y="80963"/>
                        <a:pt x="778668" y="79376"/>
                        <a:pt x="823912" y="78582"/>
                      </a:cubicBezTo>
                      <a:cubicBezTo>
                        <a:pt x="842089" y="74036"/>
                        <a:pt x="824745" y="79356"/>
                        <a:pt x="845343" y="69057"/>
                      </a:cubicBezTo>
                      <a:cubicBezTo>
                        <a:pt x="856282" y="63588"/>
                        <a:pt x="856120" y="66427"/>
                        <a:pt x="864393" y="59532"/>
                      </a:cubicBezTo>
                      <a:cubicBezTo>
                        <a:pt x="882730" y="44251"/>
                        <a:pt x="860943" y="59451"/>
                        <a:pt x="878681" y="47625"/>
                      </a:cubicBezTo>
                      <a:cubicBezTo>
                        <a:pt x="880268" y="45244"/>
                        <a:pt x="880802" y="41583"/>
                        <a:pt x="883443" y="40482"/>
                      </a:cubicBezTo>
                      <a:cubicBezTo>
                        <a:pt x="891183" y="37257"/>
                        <a:pt x="916891" y="34515"/>
                        <a:pt x="926306" y="33338"/>
                      </a:cubicBezTo>
                      <a:cubicBezTo>
                        <a:pt x="938212" y="34132"/>
                        <a:pt x="950255" y="33757"/>
                        <a:pt x="962025" y="35719"/>
                      </a:cubicBezTo>
                      <a:cubicBezTo>
                        <a:pt x="964848" y="36189"/>
                        <a:pt x="966308" y="40368"/>
                        <a:pt x="969168" y="40482"/>
                      </a:cubicBezTo>
                      <a:cubicBezTo>
                        <a:pt x="1026278" y="42766"/>
                        <a:pt x="1083468" y="42069"/>
                        <a:pt x="1140618" y="42863"/>
                      </a:cubicBezTo>
                      <a:cubicBezTo>
                        <a:pt x="1145381" y="43657"/>
                        <a:pt x="1150185" y="44232"/>
                        <a:pt x="1154906" y="45244"/>
                      </a:cubicBezTo>
                      <a:cubicBezTo>
                        <a:pt x="1161306" y="46615"/>
                        <a:pt x="1167500" y="48931"/>
                        <a:pt x="1173956" y="50007"/>
                      </a:cubicBezTo>
                      <a:cubicBezTo>
                        <a:pt x="1186581" y="52111"/>
                        <a:pt x="1199431" y="52665"/>
                        <a:pt x="1212056" y="54769"/>
                      </a:cubicBezTo>
                      <a:lnTo>
                        <a:pt x="1226343" y="57150"/>
                      </a:lnTo>
                      <a:lnTo>
                        <a:pt x="1276350" y="64294"/>
                      </a:lnTo>
                      <a:cubicBezTo>
                        <a:pt x="1323764" y="62812"/>
                        <a:pt x="1337467" y="64401"/>
                        <a:pt x="1373981" y="59532"/>
                      </a:cubicBezTo>
                      <a:cubicBezTo>
                        <a:pt x="1377522" y="59060"/>
                        <a:pt x="1395890" y="55938"/>
                        <a:pt x="1400175" y="54769"/>
                      </a:cubicBezTo>
                      <a:cubicBezTo>
                        <a:pt x="1405018" y="53448"/>
                        <a:pt x="1409700" y="51594"/>
                        <a:pt x="1414462" y="50007"/>
                      </a:cubicBezTo>
                      <a:lnTo>
                        <a:pt x="1421606" y="47625"/>
                      </a:lnTo>
                    </a:path>
                  </a:pathLst>
                </a:cu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</p:grp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298440F-EA04-94AF-78CC-F7D33CB532FE}"/>
              </a:ext>
            </a:extLst>
          </p:cNvPr>
          <p:cNvSpPr txBox="1"/>
          <p:nvPr/>
        </p:nvSpPr>
        <p:spPr>
          <a:xfrm>
            <a:off x="551384" y="2989656"/>
            <a:ext cx="3453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 „The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shall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login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username</a:t>
            </a:r>
            <a:r>
              <a:rPr lang="de-DE" dirty="0"/>
              <a:t> and </a:t>
            </a:r>
            <a:r>
              <a:rPr lang="de-DE" dirty="0" err="1"/>
              <a:t>password</a:t>
            </a:r>
            <a:r>
              <a:rPr lang="de-DE" dirty="0"/>
              <a:t>.“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EA6C02-71FE-D818-F7EA-AA080D0EFEA0}"/>
              </a:ext>
            </a:extLst>
          </p:cNvPr>
          <p:cNvSpPr txBox="1"/>
          <p:nvPr/>
        </p:nvSpPr>
        <p:spPr>
          <a:xfrm>
            <a:off x="1372153" y="2195013"/>
            <a:ext cx="298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High-Level </a:t>
            </a:r>
            <a:r>
              <a:rPr lang="de-DE" dirty="0" err="1"/>
              <a:t>Requirement</a:t>
            </a:r>
            <a:endParaRPr lang="de-DE" dirty="0"/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52FEC2FD-31A8-44F1-F875-7B2630F0AB66}"/>
              </a:ext>
            </a:extLst>
          </p:cNvPr>
          <p:cNvGrpSpPr/>
          <p:nvPr/>
        </p:nvGrpSpPr>
        <p:grpSpPr>
          <a:xfrm>
            <a:off x="588796" y="4563222"/>
            <a:ext cx="3772377" cy="1737297"/>
            <a:chOff x="588796" y="4563222"/>
            <a:chExt cx="3772377" cy="173729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CA677AD-9DB0-6A1F-724C-E13C6A3B5A92}"/>
                </a:ext>
              </a:extLst>
            </p:cNvPr>
            <p:cNvGrpSpPr/>
            <p:nvPr/>
          </p:nvGrpSpPr>
          <p:grpSpPr>
            <a:xfrm>
              <a:off x="588796" y="4825041"/>
              <a:ext cx="369106" cy="508582"/>
              <a:chOff x="3059641" y="3542576"/>
              <a:chExt cx="708320" cy="880807"/>
            </a:xfrm>
          </p:grpSpPr>
          <p:sp>
            <p:nvSpPr>
              <p:cNvPr id="49" name="Freeform: Shape 73">
                <a:extLst>
                  <a:ext uri="{FF2B5EF4-FFF2-40B4-BE49-F238E27FC236}">
                    <a16:creationId xmlns:a16="http://schemas.microsoft.com/office/drawing/2014/main" id="{4881D456-A872-24DB-7FFC-CF229309FFF8}"/>
                  </a:ext>
                </a:extLst>
              </p:cNvPr>
              <p:cNvSpPr/>
              <p:nvPr/>
            </p:nvSpPr>
            <p:spPr>
              <a:xfrm>
                <a:off x="3195233" y="3543528"/>
                <a:ext cx="572645" cy="756576"/>
              </a:xfrm>
              <a:custGeom>
                <a:avLst/>
                <a:gdLst>
                  <a:gd name="connsiteX0" fmla="*/ 22034 w 1434233"/>
                  <a:gd name="connsiteY0" fmla="*/ 0 h 1894901"/>
                  <a:gd name="connsiteX1" fmla="*/ 484743 w 1434233"/>
                  <a:gd name="connsiteY1" fmla="*/ 11016 h 1894901"/>
                  <a:gd name="connsiteX2" fmla="*/ 1013552 w 1434233"/>
                  <a:gd name="connsiteY2" fmla="*/ 33050 h 1894901"/>
                  <a:gd name="connsiteX3" fmla="*/ 1222873 w 1434233"/>
                  <a:gd name="connsiteY3" fmla="*/ 77118 h 1894901"/>
                  <a:gd name="connsiteX4" fmla="*/ 1299991 w 1434233"/>
                  <a:gd name="connsiteY4" fmla="*/ 88134 h 1894901"/>
                  <a:gd name="connsiteX5" fmla="*/ 1333041 w 1434233"/>
                  <a:gd name="connsiteY5" fmla="*/ 99151 h 1894901"/>
                  <a:gd name="connsiteX6" fmla="*/ 1344058 w 1434233"/>
                  <a:gd name="connsiteY6" fmla="*/ 132202 h 1894901"/>
                  <a:gd name="connsiteX7" fmla="*/ 1366092 w 1434233"/>
                  <a:gd name="connsiteY7" fmla="*/ 165253 h 1894901"/>
                  <a:gd name="connsiteX8" fmla="*/ 1377109 w 1434233"/>
                  <a:gd name="connsiteY8" fmla="*/ 198303 h 1894901"/>
                  <a:gd name="connsiteX9" fmla="*/ 1410159 w 1434233"/>
                  <a:gd name="connsiteY9" fmla="*/ 220337 h 1894901"/>
                  <a:gd name="connsiteX10" fmla="*/ 1421176 w 1434233"/>
                  <a:gd name="connsiteY10" fmla="*/ 892366 h 1894901"/>
                  <a:gd name="connsiteX11" fmla="*/ 1421176 w 1434233"/>
                  <a:gd name="connsiteY11" fmla="*/ 1520327 h 1894901"/>
                  <a:gd name="connsiteX12" fmla="*/ 1410159 w 1434233"/>
                  <a:gd name="connsiteY12" fmla="*/ 1586428 h 1894901"/>
                  <a:gd name="connsiteX13" fmla="*/ 1388126 w 1434233"/>
                  <a:gd name="connsiteY13" fmla="*/ 1784732 h 1894901"/>
                  <a:gd name="connsiteX14" fmla="*/ 1322024 w 1434233"/>
                  <a:gd name="connsiteY14" fmla="*/ 1806766 h 1894901"/>
                  <a:gd name="connsiteX15" fmla="*/ 1288974 w 1434233"/>
                  <a:gd name="connsiteY15" fmla="*/ 1817783 h 1894901"/>
                  <a:gd name="connsiteX16" fmla="*/ 1211856 w 1434233"/>
                  <a:gd name="connsiteY16" fmla="*/ 1839816 h 1894901"/>
                  <a:gd name="connsiteX17" fmla="*/ 1145755 w 1434233"/>
                  <a:gd name="connsiteY17" fmla="*/ 1850833 h 1894901"/>
                  <a:gd name="connsiteX18" fmla="*/ 1079653 w 1434233"/>
                  <a:gd name="connsiteY18" fmla="*/ 1872867 h 1894901"/>
                  <a:gd name="connsiteX19" fmla="*/ 1002535 w 1434233"/>
                  <a:gd name="connsiteY19" fmla="*/ 1894901 h 1894901"/>
                  <a:gd name="connsiteX20" fmla="*/ 242371 w 1434233"/>
                  <a:gd name="connsiteY20" fmla="*/ 1872867 h 1894901"/>
                  <a:gd name="connsiteX21" fmla="*/ 198304 w 1434233"/>
                  <a:gd name="connsiteY21" fmla="*/ 1861850 h 1894901"/>
                  <a:gd name="connsiteX22" fmla="*/ 143220 w 1434233"/>
                  <a:gd name="connsiteY22" fmla="*/ 1850833 h 1894901"/>
                  <a:gd name="connsiteX23" fmla="*/ 110169 w 1434233"/>
                  <a:gd name="connsiteY23" fmla="*/ 1839816 h 1894901"/>
                  <a:gd name="connsiteX24" fmla="*/ 66102 w 1434233"/>
                  <a:gd name="connsiteY24" fmla="*/ 1828800 h 1894901"/>
                  <a:gd name="connsiteX25" fmla="*/ 33051 w 1434233"/>
                  <a:gd name="connsiteY25" fmla="*/ 1795749 h 1894901"/>
                  <a:gd name="connsiteX26" fmla="*/ 11017 w 1434233"/>
                  <a:gd name="connsiteY26" fmla="*/ 1729648 h 1894901"/>
                  <a:gd name="connsiteX27" fmla="*/ 0 w 1434233"/>
                  <a:gd name="connsiteY27" fmla="*/ 1156771 h 1894901"/>
                  <a:gd name="connsiteX28" fmla="*/ 11017 w 1434233"/>
                  <a:gd name="connsiteY28" fmla="*/ 528809 h 1894901"/>
                  <a:gd name="connsiteX29" fmla="*/ 33051 w 1434233"/>
                  <a:gd name="connsiteY29" fmla="*/ 330506 h 1894901"/>
                  <a:gd name="connsiteX30" fmla="*/ 44068 w 1434233"/>
                  <a:gd name="connsiteY30" fmla="*/ 143219 h 1894901"/>
                  <a:gd name="connsiteX31" fmla="*/ 55085 w 1434233"/>
                  <a:gd name="connsiteY31" fmla="*/ 33050 h 1894901"/>
                  <a:gd name="connsiteX32" fmla="*/ 110169 w 1434233"/>
                  <a:gd name="connsiteY32" fmla="*/ 22033 h 1894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434233" h="1894901">
                    <a:moveTo>
                      <a:pt x="22034" y="0"/>
                    </a:moveTo>
                    <a:lnTo>
                      <a:pt x="484743" y="11016"/>
                    </a:lnTo>
                    <a:cubicBezTo>
                      <a:pt x="602359" y="13994"/>
                      <a:pt x="855643" y="12453"/>
                      <a:pt x="1013552" y="33050"/>
                    </a:cubicBezTo>
                    <a:cubicBezTo>
                      <a:pt x="1274558" y="67095"/>
                      <a:pt x="1041501" y="38253"/>
                      <a:pt x="1222873" y="77118"/>
                    </a:cubicBezTo>
                    <a:cubicBezTo>
                      <a:pt x="1248264" y="82559"/>
                      <a:pt x="1274285" y="84462"/>
                      <a:pt x="1299991" y="88134"/>
                    </a:cubicBezTo>
                    <a:cubicBezTo>
                      <a:pt x="1311008" y="91806"/>
                      <a:pt x="1324830" y="90940"/>
                      <a:pt x="1333041" y="99151"/>
                    </a:cubicBezTo>
                    <a:cubicBezTo>
                      <a:pt x="1341252" y="107363"/>
                      <a:pt x="1338865" y="121815"/>
                      <a:pt x="1344058" y="132202"/>
                    </a:cubicBezTo>
                    <a:cubicBezTo>
                      <a:pt x="1349979" y="144045"/>
                      <a:pt x="1360170" y="153410"/>
                      <a:pt x="1366092" y="165253"/>
                    </a:cubicBezTo>
                    <a:cubicBezTo>
                      <a:pt x="1371285" y="175640"/>
                      <a:pt x="1369855" y="189235"/>
                      <a:pt x="1377109" y="198303"/>
                    </a:cubicBezTo>
                    <a:cubicBezTo>
                      <a:pt x="1385380" y="208642"/>
                      <a:pt x="1399142" y="212992"/>
                      <a:pt x="1410159" y="220337"/>
                    </a:cubicBezTo>
                    <a:cubicBezTo>
                      <a:pt x="1413831" y="444347"/>
                      <a:pt x="1415843" y="668390"/>
                      <a:pt x="1421176" y="892366"/>
                    </a:cubicBezTo>
                    <a:cubicBezTo>
                      <a:pt x="1430516" y="1284656"/>
                      <a:pt x="1445173" y="1040403"/>
                      <a:pt x="1421176" y="1520327"/>
                    </a:cubicBezTo>
                    <a:cubicBezTo>
                      <a:pt x="1420060" y="1542637"/>
                      <a:pt x="1412930" y="1564263"/>
                      <a:pt x="1410159" y="1586428"/>
                    </a:cubicBezTo>
                    <a:cubicBezTo>
                      <a:pt x="1401910" y="1652423"/>
                      <a:pt x="1412826" y="1722981"/>
                      <a:pt x="1388126" y="1784732"/>
                    </a:cubicBezTo>
                    <a:cubicBezTo>
                      <a:pt x="1379500" y="1806297"/>
                      <a:pt x="1344058" y="1799421"/>
                      <a:pt x="1322024" y="1806766"/>
                    </a:cubicBezTo>
                    <a:lnTo>
                      <a:pt x="1288974" y="1817783"/>
                    </a:lnTo>
                    <a:cubicBezTo>
                      <a:pt x="1257471" y="1828284"/>
                      <a:pt x="1246443" y="1832899"/>
                      <a:pt x="1211856" y="1839816"/>
                    </a:cubicBezTo>
                    <a:cubicBezTo>
                      <a:pt x="1189952" y="1844197"/>
                      <a:pt x="1167426" y="1845415"/>
                      <a:pt x="1145755" y="1850833"/>
                    </a:cubicBezTo>
                    <a:cubicBezTo>
                      <a:pt x="1123223" y="1856466"/>
                      <a:pt x="1102185" y="1867234"/>
                      <a:pt x="1079653" y="1872867"/>
                    </a:cubicBezTo>
                    <a:cubicBezTo>
                      <a:pt x="1024320" y="1886701"/>
                      <a:pt x="1049950" y="1879096"/>
                      <a:pt x="1002535" y="1894901"/>
                    </a:cubicBezTo>
                    <a:lnTo>
                      <a:pt x="242371" y="1872867"/>
                    </a:lnTo>
                    <a:cubicBezTo>
                      <a:pt x="227258" y="1871951"/>
                      <a:pt x="213085" y="1865135"/>
                      <a:pt x="198304" y="1861850"/>
                    </a:cubicBezTo>
                    <a:cubicBezTo>
                      <a:pt x="180025" y="1857788"/>
                      <a:pt x="161386" y="1855375"/>
                      <a:pt x="143220" y="1850833"/>
                    </a:cubicBezTo>
                    <a:cubicBezTo>
                      <a:pt x="131954" y="1848016"/>
                      <a:pt x="121335" y="1843006"/>
                      <a:pt x="110169" y="1839816"/>
                    </a:cubicBezTo>
                    <a:cubicBezTo>
                      <a:pt x="95611" y="1835657"/>
                      <a:pt x="80791" y="1832472"/>
                      <a:pt x="66102" y="1828800"/>
                    </a:cubicBezTo>
                    <a:cubicBezTo>
                      <a:pt x="55085" y="1817783"/>
                      <a:pt x="40618" y="1809369"/>
                      <a:pt x="33051" y="1795749"/>
                    </a:cubicBezTo>
                    <a:cubicBezTo>
                      <a:pt x="21772" y="1775446"/>
                      <a:pt x="11017" y="1729648"/>
                      <a:pt x="11017" y="1729648"/>
                    </a:cubicBezTo>
                    <a:cubicBezTo>
                      <a:pt x="7345" y="1538689"/>
                      <a:pt x="0" y="1347765"/>
                      <a:pt x="0" y="1156771"/>
                    </a:cubicBezTo>
                    <a:cubicBezTo>
                      <a:pt x="0" y="947418"/>
                      <a:pt x="4951" y="738074"/>
                      <a:pt x="11017" y="528809"/>
                    </a:cubicBezTo>
                    <a:cubicBezTo>
                      <a:pt x="13727" y="435319"/>
                      <a:pt x="19898" y="409426"/>
                      <a:pt x="33051" y="330506"/>
                    </a:cubicBezTo>
                    <a:cubicBezTo>
                      <a:pt x="36723" y="268077"/>
                      <a:pt x="39448" y="205585"/>
                      <a:pt x="44068" y="143219"/>
                    </a:cubicBezTo>
                    <a:cubicBezTo>
                      <a:pt x="46794" y="106414"/>
                      <a:pt x="37412" y="65450"/>
                      <a:pt x="55085" y="33050"/>
                    </a:cubicBezTo>
                    <a:cubicBezTo>
                      <a:pt x="64051" y="16611"/>
                      <a:pt x="110169" y="22033"/>
                      <a:pt x="110169" y="22033"/>
                    </a:cubicBezTo>
                  </a:path>
                </a:pathLst>
              </a:cu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99"/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77EFC83A-48AA-7A3E-5304-4C1D49B380CB}"/>
                  </a:ext>
                </a:extLst>
              </p:cNvPr>
              <p:cNvGrpSpPr/>
              <p:nvPr/>
            </p:nvGrpSpPr>
            <p:grpSpPr>
              <a:xfrm>
                <a:off x="3059641" y="3542576"/>
                <a:ext cx="708320" cy="880807"/>
                <a:chOff x="1875187" y="2029403"/>
                <a:chExt cx="1774040" cy="2206047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3598F4A6-378C-DC26-65C7-EB0EDE3B888C}"/>
                    </a:ext>
                  </a:extLst>
                </p:cNvPr>
                <p:cNvGrpSpPr/>
                <p:nvPr/>
              </p:nvGrpSpPr>
              <p:grpSpPr>
                <a:xfrm>
                  <a:off x="2199084" y="2029403"/>
                  <a:ext cx="1450143" cy="1882478"/>
                  <a:chOff x="3116931" y="1770077"/>
                  <a:chExt cx="2248573" cy="2918947"/>
                </a:xfrm>
              </p:grpSpPr>
              <p:sp>
                <p:nvSpPr>
                  <p:cNvPr id="68" name="Freeform: Shape 59">
                    <a:extLst>
                      <a:ext uri="{FF2B5EF4-FFF2-40B4-BE49-F238E27FC236}">
                        <a16:creationId xmlns:a16="http://schemas.microsoft.com/office/drawing/2014/main" id="{BD6AE308-0C68-1B72-835F-6E0151175D85}"/>
                      </a:ext>
                    </a:extLst>
                  </p:cNvPr>
                  <p:cNvSpPr/>
                  <p:nvPr/>
                </p:nvSpPr>
                <p:spPr>
                  <a:xfrm flipH="1">
                    <a:off x="3116931" y="1795244"/>
                    <a:ext cx="45719" cy="2816603"/>
                  </a:xfrm>
                  <a:custGeom>
                    <a:avLst/>
                    <a:gdLst>
                      <a:gd name="connsiteX0" fmla="*/ 41944 w 41944"/>
                      <a:gd name="connsiteY0" fmla="*/ 0 h 2432807"/>
                      <a:gd name="connsiteX1" fmla="*/ 0 w 41944"/>
                      <a:gd name="connsiteY1" fmla="*/ 2432807 h 243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944" h="2432807">
                        <a:moveTo>
                          <a:pt x="41944" y="0"/>
                        </a:moveTo>
                        <a:cubicBezTo>
                          <a:pt x="30759" y="962636"/>
                          <a:pt x="19574" y="1925273"/>
                          <a:pt x="0" y="243280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69" name="Freeform: Shape 60">
                    <a:extLst>
                      <a:ext uri="{FF2B5EF4-FFF2-40B4-BE49-F238E27FC236}">
                        <a16:creationId xmlns:a16="http://schemas.microsoft.com/office/drawing/2014/main" id="{0AC6D4E2-B5F6-2C5A-F5A7-E1DD32E1DD53}"/>
                      </a:ext>
                    </a:extLst>
                  </p:cNvPr>
                  <p:cNvSpPr/>
                  <p:nvPr/>
                </p:nvSpPr>
                <p:spPr>
                  <a:xfrm>
                    <a:off x="3196206" y="1770077"/>
                    <a:ext cx="1749525" cy="65335"/>
                  </a:xfrm>
                  <a:custGeom>
                    <a:avLst/>
                    <a:gdLst>
                      <a:gd name="connsiteX0" fmla="*/ 0 w 2021746"/>
                      <a:gd name="connsiteY0" fmla="*/ 0 h 75501"/>
                      <a:gd name="connsiteX1" fmla="*/ 134223 w 2021746"/>
                      <a:gd name="connsiteY1" fmla="*/ 8389 h 75501"/>
                      <a:gd name="connsiteX2" fmla="*/ 243280 w 2021746"/>
                      <a:gd name="connsiteY2" fmla="*/ 41945 h 75501"/>
                      <a:gd name="connsiteX3" fmla="*/ 755009 w 2021746"/>
                      <a:gd name="connsiteY3" fmla="*/ 75501 h 75501"/>
                      <a:gd name="connsiteX4" fmla="*/ 1057012 w 2021746"/>
                      <a:gd name="connsiteY4" fmla="*/ 67112 h 75501"/>
                      <a:gd name="connsiteX5" fmla="*/ 1233181 w 2021746"/>
                      <a:gd name="connsiteY5" fmla="*/ 50334 h 75501"/>
                      <a:gd name="connsiteX6" fmla="*/ 1359016 w 2021746"/>
                      <a:gd name="connsiteY6" fmla="*/ 33556 h 75501"/>
                      <a:gd name="connsiteX7" fmla="*/ 2021746 w 2021746"/>
                      <a:gd name="connsiteY7" fmla="*/ 25167 h 7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021746" h="75501">
                        <a:moveTo>
                          <a:pt x="0" y="0"/>
                        </a:moveTo>
                        <a:cubicBezTo>
                          <a:pt x="44741" y="2796"/>
                          <a:pt x="90047" y="772"/>
                          <a:pt x="134223" y="8389"/>
                        </a:cubicBezTo>
                        <a:cubicBezTo>
                          <a:pt x="171704" y="14851"/>
                          <a:pt x="205466" y="37857"/>
                          <a:pt x="243280" y="41945"/>
                        </a:cubicBezTo>
                        <a:cubicBezTo>
                          <a:pt x="413232" y="60318"/>
                          <a:pt x="755009" y="75501"/>
                          <a:pt x="755009" y="75501"/>
                        </a:cubicBezTo>
                        <a:lnTo>
                          <a:pt x="1057012" y="67112"/>
                        </a:lnTo>
                        <a:cubicBezTo>
                          <a:pt x="1069654" y="66574"/>
                          <a:pt x="1216482" y="52338"/>
                          <a:pt x="1233181" y="50334"/>
                        </a:cubicBezTo>
                        <a:cubicBezTo>
                          <a:pt x="1275196" y="45292"/>
                          <a:pt x="1316722" y="34935"/>
                          <a:pt x="1359016" y="33556"/>
                        </a:cubicBezTo>
                        <a:cubicBezTo>
                          <a:pt x="1579826" y="26356"/>
                          <a:pt x="1800818" y="25167"/>
                          <a:pt x="2021746" y="2516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70" name="Freeform: Shape 61">
                    <a:extLst>
                      <a:ext uri="{FF2B5EF4-FFF2-40B4-BE49-F238E27FC236}">
                        <a16:creationId xmlns:a16="http://schemas.microsoft.com/office/drawing/2014/main" id="{4F3E2384-7429-1120-E569-663D28D0E814}"/>
                      </a:ext>
                    </a:extLst>
                  </p:cNvPr>
                  <p:cNvSpPr/>
                  <p:nvPr/>
                </p:nvSpPr>
                <p:spPr>
                  <a:xfrm>
                    <a:off x="5025005" y="1812022"/>
                    <a:ext cx="327916" cy="293615"/>
                  </a:xfrm>
                  <a:custGeom>
                    <a:avLst/>
                    <a:gdLst>
                      <a:gd name="connsiteX0" fmla="*/ 0 w 327916"/>
                      <a:gd name="connsiteY0" fmla="*/ 0 h 293615"/>
                      <a:gd name="connsiteX1" fmla="*/ 226503 w 327916"/>
                      <a:gd name="connsiteY1" fmla="*/ 201336 h 293615"/>
                      <a:gd name="connsiteX2" fmla="*/ 251670 w 327916"/>
                      <a:gd name="connsiteY2" fmla="*/ 218114 h 293615"/>
                      <a:gd name="connsiteX3" fmla="*/ 268448 w 327916"/>
                      <a:gd name="connsiteY3" fmla="*/ 243281 h 293615"/>
                      <a:gd name="connsiteX4" fmla="*/ 327171 w 327916"/>
                      <a:gd name="connsiteY4" fmla="*/ 285226 h 293615"/>
                      <a:gd name="connsiteX5" fmla="*/ 327171 w 327916"/>
                      <a:gd name="connsiteY5" fmla="*/ 293615 h 293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27916" h="293615">
                        <a:moveTo>
                          <a:pt x="0" y="0"/>
                        </a:moveTo>
                        <a:cubicBezTo>
                          <a:pt x="75501" y="67112"/>
                          <a:pt x="150166" y="135177"/>
                          <a:pt x="226503" y="201336"/>
                        </a:cubicBezTo>
                        <a:cubicBezTo>
                          <a:pt x="234122" y="207939"/>
                          <a:pt x="244541" y="210985"/>
                          <a:pt x="251670" y="218114"/>
                        </a:cubicBezTo>
                        <a:cubicBezTo>
                          <a:pt x="258799" y="225243"/>
                          <a:pt x="260703" y="236826"/>
                          <a:pt x="268448" y="243281"/>
                        </a:cubicBezTo>
                        <a:cubicBezTo>
                          <a:pt x="318161" y="284708"/>
                          <a:pt x="287901" y="232865"/>
                          <a:pt x="327171" y="285226"/>
                        </a:cubicBezTo>
                        <a:cubicBezTo>
                          <a:pt x="328849" y="287463"/>
                          <a:pt x="327171" y="290819"/>
                          <a:pt x="327171" y="293615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71" name="Freeform: Shape 62">
                    <a:extLst>
                      <a:ext uri="{FF2B5EF4-FFF2-40B4-BE49-F238E27FC236}">
                        <a16:creationId xmlns:a16="http://schemas.microsoft.com/office/drawing/2014/main" id="{AD9CEAC6-BED3-62CA-B51C-4B31C452136E}"/>
                      </a:ext>
                    </a:extLst>
                  </p:cNvPr>
                  <p:cNvSpPr/>
                  <p:nvPr/>
                </p:nvSpPr>
                <p:spPr>
                  <a:xfrm>
                    <a:off x="5323560" y="2179040"/>
                    <a:ext cx="41944" cy="2432807"/>
                  </a:xfrm>
                  <a:custGeom>
                    <a:avLst/>
                    <a:gdLst>
                      <a:gd name="connsiteX0" fmla="*/ 41944 w 41944"/>
                      <a:gd name="connsiteY0" fmla="*/ 0 h 2432807"/>
                      <a:gd name="connsiteX1" fmla="*/ 0 w 41944"/>
                      <a:gd name="connsiteY1" fmla="*/ 2432807 h 243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944" h="2432807">
                        <a:moveTo>
                          <a:pt x="41944" y="0"/>
                        </a:moveTo>
                        <a:cubicBezTo>
                          <a:pt x="30759" y="962636"/>
                          <a:pt x="19574" y="1925273"/>
                          <a:pt x="0" y="243280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72" name="Freeform: Shape 63">
                    <a:extLst>
                      <a:ext uri="{FF2B5EF4-FFF2-40B4-BE49-F238E27FC236}">
                        <a16:creationId xmlns:a16="http://schemas.microsoft.com/office/drawing/2014/main" id="{D780791D-1F13-DC65-AED3-051D5535AA10}"/>
                      </a:ext>
                    </a:extLst>
                  </p:cNvPr>
                  <p:cNvSpPr/>
                  <p:nvPr/>
                </p:nvSpPr>
                <p:spPr>
                  <a:xfrm flipV="1">
                    <a:off x="3212564" y="4611847"/>
                    <a:ext cx="2061082" cy="77177"/>
                  </a:xfrm>
                  <a:custGeom>
                    <a:avLst/>
                    <a:gdLst>
                      <a:gd name="connsiteX0" fmla="*/ 0 w 2382473"/>
                      <a:gd name="connsiteY0" fmla="*/ 50334 h 50334"/>
                      <a:gd name="connsiteX1" fmla="*/ 453005 w 2382473"/>
                      <a:gd name="connsiteY1" fmla="*/ 41945 h 50334"/>
                      <a:gd name="connsiteX2" fmla="*/ 696286 w 2382473"/>
                      <a:gd name="connsiteY2" fmla="*/ 25167 h 50334"/>
                      <a:gd name="connsiteX3" fmla="*/ 746620 w 2382473"/>
                      <a:gd name="connsiteY3" fmla="*/ 16778 h 50334"/>
                      <a:gd name="connsiteX4" fmla="*/ 1174458 w 2382473"/>
                      <a:gd name="connsiteY4" fmla="*/ 8389 h 50334"/>
                      <a:gd name="connsiteX5" fmla="*/ 1526796 w 2382473"/>
                      <a:gd name="connsiteY5" fmla="*/ 0 h 50334"/>
                      <a:gd name="connsiteX6" fmla="*/ 1996579 w 2382473"/>
                      <a:gd name="connsiteY6" fmla="*/ 8389 h 50334"/>
                      <a:gd name="connsiteX7" fmla="*/ 2248249 w 2382473"/>
                      <a:gd name="connsiteY7" fmla="*/ 16778 h 50334"/>
                      <a:gd name="connsiteX8" fmla="*/ 2382473 w 2382473"/>
                      <a:gd name="connsiteY8" fmla="*/ 25167 h 50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382473" h="50334">
                        <a:moveTo>
                          <a:pt x="0" y="50334"/>
                        </a:moveTo>
                        <a:lnTo>
                          <a:pt x="453005" y="41945"/>
                        </a:lnTo>
                        <a:cubicBezTo>
                          <a:pt x="534238" y="39009"/>
                          <a:pt x="615297" y="32109"/>
                          <a:pt x="696286" y="25167"/>
                        </a:cubicBezTo>
                        <a:cubicBezTo>
                          <a:pt x="713233" y="23714"/>
                          <a:pt x="729621" y="17374"/>
                          <a:pt x="746620" y="16778"/>
                        </a:cubicBezTo>
                        <a:cubicBezTo>
                          <a:pt x="889172" y="11776"/>
                          <a:pt x="1031851" y="11456"/>
                          <a:pt x="1174458" y="8389"/>
                        </a:cubicBezTo>
                        <a:lnTo>
                          <a:pt x="1526796" y="0"/>
                        </a:lnTo>
                        <a:lnTo>
                          <a:pt x="1996579" y="8389"/>
                        </a:lnTo>
                        <a:cubicBezTo>
                          <a:pt x="2080493" y="10340"/>
                          <a:pt x="2164417" y="12586"/>
                          <a:pt x="2248249" y="16778"/>
                        </a:cubicBezTo>
                        <a:cubicBezTo>
                          <a:pt x="2449418" y="26836"/>
                          <a:pt x="2243985" y="25167"/>
                          <a:pt x="2382473" y="2516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73" name="Freeform: Shape 64">
                    <a:extLst>
                      <a:ext uri="{FF2B5EF4-FFF2-40B4-BE49-F238E27FC236}">
                        <a16:creationId xmlns:a16="http://schemas.microsoft.com/office/drawing/2014/main" id="{EC1FF063-8D21-E5AF-21D8-C63C2983CFFC}"/>
                      </a:ext>
                    </a:extLst>
                  </p:cNvPr>
                  <p:cNvSpPr/>
                  <p:nvPr/>
                </p:nvSpPr>
                <p:spPr>
                  <a:xfrm>
                    <a:off x="3313651" y="2147582"/>
                    <a:ext cx="1661021" cy="75501"/>
                  </a:xfrm>
                  <a:custGeom>
                    <a:avLst/>
                    <a:gdLst>
                      <a:gd name="connsiteX0" fmla="*/ 0 w 1661021"/>
                      <a:gd name="connsiteY0" fmla="*/ 25167 h 75501"/>
                      <a:gd name="connsiteX1" fmla="*/ 134224 w 1661021"/>
                      <a:gd name="connsiteY1" fmla="*/ 8389 h 75501"/>
                      <a:gd name="connsiteX2" fmla="*/ 176169 w 1661021"/>
                      <a:gd name="connsiteY2" fmla="*/ 0 h 75501"/>
                      <a:gd name="connsiteX3" fmla="*/ 209725 w 1661021"/>
                      <a:gd name="connsiteY3" fmla="*/ 8389 h 75501"/>
                      <a:gd name="connsiteX4" fmla="*/ 260059 w 1661021"/>
                      <a:gd name="connsiteY4" fmla="*/ 41945 h 75501"/>
                      <a:gd name="connsiteX5" fmla="*/ 343949 w 1661021"/>
                      <a:gd name="connsiteY5" fmla="*/ 33556 h 75501"/>
                      <a:gd name="connsiteX6" fmla="*/ 385894 w 1661021"/>
                      <a:gd name="connsiteY6" fmla="*/ 25167 h 75501"/>
                      <a:gd name="connsiteX7" fmla="*/ 419450 w 1661021"/>
                      <a:gd name="connsiteY7" fmla="*/ 16778 h 75501"/>
                      <a:gd name="connsiteX8" fmla="*/ 696287 w 1661021"/>
                      <a:gd name="connsiteY8" fmla="*/ 0 h 75501"/>
                      <a:gd name="connsiteX9" fmla="*/ 872455 w 1661021"/>
                      <a:gd name="connsiteY9" fmla="*/ 8389 h 75501"/>
                      <a:gd name="connsiteX10" fmla="*/ 897622 w 1661021"/>
                      <a:gd name="connsiteY10" fmla="*/ 16778 h 75501"/>
                      <a:gd name="connsiteX11" fmla="*/ 1082180 w 1661021"/>
                      <a:gd name="connsiteY11" fmla="*/ 25167 h 75501"/>
                      <a:gd name="connsiteX12" fmla="*/ 1199626 w 1661021"/>
                      <a:gd name="connsiteY12" fmla="*/ 16778 h 75501"/>
                      <a:gd name="connsiteX13" fmla="*/ 1300294 w 1661021"/>
                      <a:gd name="connsiteY13" fmla="*/ 8389 h 75501"/>
                      <a:gd name="connsiteX14" fmla="*/ 1392573 w 1661021"/>
                      <a:gd name="connsiteY14" fmla="*/ 25167 h 75501"/>
                      <a:gd name="connsiteX15" fmla="*/ 1459685 w 1661021"/>
                      <a:gd name="connsiteY15" fmla="*/ 50334 h 75501"/>
                      <a:gd name="connsiteX16" fmla="*/ 1484852 w 1661021"/>
                      <a:gd name="connsiteY16" fmla="*/ 67112 h 75501"/>
                      <a:gd name="connsiteX17" fmla="*/ 1510019 w 1661021"/>
                      <a:gd name="connsiteY17" fmla="*/ 75501 h 75501"/>
                      <a:gd name="connsiteX18" fmla="*/ 1543575 w 1661021"/>
                      <a:gd name="connsiteY18" fmla="*/ 67112 h 75501"/>
                      <a:gd name="connsiteX19" fmla="*/ 1593909 w 1661021"/>
                      <a:gd name="connsiteY19" fmla="*/ 50334 h 75501"/>
                      <a:gd name="connsiteX20" fmla="*/ 1661021 w 1661021"/>
                      <a:gd name="connsiteY20" fmla="*/ 50334 h 7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661021" h="75501">
                        <a:moveTo>
                          <a:pt x="0" y="25167"/>
                        </a:moveTo>
                        <a:cubicBezTo>
                          <a:pt x="49166" y="19704"/>
                          <a:pt x="86344" y="16369"/>
                          <a:pt x="134224" y="8389"/>
                        </a:cubicBezTo>
                        <a:cubicBezTo>
                          <a:pt x="148289" y="6045"/>
                          <a:pt x="162187" y="2796"/>
                          <a:pt x="176169" y="0"/>
                        </a:cubicBezTo>
                        <a:cubicBezTo>
                          <a:pt x="187354" y="2796"/>
                          <a:pt x="199715" y="2669"/>
                          <a:pt x="209725" y="8389"/>
                        </a:cubicBezTo>
                        <a:cubicBezTo>
                          <a:pt x="297700" y="58661"/>
                          <a:pt x="181483" y="15753"/>
                          <a:pt x="260059" y="41945"/>
                        </a:cubicBezTo>
                        <a:cubicBezTo>
                          <a:pt x="288022" y="39149"/>
                          <a:pt x="316093" y="37270"/>
                          <a:pt x="343949" y="33556"/>
                        </a:cubicBezTo>
                        <a:cubicBezTo>
                          <a:pt x="358082" y="31672"/>
                          <a:pt x="371975" y="28260"/>
                          <a:pt x="385894" y="25167"/>
                        </a:cubicBezTo>
                        <a:cubicBezTo>
                          <a:pt x="397149" y="22666"/>
                          <a:pt x="407958" y="17710"/>
                          <a:pt x="419450" y="16778"/>
                        </a:cubicBezTo>
                        <a:cubicBezTo>
                          <a:pt x="511596" y="9307"/>
                          <a:pt x="604008" y="5593"/>
                          <a:pt x="696287" y="0"/>
                        </a:cubicBezTo>
                        <a:cubicBezTo>
                          <a:pt x="755010" y="2796"/>
                          <a:pt x="813869" y="3507"/>
                          <a:pt x="872455" y="8389"/>
                        </a:cubicBezTo>
                        <a:cubicBezTo>
                          <a:pt x="881267" y="9123"/>
                          <a:pt x="888807" y="16073"/>
                          <a:pt x="897622" y="16778"/>
                        </a:cubicBezTo>
                        <a:cubicBezTo>
                          <a:pt x="959009" y="21689"/>
                          <a:pt x="1020661" y="22371"/>
                          <a:pt x="1082180" y="25167"/>
                        </a:cubicBezTo>
                        <a:lnTo>
                          <a:pt x="1199626" y="16778"/>
                        </a:lnTo>
                        <a:cubicBezTo>
                          <a:pt x="1233199" y="14195"/>
                          <a:pt x="1266622" y="8389"/>
                          <a:pt x="1300294" y="8389"/>
                        </a:cubicBezTo>
                        <a:cubicBezTo>
                          <a:pt x="1311027" y="8389"/>
                          <a:pt x="1378935" y="22439"/>
                          <a:pt x="1392573" y="25167"/>
                        </a:cubicBezTo>
                        <a:cubicBezTo>
                          <a:pt x="1451594" y="64514"/>
                          <a:pt x="1376755" y="19235"/>
                          <a:pt x="1459685" y="50334"/>
                        </a:cubicBezTo>
                        <a:cubicBezTo>
                          <a:pt x="1469125" y="53874"/>
                          <a:pt x="1475834" y="62603"/>
                          <a:pt x="1484852" y="67112"/>
                        </a:cubicBezTo>
                        <a:cubicBezTo>
                          <a:pt x="1492761" y="71067"/>
                          <a:pt x="1501630" y="72705"/>
                          <a:pt x="1510019" y="75501"/>
                        </a:cubicBezTo>
                        <a:cubicBezTo>
                          <a:pt x="1521204" y="72705"/>
                          <a:pt x="1532532" y="70425"/>
                          <a:pt x="1543575" y="67112"/>
                        </a:cubicBezTo>
                        <a:cubicBezTo>
                          <a:pt x="1560515" y="62030"/>
                          <a:pt x="1576223" y="50334"/>
                          <a:pt x="1593909" y="50334"/>
                        </a:cubicBezTo>
                        <a:lnTo>
                          <a:pt x="1661021" y="50334"/>
                        </a:ln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74" name="Freeform: Shape 65">
                    <a:extLst>
                      <a:ext uri="{FF2B5EF4-FFF2-40B4-BE49-F238E27FC236}">
                        <a16:creationId xmlns:a16="http://schemas.microsoft.com/office/drawing/2014/main" id="{BB2C481B-3244-592E-D5C0-AD7119BDD40E}"/>
                      </a:ext>
                    </a:extLst>
                  </p:cNvPr>
                  <p:cNvSpPr/>
                  <p:nvPr/>
                </p:nvSpPr>
                <p:spPr>
                  <a:xfrm>
                    <a:off x="3330429" y="2313497"/>
                    <a:ext cx="864066" cy="33556"/>
                  </a:xfrm>
                  <a:custGeom>
                    <a:avLst/>
                    <a:gdLst>
                      <a:gd name="connsiteX0" fmla="*/ 0 w 864066"/>
                      <a:gd name="connsiteY0" fmla="*/ 0 h 33556"/>
                      <a:gd name="connsiteX1" fmla="*/ 75501 w 864066"/>
                      <a:gd name="connsiteY1" fmla="*/ 16778 h 33556"/>
                      <a:gd name="connsiteX2" fmla="*/ 125835 w 864066"/>
                      <a:gd name="connsiteY2" fmla="*/ 33556 h 33556"/>
                      <a:gd name="connsiteX3" fmla="*/ 176169 w 864066"/>
                      <a:gd name="connsiteY3" fmla="*/ 25167 h 33556"/>
                      <a:gd name="connsiteX4" fmla="*/ 201336 w 864066"/>
                      <a:gd name="connsiteY4" fmla="*/ 16778 h 33556"/>
                      <a:gd name="connsiteX5" fmla="*/ 260059 w 864066"/>
                      <a:gd name="connsiteY5" fmla="*/ 0 h 33556"/>
                      <a:gd name="connsiteX6" fmla="*/ 343949 w 864066"/>
                      <a:gd name="connsiteY6" fmla="*/ 0 h 33556"/>
                      <a:gd name="connsiteX7" fmla="*/ 419450 w 864066"/>
                      <a:gd name="connsiteY7" fmla="*/ 8389 h 33556"/>
                      <a:gd name="connsiteX8" fmla="*/ 453006 w 864066"/>
                      <a:gd name="connsiteY8" fmla="*/ 16778 h 33556"/>
                      <a:gd name="connsiteX9" fmla="*/ 528507 w 864066"/>
                      <a:gd name="connsiteY9" fmla="*/ 0 h 33556"/>
                      <a:gd name="connsiteX10" fmla="*/ 604008 w 864066"/>
                      <a:gd name="connsiteY10" fmla="*/ 16778 h 33556"/>
                      <a:gd name="connsiteX11" fmla="*/ 864066 w 864066"/>
                      <a:gd name="connsiteY11" fmla="*/ 25167 h 335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64066" h="33556">
                        <a:moveTo>
                          <a:pt x="0" y="0"/>
                        </a:moveTo>
                        <a:cubicBezTo>
                          <a:pt x="23948" y="4790"/>
                          <a:pt x="51807" y="9670"/>
                          <a:pt x="75501" y="16778"/>
                        </a:cubicBezTo>
                        <a:cubicBezTo>
                          <a:pt x="92441" y="21860"/>
                          <a:pt x="125835" y="33556"/>
                          <a:pt x="125835" y="33556"/>
                        </a:cubicBezTo>
                        <a:cubicBezTo>
                          <a:pt x="142613" y="30760"/>
                          <a:pt x="159565" y="28857"/>
                          <a:pt x="176169" y="25167"/>
                        </a:cubicBezTo>
                        <a:cubicBezTo>
                          <a:pt x="184801" y="23249"/>
                          <a:pt x="192833" y="19207"/>
                          <a:pt x="201336" y="16778"/>
                        </a:cubicBezTo>
                        <a:cubicBezTo>
                          <a:pt x="275072" y="-4289"/>
                          <a:pt x="199717" y="20114"/>
                          <a:pt x="260059" y="0"/>
                        </a:cubicBezTo>
                        <a:cubicBezTo>
                          <a:pt x="338001" y="19486"/>
                          <a:pt x="241104" y="0"/>
                          <a:pt x="343949" y="0"/>
                        </a:cubicBezTo>
                        <a:cubicBezTo>
                          <a:pt x="369271" y="0"/>
                          <a:pt x="394283" y="5593"/>
                          <a:pt x="419450" y="8389"/>
                        </a:cubicBezTo>
                        <a:cubicBezTo>
                          <a:pt x="430635" y="11185"/>
                          <a:pt x="441476" y="16778"/>
                          <a:pt x="453006" y="16778"/>
                        </a:cubicBezTo>
                        <a:cubicBezTo>
                          <a:pt x="482534" y="16778"/>
                          <a:pt x="502554" y="8651"/>
                          <a:pt x="528507" y="0"/>
                        </a:cubicBezTo>
                        <a:cubicBezTo>
                          <a:pt x="553674" y="5593"/>
                          <a:pt x="578385" y="13931"/>
                          <a:pt x="604008" y="16778"/>
                        </a:cubicBezTo>
                        <a:cubicBezTo>
                          <a:pt x="697657" y="27183"/>
                          <a:pt x="772129" y="25167"/>
                          <a:pt x="864066" y="2516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75" name="Freeform: Shape 66">
                    <a:extLst>
                      <a:ext uri="{FF2B5EF4-FFF2-40B4-BE49-F238E27FC236}">
                        <a16:creationId xmlns:a16="http://schemas.microsoft.com/office/drawing/2014/main" id="{FA76C8CF-1F9B-5ABA-84C2-837F51FEAFF9}"/>
                      </a:ext>
                    </a:extLst>
                  </p:cNvPr>
                  <p:cNvSpPr/>
                  <p:nvPr/>
                </p:nvSpPr>
                <p:spPr>
                  <a:xfrm>
                    <a:off x="3330430" y="2554796"/>
                    <a:ext cx="1506244" cy="75501"/>
                  </a:xfrm>
                  <a:custGeom>
                    <a:avLst/>
                    <a:gdLst>
                      <a:gd name="connsiteX0" fmla="*/ 0 w 864066"/>
                      <a:gd name="connsiteY0" fmla="*/ 0 h 33556"/>
                      <a:gd name="connsiteX1" fmla="*/ 75501 w 864066"/>
                      <a:gd name="connsiteY1" fmla="*/ 16778 h 33556"/>
                      <a:gd name="connsiteX2" fmla="*/ 125835 w 864066"/>
                      <a:gd name="connsiteY2" fmla="*/ 33556 h 33556"/>
                      <a:gd name="connsiteX3" fmla="*/ 176169 w 864066"/>
                      <a:gd name="connsiteY3" fmla="*/ 25167 h 33556"/>
                      <a:gd name="connsiteX4" fmla="*/ 201336 w 864066"/>
                      <a:gd name="connsiteY4" fmla="*/ 16778 h 33556"/>
                      <a:gd name="connsiteX5" fmla="*/ 260059 w 864066"/>
                      <a:gd name="connsiteY5" fmla="*/ 0 h 33556"/>
                      <a:gd name="connsiteX6" fmla="*/ 343949 w 864066"/>
                      <a:gd name="connsiteY6" fmla="*/ 0 h 33556"/>
                      <a:gd name="connsiteX7" fmla="*/ 419450 w 864066"/>
                      <a:gd name="connsiteY7" fmla="*/ 8389 h 33556"/>
                      <a:gd name="connsiteX8" fmla="*/ 453006 w 864066"/>
                      <a:gd name="connsiteY8" fmla="*/ 16778 h 33556"/>
                      <a:gd name="connsiteX9" fmla="*/ 528507 w 864066"/>
                      <a:gd name="connsiteY9" fmla="*/ 0 h 33556"/>
                      <a:gd name="connsiteX10" fmla="*/ 604008 w 864066"/>
                      <a:gd name="connsiteY10" fmla="*/ 16778 h 33556"/>
                      <a:gd name="connsiteX11" fmla="*/ 864066 w 864066"/>
                      <a:gd name="connsiteY11" fmla="*/ 25167 h 335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64066" h="33556">
                        <a:moveTo>
                          <a:pt x="0" y="0"/>
                        </a:moveTo>
                        <a:cubicBezTo>
                          <a:pt x="23948" y="4790"/>
                          <a:pt x="51807" y="9670"/>
                          <a:pt x="75501" y="16778"/>
                        </a:cubicBezTo>
                        <a:cubicBezTo>
                          <a:pt x="92441" y="21860"/>
                          <a:pt x="125835" y="33556"/>
                          <a:pt x="125835" y="33556"/>
                        </a:cubicBezTo>
                        <a:cubicBezTo>
                          <a:pt x="142613" y="30760"/>
                          <a:pt x="159565" y="28857"/>
                          <a:pt x="176169" y="25167"/>
                        </a:cubicBezTo>
                        <a:cubicBezTo>
                          <a:pt x="184801" y="23249"/>
                          <a:pt x="192833" y="19207"/>
                          <a:pt x="201336" y="16778"/>
                        </a:cubicBezTo>
                        <a:cubicBezTo>
                          <a:pt x="275072" y="-4289"/>
                          <a:pt x="199717" y="20114"/>
                          <a:pt x="260059" y="0"/>
                        </a:cubicBezTo>
                        <a:cubicBezTo>
                          <a:pt x="338001" y="19486"/>
                          <a:pt x="241104" y="0"/>
                          <a:pt x="343949" y="0"/>
                        </a:cubicBezTo>
                        <a:cubicBezTo>
                          <a:pt x="369271" y="0"/>
                          <a:pt x="394283" y="5593"/>
                          <a:pt x="419450" y="8389"/>
                        </a:cubicBezTo>
                        <a:cubicBezTo>
                          <a:pt x="430635" y="11185"/>
                          <a:pt x="441476" y="16778"/>
                          <a:pt x="453006" y="16778"/>
                        </a:cubicBezTo>
                        <a:cubicBezTo>
                          <a:pt x="482534" y="16778"/>
                          <a:pt x="502554" y="8651"/>
                          <a:pt x="528507" y="0"/>
                        </a:cubicBezTo>
                        <a:cubicBezTo>
                          <a:pt x="553674" y="5593"/>
                          <a:pt x="578385" y="13931"/>
                          <a:pt x="604008" y="16778"/>
                        </a:cubicBezTo>
                        <a:cubicBezTo>
                          <a:pt x="697657" y="27183"/>
                          <a:pt x="772129" y="25167"/>
                          <a:pt x="864066" y="2516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76" name="Freeform: Shape 67">
                    <a:extLst>
                      <a:ext uri="{FF2B5EF4-FFF2-40B4-BE49-F238E27FC236}">
                        <a16:creationId xmlns:a16="http://schemas.microsoft.com/office/drawing/2014/main" id="{F254402F-0440-B57F-8BF1-E739A58F7889}"/>
                      </a:ext>
                    </a:extLst>
                  </p:cNvPr>
                  <p:cNvSpPr/>
                  <p:nvPr/>
                </p:nvSpPr>
                <p:spPr>
                  <a:xfrm>
                    <a:off x="3343275" y="2792335"/>
                    <a:ext cx="1654969" cy="93661"/>
                  </a:xfrm>
                  <a:custGeom>
                    <a:avLst/>
                    <a:gdLst>
                      <a:gd name="connsiteX0" fmla="*/ 0 w 1654969"/>
                      <a:gd name="connsiteY0" fmla="*/ 61913 h 93661"/>
                      <a:gd name="connsiteX1" fmla="*/ 26194 w 1654969"/>
                      <a:gd name="connsiteY1" fmla="*/ 47625 h 93661"/>
                      <a:gd name="connsiteX2" fmla="*/ 38100 w 1654969"/>
                      <a:gd name="connsiteY2" fmla="*/ 45244 h 93661"/>
                      <a:gd name="connsiteX3" fmla="*/ 59531 w 1654969"/>
                      <a:gd name="connsiteY3" fmla="*/ 35719 h 93661"/>
                      <a:gd name="connsiteX4" fmla="*/ 73819 w 1654969"/>
                      <a:gd name="connsiteY4" fmla="*/ 33338 h 93661"/>
                      <a:gd name="connsiteX5" fmla="*/ 100013 w 1654969"/>
                      <a:gd name="connsiteY5" fmla="*/ 42863 h 93661"/>
                      <a:gd name="connsiteX6" fmla="*/ 123825 w 1654969"/>
                      <a:gd name="connsiteY6" fmla="*/ 57150 h 93661"/>
                      <a:gd name="connsiteX7" fmla="*/ 133350 w 1654969"/>
                      <a:gd name="connsiteY7" fmla="*/ 66675 h 93661"/>
                      <a:gd name="connsiteX8" fmla="*/ 157163 w 1654969"/>
                      <a:gd name="connsiteY8" fmla="*/ 83344 h 93661"/>
                      <a:gd name="connsiteX9" fmla="*/ 164306 w 1654969"/>
                      <a:gd name="connsiteY9" fmla="*/ 85725 h 93661"/>
                      <a:gd name="connsiteX10" fmla="*/ 216694 w 1654969"/>
                      <a:gd name="connsiteY10" fmla="*/ 88107 h 93661"/>
                      <a:gd name="connsiteX11" fmla="*/ 230981 w 1654969"/>
                      <a:gd name="connsiteY11" fmla="*/ 83344 h 93661"/>
                      <a:gd name="connsiteX12" fmla="*/ 302419 w 1654969"/>
                      <a:gd name="connsiteY12" fmla="*/ 76200 h 93661"/>
                      <a:gd name="connsiteX13" fmla="*/ 354806 w 1654969"/>
                      <a:gd name="connsiteY13" fmla="*/ 71438 h 93661"/>
                      <a:gd name="connsiteX14" fmla="*/ 457200 w 1654969"/>
                      <a:gd name="connsiteY14" fmla="*/ 69057 h 93661"/>
                      <a:gd name="connsiteX15" fmla="*/ 464344 w 1654969"/>
                      <a:gd name="connsiteY15" fmla="*/ 76200 h 93661"/>
                      <a:gd name="connsiteX16" fmla="*/ 478631 w 1654969"/>
                      <a:gd name="connsiteY16" fmla="*/ 80963 h 93661"/>
                      <a:gd name="connsiteX17" fmla="*/ 495300 w 1654969"/>
                      <a:gd name="connsiteY17" fmla="*/ 85725 h 93661"/>
                      <a:gd name="connsiteX18" fmla="*/ 535781 w 1654969"/>
                      <a:gd name="connsiteY18" fmla="*/ 83344 h 93661"/>
                      <a:gd name="connsiteX19" fmla="*/ 588169 w 1654969"/>
                      <a:gd name="connsiteY19" fmla="*/ 76200 h 93661"/>
                      <a:gd name="connsiteX20" fmla="*/ 597694 w 1654969"/>
                      <a:gd name="connsiteY20" fmla="*/ 73819 h 93661"/>
                      <a:gd name="connsiteX21" fmla="*/ 623888 w 1654969"/>
                      <a:gd name="connsiteY21" fmla="*/ 61913 h 93661"/>
                      <a:gd name="connsiteX22" fmla="*/ 650081 w 1654969"/>
                      <a:gd name="connsiteY22" fmla="*/ 52388 h 93661"/>
                      <a:gd name="connsiteX23" fmla="*/ 664369 w 1654969"/>
                      <a:gd name="connsiteY23" fmla="*/ 45244 h 93661"/>
                      <a:gd name="connsiteX24" fmla="*/ 688181 w 1654969"/>
                      <a:gd name="connsiteY24" fmla="*/ 38100 h 93661"/>
                      <a:gd name="connsiteX25" fmla="*/ 723900 w 1654969"/>
                      <a:gd name="connsiteY25" fmla="*/ 40482 h 93661"/>
                      <a:gd name="connsiteX26" fmla="*/ 731044 w 1654969"/>
                      <a:gd name="connsiteY26" fmla="*/ 45244 h 93661"/>
                      <a:gd name="connsiteX27" fmla="*/ 742950 w 1654969"/>
                      <a:gd name="connsiteY27" fmla="*/ 47625 h 93661"/>
                      <a:gd name="connsiteX28" fmla="*/ 795338 w 1654969"/>
                      <a:gd name="connsiteY28" fmla="*/ 50007 h 93661"/>
                      <a:gd name="connsiteX29" fmla="*/ 838200 w 1654969"/>
                      <a:gd name="connsiteY29" fmla="*/ 38100 h 93661"/>
                      <a:gd name="connsiteX30" fmla="*/ 852488 w 1654969"/>
                      <a:gd name="connsiteY30" fmla="*/ 33338 h 93661"/>
                      <a:gd name="connsiteX31" fmla="*/ 881063 w 1654969"/>
                      <a:gd name="connsiteY31" fmla="*/ 19050 h 93661"/>
                      <a:gd name="connsiteX32" fmla="*/ 892969 w 1654969"/>
                      <a:gd name="connsiteY32" fmla="*/ 14288 h 93661"/>
                      <a:gd name="connsiteX33" fmla="*/ 912019 w 1654969"/>
                      <a:gd name="connsiteY33" fmla="*/ 11907 h 93661"/>
                      <a:gd name="connsiteX34" fmla="*/ 950119 w 1654969"/>
                      <a:gd name="connsiteY34" fmla="*/ 9525 h 93661"/>
                      <a:gd name="connsiteX35" fmla="*/ 954881 w 1654969"/>
                      <a:gd name="connsiteY35" fmla="*/ 19050 h 93661"/>
                      <a:gd name="connsiteX36" fmla="*/ 962025 w 1654969"/>
                      <a:gd name="connsiteY36" fmla="*/ 23813 h 93661"/>
                      <a:gd name="connsiteX37" fmla="*/ 964406 w 1654969"/>
                      <a:gd name="connsiteY37" fmla="*/ 30957 h 93661"/>
                      <a:gd name="connsiteX38" fmla="*/ 992981 w 1654969"/>
                      <a:gd name="connsiteY38" fmla="*/ 47625 h 93661"/>
                      <a:gd name="connsiteX39" fmla="*/ 1071563 w 1654969"/>
                      <a:gd name="connsiteY39" fmla="*/ 35719 h 93661"/>
                      <a:gd name="connsiteX40" fmla="*/ 1083469 w 1654969"/>
                      <a:gd name="connsiteY40" fmla="*/ 33338 h 93661"/>
                      <a:gd name="connsiteX41" fmla="*/ 1112044 w 1654969"/>
                      <a:gd name="connsiteY41" fmla="*/ 26194 h 93661"/>
                      <a:gd name="connsiteX42" fmla="*/ 1147763 w 1654969"/>
                      <a:gd name="connsiteY42" fmla="*/ 30957 h 93661"/>
                      <a:gd name="connsiteX43" fmla="*/ 1154906 w 1654969"/>
                      <a:gd name="connsiteY43" fmla="*/ 35719 h 93661"/>
                      <a:gd name="connsiteX44" fmla="*/ 1164431 w 1654969"/>
                      <a:gd name="connsiteY44" fmla="*/ 42863 h 93661"/>
                      <a:gd name="connsiteX45" fmla="*/ 1188244 w 1654969"/>
                      <a:gd name="connsiteY45" fmla="*/ 57150 h 93661"/>
                      <a:gd name="connsiteX46" fmla="*/ 1228725 w 1654969"/>
                      <a:gd name="connsiteY46" fmla="*/ 54769 h 93661"/>
                      <a:gd name="connsiteX47" fmla="*/ 1266825 w 1654969"/>
                      <a:gd name="connsiteY47" fmla="*/ 42863 h 93661"/>
                      <a:gd name="connsiteX48" fmla="*/ 1297781 w 1654969"/>
                      <a:gd name="connsiteY48" fmla="*/ 35719 h 93661"/>
                      <a:gd name="connsiteX49" fmla="*/ 1321594 w 1654969"/>
                      <a:gd name="connsiteY49" fmla="*/ 26194 h 93661"/>
                      <a:gd name="connsiteX50" fmla="*/ 1345406 w 1654969"/>
                      <a:gd name="connsiteY50" fmla="*/ 19050 h 93661"/>
                      <a:gd name="connsiteX51" fmla="*/ 1404938 w 1654969"/>
                      <a:gd name="connsiteY51" fmla="*/ 0 h 93661"/>
                      <a:gd name="connsiteX52" fmla="*/ 1419225 w 1654969"/>
                      <a:gd name="connsiteY52" fmla="*/ 2382 h 93661"/>
                      <a:gd name="connsiteX53" fmla="*/ 1426369 w 1654969"/>
                      <a:gd name="connsiteY53" fmla="*/ 19050 h 93661"/>
                      <a:gd name="connsiteX54" fmla="*/ 1433513 w 1654969"/>
                      <a:gd name="connsiteY54" fmla="*/ 26194 h 93661"/>
                      <a:gd name="connsiteX55" fmla="*/ 1459706 w 1654969"/>
                      <a:gd name="connsiteY55" fmla="*/ 23813 h 93661"/>
                      <a:gd name="connsiteX56" fmla="*/ 1469231 w 1654969"/>
                      <a:gd name="connsiteY56" fmla="*/ 16669 h 93661"/>
                      <a:gd name="connsiteX57" fmla="*/ 1483519 w 1654969"/>
                      <a:gd name="connsiteY57" fmla="*/ 11907 h 93661"/>
                      <a:gd name="connsiteX58" fmla="*/ 1507331 w 1654969"/>
                      <a:gd name="connsiteY58" fmla="*/ 9525 h 93661"/>
                      <a:gd name="connsiteX59" fmla="*/ 1654969 w 1654969"/>
                      <a:gd name="connsiteY59" fmla="*/ 4763 h 936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654969" h="93661">
                        <a:moveTo>
                          <a:pt x="0" y="61913"/>
                        </a:moveTo>
                        <a:cubicBezTo>
                          <a:pt x="502" y="61626"/>
                          <a:pt x="21623" y="49149"/>
                          <a:pt x="26194" y="47625"/>
                        </a:cubicBezTo>
                        <a:cubicBezTo>
                          <a:pt x="30034" y="46345"/>
                          <a:pt x="34131" y="46038"/>
                          <a:pt x="38100" y="45244"/>
                        </a:cubicBezTo>
                        <a:cubicBezTo>
                          <a:pt x="44283" y="42153"/>
                          <a:pt x="52215" y="37345"/>
                          <a:pt x="59531" y="35719"/>
                        </a:cubicBezTo>
                        <a:cubicBezTo>
                          <a:pt x="64244" y="34672"/>
                          <a:pt x="69056" y="34132"/>
                          <a:pt x="73819" y="33338"/>
                        </a:cubicBezTo>
                        <a:cubicBezTo>
                          <a:pt x="98665" y="36887"/>
                          <a:pt x="82994" y="31922"/>
                          <a:pt x="100013" y="42863"/>
                        </a:cubicBezTo>
                        <a:cubicBezTo>
                          <a:pt x="107799" y="47868"/>
                          <a:pt x="123825" y="57150"/>
                          <a:pt x="123825" y="57150"/>
                        </a:cubicBezTo>
                        <a:cubicBezTo>
                          <a:pt x="127934" y="69477"/>
                          <a:pt x="122891" y="60698"/>
                          <a:pt x="133350" y="66675"/>
                        </a:cubicBezTo>
                        <a:cubicBezTo>
                          <a:pt x="140960" y="71024"/>
                          <a:pt x="148939" y="80603"/>
                          <a:pt x="157163" y="83344"/>
                        </a:cubicBezTo>
                        <a:lnTo>
                          <a:pt x="164306" y="85725"/>
                        </a:lnTo>
                        <a:cubicBezTo>
                          <a:pt x="183235" y="98345"/>
                          <a:pt x="172712" y="93385"/>
                          <a:pt x="216694" y="88107"/>
                        </a:cubicBezTo>
                        <a:cubicBezTo>
                          <a:pt x="221678" y="87509"/>
                          <a:pt x="226035" y="84204"/>
                          <a:pt x="230981" y="83344"/>
                        </a:cubicBezTo>
                        <a:cubicBezTo>
                          <a:pt x="255159" y="79139"/>
                          <a:pt x="278163" y="78279"/>
                          <a:pt x="302419" y="76200"/>
                        </a:cubicBezTo>
                        <a:lnTo>
                          <a:pt x="354806" y="71438"/>
                        </a:lnTo>
                        <a:cubicBezTo>
                          <a:pt x="397363" y="62926"/>
                          <a:pt x="393036" y="61928"/>
                          <a:pt x="457200" y="69057"/>
                        </a:cubicBezTo>
                        <a:cubicBezTo>
                          <a:pt x="460547" y="69429"/>
                          <a:pt x="461400" y="74565"/>
                          <a:pt x="464344" y="76200"/>
                        </a:cubicBezTo>
                        <a:cubicBezTo>
                          <a:pt x="468732" y="78638"/>
                          <a:pt x="473869" y="79375"/>
                          <a:pt x="478631" y="80963"/>
                        </a:cubicBezTo>
                        <a:cubicBezTo>
                          <a:pt x="488872" y="84377"/>
                          <a:pt x="483350" y="82738"/>
                          <a:pt x="495300" y="85725"/>
                        </a:cubicBezTo>
                        <a:cubicBezTo>
                          <a:pt x="508794" y="84931"/>
                          <a:pt x="522320" y="84568"/>
                          <a:pt x="535781" y="83344"/>
                        </a:cubicBezTo>
                        <a:cubicBezTo>
                          <a:pt x="543500" y="82642"/>
                          <a:pt x="574525" y="78929"/>
                          <a:pt x="588169" y="76200"/>
                        </a:cubicBezTo>
                        <a:cubicBezTo>
                          <a:pt x="591378" y="75558"/>
                          <a:pt x="594519" y="74613"/>
                          <a:pt x="597694" y="73819"/>
                        </a:cubicBezTo>
                        <a:cubicBezTo>
                          <a:pt x="621734" y="59394"/>
                          <a:pt x="596717" y="73234"/>
                          <a:pt x="623888" y="61913"/>
                        </a:cubicBezTo>
                        <a:cubicBezTo>
                          <a:pt x="648686" y="51581"/>
                          <a:pt x="627716" y="56861"/>
                          <a:pt x="650081" y="52388"/>
                        </a:cubicBezTo>
                        <a:cubicBezTo>
                          <a:pt x="654844" y="50007"/>
                          <a:pt x="659317" y="46928"/>
                          <a:pt x="664369" y="45244"/>
                        </a:cubicBezTo>
                        <a:cubicBezTo>
                          <a:pt x="699942" y="33386"/>
                          <a:pt x="661262" y="51561"/>
                          <a:pt x="688181" y="38100"/>
                        </a:cubicBezTo>
                        <a:cubicBezTo>
                          <a:pt x="700087" y="38894"/>
                          <a:pt x="712130" y="38520"/>
                          <a:pt x="723900" y="40482"/>
                        </a:cubicBezTo>
                        <a:cubicBezTo>
                          <a:pt x="726723" y="40953"/>
                          <a:pt x="728364" y="44239"/>
                          <a:pt x="731044" y="45244"/>
                        </a:cubicBezTo>
                        <a:cubicBezTo>
                          <a:pt x="734834" y="46665"/>
                          <a:pt x="738981" y="46831"/>
                          <a:pt x="742950" y="47625"/>
                        </a:cubicBezTo>
                        <a:cubicBezTo>
                          <a:pt x="761455" y="59962"/>
                          <a:pt x="753593" y="56777"/>
                          <a:pt x="795338" y="50007"/>
                        </a:cubicBezTo>
                        <a:cubicBezTo>
                          <a:pt x="809975" y="47633"/>
                          <a:pt x="823965" y="42252"/>
                          <a:pt x="838200" y="38100"/>
                        </a:cubicBezTo>
                        <a:cubicBezTo>
                          <a:pt x="843019" y="36694"/>
                          <a:pt x="847900" y="35377"/>
                          <a:pt x="852488" y="33338"/>
                        </a:cubicBezTo>
                        <a:cubicBezTo>
                          <a:pt x="862220" y="29013"/>
                          <a:pt x="871175" y="23005"/>
                          <a:pt x="881063" y="19050"/>
                        </a:cubicBezTo>
                        <a:cubicBezTo>
                          <a:pt x="885032" y="17463"/>
                          <a:pt x="888804" y="15249"/>
                          <a:pt x="892969" y="14288"/>
                        </a:cubicBezTo>
                        <a:cubicBezTo>
                          <a:pt x="899205" y="12849"/>
                          <a:pt x="905669" y="12701"/>
                          <a:pt x="912019" y="11907"/>
                        </a:cubicBezTo>
                        <a:cubicBezTo>
                          <a:pt x="924213" y="8858"/>
                          <a:pt x="937347" y="3139"/>
                          <a:pt x="950119" y="9525"/>
                        </a:cubicBezTo>
                        <a:cubicBezTo>
                          <a:pt x="953294" y="11112"/>
                          <a:pt x="952609" y="16323"/>
                          <a:pt x="954881" y="19050"/>
                        </a:cubicBezTo>
                        <a:cubicBezTo>
                          <a:pt x="956713" y="21249"/>
                          <a:pt x="959644" y="22225"/>
                          <a:pt x="962025" y="23813"/>
                        </a:cubicBezTo>
                        <a:cubicBezTo>
                          <a:pt x="962819" y="26194"/>
                          <a:pt x="962631" y="29182"/>
                          <a:pt x="964406" y="30957"/>
                        </a:cubicBezTo>
                        <a:cubicBezTo>
                          <a:pt x="978851" y="45402"/>
                          <a:pt x="978734" y="44064"/>
                          <a:pt x="992981" y="47625"/>
                        </a:cubicBezTo>
                        <a:cubicBezTo>
                          <a:pt x="1079402" y="37256"/>
                          <a:pt x="1026446" y="46131"/>
                          <a:pt x="1071563" y="35719"/>
                        </a:cubicBezTo>
                        <a:cubicBezTo>
                          <a:pt x="1075507" y="34809"/>
                          <a:pt x="1079529" y="34265"/>
                          <a:pt x="1083469" y="33338"/>
                        </a:cubicBezTo>
                        <a:cubicBezTo>
                          <a:pt x="1093026" y="31089"/>
                          <a:pt x="1112044" y="26194"/>
                          <a:pt x="1112044" y="26194"/>
                        </a:cubicBezTo>
                        <a:cubicBezTo>
                          <a:pt x="1123950" y="27782"/>
                          <a:pt x="1136037" y="28351"/>
                          <a:pt x="1147763" y="30957"/>
                        </a:cubicBezTo>
                        <a:cubicBezTo>
                          <a:pt x="1150556" y="31578"/>
                          <a:pt x="1152577" y="34056"/>
                          <a:pt x="1154906" y="35719"/>
                        </a:cubicBezTo>
                        <a:cubicBezTo>
                          <a:pt x="1158136" y="38026"/>
                          <a:pt x="1161180" y="40587"/>
                          <a:pt x="1164431" y="42863"/>
                        </a:cubicBezTo>
                        <a:cubicBezTo>
                          <a:pt x="1178798" y="52920"/>
                          <a:pt x="1175382" y="50720"/>
                          <a:pt x="1188244" y="57150"/>
                        </a:cubicBezTo>
                        <a:cubicBezTo>
                          <a:pt x="1201738" y="56356"/>
                          <a:pt x="1215304" y="56379"/>
                          <a:pt x="1228725" y="54769"/>
                        </a:cubicBezTo>
                        <a:cubicBezTo>
                          <a:pt x="1247345" y="52535"/>
                          <a:pt x="1248909" y="47982"/>
                          <a:pt x="1266825" y="42863"/>
                        </a:cubicBezTo>
                        <a:cubicBezTo>
                          <a:pt x="1277007" y="39954"/>
                          <a:pt x="1287650" y="38802"/>
                          <a:pt x="1297781" y="35719"/>
                        </a:cubicBezTo>
                        <a:cubicBezTo>
                          <a:pt x="1305960" y="33230"/>
                          <a:pt x="1313525" y="29018"/>
                          <a:pt x="1321594" y="26194"/>
                        </a:cubicBezTo>
                        <a:cubicBezTo>
                          <a:pt x="1329416" y="23456"/>
                          <a:pt x="1337572" y="21751"/>
                          <a:pt x="1345406" y="19050"/>
                        </a:cubicBezTo>
                        <a:cubicBezTo>
                          <a:pt x="1401771" y="-386"/>
                          <a:pt x="1372817" y="5355"/>
                          <a:pt x="1404938" y="0"/>
                        </a:cubicBezTo>
                        <a:cubicBezTo>
                          <a:pt x="1409700" y="794"/>
                          <a:pt x="1415131" y="-177"/>
                          <a:pt x="1419225" y="2382"/>
                        </a:cubicBezTo>
                        <a:cubicBezTo>
                          <a:pt x="1424359" y="5591"/>
                          <a:pt x="1423397" y="14592"/>
                          <a:pt x="1426369" y="19050"/>
                        </a:cubicBezTo>
                        <a:cubicBezTo>
                          <a:pt x="1428237" y="21852"/>
                          <a:pt x="1431132" y="23813"/>
                          <a:pt x="1433513" y="26194"/>
                        </a:cubicBezTo>
                        <a:cubicBezTo>
                          <a:pt x="1442244" y="25400"/>
                          <a:pt x="1451235" y="26072"/>
                          <a:pt x="1459706" y="23813"/>
                        </a:cubicBezTo>
                        <a:cubicBezTo>
                          <a:pt x="1463541" y="22790"/>
                          <a:pt x="1465681" y="18444"/>
                          <a:pt x="1469231" y="16669"/>
                        </a:cubicBezTo>
                        <a:cubicBezTo>
                          <a:pt x="1473721" y="14424"/>
                          <a:pt x="1478585" y="12832"/>
                          <a:pt x="1483519" y="11907"/>
                        </a:cubicBezTo>
                        <a:cubicBezTo>
                          <a:pt x="1491359" y="10437"/>
                          <a:pt x="1499403" y="10406"/>
                          <a:pt x="1507331" y="9525"/>
                        </a:cubicBezTo>
                        <a:cubicBezTo>
                          <a:pt x="1587743" y="590"/>
                          <a:pt x="1522513" y="4763"/>
                          <a:pt x="1654969" y="4763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77" name="Freeform: Shape 68">
                    <a:extLst>
                      <a:ext uri="{FF2B5EF4-FFF2-40B4-BE49-F238E27FC236}">
                        <a16:creationId xmlns:a16="http://schemas.microsoft.com/office/drawing/2014/main" id="{03594BE0-970E-1646-1F1B-436816276E39}"/>
                      </a:ext>
                    </a:extLst>
                  </p:cNvPr>
                  <p:cNvSpPr/>
                  <p:nvPr/>
                </p:nvSpPr>
                <p:spPr>
                  <a:xfrm>
                    <a:off x="3378994" y="3046981"/>
                    <a:ext cx="907256" cy="33337"/>
                  </a:xfrm>
                  <a:custGeom>
                    <a:avLst/>
                    <a:gdLst>
                      <a:gd name="connsiteX0" fmla="*/ 0 w 907256"/>
                      <a:gd name="connsiteY0" fmla="*/ 0 h 33337"/>
                      <a:gd name="connsiteX1" fmla="*/ 102394 w 907256"/>
                      <a:gd name="connsiteY1" fmla="*/ 21431 h 33337"/>
                      <a:gd name="connsiteX2" fmla="*/ 207169 w 907256"/>
                      <a:gd name="connsiteY2" fmla="*/ 16669 h 33337"/>
                      <a:gd name="connsiteX3" fmla="*/ 226219 w 907256"/>
                      <a:gd name="connsiteY3" fmla="*/ 11906 h 33337"/>
                      <a:gd name="connsiteX4" fmla="*/ 254794 w 907256"/>
                      <a:gd name="connsiteY4" fmla="*/ 7144 h 33337"/>
                      <a:gd name="connsiteX5" fmla="*/ 266700 w 907256"/>
                      <a:gd name="connsiteY5" fmla="*/ 11906 h 33337"/>
                      <a:gd name="connsiteX6" fmla="*/ 283369 w 907256"/>
                      <a:gd name="connsiteY6" fmla="*/ 26194 h 33337"/>
                      <a:gd name="connsiteX7" fmla="*/ 300037 w 907256"/>
                      <a:gd name="connsiteY7" fmla="*/ 30956 h 33337"/>
                      <a:gd name="connsiteX8" fmla="*/ 411956 w 907256"/>
                      <a:gd name="connsiteY8" fmla="*/ 26194 h 33337"/>
                      <a:gd name="connsiteX9" fmla="*/ 488156 w 907256"/>
                      <a:gd name="connsiteY9" fmla="*/ 16669 h 33337"/>
                      <a:gd name="connsiteX10" fmla="*/ 535781 w 907256"/>
                      <a:gd name="connsiteY10" fmla="*/ 14287 h 33337"/>
                      <a:gd name="connsiteX11" fmla="*/ 626269 w 907256"/>
                      <a:gd name="connsiteY11" fmla="*/ 16669 h 33337"/>
                      <a:gd name="connsiteX12" fmla="*/ 638175 w 907256"/>
                      <a:gd name="connsiteY12" fmla="*/ 21431 h 33337"/>
                      <a:gd name="connsiteX13" fmla="*/ 645319 w 907256"/>
                      <a:gd name="connsiteY13" fmla="*/ 23812 h 33337"/>
                      <a:gd name="connsiteX14" fmla="*/ 652462 w 907256"/>
                      <a:gd name="connsiteY14" fmla="*/ 28575 h 33337"/>
                      <a:gd name="connsiteX15" fmla="*/ 669131 w 907256"/>
                      <a:gd name="connsiteY15" fmla="*/ 33337 h 33337"/>
                      <a:gd name="connsiteX16" fmla="*/ 742950 w 907256"/>
                      <a:gd name="connsiteY16" fmla="*/ 28575 h 33337"/>
                      <a:gd name="connsiteX17" fmla="*/ 778669 w 907256"/>
                      <a:gd name="connsiteY17" fmla="*/ 19050 h 33337"/>
                      <a:gd name="connsiteX18" fmla="*/ 833437 w 907256"/>
                      <a:gd name="connsiteY18" fmla="*/ 11906 h 33337"/>
                      <a:gd name="connsiteX19" fmla="*/ 907256 w 907256"/>
                      <a:gd name="connsiteY19" fmla="*/ 16669 h 33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907256" h="33337">
                        <a:moveTo>
                          <a:pt x="0" y="0"/>
                        </a:moveTo>
                        <a:cubicBezTo>
                          <a:pt x="34131" y="7144"/>
                          <a:pt x="67635" y="18634"/>
                          <a:pt x="102394" y="21431"/>
                        </a:cubicBezTo>
                        <a:cubicBezTo>
                          <a:pt x="137242" y="24235"/>
                          <a:pt x="172311" y="19350"/>
                          <a:pt x="207169" y="16669"/>
                        </a:cubicBezTo>
                        <a:cubicBezTo>
                          <a:pt x="213695" y="16167"/>
                          <a:pt x="219841" y="13378"/>
                          <a:pt x="226219" y="11906"/>
                        </a:cubicBezTo>
                        <a:cubicBezTo>
                          <a:pt x="237532" y="9295"/>
                          <a:pt x="242574" y="8890"/>
                          <a:pt x="254794" y="7144"/>
                        </a:cubicBezTo>
                        <a:cubicBezTo>
                          <a:pt x="258763" y="8731"/>
                          <a:pt x="263144" y="9535"/>
                          <a:pt x="266700" y="11906"/>
                        </a:cubicBezTo>
                        <a:cubicBezTo>
                          <a:pt x="284279" y="23625"/>
                          <a:pt x="268645" y="18832"/>
                          <a:pt x="283369" y="26194"/>
                        </a:cubicBezTo>
                        <a:cubicBezTo>
                          <a:pt x="286785" y="27902"/>
                          <a:pt x="296985" y="30193"/>
                          <a:pt x="300037" y="30956"/>
                        </a:cubicBezTo>
                        <a:lnTo>
                          <a:pt x="411956" y="26194"/>
                        </a:lnTo>
                        <a:cubicBezTo>
                          <a:pt x="453917" y="23571"/>
                          <a:pt x="448207" y="20093"/>
                          <a:pt x="488156" y="16669"/>
                        </a:cubicBezTo>
                        <a:cubicBezTo>
                          <a:pt x="503993" y="15312"/>
                          <a:pt x="519906" y="15081"/>
                          <a:pt x="535781" y="14287"/>
                        </a:cubicBezTo>
                        <a:cubicBezTo>
                          <a:pt x="565944" y="15081"/>
                          <a:pt x="596169" y="14569"/>
                          <a:pt x="626269" y="16669"/>
                        </a:cubicBezTo>
                        <a:cubicBezTo>
                          <a:pt x="630533" y="16966"/>
                          <a:pt x="634173" y="19930"/>
                          <a:pt x="638175" y="21431"/>
                        </a:cubicBezTo>
                        <a:cubicBezTo>
                          <a:pt x="640525" y="22312"/>
                          <a:pt x="642938" y="23018"/>
                          <a:pt x="645319" y="23812"/>
                        </a:cubicBezTo>
                        <a:cubicBezTo>
                          <a:pt x="647700" y="25400"/>
                          <a:pt x="649902" y="27295"/>
                          <a:pt x="652462" y="28575"/>
                        </a:cubicBezTo>
                        <a:cubicBezTo>
                          <a:pt x="655877" y="30282"/>
                          <a:pt x="666081" y="32575"/>
                          <a:pt x="669131" y="33337"/>
                        </a:cubicBezTo>
                        <a:cubicBezTo>
                          <a:pt x="693737" y="31750"/>
                          <a:pt x="718500" y="31764"/>
                          <a:pt x="742950" y="28575"/>
                        </a:cubicBezTo>
                        <a:cubicBezTo>
                          <a:pt x="755169" y="26981"/>
                          <a:pt x="766687" y="21926"/>
                          <a:pt x="778669" y="19050"/>
                        </a:cubicBezTo>
                        <a:cubicBezTo>
                          <a:pt x="804303" y="12897"/>
                          <a:pt x="805055" y="14089"/>
                          <a:pt x="833437" y="11906"/>
                        </a:cubicBezTo>
                        <a:cubicBezTo>
                          <a:pt x="858040" y="13546"/>
                          <a:pt x="882598" y="16669"/>
                          <a:pt x="907256" y="16669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78" name="Freeform: Shape 69">
                    <a:extLst>
                      <a:ext uri="{FF2B5EF4-FFF2-40B4-BE49-F238E27FC236}">
                        <a16:creationId xmlns:a16="http://schemas.microsoft.com/office/drawing/2014/main" id="{99EF6612-D9DC-09AE-8894-932F26D6A4AB}"/>
                      </a:ext>
                    </a:extLst>
                  </p:cNvPr>
                  <p:cNvSpPr/>
                  <p:nvPr/>
                </p:nvSpPr>
                <p:spPr>
                  <a:xfrm>
                    <a:off x="3355181" y="3279280"/>
                    <a:ext cx="1435894" cy="76200"/>
                  </a:xfrm>
                  <a:custGeom>
                    <a:avLst/>
                    <a:gdLst>
                      <a:gd name="connsiteX0" fmla="*/ 0 w 1435894"/>
                      <a:gd name="connsiteY0" fmla="*/ 0 h 76200"/>
                      <a:gd name="connsiteX1" fmla="*/ 247650 w 1435894"/>
                      <a:gd name="connsiteY1" fmla="*/ 4763 h 76200"/>
                      <a:gd name="connsiteX2" fmla="*/ 276225 w 1435894"/>
                      <a:gd name="connsiteY2" fmla="*/ 9525 h 76200"/>
                      <a:gd name="connsiteX3" fmla="*/ 280988 w 1435894"/>
                      <a:gd name="connsiteY3" fmla="*/ 16669 h 76200"/>
                      <a:gd name="connsiteX4" fmla="*/ 300038 w 1435894"/>
                      <a:gd name="connsiteY4" fmla="*/ 21431 h 76200"/>
                      <a:gd name="connsiteX5" fmla="*/ 333375 w 1435894"/>
                      <a:gd name="connsiteY5" fmla="*/ 40481 h 76200"/>
                      <a:gd name="connsiteX6" fmla="*/ 352425 w 1435894"/>
                      <a:gd name="connsiteY6" fmla="*/ 50006 h 76200"/>
                      <a:gd name="connsiteX7" fmla="*/ 376238 w 1435894"/>
                      <a:gd name="connsiteY7" fmla="*/ 54769 h 76200"/>
                      <a:gd name="connsiteX8" fmla="*/ 388144 w 1435894"/>
                      <a:gd name="connsiteY8" fmla="*/ 59531 h 76200"/>
                      <a:gd name="connsiteX9" fmla="*/ 502444 w 1435894"/>
                      <a:gd name="connsiteY9" fmla="*/ 54769 h 76200"/>
                      <a:gd name="connsiteX10" fmla="*/ 545307 w 1435894"/>
                      <a:gd name="connsiteY10" fmla="*/ 38100 h 76200"/>
                      <a:gd name="connsiteX11" fmla="*/ 576263 w 1435894"/>
                      <a:gd name="connsiteY11" fmla="*/ 26194 h 76200"/>
                      <a:gd name="connsiteX12" fmla="*/ 583407 w 1435894"/>
                      <a:gd name="connsiteY12" fmla="*/ 33338 h 76200"/>
                      <a:gd name="connsiteX13" fmla="*/ 597694 w 1435894"/>
                      <a:gd name="connsiteY13" fmla="*/ 52388 h 76200"/>
                      <a:gd name="connsiteX14" fmla="*/ 616744 w 1435894"/>
                      <a:gd name="connsiteY14" fmla="*/ 66675 h 76200"/>
                      <a:gd name="connsiteX15" fmla="*/ 635794 w 1435894"/>
                      <a:gd name="connsiteY15" fmla="*/ 76200 h 76200"/>
                      <a:gd name="connsiteX16" fmla="*/ 752475 w 1435894"/>
                      <a:gd name="connsiteY16" fmla="*/ 66675 h 76200"/>
                      <a:gd name="connsiteX17" fmla="*/ 792957 w 1435894"/>
                      <a:gd name="connsiteY17" fmla="*/ 61913 h 76200"/>
                      <a:gd name="connsiteX18" fmla="*/ 869157 w 1435894"/>
                      <a:gd name="connsiteY18" fmla="*/ 57150 h 76200"/>
                      <a:gd name="connsiteX19" fmla="*/ 1107282 w 1435894"/>
                      <a:gd name="connsiteY19" fmla="*/ 61913 h 76200"/>
                      <a:gd name="connsiteX20" fmla="*/ 1138238 w 1435894"/>
                      <a:gd name="connsiteY20" fmla="*/ 66675 h 76200"/>
                      <a:gd name="connsiteX21" fmla="*/ 1150144 w 1435894"/>
                      <a:gd name="connsiteY21" fmla="*/ 71438 h 76200"/>
                      <a:gd name="connsiteX22" fmla="*/ 1197769 w 1435894"/>
                      <a:gd name="connsiteY22" fmla="*/ 69056 h 76200"/>
                      <a:gd name="connsiteX23" fmla="*/ 1212057 w 1435894"/>
                      <a:gd name="connsiteY23" fmla="*/ 61913 h 76200"/>
                      <a:gd name="connsiteX24" fmla="*/ 1219200 w 1435894"/>
                      <a:gd name="connsiteY24" fmla="*/ 59531 h 76200"/>
                      <a:gd name="connsiteX25" fmla="*/ 1228725 w 1435894"/>
                      <a:gd name="connsiteY25" fmla="*/ 52388 h 76200"/>
                      <a:gd name="connsiteX26" fmla="*/ 1243013 w 1435894"/>
                      <a:gd name="connsiteY26" fmla="*/ 47625 h 76200"/>
                      <a:gd name="connsiteX27" fmla="*/ 1283494 w 1435894"/>
                      <a:gd name="connsiteY27" fmla="*/ 42863 h 76200"/>
                      <a:gd name="connsiteX28" fmla="*/ 1362075 w 1435894"/>
                      <a:gd name="connsiteY28" fmla="*/ 35719 h 76200"/>
                      <a:gd name="connsiteX29" fmla="*/ 1390650 w 1435894"/>
                      <a:gd name="connsiteY29" fmla="*/ 30956 h 76200"/>
                      <a:gd name="connsiteX30" fmla="*/ 1428750 w 1435894"/>
                      <a:gd name="connsiteY30" fmla="*/ 23813 h 76200"/>
                      <a:gd name="connsiteX31" fmla="*/ 1435894 w 1435894"/>
                      <a:gd name="connsiteY31" fmla="*/ 21431 h 76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1435894" h="76200">
                        <a:moveTo>
                          <a:pt x="0" y="0"/>
                        </a:moveTo>
                        <a:lnTo>
                          <a:pt x="247650" y="4763"/>
                        </a:lnTo>
                        <a:cubicBezTo>
                          <a:pt x="260137" y="5097"/>
                          <a:pt x="265509" y="6846"/>
                          <a:pt x="276225" y="9525"/>
                        </a:cubicBezTo>
                        <a:cubicBezTo>
                          <a:pt x="277813" y="11906"/>
                          <a:pt x="278753" y="14881"/>
                          <a:pt x="280988" y="16669"/>
                        </a:cubicBezTo>
                        <a:cubicBezTo>
                          <a:pt x="283428" y="18621"/>
                          <a:pt x="299446" y="21313"/>
                          <a:pt x="300038" y="21431"/>
                        </a:cubicBezTo>
                        <a:cubicBezTo>
                          <a:pt x="320234" y="34896"/>
                          <a:pt x="309203" y="28395"/>
                          <a:pt x="333375" y="40481"/>
                        </a:cubicBezTo>
                        <a:cubicBezTo>
                          <a:pt x="333380" y="40483"/>
                          <a:pt x="352420" y="50005"/>
                          <a:pt x="352425" y="50006"/>
                        </a:cubicBezTo>
                        <a:cubicBezTo>
                          <a:pt x="366634" y="53559"/>
                          <a:pt x="358722" y="51850"/>
                          <a:pt x="376238" y="54769"/>
                        </a:cubicBezTo>
                        <a:cubicBezTo>
                          <a:pt x="380207" y="56356"/>
                          <a:pt x="383871" y="59436"/>
                          <a:pt x="388144" y="59531"/>
                        </a:cubicBezTo>
                        <a:cubicBezTo>
                          <a:pt x="457187" y="61065"/>
                          <a:pt x="458449" y="60268"/>
                          <a:pt x="502444" y="54769"/>
                        </a:cubicBezTo>
                        <a:cubicBezTo>
                          <a:pt x="558381" y="21206"/>
                          <a:pt x="498658" y="52678"/>
                          <a:pt x="545307" y="38100"/>
                        </a:cubicBezTo>
                        <a:cubicBezTo>
                          <a:pt x="605758" y="19209"/>
                          <a:pt x="535857" y="34274"/>
                          <a:pt x="576263" y="26194"/>
                        </a:cubicBezTo>
                        <a:cubicBezTo>
                          <a:pt x="578644" y="28575"/>
                          <a:pt x="581274" y="30732"/>
                          <a:pt x="583407" y="33338"/>
                        </a:cubicBezTo>
                        <a:cubicBezTo>
                          <a:pt x="588433" y="39481"/>
                          <a:pt x="592081" y="46775"/>
                          <a:pt x="597694" y="52388"/>
                        </a:cubicBezTo>
                        <a:cubicBezTo>
                          <a:pt x="615440" y="70134"/>
                          <a:pt x="598688" y="55390"/>
                          <a:pt x="616744" y="66675"/>
                        </a:cubicBezTo>
                        <a:cubicBezTo>
                          <a:pt x="632936" y="76795"/>
                          <a:pt x="619080" y="72022"/>
                          <a:pt x="635794" y="76200"/>
                        </a:cubicBezTo>
                        <a:lnTo>
                          <a:pt x="752475" y="66675"/>
                        </a:lnTo>
                        <a:cubicBezTo>
                          <a:pt x="766006" y="65445"/>
                          <a:pt x="779415" y="63018"/>
                          <a:pt x="792957" y="61913"/>
                        </a:cubicBezTo>
                        <a:cubicBezTo>
                          <a:pt x="818322" y="59842"/>
                          <a:pt x="843757" y="58738"/>
                          <a:pt x="869157" y="57150"/>
                        </a:cubicBezTo>
                        <a:lnTo>
                          <a:pt x="1107282" y="61913"/>
                        </a:lnTo>
                        <a:cubicBezTo>
                          <a:pt x="1115342" y="62135"/>
                          <a:pt x="1129309" y="63699"/>
                          <a:pt x="1138238" y="66675"/>
                        </a:cubicBezTo>
                        <a:cubicBezTo>
                          <a:pt x="1142293" y="68027"/>
                          <a:pt x="1146175" y="69850"/>
                          <a:pt x="1150144" y="71438"/>
                        </a:cubicBezTo>
                        <a:cubicBezTo>
                          <a:pt x="1166019" y="70644"/>
                          <a:pt x="1182059" y="71473"/>
                          <a:pt x="1197769" y="69056"/>
                        </a:cubicBezTo>
                        <a:cubicBezTo>
                          <a:pt x="1203032" y="68246"/>
                          <a:pt x="1207191" y="64076"/>
                          <a:pt x="1212057" y="61913"/>
                        </a:cubicBezTo>
                        <a:cubicBezTo>
                          <a:pt x="1214351" y="60894"/>
                          <a:pt x="1216819" y="60325"/>
                          <a:pt x="1219200" y="59531"/>
                        </a:cubicBezTo>
                        <a:cubicBezTo>
                          <a:pt x="1222375" y="57150"/>
                          <a:pt x="1225175" y="54163"/>
                          <a:pt x="1228725" y="52388"/>
                        </a:cubicBezTo>
                        <a:cubicBezTo>
                          <a:pt x="1233215" y="50143"/>
                          <a:pt x="1238250" y="49213"/>
                          <a:pt x="1243013" y="47625"/>
                        </a:cubicBezTo>
                        <a:cubicBezTo>
                          <a:pt x="1260723" y="41722"/>
                          <a:pt x="1247667" y="45422"/>
                          <a:pt x="1283494" y="42863"/>
                        </a:cubicBezTo>
                        <a:cubicBezTo>
                          <a:pt x="1357917" y="31412"/>
                          <a:pt x="1261763" y="45124"/>
                          <a:pt x="1362075" y="35719"/>
                        </a:cubicBezTo>
                        <a:cubicBezTo>
                          <a:pt x="1371689" y="34818"/>
                          <a:pt x="1381149" y="32683"/>
                          <a:pt x="1390650" y="30956"/>
                        </a:cubicBezTo>
                        <a:cubicBezTo>
                          <a:pt x="1453387" y="19549"/>
                          <a:pt x="1386086" y="30923"/>
                          <a:pt x="1428750" y="23813"/>
                        </a:cubicBezTo>
                        <a:lnTo>
                          <a:pt x="1435894" y="21431"/>
                        </a:ln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79" name="Freeform: Shape 70">
                    <a:extLst>
                      <a:ext uri="{FF2B5EF4-FFF2-40B4-BE49-F238E27FC236}">
                        <a16:creationId xmlns:a16="http://schemas.microsoft.com/office/drawing/2014/main" id="{DBBE3419-98CC-7E88-DDDC-653BA26C479C}"/>
                      </a:ext>
                    </a:extLst>
                  </p:cNvPr>
                  <p:cNvSpPr/>
                  <p:nvPr/>
                </p:nvSpPr>
                <p:spPr>
                  <a:xfrm>
                    <a:off x="3350419" y="3509238"/>
                    <a:ext cx="1393031" cy="73819"/>
                  </a:xfrm>
                  <a:custGeom>
                    <a:avLst/>
                    <a:gdLst>
                      <a:gd name="connsiteX0" fmla="*/ 0 w 1393031"/>
                      <a:gd name="connsiteY0" fmla="*/ 30956 h 73819"/>
                      <a:gd name="connsiteX1" fmla="*/ 11906 w 1393031"/>
                      <a:gd name="connsiteY1" fmla="*/ 19050 h 73819"/>
                      <a:gd name="connsiteX2" fmla="*/ 26194 w 1393031"/>
                      <a:gd name="connsiteY2" fmla="*/ 14287 h 73819"/>
                      <a:gd name="connsiteX3" fmla="*/ 42862 w 1393031"/>
                      <a:gd name="connsiteY3" fmla="*/ 4762 h 73819"/>
                      <a:gd name="connsiteX4" fmla="*/ 57150 w 1393031"/>
                      <a:gd name="connsiteY4" fmla="*/ 0 h 73819"/>
                      <a:gd name="connsiteX5" fmla="*/ 92869 w 1393031"/>
                      <a:gd name="connsiteY5" fmla="*/ 4762 h 73819"/>
                      <a:gd name="connsiteX6" fmla="*/ 100012 w 1393031"/>
                      <a:gd name="connsiteY6" fmla="*/ 7144 h 73819"/>
                      <a:gd name="connsiteX7" fmla="*/ 107156 w 1393031"/>
                      <a:gd name="connsiteY7" fmla="*/ 11906 h 73819"/>
                      <a:gd name="connsiteX8" fmla="*/ 111919 w 1393031"/>
                      <a:gd name="connsiteY8" fmla="*/ 21431 h 73819"/>
                      <a:gd name="connsiteX9" fmla="*/ 133350 w 1393031"/>
                      <a:gd name="connsiteY9" fmla="*/ 38100 h 73819"/>
                      <a:gd name="connsiteX10" fmla="*/ 147637 w 1393031"/>
                      <a:gd name="connsiteY10" fmla="*/ 52387 h 73819"/>
                      <a:gd name="connsiteX11" fmla="*/ 150019 w 1393031"/>
                      <a:gd name="connsiteY11" fmla="*/ 59531 h 73819"/>
                      <a:gd name="connsiteX12" fmla="*/ 169069 w 1393031"/>
                      <a:gd name="connsiteY12" fmla="*/ 66675 h 73819"/>
                      <a:gd name="connsiteX13" fmla="*/ 200025 w 1393031"/>
                      <a:gd name="connsiteY13" fmla="*/ 50006 h 73819"/>
                      <a:gd name="connsiteX14" fmla="*/ 209550 w 1393031"/>
                      <a:gd name="connsiteY14" fmla="*/ 45244 h 73819"/>
                      <a:gd name="connsiteX15" fmla="*/ 228600 w 1393031"/>
                      <a:gd name="connsiteY15" fmla="*/ 35719 h 73819"/>
                      <a:gd name="connsiteX16" fmla="*/ 252412 w 1393031"/>
                      <a:gd name="connsiteY16" fmla="*/ 21431 h 73819"/>
                      <a:gd name="connsiteX17" fmla="*/ 259556 w 1393031"/>
                      <a:gd name="connsiteY17" fmla="*/ 16669 h 73819"/>
                      <a:gd name="connsiteX18" fmla="*/ 271462 w 1393031"/>
                      <a:gd name="connsiteY18" fmla="*/ 14287 h 73819"/>
                      <a:gd name="connsiteX19" fmla="*/ 295275 w 1393031"/>
                      <a:gd name="connsiteY19" fmla="*/ 16669 h 73819"/>
                      <a:gd name="connsiteX20" fmla="*/ 304800 w 1393031"/>
                      <a:gd name="connsiteY20" fmla="*/ 26194 h 73819"/>
                      <a:gd name="connsiteX21" fmla="*/ 314325 w 1393031"/>
                      <a:gd name="connsiteY21" fmla="*/ 30956 h 73819"/>
                      <a:gd name="connsiteX22" fmla="*/ 335756 w 1393031"/>
                      <a:gd name="connsiteY22" fmla="*/ 42862 h 73819"/>
                      <a:gd name="connsiteX23" fmla="*/ 347662 w 1393031"/>
                      <a:gd name="connsiteY23" fmla="*/ 45244 h 73819"/>
                      <a:gd name="connsiteX24" fmla="*/ 364331 w 1393031"/>
                      <a:gd name="connsiteY24" fmla="*/ 42862 h 73819"/>
                      <a:gd name="connsiteX25" fmla="*/ 378619 w 1393031"/>
                      <a:gd name="connsiteY25" fmla="*/ 33337 h 73819"/>
                      <a:gd name="connsiteX26" fmla="*/ 385762 w 1393031"/>
                      <a:gd name="connsiteY26" fmla="*/ 30956 h 73819"/>
                      <a:gd name="connsiteX27" fmla="*/ 438150 w 1393031"/>
                      <a:gd name="connsiteY27" fmla="*/ 33337 h 73819"/>
                      <a:gd name="connsiteX28" fmla="*/ 457200 w 1393031"/>
                      <a:gd name="connsiteY28" fmla="*/ 23812 h 73819"/>
                      <a:gd name="connsiteX29" fmla="*/ 464344 w 1393031"/>
                      <a:gd name="connsiteY29" fmla="*/ 21431 h 73819"/>
                      <a:gd name="connsiteX30" fmla="*/ 473869 w 1393031"/>
                      <a:gd name="connsiteY30" fmla="*/ 16669 h 73819"/>
                      <a:gd name="connsiteX31" fmla="*/ 488156 w 1393031"/>
                      <a:gd name="connsiteY31" fmla="*/ 28575 h 73819"/>
                      <a:gd name="connsiteX32" fmla="*/ 497681 w 1393031"/>
                      <a:gd name="connsiteY32" fmla="*/ 35719 h 73819"/>
                      <a:gd name="connsiteX33" fmla="*/ 507206 w 1393031"/>
                      <a:gd name="connsiteY33" fmla="*/ 38100 h 73819"/>
                      <a:gd name="connsiteX34" fmla="*/ 514350 w 1393031"/>
                      <a:gd name="connsiteY34" fmla="*/ 45244 h 73819"/>
                      <a:gd name="connsiteX35" fmla="*/ 523875 w 1393031"/>
                      <a:gd name="connsiteY35" fmla="*/ 50006 h 73819"/>
                      <a:gd name="connsiteX36" fmla="*/ 547687 w 1393031"/>
                      <a:gd name="connsiteY36" fmla="*/ 59531 h 73819"/>
                      <a:gd name="connsiteX37" fmla="*/ 719137 w 1393031"/>
                      <a:gd name="connsiteY37" fmla="*/ 54769 h 73819"/>
                      <a:gd name="connsiteX38" fmla="*/ 735806 w 1393031"/>
                      <a:gd name="connsiteY38" fmla="*/ 52387 h 73819"/>
                      <a:gd name="connsiteX39" fmla="*/ 742950 w 1393031"/>
                      <a:gd name="connsiteY39" fmla="*/ 47625 h 73819"/>
                      <a:gd name="connsiteX40" fmla="*/ 750094 w 1393031"/>
                      <a:gd name="connsiteY40" fmla="*/ 45244 h 73819"/>
                      <a:gd name="connsiteX41" fmla="*/ 781050 w 1393031"/>
                      <a:gd name="connsiteY41" fmla="*/ 54769 h 73819"/>
                      <a:gd name="connsiteX42" fmla="*/ 804862 w 1393031"/>
                      <a:gd name="connsiteY42" fmla="*/ 59531 h 73819"/>
                      <a:gd name="connsiteX43" fmla="*/ 888206 w 1393031"/>
                      <a:gd name="connsiteY43" fmla="*/ 57150 h 73819"/>
                      <a:gd name="connsiteX44" fmla="*/ 909637 w 1393031"/>
                      <a:gd name="connsiteY44" fmla="*/ 50006 h 73819"/>
                      <a:gd name="connsiteX45" fmla="*/ 923925 w 1393031"/>
                      <a:gd name="connsiteY45" fmla="*/ 47625 h 73819"/>
                      <a:gd name="connsiteX46" fmla="*/ 940594 w 1393031"/>
                      <a:gd name="connsiteY46" fmla="*/ 40481 h 73819"/>
                      <a:gd name="connsiteX47" fmla="*/ 959644 w 1393031"/>
                      <a:gd name="connsiteY47" fmla="*/ 35719 h 73819"/>
                      <a:gd name="connsiteX48" fmla="*/ 969169 w 1393031"/>
                      <a:gd name="connsiteY48" fmla="*/ 30956 h 73819"/>
                      <a:gd name="connsiteX49" fmla="*/ 995362 w 1393031"/>
                      <a:gd name="connsiteY49" fmla="*/ 26194 h 73819"/>
                      <a:gd name="connsiteX50" fmla="*/ 1035844 w 1393031"/>
                      <a:gd name="connsiteY50" fmla="*/ 19050 h 73819"/>
                      <a:gd name="connsiteX51" fmla="*/ 1047750 w 1393031"/>
                      <a:gd name="connsiteY51" fmla="*/ 14287 h 73819"/>
                      <a:gd name="connsiteX52" fmla="*/ 1140619 w 1393031"/>
                      <a:gd name="connsiteY52" fmla="*/ 14287 h 73819"/>
                      <a:gd name="connsiteX53" fmla="*/ 1154906 w 1393031"/>
                      <a:gd name="connsiteY53" fmla="*/ 23812 h 73819"/>
                      <a:gd name="connsiteX54" fmla="*/ 1171575 w 1393031"/>
                      <a:gd name="connsiteY54" fmla="*/ 35719 h 73819"/>
                      <a:gd name="connsiteX55" fmla="*/ 1178719 w 1393031"/>
                      <a:gd name="connsiteY55" fmla="*/ 38100 h 73819"/>
                      <a:gd name="connsiteX56" fmla="*/ 1183481 w 1393031"/>
                      <a:gd name="connsiteY56" fmla="*/ 45244 h 73819"/>
                      <a:gd name="connsiteX57" fmla="*/ 1190625 w 1393031"/>
                      <a:gd name="connsiteY57" fmla="*/ 47625 h 73819"/>
                      <a:gd name="connsiteX58" fmla="*/ 1197769 w 1393031"/>
                      <a:gd name="connsiteY58" fmla="*/ 52387 h 73819"/>
                      <a:gd name="connsiteX59" fmla="*/ 1207294 w 1393031"/>
                      <a:gd name="connsiteY59" fmla="*/ 59531 h 73819"/>
                      <a:gd name="connsiteX60" fmla="*/ 1214437 w 1393031"/>
                      <a:gd name="connsiteY60" fmla="*/ 66675 h 73819"/>
                      <a:gd name="connsiteX61" fmla="*/ 1221581 w 1393031"/>
                      <a:gd name="connsiteY61" fmla="*/ 69056 h 73819"/>
                      <a:gd name="connsiteX62" fmla="*/ 1231106 w 1393031"/>
                      <a:gd name="connsiteY62" fmla="*/ 73819 h 73819"/>
                      <a:gd name="connsiteX63" fmla="*/ 1288256 w 1393031"/>
                      <a:gd name="connsiteY63" fmla="*/ 71437 h 73819"/>
                      <a:gd name="connsiteX64" fmla="*/ 1295400 w 1393031"/>
                      <a:gd name="connsiteY64" fmla="*/ 64294 h 73819"/>
                      <a:gd name="connsiteX65" fmla="*/ 1307306 w 1393031"/>
                      <a:gd name="connsiteY65" fmla="*/ 59531 h 73819"/>
                      <a:gd name="connsiteX66" fmla="*/ 1321594 w 1393031"/>
                      <a:gd name="connsiteY66" fmla="*/ 47625 h 73819"/>
                      <a:gd name="connsiteX67" fmla="*/ 1333500 w 1393031"/>
                      <a:gd name="connsiteY67" fmla="*/ 42862 h 73819"/>
                      <a:gd name="connsiteX68" fmla="*/ 1350169 w 1393031"/>
                      <a:gd name="connsiteY68" fmla="*/ 30956 h 73819"/>
                      <a:gd name="connsiteX69" fmla="*/ 1371600 w 1393031"/>
                      <a:gd name="connsiteY69" fmla="*/ 21431 h 73819"/>
                      <a:gd name="connsiteX70" fmla="*/ 1378744 w 1393031"/>
                      <a:gd name="connsiteY70" fmla="*/ 19050 h 73819"/>
                      <a:gd name="connsiteX71" fmla="*/ 1393031 w 1393031"/>
                      <a:gd name="connsiteY71" fmla="*/ 23812 h 738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</a:cxnLst>
                    <a:rect l="l" t="t" r="r" b="b"/>
                    <a:pathLst>
                      <a:path w="1393031" h="73819">
                        <a:moveTo>
                          <a:pt x="0" y="30956"/>
                        </a:moveTo>
                        <a:cubicBezTo>
                          <a:pt x="3969" y="26987"/>
                          <a:pt x="7171" y="22063"/>
                          <a:pt x="11906" y="19050"/>
                        </a:cubicBezTo>
                        <a:cubicBezTo>
                          <a:pt x="16141" y="16355"/>
                          <a:pt x="26194" y="14287"/>
                          <a:pt x="26194" y="14287"/>
                        </a:cubicBezTo>
                        <a:cubicBezTo>
                          <a:pt x="36590" y="3891"/>
                          <a:pt x="29158" y="8873"/>
                          <a:pt x="42862" y="4762"/>
                        </a:cubicBezTo>
                        <a:cubicBezTo>
                          <a:pt x="47670" y="3319"/>
                          <a:pt x="57150" y="0"/>
                          <a:pt x="57150" y="0"/>
                        </a:cubicBezTo>
                        <a:cubicBezTo>
                          <a:pt x="77733" y="1871"/>
                          <a:pt x="78149" y="556"/>
                          <a:pt x="92869" y="4762"/>
                        </a:cubicBezTo>
                        <a:cubicBezTo>
                          <a:pt x="95282" y="5452"/>
                          <a:pt x="97767" y="6021"/>
                          <a:pt x="100012" y="7144"/>
                        </a:cubicBezTo>
                        <a:cubicBezTo>
                          <a:pt x="102572" y="8424"/>
                          <a:pt x="104775" y="10319"/>
                          <a:pt x="107156" y="11906"/>
                        </a:cubicBezTo>
                        <a:cubicBezTo>
                          <a:pt x="108744" y="15081"/>
                          <a:pt x="109409" y="18921"/>
                          <a:pt x="111919" y="21431"/>
                        </a:cubicBezTo>
                        <a:cubicBezTo>
                          <a:pt x="118318" y="27830"/>
                          <a:pt x="128330" y="30570"/>
                          <a:pt x="133350" y="38100"/>
                        </a:cubicBezTo>
                        <a:cubicBezTo>
                          <a:pt x="140313" y="48546"/>
                          <a:pt x="135822" y="43527"/>
                          <a:pt x="147637" y="52387"/>
                        </a:cubicBezTo>
                        <a:cubicBezTo>
                          <a:pt x="148431" y="54768"/>
                          <a:pt x="148451" y="57571"/>
                          <a:pt x="150019" y="59531"/>
                        </a:cubicBezTo>
                        <a:cubicBezTo>
                          <a:pt x="154692" y="65372"/>
                          <a:pt x="162613" y="65384"/>
                          <a:pt x="169069" y="66675"/>
                        </a:cubicBezTo>
                        <a:cubicBezTo>
                          <a:pt x="214361" y="44029"/>
                          <a:pt x="167622" y="68007"/>
                          <a:pt x="200025" y="50006"/>
                        </a:cubicBezTo>
                        <a:cubicBezTo>
                          <a:pt x="203128" y="48282"/>
                          <a:pt x="206540" y="47125"/>
                          <a:pt x="209550" y="45244"/>
                        </a:cubicBezTo>
                        <a:cubicBezTo>
                          <a:pt x="225742" y="35124"/>
                          <a:pt x="211886" y="39897"/>
                          <a:pt x="228600" y="35719"/>
                        </a:cubicBezTo>
                        <a:cubicBezTo>
                          <a:pt x="246180" y="22534"/>
                          <a:pt x="229484" y="34169"/>
                          <a:pt x="252412" y="21431"/>
                        </a:cubicBezTo>
                        <a:cubicBezTo>
                          <a:pt x="254914" y="20041"/>
                          <a:pt x="256876" y="17674"/>
                          <a:pt x="259556" y="16669"/>
                        </a:cubicBezTo>
                        <a:cubicBezTo>
                          <a:pt x="263346" y="15248"/>
                          <a:pt x="267493" y="15081"/>
                          <a:pt x="271462" y="14287"/>
                        </a:cubicBezTo>
                        <a:cubicBezTo>
                          <a:pt x="279400" y="15081"/>
                          <a:pt x="287763" y="13986"/>
                          <a:pt x="295275" y="16669"/>
                        </a:cubicBezTo>
                        <a:cubicBezTo>
                          <a:pt x="299504" y="18179"/>
                          <a:pt x="301208" y="23500"/>
                          <a:pt x="304800" y="26194"/>
                        </a:cubicBezTo>
                        <a:cubicBezTo>
                          <a:pt x="307640" y="28324"/>
                          <a:pt x="311281" y="29130"/>
                          <a:pt x="314325" y="30956"/>
                        </a:cubicBezTo>
                        <a:cubicBezTo>
                          <a:pt x="327000" y="38561"/>
                          <a:pt x="324805" y="40124"/>
                          <a:pt x="335756" y="42862"/>
                        </a:cubicBezTo>
                        <a:cubicBezTo>
                          <a:pt x="339682" y="43844"/>
                          <a:pt x="343693" y="44450"/>
                          <a:pt x="347662" y="45244"/>
                        </a:cubicBezTo>
                        <a:cubicBezTo>
                          <a:pt x="353218" y="44450"/>
                          <a:pt x="359092" y="44877"/>
                          <a:pt x="364331" y="42862"/>
                        </a:cubicBezTo>
                        <a:cubicBezTo>
                          <a:pt x="369673" y="40807"/>
                          <a:pt x="373615" y="36117"/>
                          <a:pt x="378619" y="33337"/>
                        </a:cubicBezTo>
                        <a:cubicBezTo>
                          <a:pt x="380813" y="32118"/>
                          <a:pt x="383381" y="31750"/>
                          <a:pt x="385762" y="30956"/>
                        </a:cubicBezTo>
                        <a:cubicBezTo>
                          <a:pt x="418947" y="37594"/>
                          <a:pt x="401508" y="36391"/>
                          <a:pt x="438150" y="33337"/>
                        </a:cubicBezTo>
                        <a:cubicBezTo>
                          <a:pt x="461948" y="28578"/>
                          <a:pt x="440047" y="35247"/>
                          <a:pt x="457200" y="23812"/>
                        </a:cubicBezTo>
                        <a:cubicBezTo>
                          <a:pt x="459289" y="22420"/>
                          <a:pt x="462037" y="22420"/>
                          <a:pt x="464344" y="21431"/>
                        </a:cubicBezTo>
                        <a:cubicBezTo>
                          <a:pt x="467607" y="20033"/>
                          <a:pt x="470694" y="18256"/>
                          <a:pt x="473869" y="16669"/>
                        </a:cubicBezTo>
                        <a:cubicBezTo>
                          <a:pt x="484986" y="27786"/>
                          <a:pt x="476553" y="20287"/>
                          <a:pt x="488156" y="28575"/>
                        </a:cubicBezTo>
                        <a:cubicBezTo>
                          <a:pt x="491385" y="30882"/>
                          <a:pt x="494131" y="33944"/>
                          <a:pt x="497681" y="35719"/>
                        </a:cubicBezTo>
                        <a:cubicBezTo>
                          <a:pt x="500608" y="37183"/>
                          <a:pt x="504031" y="37306"/>
                          <a:pt x="507206" y="38100"/>
                        </a:cubicBezTo>
                        <a:cubicBezTo>
                          <a:pt x="509587" y="40481"/>
                          <a:pt x="511610" y="43287"/>
                          <a:pt x="514350" y="45244"/>
                        </a:cubicBezTo>
                        <a:cubicBezTo>
                          <a:pt x="517239" y="47307"/>
                          <a:pt x="520612" y="48608"/>
                          <a:pt x="523875" y="50006"/>
                        </a:cubicBezTo>
                        <a:cubicBezTo>
                          <a:pt x="531733" y="53373"/>
                          <a:pt x="539750" y="56356"/>
                          <a:pt x="547687" y="59531"/>
                        </a:cubicBezTo>
                        <a:lnTo>
                          <a:pt x="719137" y="54769"/>
                        </a:lnTo>
                        <a:cubicBezTo>
                          <a:pt x="724746" y="54556"/>
                          <a:pt x="730430" y="54000"/>
                          <a:pt x="735806" y="52387"/>
                        </a:cubicBezTo>
                        <a:cubicBezTo>
                          <a:pt x="738547" y="51565"/>
                          <a:pt x="740390" y="48905"/>
                          <a:pt x="742950" y="47625"/>
                        </a:cubicBezTo>
                        <a:cubicBezTo>
                          <a:pt x="745195" y="46503"/>
                          <a:pt x="747713" y="46038"/>
                          <a:pt x="750094" y="45244"/>
                        </a:cubicBezTo>
                        <a:cubicBezTo>
                          <a:pt x="775902" y="49545"/>
                          <a:pt x="752984" y="44563"/>
                          <a:pt x="781050" y="54769"/>
                        </a:cubicBezTo>
                        <a:cubicBezTo>
                          <a:pt x="787060" y="56954"/>
                          <a:pt x="799442" y="58628"/>
                          <a:pt x="804862" y="59531"/>
                        </a:cubicBezTo>
                        <a:cubicBezTo>
                          <a:pt x="832643" y="58737"/>
                          <a:pt x="860527" y="59666"/>
                          <a:pt x="888206" y="57150"/>
                        </a:cubicBezTo>
                        <a:cubicBezTo>
                          <a:pt x="895705" y="56468"/>
                          <a:pt x="902361" y="51946"/>
                          <a:pt x="909637" y="50006"/>
                        </a:cubicBezTo>
                        <a:cubicBezTo>
                          <a:pt x="914302" y="48762"/>
                          <a:pt x="919162" y="48419"/>
                          <a:pt x="923925" y="47625"/>
                        </a:cubicBezTo>
                        <a:cubicBezTo>
                          <a:pt x="929481" y="45244"/>
                          <a:pt x="934859" y="42393"/>
                          <a:pt x="940594" y="40481"/>
                        </a:cubicBezTo>
                        <a:cubicBezTo>
                          <a:pt x="946804" y="38411"/>
                          <a:pt x="959644" y="35719"/>
                          <a:pt x="959644" y="35719"/>
                        </a:cubicBezTo>
                        <a:cubicBezTo>
                          <a:pt x="962819" y="34131"/>
                          <a:pt x="965801" y="32079"/>
                          <a:pt x="969169" y="30956"/>
                        </a:cubicBezTo>
                        <a:cubicBezTo>
                          <a:pt x="972999" y="29679"/>
                          <a:pt x="992365" y="26793"/>
                          <a:pt x="995362" y="26194"/>
                        </a:cubicBezTo>
                        <a:cubicBezTo>
                          <a:pt x="1031244" y="19017"/>
                          <a:pt x="1002359" y="23235"/>
                          <a:pt x="1035844" y="19050"/>
                        </a:cubicBezTo>
                        <a:cubicBezTo>
                          <a:pt x="1039813" y="17462"/>
                          <a:pt x="1043515" y="14865"/>
                          <a:pt x="1047750" y="14287"/>
                        </a:cubicBezTo>
                        <a:cubicBezTo>
                          <a:pt x="1080972" y="9757"/>
                          <a:pt x="1106684" y="12745"/>
                          <a:pt x="1140619" y="14287"/>
                        </a:cubicBezTo>
                        <a:cubicBezTo>
                          <a:pt x="1145381" y="17462"/>
                          <a:pt x="1150327" y="20378"/>
                          <a:pt x="1154906" y="23812"/>
                        </a:cubicBezTo>
                        <a:cubicBezTo>
                          <a:pt x="1157062" y="25429"/>
                          <a:pt x="1168094" y="33979"/>
                          <a:pt x="1171575" y="35719"/>
                        </a:cubicBezTo>
                        <a:cubicBezTo>
                          <a:pt x="1173820" y="36842"/>
                          <a:pt x="1176338" y="37306"/>
                          <a:pt x="1178719" y="38100"/>
                        </a:cubicBezTo>
                        <a:cubicBezTo>
                          <a:pt x="1180306" y="40481"/>
                          <a:pt x="1181246" y="43456"/>
                          <a:pt x="1183481" y="45244"/>
                        </a:cubicBezTo>
                        <a:cubicBezTo>
                          <a:pt x="1185441" y="46812"/>
                          <a:pt x="1188380" y="46503"/>
                          <a:pt x="1190625" y="47625"/>
                        </a:cubicBezTo>
                        <a:cubicBezTo>
                          <a:pt x="1193185" y="48905"/>
                          <a:pt x="1195440" y="50724"/>
                          <a:pt x="1197769" y="52387"/>
                        </a:cubicBezTo>
                        <a:cubicBezTo>
                          <a:pt x="1200999" y="54694"/>
                          <a:pt x="1204281" y="56948"/>
                          <a:pt x="1207294" y="59531"/>
                        </a:cubicBezTo>
                        <a:cubicBezTo>
                          <a:pt x="1209851" y="61723"/>
                          <a:pt x="1211635" y="64807"/>
                          <a:pt x="1214437" y="66675"/>
                        </a:cubicBezTo>
                        <a:cubicBezTo>
                          <a:pt x="1216526" y="68067"/>
                          <a:pt x="1219274" y="68067"/>
                          <a:pt x="1221581" y="69056"/>
                        </a:cubicBezTo>
                        <a:cubicBezTo>
                          <a:pt x="1224844" y="70454"/>
                          <a:pt x="1227931" y="72231"/>
                          <a:pt x="1231106" y="73819"/>
                        </a:cubicBezTo>
                        <a:cubicBezTo>
                          <a:pt x="1250156" y="73025"/>
                          <a:pt x="1269395" y="74231"/>
                          <a:pt x="1288256" y="71437"/>
                        </a:cubicBezTo>
                        <a:cubicBezTo>
                          <a:pt x="1291587" y="70944"/>
                          <a:pt x="1292544" y="66079"/>
                          <a:pt x="1295400" y="64294"/>
                        </a:cubicBezTo>
                        <a:cubicBezTo>
                          <a:pt x="1299025" y="62029"/>
                          <a:pt x="1303337" y="61119"/>
                          <a:pt x="1307306" y="59531"/>
                        </a:cubicBezTo>
                        <a:cubicBezTo>
                          <a:pt x="1312069" y="55562"/>
                          <a:pt x="1316364" y="50953"/>
                          <a:pt x="1321594" y="47625"/>
                        </a:cubicBezTo>
                        <a:cubicBezTo>
                          <a:pt x="1325200" y="45330"/>
                          <a:pt x="1330080" y="45427"/>
                          <a:pt x="1333500" y="42862"/>
                        </a:cubicBezTo>
                        <a:cubicBezTo>
                          <a:pt x="1353231" y="28063"/>
                          <a:pt x="1328034" y="36489"/>
                          <a:pt x="1350169" y="30956"/>
                        </a:cubicBezTo>
                        <a:cubicBezTo>
                          <a:pt x="1361488" y="23410"/>
                          <a:pt x="1354598" y="27098"/>
                          <a:pt x="1371600" y="21431"/>
                        </a:cubicBezTo>
                        <a:lnTo>
                          <a:pt x="1378744" y="19050"/>
                        </a:lnTo>
                        <a:cubicBezTo>
                          <a:pt x="1389991" y="21861"/>
                          <a:pt x="1385342" y="19967"/>
                          <a:pt x="1393031" y="23812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80" name="Freeform: Shape 71">
                    <a:extLst>
                      <a:ext uri="{FF2B5EF4-FFF2-40B4-BE49-F238E27FC236}">
                        <a16:creationId xmlns:a16="http://schemas.microsoft.com/office/drawing/2014/main" id="{A4225983-096B-348E-8784-AEB8FBE22905}"/>
                      </a:ext>
                    </a:extLst>
                  </p:cNvPr>
                  <p:cNvSpPr/>
                  <p:nvPr/>
                </p:nvSpPr>
                <p:spPr>
                  <a:xfrm>
                    <a:off x="3385458" y="3951104"/>
                    <a:ext cx="645319" cy="55235"/>
                  </a:xfrm>
                  <a:custGeom>
                    <a:avLst/>
                    <a:gdLst>
                      <a:gd name="connsiteX0" fmla="*/ 0 w 645319"/>
                      <a:gd name="connsiteY0" fmla="*/ 14287 h 55235"/>
                      <a:gd name="connsiteX1" fmla="*/ 61913 w 645319"/>
                      <a:gd name="connsiteY1" fmla="*/ 11906 h 55235"/>
                      <a:gd name="connsiteX2" fmla="*/ 104775 w 645319"/>
                      <a:gd name="connsiteY2" fmla="*/ 4762 h 55235"/>
                      <a:gd name="connsiteX3" fmla="*/ 128588 w 645319"/>
                      <a:gd name="connsiteY3" fmla="*/ 2381 h 55235"/>
                      <a:gd name="connsiteX4" fmla="*/ 176213 w 645319"/>
                      <a:gd name="connsiteY4" fmla="*/ 4762 h 55235"/>
                      <a:gd name="connsiteX5" fmla="*/ 180975 w 645319"/>
                      <a:gd name="connsiteY5" fmla="*/ 11906 h 55235"/>
                      <a:gd name="connsiteX6" fmla="*/ 192882 w 645319"/>
                      <a:gd name="connsiteY6" fmla="*/ 30956 h 55235"/>
                      <a:gd name="connsiteX7" fmla="*/ 195263 w 645319"/>
                      <a:gd name="connsiteY7" fmla="*/ 38100 h 55235"/>
                      <a:gd name="connsiteX8" fmla="*/ 211932 w 645319"/>
                      <a:gd name="connsiteY8" fmla="*/ 45244 h 55235"/>
                      <a:gd name="connsiteX9" fmla="*/ 223838 w 645319"/>
                      <a:gd name="connsiteY9" fmla="*/ 52387 h 55235"/>
                      <a:gd name="connsiteX10" fmla="*/ 292894 w 645319"/>
                      <a:gd name="connsiteY10" fmla="*/ 47625 h 55235"/>
                      <a:gd name="connsiteX11" fmla="*/ 335757 w 645319"/>
                      <a:gd name="connsiteY11" fmla="*/ 38100 h 55235"/>
                      <a:gd name="connsiteX12" fmla="*/ 416719 w 645319"/>
                      <a:gd name="connsiteY12" fmla="*/ 30956 h 55235"/>
                      <a:gd name="connsiteX13" fmla="*/ 450057 w 645319"/>
                      <a:gd name="connsiteY13" fmla="*/ 26194 h 55235"/>
                      <a:gd name="connsiteX14" fmla="*/ 607219 w 645319"/>
                      <a:gd name="connsiteY14" fmla="*/ 16669 h 55235"/>
                      <a:gd name="connsiteX15" fmla="*/ 626269 w 645319"/>
                      <a:gd name="connsiteY15" fmla="*/ 9525 h 55235"/>
                      <a:gd name="connsiteX16" fmla="*/ 635794 w 645319"/>
                      <a:gd name="connsiteY16" fmla="*/ 7144 h 55235"/>
                      <a:gd name="connsiteX17" fmla="*/ 645319 w 645319"/>
                      <a:gd name="connsiteY17" fmla="*/ 0 h 552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645319" h="55235">
                        <a:moveTo>
                          <a:pt x="0" y="14287"/>
                        </a:moveTo>
                        <a:cubicBezTo>
                          <a:pt x="20638" y="13493"/>
                          <a:pt x="41296" y="13119"/>
                          <a:pt x="61913" y="11906"/>
                        </a:cubicBezTo>
                        <a:cubicBezTo>
                          <a:pt x="82391" y="10702"/>
                          <a:pt x="83042" y="8022"/>
                          <a:pt x="104775" y="4762"/>
                        </a:cubicBezTo>
                        <a:cubicBezTo>
                          <a:pt x="112664" y="3579"/>
                          <a:pt x="120650" y="3175"/>
                          <a:pt x="128588" y="2381"/>
                        </a:cubicBezTo>
                        <a:cubicBezTo>
                          <a:pt x="144463" y="3175"/>
                          <a:pt x="160575" y="1919"/>
                          <a:pt x="176213" y="4762"/>
                        </a:cubicBezTo>
                        <a:cubicBezTo>
                          <a:pt x="179029" y="5274"/>
                          <a:pt x="179813" y="9291"/>
                          <a:pt x="180975" y="11906"/>
                        </a:cubicBezTo>
                        <a:cubicBezTo>
                          <a:pt x="189327" y="30698"/>
                          <a:pt x="180031" y="22390"/>
                          <a:pt x="192882" y="30956"/>
                        </a:cubicBezTo>
                        <a:cubicBezTo>
                          <a:pt x="193676" y="33337"/>
                          <a:pt x="193695" y="36140"/>
                          <a:pt x="195263" y="38100"/>
                        </a:cubicBezTo>
                        <a:cubicBezTo>
                          <a:pt x="199373" y="43237"/>
                          <a:pt x="206214" y="43814"/>
                          <a:pt x="211932" y="45244"/>
                        </a:cubicBezTo>
                        <a:cubicBezTo>
                          <a:pt x="215901" y="47625"/>
                          <a:pt x="219609" y="50507"/>
                          <a:pt x="223838" y="52387"/>
                        </a:cubicBezTo>
                        <a:cubicBezTo>
                          <a:pt x="242773" y="60802"/>
                          <a:pt x="291055" y="47924"/>
                          <a:pt x="292894" y="47625"/>
                        </a:cubicBezTo>
                        <a:cubicBezTo>
                          <a:pt x="307340" y="45273"/>
                          <a:pt x="321331" y="40573"/>
                          <a:pt x="335757" y="38100"/>
                        </a:cubicBezTo>
                        <a:cubicBezTo>
                          <a:pt x="363923" y="33271"/>
                          <a:pt x="388282" y="32629"/>
                          <a:pt x="416719" y="30956"/>
                        </a:cubicBezTo>
                        <a:cubicBezTo>
                          <a:pt x="427832" y="29369"/>
                          <a:pt x="438851" y="26853"/>
                          <a:pt x="450057" y="26194"/>
                        </a:cubicBezTo>
                        <a:cubicBezTo>
                          <a:pt x="616220" y="16420"/>
                          <a:pt x="530049" y="29529"/>
                          <a:pt x="607219" y="16669"/>
                        </a:cubicBezTo>
                        <a:cubicBezTo>
                          <a:pt x="613569" y="14288"/>
                          <a:pt x="619835" y="11670"/>
                          <a:pt x="626269" y="9525"/>
                        </a:cubicBezTo>
                        <a:cubicBezTo>
                          <a:pt x="629374" y="8490"/>
                          <a:pt x="632786" y="8433"/>
                          <a:pt x="635794" y="7144"/>
                        </a:cubicBezTo>
                        <a:cubicBezTo>
                          <a:pt x="640506" y="5125"/>
                          <a:pt x="642234" y="3085"/>
                          <a:pt x="645319" y="0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81" name="Freeform: Shape 72">
                    <a:extLst>
                      <a:ext uri="{FF2B5EF4-FFF2-40B4-BE49-F238E27FC236}">
                        <a16:creationId xmlns:a16="http://schemas.microsoft.com/office/drawing/2014/main" id="{D01FD423-98C2-AE5B-3CFF-3872FE064EBF}"/>
                      </a:ext>
                    </a:extLst>
                  </p:cNvPr>
                  <p:cNvSpPr/>
                  <p:nvPr/>
                </p:nvSpPr>
                <p:spPr>
                  <a:xfrm>
                    <a:off x="3376613" y="3708282"/>
                    <a:ext cx="1421606" cy="80963"/>
                  </a:xfrm>
                  <a:custGeom>
                    <a:avLst/>
                    <a:gdLst>
                      <a:gd name="connsiteX0" fmla="*/ 0 w 1421606"/>
                      <a:gd name="connsiteY0" fmla="*/ 45244 h 80963"/>
                      <a:gd name="connsiteX1" fmla="*/ 11906 w 1421606"/>
                      <a:gd name="connsiteY1" fmla="*/ 47625 h 80963"/>
                      <a:gd name="connsiteX2" fmla="*/ 21431 w 1421606"/>
                      <a:gd name="connsiteY2" fmla="*/ 52388 h 80963"/>
                      <a:gd name="connsiteX3" fmla="*/ 42862 w 1421606"/>
                      <a:gd name="connsiteY3" fmla="*/ 59532 h 80963"/>
                      <a:gd name="connsiteX4" fmla="*/ 83343 w 1421606"/>
                      <a:gd name="connsiteY4" fmla="*/ 57150 h 80963"/>
                      <a:gd name="connsiteX5" fmla="*/ 90487 w 1421606"/>
                      <a:gd name="connsiteY5" fmla="*/ 47625 h 80963"/>
                      <a:gd name="connsiteX6" fmla="*/ 104775 w 1421606"/>
                      <a:gd name="connsiteY6" fmla="*/ 38100 h 80963"/>
                      <a:gd name="connsiteX7" fmla="*/ 114300 w 1421606"/>
                      <a:gd name="connsiteY7" fmla="*/ 30957 h 80963"/>
                      <a:gd name="connsiteX8" fmla="*/ 123825 w 1421606"/>
                      <a:gd name="connsiteY8" fmla="*/ 21432 h 80963"/>
                      <a:gd name="connsiteX9" fmla="*/ 133350 w 1421606"/>
                      <a:gd name="connsiteY9" fmla="*/ 16669 h 80963"/>
                      <a:gd name="connsiteX10" fmla="*/ 157162 w 1421606"/>
                      <a:gd name="connsiteY10" fmla="*/ 0 h 80963"/>
                      <a:gd name="connsiteX11" fmla="*/ 178593 w 1421606"/>
                      <a:gd name="connsiteY11" fmla="*/ 2382 h 80963"/>
                      <a:gd name="connsiteX12" fmla="*/ 192881 w 1421606"/>
                      <a:gd name="connsiteY12" fmla="*/ 11907 h 80963"/>
                      <a:gd name="connsiteX13" fmla="*/ 223837 w 1421606"/>
                      <a:gd name="connsiteY13" fmla="*/ 30957 h 80963"/>
                      <a:gd name="connsiteX14" fmla="*/ 235743 w 1421606"/>
                      <a:gd name="connsiteY14" fmla="*/ 42863 h 80963"/>
                      <a:gd name="connsiteX15" fmla="*/ 254793 w 1421606"/>
                      <a:gd name="connsiteY15" fmla="*/ 47625 h 80963"/>
                      <a:gd name="connsiteX16" fmla="*/ 283368 w 1421606"/>
                      <a:gd name="connsiteY16" fmla="*/ 42863 h 80963"/>
                      <a:gd name="connsiteX17" fmla="*/ 302418 w 1421606"/>
                      <a:gd name="connsiteY17" fmla="*/ 30957 h 80963"/>
                      <a:gd name="connsiteX18" fmla="*/ 321468 w 1421606"/>
                      <a:gd name="connsiteY18" fmla="*/ 21432 h 80963"/>
                      <a:gd name="connsiteX19" fmla="*/ 335756 w 1421606"/>
                      <a:gd name="connsiteY19" fmla="*/ 16669 h 80963"/>
                      <a:gd name="connsiteX20" fmla="*/ 340518 w 1421606"/>
                      <a:gd name="connsiteY20" fmla="*/ 23813 h 80963"/>
                      <a:gd name="connsiteX21" fmla="*/ 359568 w 1421606"/>
                      <a:gd name="connsiteY21" fmla="*/ 40482 h 80963"/>
                      <a:gd name="connsiteX22" fmla="*/ 369093 w 1421606"/>
                      <a:gd name="connsiteY22" fmla="*/ 45244 h 80963"/>
                      <a:gd name="connsiteX23" fmla="*/ 381000 w 1421606"/>
                      <a:gd name="connsiteY23" fmla="*/ 52388 h 80963"/>
                      <a:gd name="connsiteX24" fmla="*/ 447675 w 1421606"/>
                      <a:gd name="connsiteY24" fmla="*/ 54769 h 80963"/>
                      <a:gd name="connsiteX25" fmla="*/ 457200 w 1421606"/>
                      <a:gd name="connsiteY25" fmla="*/ 59532 h 80963"/>
                      <a:gd name="connsiteX26" fmla="*/ 471487 w 1421606"/>
                      <a:gd name="connsiteY26" fmla="*/ 61913 h 80963"/>
                      <a:gd name="connsiteX27" fmla="*/ 481012 w 1421606"/>
                      <a:gd name="connsiteY27" fmla="*/ 69057 h 80963"/>
                      <a:gd name="connsiteX28" fmla="*/ 490537 w 1421606"/>
                      <a:gd name="connsiteY28" fmla="*/ 71438 h 80963"/>
                      <a:gd name="connsiteX29" fmla="*/ 500062 w 1421606"/>
                      <a:gd name="connsiteY29" fmla="*/ 76200 h 80963"/>
                      <a:gd name="connsiteX30" fmla="*/ 511968 w 1421606"/>
                      <a:gd name="connsiteY30" fmla="*/ 80963 h 80963"/>
                      <a:gd name="connsiteX31" fmla="*/ 688181 w 1421606"/>
                      <a:gd name="connsiteY31" fmla="*/ 80963 h 80963"/>
                      <a:gd name="connsiteX32" fmla="*/ 823912 w 1421606"/>
                      <a:gd name="connsiteY32" fmla="*/ 78582 h 80963"/>
                      <a:gd name="connsiteX33" fmla="*/ 845343 w 1421606"/>
                      <a:gd name="connsiteY33" fmla="*/ 69057 h 80963"/>
                      <a:gd name="connsiteX34" fmla="*/ 864393 w 1421606"/>
                      <a:gd name="connsiteY34" fmla="*/ 59532 h 80963"/>
                      <a:gd name="connsiteX35" fmla="*/ 878681 w 1421606"/>
                      <a:gd name="connsiteY35" fmla="*/ 47625 h 80963"/>
                      <a:gd name="connsiteX36" fmla="*/ 883443 w 1421606"/>
                      <a:gd name="connsiteY36" fmla="*/ 40482 h 80963"/>
                      <a:gd name="connsiteX37" fmla="*/ 926306 w 1421606"/>
                      <a:gd name="connsiteY37" fmla="*/ 33338 h 80963"/>
                      <a:gd name="connsiteX38" fmla="*/ 962025 w 1421606"/>
                      <a:gd name="connsiteY38" fmla="*/ 35719 h 80963"/>
                      <a:gd name="connsiteX39" fmla="*/ 969168 w 1421606"/>
                      <a:gd name="connsiteY39" fmla="*/ 40482 h 80963"/>
                      <a:gd name="connsiteX40" fmla="*/ 1140618 w 1421606"/>
                      <a:gd name="connsiteY40" fmla="*/ 42863 h 80963"/>
                      <a:gd name="connsiteX41" fmla="*/ 1154906 w 1421606"/>
                      <a:gd name="connsiteY41" fmla="*/ 45244 h 80963"/>
                      <a:gd name="connsiteX42" fmla="*/ 1173956 w 1421606"/>
                      <a:gd name="connsiteY42" fmla="*/ 50007 h 80963"/>
                      <a:gd name="connsiteX43" fmla="*/ 1212056 w 1421606"/>
                      <a:gd name="connsiteY43" fmla="*/ 54769 h 80963"/>
                      <a:gd name="connsiteX44" fmla="*/ 1226343 w 1421606"/>
                      <a:gd name="connsiteY44" fmla="*/ 57150 h 80963"/>
                      <a:gd name="connsiteX45" fmla="*/ 1276350 w 1421606"/>
                      <a:gd name="connsiteY45" fmla="*/ 64294 h 80963"/>
                      <a:gd name="connsiteX46" fmla="*/ 1373981 w 1421606"/>
                      <a:gd name="connsiteY46" fmla="*/ 59532 h 80963"/>
                      <a:gd name="connsiteX47" fmla="*/ 1400175 w 1421606"/>
                      <a:gd name="connsiteY47" fmla="*/ 54769 h 80963"/>
                      <a:gd name="connsiteX48" fmla="*/ 1414462 w 1421606"/>
                      <a:gd name="connsiteY48" fmla="*/ 50007 h 80963"/>
                      <a:gd name="connsiteX49" fmla="*/ 1421606 w 1421606"/>
                      <a:gd name="connsiteY49" fmla="*/ 47625 h 8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</a:cxnLst>
                    <a:rect l="l" t="t" r="r" b="b"/>
                    <a:pathLst>
                      <a:path w="1421606" h="80963">
                        <a:moveTo>
                          <a:pt x="0" y="45244"/>
                        </a:moveTo>
                        <a:cubicBezTo>
                          <a:pt x="3969" y="46038"/>
                          <a:pt x="8066" y="46345"/>
                          <a:pt x="11906" y="47625"/>
                        </a:cubicBezTo>
                        <a:cubicBezTo>
                          <a:pt x="15274" y="48748"/>
                          <a:pt x="18187" y="50946"/>
                          <a:pt x="21431" y="52388"/>
                        </a:cubicBezTo>
                        <a:cubicBezTo>
                          <a:pt x="32956" y="57510"/>
                          <a:pt x="31809" y="56768"/>
                          <a:pt x="42862" y="59532"/>
                        </a:cubicBezTo>
                        <a:cubicBezTo>
                          <a:pt x="56356" y="58738"/>
                          <a:pt x="70230" y="60429"/>
                          <a:pt x="83343" y="57150"/>
                        </a:cubicBezTo>
                        <a:cubicBezTo>
                          <a:pt x="87193" y="56187"/>
                          <a:pt x="87521" y="50262"/>
                          <a:pt x="90487" y="47625"/>
                        </a:cubicBezTo>
                        <a:cubicBezTo>
                          <a:pt x="94765" y="43822"/>
                          <a:pt x="100196" y="41534"/>
                          <a:pt x="104775" y="38100"/>
                        </a:cubicBezTo>
                        <a:cubicBezTo>
                          <a:pt x="107950" y="35719"/>
                          <a:pt x="111313" y="33570"/>
                          <a:pt x="114300" y="30957"/>
                        </a:cubicBezTo>
                        <a:cubicBezTo>
                          <a:pt x="117679" y="28000"/>
                          <a:pt x="120233" y="24126"/>
                          <a:pt x="123825" y="21432"/>
                        </a:cubicBezTo>
                        <a:cubicBezTo>
                          <a:pt x="126665" y="19302"/>
                          <a:pt x="130306" y="18495"/>
                          <a:pt x="133350" y="16669"/>
                        </a:cubicBezTo>
                        <a:cubicBezTo>
                          <a:pt x="143123" y="10805"/>
                          <a:pt x="148478" y="6513"/>
                          <a:pt x="157162" y="0"/>
                        </a:cubicBezTo>
                        <a:cubicBezTo>
                          <a:pt x="164306" y="794"/>
                          <a:pt x="171774" y="109"/>
                          <a:pt x="178593" y="2382"/>
                        </a:cubicBezTo>
                        <a:cubicBezTo>
                          <a:pt x="184023" y="4192"/>
                          <a:pt x="187856" y="9166"/>
                          <a:pt x="192881" y="11907"/>
                        </a:cubicBezTo>
                        <a:cubicBezTo>
                          <a:pt x="211672" y="22156"/>
                          <a:pt x="202269" y="9389"/>
                          <a:pt x="223837" y="30957"/>
                        </a:cubicBezTo>
                        <a:cubicBezTo>
                          <a:pt x="227806" y="34926"/>
                          <a:pt x="230801" y="40202"/>
                          <a:pt x="235743" y="42863"/>
                        </a:cubicBezTo>
                        <a:cubicBezTo>
                          <a:pt x="241506" y="45966"/>
                          <a:pt x="254793" y="47625"/>
                          <a:pt x="254793" y="47625"/>
                        </a:cubicBezTo>
                        <a:cubicBezTo>
                          <a:pt x="259192" y="47136"/>
                          <a:pt x="276224" y="46760"/>
                          <a:pt x="283368" y="42863"/>
                        </a:cubicBezTo>
                        <a:cubicBezTo>
                          <a:pt x="289942" y="39277"/>
                          <a:pt x="295891" y="34628"/>
                          <a:pt x="302418" y="30957"/>
                        </a:cubicBezTo>
                        <a:cubicBezTo>
                          <a:pt x="308606" y="27476"/>
                          <a:pt x="314733" y="23677"/>
                          <a:pt x="321468" y="21432"/>
                        </a:cubicBezTo>
                        <a:lnTo>
                          <a:pt x="335756" y="16669"/>
                        </a:lnTo>
                        <a:cubicBezTo>
                          <a:pt x="337343" y="19050"/>
                          <a:pt x="338686" y="21614"/>
                          <a:pt x="340518" y="23813"/>
                        </a:cubicBezTo>
                        <a:cubicBezTo>
                          <a:pt x="344820" y="28976"/>
                          <a:pt x="354745" y="37266"/>
                          <a:pt x="359568" y="40482"/>
                        </a:cubicBezTo>
                        <a:cubicBezTo>
                          <a:pt x="362522" y="42451"/>
                          <a:pt x="365990" y="43520"/>
                          <a:pt x="369093" y="45244"/>
                        </a:cubicBezTo>
                        <a:cubicBezTo>
                          <a:pt x="373139" y="47492"/>
                          <a:pt x="376405" y="51831"/>
                          <a:pt x="381000" y="52388"/>
                        </a:cubicBezTo>
                        <a:cubicBezTo>
                          <a:pt x="403078" y="55064"/>
                          <a:pt x="425450" y="53975"/>
                          <a:pt x="447675" y="54769"/>
                        </a:cubicBezTo>
                        <a:cubicBezTo>
                          <a:pt x="450850" y="56357"/>
                          <a:pt x="453800" y="58512"/>
                          <a:pt x="457200" y="59532"/>
                        </a:cubicBezTo>
                        <a:cubicBezTo>
                          <a:pt x="461824" y="60919"/>
                          <a:pt x="467004" y="60120"/>
                          <a:pt x="471487" y="61913"/>
                        </a:cubicBezTo>
                        <a:cubicBezTo>
                          <a:pt x="475172" y="63387"/>
                          <a:pt x="477462" y="67282"/>
                          <a:pt x="481012" y="69057"/>
                        </a:cubicBezTo>
                        <a:cubicBezTo>
                          <a:pt x="483939" y="70521"/>
                          <a:pt x="487473" y="70289"/>
                          <a:pt x="490537" y="71438"/>
                        </a:cubicBezTo>
                        <a:cubicBezTo>
                          <a:pt x="493861" y="72684"/>
                          <a:pt x="496818" y="74758"/>
                          <a:pt x="500062" y="76200"/>
                        </a:cubicBezTo>
                        <a:cubicBezTo>
                          <a:pt x="503968" y="77936"/>
                          <a:pt x="507999" y="79375"/>
                          <a:pt x="511968" y="80963"/>
                        </a:cubicBezTo>
                        <a:cubicBezTo>
                          <a:pt x="630910" y="75557"/>
                          <a:pt x="487096" y="80963"/>
                          <a:pt x="688181" y="80963"/>
                        </a:cubicBezTo>
                        <a:cubicBezTo>
                          <a:pt x="733432" y="80963"/>
                          <a:pt x="778668" y="79376"/>
                          <a:pt x="823912" y="78582"/>
                        </a:cubicBezTo>
                        <a:cubicBezTo>
                          <a:pt x="842089" y="74036"/>
                          <a:pt x="824745" y="79356"/>
                          <a:pt x="845343" y="69057"/>
                        </a:cubicBezTo>
                        <a:cubicBezTo>
                          <a:pt x="856282" y="63588"/>
                          <a:pt x="856120" y="66427"/>
                          <a:pt x="864393" y="59532"/>
                        </a:cubicBezTo>
                        <a:cubicBezTo>
                          <a:pt x="882730" y="44251"/>
                          <a:pt x="860943" y="59451"/>
                          <a:pt x="878681" y="47625"/>
                        </a:cubicBezTo>
                        <a:cubicBezTo>
                          <a:pt x="880268" y="45244"/>
                          <a:pt x="880802" y="41583"/>
                          <a:pt x="883443" y="40482"/>
                        </a:cubicBezTo>
                        <a:cubicBezTo>
                          <a:pt x="891183" y="37257"/>
                          <a:pt x="916891" y="34515"/>
                          <a:pt x="926306" y="33338"/>
                        </a:cubicBezTo>
                        <a:cubicBezTo>
                          <a:pt x="938212" y="34132"/>
                          <a:pt x="950255" y="33757"/>
                          <a:pt x="962025" y="35719"/>
                        </a:cubicBezTo>
                        <a:cubicBezTo>
                          <a:pt x="964848" y="36189"/>
                          <a:pt x="966308" y="40368"/>
                          <a:pt x="969168" y="40482"/>
                        </a:cubicBezTo>
                        <a:cubicBezTo>
                          <a:pt x="1026278" y="42766"/>
                          <a:pt x="1083468" y="42069"/>
                          <a:pt x="1140618" y="42863"/>
                        </a:cubicBezTo>
                        <a:cubicBezTo>
                          <a:pt x="1145381" y="43657"/>
                          <a:pt x="1150185" y="44232"/>
                          <a:pt x="1154906" y="45244"/>
                        </a:cubicBezTo>
                        <a:cubicBezTo>
                          <a:pt x="1161306" y="46615"/>
                          <a:pt x="1167500" y="48931"/>
                          <a:pt x="1173956" y="50007"/>
                        </a:cubicBezTo>
                        <a:cubicBezTo>
                          <a:pt x="1186581" y="52111"/>
                          <a:pt x="1199431" y="52665"/>
                          <a:pt x="1212056" y="54769"/>
                        </a:cubicBezTo>
                        <a:lnTo>
                          <a:pt x="1226343" y="57150"/>
                        </a:lnTo>
                        <a:lnTo>
                          <a:pt x="1276350" y="64294"/>
                        </a:lnTo>
                        <a:cubicBezTo>
                          <a:pt x="1323764" y="62812"/>
                          <a:pt x="1337467" y="64401"/>
                          <a:pt x="1373981" y="59532"/>
                        </a:cubicBezTo>
                        <a:cubicBezTo>
                          <a:pt x="1377522" y="59060"/>
                          <a:pt x="1395890" y="55938"/>
                          <a:pt x="1400175" y="54769"/>
                        </a:cubicBezTo>
                        <a:cubicBezTo>
                          <a:pt x="1405018" y="53448"/>
                          <a:pt x="1409700" y="51594"/>
                          <a:pt x="1414462" y="50007"/>
                        </a:cubicBezTo>
                        <a:lnTo>
                          <a:pt x="1421606" y="47625"/>
                        </a:ln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</p:grpSp>
            <p:sp>
              <p:nvSpPr>
                <p:cNvPr id="52" name="Freeform: Shape 73">
                  <a:extLst>
                    <a:ext uri="{FF2B5EF4-FFF2-40B4-BE49-F238E27FC236}">
                      <a16:creationId xmlns:a16="http://schemas.microsoft.com/office/drawing/2014/main" id="{28080E86-009E-160F-4FAF-926B4EE5FAB7}"/>
                    </a:ext>
                  </a:extLst>
                </p:cNvPr>
                <p:cNvSpPr/>
                <p:nvPr/>
              </p:nvSpPr>
              <p:spPr>
                <a:xfrm>
                  <a:off x="1918567" y="2340549"/>
                  <a:ext cx="1434233" cy="1894901"/>
                </a:xfrm>
                <a:custGeom>
                  <a:avLst/>
                  <a:gdLst>
                    <a:gd name="connsiteX0" fmla="*/ 22034 w 1434233"/>
                    <a:gd name="connsiteY0" fmla="*/ 0 h 1894901"/>
                    <a:gd name="connsiteX1" fmla="*/ 484743 w 1434233"/>
                    <a:gd name="connsiteY1" fmla="*/ 11016 h 1894901"/>
                    <a:gd name="connsiteX2" fmla="*/ 1013552 w 1434233"/>
                    <a:gd name="connsiteY2" fmla="*/ 33050 h 1894901"/>
                    <a:gd name="connsiteX3" fmla="*/ 1222873 w 1434233"/>
                    <a:gd name="connsiteY3" fmla="*/ 77118 h 1894901"/>
                    <a:gd name="connsiteX4" fmla="*/ 1299991 w 1434233"/>
                    <a:gd name="connsiteY4" fmla="*/ 88134 h 1894901"/>
                    <a:gd name="connsiteX5" fmla="*/ 1333041 w 1434233"/>
                    <a:gd name="connsiteY5" fmla="*/ 99151 h 1894901"/>
                    <a:gd name="connsiteX6" fmla="*/ 1344058 w 1434233"/>
                    <a:gd name="connsiteY6" fmla="*/ 132202 h 1894901"/>
                    <a:gd name="connsiteX7" fmla="*/ 1366092 w 1434233"/>
                    <a:gd name="connsiteY7" fmla="*/ 165253 h 1894901"/>
                    <a:gd name="connsiteX8" fmla="*/ 1377109 w 1434233"/>
                    <a:gd name="connsiteY8" fmla="*/ 198303 h 1894901"/>
                    <a:gd name="connsiteX9" fmla="*/ 1410159 w 1434233"/>
                    <a:gd name="connsiteY9" fmla="*/ 220337 h 1894901"/>
                    <a:gd name="connsiteX10" fmla="*/ 1421176 w 1434233"/>
                    <a:gd name="connsiteY10" fmla="*/ 892366 h 1894901"/>
                    <a:gd name="connsiteX11" fmla="*/ 1421176 w 1434233"/>
                    <a:gd name="connsiteY11" fmla="*/ 1520327 h 1894901"/>
                    <a:gd name="connsiteX12" fmla="*/ 1410159 w 1434233"/>
                    <a:gd name="connsiteY12" fmla="*/ 1586428 h 1894901"/>
                    <a:gd name="connsiteX13" fmla="*/ 1388126 w 1434233"/>
                    <a:gd name="connsiteY13" fmla="*/ 1784732 h 1894901"/>
                    <a:gd name="connsiteX14" fmla="*/ 1322024 w 1434233"/>
                    <a:gd name="connsiteY14" fmla="*/ 1806766 h 1894901"/>
                    <a:gd name="connsiteX15" fmla="*/ 1288974 w 1434233"/>
                    <a:gd name="connsiteY15" fmla="*/ 1817783 h 1894901"/>
                    <a:gd name="connsiteX16" fmla="*/ 1211856 w 1434233"/>
                    <a:gd name="connsiteY16" fmla="*/ 1839816 h 1894901"/>
                    <a:gd name="connsiteX17" fmla="*/ 1145755 w 1434233"/>
                    <a:gd name="connsiteY17" fmla="*/ 1850833 h 1894901"/>
                    <a:gd name="connsiteX18" fmla="*/ 1079653 w 1434233"/>
                    <a:gd name="connsiteY18" fmla="*/ 1872867 h 1894901"/>
                    <a:gd name="connsiteX19" fmla="*/ 1002535 w 1434233"/>
                    <a:gd name="connsiteY19" fmla="*/ 1894901 h 1894901"/>
                    <a:gd name="connsiteX20" fmla="*/ 242371 w 1434233"/>
                    <a:gd name="connsiteY20" fmla="*/ 1872867 h 1894901"/>
                    <a:gd name="connsiteX21" fmla="*/ 198304 w 1434233"/>
                    <a:gd name="connsiteY21" fmla="*/ 1861850 h 1894901"/>
                    <a:gd name="connsiteX22" fmla="*/ 143220 w 1434233"/>
                    <a:gd name="connsiteY22" fmla="*/ 1850833 h 1894901"/>
                    <a:gd name="connsiteX23" fmla="*/ 110169 w 1434233"/>
                    <a:gd name="connsiteY23" fmla="*/ 1839816 h 1894901"/>
                    <a:gd name="connsiteX24" fmla="*/ 66102 w 1434233"/>
                    <a:gd name="connsiteY24" fmla="*/ 1828800 h 1894901"/>
                    <a:gd name="connsiteX25" fmla="*/ 33051 w 1434233"/>
                    <a:gd name="connsiteY25" fmla="*/ 1795749 h 1894901"/>
                    <a:gd name="connsiteX26" fmla="*/ 11017 w 1434233"/>
                    <a:gd name="connsiteY26" fmla="*/ 1729648 h 1894901"/>
                    <a:gd name="connsiteX27" fmla="*/ 0 w 1434233"/>
                    <a:gd name="connsiteY27" fmla="*/ 1156771 h 1894901"/>
                    <a:gd name="connsiteX28" fmla="*/ 11017 w 1434233"/>
                    <a:gd name="connsiteY28" fmla="*/ 528809 h 1894901"/>
                    <a:gd name="connsiteX29" fmla="*/ 33051 w 1434233"/>
                    <a:gd name="connsiteY29" fmla="*/ 330506 h 1894901"/>
                    <a:gd name="connsiteX30" fmla="*/ 44068 w 1434233"/>
                    <a:gd name="connsiteY30" fmla="*/ 143219 h 1894901"/>
                    <a:gd name="connsiteX31" fmla="*/ 55085 w 1434233"/>
                    <a:gd name="connsiteY31" fmla="*/ 33050 h 1894901"/>
                    <a:gd name="connsiteX32" fmla="*/ 110169 w 1434233"/>
                    <a:gd name="connsiteY32" fmla="*/ 22033 h 18949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434233" h="1894901">
                      <a:moveTo>
                        <a:pt x="22034" y="0"/>
                      </a:moveTo>
                      <a:lnTo>
                        <a:pt x="484743" y="11016"/>
                      </a:lnTo>
                      <a:cubicBezTo>
                        <a:pt x="602359" y="13994"/>
                        <a:pt x="855643" y="12453"/>
                        <a:pt x="1013552" y="33050"/>
                      </a:cubicBezTo>
                      <a:cubicBezTo>
                        <a:pt x="1274558" y="67095"/>
                        <a:pt x="1041501" y="38253"/>
                        <a:pt x="1222873" y="77118"/>
                      </a:cubicBezTo>
                      <a:cubicBezTo>
                        <a:pt x="1248264" y="82559"/>
                        <a:pt x="1274285" y="84462"/>
                        <a:pt x="1299991" y="88134"/>
                      </a:cubicBezTo>
                      <a:cubicBezTo>
                        <a:pt x="1311008" y="91806"/>
                        <a:pt x="1324830" y="90940"/>
                        <a:pt x="1333041" y="99151"/>
                      </a:cubicBezTo>
                      <a:cubicBezTo>
                        <a:pt x="1341252" y="107363"/>
                        <a:pt x="1338865" y="121815"/>
                        <a:pt x="1344058" y="132202"/>
                      </a:cubicBezTo>
                      <a:cubicBezTo>
                        <a:pt x="1349979" y="144045"/>
                        <a:pt x="1360170" y="153410"/>
                        <a:pt x="1366092" y="165253"/>
                      </a:cubicBezTo>
                      <a:cubicBezTo>
                        <a:pt x="1371285" y="175640"/>
                        <a:pt x="1369855" y="189235"/>
                        <a:pt x="1377109" y="198303"/>
                      </a:cubicBezTo>
                      <a:cubicBezTo>
                        <a:pt x="1385380" y="208642"/>
                        <a:pt x="1399142" y="212992"/>
                        <a:pt x="1410159" y="220337"/>
                      </a:cubicBezTo>
                      <a:cubicBezTo>
                        <a:pt x="1413831" y="444347"/>
                        <a:pt x="1415843" y="668390"/>
                        <a:pt x="1421176" y="892366"/>
                      </a:cubicBezTo>
                      <a:cubicBezTo>
                        <a:pt x="1430516" y="1284656"/>
                        <a:pt x="1445173" y="1040403"/>
                        <a:pt x="1421176" y="1520327"/>
                      </a:cubicBezTo>
                      <a:cubicBezTo>
                        <a:pt x="1420060" y="1542637"/>
                        <a:pt x="1412930" y="1564263"/>
                        <a:pt x="1410159" y="1586428"/>
                      </a:cubicBezTo>
                      <a:cubicBezTo>
                        <a:pt x="1401910" y="1652423"/>
                        <a:pt x="1412826" y="1722981"/>
                        <a:pt x="1388126" y="1784732"/>
                      </a:cubicBezTo>
                      <a:cubicBezTo>
                        <a:pt x="1379500" y="1806297"/>
                        <a:pt x="1344058" y="1799421"/>
                        <a:pt x="1322024" y="1806766"/>
                      </a:cubicBezTo>
                      <a:lnTo>
                        <a:pt x="1288974" y="1817783"/>
                      </a:lnTo>
                      <a:cubicBezTo>
                        <a:pt x="1257471" y="1828284"/>
                        <a:pt x="1246443" y="1832899"/>
                        <a:pt x="1211856" y="1839816"/>
                      </a:cubicBezTo>
                      <a:cubicBezTo>
                        <a:pt x="1189952" y="1844197"/>
                        <a:pt x="1167426" y="1845415"/>
                        <a:pt x="1145755" y="1850833"/>
                      </a:cubicBezTo>
                      <a:cubicBezTo>
                        <a:pt x="1123223" y="1856466"/>
                        <a:pt x="1102185" y="1867234"/>
                        <a:pt x="1079653" y="1872867"/>
                      </a:cubicBezTo>
                      <a:cubicBezTo>
                        <a:pt x="1024320" y="1886701"/>
                        <a:pt x="1049950" y="1879096"/>
                        <a:pt x="1002535" y="1894901"/>
                      </a:cubicBezTo>
                      <a:lnTo>
                        <a:pt x="242371" y="1872867"/>
                      </a:lnTo>
                      <a:cubicBezTo>
                        <a:pt x="227258" y="1871951"/>
                        <a:pt x="213085" y="1865135"/>
                        <a:pt x="198304" y="1861850"/>
                      </a:cubicBezTo>
                      <a:cubicBezTo>
                        <a:pt x="180025" y="1857788"/>
                        <a:pt x="161386" y="1855375"/>
                        <a:pt x="143220" y="1850833"/>
                      </a:cubicBezTo>
                      <a:cubicBezTo>
                        <a:pt x="131954" y="1848016"/>
                        <a:pt x="121335" y="1843006"/>
                        <a:pt x="110169" y="1839816"/>
                      </a:cubicBezTo>
                      <a:cubicBezTo>
                        <a:pt x="95611" y="1835657"/>
                        <a:pt x="80791" y="1832472"/>
                        <a:pt x="66102" y="1828800"/>
                      </a:cubicBezTo>
                      <a:cubicBezTo>
                        <a:pt x="55085" y="1817783"/>
                        <a:pt x="40618" y="1809369"/>
                        <a:pt x="33051" y="1795749"/>
                      </a:cubicBezTo>
                      <a:cubicBezTo>
                        <a:pt x="21772" y="1775446"/>
                        <a:pt x="11017" y="1729648"/>
                        <a:pt x="11017" y="1729648"/>
                      </a:cubicBezTo>
                      <a:cubicBezTo>
                        <a:pt x="7345" y="1538689"/>
                        <a:pt x="0" y="1347765"/>
                        <a:pt x="0" y="1156771"/>
                      </a:cubicBezTo>
                      <a:cubicBezTo>
                        <a:pt x="0" y="947418"/>
                        <a:pt x="4951" y="738074"/>
                        <a:pt x="11017" y="528809"/>
                      </a:cubicBezTo>
                      <a:cubicBezTo>
                        <a:pt x="13727" y="435319"/>
                        <a:pt x="19898" y="409426"/>
                        <a:pt x="33051" y="330506"/>
                      </a:cubicBezTo>
                      <a:cubicBezTo>
                        <a:pt x="36723" y="268077"/>
                        <a:pt x="39448" y="205585"/>
                        <a:pt x="44068" y="143219"/>
                      </a:cubicBezTo>
                      <a:cubicBezTo>
                        <a:pt x="46794" y="106414"/>
                        <a:pt x="37412" y="65450"/>
                        <a:pt x="55085" y="33050"/>
                      </a:cubicBezTo>
                      <a:cubicBezTo>
                        <a:pt x="64051" y="16611"/>
                        <a:pt x="110169" y="22033"/>
                        <a:pt x="110169" y="22033"/>
                      </a:cubicBezTo>
                    </a:path>
                  </a:pathLst>
                </a:cu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D0C7DE6F-F64A-FF7B-AB0B-0D3150926D8E}"/>
                    </a:ext>
                  </a:extLst>
                </p:cNvPr>
                <p:cNvGrpSpPr/>
                <p:nvPr/>
              </p:nvGrpSpPr>
              <p:grpSpPr>
                <a:xfrm>
                  <a:off x="1875187" y="2339609"/>
                  <a:ext cx="1450143" cy="1882478"/>
                  <a:chOff x="3116931" y="1770077"/>
                  <a:chExt cx="2248573" cy="2918947"/>
                </a:xfrm>
              </p:grpSpPr>
              <p:sp>
                <p:nvSpPr>
                  <p:cNvPr id="54" name="Freeform: Shape 29">
                    <a:extLst>
                      <a:ext uri="{FF2B5EF4-FFF2-40B4-BE49-F238E27FC236}">
                        <a16:creationId xmlns:a16="http://schemas.microsoft.com/office/drawing/2014/main" id="{2C1DF731-06C1-0167-5C4E-4780D2FD82EB}"/>
                      </a:ext>
                    </a:extLst>
                  </p:cNvPr>
                  <p:cNvSpPr/>
                  <p:nvPr/>
                </p:nvSpPr>
                <p:spPr>
                  <a:xfrm flipH="1">
                    <a:off x="3116931" y="1795244"/>
                    <a:ext cx="45719" cy="2816603"/>
                  </a:xfrm>
                  <a:custGeom>
                    <a:avLst/>
                    <a:gdLst>
                      <a:gd name="connsiteX0" fmla="*/ 41944 w 41944"/>
                      <a:gd name="connsiteY0" fmla="*/ 0 h 2432807"/>
                      <a:gd name="connsiteX1" fmla="*/ 0 w 41944"/>
                      <a:gd name="connsiteY1" fmla="*/ 2432807 h 243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944" h="2432807">
                        <a:moveTo>
                          <a:pt x="41944" y="0"/>
                        </a:moveTo>
                        <a:cubicBezTo>
                          <a:pt x="30759" y="962636"/>
                          <a:pt x="19574" y="1925273"/>
                          <a:pt x="0" y="243280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55" name="Freeform: Shape 30">
                    <a:extLst>
                      <a:ext uri="{FF2B5EF4-FFF2-40B4-BE49-F238E27FC236}">
                        <a16:creationId xmlns:a16="http://schemas.microsoft.com/office/drawing/2014/main" id="{79AE9444-CBA6-18EB-8BD6-D1D73AD50DD1}"/>
                      </a:ext>
                    </a:extLst>
                  </p:cNvPr>
                  <p:cNvSpPr/>
                  <p:nvPr/>
                </p:nvSpPr>
                <p:spPr>
                  <a:xfrm>
                    <a:off x="3196206" y="1770077"/>
                    <a:ext cx="1749525" cy="65335"/>
                  </a:xfrm>
                  <a:custGeom>
                    <a:avLst/>
                    <a:gdLst>
                      <a:gd name="connsiteX0" fmla="*/ 0 w 2021746"/>
                      <a:gd name="connsiteY0" fmla="*/ 0 h 75501"/>
                      <a:gd name="connsiteX1" fmla="*/ 134223 w 2021746"/>
                      <a:gd name="connsiteY1" fmla="*/ 8389 h 75501"/>
                      <a:gd name="connsiteX2" fmla="*/ 243280 w 2021746"/>
                      <a:gd name="connsiteY2" fmla="*/ 41945 h 75501"/>
                      <a:gd name="connsiteX3" fmla="*/ 755009 w 2021746"/>
                      <a:gd name="connsiteY3" fmla="*/ 75501 h 75501"/>
                      <a:gd name="connsiteX4" fmla="*/ 1057012 w 2021746"/>
                      <a:gd name="connsiteY4" fmla="*/ 67112 h 75501"/>
                      <a:gd name="connsiteX5" fmla="*/ 1233181 w 2021746"/>
                      <a:gd name="connsiteY5" fmla="*/ 50334 h 75501"/>
                      <a:gd name="connsiteX6" fmla="*/ 1359016 w 2021746"/>
                      <a:gd name="connsiteY6" fmla="*/ 33556 h 75501"/>
                      <a:gd name="connsiteX7" fmla="*/ 2021746 w 2021746"/>
                      <a:gd name="connsiteY7" fmla="*/ 25167 h 7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021746" h="75501">
                        <a:moveTo>
                          <a:pt x="0" y="0"/>
                        </a:moveTo>
                        <a:cubicBezTo>
                          <a:pt x="44741" y="2796"/>
                          <a:pt x="90047" y="772"/>
                          <a:pt x="134223" y="8389"/>
                        </a:cubicBezTo>
                        <a:cubicBezTo>
                          <a:pt x="171704" y="14851"/>
                          <a:pt x="205466" y="37857"/>
                          <a:pt x="243280" y="41945"/>
                        </a:cubicBezTo>
                        <a:cubicBezTo>
                          <a:pt x="413232" y="60318"/>
                          <a:pt x="755009" y="75501"/>
                          <a:pt x="755009" y="75501"/>
                        </a:cubicBezTo>
                        <a:lnTo>
                          <a:pt x="1057012" y="67112"/>
                        </a:lnTo>
                        <a:cubicBezTo>
                          <a:pt x="1069654" y="66574"/>
                          <a:pt x="1216482" y="52338"/>
                          <a:pt x="1233181" y="50334"/>
                        </a:cubicBezTo>
                        <a:cubicBezTo>
                          <a:pt x="1275196" y="45292"/>
                          <a:pt x="1316722" y="34935"/>
                          <a:pt x="1359016" y="33556"/>
                        </a:cubicBezTo>
                        <a:cubicBezTo>
                          <a:pt x="1579826" y="26356"/>
                          <a:pt x="1800818" y="25167"/>
                          <a:pt x="2021746" y="2516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56" name="Freeform: Shape 31">
                    <a:extLst>
                      <a:ext uri="{FF2B5EF4-FFF2-40B4-BE49-F238E27FC236}">
                        <a16:creationId xmlns:a16="http://schemas.microsoft.com/office/drawing/2014/main" id="{6988E612-3157-0185-FB34-0ED474E22C81}"/>
                      </a:ext>
                    </a:extLst>
                  </p:cNvPr>
                  <p:cNvSpPr/>
                  <p:nvPr/>
                </p:nvSpPr>
                <p:spPr>
                  <a:xfrm>
                    <a:off x="5025005" y="1812022"/>
                    <a:ext cx="327916" cy="293615"/>
                  </a:xfrm>
                  <a:custGeom>
                    <a:avLst/>
                    <a:gdLst>
                      <a:gd name="connsiteX0" fmla="*/ 0 w 327916"/>
                      <a:gd name="connsiteY0" fmla="*/ 0 h 293615"/>
                      <a:gd name="connsiteX1" fmla="*/ 226503 w 327916"/>
                      <a:gd name="connsiteY1" fmla="*/ 201336 h 293615"/>
                      <a:gd name="connsiteX2" fmla="*/ 251670 w 327916"/>
                      <a:gd name="connsiteY2" fmla="*/ 218114 h 293615"/>
                      <a:gd name="connsiteX3" fmla="*/ 268448 w 327916"/>
                      <a:gd name="connsiteY3" fmla="*/ 243281 h 293615"/>
                      <a:gd name="connsiteX4" fmla="*/ 327171 w 327916"/>
                      <a:gd name="connsiteY4" fmla="*/ 285226 h 293615"/>
                      <a:gd name="connsiteX5" fmla="*/ 327171 w 327916"/>
                      <a:gd name="connsiteY5" fmla="*/ 293615 h 293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27916" h="293615">
                        <a:moveTo>
                          <a:pt x="0" y="0"/>
                        </a:moveTo>
                        <a:cubicBezTo>
                          <a:pt x="75501" y="67112"/>
                          <a:pt x="150166" y="135177"/>
                          <a:pt x="226503" y="201336"/>
                        </a:cubicBezTo>
                        <a:cubicBezTo>
                          <a:pt x="234122" y="207939"/>
                          <a:pt x="244541" y="210985"/>
                          <a:pt x="251670" y="218114"/>
                        </a:cubicBezTo>
                        <a:cubicBezTo>
                          <a:pt x="258799" y="225243"/>
                          <a:pt x="260703" y="236826"/>
                          <a:pt x="268448" y="243281"/>
                        </a:cubicBezTo>
                        <a:cubicBezTo>
                          <a:pt x="318161" y="284708"/>
                          <a:pt x="287901" y="232865"/>
                          <a:pt x="327171" y="285226"/>
                        </a:cubicBezTo>
                        <a:cubicBezTo>
                          <a:pt x="328849" y="287463"/>
                          <a:pt x="327171" y="290819"/>
                          <a:pt x="327171" y="293615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57" name="Freeform: Shape 32">
                    <a:extLst>
                      <a:ext uri="{FF2B5EF4-FFF2-40B4-BE49-F238E27FC236}">
                        <a16:creationId xmlns:a16="http://schemas.microsoft.com/office/drawing/2014/main" id="{DED1F498-1612-69F9-B0FE-90F7BA92E1C5}"/>
                      </a:ext>
                    </a:extLst>
                  </p:cNvPr>
                  <p:cNvSpPr/>
                  <p:nvPr/>
                </p:nvSpPr>
                <p:spPr>
                  <a:xfrm>
                    <a:off x="5323560" y="2179040"/>
                    <a:ext cx="41944" cy="2432807"/>
                  </a:xfrm>
                  <a:custGeom>
                    <a:avLst/>
                    <a:gdLst>
                      <a:gd name="connsiteX0" fmla="*/ 41944 w 41944"/>
                      <a:gd name="connsiteY0" fmla="*/ 0 h 2432807"/>
                      <a:gd name="connsiteX1" fmla="*/ 0 w 41944"/>
                      <a:gd name="connsiteY1" fmla="*/ 2432807 h 243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944" h="2432807">
                        <a:moveTo>
                          <a:pt x="41944" y="0"/>
                        </a:moveTo>
                        <a:cubicBezTo>
                          <a:pt x="30759" y="962636"/>
                          <a:pt x="19574" y="1925273"/>
                          <a:pt x="0" y="243280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58" name="Freeform: Shape 33">
                    <a:extLst>
                      <a:ext uri="{FF2B5EF4-FFF2-40B4-BE49-F238E27FC236}">
                        <a16:creationId xmlns:a16="http://schemas.microsoft.com/office/drawing/2014/main" id="{30B410C8-E470-E0CB-6CE3-372DB2D07E84}"/>
                      </a:ext>
                    </a:extLst>
                  </p:cNvPr>
                  <p:cNvSpPr/>
                  <p:nvPr/>
                </p:nvSpPr>
                <p:spPr>
                  <a:xfrm flipV="1">
                    <a:off x="3212564" y="4611847"/>
                    <a:ext cx="2061082" cy="77177"/>
                  </a:xfrm>
                  <a:custGeom>
                    <a:avLst/>
                    <a:gdLst>
                      <a:gd name="connsiteX0" fmla="*/ 0 w 2382473"/>
                      <a:gd name="connsiteY0" fmla="*/ 50334 h 50334"/>
                      <a:gd name="connsiteX1" fmla="*/ 453005 w 2382473"/>
                      <a:gd name="connsiteY1" fmla="*/ 41945 h 50334"/>
                      <a:gd name="connsiteX2" fmla="*/ 696286 w 2382473"/>
                      <a:gd name="connsiteY2" fmla="*/ 25167 h 50334"/>
                      <a:gd name="connsiteX3" fmla="*/ 746620 w 2382473"/>
                      <a:gd name="connsiteY3" fmla="*/ 16778 h 50334"/>
                      <a:gd name="connsiteX4" fmla="*/ 1174458 w 2382473"/>
                      <a:gd name="connsiteY4" fmla="*/ 8389 h 50334"/>
                      <a:gd name="connsiteX5" fmla="*/ 1526796 w 2382473"/>
                      <a:gd name="connsiteY5" fmla="*/ 0 h 50334"/>
                      <a:gd name="connsiteX6" fmla="*/ 1996579 w 2382473"/>
                      <a:gd name="connsiteY6" fmla="*/ 8389 h 50334"/>
                      <a:gd name="connsiteX7" fmla="*/ 2248249 w 2382473"/>
                      <a:gd name="connsiteY7" fmla="*/ 16778 h 50334"/>
                      <a:gd name="connsiteX8" fmla="*/ 2382473 w 2382473"/>
                      <a:gd name="connsiteY8" fmla="*/ 25167 h 50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382473" h="50334">
                        <a:moveTo>
                          <a:pt x="0" y="50334"/>
                        </a:moveTo>
                        <a:lnTo>
                          <a:pt x="453005" y="41945"/>
                        </a:lnTo>
                        <a:cubicBezTo>
                          <a:pt x="534238" y="39009"/>
                          <a:pt x="615297" y="32109"/>
                          <a:pt x="696286" y="25167"/>
                        </a:cubicBezTo>
                        <a:cubicBezTo>
                          <a:pt x="713233" y="23714"/>
                          <a:pt x="729621" y="17374"/>
                          <a:pt x="746620" y="16778"/>
                        </a:cubicBezTo>
                        <a:cubicBezTo>
                          <a:pt x="889172" y="11776"/>
                          <a:pt x="1031851" y="11456"/>
                          <a:pt x="1174458" y="8389"/>
                        </a:cubicBezTo>
                        <a:lnTo>
                          <a:pt x="1526796" y="0"/>
                        </a:lnTo>
                        <a:lnTo>
                          <a:pt x="1996579" y="8389"/>
                        </a:lnTo>
                        <a:cubicBezTo>
                          <a:pt x="2080493" y="10340"/>
                          <a:pt x="2164417" y="12586"/>
                          <a:pt x="2248249" y="16778"/>
                        </a:cubicBezTo>
                        <a:cubicBezTo>
                          <a:pt x="2449418" y="26836"/>
                          <a:pt x="2243985" y="25167"/>
                          <a:pt x="2382473" y="2516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59" name="Freeform: Shape 34">
                    <a:extLst>
                      <a:ext uri="{FF2B5EF4-FFF2-40B4-BE49-F238E27FC236}">
                        <a16:creationId xmlns:a16="http://schemas.microsoft.com/office/drawing/2014/main" id="{366B21FD-B54C-168B-4ADE-B59FA17C3283}"/>
                      </a:ext>
                    </a:extLst>
                  </p:cNvPr>
                  <p:cNvSpPr/>
                  <p:nvPr/>
                </p:nvSpPr>
                <p:spPr>
                  <a:xfrm>
                    <a:off x="3313651" y="2147582"/>
                    <a:ext cx="1661021" cy="75501"/>
                  </a:xfrm>
                  <a:custGeom>
                    <a:avLst/>
                    <a:gdLst>
                      <a:gd name="connsiteX0" fmla="*/ 0 w 1661021"/>
                      <a:gd name="connsiteY0" fmla="*/ 25167 h 75501"/>
                      <a:gd name="connsiteX1" fmla="*/ 134224 w 1661021"/>
                      <a:gd name="connsiteY1" fmla="*/ 8389 h 75501"/>
                      <a:gd name="connsiteX2" fmla="*/ 176169 w 1661021"/>
                      <a:gd name="connsiteY2" fmla="*/ 0 h 75501"/>
                      <a:gd name="connsiteX3" fmla="*/ 209725 w 1661021"/>
                      <a:gd name="connsiteY3" fmla="*/ 8389 h 75501"/>
                      <a:gd name="connsiteX4" fmla="*/ 260059 w 1661021"/>
                      <a:gd name="connsiteY4" fmla="*/ 41945 h 75501"/>
                      <a:gd name="connsiteX5" fmla="*/ 343949 w 1661021"/>
                      <a:gd name="connsiteY5" fmla="*/ 33556 h 75501"/>
                      <a:gd name="connsiteX6" fmla="*/ 385894 w 1661021"/>
                      <a:gd name="connsiteY6" fmla="*/ 25167 h 75501"/>
                      <a:gd name="connsiteX7" fmla="*/ 419450 w 1661021"/>
                      <a:gd name="connsiteY7" fmla="*/ 16778 h 75501"/>
                      <a:gd name="connsiteX8" fmla="*/ 696287 w 1661021"/>
                      <a:gd name="connsiteY8" fmla="*/ 0 h 75501"/>
                      <a:gd name="connsiteX9" fmla="*/ 872455 w 1661021"/>
                      <a:gd name="connsiteY9" fmla="*/ 8389 h 75501"/>
                      <a:gd name="connsiteX10" fmla="*/ 897622 w 1661021"/>
                      <a:gd name="connsiteY10" fmla="*/ 16778 h 75501"/>
                      <a:gd name="connsiteX11" fmla="*/ 1082180 w 1661021"/>
                      <a:gd name="connsiteY11" fmla="*/ 25167 h 75501"/>
                      <a:gd name="connsiteX12" fmla="*/ 1199626 w 1661021"/>
                      <a:gd name="connsiteY12" fmla="*/ 16778 h 75501"/>
                      <a:gd name="connsiteX13" fmla="*/ 1300294 w 1661021"/>
                      <a:gd name="connsiteY13" fmla="*/ 8389 h 75501"/>
                      <a:gd name="connsiteX14" fmla="*/ 1392573 w 1661021"/>
                      <a:gd name="connsiteY14" fmla="*/ 25167 h 75501"/>
                      <a:gd name="connsiteX15" fmla="*/ 1459685 w 1661021"/>
                      <a:gd name="connsiteY15" fmla="*/ 50334 h 75501"/>
                      <a:gd name="connsiteX16" fmla="*/ 1484852 w 1661021"/>
                      <a:gd name="connsiteY16" fmla="*/ 67112 h 75501"/>
                      <a:gd name="connsiteX17" fmla="*/ 1510019 w 1661021"/>
                      <a:gd name="connsiteY17" fmla="*/ 75501 h 75501"/>
                      <a:gd name="connsiteX18" fmla="*/ 1543575 w 1661021"/>
                      <a:gd name="connsiteY18" fmla="*/ 67112 h 75501"/>
                      <a:gd name="connsiteX19" fmla="*/ 1593909 w 1661021"/>
                      <a:gd name="connsiteY19" fmla="*/ 50334 h 75501"/>
                      <a:gd name="connsiteX20" fmla="*/ 1661021 w 1661021"/>
                      <a:gd name="connsiteY20" fmla="*/ 50334 h 7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661021" h="75501">
                        <a:moveTo>
                          <a:pt x="0" y="25167"/>
                        </a:moveTo>
                        <a:cubicBezTo>
                          <a:pt x="49166" y="19704"/>
                          <a:pt x="86344" y="16369"/>
                          <a:pt x="134224" y="8389"/>
                        </a:cubicBezTo>
                        <a:cubicBezTo>
                          <a:pt x="148289" y="6045"/>
                          <a:pt x="162187" y="2796"/>
                          <a:pt x="176169" y="0"/>
                        </a:cubicBezTo>
                        <a:cubicBezTo>
                          <a:pt x="187354" y="2796"/>
                          <a:pt x="199715" y="2669"/>
                          <a:pt x="209725" y="8389"/>
                        </a:cubicBezTo>
                        <a:cubicBezTo>
                          <a:pt x="297700" y="58661"/>
                          <a:pt x="181483" y="15753"/>
                          <a:pt x="260059" y="41945"/>
                        </a:cubicBezTo>
                        <a:cubicBezTo>
                          <a:pt x="288022" y="39149"/>
                          <a:pt x="316093" y="37270"/>
                          <a:pt x="343949" y="33556"/>
                        </a:cubicBezTo>
                        <a:cubicBezTo>
                          <a:pt x="358082" y="31672"/>
                          <a:pt x="371975" y="28260"/>
                          <a:pt x="385894" y="25167"/>
                        </a:cubicBezTo>
                        <a:cubicBezTo>
                          <a:pt x="397149" y="22666"/>
                          <a:pt x="407958" y="17710"/>
                          <a:pt x="419450" y="16778"/>
                        </a:cubicBezTo>
                        <a:cubicBezTo>
                          <a:pt x="511596" y="9307"/>
                          <a:pt x="604008" y="5593"/>
                          <a:pt x="696287" y="0"/>
                        </a:cubicBezTo>
                        <a:cubicBezTo>
                          <a:pt x="755010" y="2796"/>
                          <a:pt x="813869" y="3507"/>
                          <a:pt x="872455" y="8389"/>
                        </a:cubicBezTo>
                        <a:cubicBezTo>
                          <a:pt x="881267" y="9123"/>
                          <a:pt x="888807" y="16073"/>
                          <a:pt x="897622" y="16778"/>
                        </a:cubicBezTo>
                        <a:cubicBezTo>
                          <a:pt x="959009" y="21689"/>
                          <a:pt x="1020661" y="22371"/>
                          <a:pt x="1082180" y="25167"/>
                        </a:cubicBezTo>
                        <a:lnTo>
                          <a:pt x="1199626" y="16778"/>
                        </a:lnTo>
                        <a:cubicBezTo>
                          <a:pt x="1233199" y="14195"/>
                          <a:pt x="1266622" y="8389"/>
                          <a:pt x="1300294" y="8389"/>
                        </a:cubicBezTo>
                        <a:cubicBezTo>
                          <a:pt x="1311027" y="8389"/>
                          <a:pt x="1378935" y="22439"/>
                          <a:pt x="1392573" y="25167"/>
                        </a:cubicBezTo>
                        <a:cubicBezTo>
                          <a:pt x="1451594" y="64514"/>
                          <a:pt x="1376755" y="19235"/>
                          <a:pt x="1459685" y="50334"/>
                        </a:cubicBezTo>
                        <a:cubicBezTo>
                          <a:pt x="1469125" y="53874"/>
                          <a:pt x="1475834" y="62603"/>
                          <a:pt x="1484852" y="67112"/>
                        </a:cubicBezTo>
                        <a:cubicBezTo>
                          <a:pt x="1492761" y="71067"/>
                          <a:pt x="1501630" y="72705"/>
                          <a:pt x="1510019" y="75501"/>
                        </a:cubicBezTo>
                        <a:cubicBezTo>
                          <a:pt x="1521204" y="72705"/>
                          <a:pt x="1532532" y="70425"/>
                          <a:pt x="1543575" y="67112"/>
                        </a:cubicBezTo>
                        <a:cubicBezTo>
                          <a:pt x="1560515" y="62030"/>
                          <a:pt x="1576223" y="50334"/>
                          <a:pt x="1593909" y="50334"/>
                        </a:cubicBezTo>
                        <a:lnTo>
                          <a:pt x="1661021" y="50334"/>
                        </a:ln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60" name="Freeform: Shape 35">
                    <a:extLst>
                      <a:ext uri="{FF2B5EF4-FFF2-40B4-BE49-F238E27FC236}">
                        <a16:creationId xmlns:a16="http://schemas.microsoft.com/office/drawing/2014/main" id="{7339AD36-86AA-0027-4602-D2FB913D03A4}"/>
                      </a:ext>
                    </a:extLst>
                  </p:cNvPr>
                  <p:cNvSpPr/>
                  <p:nvPr/>
                </p:nvSpPr>
                <p:spPr>
                  <a:xfrm>
                    <a:off x="3330429" y="2313497"/>
                    <a:ext cx="864066" cy="33556"/>
                  </a:xfrm>
                  <a:custGeom>
                    <a:avLst/>
                    <a:gdLst>
                      <a:gd name="connsiteX0" fmla="*/ 0 w 864066"/>
                      <a:gd name="connsiteY0" fmla="*/ 0 h 33556"/>
                      <a:gd name="connsiteX1" fmla="*/ 75501 w 864066"/>
                      <a:gd name="connsiteY1" fmla="*/ 16778 h 33556"/>
                      <a:gd name="connsiteX2" fmla="*/ 125835 w 864066"/>
                      <a:gd name="connsiteY2" fmla="*/ 33556 h 33556"/>
                      <a:gd name="connsiteX3" fmla="*/ 176169 w 864066"/>
                      <a:gd name="connsiteY3" fmla="*/ 25167 h 33556"/>
                      <a:gd name="connsiteX4" fmla="*/ 201336 w 864066"/>
                      <a:gd name="connsiteY4" fmla="*/ 16778 h 33556"/>
                      <a:gd name="connsiteX5" fmla="*/ 260059 w 864066"/>
                      <a:gd name="connsiteY5" fmla="*/ 0 h 33556"/>
                      <a:gd name="connsiteX6" fmla="*/ 343949 w 864066"/>
                      <a:gd name="connsiteY6" fmla="*/ 0 h 33556"/>
                      <a:gd name="connsiteX7" fmla="*/ 419450 w 864066"/>
                      <a:gd name="connsiteY7" fmla="*/ 8389 h 33556"/>
                      <a:gd name="connsiteX8" fmla="*/ 453006 w 864066"/>
                      <a:gd name="connsiteY8" fmla="*/ 16778 h 33556"/>
                      <a:gd name="connsiteX9" fmla="*/ 528507 w 864066"/>
                      <a:gd name="connsiteY9" fmla="*/ 0 h 33556"/>
                      <a:gd name="connsiteX10" fmla="*/ 604008 w 864066"/>
                      <a:gd name="connsiteY10" fmla="*/ 16778 h 33556"/>
                      <a:gd name="connsiteX11" fmla="*/ 864066 w 864066"/>
                      <a:gd name="connsiteY11" fmla="*/ 25167 h 335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64066" h="33556">
                        <a:moveTo>
                          <a:pt x="0" y="0"/>
                        </a:moveTo>
                        <a:cubicBezTo>
                          <a:pt x="23948" y="4790"/>
                          <a:pt x="51807" y="9670"/>
                          <a:pt x="75501" y="16778"/>
                        </a:cubicBezTo>
                        <a:cubicBezTo>
                          <a:pt x="92441" y="21860"/>
                          <a:pt x="125835" y="33556"/>
                          <a:pt x="125835" y="33556"/>
                        </a:cubicBezTo>
                        <a:cubicBezTo>
                          <a:pt x="142613" y="30760"/>
                          <a:pt x="159565" y="28857"/>
                          <a:pt x="176169" y="25167"/>
                        </a:cubicBezTo>
                        <a:cubicBezTo>
                          <a:pt x="184801" y="23249"/>
                          <a:pt x="192833" y="19207"/>
                          <a:pt x="201336" y="16778"/>
                        </a:cubicBezTo>
                        <a:cubicBezTo>
                          <a:pt x="275072" y="-4289"/>
                          <a:pt x="199717" y="20114"/>
                          <a:pt x="260059" y="0"/>
                        </a:cubicBezTo>
                        <a:cubicBezTo>
                          <a:pt x="338001" y="19486"/>
                          <a:pt x="241104" y="0"/>
                          <a:pt x="343949" y="0"/>
                        </a:cubicBezTo>
                        <a:cubicBezTo>
                          <a:pt x="369271" y="0"/>
                          <a:pt x="394283" y="5593"/>
                          <a:pt x="419450" y="8389"/>
                        </a:cubicBezTo>
                        <a:cubicBezTo>
                          <a:pt x="430635" y="11185"/>
                          <a:pt x="441476" y="16778"/>
                          <a:pt x="453006" y="16778"/>
                        </a:cubicBezTo>
                        <a:cubicBezTo>
                          <a:pt x="482534" y="16778"/>
                          <a:pt x="502554" y="8651"/>
                          <a:pt x="528507" y="0"/>
                        </a:cubicBezTo>
                        <a:cubicBezTo>
                          <a:pt x="553674" y="5593"/>
                          <a:pt x="578385" y="13931"/>
                          <a:pt x="604008" y="16778"/>
                        </a:cubicBezTo>
                        <a:cubicBezTo>
                          <a:pt x="697657" y="27183"/>
                          <a:pt x="772129" y="25167"/>
                          <a:pt x="864066" y="2516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61" name="Freeform: Shape 36">
                    <a:extLst>
                      <a:ext uri="{FF2B5EF4-FFF2-40B4-BE49-F238E27FC236}">
                        <a16:creationId xmlns:a16="http://schemas.microsoft.com/office/drawing/2014/main" id="{DF211E13-AF63-08FD-4072-83B6316DCFE4}"/>
                      </a:ext>
                    </a:extLst>
                  </p:cNvPr>
                  <p:cNvSpPr/>
                  <p:nvPr/>
                </p:nvSpPr>
                <p:spPr>
                  <a:xfrm>
                    <a:off x="3330430" y="2554796"/>
                    <a:ext cx="1506244" cy="75501"/>
                  </a:xfrm>
                  <a:custGeom>
                    <a:avLst/>
                    <a:gdLst>
                      <a:gd name="connsiteX0" fmla="*/ 0 w 864066"/>
                      <a:gd name="connsiteY0" fmla="*/ 0 h 33556"/>
                      <a:gd name="connsiteX1" fmla="*/ 75501 w 864066"/>
                      <a:gd name="connsiteY1" fmla="*/ 16778 h 33556"/>
                      <a:gd name="connsiteX2" fmla="*/ 125835 w 864066"/>
                      <a:gd name="connsiteY2" fmla="*/ 33556 h 33556"/>
                      <a:gd name="connsiteX3" fmla="*/ 176169 w 864066"/>
                      <a:gd name="connsiteY3" fmla="*/ 25167 h 33556"/>
                      <a:gd name="connsiteX4" fmla="*/ 201336 w 864066"/>
                      <a:gd name="connsiteY4" fmla="*/ 16778 h 33556"/>
                      <a:gd name="connsiteX5" fmla="*/ 260059 w 864066"/>
                      <a:gd name="connsiteY5" fmla="*/ 0 h 33556"/>
                      <a:gd name="connsiteX6" fmla="*/ 343949 w 864066"/>
                      <a:gd name="connsiteY6" fmla="*/ 0 h 33556"/>
                      <a:gd name="connsiteX7" fmla="*/ 419450 w 864066"/>
                      <a:gd name="connsiteY7" fmla="*/ 8389 h 33556"/>
                      <a:gd name="connsiteX8" fmla="*/ 453006 w 864066"/>
                      <a:gd name="connsiteY8" fmla="*/ 16778 h 33556"/>
                      <a:gd name="connsiteX9" fmla="*/ 528507 w 864066"/>
                      <a:gd name="connsiteY9" fmla="*/ 0 h 33556"/>
                      <a:gd name="connsiteX10" fmla="*/ 604008 w 864066"/>
                      <a:gd name="connsiteY10" fmla="*/ 16778 h 33556"/>
                      <a:gd name="connsiteX11" fmla="*/ 864066 w 864066"/>
                      <a:gd name="connsiteY11" fmla="*/ 25167 h 335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64066" h="33556">
                        <a:moveTo>
                          <a:pt x="0" y="0"/>
                        </a:moveTo>
                        <a:cubicBezTo>
                          <a:pt x="23948" y="4790"/>
                          <a:pt x="51807" y="9670"/>
                          <a:pt x="75501" y="16778"/>
                        </a:cubicBezTo>
                        <a:cubicBezTo>
                          <a:pt x="92441" y="21860"/>
                          <a:pt x="125835" y="33556"/>
                          <a:pt x="125835" y="33556"/>
                        </a:cubicBezTo>
                        <a:cubicBezTo>
                          <a:pt x="142613" y="30760"/>
                          <a:pt x="159565" y="28857"/>
                          <a:pt x="176169" y="25167"/>
                        </a:cubicBezTo>
                        <a:cubicBezTo>
                          <a:pt x="184801" y="23249"/>
                          <a:pt x="192833" y="19207"/>
                          <a:pt x="201336" y="16778"/>
                        </a:cubicBezTo>
                        <a:cubicBezTo>
                          <a:pt x="275072" y="-4289"/>
                          <a:pt x="199717" y="20114"/>
                          <a:pt x="260059" y="0"/>
                        </a:cubicBezTo>
                        <a:cubicBezTo>
                          <a:pt x="338001" y="19486"/>
                          <a:pt x="241104" y="0"/>
                          <a:pt x="343949" y="0"/>
                        </a:cubicBezTo>
                        <a:cubicBezTo>
                          <a:pt x="369271" y="0"/>
                          <a:pt x="394283" y="5593"/>
                          <a:pt x="419450" y="8389"/>
                        </a:cubicBezTo>
                        <a:cubicBezTo>
                          <a:pt x="430635" y="11185"/>
                          <a:pt x="441476" y="16778"/>
                          <a:pt x="453006" y="16778"/>
                        </a:cubicBezTo>
                        <a:cubicBezTo>
                          <a:pt x="482534" y="16778"/>
                          <a:pt x="502554" y="8651"/>
                          <a:pt x="528507" y="0"/>
                        </a:cubicBezTo>
                        <a:cubicBezTo>
                          <a:pt x="553674" y="5593"/>
                          <a:pt x="578385" y="13931"/>
                          <a:pt x="604008" y="16778"/>
                        </a:cubicBezTo>
                        <a:cubicBezTo>
                          <a:pt x="697657" y="27183"/>
                          <a:pt x="772129" y="25167"/>
                          <a:pt x="864066" y="2516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62" name="Freeform: Shape 37">
                    <a:extLst>
                      <a:ext uri="{FF2B5EF4-FFF2-40B4-BE49-F238E27FC236}">
                        <a16:creationId xmlns:a16="http://schemas.microsoft.com/office/drawing/2014/main" id="{746226D8-950A-520D-59FF-13F5A16ED2BC}"/>
                      </a:ext>
                    </a:extLst>
                  </p:cNvPr>
                  <p:cNvSpPr/>
                  <p:nvPr/>
                </p:nvSpPr>
                <p:spPr>
                  <a:xfrm>
                    <a:off x="3343275" y="2792335"/>
                    <a:ext cx="1654969" cy="93661"/>
                  </a:xfrm>
                  <a:custGeom>
                    <a:avLst/>
                    <a:gdLst>
                      <a:gd name="connsiteX0" fmla="*/ 0 w 1654969"/>
                      <a:gd name="connsiteY0" fmla="*/ 61913 h 93661"/>
                      <a:gd name="connsiteX1" fmla="*/ 26194 w 1654969"/>
                      <a:gd name="connsiteY1" fmla="*/ 47625 h 93661"/>
                      <a:gd name="connsiteX2" fmla="*/ 38100 w 1654969"/>
                      <a:gd name="connsiteY2" fmla="*/ 45244 h 93661"/>
                      <a:gd name="connsiteX3" fmla="*/ 59531 w 1654969"/>
                      <a:gd name="connsiteY3" fmla="*/ 35719 h 93661"/>
                      <a:gd name="connsiteX4" fmla="*/ 73819 w 1654969"/>
                      <a:gd name="connsiteY4" fmla="*/ 33338 h 93661"/>
                      <a:gd name="connsiteX5" fmla="*/ 100013 w 1654969"/>
                      <a:gd name="connsiteY5" fmla="*/ 42863 h 93661"/>
                      <a:gd name="connsiteX6" fmla="*/ 123825 w 1654969"/>
                      <a:gd name="connsiteY6" fmla="*/ 57150 h 93661"/>
                      <a:gd name="connsiteX7" fmla="*/ 133350 w 1654969"/>
                      <a:gd name="connsiteY7" fmla="*/ 66675 h 93661"/>
                      <a:gd name="connsiteX8" fmla="*/ 157163 w 1654969"/>
                      <a:gd name="connsiteY8" fmla="*/ 83344 h 93661"/>
                      <a:gd name="connsiteX9" fmla="*/ 164306 w 1654969"/>
                      <a:gd name="connsiteY9" fmla="*/ 85725 h 93661"/>
                      <a:gd name="connsiteX10" fmla="*/ 216694 w 1654969"/>
                      <a:gd name="connsiteY10" fmla="*/ 88107 h 93661"/>
                      <a:gd name="connsiteX11" fmla="*/ 230981 w 1654969"/>
                      <a:gd name="connsiteY11" fmla="*/ 83344 h 93661"/>
                      <a:gd name="connsiteX12" fmla="*/ 302419 w 1654969"/>
                      <a:gd name="connsiteY12" fmla="*/ 76200 h 93661"/>
                      <a:gd name="connsiteX13" fmla="*/ 354806 w 1654969"/>
                      <a:gd name="connsiteY13" fmla="*/ 71438 h 93661"/>
                      <a:gd name="connsiteX14" fmla="*/ 457200 w 1654969"/>
                      <a:gd name="connsiteY14" fmla="*/ 69057 h 93661"/>
                      <a:gd name="connsiteX15" fmla="*/ 464344 w 1654969"/>
                      <a:gd name="connsiteY15" fmla="*/ 76200 h 93661"/>
                      <a:gd name="connsiteX16" fmla="*/ 478631 w 1654969"/>
                      <a:gd name="connsiteY16" fmla="*/ 80963 h 93661"/>
                      <a:gd name="connsiteX17" fmla="*/ 495300 w 1654969"/>
                      <a:gd name="connsiteY17" fmla="*/ 85725 h 93661"/>
                      <a:gd name="connsiteX18" fmla="*/ 535781 w 1654969"/>
                      <a:gd name="connsiteY18" fmla="*/ 83344 h 93661"/>
                      <a:gd name="connsiteX19" fmla="*/ 588169 w 1654969"/>
                      <a:gd name="connsiteY19" fmla="*/ 76200 h 93661"/>
                      <a:gd name="connsiteX20" fmla="*/ 597694 w 1654969"/>
                      <a:gd name="connsiteY20" fmla="*/ 73819 h 93661"/>
                      <a:gd name="connsiteX21" fmla="*/ 623888 w 1654969"/>
                      <a:gd name="connsiteY21" fmla="*/ 61913 h 93661"/>
                      <a:gd name="connsiteX22" fmla="*/ 650081 w 1654969"/>
                      <a:gd name="connsiteY22" fmla="*/ 52388 h 93661"/>
                      <a:gd name="connsiteX23" fmla="*/ 664369 w 1654969"/>
                      <a:gd name="connsiteY23" fmla="*/ 45244 h 93661"/>
                      <a:gd name="connsiteX24" fmla="*/ 688181 w 1654969"/>
                      <a:gd name="connsiteY24" fmla="*/ 38100 h 93661"/>
                      <a:gd name="connsiteX25" fmla="*/ 723900 w 1654969"/>
                      <a:gd name="connsiteY25" fmla="*/ 40482 h 93661"/>
                      <a:gd name="connsiteX26" fmla="*/ 731044 w 1654969"/>
                      <a:gd name="connsiteY26" fmla="*/ 45244 h 93661"/>
                      <a:gd name="connsiteX27" fmla="*/ 742950 w 1654969"/>
                      <a:gd name="connsiteY27" fmla="*/ 47625 h 93661"/>
                      <a:gd name="connsiteX28" fmla="*/ 795338 w 1654969"/>
                      <a:gd name="connsiteY28" fmla="*/ 50007 h 93661"/>
                      <a:gd name="connsiteX29" fmla="*/ 838200 w 1654969"/>
                      <a:gd name="connsiteY29" fmla="*/ 38100 h 93661"/>
                      <a:gd name="connsiteX30" fmla="*/ 852488 w 1654969"/>
                      <a:gd name="connsiteY30" fmla="*/ 33338 h 93661"/>
                      <a:gd name="connsiteX31" fmla="*/ 881063 w 1654969"/>
                      <a:gd name="connsiteY31" fmla="*/ 19050 h 93661"/>
                      <a:gd name="connsiteX32" fmla="*/ 892969 w 1654969"/>
                      <a:gd name="connsiteY32" fmla="*/ 14288 h 93661"/>
                      <a:gd name="connsiteX33" fmla="*/ 912019 w 1654969"/>
                      <a:gd name="connsiteY33" fmla="*/ 11907 h 93661"/>
                      <a:gd name="connsiteX34" fmla="*/ 950119 w 1654969"/>
                      <a:gd name="connsiteY34" fmla="*/ 9525 h 93661"/>
                      <a:gd name="connsiteX35" fmla="*/ 954881 w 1654969"/>
                      <a:gd name="connsiteY35" fmla="*/ 19050 h 93661"/>
                      <a:gd name="connsiteX36" fmla="*/ 962025 w 1654969"/>
                      <a:gd name="connsiteY36" fmla="*/ 23813 h 93661"/>
                      <a:gd name="connsiteX37" fmla="*/ 964406 w 1654969"/>
                      <a:gd name="connsiteY37" fmla="*/ 30957 h 93661"/>
                      <a:gd name="connsiteX38" fmla="*/ 992981 w 1654969"/>
                      <a:gd name="connsiteY38" fmla="*/ 47625 h 93661"/>
                      <a:gd name="connsiteX39" fmla="*/ 1071563 w 1654969"/>
                      <a:gd name="connsiteY39" fmla="*/ 35719 h 93661"/>
                      <a:gd name="connsiteX40" fmla="*/ 1083469 w 1654969"/>
                      <a:gd name="connsiteY40" fmla="*/ 33338 h 93661"/>
                      <a:gd name="connsiteX41" fmla="*/ 1112044 w 1654969"/>
                      <a:gd name="connsiteY41" fmla="*/ 26194 h 93661"/>
                      <a:gd name="connsiteX42" fmla="*/ 1147763 w 1654969"/>
                      <a:gd name="connsiteY42" fmla="*/ 30957 h 93661"/>
                      <a:gd name="connsiteX43" fmla="*/ 1154906 w 1654969"/>
                      <a:gd name="connsiteY43" fmla="*/ 35719 h 93661"/>
                      <a:gd name="connsiteX44" fmla="*/ 1164431 w 1654969"/>
                      <a:gd name="connsiteY44" fmla="*/ 42863 h 93661"/>
                      <a:gd name="connsiteX45" fmla="*/ 1188244 w 1654969"/>
                      <a:gd name="connsiteY45" fmla="*/ 57150 h 93661"/>
                      <a:gd name="connsiteX46" fmla="*/ 1228725 w 1654969"/>
                      <a:gd name="connsiteY46" fmla="*/ 54769 h 93661"/>
                      <a:gd name="connsiteX47" fmla="*/ 1266825 w 1654969"/>
                      <a:gd name="connsiteY47" fmla="*/ 42863 h 93661"/>
                      <a:gd name="connsiteX48" fmla="*/ 1297781 w 1654969"/>
                      <a:gd name="connsiteY48" fmla="*/ 35719 h 93661"/>
                      <a:gd name="connsiteX49" fmla="*/ 1321594 w 1654969"/>
                      <a:gd name="connsiteY49" fmla="*/ 26194 h 93661"/>
                      <a:gd name="connsiteX50" fmla="*/ 1345406 w 1654969"/>
                      <a:gd name="connsiteY50" fmla="*/ 19050 h 93661"/>
                      <a:gd name="connsiteX51" fmla="*/ 1404938 w 1654969"/>
                      <a:gd name="connsiteY51" fmla="*/ 0 h 93661"/>
                      <a:gd name="connsiteX52" fmla="*/ 1419225 w 1654969"/>
                      <a:gd name="connsiteY52" fmla="*/ 2382 h 93661"/>
                      <a:gd name="connsiteX53" fmla="*/ 1426369 w 1654969"/>
                      <a:gd name="connsiteY53" fmla="*/ 19050 h 93661"/>
                      <a:gd name="connsiteX54" fmla="*/ 1433513 w 1654969"/>
                      <a:gd name="connsiteY54" fmla="*/ 26194 h 93661"/>
                      <a:gd name="connsiteX55" fmla="*/ 1459706 w 1654969"/>
                      <a:gd name="connsiteY55" fmla="*/ 23813 h 93661"/>
                      <a:gd name="connsiteX56" fmla="*/ 1469231 w 1654969"/>
                      <a:gd name="connsiteY56" fmla="*/ 16669 h 93661"/>
                      <a:gd name="connsiteX57" fmla="*/ 1483519 w 1654969"/>
                      <a:gd name="connsiteY57" fmla="*/ 11907 h 93661"/>
                      <a:gd name="connsiteX58" fmla="*/ 1507331 w 1654969"/>
                      <a:gd name="connsiteY58" fmla="*/ 9525 h 93661"/>
                      <a:gd name="connsiteX59" fmla="*/ 1654969 w 1654969"/>
                      <a:gd name="connsiteY59" fmla="*/ 4763 h 936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654969" h="93661">
                        <a:moveTo>
                          <a:pt x="0" y="61913"/>
                        </a:moveTo>
                        <a:cubicBezTo>
                          <a:pt x="502" y="61626"/>
                          <a:pt x="21623" y="49149"/>
                          <a:pt x="26194" y="47625"/>
                        </a:cubicBezTo>
                        <a:cubicBezTo>
                          <a:pt x="30034" y="46345"/>
                          <a:pt x="34131" y="46038"/>
                          <a:pt x="38100" y="45244"/>
                        </a:cubicBezTo>
                        <a:cubicBezTo>
                          <a:pt x="44283" y="42153"/>
                          <a:pt x="52215" y="37345"/>
                          <a:pt x="59531" y="35719"/>
                        </a:cubicBezTo>
                        <a:cubicBezTo>
                          <a:pt x="64244" y="34672"/>
                          <a:pt x="69056" y="34132"/>
                          <a:pt x="73819" y="33338"/>
                        </a:cubicBezTo>
                        <a:cubicBezTo>
                          <a:pt x="98665" y="36887"/>
                          <a:pt x="82994" y="31922"/>
                          <a:pt x="100013" y="42863"/>
                        </a:cubicBezTo>
                        <a:cubicBezTo>
                          <a:pt x="107799" y="47868"/>
                          <a:pt x="123825" y="57150"/>
                          <a:pt x="123825" y="57150"/>
                        </a:cubicBezTo>
                        <a:cubicBezTo>
                          <a:pt x="127934" y="69477"/>
                          <a:pt x="122891" y="60698"/>
                          <a:pt x="133350" y="66675"/>
                        </a:cubicBezTo>
                        <a:cubicBezTo>
                          <a:pt x="140960" y="71024"/>
                          <a:pt x="148939" y="80603"/>
                          <a:pt x="157163" y="83344"/>
                        </a:cubicBezTo>
                        <a:lnTo>
                          <a:pt x="164306" y="85725"/>
                        </a:lnTo>
                        <a:cubicBezTo>
                          <a:pt x="183235" y="98345"/>
                          <a:pt x="172712" y="93385"/>
                          <a:pt x="216694" y="88107"/>
                        </a:cubicBezTo>
                        <a:cubicBezTo>
                          <a:pt x="221678" y="87509"/>
                          <a:pt x="226035" y="84204"/>
                          <a:pt x="230981" y="83344"/>
                        </a:cubicBezTo>
                        <a:cubicBezTo>
                          <a:pt x="255159" y="79139"/>
                          <a:pt x="278163" y="78279"/>
                          <a:pt x="302419" y="76200"/>
                        </a:cubicBezTo>
                        <a:lnTo>
                          <a:pt x="354806" y="71438"/>
                        </a:lnTo>
                        <a:cubicBezTo>
                          <a:pt x="397363" y="62926"/>
                          <a:pt x="393036" y="61928"/>
                          <a:pt x="457200" y="69057"/>
                        </a:cubicBezTo>
                        <a:cubicBezTo>
                          <a:pt x="460547" y="69429"/>
                          <a:pt x="461400" y="74565"/>
                          <a:pt x="464344" y="76200"/>
                        </a:cubicBezTo>
                        <a:cubicBezTo>
                          <a:pt x="468732" y="78638"/>
                          <a:pt x="473869" y="79375"/>
                          <a:pt x="478631" y="80963"/>
                        </a:cubicBezTo>
                        <a:cubicBezTo>
                          <a:pt x="488872" y="84377"/>
                          <a:pt x="483350" y="82738"/>
                          <a:pt x="495300" y="85725"/>
                        </a:cubicBezTo>
                        <a:cubicBezTo>
                          <a:pt x="508794" y="84931"/>
                          <a:pt x="522320" y="84568"/>
                          <a:pt x="535781" y="83344"/>
                        </a:cubicBezTo>
                        <a:cubicBezTo>
                          <a:pt x="543500" y="82642"/>
                          <a:pt x="574525" y="78929"/>
                          <a:pt x="588169" y="76200"/>
                        </a:cubicBezTo>
                        <a:cubicBezTo>
                          <a:pt x="591378" y="75558"/>
                          <a:pt x="594519" y="74613"/>
                          <a:pt x="597694" y="73819"/>
                        </a:cubicBezTo>
                        <a:cubicBezTo>
                          <a:pt x="621734" y="59394"/>
                          <a:pt x="596717" y="73234"/>
                          <a:pt x="623888" y="61913"/>
                        </a:cubicBezTo>
                        <a:cubicBezTo>
                          <a:pt x="648686" y="51581"/>
                          <a:pt x="627716" y="56861"/>
                          <a:pt x="650081" y="52388"/>
                        </a:cubicBezTo>
                        <a:cubicBezTo>
                          <a:pt x="654844" y="50007"/>
                          <a:pt x="659317" y="46928"/>
                          <a:pt x="664369" y="45244"/>
                        </a:cubicBezTo>
                        <a:cubicBezTo>
                          <a:pt x="699942" y="33386"/>
                          <a:pt x="661262" y="51561"/>
                          <a:pt x="688181" y="38100"/>
                        </a:cubicBezTo>
                        <a:cubicBezTo>
                          <a:pt x="700087" y="38894"/>
                          <a:pt x="712130" y="38520"/>
                          <a:pt x="723900" y="40482"/>
                        </a:cubicBezTo>
                        <a:cubicBezTo>
                          <a:pt x="726723" y="40953"/>
                          <a:pt x="728364" y="44239"/>
                          <a:pt x="731044" y="45244"/>
                        </a:cubicBezTo>
                        <a:cubicBezTo>
                          <a:pt x="734834" y="46665"/>
                          <a:pt x="738981" y="46831"/>
                          <a:pt x="742950" y="47625"/>
                        </a:cubicBezTo>
                        <a:cubicBezTo>
                          <a:pt x="761455" y="59962"/>
                          <a:pt x="753593" y="56777"/>
                          <a:pt x="795338" y="50007"/>
                        </a:cubicBezTo>
                        <a:cubicBezTo>
                          <a:pt x="809975" y="47633"/>
                          <a:pt x="823965" y="42252"/>
                          <a:pt x="838200" y="38100"/>
                        </a:cubicBezTo>
                        <a:cubicBezTo>
                          <a:pt x="843019" y="36694"/>
                          <a:pt x="847900" y="35377"/>
                          <a:pt x="852488" y="33338"/>
                        </a:cubicBezTo>
                        <a:cubicBezTo>
                          <a:pt x="862220" y="29013"/>
                          <a:pt x="871175" y="23005"/>
                          <a:pt x="881063" y="19050"/>
                        </a:cubicBezTo>
                        <a:cubicBezTo>
                          <a:pt x="885032" y="17463"/>
                          <a:pt x="888804" y="15249"/>
                          <a:pt x="892969" y="14288"/>
                        </a:cubicBezTo>
                        <a:cubicBezTo>
                          <a:pt x="899205" y="12849"/>
                          <a:pt x="905669" y="12701"/>
                          <a:pt x="912019" y="11907"/>
                        </a:cubicBezTo>
                        <a:cubicBezTo>
                          <a:pt x="924213" y="8858"/>
                          <a:pt x="937347" y="3139"/>
                          <a:pt x="950119" y="9525"/>
                        </a:cubicBezTo>
                        <a:cubicBezTo>
                          <a:pt x="953294" y="11112"/>
                          <a:pt x="952609" y="16323"/>
                          <a:pt x="954881" y="19050"/>
                        </a:cubicBezTo>
                        <a:cubicBezTo>
                          <a:pt x="956713" y="21249"/>
                          <a:pt x="959644" y="22225"/>
                          <a:pt x="962025" y="23813"/>
                        </a:cubicBezTo>
                        <a:cubicBezTo>
                          <a:pt x="962819" y="26194"/>
                          <a:pt x="962631" y="29182"/>
                          <a:pt x="964406" y="30957"/>
                        </a:cubicBezTo>
                        <a:cubicBezTo>
                          <a:pt x="978851" y="45402"/>
                          <a:pt x="978734" y="44064"/>
                          <a:pt x="992981" y="47625"/>
                        </a:cubicBezTo>
                        <a:cubicBezTo>
                          <a:pt x="1079402" y="37256"/>
                          <a:pt x="1026446" y="46131"/>
                          <a:pt x="1071563" y="35719"/>
                        </a:cubicBezTo>
                        <a:cubicBezTo>
                          <a:pt x="1075507" y="34809"/>
                          <a:pt x="1079529" y="34265"/>
                          <a:pt x="1083469" y="33338"/>
                        </a:cubicBezTo>
                        <a:cubicBezTo>
                          <a:pt x="1093026" y="31089"/>
                          <a:pt x="1112044" y="26194"/>
                          <a:pt x="1112044" y="26194"/>
                        </a:cubicBezTo>
                        <a:cubicBezTo>
                          <a:pt x="1123950" y="27782"/>
                          <a:pt x="1136037" y="28351"/>
                          <a:pt x="1147763" y="30957"/>
                        </a:cubicBezTo>
                        <a:cubicBezTo>
                          <a:pt x="1150556" y="31578"/>
                          <a:pt x="1152577" y="34056"/>
                          <a:pt x="1154906" y="35719"/>
                        </a:cubicBezTo>
                        <a:cubicBezTo>
                          <a:pt x="1158136" y="38026"/>
                          <a:pt x="1161180" y="40587"/>
                          <a:pt x="1164431" y="42863"/>
                        </a:cubicBezTo>
                        <a:cubicBezTo>
                          <a:pt x="1178798" y="52920"/>
                          <a:pt x="1175382" y="50720"/>
                          <a:pt x="1188244" y="57150"/>
                        </a:cubicBezTo>
                        <a:cubicBezTo>
                          <a:pt x="1201738" y="56356"/>
                          <a:pt x="1215304" y="56379"/>
                          <a:pt x="1228725" y="54769"/>
                        </a:cubicBezTo>
                        <a:cubicBezTo>
                          <a:pt x="1247345" y="52535"/>
                          <a:pt x="1248909" y="47982"/>
                          <a:pt x="1266825" y="42863"/>
                        </a:cubicBezTo>
                        <a:cubicBezTo>
                          <a:pt x="1277007" y="39954"/>
                          <a:pt x="1287650" y="38802"/>
                          <a:pt x="1297781" y="35719"/>
                        </a:cubicBezTo>
                        <a:cubicBezTo>
                          <a:pt x="1305960" y="33230"/>
                          <a:pt x="1313525" y="29018"/>
                          <a:pt x="1321594" y="26194"/>
                        </a:cubicBezTo>
                        <a:cubicBezTo>
                          <a:pt x="1329416" y="23456"/>
                          <a:pt x="1337572" y="21751"/>
                          <a:pt x="1345406" y="19050"/>
                        </a:cubicBezTo>
                        <a:cubicBezTo>
                          <a:pt x="1401771" y="-386"/>
                          <a:pt x="1372817" y="5355"/>
                          <a:pt x="1404938" y="0"/>
                        </a:cubicBezTo>
                        <a:cubicBezTo>
                          <a:pt x="1409700" y="794"/>
                          <a:pt x="1415131" y="-177"/>
                          <a:pt x="1419225" y="2382"/>
                        </a:cubicBezTo>
                        <a:cubicBezTo>
                          <a:pt x="1424359" y="5591"/>
                          <a:pt x="1423397" y="14592"/>
                          <a:pt x="1426369" y="19050"/>
                        </a:cubicBezTo>
                        <a:cubicBezTo>
                          <a:pt x="1428237" y="21852"/>
                          <a:pt x="1431132" y="23813"/>
                          <a:pt x="1433513" y="26194"/>
                        </a:cubicBezTo>
                        <a:cubicBezTo>
                          <a:pt x="1442244" y="25400"/>
                          <a:pt x="1451235" y="26072"/>
                          <a:pt x="1459706" y="23813"/>
                        </a:cubicBezTo>
                        <a:cubicBezTo>
                          <a:pt x="1463541" y="22790"/>
                          <a:pt x="1465681" y="18444"/>
                          <a:pt x="1469231" y="16669"/>
                        </a:cubicBezTo>
                        <a:cubicBezTo>
                          <a:pt x="1473721" y="14424"/>
                          <a:pt x="1478585" y="12832"/>
                          <a:pt x="1483519" y="11907"/>
                        </a:cubicBezTo>
                        <a:cubicBezTo>
                          <a:pt x="1491359" y="10437"/>
                          <a:pt x="1499403" y="10406"/>
                          <a:pt x="1507331" y="9525"/>
                        </a:cubicBezTo>
                        <a:cubicBezTo>
                          <a:pt x="1587743" y="590"/>
                          <a:pt x="1522513" y="4763"/>
                          <a:pt x="1654969" y="4763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63" name="Freeform: Shape 38">
                    <a:extLst>
                      <a:ext uri="{FF2B5EF4-FFF2-40B4-BE49-F238E27FC236}">
                        <a16:creationId xmlns:a16="http://schemas.microsoft.com/office/drawing/2014/main" id="{B9532861-D4E2-9642-D6E5-93FF288D9143}"/>
                      </a:ext>
                    </a:extLst>
                  </p:cNvPr>
                  <p:cNvSpPr/>
                  <p:nvPr/>
                </p:nvSpPr>
                <p:spPr>
                  <a:xfrm>
                    <a:off x="3378994" y="3046981"/>
                    <a:ext cx="907256" cy="33337"/>
                  </a:xfrm>
                  <a:custGeom>
                    <a:avLst/>
                    <a:gdLst>
                      <a:gd name="connsiteX0" fmla="*/ 0 w 907256"/>
                      <a:gd name="connsiteY0" fmla="*/ 0 h 33337"/>
                      <a:gd name="connsiteX1" fmla="*/ 102394 w 907256"/>
                      <a:gd name="connsiteY1" fmla="*/ 21431 h 33337"/>
                      <a:gd name="connsiteX2" fmla="*/ 207169 w 907256"/>
                      <a:gd name="connsiteY2" fmla="*/ 16669 h 33337"/>
                      <a:gd name="connsiteX3" fmla="*/ 226219 w 907256"/>
                      <a:gd name="connsiteY3" fmla="*/ 11906 h 33337"/>
                      <a:gd name="connsiteX4" fmla="*/ 254794 w 907256"/>
                      <a:gd name="connsiteY4" fmla="*/ 7144 h 33337"/>
                      <a:gd name="connsiteX5" fmla="*/ 266700 w 907256"/>
                      <a:gd name="connsiteY5" fmla="*/ 11906 h 33337"/>
                      <a:gd name="connsiteX6" fmla="*/ 283369 w 907256"/>
                      <a:gd name="connsiteY6" fmla="*/ 26194 h 33337"/>
                      <a:gd name="connsiteX7" fmla="*/ 300037 w 907256"/>
                      <a:gd name="connsiteY7" fmla="*/ 30956 h 33337"/>
                      <a:gd name="connsiteX8" fmla="*/ 411956 w 907256"/>
                      <a:gd name="connsiteY8" fmla="*/ 26194 h 33337"/>
                      <a:gd name="connsiteX9" fmla="*/ 488156 w 907256"/>
                      <a:gd name="connsiteY9" fmla="*/ 16669 h 33337"/>
                      <a:gd name="connsiteX10" fmla="*/ 535781 w 907256"/>
                      <a:gd name="connsiteY10" fmla="*/ 14287 h 33337"/>
                      <a:gd name="connsiteX11" fmla="*/ 626269 w 907256"/>
                      <a:gd name="connsiteY11" fmla="*/ 16669 h 33337"/>
                      <a:gd name="connsiteX12" fmla="*/ 638175 w 907256"/>
                      <a:gd name="connsiteY12" fmla="*/ 21431 h 33337"/>
                      <a:gd name="connsiteX13" fmla="*/ 645319 w 907256"/>
                      <a:gd name="connsiteY13" fmla="*/ 23812 h 33337"/>
                      <a:gd name="connsiteX14" fmla="*/ 652462 w 907256"/>
                      <a:gd name="connsiteY14" fmla="*/ 28575 h 33337"/>
                      <a:gd name="connsiteX15" fmla="*/ 669131 w 907256"/>
                      <a:gd name="connsiteY15" fmla="*/ 33337 h 33337"/>
                      <a:gd name="connsiteX16" fmla="*/ 742950 w 907256"/>
                      <a:gd name="connsiteY16" fmla="*/ 28575 h 33337"/>
                      <a:gd name="connsiteX17" fmla="*/ 778669 w 907256"/>
                      <a:gd name="connsiteY17" fmla="*/ 19050 h 33337"/>
                      <a:gd name="connsiteX18" fmla="*/ 833437 w 907256"/>
                      <a:gd name="connsiteY18" fmla="*/ 11906 h 33337"/>
                      <a:gd name="connsiteX19" fmla="*/ 907256 w 907256"/>
                      <a:gd name="connsiteY19" fmla="*/ 16669 h 33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907256" h="33337">
                        <a:moveTo>
                          <a:pt x="0" y="0"/>
                        </a:moveTo>
                        <a:cubicBezTo>
                          <a:pt x="34131" y="7144"/>
                          <a:pt x="67635" y="18634"/>
                          <a:pt x="102394" y="21431"/>
                        </a:cubicBezTo>
                        <a:cubicBezTo>
                          <a:pt x="137242" y="24235"/>
                          <a:pt x="172311" y="19350"/>
                          <a:pt x="207169" y="16669"/>
                        </a:cubicBezTo>
                        <a:cubicBezTo>
                          <a:pt x="213695" y="16167"/>
                          <a:pt x="219841" y="13378"/>
                          <a:pt x="226219" y="11906"/>
                        </a:cubicBezTo>
                        <a:cubicBezTo>
                          <a:pt x="237532" y="9295"/>
                          <a:pt x="242574" y="8890"/>
                          <a:pt x="254794" y="7144"/>
                        </a:cubicBezTo>
                        <a:cubicBezTo>
                          <a:pt x="258763" y="8731"/>
                          <a:pt x="263144" y="9535"/>
                          <a:pt x="266700" y="11906"/>
                        </a:cubicBezTo>
                        <a:cubicBezTo>
                          <a:pt x="284279" y="23625"/>
                          <a:pt x="268645" y="18832"/>
                          <a:pt x="283369" y="26194"/>
                        </a:cubicBezTo>
                        <a:cubicBezTo>
                          <a:pt x="286785" y="27902"/>
                          <a:pt x="296985" y="30193"/>
                          <a:pt x="300037" y="30956"/>
                        </a:cubicBezTo>
                        <a:lnTo>
                          <a:pt x="411956" y="26194"/>
                        </a:lnTo>
                        <a:cubicBezTo>
                          <a:pt x="453917" y="23571"/>
                          <a:pt x="448207" y="20093"/>
                          <a:pt x="488156" y="16669"/>
                        </a:cubicBezTo>
                        <a:cubicBezTo>
                          <a:pt x="503993" y="15312"/>
                          <a:pt x="519906" y="15081"/>
                          <a:pt x="535781" y="14287"/>
                        </a:cubicBezTo>
                        <a:cubicBezTo>
                          <a:pt x="565944" y="15081"/>
                          <a:pt x="596169" y="14569"/>
                          <a:pt x="626269" y="16669"/>
                        </a:cubicBezTo>
                        <a:cubicBezTo>
                          <a:pt x="630533" y="16966"/>
                          <a:pt x="634173" y="19930"/>
                          <a:pt x="638175" y="21431"/>
                        </a:cubicBezTo>
                        <a:cubicBezTo>
                          <a:pt x="640525" y="22312"/>
                          <a:pt x="642938" y="23018"/>
                          <a:pt x="645319" y="23812"/>
                        </a:cubicBezTo>
                        <a:cubicBezTo>
                          <a:pt x="647700" y="25400"/>
                          <a:pt x="649902" y="27295"/>
                          <a:pt x="652462" y="28575"/>
                        </a:cubicBezTo>
                        <a:cubicBezTo>
                          <a:pt x="655877" y="30282"/>
                          <a:pt x="666081" y="32575"/>
                          <a:pt x="669131" y="33337"/>
                        </a:cubicBezTo>
                        <a:cubicBezTo>
                          <a:pt x="693737" y="31750"/>
                          <a:pt x="718500" y="31764"/>
                          <a:pt x="742950" y="28575"/>
                        </a:cubicBezTo>
                        <a:cubicBezTo>
                          <a:pt x="755169" y="26981"/>
                          <a:pt x="766687" y="21926"/>
                          <a:pt x="778669" y="19050"/>
                        </a:cubicBezTo>
                        <a:cubicBezTo>
                          <a:pt x="804303" y="12897"/>
                          <a:pt x="805055" y="14089"/>
                          <a:pt x="833437" y="11906"/>
                        </a:cubicBezTo>
                        <a:cubicBezTo>
                          <a:pt x="858040" y="13546"/>
                          <a:pt x="882598" y="16669"/>
                          <a:pt x="907256" y="16669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64" name="Freeform: Shape 39">
                    <a:extLst>
                      <a:ext uri="{FF2B5EF4-FFF2-40B4-BE49-F238E27FC236}">
                        <a16:creationId xmlns:a16="http://schemas.microsoft.com/office/drawing/2014/main" id="{4E70A85D-4512-D7C7-262D-D2CF8AA0EFFD}"/>
                      </a:ext>
                    </a:extLst>
                  </p:cNvPr>
                  <p:cNvSpPr/>
                  <p:nvPr/>
                </p:nvSpPr>
                <p:spPr>
                  <a:xfrm>
                    <a:off x="3355181" y="3279280"/>
                    <a:ext cx="1435894" cy="76200"/>
                  </a:xfrm>
                  <a:custGeom>
                    <a:avLst/>
                    <a:gdLst>
                      <a:gd name="connsiteX0" fmla="*/ 0 w 1435894"/>
                      <a:gd name="connsiteY0" fmla="*/ 0 h 76200"/>
                      <a:gd name="connsiteX1" fmla="*/ 247650 w 1435894"/>
                      <a:gd name="connsiteY1" fmla="*/ 4763 h 76200"/>
                      <a:gd name="connsiteX2" fmla="*/ 276225 w 1435894"/>
                      <a:gd name="connsiteY2" fmla="*/ 9525 h 76200"/>
                      <a:gd name="connsiteX3" fmla="*/ 280988 w 1435894"/>
                      <a:gd name="connsiteY3" fmla="*/ 16669 h 76200"/>
                      <a:gd name="connsiteX4" fmla="*/ 300038 w 1435894"/>
                      <a:gd name="connsiteY4" fmla="*/ 21431 h 76200"/>
                      <a:gd name="connsiteX5" fmla="*/ 333375 w 1435894"/>
                      <a:gd name="connsiteY5" fmla="*/ 40481 h 76200"/>
                      <a:gd name="connsiteX6" fmla="*/ 352425 w 1435894"/>
                      <a:gd name="connsiteY6" fmla="*/ 50006 h 76200"/>
                      <a:gd name="connsiteX7" fmla="*/ 376238 w 1435894"/>
                      <a:gd name="connsiteY7" fmla="*/ 54769 h 76200"/>
                      <a:gd name="connsiteX8" fmla="*/ 388144 w 1435894"/>
                      <a:gd name="connsiteY8" fmla="*/ 59531 h 76200"/>
                      <a:gd name="connsiteX9" fmla="*/ 502444 w 1435894"/>
                      <a:gd name="connsiteY9" fmla="*/ 54769 h 76200"/>
                      <a:gd name="connsiteX10" fmla="*/ 545307 w 1435894"/>
                      <a:gd name="connsiteY10" fmla="*/ 38100 h 76200"/>
                      <a:gd name="connsiteX11" fmla="*/ 576263 w 1435894"/>
                      <a:gd name="connsiteY11" fmla="*/ 26194 h 76200"/>
                      <a:gd name="connsiteX12" fmla="*/ 583407 w 1435894"/>
                      <a:gd name="connsiteY12" fmla="*/ 33338 h 76200"/>
                      <a:gd name="connsiteX13" fmla="*/ 597694 w 1435894"/>
                      <a:gd name="connsiteY13" fmla="*/ 52388 h 76200"/>
                      <a:gd name="connsiteX14" fmla="*/ 616744 w 1435894"/>
                      <a:gd name="connsiteY14" fmla="*/ 66675 h 76200"/>
                      <a:gd name="connsiteX15" fmla="*/ 635794 w 1435894"/>
                      <a:gd name="connsiteY15" fmla="*/ 76200 h 76200"/>
                      <a:gd name="connsiteX16" fmla="*/ 752475 w 1435894"/>
                      <a:gd name="connsiteY16" fmla="*/ 66675 h 76200"/>
                      <a:gd name="connsiteX17" fmla="*/ 792957 w 1435894"/>
                      <a:gd name="connsiteY17" fmla="*/ 61913 h 76200"/>
                      <a:gd name="connsiteX18" fmla="*/ 869157 w 1435894"/>
                      <a:gd name="connsiteY18" fmla="*/ 57150 h 76200"/>
                      <a:gd name="connsiteX19" fmla="*/ 1107282 w 1435894"/>
                      <a:gd name="connsiteY19" fmla="*/ 61913 h 76200"/>
                      <a:gd name="connsiteX20" fmla="*/ 1138238 w 1435894"/>
                      <a:gd name="connsiteY20" fmla="*/ 66675 h 76200"/>
                      <a:gd name="connsiteX21" fmla="*/ 1150144 w 1435894"/>
                      <a:gd name="connsiteY21" fmla="*/ 71438 h 76200"/>
                      <a:gd name="connsiteX22" fmla="*/ 1197769 w 1435894"/>
                      <a:gd name="connsiteY22" fmla="*/ 69056 h 76200"/>
                      <a:gd name="connsiteX23" fmla="*/ 1212057 w 1435894"/>
                      <a:gd name="connsiteY23" fmla="*/ 61913 h 76200"/>
                      <a:gd name="connsiteX24" fmla="*/ 1219200 w 1435894"/>
                      <a:gd name="connsiteY24" fmla="*/ 59531 h 76200"/>
                      <a:gd name="connsiteX25" fmla="*/ 1228725 w 1435894"/>
                      <a:gd name="connsiteY25" fmla="*/ 52388 h 76200"/>
                      <a:gd name="connsiteX26" fmla="*/ 1243013 w 1435894"/>
                      <a:gd name="connsiteY26" fmla="*/ 47625 h 76200"/>
                      <a:gd name="connsiteX27" fmla="*/ 1283494 w 1435894"/>
                      <a:gd name="connsiteY27" fmla="*/ 42863 h 76200"/>
                      <a:gd name="connsiteX28" fmla="*/ 1362075 w 1435894"/>
                      <a:gd name="connsiteY28" fmla="*/ 35719 h 76200"/>
                      <a:gd name="connsiteX29" fmla="*/ 1390650 w 1435894"/>
                      <a:gd name="connsiteY29" fmla="*/ 30956 h 76200"/>
                      <a:gd name="connsiteX30" fmla="*/ 1428750 w 1435894"/>
                      <a:gd name="connsiteY30" fmla="*/ 23813 h 76200"/>
                      <a:gd name="connsiteX31" fmla="*/ 1435894 w 1435894"/>
                      <a:gd name="connsiteY31" fmla="*/ 21431 h 76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1435894" h="76200">
                        <a:moveTo>
                          <a:pt x="0" y="0"/>
                        </a:moveTo>
                        <a:lnTo>
                          <a:pt x="247650" y="4763"/>
                        </a:lnTo>
                        <a:cubicBezTo>
                          <a:pt x="260137" y="5097"/>
                          <a:pt x="265509" y="6846"/>
                          <a:pt x="276225" y="9525"/>
                        </a:cubicBezTo>
                        <a:cubicBezTo>
                          <a:pt x="277813" y="11906"/>
                          <a:pt x="278753" y="14881"/>
                          <a:pt x="280988" y="16669"/>
                        </a:cubicBezTo>
                        <a:cubicBezTo>
                          <a:pt x="283428" y="18621"/>
                          <a:pt x="299446" y="21313"/>
                          <a:pt x="300038" y="21431"/>
                        </a:cubicBezTo>
                        <a:cubicBezTo>
                          <a:pt x="320234" y="34896"/>
                          <a:pt x="309203" y="28395"/>
                          <a:pt x="333375" y="40481"/>
                        </a:cubicBezTo>
                        <a:cubicBezTo>
                          <a:pt x="333380" y="40483"/>
                          <a:pt x="352420" y="50005"/>
                          <a:pt x="352425" y="50006"/>
                        </a:cubicBezTo>
                        <a:cubicBezTo>
                          <a:pt x="366634" y="53559"/>
                          <a:pt x="358722" y="51850"/>
                          <a:pt x="376238" y="54769"/>
                        </a:cubicBezTo>
                        <a:cubicBezTo>
                          <a:pt x="380207" y="56356"/>
                          <a:pt x="383871" y="59436"/>
                          <a:pt x="388144" y="59531"/>
                        </a:cubicBezTo>
                        <a:cubicBezTo>
                          <a:pt x="457187" y="61065"/>
                          <a:pt x="458449" y="60268"/>
                          <a:pt x="502444" y="54769"/>
                        </a:cubicBezTo>
                        <a:cubicBezTo>
                          <a:pt x="558381" y="21206"/>
                          <a:pt x="498658" y="52678"/>
                          <a:pt x="545307" y="38100"/>
                        </a:cubicBezTo>
                        <a:cubicBezTo>
                          <a:pt x="605758" y="19209"/>
                          <a:pt x="535857" y="34274"/>
                          <a:pt x="576263" y="26194"/>
                        </a:cubicBezTo>
                        <a:cubicBezTo>
                          <a:pt x="578644" y="28575"/>
                          <a:pt x="581274" y="30732"/>
                          <a:pt x="583407" y="33338"/>
                        </a:cubicBezTo>
                        <a:cubicBezTo>
                          <a:pt x="588433" y="39481"/>
                          <a:pt x="592081" y="46775"/>
                          <a:pt x="597694" y="52388"/>
                        </a:cubicBezTo>
                        <a:cubicBezTo>
                          <a:pt x="615440" y="70134"/>
                          <a:pt x="598688" y="55390"/>
                          <a:pt x="616744" y="66675"/>
                        </a:cubicBezTo>
                        <a:cubicBezTo>
                          <a:pt x="632936" y="76795"/>
                          <a:pt x="619080" y="72022"/>
                          <a:pt x="635794" y="76200"/>
                        </a:cubicBezTo>
                        <a:lnTo>
                          <a:pt x="752475" y="66675"/>
                        </a:lnTo>
                        <a:cubicBezTo>
                          <a:pt x="766006" y="65445"/>
                          <a:pt x="779415" y="63018"/>
                          <a:pt x="792957" y="61913"/>
                        </a:cubicBezTo>
                        <a:cubicBezTo>
                          <a:pt x="818322" y="59842"/>
                          <a:pt x="843757" y="58738"/>
                          <a:pt x="869157" y="57150"/>
                        </a:cubicBezTo>
                        <a:lnTo>
                          <a:pt x="1107282" y="61913"/>
                        </a:lnTo>
                        <a:cubicBezTo>
                          <a:pt x="1115342" y="62135"/>
                          <a:pt x="1129309" y="63699"/>
                          <a:pt x="1138238" y="66675"/>
                        </a:cubicBezTo>
                        <a:cubicBezTo>
                          <a:pt x="1142293" y="68027"/>
                          <a:pt x="1146175" y="69850"/>
                          <a:pt x="1150144" y="71438"/>
                        </a:cubicBezTo>
                        <a:cubicBezTo>
                          <a:pt x="1166019" y="70644"/>
                          <a:pt x="1182059" y="71473"/>
                          <a:pt x="1197769" y="69056"/>
                        </a:cubicBezTo>
                        <a:cubicBezTo>
                          <a:pt x="1203032" y="68246"/>
                          <a:pt x="1207191" y="64076"/>
                          <a:pt x="1212057" y="61913"/>
                        </a:cubicBezTo>
                        <a:cubicBezTo>
                          <a:pt x="1214351" y="60894"/>
                          <a:pt x="1216819" y="60325"/>
                          <a:pt x="1219200" y="59531"/>
                        </a:cubicBezTo>
                        <a:cubicBezTo>
                          <a:pt x="1222375" y="57150"/>
                          <a:pt x="1225175" y="54163"/>
                          <a:pt x="1228725" y="52388"/>
                        </a:cubicBezTo>
                        <a:cubicBezTo>
                          <a:pt x="1233215" y="50143"/>
                          <a:pt x="1238250" y="49213"/>
                          <a:pt x="1243013" y="47625"/>
                        </a:cubicBezTo>
                        <a:cubicBezTo>
                          <a:pt x="1260723" y="41722"/>
                          <a:pt x="1247667" y="45422"/>
                          <a:pt x="1283494" y="42863"/>
                        </a:cubicBezTo>
                        <a:cubicBezTo>
                          <a:pt x="1357917" y="31412"/>
                          <a:pt x="1261763" y="45124"/>
                          <a:pt x="1362075" y="35719"/>
                        </a:cubicBezTo>
                        <a:cubicBezTo>
                          <a:pt x="1371689" y="34818"/>
                          <a:pt x="1381149" y="32683"/>
                          <a:pt x="1390650" y="30956"/>
                        </a:cubicBezTo>
                        <a:cubicBezTo>
                          <a:pt x="1453387" y="19549"/>
                          <a:pt x="1386086" y="30923"/>
                          <a:pt x="1428750" y="23813"/>
                        </a:cubicBezTo>
                        <a:lnTo>
                          <a:pt x="1435894" y="21431"/>
                        </a:ln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65" name="Freeform: Shape 40">
                    <a:extLst>
                      <a:ext uri="{FF2B5EF4-FFF2-40B4-BE49-F238E27FC236}">
                        <a16:creationId xmlns:a16="http://schemas.microsoft.com/office/drawing/2014/main" id="{53FB8D9A-C416-A3BD-375E-0AA1F713FE06}"/>
                      </a:ext>
                    </a:extLst>
                  </p:cNvPr>
                  <p:cNvSpPr/>
                  <p:nvPr/>
                </p:nvSpPr>
                <p:spPr>
                  <a:xfrm>
                    <a:off x="3350419" y="3509238"/>
                    <a:ext cx="1393031" cy="73819"/>
                  </a:xfrm>
                  <a:custGeom>
                    <a:avLst/>
                    <a:gdLst>
                      <a:gd name="connsiteX0" fmla="*/ 0 w 1393031"/>
                      <a:gd name="connsiteY0" fmla="*/ 30956 h 73819"/>
                      <a:gd name="connsiteX1" fmla="*/ 11906 w 1393031"/>
                      <a:gd name="connsiteY1" fmla="*/ 19050 h 73819"/>
                      <a:gd name="connsiteX2" fmla="*/ 26194 w 1393031"/>
                      <a:gd name="connsiteY2" fmla="*/ 14287 h 73819"/>
                      <a:gd name="connsiteX3" fmla="*/ 42862 w 1393031"/>
                      <a:gd name="connsiteY3" fmla="*/ 4762 h 73819"/>
                      <a:gd name="connsiteX4" fmla="*/ 57150 w 1393031"/>
                      <a:gd name="connsiteY4" fmla="*/ 0 h 73819"/>
                      <a:gd name="connsiteX5" fmla="*/ 92869 w 1393031"/>
                      <a:gd name="connsiteY5" fmla="*/ 4762 h 73819"/>
                      <a:gd name="connsiteX6" fmla="*/ 100012 w 1393031"/>
                      <a:gd name="connsiteY6" fmla="*/ 7144 h 73819"/>
                      <a:gd name="connsiteX7" fmla="*/ 107156 w 1393031"/>
                      <a:gd name="connsiteY7" fmla="*/ 11906 h 73819"/>
                      <a:gd name="connsiteX8" fmla="*/ 111919 w 1393031"/>
                      <a:gd name="connsiteY8" fmla="*/ 21431 h 73819"/>
                      <a:gd name="connsiteX9" fmla="*/ 133350 w 1393031"/>
                      <a:gd name="connsiteY9" fmla="*/ 38100 h 73819"/>
                      <a:gd name="connsiteX10" fmla="*/ 147637 w 1393031"/>
                      <a:gd name="connsiteY10" fmla="*/ 52387 h 73819"/>
                      <a:gd name="connsiteX11" fmla="*/ 150019 w 1393031"/>
                      <a:gd name="connsiteY11" fmla="*/ 59531 h 73819"/>
                      <a:gd name="connsiteX12" fmla="*/ 169069 w 1393031"/>
                      <a:gd name="connsiteY12" fmla="*/ 66675 h 73819"/>
                      <a:gd name="connsiteX13" fmla="*/ 200025 w 1393031"/>
                      <a:gd name="connsiteY13" fmla="*/ 50006 h 73819"/>
                      <a:gd name="connsiteX14" fmla="*/ 209550 w 1393031"/>
                      <a:gd name="connsiteY14" fmla="*/ 45244 h 73819"/>
                      <a:gd name="connsiteX15" fmla="*/ 228600 w 1393031"/>
                      <a:gd name="connsiteY15" fmla="*/ 35719 h 73819"/>
                      <a:gd name="connsiteX16" fmla="*/ 252412 w 1393031"/>
                      <a:gd name="connsiteY16" fmla="*/ 21431 h 73819"/>
                      <a:gd name="connsiteX17" fmla="*/ 259556 w 1393031"/>
                      <a:gd name="connsiteY17" fmla="*/ 16669 h 73819"/>
                      <a:gd name="connsiteX18" fmla="*/ 271462 w 1393031"/>
                      <a:gd name="connsiteY18" fmla="*/ 14287 h 73819"/>
                      <a:gd name="connsiteX19" fmla="*/ 295275 w 1393031"/>
                      <a:gd name="connsiteY19" fmla="*/ 16669 h 73819"/>
                      <a:gd name="connsiteX20" fmla="*/ 304800 w 1393031"/>
                      <a:gd name="connsiteY20" fmla="*/ 26194 h 73819"/>
                      <a:gd name="connsiteX21" fmla="*/ 314325 w 1393031"/>
                      <a:gd name="connsiteY21" fmla="*/ 30956 h 73819"/>
                      <a:gd name="connsiteX22" fmla="*/ 335756 w 1393031"/>
                      <a:gd name="connsiteY22" fmla="*/ 42862 h 73819"/>
                      <a:gd name="connsiteX23" fmla="*/ 347662 w 1393031"/>
                      <a:gd name="connsiteY23" fmla="*/ 45244 h 73819"/>
                      <a:gd name="connsiteX24" fmla="*/ 364331 w 1393031"/>
                      <a:gd name="connsiteY24" fmla="*/ 42862 h 73819"/>
                      <a:gd name="connsiteX25" fmla="*/ 378619 w 1393031"/>
                      <a:gd name="connsiteY25" fmla="*/ 33337 h 73819"/>
                      <a:gd name="connsiteX26" fmla="*/ 385762 w 1393031"/>
                      <a:gd name="connsiteY26" fmla="*/ 30956 h 73819"/>
                      <a:gd name="connsiteX27" fmla="*/ 438150 w 1393031"/>
                      <a:gd name="connsiteY27" fmla="*/ 33337 h 73819"/>
                      <a:gd name="connsiteX28" fmla="*/ 457200 w 1393031"/>
                      <a:gd name="connsiteY28" fmla="*/ 23812 h 73819"/>
                      <a:gd name="connsiteX29" fmla="*/ 464344 w 1393031"/>
                      <a:gd name="connsiteY29" fmla="*/ 21431 h 73819"/>
                      <a:gd name="connsiteX30" fmla="*/ 473869 w 1393031"/>
                      <a:gd name="connsiteY30" fmla="*/ 16669 h 73819"/>
                      <a:gd name="connsiteX31" fmla="*/ 488156 w 1393031"/>
                      <a:gd name="connsiteY31" fmla="*/ 28575 h 73819"/>
                      <a:gd name="connsiteX32" fmla="*/ 497681 w 1393031"/>
                      <a:gd name="connsiteY32" fmla="*/ 35719 h 73819"/>
                      <a:gd name="connsiteX33" fmla="*/ 507206 w 1393031"/>
                      <a:gd name="connsiteY33" fmla="*/ 38100 h 73819"/>
                      <a:gd name="connsiteX34" fmla="*/ 514350 w 1393031"/>
                      <a:gd name="connsiteY34" fmla="*/ 45244 h 73819"/>
                      <a:gd name="connsiteX35" fmla="*/ 523875 w 1393031"/>
                      <a:gd name="connsiteY35" fmla="*/ 50006 h 73819"/>
                      <a:gd name="connsiteX36" fmla="*/ 547687 w 1393031"/>
                      <a:gd name="connsiteY36" fmla="*/ 59531 h 73819"/>
                      <a:gd name="connsiteX37" fmla="*/ 719137 w 1393031"/>
                      <a:gd name="connsiteY37" fmla="*/ 54769 h 73819"/>
                      <a:gd name="connsiteX38" fmla="*/ 735806 w 1393031"/>
                      <a:gd name="connsiteY38" fmla="*/ 52387 h 73819"/>
                      <a:gd name="connsiteX39" fmla="*/ 742950 w 1393031"/>
                      <a:gd name="connsiteY39" fmla="*/ 47625 h 73819"/>
                      <a:gd name="connsiteX40" fmla="*/ 750094 w 1393031"/>
                      <a:gd name="connsiteY40" fmla="*/ 45244 h 73819"/>
                      <a:gd name="connsiteX41" fmla="*/ 781050 w 1393031"/>
                      <a:gd name="connsiteY41" fmla="*/ 54769 h 73819"/>
                      <a:gd name="connsiteX42" fmla="*/ 804862 w 1393031"/>
                      <a:gd name="connsiteY42" fmla="*/ 59531 h 73819"/>
                      <a:gd name="connsiteX43" fmla="*/ 888206 w 1393031"/>
                      <a:gd name="connsiteY43" fmla="*/ 57150 h 73819"/>
                      <a:gd name="connsiteX44" fmla="*/ 909637 w 1393031"/>
                      <a:gd name="connsiteY44" fmla="*/ 50006 h 73819"/>
                      <a:gd name="connsiteX45" fmla="*/ 923925 w 1393031"/>
                      <a:gd name="connsiteY45" fmla="*/ 47625 h 73819"/>
                      <a:gd name="connsiteX46" fmla="*/ 940594 w 1393031"/>
                      <a:gd name="connsiteY46" fmla="*/ 40481 h 73819"/>
                      <a:gd name="connsiteX47" fmla="*/ 959644 w 1393031"/>
                      <a:gd name="connsiteY47" fmla="*/ 35719 h 73819"/>
                      <a:gd name="connsiteX48" fmla="*/ 969169 w 1393031"/>
                      <a:gd name="connsiteY48" fmla="*/ 30956 h 73819"/>
                      <a:gd name="connsiteX49" fmla="*/ 995362 w 1393031"/>
                      <a:gd name="connsiteY49" fmla="*/ 26194 h 73819"/>
                      <a:gd name="connsiteX50" fmla="*/ 1035844 w 1393031"/>
                      <a:gd name="connsiteY50" fmla="*/ 19050 h 73819"/>
                      <a:gd name="connsiteX51" fmla="*/ 1047750 w 1393031"/>
                      <a:gd name="connsiteY51" fmla="*/ 14287 h 73819"/>
                      <a:gd name="connsiteX52" fmla="*/ 1140619 w 1393031"/>
                      <a:gd name="connsiteY52" fmla="*/ 14287 h 73819"/>
                      <a:gd name="connsiteX53" fmla="*/ 1154906 w 1393031"/>
                      <a:gd name="connsiteY53" fmla="*/ 23812 h 73819"/>
                      <a:gd name="connsiteX54" fmla="*/ 1171575 w 1393031"/>
                      <a:gd name="connsiteY54" fmla="*/ 35719 h 73819"/>
                      <a:gd name="connsiteX55" fmla="*/ 1178719 w 1393031"/>
                      <a:gd name="connsiteY55" fmla="*/ 38100 h 73819"/>
                      <a:gd name="connsiteX56" fmla="*/ 1183481 w 1393031"/>
                      <a:gd name="connsiteY56" fmla="*/ 45244 h 73819"/>
                      <a:gd name="connsiteX57" fmla="*/ 1190625 w 1393031"/>
                      <a:gd name="connsiteY57" fmla="*/ 47625 h 73819"/>
                      <a:gd name="connsiteX58" fmla="*/ 1197769 w 1393031"/>
                      <a:gd name="connsiteY58" fmla="*/ 52387 h 73819"/>
                      <a:gd name="connsiteX59" fmla="*/ 1207294 w 1393031"/>
                      <a:gd name="connsiteY59" fmla="*/ 59531 h 73819"/>
                      <a:gd name="connsiteX60" fmla="*/ 1214437 w 1393031"/>
                      <a:gd name="connsiteY60" fmla="*/ 66675 h 73819"/>
                      <a:gd name="connsiteX61" fmla="*/ 1221581 w 1393031"/>
                      <a:gd name="connsiteY61" fmla="*/ 69056 h 73819"/>
                      <a:gd name="connsiteX62" fmla="*/ 1231106 w 1393031"/>
                      <a:gd name="connsiteY62" fmla="*/ 73819 h 73819"/>
                      <a:gd name="connsiteX63" fmla="*/ 1288256 w 1393031"/>
                      <a:gd name="connsiteY63" fmla="*/ 71437 h 73819"/>
                      <a:gd name="connsiteX64" fmla="*/ 1295400 w 1393031"/>
                      <a:gd name="connsiteY64" fmla="*/ 64294 h 73819"/>
                      <a:gd name="connsiteX65" fmla="*/ 1307306 w 1393031"/>
                      <a:gd name="connsiteY65" fmla="*/ 59531 h 73819"/>
                      <a:gd name="connsiteX66" fmla="*/ 1321594 w 1393031"/>
                      <a:gd name="connsiteY66" fmla="*/ 47625 h 73819"/>
                      <a:gd name="connsiteX67" fmla="*/ 1333500 w 1393031"/>
                      <a:gd name="connsiteY67" fmla="*/ 42862 h 73819"/>
                      <a:gd name="connsiteX68" fmla="*/ 1350169 w 1393031"/>
                      <a:gd name="connsiteY68" fmla="*/ 30956 h 73819"/>
                      <a:gd name="connsiteX69" fmla="*/ 1371600 w 1393031"/>
                      <a:gd name="connsiteY69" fmla="*/ 21431 h 73819"/>
                      <a:gd name="connsiteX70" fmla="*/ 1378744 w 1393031"/>
                      <a:gd name="connsiteY70" fmla="*/ 19050 h 73819"/>
                      <a:gd name="connsiteX71" fmla="*/ 1393031 w 1393031"/>
                      <a:gd name="connsiteY71" fmla="*/ 23812 h 738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</a:cxnLst>
                    <a:rect l="l" t="t" r="r" b="b"/>
                    <a:pathLst>
                      <a:path w="1393031" h="73819">
                        <a:moveTo>
                          <a:pt x="0" y="30956"/>
                        </a:moveTo>
                        <a:cubicBezTo>
                          <a:pt x="3969" y="26987"/>
                          <a:pt x="7171" y="22063"/>
                          <a:pt x="11906" y="19050"/>
                        </a:cubicBezTo>
                        <a:cubicBezTo>
                          <a:pt x="16141" y="16355"/>
                          <a:pt x="26194" y="14287"/>
                          <a:pt x="26194" y="14287"/>
                        </a:cubicBezTo>
                        <a:cubicBezTo>
                          <a:pt x="36590" y="3891"/>
                          <a:pt x="29158" y="8873"/>
                          <a:pt x="42862" y="4762"/>
                        </a:cubicBezTo>
                        <a:cubicBezTo>
                          <a:pt x="47670" y="3319"/>
                          <a:pt x="57150" y="0"/>
                          <a:pt x="57150" y="0"/>
                        </a:cubicBezTo>
                        <a:cubicBezTo>
                          <a:pt x="77733" y="1871"/>
                          <a:pt x="78149" y="556"/>
                          <a:pt x="92869" y="4762"/>
                        </a:cubicBezTo>
                        <a:cubicBezTo>
                          <a:pt x="95282" y="5452"/>
                          <a:pt x="97767" y="6021"/>
                          <a:pt x="100012" y="7144"/>
                        </a:cubicBezTo>
                        <a:cubicBezTo>
                          <a:pt x="102572" y="8424"/>
                          <a:pt x="104775" y="10319"/>
                          <a:pt x="107156" y="11906"/>
                        </a:cubicBezTo>
                        <a:cubicBezTo>
                          <a:pt x="108744" y="15081"/>
                          <a:pt x="109409" y="18921"/>
                          <a:pt x="111919" y="21431"/>
                        </a:cubicBezTo>
                        <a:cubicBezTo>
                          <a:pt x="118318" y="27830"/>
                          <a:pt x="128330" y="30570"/>
                          <a:pt x="133350" y="38100"/>
                        </a:cubicBezTo>
                        <a:cubicBezTo>
                          <a:pt x="140313" y="48546"/>
                          <a:pt x="135822" y="43527"/>
                          <a:pt x="147637" y="52387"/>
                        </a:cubicBezTo>
                        <a:cubicBezTo>
                          <a:pt x="148431" y="54768"/>
                          <a:pt x="148451" y="57571"/>
                          <a:pt x="150019" y="59531"/>
                        </a:cubicBezTo>
                        <a:cubicBezTo>
                          <a:pt x="154692" y="65372"/>
                          <a:pt x="162613" y="65384"/>
                          <a:pt x="169069" y="66675"/>
                        </a:cubicBezTo>
                        <a:cubicBezTo>
                          <a:pt x="214361" y="44029"/>
                          <a:pt x="167622" y="68007"/>
                          <a:pt x="200025" y="50006"/>
                        </a:cubicBezTo>
                        <a:cubicBezTo>
                          <a:pt x="203128" y="48282"/>
                          <a:pt x="206540" y="47125"/>
                          <a:pt x="209550" y="45244"/>
                        </a:cubicBezTo>
                        <a:cubicBezTo>
                          <a:pt x="225742" y="35124"/>
                          <a:pt x="211886" y="39897"/>
                          <a:pt x="228600" y="35719"/>
                        </a:cubicBezTo>
                        <a:cubicBezTo>
                          <a:pt x="246180" y="22534"/>
                          <a:pt x="229484" y="34169"/>
                          <a:pt x="252412" y="21431"/>
                        </a:cubicBezTo>
                        <a:cubicBezTo>
                          <a:pt x="254914" y="20041"/>
                          <a:pt x="256876" y="17674"/>
                          <a:pt x="259556" y="16669"/>
                        </a:cubicBezTo>
                        <a:cubicBezTo>
                          <a:pt x="263346" y="15248"/>
                          <a:pt x="267493" y="15081"/>
                          <a:pt x="271462" y="14287"/>
                        </a:cubicBezTo>
                        <a:cubicBezTo>
                          <a:pt x="279400" y="15081"/>
                          <a:pt x="287763" y="13986"/>
                          <a:pt x="295275" y="16669"/>
                        </a:cubicBezTo>
                        <a:cubicBezTo>
                          <a:pt x="299504" y="18179"/>
                          <a:pt x="301208" y="23500"/>
                          <a:pt x="304800" y="26194"/>
                        </a:cubicBezTo>
                        <a:cubicBezTo>
                          <a:pt x="307640" y="28324"/>
                          <a:pt x="311281" y="29130"/>
                          <a:pt x="314325" y="30956"/>
                        </a:cubicBezTo>
                        <a:cubicBezTo>
                          <a:pt x="327000" y="38561"/>
                          <a:pt x="324805" y="40124"/>
                          <a:pt x="335756" y="42862"/>
                        </a:cubicBezTo>
                        <a:cubicBezTo>
                          <a:pt x="339682" y="43844"/>
                          <a:pt x="343693" y="44450"/>
                          <a:pt x="347662" y="45244"/>
                        </a:cubicBezTo>
                        <a:cubicBezTo>
                          <a:pt x="353218" y="44450"/>
                          <a:pt x="359092" y="44877"/>
                          <a:pt x="364331" y="42862"/>
                        </a:cubicBezTo>
                        <a:cubicBezTo>
                          <a:pt x="369673" y="40807"/>
                          <a:pt x="373615" y="36117"/>
                          <a:pt x="378619" y="33337"/>
                        </a:cubicBezTo>
                        <a:cubicBezTo>
                          <a:pt x="380813" y="32118"/>
                          <a:pt x="383381" y="31750"/>
                          <a:pt x="385762" y="30956"/>
                        </a:cubicBezTo>
                        <a:cubicBezTo>
                          <a:pt x="418947" y="37594"/>
                          <a:pt x="401508" y="36391"/>
                          <a:pt x="438150" y="33337"/>
                        </a:cubicBezTo>
                        <a:cubicBezTo>
                          <a:pt x="461948" y="28578"/>
                          <a:pt x="440047" y="35247"/>
                          <a:pt x="457200" y="23812"/>
                        </a:cubicBezTo>
                        <a:cubicBezTo>
                          <a:pt x="459289" y="22420"/>
                          <a:pt x="462037" y="22420"/>
                          <a:pt x="464344" y="21431"/>
                        </a:cubicBezTo>
                        <a:cubicBezTo>
                          <a:pt x="467607" y="20033"/>
                          <a:pt x="470694" y="18256"/>
                          <a:pt x="473869" y="16669"/>
                        </a:cubicBezTo>
                        <a:cubicBezTo>
                          <a:pt x="484986" y="27786"/>
                          <a:pt x="476553" y="20287"/>
                          <a:pt x="488156" y="28575"/>
                        </a:cubicBezTo>
                        <a:cubicBezTo>
                          <a:pt x="491385" y="30882"/>
                          <a:pt x="494131" y="33944"/>
                          <a:pt x="497681" y="35719"/>
                        </a:cubicBezTo>
                        <a:cubicBezTo>
                          <a:pt x="500608" y="37183"/>
                          <a:pt x="504031" y="37306"/>
                          <a:pt x="507206" y="38100"/>
                        </a:cubicBezTo>
                        <a:cubicBezTo>
                          <a:pt x="509587" y="40481"/>
                          <a:pt x="511610" y="43287"/>
                          <a:pt x="514350" y="45244"/>
                        </a:cubicBezTo>
                        <a:cubicBezTo>
                          <a:pt x="517239" y="47307"/>
                          <a:pt x="520612" y="48608"/>
                          <a:pt x="523875" y="50006"/>
                        </a:cubicBezTo>
                        <a:cubicBezTo>
                          <a:pt x="531733" y="53373"/>
                          <a:pt x="539750" y="56356"/>
                          <a:pt x="547687" y="59531"/>
                        </a:cubicBezTo>
                        <a:lnTo>
                          <a:pt x="719137" y="54769"/>
                        </a:lnTo>
                        <a:cubicBezTo>
                          <a:pt x="724746" y="54556"/>
                          <a:pt x="730430" y="54000"/>
                          <a:pt x="735806" y="52387"/>
                        </a:cubicBezTo>
                        <a:cubicBezTo>
                          <a:pt x="738547" y="51565"/>
                          <a:pt x="740390" y="48905"/>
                          <a:pt x="742950" y="47625"/>
                        </a:cubicBezTo>
                        <a:cubicBezTo>
                          <a:pt x="745195" y="46503"/>
                          <a:pt x="747713" y="46038"/>
                          <a:pt x="750094" y="45244"/>
                        </a:cubicBezTo>
                        <a:cubicBezTo>
                          <a:pt x="775902" y="49545"/>
                          <a:pt x="752984" y="44563"/>
                          <a:pt x="781050" y="54769"/>
                        </a:cubicBezTo>
                        <a:cubicBezTo>
                          <a:pt x="787060" y="56954"/>
                          <a:pt x="799442" y="58628"/>
                          <a:pt x="804862" y="59531"/>
                        </a:cubicBezTo>
                        <a:cubicBezTo>
                          <a:pt x="832643" y="58737"/>
                          <a:pt x="860527" y="59666"/>
                          <a:pt x="888206" y="57150"/>
                        </a:cubicBezTo>
                        <a:cubicBezTo>
                          <a:pt x="895705" y="56468"/>
                          <a:pt x="902361" y="51946"/>
                          <a:pt x="909637" y="50006"/>
                        </a:cubicBezTo>
                        <a:cubicBezTo>
                          <a:pt x="914302" y="48762"/>
                          <a:pt x="919162" y="48419"/>
                          <a:pt x="923925" y="47625"/>
                        </a:cubicBezTo>
                        <a:cubicBezTo>
                          <a:pt x="929481" y="45244"/>
                          <a:pt x="934859" y="42393"/>
                          <a:pt x="940594" y="40481"/>
                        </a:cubicBezTo>
                        <a:cubicBezTo>
                          <a:pt x="946804" y="38411"/>
                          <a:pt x="959644" y="35719"/>
                          <a:pt x="959644" y="35719"/>
                        </a:cubicBezTo>
                        <a:cubicBezTo>
                          <a:pt x="962819" y="34131"/>
                          <a:pt x="965801" y="32079"/>
                          <a:pt x="969169" y="30956"/>
                        </a:cubicBezTo>
                        <a:cubicBezTo>
                          <a:pt x="972999" y="29679"/>
                          <a:pt x="992365" y="26793"/>
                          <a:pt x="995362" y="26194"/>
                        </a:cubicBezTo>
                        <a:cubicBezTo>
                          <a:pt x="1031244" y="19017"/>
                          <a:pt x="1002359" y="23235"/>
                          <a:pt x="1035844" y="19050"/>
                        </a:cubicBezTo>
                        <a:cubicBezTo>
                          <a:pt x="1039813" y="17462"/>
                          <a:pt x="1043515" y="14865"/>
                          <a:pt x="1047750" y="14287"/>
                        </a:cubicBezTo>
                        <a:cubicBezTo>
                          <a:pt x="1080972" y="9757"/>
                          <a:pt x="1106684" y="12745"/>
                          <a:pt x="1140619" y="14287"/>
                        </a:cubicBezTo>
                        <a:cubicBezTo>
                          <a:pt x="1145381" y="17462"/>
                          <a:pt x="1150327" y="20378"/>
                          <a:pt x="1154906" y="23812"/>
                        </a:cubicBezTo>
                        <a:cubicBezTo>
                          <a:pt x="1157062" y="25429"/>
                          <a:pt x="1168094" y="33979"/>
                          <a:pt x="1171575" y="35719"/>
                        </a:cubicBezTo>
                        <a:cubicBezTo>
                          <a:pt x="1173820" y="36842"/>
                          <a:pt x="1176338" y="37306"/>
                          <a:pt x="1178719" y="38100"/>
                        </a:cubicBezTo>
                        <a:cubicBezTo>
                          <a:pt x="1180306" y="40481"/>
                          <a:pt x="1181246" y="43456"/>
                          <a:pt x="1183481" y="45244"/>
                        </a:cubicBezTo>
                        <a:cubicBezTo>
                          <a:pt x="1185441" y="46812"/>
                          <a:pt x="1188380" y="46503"/>
                          <a:pt x="1190625" y="47625"/>
                        </a:cubicBezTo>
                        <a:cubicBezTo>
                          <a:pt x="1193185" y="48905"/>
                          <a:pt x="1195440" y="50724"/>
                          <a:pt x="1197769" y="52387"/>
                        </a:cubicBezTo>
                        <a:cubicBezTo>
                          <a:pt x="1200999" y="54694"/>
                          <a:pt x="1204281" y="56948"/>
                          <a:pt x="1207294" y="59531"/>
                        </a:cubicBezTo>
                        <a:cubicBezTo>
                          <a:pt x="1209851" y="61723"/>
                          <a:pt x="1211635" y="64807"/>
                          <a:pt x="1214437" y="66675"/>
                        </a:cubicBezTo>
                        <a:cubicBezTo>
                          <a:pt x="1216526" y="68067"/>
                          <a:pt x="1219274" y="68067"/>
                          <a:pt x="1221581" y="69056"/>
                        </a:cubicBezTo>
                        <a:cubicBezTo>
                          <a:pt x="1224844" y="70454"/>
                          <a:pt x="1227931" y="72231"/>
                          <a:pt x="1231106" y="73819"/>
                        </a:cubicBezTo>
                        <a:cubicBezTo>
                          <a:pt x="1250156" y="73025"/>
                          <a:pt x="1269395" y="74231"/>
                          <a:pt x="1288256" y="71437"/>
                        </a:cubicBezTo>
                        <a:cubicBezTo>
                          <a:pt x="1291587" y="70944"/>
                          <a:pt x="1292544" y="66079"/>
                          <a:pt x="1295400" y="64294"/>
                        </a:cubicBezTo>
                        <a:cubicBezTo>
                          <a:pt x="1299025" y="62029"/>
                          <a:pt x="1303337" y="61119"/>
                          <a:pt x="1307306" y="59531"/>
                        </a:cubicBezTo>
                        <a:cubicBezTo>
                          <a:pt x="1312069" y="55562"/>
                          <a:pt x="1316364" y="50953"/>
                          <a:pt x="1321594" y="47625"/>
                        </a:cubicBezTo>
                        <a:cubicBezTo>
                          <a:pt x="1325200" y="45330"/>
                          <a:pt x="1330080" y="45427"/>
                          <a:pt x="1333500" y="42862"/>
                        </a:cubicBezTo>
                        <a:cubicBezTo>
                          <a:pt x="1353231" y="28063"/>
                          <a:pt x="1328034" y="36489"/>
                          <a:pt x="1350169" y="30956"/>
                        </a:cubicBezTo>
                        <a:cubicBezTo>
                          <a:pt x="1361488" y="23410"/>
                          <a:pt x="1354598" y="27098"/>
                          <a:pt x="1371600" y="21431"/>
                        </a:cubicBezTo>
                        <a:lnTo>
                          <a:pt x="1378744" y="19050"/>
                        </a:lnTo>
                        <a:cubicBezTo>
                          <a:pt x="1389991" y="21861"/>
                          <a:pt x="1385342" y="19967"/>
                          <a:pt x="1393031" y="23812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66" name="Freeform: Shape 41">
                    <a:extLst>
                      <a:ext uri="{FF2B5EF4-FFF2-40B4-BE49-F238E27FC236}">
                        <a16:creationId xmlns:a16="http://schemas.microsoft.com/office/drawing/2014/main" id="{4950F4DB-1518-4EF8-6BB6-A6D06A1D7762}"/>
                      </a:ext>
                    </a:extLst>
                  </p:cNvPr>
                  <p:cNvSpPr/>
                  <p:nvPr/>
                </p:nvSpPr>
                <p:spPr>
                  <a:xfrm>
                    <a:off x="3385458" y="3951104"/>
                    <a:ext cx="645319" cy="55235"/>
                  </a:xfrm>
                  <a:custGeom>
                    <a:avLst/>
                    <a:gdLst>
                      <a:gd name="connsiteX0" fmla="*/ 0 w 645319"/>
                      <a:gd name="connsiteY0" fmla="*/ 14287 h 55235"/>
                      <a:gd name="connsiteX1" fmla="*/ 61913 w 645319"/>
                      <a:gd name="connsiteY1" fmla="*/ 11906 h 55235"/>
                      <a:gd name="connsiteX2" fmla="*/ 104775 w 645319"/>
                      <a:gd name="connsiteY2" fmla="*/ 4762 h 55235"/>
                      <a:gd name="connsiteX3" fmla="*/ 128588 w 645319"/>
                      <a:gd name="connsiteY3" fmla="*/ 2381 h 55235"/>
                      <a:gd name="connsiteX4" fmla="*/ 176213 w 645319"/>
                      <a:gd name="connsiteY4" fmla="*/ 4762 h 55235"/>
                      <a:gd name="connsiteX5" fmla="*/ 180975 w 645319"/>
                      <a:gd name="connsiteY5" fmla="*/ 11906 h 55235"/>
                      <a:gd name="connsiteX6" fmla="*/ 192882 w 645319"/>
                      <a:gd name="connsiteY6" fmla="*/ 30956 h 55235"/>
                      <a:gd name="connsiteX7" fmla="*/ 195263 w 645319"/>
                      <a:gd name="connsiteY7" fmla="*/ 38100 h 55235"/>
                      <a:gd name="connsiteX8" fmla="*/ 211932 w 645319"/>
                      <a:gd name="connsiteY8" fmla="*/ 45244 h 55235"/>
                      <a:gd name="connsiteX9" fmla="*/ 223838 w 645319"/>
                      <a:gd name="connsiteY9" fmla="*/ 52387 h 55235"/>
                      <a:gd name="connsiteX10" fmla="*/ 292894 w 645319"/>
                      <a:gd name="connsiteY10" fmla="*/ 47625 h 55235"/>
                      <a:gd name="connsiteX11" fmla="*/ 335757 w 645319"/>
                      <a:gd name="connsiteY11" fmla="*/ 38100 h 55235"/>
                      <a:gd name="connsiteX12" fmla="*/ 416719 w 645319"/>
                      <a:gd name="connsiteY12" fmla="*/ 30956 h 55235"/>
                      <a:gd name="connsiteX13" fmla="*/ 450057 w 645319"/>
                      <a:gd name="connsiteY13" fmla="*/ 26194 h 55235"/>
                      <a:gd name="connsiteX14" fmla="*/ 607219 w 645319"/>
                      <a:gd name="connsiteY14" fmla="*/ 16669 h 55235"/>
                      <a:gd name="connsiteX15" fmla="*/ 626269 w 645319"/>
                      <a:gd name="connsiteY15" fmla="*/ 9525 h 55235"/>
                      <a:gd name="connsiteX16" fmla="*/ 635794 w 645319"/>
                      <a:gd name="connsiteY16" fmla="*/ 7144 h 55235"/>
                      <a:gd name="connsiteX17" fmla="*/ 645319 w 645319"/>
                      <a:gd name="connsiteY17" fmla="*/ 0 h 552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645319" h="55235">
                        <a:moveTo>
                          <a:pt x="0" y="14287"/>
                        </a:moveTo>
                        <a:cubicBezTo>
                          <a:pt x="20638" y="13493"/>
                          <a:pt x="41296" y="13119"/>
                          <a:pt x="61913" y="11906"/>
                        </a:cubicBezTo>
                        <a:cubicBezTo>
                          <a:pt x="82391" y="10702"/>
                          <a:pt x="83042" y="8022"/>
                          <a:pt x="104775" y="4762"/>
                        </a:cubicBezTo>
                        <a:cubicBezTo>
                          <a:pt x="112664" y="3579"/>
                          <a:pt x="120650" y="3175"/>
                          <a:pt x="128588" y="2381"/>
                        </a:cubicBezTo>
                        <a:cubicBezTo>
                          <a:pt x="144463" y="3175"/>
                          <a:pt x="160575" y="1919"/>
                          <a:pt x="176213" y="4762"/>
                        </a:cubicBezTo>
                        <a:cubicBezTo>
                          <a:pt x="179029" y="5274"/>
                          <a:pt x="179813" y="9291"/>
                          <a:pt x="180975" y="11906"/>
                        </a:cubicBezTo>
                        <a:cubicBezTo>
                          <a:pt x="189327" y="30698"/>
                          <a:pt x="180031" y="22390"/>
                          <a:pt x="192882" y="30956"/>
                        </a:cubicBezTo>
                        <a:cubicBezTo>
                          <a:pt x="193676" y="33337"/>
                          <a:pt x="193695" y="36140"/>
                          <a:pt x="195263" y="38100"/>
                        </a:cubicBezTo>
                        <a:cubicBezTo>
                          <a:pt x="199373" y="43237"/>
                          <a:pt x="206214" y="43814"/>
                          <a:pt x="211932" y="45244"/>
                        </a:cubicBezTo>
                        <a:cubicBezTo>
                          <a:pt x="215901" y="47625"/>
                          <a:pt x="219609" y="50507"/>
                          <a:pt x="223838" y="52387"/>
                        </a:cubicBezTo>
                        <a:cubicBezTo>
                          <a:pt x="242773" y="60802"/>
                          <a:pt x="291055" y="47924"/>
                          <a:pt x="292894" y="47625"/>
                        </a:cubicBezTo>
                        <a:cubicBezTo>
                          <a:pt x="307340" y="45273"/>
                          <a:pt x="321331" y="40573"/>
                          <a:pt x="335757" y="38100"/>
                        </a:cubicBezTo>
                        <a:cubicBezTo>
                          <a:pt x="363923" y="33271"/>
                          <a:pt x="388282" y="32629"/>
                          <a:pt x="416719" y="30956"/>
                        </a:cubicBezTo>
                        <a:cubicBezTo>
                          <a:pt x="427832" y="29369"/>
                          <a:pt x="438851" y="26853"/>
                          <a:pt x="450057" y="26194"/>
                        </a:cubicBezTo>
                        <a:cubicBezTo>
                          <a:pt x="616220" y="16420"/>
                          <a:pt x="530049" y="29529"/>
                          <a:pt x="607219" y="16669"/>
                        </a:cubicBezTo>
                        <a:cubicBezTo>
                          <a:pt x="613569" y="14288"/>
                          <a:pt x="619835" y="11670"/>
                          <a:pt x="626269" y="9525"/>
                        </a:cubicBezTo>
                        <a:cubicBezTo>
                          <a:pt x="629374" y="8490"/>
                          <a:pt x="632786" y="8433"/>
                          <a:pt x="635794" y="7144"/>
                        </a:cubicBezTo>
                        <a:cubicBezTo>
                          <a:pt x="640506" y="5125"/>
                          <a:pt x="642234" y="3085"/>
                          <a:pt x="645319" y="0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67" name="Freeform: Shape 42">
                    <a:extLst>
                      <a:ext uri="{FF2B5EF4-FFF2-40B4-BE49-F238E27FC236}">
                        <a16:creationId xmlns:a16="http://schemas.microsoft.com/office/drawing/2014/main" id="{132B57FB-C254-3B19-6F18-CFE161D633CC}"/>
                      </a:ext>
                    </a:extLst>
                  </p:cNvPr>
                  <p:cNvSpPr/>
                  <p:nvPr/>
                </p:nvSpPr>
                <p:spPr>
                  <a:xfrm>
                    <a:off x="3376613" y="3708282"/>
                    <a:ext cx="1421606" cy="80963"/>
                  </a:xfrm>
                  <a:custGeom>
                    <a:avLst/>
                    <a:gdLst>
                      <a:gd name="connsiteX0" fmla="*/ 0 w 1421606"/>
                      <a:gd name="connsiteY0" fmla="*/ 45244 h 80963"/>
                      <a:gd name="connsiteX1" fmla="*/ 11906 w 1421606"/>
                      <a:gd name="connsiteY1" fmla="*/ 47625 h 80963"/>
                      <a:gd name="connsiteX2" fmla="*/ 21431 w 1421606"/>
                      <a:gd name="connsiteY2" fmla="*/ 52388 h 80963"/>
                      <a:gd name="connsiteX3" fmla="*/ 42862 w 1421606"/>
                      <a:gd name="connsiteY3" fmla="*/ 59532 h 80963"/>
                      <a:gd name="connsiteX4" fmla="*/ 83343 w 1421606"/>
                      <a:gd name="connsiteY4" fmla="*/ 57150 h 80963"/>
                      <a:gd name="connsiteX5" fmla="*/ 90487 w 1421606"/>
                      <a:gd name="connsiteY5" fmla="*/ 47625 h 80963"/>
                      <a:gd name="connsiteX6" fmla="*/ 104775 w 1421606"/>
                      <a:gd name="connsiteY6" fmla="*/ 38100 h 80963"/>
                      <a:gd name="connsiteX7" fmla="*/ 114300 w 1421606"/>
                      <a:gd name="connsiteY7" fmla="*/ 30957 h 80963"/>
                      <a:gd name="connsiteX8" fmla="*/ 123825 w 1421606"/>
                      <a:gd name="connsiteY8" fmla="*/ 21432 h 80963"/>
                      <a:gd name="connsiteX9" fmla="*/ 133350 w 1421606"/>
                      <a:gd name="connsiteY9" fmla="*/ 16669 h 80963"/>
                      <a:gd name="connsiteX10" fmla="*/ 157162 w 1421606"/>
                      <a:gd name="connsiteY10" fmla="*/ 0 h 80963"/>
                      <a:gd name="connsiteX11" fmla="*/ 178593 w 1421606"/>
                      <a:gd name="connsiteY11" fmla="*/ 2382 h 80963"/>
                      <a:gd name="connsiteX12" fmla="*/ 192881 w 1421606"/>
                      <a:gd name="connsiteY12" fmla="*/ 11907 h 80963"/>
                      <a:gd name="connsiteX13" fmla="*/ 223837 w 1421606"/>
                      <a:gd name="connsiteY13" fmla="*/ 30957 h 80963"/>
                      <a:gd name="connsiteX14" fmla="*/ 235743 w 1421606"/>
                      <a:gd name="connsiteY14" fmla="*/ 42863 h 80963"/>
                      <a:gd name="connsiteX15" fmla="*/ 254793 w 1421606"/>
                      <a:gd name="connsiteY15" fmla="*/ 47625 h 80963"/>
                      <a:gd name="connsiteX16" fmla="*/ 283368 w 1421606"/>
                      <a:gd name="connsiteY16" fmla="*/ 42863 h 80963"/>
                      <a:gd name="connsiteX17" fmla="*/ 302418 w 1421606"/>
                      <a:gd name="connsiteY17" fmla="*/ 30957 h 80963"/>
                      <a:gd name="connsiteX18" fmla="*/ 321468 w 1421606"/>
                      <a:gd name="connsiteY18" fmla="*/ 21432 h 80963"/>
                      <a:gd name="connsiteX19" fmla="*/ 335756 w 1421606"/>
                      <a:gd name="connsiteY19" fmla="*/ 16669 h 80963"/>
                      <a:gd name="connsiteX20" fmla="*/ 340518 w 1421606"/>
                      <a:gd name="connsiteY20" fmla="*/ 23813 h 80963"/>
                      <a:gd name="connsiteX21" fmla="*/ 359568 w 1421606"/>
                      <a:gd name="connsiteY21" fmla="*/ 40482 h 80963"/>
                      <a:gd name="connsiteX22" fmla="*/ 369093 w 1421606"/>
                      <a:gd name="connsiteY22" fmla="*/ 45244 h 80963"/>
                      <a:gd name="connsiteX23" fmla="*/ 381000 w 1421606"/>
                      <a:gd name="connsiteY23" fmla="*/ 52388 h 80963"/>
                      <a:gd name="connsiteX24" fmla="*/ 447675 w 1421606"/>
                      <a:gd name="connsiteY24" fmla="*/ 54769 h 80963"/>
                      <a:gd name="connsiteX25" fmla="*/ 457200 w 1421606"/>
                      <a:gd name="connsiteY25" fmla="*/ 59532 h 80963"/>
                      <a:gd name="connsiteX26" fmla="*/ 471487 w 1421606"/>
                      <a:gd name="connsiteY26" fmla="*/ 61913 h 80963"/>
                      <a:gd name="connsiteX27" fmla="*/ 481012 w 1421606"/>
                      <a:gd name="connsiteY27" fmla="*/ 69057 h 80963"/>
                      <a:gd name="connsiteX28" fmla="*/ 490537 w 1421606"/>
                      <a:gd name="connsiteY28" fmla="*/ 71438 h 80963"/>
                      <a:gd name="connsiteX29" fmla="*/ 500062 w 1421606"/>
                      <a:gd name="connsiteY29" fmla="*/ 76200 h 80963"/>
                      <a:gd name="connsiteX30" fmla="*/ 511968 w 1421606"/>
                      <a:gd name="connsiteY30" fmla="*/ 80963 h 80963"/>
                      <a:gd name="connsiteX31" fmla="*/ 688181 w 1421606"/>
                      <a:gd name="connsiteY31" fmla="*/ 80963 h 80963"/>
                      <a:gd name="connsiteX32" fmla="*/ 823912 w 1421606"/>
                      <a:gd name="connsiteY32" fmla="*/ 78582 h 80963"/>
                      <a:gd name="connsiteX33" fmla="*/ 845343 w 1421606"/>
                      <a:gd name="connsiteY33" fmla="*/ 69057 h 80963"/>
                      <a:gd name="connsiteX34" fmla="*/ 864393 w 1421606"/>
                      <a:gd name="connsiteY34" fmla="*/ 59532 h 80963"/>
                      <a:gd name="connsiteX35" fmla="*/ 878681 w 1421606"/>
                      <a:gd name="connsiteY35" fmla="*/ 47625 h 80963"/>
                      <a:gd name="connsiteX36" fmla="*/ 883443 w 1421606"/>
                      <a:gd name="connsiteY36" fmla="*/ 40482 h 80963"/>
                      <a:gd name="connsiteX37" fmla="*/ 926306 w 1421606"/>
                      <a:gd name="connsiteY37" fmla="*/ 33338 h 80963"/>
                      <a:gd name="connsiteX38" fmla="*/ 962025 w 1421606"/>
                      <a:gd name="connsiteY38" fmla="*/ 35719 h 80963"/>
                      <a:gd name="connsiteX39" fmla="*/ 969168 w 1421606"/>
                      <a:gd name="connsiteY39" fmla="*/ 40482 h 80963"/>
                      <a:gd name="connsiteX40" fmla="*/ 1140618 w 1421606"/>
                      <a:gd name="connsiteY40" fmla="*/ 42863 h 80963"/>
                      <a:gd name="connsiteX41" fmla="*/ 1154906 w 1421606"/>
                      <a:gd name="connsiteY41" fmla="*/ 45244 h 80963"/>
                      <a:gd name="connsiteX42" fmla="*/ 1173956 w 1421606"/>
                      <a:gd name="connsiteY42" fmla="*/ 50007 h 80963"/>
                      <a:gd name="connsiteX43" fmla="*/ 1212056 w 1421606"/>
                      <a:gd name="connsiteY43" fmla="*/ 54769 h 80963"/>
                      <a:gd name="connsiteX44" fmla="*/ 1226343 w 1421606"/>
                      <a:gd name="connsiteY44" fmla="*/ 57150 h 80963"/>
                      <a:gd name="connsiteX45" fmla="*/ 1276350 w 1421606"/>
                      <a:gd name="connsiteY45" fmla="*/ 64294 h 80963"/>
                      <a:gd name="connsiteX46" fmla="*/ 1373981 w 1421606"/>
                      <a:gd name="connsiteY46" fmla="*/ 59532 h 80963"/>
                      <a:gd name="connsiteX47" fmla="*/ 1400175 w 1421606"/>
                      <a:gd name="connsiteY47" fmla="*/ 54769 h 80963"/>
                      <a:gd name="connsiteX48" fmla="*/ 1414462 w 1421606"/>
                      <a:gd name="connsiteY48" fmla="*/ 50007 h 80963"/>
                      <a:gd name="connsiteX49" fmla="*/ 1421606 w 1421606"/>
                      <a:gd name="connsiteY49" fmla="*/ 47625 h 8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</a:cxnLst>
                    <a:rect l="l" t="t" r="r" b="b"/>
                    <a:pathLst>
                      <a:path w="1421606" h="80963">
                        <a:moveTo>
                          <a:pt x="0" y="45244"/>
                        </a:moveTo>
                        <a:cubicBezTo>
                          <a:pt x="3969" y="46038"/>
                          <a:pt x="8066" y="46345"/>
                          <a:pt x="11906" y="47625"/>
                        </a:cubicBezTo>
                        <a:cubicBezTo>
                          <a:pt x="15274" y="48748"/>
                          <a:pt x="18187" y="50946"/>
                          <a:pt x="21431" y="52388"/>
                        </a:cubicBezTo>
                        <a:cubicBezTo>
                          <a:pt x="32956" y="57510"/>
                          <a:pt x="31809" y="56768"/>
                          <a:pt x="42862" y="59532"/>
                        </a:cubicBezTo>
                        <a:cubicBezTo>
                          <a:pt x="56356" y="58738"/>
                          <a:pt x="70230" y="60429"/>
                          <a:pt x="83343" y="57150"/>
                        </a:cubicBezTo>
                        <a:cubicBezTo>
                          <a:pt x="87193" y="56187"/>
                          <a:pt x="87521" y="50262"/>
                          <a:pt x="90487" y="47625"/>
                        </a:cubicBezTo>
                        <a:cubicBezTo>
                          <a:pt x="94765" y="43822"/>
                          <a:pt x="100196" y="41534"/>
                          <a:pt x="104775" y="38100"/>
                        </a:cubicBezTo>
                        <a:cubicBezTo>
                          <a:pt x="107950" y="35719"/>
                          <a:pt x="111313" y="33570"/>
                          <a:pt x="114300" y="30957"/>
                        </a:cubicBezTo>
                        <a:cubicBezTo>
                          <a:pt x="117679" y="28000"/>
                          <a:pt x="120233" y="24126"/>
                          <a:pt x="123825" y="21432"/>
                        </a:cubicBezTo>
                        <a:cubicBezTo>
                          <a:pt x="126665" y="19302"/>
                          <a:pt x="130306" y="18495"/>
                          <a:pt x="133350" y="16669"/>
                        </a:cubicBezTo>
                        <a:cubicBezTo>
                          <a:pt x="143123" y="10805"/>
                          <a:pt x="148478" y="6513"/>
                          <a:pt x="157162" y="0"/>
                        </a:cubicBezTo>
                        <a:cubicBezTo>
                          <a:pt x="164306" y="794"/>
                          <a:pt x="171774" y="109"/>
                          <a:pt x="178593" y="2382"/>
                        </a:cubicBezTo>
                        <a:cubicBezTo>
                          <a:pt x="184023" y="4192"/>
                          <a:pt x="187856" y="9166"/>
                          <a:pt x="192881" y="11907"/>
                        </a:cubicBezTo>
                        <a:cubicBezTo>
                          <a:pt x="211672" y="22156"/>
                          <a:pt x="202269" y="9389"/>
                          <a:pt x="223837" y="30957"/>
                        </a:cubicBezTo>
                        <a:cubicBezTo>
                          <a:pt x="227806" y="34926"/>
                          <a:pt x="230801" y="40202"/>
                          <a:pt x="235743" y="42863"/>
                        </a:cubicBezTo>
                        <a:cubicBezTo>
                          <a:pt x="241506" y="45966"/>
                          <a:pt x="254793" y="47625"/>
                          <a:pt x="254793" y="47625"/>
                        </a:cubicBezTo>
                        <a:cubicBezTo>
                          <a:pt x="259192" y="47136"/>
                          <a:pt x="276224" y="46760"/>
                          <a:pt x="283368" y="42863"/>
                        </a:cubicBezTo>
                        <a:cubicBezTo>
                          <a:pt x="289942" y="39277"/>
                          <a:pt x="295891" y="34628"/>
                          <a:pt x="302418" y="30957"/>
                        </a:cubicBezTo>
                        <a:cubicBezTo>
                          <a:pt x="308606" y="27476"/>
                          <a:pt x="314733" y="23677"/>
                          <a:pt x="321468" y="21432"/>
                        </a:cubicBezTo>
                        <a:lnTo>
                          <a:pt x="335756" y="16669"/>
                        </a:lnTo>
                        <a:cubicBezTo>
                          <a:pt x="337343" y="19050"/>
                          <a:pt x="338686" y="21614"/>
                          <a:pt x="340518" y="23813"/>
                        </a:cubicBezTo>
                        <a:cubicBezTo>
                          <a:pt x="344820" y="28976"/>
                          <a:pt x="354745" y="37266"/>
                          <a:pt x="359568" y="40482"/>
                        </a:cubicBezTo>
                        <a:cubicBezTo>
                          <a:pt x="362522" y="42451"/>
                          <a:pt x="365990" y="43520"/>
                          <a:pt x="369093" y="45244"/>
                        </a:cubicBezTo>
                        <a:cubicBezTo>
                          <a:pt x="373139" y="47492"/>
                          <a:pt x="376405" y="51831"/>
                          <a:pt x="381000" y="52388"/>
                        </a:cubicBezTo>
                        <a:cubicBezTo>
                          <a:pt x="403078" y="55064"/>
                          <a:pt x="425450" y="53975"/>
                          <a:pt x="447675" y="54769"/>
                        </a:cubicBezTo>
                        <a:cubicBezTo>
                          <a:pt x="450850" y="56357"/>
                          <a:pt x="453800" y="58512"/>
                          <a:pt x="457200" y="59532"/>
                        </a:cubicBezTo>
                        <a:cubicBezTo>
                          <a:pt x="461824" y="60919"/>
                          <a:pt x="467004" y="60120"/>
                          <a:pt x="471487" y="61913"/>
                        </a:cubicBezTo>
                        <a:cubicBezTo>
                          <a:pt x="475172" y="63387"/>
                          <a:pt x="477462" y="67282"/>
                          <a:pt x="481012" y="69057"/>
                        </a:cubicBezTo>
                        <a:cubicBezTo>
                          <a:pt x="483939" y="70521"/>
                          <a:pt x="487473" y="70289"/>
                          <a:pt x="490537" y="71438"/>
                        </a:cubicBezTo>
                        <a:cubicBezTo>
                          <a:pt x="493861" y="72684"/>
                          <a:pt x="496818" y="74758"/>
                          <a:pt x="500062" y="76200"/>
                        </a:cubicBezTo>
                        <a:cubicBezTo>
                          <a:pt x="503968" y="77936"/>
                          <a:pt x="507999" y="79375"/>
                          <a:pt x="511968" y="80963"/>
                        </a:cubicBezTo>
                        <a:cubicBezTo>
                          <a:pt x="630910" y="75557"/>
                          <a:pt x="487096" y="80963"/>
                          <a:pt x="688181" y="80963"/>
                        </a:cubicBezTo>
                        <a:cubicBezTo>
                          <a:pt x="733432" y="80963"/>
                          <a:pt x="778668" y="79376"/>
                          <a:pt x="823912" y="78582"/>
                        </a:cubicBezTo>
                        <a:cubicBezTo>
                          <a:pt x="842089" y="74036"/>
                          <a:pt x="824745" y="79356"/>
                          <a:pt x="845343" y="69057"/>
                        </a:cubicBezTo>
                        <a:cubicBezTo>
                          <a:pt x="856282" y="63588"/>
                          <a:pt x="856120" y="66427"/>
                          <a:pt x="864393" y="59532"/>
                        </a:cubicBezTo>
                        <a:cubicBezTo>
                          <a:pt x="882730" y="44251"/>
                          <a:pt x="860943" y="59451"/>
                          <a:pt x="878681" y="47625"/>
                        </a:cubicBezTo>
                        <a:cubicBezTo>
                          <a:pt x="880268" y="45244"/>
                          <a:pt x="880802" y="41583"/>
                          <a:pt x="883443" y="40482"/>
                        </a:cubicBezTo>
                        <a:cubicBezTo>
                          <a:pt x="891183" y="37257"/>
                          <a:pt x="916891" y="34515"/>
                          <a:pt x="926306" y="33338"/>
                        </a:cubicBezTo>
                        <a:cubicBezTo>
                          <a:pt x="938212" y="34132"/>
                          <a:pt x="950255" y="33757"/>
                          <a:pt x="962025" y="35719"/>
                        </a:cubicBezTo>
                        <a:cubicBezTo>
                          <a:pt x="964848" y="36189"/>
                          <a:pt x="966308" y="40368"/>
                          <a:pt x="969168" y="40482"/>
                        </a:cubicBezTo>
                        <a:cubicBezTo>
                          <a:pt x="1026278" y="42766"/>
                          <a:pt x="1083468" y="42069"/>
                          <a:pt x="1140618" y="42863"/>
                        </a:cubicBezTo>
                        <a:cubicBezTo>
                          <a:pt x="1145381" y="43657"/>
                          <a:pt x="1150185" y="44232"/>
                          <a:pt x="1154906" y="45244"/>
                        </a:cubicBezTo>
                        <a:cubicBezTo>
                          <a:pt x="1161306" y="46615"/>
                          <a:pt x="1167500" y="48931"/>
                          <a:pt x="1173956" y="50007"/>
                        </a:cubicBezTo>
                        <a:cubicBezTo>
                          <a:pt x="1186581" y="52111"/>
                          <a:pt x="1199431" y="52665"/>
                          <a:pt x="1212056" y="54769"/>
                        </a:cubicBezTo>
                        <a:lnTo>
                          <a:pt x="1226343" y="57150"/>
                        </a:lnTo>
                        <a:lnTo>
                          <a:pt x="1276350" y="64294"/>
                        </a:lnTo>
                        <a:cubicBezTo>
                          <a:pt x="1323764" y="62812"/>
                          <a:pt x="1337467" y="64401"/>
                          <a:pt x="1373981" y="59532"/>
                        </a:cubicBezTo>
                        <a:cubicBezTo>
                          <a:pt x="1377522" y="59060"/>
                          <a:pt x="1395890" y="55938"/>
                          <a:pt x="1400175" y="54769"/>
                        </a:cubicBezTo>
                        <a:cubicBezTo>
                          <a:pt x="1405018" y="53448"/>
                          <a:pt x="1409700" y="51594"/>
                          <a:pt x="1414462" y="50007"/>
                        </a:cubicBezTo>
                        <a:lnTo>
                          <a:pt x="1421606" y="47625"/>
                        </a:ln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</p:grpSp>
          </p:grp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C91DD1F-96D5-5362-3C46-ABA515346ED4}"/>
                </a:ext>
              </a:extLst>
            </p:cNvPr>
            <p:cNvSpPr txBox="1"/>
            <p:nvPr/>
          </p:nvSpPr>
          <p:spPr>
            <a:xfrm>
              <a:off x="1372153" y="4823191"/>
              <a:ext cx="298902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Low-Level </a:t>
              </a:r>
              <a:r>
                <a:rPr lang="de-DE" dirty="0" err="1"/>
                <a:t>Requirements</a:t>
              </a:r>
              <a:endParaRPr lang="de-DE" dirty="0"/>
            </a:p>
            <a:p>
              <a:r>
                <a:rPr lang="de-DE" dirty="0"/>
                <a:t>LLR1: …</a:t>
              </a:r>
            </a:p>
            <a:p>
              <a:r>
                <a:rPr lang="de-DE" dirty="0"/>
                <a:t>LLR2: …</a:t>
              </a:r>
            </a:p>
            <a:p>
              <a:r>
                <a:rPr lang="de-DE" dirty="0"/>
                <a:t>LLR3: …</a:t>
              </a:r>
            </a:p>
            <a:p>
              <a:r>
                <a:rPr lang="de-DE" dirty="0"/>
                <a:t>…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AD50653-7EED-7C64-94F5-0F52F2CD6510}"/>
                </a:ext>
              </a:extLst>
            </p:cNvPr>
            <p:cNvGrpSpPr/>
            <p:nvPr/>
          </p:nvGrpSpPr>
          <p:grpSpPr>
            <a:xfrm>
              <a:off x="709943" y="5040639"/>
              <a:ext cx="369106" cy="508582"/>
              <a:chOff x="3059641" y="3542576"/>
              <a:chExt cx="708320" cy="880807"/>
            </a:xfrm>
          </p:grpSpPr>
          <p:sp>
            <p:nvSpPr>
              <p:cNvPr id="84" name="Freeform: Shape 73">
                <a:extLst>
                  <a:ext uri="{FF2B5EF4-FFF2-40B4-BE49-F238E27FC236}">
                    <a16:creationId xmlns:a16="http://schemas.microsoft.com/office/drawing/2014/main" id="{AC20F728-19CA-E2AC-C4DE-144BB1653403}"/>
                  </a:ext>
                </a:extLst>
              </p:cNvPr>
              <p:cNvSpPr/>
              <p:nvPr/>
            </p:nvSpPr>
            <p:spPr>
              <a:xfrm>
                <a:off x="3195233" y="3543528"/>
                <a:ext cx="572645" cy="756576"/>
              </a:xfrm>
              <a:custGeom>
                <a:avLst/>
                <a:gdLst>
                  <a:gd name="connsiteX0" fmla="*/ 22034 w 1434233"/>
                  <a:gd name="connsiteY0" fmla="*/ 0 h 1894901"/>
                  <a:gd name="connsiteX1" fmla="*/ 484743 w 1434233"/>
                  <a:gd name="connsiteY1" fmla="*/ 11016 h 1894901"/>
                  <a:gd name="connsiteX2" fmla="*/ 1013552 w 1434233"/>
                  <a:gd name="connsiteY2" fmla="*/ 33050 h 1894901"/>
                  <a:gd name="connsiteX3" fmla="*/ 1222873 w 1434233"/>
                  <a:gd name="connsiteY3" fmla="*/ 77118 h 1894901"/>
                  <a:gd name="connsiteX4" fmla="*/ 1299991 w 1434233"/>
                  <a:gd name="connsiteY4" fmla="*/ 88134 h 1894901"/>
                  <a:gd name="connsiteX5" fmla="*/ 1333041 w 1434233"/>
                  <a:gd name="connsiteY5" fmla="*/ 99151 h 1894901"/>
                  <a:gd name="connsiteX6" fmla="*/ 1344058 w 1434233"/>
                  <a:gd name="connsiteY6" fmla="*/ 132202 h 1894901"/>
                  <a:gd name="connsiteX7" fmla="*/ 1366092 w 1434233"/>
                  <a:gd name="connsiteY7" fmla="*/ 165253 h 1894901"/>
                  <a:gd name="connsiteX8" fmla="*/ 1377109 w 1434233"/>
                  <a:gd name="connsiteY8" fmla="*/ 198303 h 1894901"/>
                  <a:gd name="connsiteX9" fmla="*/ 1410159 w 1434233"/>
                  <a:gd name="connsiteY9" fmla="*/ 220337 h 1894901"/>
                  <a:gd name="connsiteX10" fmla="*/ 1421176 w 1434233"/>
                  <a:gd name="connsiteY10" fmla="*/ 892366 h 1894901"/>
                  <a:gd name="connsiteX11" fmla="*/ 1421176 w 1434233"/>
                  <a:gd name="connsiteY11" fmla="*/ 1520327 h 1894901"/>
                  <a:gd name="connsiteX12" fmla="*/ 1410159 w 1434233"/>
                  <a:gd name="connsiteY12" fmla="*/ 1586428 h 1894901"/>
                  <a:gd name="connsiteX13" fmla="*/ 1388126 w 1434233"/>
                  <a:gd name="connsiteY13" fmla="*/ 1784732 h 1894901"/>
                  <a:gd name="connsiteX14" fmla="*/ 1322024 w 1434233"/>
                  <a:gd name="connsiteY14" fmla="*/ 1806766 h 1894901"/>
                  <a:gd name="connsiteX15" fmla="*/ 1288974 w 1434233"/>
                  <a:gd name="connsiteY15" fmla="*/ 1817783 h 1894901"/>
                  <a:gd name="connsiteX16" fmla="*/ 1211856 w 1434233"/>
                  <a:gd name="connsiteY16" fmla="*/ 1839816 h 1894901"/>
                  <a:gd name="connsiteX17" fmla="*/ 1145755 w 1434233"/>
                  <a:gd name="connsiteY17" fmla="*/ 1850833 h 1894901"/>
                  <a:gd name="connsiteX18" fmla="*/ 1079653 w 1434233"/>
                  <a:gd name="connsiteY18" fmla="*/ 1872867 h 1894901"/>
                  <a:gd name="connsiteX19" fmla="*/ 1002535 w 1434233"/>
                  <a:gd name="connsiteY19" fmla="*/ 1894901 h 1894901"/>
                  <a:gd name="connsiteX20" fmla="*/ 242371 w 1434233"/>
                  <a:gd name="connsiteY20" fmla="*/ 1872867 h 1894901"/>
                  <a:gd name="connsiteX21" fmla="*/ 198304 w 1434233"/>
                  <a:gd name="connsiteY21" fmla="*/ 1861850 h 1894901"/>
                  <a:gd name="connsiteX22" fmla="*/ 143220 w 1434233"/>
                  <a:gd name="connsiteY22" fmla="*/ 1850833 h 1894901"/>
                  <a:gd name="connsiteX23" fmla="*/ 110169 w 1434233"/>
                  <a:gd name="connsiteY23" fmla="*/ 1839816 h 1894901"/>
                  <a:gd name="connsiteX24" fmla="*/ 66102 w 1434233"/>
                  <a:gd name="connsiteY24" fmla="*/ 1828800 h 1894901"/>
                  <a:gd name="connsiteX25" fmla="*/ 33051 w 1434233"/>
                  <a:gd name="connsiteY25" fmla="*/ 1795749 h 1894901"/>
                  <a:gd name="connsiteX26" fmla="*/ 11017 w 1434233"/>
                  <a:gd name="connsiteY26" fmla="*/ 1729648 h 1894901"/>
                  <a:gd name="connsiteX27" fmla="*/ 0 w 1434233"/>
                  <a:gd name="connsiteY27" fmla="*/ 1156771 h 1894901"/>
                  <a:gd name="connsiteX28" fmla="*/ 11017 w 1434233"/>
                  <a:gd name="connsiteY28" fmla="*/ 528809 h 1894901"/>
                  <a:gd name="connsiteX29" fmla="*/ 33051 w 1434233"/>
                  <a:gd name="connsiteY29" fmla="*/ 330506 h 1894901"/>
                  <a:gd name="connsiteX30" fmla="*/ 44068 w 1434233"/>
                  <a:gd name="connsiteY30" fmla="*/ 143219 h 1894901"/>
                  <a:gd name="connsiteX31" fmla="*/ 55085 w 1434233"/>
                  <a:gd name="connsiteY31" fmla="*/ 33050 h 1894901"/>
                  <a:gd name="connsiteX32" fmla="*/ 110169 w 1434233"/>
                  <a:gd name="connsiteY32" fmla="*/ 22033 h 1894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434233" h="1894901">
                    <a:moveTo>
                      <a:pt x="22034" y="0"/>
                    </a:moveTo>
                    <a:lnTo>
                      <a:pt x="484743" y="11016"/>
                    </a:lnTo>
                    <a:cubicBezTo>
                      <a:pt x="602359" y="13994"/>
                      <a:pt x="855643" y="12453"/>
                      <a:pt x="1013552" y="33050"/>
                    </a:cubicBezTo>
                    <a:cubicBezTo>
                      <a:pt x="1274558" y="67095"/>
                      <a:pt x="1041501" y="38253"/>
                      <a:pt x="1222873" y="77118"/>
                    </a:cubicBezTo>
                    <a:cubicBezTo>
                      <a:pt x="1248264" y="82559"/>
                      <a:pt x="1274285" y="84462"/>
                      <a:pt x="1299991" y="88134"/>
                    </a:cubicBezTo>
                    <a:cubicBezTo>
                      <a:pt x="1311008" y="91806"/>
                      <a:pt x="1324830" y="90940"/>
                      <a:pt x="1333041" y="99151"/>
                    </a:cubicBezTo>
                    <a:cubicBezTo>
                      <a:pt x="1341252" y="107363"/>
                      <a:pt x="1338865" y="121815"/>
                      <a:pt x="1344058" y="132202"/>
                    </a:cubicBezTo>
                    <a:cubicBezTo>
                      <a:pt x="1349979" y="144045"/>
                      <a:pt x="1360170" y="153410"/>
                      <a:pt x="1366092" y="165253"/>
                    </a:cubicBezTo>
                    <a:cubicBezTo>
                      <a:pt x="1371285" y="175640"/>
                      <a:pt x="1369855" y="189235"/>
                      <a:pt x="1377109" y="198303"/>
                    </a:cubicBezTo>
                    <a:cubicBezTo>
                      <a:pt x="1385380" y="208642"/>
                      <a:pt x="1399142" y="212992"/>
                      <a:pt x="1410159" y="220337"/>
                    </a:cubicBezTo>
                    <a:cubicBezTo>
                      <a:pt x="1413831" y="444347"/>
                      <a:pt x="1415843" y="668390"/>
                      <a:pt x="1421176" y="892366"/>
                    </a:cubicBezTo>
                    <a:cubicBezTo>
                      <a:pt x="1430516" y="1284656"/>
                      <a:pt x="1445173" y="1040403"/>
                      <a:pt x="1421176" y="1520327"/>
                    </a:cubicBezTo>
                    <a:cubicBezTo>
                      <a:pt x="1420060" y="1542637"/>
                      <a:pt x="1412930" y="1564263"/>
                      <a:pt x="1410159" y="1586428"/>
                    </a:cubicBezTo>
                    <a:cubicBezTo>
                      <a:pt x="1401910" y="1652423"/>
                      <a:pt x="1412826" y="1722981"/>
                      <a:pt x="1388126" y="1784732"/>
                    </a:cubicBezTo>
                    <a:cubicBezTo>
                      <a:pt x="1379500" y="1806297"/>
                      <a:pt x="1344058" y="1799421"/>
                      <a:pt x="1322024" y="1806766"/>
                    </a:cubicBezTo>
                    <a:lnTo>
                      <a:pt x="1288974" y="1817783"/>
                    </a:lnTo>
                    <a:cubicBezTo>
                      <a:pt x="1257471" y="1828284"/>
                      <a:pt x="1246443" y="1832899"/>
                      <a:pt x="1211856" y="1839816"/>
                    </a:cubicBezTo>
                    <a:cubicBezTo>
                      <a:pt x="1189952" y="1844197"/>
                      <a:pt x="1167426" y="1845415"/>
                      <a:pt x="1145755" y="1850833"/>
                    </a:cubicBezTo>
                    <a:cubicBezTo>
                      <a:pt x="1123223" y="1856466"/>
                      <a:pt x="1102185" y="1867234"/>
                      <a:pt x="1079653" y="1872867"/>
                    </a:cubicBezTo>
                    <a:cubicBezTo>
                      <a:pt x="1024320" y="1886701"/>
                      <a:pt x="1049950" y="1879096"/>
                      <a:pt x="1002535" y="1894901"/>
                    </a:cubicBezTo>
                    <a:lnTo>
                      <a:pt x="242371" y="1872867"/>
                    </a:lnTo>
                    <a:cubicBezTo>
                      <a:pt x="227258" y="1871951"/>
                      <a:pt x="213085" y="1865135"/>
                      <a:pt x="198304" y="1861850"/>
                    </a:cubicBezTo>
                    <a:cubicBezTo>
                      <a:pt x="180025" y="1857788"/>
                      <a:pt x="161386" y="1855375"/>
                      <a:pt x="143220" y="1850833"/>
                    </a:cubicBezTo>
                    <a:cubicBezTo>
                      <a:pt x="131954" y="1848016"/>
                      <a:pt x="121335" y="1843006"/>
                      <a:pt x="110169" y="1839816"/>
                    </a:cubicBezTo>
                    <a:cubicBezTo>
                      <a:pt x="95611" y="1835657"/>
                      <a:pt x="80791" y="1832472"/>
                      <a:pt x="66102" y="1828800"/>
                    </a:cubicBezTo>
                    <a:cubicBezTo>
                      <a:pt x="55085" y="1817783"/>
                      <a:pt x="40618" y="1809369"/>
                      <a:pt x="33051" y="1795749"/>
                    </a:cubicBezTo>
                    <a:cubicBezTo>
                      <a:pt x="21772" y="1775446"/>
                      <a:pt x="11017" y="1729648"/>
                      <a:pt x="11017" y="1729648"/>
                    </a:cubicBezTo>
                    <a:cubicBezTo>
                      <a:pt x="7345" y="1538689"/>
                      <a:pt x="0" y="1347765"/>
                      <a:pt x="0" y="1156771"/>
                    </a:cubicBezTo>
                    <a:cubicBezTo>
                      <a:pt x="0" y="947418"/>
                      <a:pt x="4951" y="738074"/>
                      <a:pt x="11017" y="528809"/>
                    </a:cubicBezTo>
                    <a:cubicBezTo>
                      <a:pt x="13727" y="435319"/>
                      <a:pt x="19898" y="409426"/>
                      <a:pt x="33051" y="330506"/>
                    </a:cubicBezTo>
                    <a:cubicBezTo>
                      <a:pt x="36723" y="268077"/>
                      <a:pt x="39448" y="205585"/>
                      <a:pt x="44068" y="143219"/>
                    </a:cubicBezTo>
                    <a:cubicBezTo>
                      <a:pt x="46794" y="106414"/>
                      <a:pt x="37412" y="65450"/>
                      <a:pt x="55085" y="33050"/>
                    </a:cubicBezTo>
                    <a:cubicBezTo>
                      <a:pt x="64051" y="16611"/>
                      <a:pt x="110169" y="22033"/>
                      <a:pt x="110169" y="22033"/>
                    </a:cubicBezTo>
                  </a:path>
                </a:pathLst>
              </a:cu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99"/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440F3259-78B5-4848-09BB-B3215C36ABF2}"/>
                  </a:ext>
                </a:extLst>
              </p:cNvPr>
              <p:cNvGrpSpPr/>
              <p:nvPr/>
            </p:nvGrpSpPr>
            <p:grpSpPr>
              <a:xfrm>
                <a:off x="3059641" y="3542576"/>
                <a:ext cx="708320" cy="880807"/>
                <a:chOff x="1875187" y="2029403"/>
                <a:chExt cx="1774040" cy="2206047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66D14420-2FBF-7078-6B6C-00443B002138}"/>
                    </a:ext>
                  </a:extLst>
                </p:cNvPr>
                <p:cNvGrpSpPr/>
                <p:nvPr/>
              </p:nvGrpSpPr>
              <p:grpSpPr>
                <a:xfrm>
                  <a:off x="2199084" y="2029403"/>
                  <a:ext cx="1450143" cy="1882478"/>
                  <a:chOff x="3116931" y="1770077"/>
                  <a:chExt cx="2248573" cy="2918947"/>
                </a:xfrm>
              </p:grpSpPr>
              <p:sp>
                <p:nvSpPr>
                  <p:cNvPr id="103" name="Freeform: Shape 59">
                    <a:extLst>
                      <a:ext uri="{FF2B5EF4-FFF2-40B4-BE49-F238E27FC236}">
                        <a16:creationId xmlns:a16="http://schemas.microsoft.com/office/drawing/2014/main" id="{471D4CA2-81EC-AA61-6222-B84C40FFB656}"/>
                      </a:ext>
                    </a:extLst>
                  </p:cNvPr>
                  <p:cNvSpPr/>
                  <p:nvPr/>
                </p:nvSpPr>
                <p:spPr>
                  <a:xfrm flipH="1">
                    <a:off x="3116931" y="1795244"/>
                    <a:ext cx="45719" cy="2816603"/>
                  </a:xfrm>
                  <a:custGeom>
                    <a:avLst/>
                    <a:gdLst>
                      <a:gd name="connsiteX0" fmla="*/ 41944 w 41944"/>
                      <a:gd name="connsiteY0" fmla="*/ 0 h 2432807"/>
                      <a:gd name="connsiteX1" fmla="*/ 0 w 41944"/>
                      <a:gd name="connsiteY1" fmla="*/ 2432807 h 243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944" h="2432807">
                        <a:moveTo>
                          <a:pt x="41944" y="0"/>
                        </a:moveTo>
                        <a:cubicBezTo>
                          <a:pt x="30759" y="962636"/>
                          <a:pt x="19574" y="1925273"/>
                          <a:pt x="0" y="243280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04" name="Freeform: Shape 60">
                    <a:extLst>
                      <a:ext uri="{FF2B5EF4-FFF2-40B4-BE49-F238E27FC236}">
                        <a16:creationId xmlns:a16="http://schemas.microsoft.com/office/drawing/2014/main" id="{2CFCF346-0A4C-C5DB-F8D0-93ACFBF1E03E}"/>
                      </a:ext>
                    </a:extLst>
                  </p:cNvPr>
                  <p:cNvSpPr/>
                  <p:nvPr/>
                </p:nvSpPr>
                <p:spPr>
                  <a:xfrm>
                    <a:off x="3196206" y="1770077"/>
                    <a:ext cx="1749525" cy="65335"/>
                  </a:xfrm>
                  <a:custGeom>
                    <a:avLst/>
                    <a:gdLst>
                      <a:gd name="connsiteX0" fmla="*/ 0 w 2021746"/>
                      <a:gd name="connsiteY0" fmla="*/ 0 h 75501"/>
                      <a:gd name="connsiteX1" fmla="*/ 134223 w 2021746"/>
                      <a:gd name="connsiteY1" fmla="*/ 8389 h 75501"/>
                      <a:gd name="connsiteX2" fmla="*/ 243280 w 2021746"/>
                      <a:gd name="connsiteY2" fmla="*/ 41945 h 75501"/>
                      <a:gd name="connsiteX3" fmla="*/ 755009 w 2021746"/>
                      <a:gd name="connsiteY3" fmla="*/ 75501 h 75501"/>
                      <a:gd name="connsiteX4" fmla="*/ 1057012 w 2021746"/>
                      <a:gd name="connsiteY4" fmla="*/ 67112 h 75501"/>
                      <a:gd name="connsiteX5" fmla="*/ 1233181 w 2021746"/>
                      <a:gd name="connsiteY5" fmla="*/ 50334 h 75501"/>
                      <a:gd name="connsiteX6" fmla="*/ 1359016 w 2021746"/>
                      <a:gd name="connsiteY6" fmla="*/ 33556 h 75501"/>
                      <a:gd name="connsiteX7" fmla="*/ 2021746 w 2021746"/>
                      <a:gd name="connsiteY7" fmla="*/ 25167 h 7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021746" h="75501">
                        <a:moveTo>
                          <a:pt x="0" y="0"/>
                        </a:moveTo>
                        <a:cubicBezTo>
                          <a:pt x="44741" y="2796"/>
                          <a:pt x="90047" y="772"/>
                          <a:pt x="134223" y="8389"/>
                        </a:cubicBezTo>
                        <a:cubicBezTo>
                          <a:pt x="171704" y="14851"/>
                          <a:pt x="205466" y="37857"/>
                          <a:pt x="243280" y="41945"/>
                        </a:cubicBezTo>
                        <a:cubicBezTo>
                          <a:pt x="413232" y="60318"/>
                          <a:pt x="755009" y="75501"/>
                          <a:pt x="755009" y="75501"/>
                        </a:cubicBezTo>
                        <a:lnTo>
                          <a:pt x="1057012" y="67112"/>
                        </a:lnTo>
                        <a:cubicBezTo>
                          <a:pt x="1069654" y="66574"/>
                          <a:pt x="1216482" y="52338"/>
                          <a:pt x="1233181" y="50334"/>
                        </a:cubicBezTo>
                        <a:cubicBezTo>
                          <a:pt x="1275196" y="45292"/>
                          <a:pt x="1316722" y="34935"/>
                          <a:pt x="1359016" y="33556"/>
                        </a:cubicBezTo>
                        <a:cubicBezTo>
                          <a:pt x="1579826" y="26356"/>
                          <a:pt x="1800818" y="25167"/>
                          <a:pt x="2021746" y="2516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05" name="Freeform: Shape 61">
                    <a:extLst>
                      <a:ext uri="{FF2B5EF4-FFF2-40B4-BE49-F238E27FC236}">
                        <a16:creationId xmlns:a16="http://schemas.microsoft.com/office/drawing/2014/main" id="{BF40CF7B-3E0E-8834-1713-DD61AEA947AF}"/>
                      </a:ext>
                    </a:extLst>
                  </p:cNvPr>
                  <p:cNvSpPr/>
                  <p:nvPr/>
                </p:nvSpPr>
                <p:spPr>
                  <a:xfrm>
                    <a:off x="5025005" y="1812022"/>
                    <a:ext cx="327916" cy="293615"/>
                  </a:xfrm>
                  <a:custGeom>
                    <a:avLst/>
                    <a:gdLst>
                      <a:gd name="connsiteX0" fmla="*/ 0 w 327916"/>
                      <a:gd name="connsiteY0" fmla="*/ 0 h 293615"/>
                      <a:gd name="connsiteX1" fmla="*/ 226503 w 327916"/>
                      <a:gd name="connsiteY1" fmla="*/ 201336 h 293615"/>
                      <a:gd name="connsiteX2" fmla="*/ 251670 w 327916"/>
                      <a:gd name="connsiteY2" fmla="*/ 218114 h 293615"/>
                      <a:gd name="connsiteX3" fmla="*/ 268448 w 327916"/>
                      <a:gd name="connsiteY3" fmla="*/ 243281 h 293615"/>
                      <a:gd name="connsiteX4" fmla="*/ 327171 w 327916"/>
                      <a:gd name="connsiteY4" fmla="*/ 285226 h 293615"/>
                      <a:gd name="connsiteX5" fmla="*/ 327171 w 327916"/>
                      <a:gd name="connsiteY5" fmla="*/ 293615 h 293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27916" h="293615">
                        <a:moveTo>
                          <a:pt x="0" y="0"/>
                        </a:moveTo>
                        <a:cubicBezTo>
                          <a:pt x="75501" y="67112"/>
                          <a:pt x="150166" y="135177"/>
                          <a:pt x="226503" y="201336"/>
                        </a:cubicBezTo>
                        <a:cubicBezTo>
                          <a:pt x="234122" y="207939"/>
                          <a:pt x="244541" y="210985"/>
                          <a:pt x="251670" y="218114"/>
                        </a:cubicBezTo>
                        <a:cubicBezTo>
                          <a:pt x="258799" y="225243"/>
                          <a:pt x="260703" y="236826"/>
                          <a:pt x="268448" y="243281"/>
                        </a:cubicBezTo>
                        <a:cubicBezTo>
                          <a:pt x="318161" y="284708"/>
                          <a:pt x="287901" y="232865"/>
                          <a:pt x="327171" y="285226"/>
                        </a:cubicBezTo>
                        <a:cubicBezTo>
                          <a:pt x="328849" y="287463"/>
                          <a:pt x="327171" y="290819"/>
                          <a:pt x="327171" y="293615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06" name="Freeform: Shape 62">
                    <a:extLst>
                      <a:ext uri="{FF2B5EF4-FFF2-40B4-BE49-F238E27FC236}">
                        <a16:creationId xmlns:a16="http://schemas.microsoft.com/office/drawing/2014/main" id="{AC29F9B3-E7D2-AD3F-3F21-48AEA32354D6}"/>
                      </a:ext>
                    </a:extLst>
                  </p:cNvPr>
                  <p:cNvSpPr/>
                  <p:nvPr/>
                </p:nvSpPr>
                <p:spPr>
                  <a:xfrm>
                    <a:off x="5323560" y="2179040"/>
                    <a:ext cx="41944" cy="2432807"/>
                  </a:xfrm>
                  <a:custGeom>
                    <a:avLst/>
                    <a:gdLst>
                      <a:gd name="connsiteX0" fmla="*/ 41944 w 41944"/>
                      <a:gd name="connsiteY0" fmla="*/ 0 h 2432807"/>
                      <a:gd name="connsiteX1" fmla="*/ 0 w 41944"/>
                      <a:gd name="connsiteY1" fmla="*/ 2432807 h 243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944" h="2432807">
                        <a:moveTo>
                          <a:pt x="41944" y="0"/>
                        </a:moveTo>
                        <a:cubicBezTo>
                          <a:pt x="30759" y="962636"/>
                          <a:pt x="19574" y="1925273"/>
                          <a:pt x="0" y="243280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07" name="Freeform: Shape 63">
                    <a:extLst>
                      <a:ext uri="{FF2B5EF4-FFF2-40B4-BE49-F238E27FC236}">
                        <a16:creationId xmlns:a16="http://schemas.microsoft.com/office/drawing/2014/main" id="{E8006C1E-9320-641E-BF15-04CF9F73D120}"/>
                      </a:ext>
                    </a:extLst>
                  </p:cNvPr>
                  <p:cNvSpPr/>
                  <p:nvPr/>
                </p:nvSpPr>
                <p:spPr>
                  <a:xfrm flipV="1">
                    <a:off x="3212564" y="4611847"/>
                    <a:ext cx="2061082" cy="77177"/>
                  </a:xfrm>
                  <a:custGeom>
                    <a:avLst/>
                    <a:gdLst>
                      <a:gd name="connsiteX0" fmla="*/ 0 w 2382473"/>
                      <a:gd name="connsiteY0" fmla="*/ 50334 h 50334"/>
                      <a:gd name="connsiteX1" fmla="*/ 453005 w 2382473"/>
                      <a:gd name="connsiteY1" fmla="*/ 41945 h 50334"/>
                      <a:gd name="connsiteX2" fmla="*/ 696286 w 2382473"/>
                      <a:gd name="connsiteY2" fmla="*/ 25167 h 50334"/>
                      <a:gd name="connsiteX3" fmla="*/ 746620 w 2382473"/>
                      <a:gd name="connsiteY3" fmla="*/ 16778 h 50334"/>
                      <a:gd name="connsiteX4" fmla="*/ 1174458 w 2382473"/>
                      <a:gd name="connsiteY4" fmla="*/ 8389 h 50334"/>
                      <a:gd name="connsiteX5" fmla="*/ 1526796 w 2382473"/>
                      <a:gd name="connsiteY5" fmla="*/ 0 h 50334"/>
                      <a:gd name="connsiteX6" fmla="*/ 1996579 w 2382473"/>
                      <a:gd name="connsiteY6" fmla="*/ 8389 h 50334"/>
                      <a:gd name="connsiteX7" fmla="*/ 2248249 w 2382473"/>
                      <a:gd name="connsiteY7" fmla="*/ 16778 h 50334"/>
                      <a:gd name="connsiteX8" fmla="*/ 2382473 w 2382473"/>
                      <a:gd name="connsiteY8" fmla="*/ 25167 h 50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382473" h="50334">
                        <a:moveTo>
                          <a:pt x="0" y="50334"/>
                        </a:moveTo>
                        <a:lnTo>
                          <a:pt x="453005" y="41945"/>
                        </a:lnTo>
                        <a:cubicBezTo>
                          <a:pt x="534238" y="39009"/>
                          <a:pt x="615297" y="32109"/>
                          <a:pt x="696286" y="25167"/>
                        </a:cubicBezTo>
                        <a:cubicBezTo>
                          <a:pt x="713233" y="23714"/>
                          <a:pt x="729621" y="17374"/>
                          <a:pt x="746620" y="16778"/>
                        </a:cubicBezTo>
                        <a:cubicBezTo>
                          <a:pt x="889172" y="11776"/>
                          <a:pt x="1031851" y="11456"/>
                          <a:pt x="1174458" y="8389"/>
                        </a:cubicBezTo>
                        <a:lnTo>
                          <a:pt x="1526796" y="0"/>
                        </a:lnTo>
                        <a:lnTo>
                          <a:pt x="1996579" y="8389"/>
                        </a:lnTo>
                        <a:cubicBezTo>
                          <a:pt x="2080493" y="10340"/>
                          <a:pt x="2164417" y="12586"/>
                          <a:pt x="2248249" y="16778"/>
                        </a:cubicBezTo>
                        <a:cubicBezTo>
                          <a:pt x="2449418" y="26836"/>
                          <a:pt x="2243985" y="25167"/>
                          <a:pt x="2382473" y="2516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08" name="Freeform: Shape 64">
                    <a:extLst>
                      <a:ext uri="{FF2B5EF4-FFF2-40B4-BE49-F238E27FC236}">
                        <a16:creationId xmlns:a16="http://schemas.microsoft.com/office/drawing/2014/main" id="{65F2CB25-77C9-A454-E0EC-7C2FE6223F4A}"/>
                      </a:ext>
                    </a:extLst>
                  </p:cNvPr>
                  <p:cNvSpPr/>
                  <p:nvPr/>
                </p:nvSpPr>
                <p:spPr>
                  <a:xfrm>
                    <a:off x="3313651" y="2147582"/>
                    <a:ext cx="1661021" cy="75501"/>
                  </a:xfrm>
                  <a:custGeom>
                    <a:avLst/>
                    <a:gdLst>
                      <a:gd name="connsiteX0" fmla="*/ 0 w 1661021"/>
                      <a:gd name="connsiteY0" fmla="*/ 25167 h 75501"/>
                      <a:gd name="connsiteX1" fmla="*/ 134224 w 1661021"/>
                      <a:gd name="connsiteY1" fmla="*/ 8389 h 75501"/>
                      <a:gd name="connsiteX2" fmla="*/ 176169 w 1661021"/>
                      <a:gd name="connsiteY2" fmla="*/ 0 h 75501"/>
                      <a:gd name="connsiteX3" fmla="*/ 209725 w 1661021"/>
                      <a:gd name="connsiteY3" fmla="*/ 8389 h 75501"/>
                      <a:gd name="connsiteX4" fmla="*/ 260059 w 1661021"/>
                      <a:gd name="connsiteY4" fmla="*/ 41945 h 75501"/>
                      <a:gd name="connsiteX5" fmla="*/ 343949 w 1661021"/>
                      <a:gd name="connsiteY5" fmla="*/ 33556 h 75501"/>
                      <a:gd name="connsiteX6" fmla="*/ 385894 w 1661021"/>
                      <a:gd name="connsiteY6" fmla="*/ 25167 h 75501"/>
                      <a:gd name="connsiteX7" fmla="*/ 419450 w 1661021"/>
                      <a:gd name="connsiteY7" fmla="*/ 16778 h 75501"/>
                      <a:gd name="connsiteX8" fmla="*/ 696287 w 1661021"/>
                      <a:gd name="connsiteY8" fmla="*/ 0 h 75501"/>
                      <a:gd name="connsiteX9" fmla="*/ 872455 w 1661021"/>
                      <a:gd name="connsiteY9" fmla="*/ 8389 h 75501"/>
                      <a:gd name="connsiteX10" fmla="*/ 897622 w 1661021"/>
                      <a:gd name="connsiteY10" fmla="*/ 16778 h 75501"/>
                      <a:gd name="connsiteX11" fmla="*/ 1082180 w 1661021"/>
                      <a:gd name="connsiteY11" fmla="*/ 25167 h 75501"/>
                      <a:gd name="connsiteX12" fmla="*/ 1199626 w 1661021"/>
                      <a:gd name="connsiteY12" fmla="*/ 16778 h 75501"/>
                      <a:gd name="connsiteX13" fmla="*/ 1300294 w 1661021"/>
                      <a:gd name="connsiteY13" fmla="*/ 8389 h 75501"/>
                      <a:gd name="connsiteX14" fmla="*/ 1392573 w 1661021"/>
                      <a:gd name="connsiteY14" fmla="*/ 25167 h 75501"/>
                      <a:gd name="connsiteX15" fmla="*/ 1459685 w 1661021"/>
                      <a:gd name="connsiteY15" fmla="*/ 50334 h 75501"/>
                      <a:gd name="connsiteX16" fmla="*/ 1484852 w 1661021"/>
                      <a:gd name="connsiteY16" fmla="*/ 67112 h 75501"/>
                      <a:gd name="connsiteX17" fmla="*/ 1510019 w 1661021"/>
                      <a:gd name="connsiteY17" fmla="*/ 75501 h 75501"/>
                      <a:gd name="connsiteX18" fmla="*/ 1543575 w 1661021"/>
                      <a:gd name="connsiteY18" fmla="*/ 67112 h 75501"/>
                      <a:gd name="connsiteX19" fmla="*/ 1593909 w 1661021"/>
                      <a:gd name="connsiteY19" fmla="*/ 50334 h 75501"/>
                      <a:gd name="connsiteX20" fmla="*/ 1661021 w 1661021"/>
                      <a:gd name="connsiteY20" fmla="*/ 50334 h 7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661021" h="75501">
                        <a:moveTo>
                          <a:pt x="0" y="25167"/>
                        </a:moveTo>
                        <a:cubicBezTo>
                          <a:pt x="49166" y="19704"/>
                          <a:pt x="86344" y="16369"/>
                          <a:pt x="134224" y="8389"/>
                        </a:cubicBezTo>
                        <a:cubicBezTo>
                          <a:pt x="148289" y="6045"/>
                          <a:pt x="162187" y="2796"/>
                          <a:pt x="176169" y="0"/>
                        </a:cubicBezTo>
                        <a:cubicBezTo>
                          <a:pt x="187354" y="2796"/>
                          <a:pt x="199715" y="2669"/>
                          <a:pt x="209725" y="8389"/>
                        </a:cubicBezTo>
                        <a:cubicBezTo>
                          <a:pt x="297700" y="58661"/>
                          <a:pt x="181483" y="15753"/>
                          <a:pt x="260059" y="41945"/>
                        </a:cubicBezTo>
                        <a:cubicBezTo>
                          <a:pt x="288022" y="39149"/>
                          <a:pt x="316093" y="37270"/>
                          <a:pt x="343949" y="33556"/>
                        </a:cubicBezTo>
                        <a:cubicBezTo>
                          <a:pt x="358082" y="31672"/>
                          <a:pt x="371975" y="28260"/>
                          <a:pt x="385894" y="25167"/>
                        </a:cubicBezTo>
                        <a:cubicBezTo>
                          <a:pt x="397149" y="22666"/>
                          <a:pt x="407958" y="17710"/>
                          <a:pt x="419450" y="16778"/>
                        </a:cubicBezTo>
                        <a:cubicBezTo>
                          <a:pt x="511596" y="9307"/>
                          <a:pt x="604008" y="5593"/>
                          <a:pt x="696287" y="0"/>
                        </a:cubicBezTo>
                        <a:cubicBezTo>
                          <a:pt x="755010" y="2796"/>
                          <a:pt x="813869" y="3507"/>
                          <a:pt x="872455" y="8389"/>
                        </a:cubicBezTo>
                        <a:cubicBezTo>
                          <a:pt x="881267" y="9123"/>
                          <a:pt x="888807" y="16073"/>
                          <a:pt x="897622" y="16778"/>
                        </a:cubicBezTo>
                        <a:cubicBezTo>
                          <a:pt x="959009" y="21689"/>
                          <a:pt x="1020661" y="22371"/>
                          <a:pt x="1082180" y="25167"/>
                        </a:cubicBezTo>
                        <a:lnTo>
                          <a:pt x="1199626" y="16778"/>
                        </a:lnTo>
                        <a:cubicBezTo>
                          <a:pt x="1233199" y="14195"/>
                          <a:pt x="1266622" y="8389"/>
                          <a:pt x="1300294" y="8389"/>
                        </a:cubicBezTo>
                        <a:cubicBezTo>
                          <a:pt x="1311027" y="8389"/>
                          <a:pt x="1378935" y="22439"/>
                          <a:pt x="1392573" y="25167"/>
                        </a:cubicBezTo>
                        <a:cubicBezTo>
                          <a:pt x="1451594" y="64514"/>
                          <a:pt x="1376755" y="19235"/>
                          <a:pt x="1459685" y="50334"/>
                        </a:cubicBezTo>
                        <a:cubicBezTo>
                          <a:pt x="1469125" y="53874"/>
                          <a:pt x="1475834" y="62603"/>
                          <a:pt x="1484852" y="67112"/>
                        </a:cubicBezTo>
                        <a:cubicBezTo>
                          <a:pt x="1492761" y="71067"/>
                          <a:pt x="1501630" y="72705"/>
                          <a:pt x="1510019" y="75501"/>
                        </a:cubicBezTo>
                        <a:cubicBezTo>
                          <a:pt x="1521204" y="72705"/>
                          <a:pt x="1532532" y="70425"/>
                          <a:pt x="1543575" y="67112"/>
                        </a:cubicBezTo>
                        <a:cubicBezTo>
                          <a:pt x="1560515" y="62030"/>
                          <a:pt x="1576223" y="50334"/>
                          <a:pt x="1593909" y="50334"/>
                        </a:cubicBezTo>
                        <a:lnTo>
                          <a:pt x="1661021" y="50334"/>
                        </a:ln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09" name="Freeform: Shape 65">
                    <a:extLst>
                      <a:ext uri="{FF2B5EF4-FFF2-40B4-BE49-F238E27FC236}">
                        <a16:creationId xmlns:a16="http://schemas.microsoft.com/office/drawing/2014/main" id="{F5081874-E209-1865-75C3-8D806EF25DB6}"/>
                      </a:ext>
                    </a:extLst>
                  </p:cNvPr>
                  <p:cNvSpPr/>
                  <p:nvPr/>
                </p:nvSpPr>
                <p:spPr>
                  <a:xfrm>
                    <a:off x="3330429" y="2313497"/>
                    <a:ext cx="864066" cy="33556"/>
                  </a:xfrm>
                  <a:custGeom>
                    <a:avLst/>
                    <a:gdLst>
                      <a:gd name="connsiteX0" fmla="*/ 0 w 864066"/>
                      <a:gd name="connsiteY0" fmla="*/ 0 h 33556"/>
                      <a:gd name="connsiteX1" fmla="*/ 75501 w 864066"/>
                      <a:gd name="connsiteY1" fmla="*/ 16778 h 33556"/>
                      <a:gd name="connsiteX2" fmla="*/ 125835 w 864066"/>
                      <a:gd name="connsiteY2" fmla="*/ 33556 h 33556"/>
                      <a:gd name="connsiteX3" fmla="*/ 176169 w 864066"/>
                      <a:gd name="connsiteY3" fmla="*/ 25167 h 33556"/>
                      <a:gd name="connsiteX4" fmla="*/ 201336 w 864066"/>
                      <a:gd name="connsiteY4" fmla="*/ 16778 h 33556"/>
                      <a:gd name="connsiteX5" fmla="*/ 260059 w 864066"/>
                      <a:gd name="connsiteY5" fmla="*/ 0 h 33556"/>
                      <a:gd name="connsiteX6" fmla="*/ 343949 w 864066"/>
                      <a:gd name="connsiteY6" fmla="*/ 0 h 33556"/>
                      <a:gd name="connsiteX7" fmla="*/ 419450 w 864066"/>
                      <a:gd name="connsiteY7" fmla="*/ 8389 h 33556"/>
                      <a:gd name="connsiteX8" fmla="*/ 453006 w 864066"/>
                      <a:gd name="connsiteY8" fmla="*/ 16778 h 33556"/>
                      <a:gd name="connsiteX9" fmla="*/ 528507 w 864066"/>
                      <a:gd name="connsiteY9" fmla="*/ 0 h 33556"/>
                      <a:gd name="connsiteX10" fmla="*/ 604008 w 864066"/>
                      <a:gd name="connsiteY10" fmla="*/ 16778 h 33556"/>
                      <a:gd name="connsiteX11" fmla="*/ 864066 w 864066"/>
                      <a:gd name="connsiteY11" fmla="*/ 25167 h 335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64066" h="33556">
                        <a:moveTo>
                          <a:pt x="0" y="0"/>
                        </a:moveTo>
                        <a:cubicBezTo>
                          <a:pt x="23948" y="4790"/>
                          <a:pt x="51807" y="9670"/>
                          <a:pt x="75501" y="16778"/>
                        </a:cubicBezTo>
                        <a:cubicBezTo>
                          <a:pt x="92441" y="21860"/>
                          <a:pt x="125835" y="33556"/>
                          <a:pt x="125835" y="33556"/>
                        </a:cubicBezTo>
                        <a:cubicBezTo>
                          <a:pt x="142613" y="30760"/>
                          <a:pt x="159565" y="28857"/>
                          <a:pt x="176169" y="25167"/>
                        </a:cubicBezTo>
                        <a:cubicBezTo>
                          <a:pt x="184801" y="23249"/>
                          <a:pt x="192833" y="19207"/>
                          <a:pt x="201336" y="16778"/>
                        </a:cubicBezTo>
                        <a:cubicBezTo>
                          <a:pt x="275072" y="-4289"/>
                          <a:pt x="199717" y="20114"/>
                          <a:pt x="260059" y="0"/>
                        </a:cubicBezTo>
                        <a:cubicBezTo>
                          <a:pt x="338001" y="19486"/>
                          <a:pt x="241104" y="0"/>
                          <a:pt x="343949" y="0"/>
                        </a:cubicBezTo>
                        <a:cubicBezTo>
                          <a:pt x="369271" y="0"/>
                          <a:pt x="394283" y="5593"/>
                          <a:pt x="419450" y="8389"/>
                        </a:cubicBezTo>
                        <a:cubicBezTo>
                          <a:pt x="430635" y="11185"/>
                          <a:pt x="441476" y="16778"/>
                          <a:pt x="453006" y="16778"/>
                        </a:cubicBezTo>
                        <a:cubicBezTo>
                          <a:pt x="482534" y="16778"/>
                          <a:pt x="502554" y="8651"/>
                          <a:pt x="528507" y="0"/>
                        </a:cubicBezTo>
                        <a:cubicBezTo>
                          <a:pt x="553674" y="5593"/>
                          <a:pt x="578385" y="13931"/>
                          <a:pt x="604008" y="16778"/>
                        </a:cubicBezTo>
                        <a:cubicBezTo>
                          <a:pt x="697657" y="27183"/>
                          <a:pt x="772129" y="25167"/>
                          <a:pt x="864066" y="2516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0" name="Freeform: Shape 66">
                    <a:extLst>
                      <a:ext uri="{FF2B5EF4-FFF2-40B4-BE49-F238E27FC236}">
                        <a16:creationId xmlns:a16="http://schemas.microsoft.com/office/drawing/2014/main" id="{8B019DA6-3A20-809D-B119-AC097AF830F8}"/>
                      </a:ext>
                    </a:extLst>
                  </p:cNvPr>
                  <p:cNvSpPr/>
                  <p:nvPr/>
                </p:nvSpPr>
                <p:spPr>
                  <a:xfrm>
                    <a:off x="3330430" y="2554796"/>
                    <a:ext cx="1506244" cy="75501"/>
                  </a:xfrm>
                  <a:custGeom>
                    <a:avLst/>
                    <a:gdLst>
                      <a:gd name="connsiteX0" fmla="*/ 0 w 864066"/>
                      <a:gd name="connsiteY0" fmla="*/ 0 h 33556"/>
                      <a:gd name="connsiteX1" fmla="*/ 75501 w 864066"/>
                      <a:gd name="connsiteY1" fmla="*/ 16778 h 33556"/>
                      <a:gd name="connsiteX2" fmla="*/ 125835 w 864066"/>
                      <a:gd name="connsiteY2" fmla="*/ 33556 h 33556"/>
                      <a:gd name="connsiteX3" fmla="*/ 176169 w 864066"/>
                      <a:gd name="connsiteY3" fmla="*/ 25167 h 33556"/>
                      <a:gd name="connsiteX4" fmla="*/ 201336 w 864066"/>
                      <a:gd name="connsiteY4" fmla="*/ 16778 h 33556"/>
                      <a:gd name="connsiteX5" fmla="*/ 260059 w 864066"/>
                      <a:gd name="connsiteY5" fmla="*/ 0 h 33556"/>
                      <a:gd name="connsiteX6" fmla="*/ 343949 w 864066"/>
                      <a:gd name="connsiteY6" fmla="*/ 0 h 33556"/>
                      <a:gd name="connsiteX7" fmla="*/ 419450 w 864066"/>
                      <a:gd name="connsiteY7" fmla="*/ 8389 h 33556"/>
                      <a:gd name="connsiteX8" fmla="*/ 453006 w 864066"/>
                      <a:gd name="connsiteY8" fmla="*/ 16778 h 33556"/>
                      <a:gd name="connsiteX9" fmla="*/ 528507 w 864066"/>
                      <a:gd name="connsiteY9" fmla="*/ 0 h 33556"/>
                      <a:gd name="connsiteX10" fmla="*/ 604008 w 864066"/>
                      <a:gd name="connsiteY10" fmla="*/ 16778 h 33556"/>
                      <a:gd name="connsiteX11" fmla="*/ 864066 w 864066"/>
                      <a:gd name="connsiteY11" fmla="*/ 25167 h 335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64066" h="33556">
                        <a:moveTo>
                          <a:pt x="0" y="0"/>
                        </a:moveTo>
                        <a:cubicBezTo>
                          <a:pt x="23948" y="4790"/>
                          <a:pt x="51807" y="9670"/>
                          <a:pt x="75501" y="16778"/>
                        </a:cubicBezTo>
                        <a:cubicBezTo>
                          <a:pt x="92441" y="21860"/>
                          <a:pt x="125835" y="33556"/>
                          <a:pt x="125835" y="33556"/>
                        </a:cubicBezTo>
                        <a:cubicBezTo>
                          <a:pt x="142613" y="30760"/>
                          <a:pt x="159565" y="28857"/>
                          <a:pt x="176169" y="25167"/>
                        </a:cubicBezTo>
                        <a:cubicBezTo>
                          <a:pt x="184801" y="23249"/>
                          <a:pt x="192833" y="19207"/>
                          <a:pt x="201336" y="16778"/>
                        </a:cubicBezTo>
                        <a:cubicBezTo>
                          <a:pt x="275072" y="-4289"/>
                          <a:pt x="199717" y="20114"/>
                          <a:pt x="260059" y="0"/>
                        </a:cubicBezTo>
                        <a:cubicBezTo>
                          <a:pt x="338001" y="19486"/>
                          <a:pt x="241104" y="0"/>
                          <a:pt x="343949" y="0"/>
                        </a:cubicBezTo>
                        <a:cubicBezTo>
                          <a:pt x="369271" y="0"/>
                          <a:pt x="394283" y="5593"/>
                          <a:pt x="419450" y="8389"/>
                        </a:cubicBezTo>
                        <a:cubicBezTo>
                          <a:pt x="430635" y="11185"/>
                          <a:pt x="441476" y="16778"/>
                          <a:pt x="453006" y="16778"/>
                        </a:cubicBezTo>
                        <a:cubicBezTo>
                          <a:pt x="482534" y="16778"/>
                          <a:pt x="502554" y="8651"/>
                          <a:pt x="528507" y="0"/>
                        </a:cubicBezTo>
                        <a:cubicBezTo>
                          <a:pt x="553674" y="5593"/>
                          <a:pt x="578385" y="13931"/>
                          <a:pt x="604008" y="16778"/>
                        </a:cubicBezTo>
                        <a:cubicBezTo>
                          <a:pt x="697657" y="27183"/>
                          <a:pt x="772129" y="25167"/>
                          <a:pt x="864066" y="2516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1" name="Freeform: Shape 67">
                    <a:extLst>
                      <a:ext uri="{FF2B5EF4-FFF2-40B4-BE49-F238E27FC236}">
                        <a16:creationId xmlns:a16="http://schemas.microsoft.com/office/drawing/2014/main" id="{788C2FFC-FD50-50DB-E7DC-8BF5546866EA}"/>
                      </a:ext>
                    </a:extLst>
                  </p:cNvPr>
                  <p:cNvSpPr/>
                  <p:nvPr/>
                </p:nvSpPr>
                <p:spPr>
                  <a:xfrm>
                    <a:off x="3343275" y="2792335"/>
                    <a:ext cx="1654969" cy="93661"/>
                  </a:xfrm>
                  <a:custGeom>
                    <a:avLst/>
                    <a:gdLst>
                      <a:gd name="connsiteX0" fmla="*/ 0 w 1654969"/>
                      <a:gd name="connsiteY0" fmla="*/ 61913 h 93661"/>
                      <a:gd name="connsiteX1" fmla="*/ 26194 w 1654969"/>
                      <a:gd name="connsiteY1" fmla="*/ 47625 h 93661"/>
                      <a:gd name="connsiteX2" fmla="*/ 38100 w 1654969"/>
                      <a:gd name="connsiteY2" fmla="*/ 45244 h 93661"/>
                      <a:gd name="connsiteX3" fmla="*/ 59531 w 1654969"/>
                      <a:gd name="connsiteY3" fmla="*/ 35719 h 93661"/>
                      <a:gd name="connsiteX4" fmla="*/ 73819 w 1654969"/>
                      <a:gd name="connsiteY4" fmla="*/ 33338 h 93661"/>
                      <a:gd name="connsiteX5" fmla="*/ 100013 w 1654969"/>
                      <a:gd name="connsiteY5" fmla="*/ 42863 h 93661"/>
                      <a:gd name="connsiteX6" fmla="*/ 123825 w 1654969"/>
                      <a:gd name="connsiteY6" fmla="*/ 57150 h 93661"/>
                      <a:gd name="connsiteX7" fmla="*/ 133350 w 1654969"/>
                      <a:gd name="connsiteY7" fmla="*/ 66675 h 93661"/>
                      <a:gd name="connsiteX8" fmla="*/ 157163 w 1654969"/>
                      <a:gd name="connsiteY8" fmla="*/ 83344 h 93661"/>
                      <a:gd name="connsiteX9" fmla="*/ 164306 w 1654969"/>
                      <a:gd name="connsiteY9" fmla="*/ 85725 h 93661"/>
                      <a:gd name="connsiteX10" fmla="*/ 216694 w 1654969"/>
                      <a:gd name="connsiteY10" fmla="*/ 88107 h 93661"/>
                      <a:gd name="connsiteX11" fmla="*/ 230981 w 1654969"/>
                      <a:gd name="connsiteY11" fmla="*/ 83344 h 93661"/>
                      <a:gd name="connsiteX12" fmla="*/ 302419 w 1654969"/>
                      <a:gd name="connsiteY12" fmla="*/ 76200 h 93661"/>
                      <a:gd name="connsiteX13" fmla="*/ 354806 w 1654969"/>
                      <a:gd name="connsiteY13" fmla="*/ 71438 h 93661"/>
                      <a:gd name="connsiteX14" fmla="*/ 457200 w 1654969"/>
                      <a:gd name="connsiteY14" fmla="*/ 69057 h 93661"/>
                      <a:gd name="connsiteX15" fmla="*/ 464344 w 1654969"/>
                      <a:gd name="connsiteY15" fmla="*/ 76200 h 93661"/>
                      <a:gd name="connsiteX16" fmla="*/ 478631 w 1654969"/>
                      <a:gd name="connsiteY16" fmla="*/ 80963 h 93661"/>
                      <a:gd name="connsiteX17" fmla="*/ 495300 w 1654969"/>
                      <a:gd name="connsiteY17" fmla="*/ 85725 h 93661"/>
                      <a:gd name="connsiteX18" fmla="*/ 535781 w 1654969"/>
                      <a:gd name="connsiteY18" fmla="*/ 83344 h 93661"/>
                      <a:gd name="connsiteX19" fmla="*/ 588169 w 1654969"/>
                      <a:gd name="connsiteY19" fmla="*/ 76200 h 93661"/>
                      <a:gd name="connsiteX20" fmla="*/ 597694 w 1654969"/>
                      <a:gd name="connsiteY20" fmla="*/ 73819 h 93661"/>
                      <a:gd name="connsiteX21" fmla="*/ 623888 w 1654969"/>
                      <a:gd name="connsiteY21" fmla="*/ 61913 h 93661"/>
                      <a:gd name="connsiteX22" fmla="*/ 650081 w 1654969"/>
                      <a:gd name="connsiteY22" fmla="*/ 52388 h 93661"/>
                      <a:gd name="connsiteX23" fmla="*/ 664369 w 1654969"/>
                      <a:gd name="connsiteY23" fmla="*/ 45244 h 93661"/>
                      <a:gd name="connsiteX24" fmla="*/ 688181 w 1654969"/>
                      <a:gd name="connsiteY24" fmla="*/ 38100 h 93661"/>
                      <a:gd name="connsiteX25" fmla="*/ 723900 w 1654969"/>
                      <a:gd name="connsiteY25" fmla="*/ 40482 h 93661"/>
                      <a:gd name="connsiteX26" fmla="*/ 731044 w 1654969"/>
                      <a:gd name="connsiteY26" fmla="*/ 45244 h 93661"/>
                      <a:gd name="connsiteX27" fmla="*/ 742950 w 1654969"/>
                      <a:gd name="connsiteY27" fmla="*/ 47625 h 93661"/>
                      <a:gd name="connsiteX28" fmla="*/ 795338 w 1654969"/>
                      <a:gd name="connsiteY28" fmla="*/ 50007 h 93661"/>
                      <a:gd name="connsiteX29" fmla="*/ 838200 w 1654969"/>
                      <a:gd name="connsiteY29" fmla="*/ 38100 h 93661"/>
                      <a:gd name="connsiteX30" fmla="*/ 852488 w 1654969"/>
                      <a:gd name="connsiteY30" fmla="*/ 33338 h 93661"/>
                      <a:gd name="connsiteX31" fmla="*/ 881063 w 1654969"/>
                      <a:gd name="connsiteY31" fmla="*/ 19050 h 93661"/>
                      <a:gd name="connsiteX32" fmla="*/ 892969 w 1654969"/>
                      <a:gd name="connsiteY32" fmla="*/ 14288 h 93661"/>
                      <a:gd name="connsiteX33" fmla="*/ 912019 w 1654969"/>
                      <a:gd name="connsiteY33" fmla="*/ 11907 h 93661"/>
                      <a:gd name="connsiteX34" fmla="*/ 950119 w 1654969"/>
                      <a:gd name="connsiteY34" fmla="*/ 9525 h 93661"/>
                      <a:gd name="connsiteX35" fmla="*/ 954881 w 1654969"/>
                      <a:gd name="connsiteY35" fmla="*/ 19050 h 93661"/>
                      <a:gd name="connsiteX36" fmla="*/ 962025 w 1654969"/>
                      <a:gd name="connsiteY36" fmla="*/ 23813 h 93661"/>
                      <a:gd name="connsiteX37" fmla="*/ 964406 w 1654969"/>
                      <a:gd name="connsiteY37" fmla="*/ 30957 h 93661"/>
                      <a:gd name="connsiteX38" fmla="*/ 992981 w 1654969"/>
                      <a:gd name="connsiteY38" fmla="*/ 47625 h 93661"/>
                      <a:gd name="connsiteX39" fmla="*/ 1071563 w 1654969"/>
                      <a:gd name="connsiteY39" fmla="*/ 35719 h 93661"/>
                      <a:gd name="connsiteX40" fmla="*/ 1083469 w 1654969"/>
                      <a:gd name="connsiteY40" fmla="*/ 33338 h 93661"/>
                      <a:gd name="connsiteX41" fmla="*/ 1112044 w 1654969"/>
                      <a:gd name="connsiteY41" fmla="*/ 26194 h 93661"/>
                      <a:gd name="connsiteX42" fmla="*/ 1147763 w 1654969"/>
                      <a:gd name="connsiteY42" fmla="*/ 30957 h 93661"/>
                      <a:gd name="connsiteX43" fmla="*/ 1154906 w 1654969"/>
                      <a:gd name="connsiteY43" fmla="*/ 35719 h 93661"/>
                      <a:gd name="connsiteX44" fmla="*/ 1164431 w 1654969"/>
                      <a:gd name="connsiteY44" fmla="*/ 42863 h 93661"/>
                      <a:gd name="connsiteX45" fmla="*/ 1188244 w 1654969"/>
                      <a:gd name="connsiteY45" fmla="*/ 57150 h 93661"/>
                      <a:gd name="connsiteX46" fmla="*/ 1228725 w 1654969"/>
                      <a:gd name="connsiteY46" fmla="*/ 54769 h 93661"/>
                      <a:gd name="connsiteX47" fmla="*/ 1266825 w 1654969"/>
                      <a:gd name="connsiteY47" fmla="*/ 42863 h 93661"/>
                      <a:gd name="connsiteX48" fmla="*/ 1297781 w 1654969"/>
                      <a:gd name="connsiteY48" fmla="*/ 35719 h 93661"/>
                      <a:gd name="connsiteX49" fmla="*/ 1321594 w 1654969"/>
                      <a:gd name="connsiteY49" fmla="*/ 26194 h 93661"/>
                      <a:gd name="connsiteX50" fmla="*/ 1345406 w 1654969"/>
                      <a:gd name="connsiteY50" fmla="*/ 19050 h 93661"/>
                      <a:gd name="connsiteX51" fmla="*/ 1404938 w 1654969"/>
                      <a:gd name="connsiteY51" fmla="*/ 0 h 93661"/>
                      <a:gd name="connsiteX52" fmla="*/ 1419225 w 1654969"/>
                      <a:gd name="connsiteY52" fmla="*/ 2382 h 93661"/>
                      <a:gd name="connsiteX53" fmla="*/ 1426369 w 1654969"/>
                      <a:gd name="connsiteY53" fmla="*/ 19050 h 93661"/>
                      <a:gd name="connsiteX54" fmla="*/ 1433513 w 1654969"/>
                      <a:gd name="connsiteY54" fmla="*/ 26194 h 93661"/>
                      <a:gd name="connsiteX55" fmla="*/ 1459706 w 1654969"/>
                      <a:gd name="connsiteY55" fmla="*/ 23813 h 93661"/>
                      <a:gd name="connsiteX56" fmla="*/ 1469231 w 1654969"/>
                      <a:gd name="connsiteY56" fmla="*/ 16669 h 93661"/>
                      <a:gd name="connsiteX57" fmla="*/ 1483519 w 1654969"/>
                      <a:gd name="connsiteY57" fmla="*/ 11907 h 93661"/>
                      <a:gd name="connsiteX58" fmla="*/ 1507331 w 1654969"/>
                      <a:gd name="connsiteY58" fmla="*/ 9525 h 93661"/>
                      <a:gd name="connsiteX59" fmla="*/ 1654969 w 1654969"/>
                      <a:gd name="connsiteY59" fmla="*/ 4763 h 936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654969" h="93661">
                        <a:moveTo>
                          <a:pt x="0" y="61913"/>
                        </a:moveTo>
                        <a:cubicBezTo>
                          <a:pt x="502" y="61626"/>
                          <a:pt x="21623" y="49149"/>
                          <a:pt x="26194" y="47625"/>
                        </a:cubicBezTo>
                        <a:cubicBezTo>
                          <a:pt x="30034" y="46345"/>
                          <a:pt x="34131" y="46038"/>
                          <a:pt x="38100" y="45244"/>
                        </a:cubicBezTo>
                        <a:cubicBezTo>
                          <a:pt x="44283" y="42153"/>
                          <a:pt x="52215" y="37345"/>
                          <a:pt x="59531" y="35719"/>
                        </a:cubicBezTo>
                        <a:cubicBezTo>
                          <a:pt x="64244" y="34672"/>
                          <a:pt x="69056" y="34132"/>
                          <a:pt x="73819" y="33338"/>
                        </a:cubicBezTo>
                        <a:cubicBezTo>
                          <a:pt x="98665" y="36887"/>
                          <a:pt x="82994" y="31922"/>
                          <a:pt x="100013" y="42863"/>
                        </a:cubicBezTo>
                        <a:cubicBezTo>
                          <a:pt x="107799" y="47868"/>
                          <a:pt x="123825" y="57150"/>
                          <a:pt x="123825" y="57150"/>
                        </a:cubicBezTo>
                        <a:cubicBezTo>
                          <a:pt x="127934" y="69477"/>
                          <a:pt x="122891" y="60698"/>
                          <a:pt x="133350" y="66675"/>
                        </a:cubicBezTo>
                        <a:cubicBezTo>
                          <a:pt x="140960" y="71024"/>
                          <a:pt x="148939" y="80603"/>
                          <a:pt x="157163" y="83344"/>
                        </a:cubicBezTo>
                        <a:lnTo>
                          <a:pt x="164306" y="85725"/>
                        </a:lnTo>
                        <a:cubicBezTo>
                          <a:pt x="183235" y="98345"/>
                          <a:pt x="172712" y="93385"/>
                          <a:pt x="216694" y="88107"/>
                        </a:cubicBezTo>
                        <a:cubicBezTo>
                          <a:pt x="221678" y="87509"/>
                          <a:pt x="226035" y="84204"/>
                          <a:pt x="230981" y="83344"/>
                        </a:cubicBezTo>
                        <a:cubicBezTo>
                          <a:pt x="255159" y="79139"/>
                          <a:pt x="278163" y="78279"/>
                          <a:pt x="302419" y="76200"/>
                        </a:cubicBezTo>
                        <a:lnTo>
                          <a:pt x="354806" y="71438"/>
                        </a:lnTo>
                        <a:cubicBezTo>
                          <a:pt x="397363" y="62926"/>
                          <a:pt x="393036" y="61928"/>
                          <a:pt x="457200" y="69057"/>
                        </a:cubicBezTo>
                        <a:cubicBezTo>
                          <a:pt x="460547" y="69429"/>
                          <a:pt x="461400" y="74565"/>
                          <a:pt x="464344" y="76200"/>
                        </a:cubicBezTo>
                        <a:cubicBezTo>
                          <a:pt x="468732" y="78638"/>
                          <a:pt x="473869" y="79375"/>
                          <a:pt x="478631" y="80963"/>
                        </a:cubicBezTo>
                        <a:cubicBezTo>
                          <a:pt x="488872" y="84377"/>
                          <a:pt x="483350" y="82738"/>
                          <a:pt x="495300" y="85725"/>
                        </a:cubicBezTo>
                        <a:cubicBezTo>
                          <a:pt x="508794" y="84931"/>
                          <a:pt x="522320" y="84568"/>
                          <a:pt x="535781" y="83344"/>
                        </a:cubicBezTo>
                        <a:cubicBezTo>
                          <a:pt x="543500" y="82642"/>
                          <a:pt x="574525" y="78929"/>
                          <a:pt x="588169" y="76200"/>
                        </a:cubicBezTo>
                        <a:cubicBezTo>
                          <a:pt x="591378" y="75558"/>
                          <a:pt x="594519" y="74613"/>
                          <a:pt x="597694" y="73819"/>
                        </a:cubicBezTo>
                        <a:cubicBezTo>
                          <a:pt x="621734" y="59394"/>
                          <a:pt x="596717" y="73234"/>
                          <a:pt x="623888" y="61913"/>
                        </a:cubicBezTo>
                        <a:cubicBezTo>
                          <a:pt x="648686" y="51581"/>
                          <a:pt x="627716" y="56861"/>
                          <a:pt x="650081" y="52388"/>
                        </a:cubicBezTo>
                        <a:cubicBezTo>
                          <a:pt x="654844" y="50007"/>
                          <a:pt x="659317" y="46928"/>
                          <a:pt x="664369" y="45244"/>
                        </a:cubicBezTo>
                        <a:cubicBezTo>
                          <a:pt x="699942" y="33386"/>
                          <a:pt x="661262" y="51561"/>
                          <a:pt x="688181" y="38100"/>
                        </a:cubicBezTo>
                        <a:cubicBezTo>
                          <a:pt x="700087" y="38894"/>
                          <a:pt x="712130" y="38520"/>
                          <a:pt x="723900" y="40482"/>
                        </a:cubicBezTo>
                        <a:cubicBezTo>
                          <a:pt x="726723" y="40953"/>
                          <a:pt x="728364" y="44239"/>
                          <a:pt x="731044" y="45244"/>
                        </a:cubicBezTo>
                        <a:cubicBezTo>
                          <a:pt x="734834" y="46665"/>
                          <a:pt x="738981" y="46831"/>
                          <a:pt x="742950" y="47625"/>
                        </a:cubicBezTo>
                        <a:cubicBezTo>
                          <a:pt x="761455" y="59962"/>
                          <a:pt x="753593" y="56777"/>
                          <a:pt x="795338" y="50007"/>
                        </a:cubicBezTo>
                        <a:cubicBezTo>
                          <a:pt x="809975" y="47633"/>
                          <a:pt x="823965" y="42252"/>
                          <a:pt x="838200" y="38100"/>
                        </a:cubicBezTo>
                        <a:cubicBezTo>
                          <a:pt x="843019" y="36694"/>
                          <a:pt x="847900" y="35377"/>
                          <a:pt x="852488" y="33338"/>
                        </a:cubicBezTo>
                        <a:cubicBezTo>
                          <a:pt x="862220" y="29013"/>
                          <a:pt x="871175" y="23005"/>
                          <a:pt x="881063" y="19050"/>
                        </a:cubicBezTo>
                        <a:cubicBezTo>
                          <a:pt x="885032" y="17463"/>
                          <a:pt x="888804" y="15249"/>
                          <a:pt x="892969" y="14288"/>
                        </a:cubicBezTo>
                        <a:cubicBezTo>
                          <a:pt x="899205" y="12849"/>
                          <a:pt x="905669" y="12701"/>
                          <a:pt x="912019" y="11907"/>
                        </a:cubicBezTo>
                        <a:cubicBezTo>
                          <a:pt x="924213" y="8858"/>
                          <a:pt x="937347" y="3139"/>
                          <a:pt x="950119" y="9525"/>
                        </a:cubicBezTo>
                        <a:cubicBezTo>
                          <a:pt x="953294" y="11112"/>
                          <a:pt x="952609" y="16323"/>
                          <a:pt x="954881" y="19050"/>
                        </a:cubicBezTo>
                        <a:cubicBezTo>
                          <a:pt x="956713" y="21249"/>
                          <a:pt x="959644" y="22225"/>
                          <a:pt x="962025" y="23813"/>
                        </a:cubicBezTo>
                        <a:cubicBezTo>
                          <a:pt x="962819" y="26194"/>
                          <a:pt x="962631" y="29182"/>
                          <a:pt x="964406" y="30957"/>
                        </a:cubicBezTo>
                        <a:cubicBezTo>
                          <a:pt x="978851" y="45402"/>
                          <a:pt x="978734" y="44064"/>
                          <a:pt x="992981" y="47625"/>
                        </a:cubicBezTo>
                        <a:cubicBezTo>
                          <a:pt x="1079402" y="37256"/>
                          <a:pt x="1026446" y="46131"/>
                          <a:pt x="1071563" y="35719"/>
                        </a:cubicBezTo>
                        <a:cubicBezTo>
                          <a:pt x="1075507" y="34809"/>
                          <a:pt x="1079529" y="34265"/>
                          <a:pt x="1083469" y="33338"/>
                        </a:cubicBezTo>
                        <a:cubicBezTo>
                          <a:pt x="1093026" y="31089"/>
                          <a:pt x="1112044" y="26194"/>
                          <a:pt x="1112044" y="26194"/>
                        </a:cubicBezTo>
                        <a:cubicBezTo>
                          <a:pt x="1123950" y="27782"/>
                          <a:pt x="1136037" y="28351"/>
                          <a:pt x="1147763" y="30957"/>
                        </a:cubicBezTo>
                        <a:cubicBezTo>
                          <a:pt x="1150556" y="31578"/>
                          <a:pt x="1152577" y="34056"/>
                          <a:pt x="1154906" y="35719"/>
                        </a:cubicBezTo>
                        <a:cubicBezTo>
                          <a:pt x="1158136" y="38026"/>
                          <a:pt x="1161180" y="40587"/>
                          <a:pt x="1164431" y="42863"/>
                        </a:cubicBezTo>
                        <a:cubicBezTo>
                          <a:pt x="1178798" y="52920"/>
                          <a:pt x="1175382" y="50720"/>
                          <a:pt x="1188244" y="57150"/>
                        </a:cubicBezTo>
                        <a:cubicBezTo>
                          <a:pt x="1201738" y="56356"/>
                          <a:pt x="1215304" y="56379"/>
                          <a:pt x="1228725" y="54769"/>
                        </a:cubicBezTo>
                        <a:cubicBezTo>
                          <a:pt x="1247345" y="52535"/>
                          <a:pt x="1248909" y="47982"/>
                          <a:pt x="1266825" y="42863"/>
                        </a:cubicBezTo>
                        <a:cubicBezTo>
                          <a:pt x="1277007" y="39954"/>
                          <a:pt x="1287650" y="38802"/>
                          <a:pt x="1297781" y="35719"/>
                        </a:cubicBezTo>
                        <a:cubicBezTo>
                          <a:pt x="1305960" y="33230"/>
                          <a:pt x="1313525" y="29018"/>
                          <a:pt x="1321594" y="26194"/>
                        </a:cubicBezTo>
                        <a:cubicBezTo>
                          <a:pt x="1329416" y="23456"/>
                          <a:pt x="1337572" y="21751"/>
                          <a:pt x="1345406" y="19050"/>
                        </a:cubicBezTo>
                        <a:cubicBezTo>
                          <a:pt x="1401771" y="-386"/>
                          <a:pt x="1372817" y="5355"/>
                          <a:pt x="1404938" y="0"/>
                        </a:cubicBezTo>
                        <a:cubicBezTo>
                          <a:pt x="1409700" y="794"/>
                          <a:pt x="1415131" y="-177"/>
                          <a:pt x="1419225" y="2382"/>
                        </a:cubicBezTo>
                        <a:cubicBezTo>
                          <a:pt x="1424359" y="5591"/>
                          <a:pt x="1423397" y="14592"/>
                          <a:pt x="1426369" y="19050"/>
                        </a:cubicBezTo>
                        <a:cubicBezTo>
                          <a:pt x="1428237" y="21852"/>
                          <a:pt x="1431132" y="23813"/>
                          <a:pt x="1433513" y="26194"/>
                        </a:cubicBezTo>
                        <a:cubicBezTo>
                          <a:pt x="1442244" y="25400"/>
                          <a:pt x="1451235" y="26072"/>
                          <a:pt x="1459706" y="23813"/>
                        </a:cubicBezTo>
                        <a:cubicBezTo>
                          <a:pt x="1463541" y="22790"/>
                          <a:pt x="1465681" y="18444"/>
                          <a:pt x="1469231" y="16669"/>
                        </a:cubicBezTo>
                        <a:cubicBezTo>
                          <a:pt x="1473721" y="14424"/>
                          <a:pt x="1478585" y="12832"/>
                          <a:pt x="1483519" y="11907"/>
                        </a:cubicBezTo>
                        <a:cubicBezTo>
                          <a:pt x="1491359" y="10437"/>
                          <a:pt x="1499403" y="10406"/>
                          <a:pt x="1507331" y="9525"/>
                        </a:cubicBezTo>
                        <a:cubicBezTo>
                          <a:pt x="1587743" y="590"/>
                          <a:pt x="1522513" y="4763"/>
                          <a:pt x="1654969" y="4763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2" name="Freeform: Shape 68">
                    <a:extLst>
                      <a:ext uri="{FF2B5EF4-FFF2-40B4-BE49-F238E27FC236}">
                        <a16:creationId xmlns:a16="http://schemas.microsoft.com/office/drawing/2014/main" id="{D99439D5-793A-0397-B7D7-811C91CFC1B2}"/>
                      </a:ext>
                    </a:extLst>
                  </p:cNvPr>
                  <p:cNvSpPr/>
                  <p:nvPr/>
                </p:nvSpPr>
                <p:spPr>
                  <a:xfrm>
                    <a:off x="3378994" y="3046981"/>
                    <a:ext cx="907256" cy="33337"/>
                  </a:xfrm>
                  <a:custGeom>
                    <a:avLst/>
                    <a:gdLst>
                      <a:gd name="connsiteX0" fmla="*/ 0 w 907256"/>
                      <a:gd name="connsiteY0" fmla="*/ 0 h 33337"/>
                      <a:gd name="connsiteX1" fmla="*/ 102394 w 907256"/>
                      <a:gd name="connsiteY1" fmla="*/ 21431 h 33337"/>
                      <a:gd name="connsiteX2" fmla="*/ 207169 w 907256"/>
                      <a:gd name="connsiteY2" fmla="*/ 16669 h 33337"/>
                      <a:gd name="connsiteX3" fmla="*/ 226219 w 907256"/>
                      <a:gd name="connsiteY3" fmla="*/ 11906 h 33337"/>
                      <a:gd name="connsiteX4" fmla="*/ 254794 w 907256"/>
                      <a:gd name="connsiteY4" fmla="*/ 7144 h 33337"/>
                      <a:gd name="connsiteX5" fmla="*/ 266700 w 907256"/>
                      <a:gd name="connsiteY5" fmla="*/ 11906 h 33337"/>
                      <a:gd name="connsiteX6" fmla="*/ 283369 w 907256"/>
                      <a:gd name="connsiteY6" fmla="*/ 26194 h 33337"/>
                      <a:gd name="connsiteX7" fmla="*/ 300037 w 907256"/>
                      <a:gd name="connsiteY7" fmla="*/ 30956 h 33337"/>
                      <a:gd name="connsiteX8" fmla="*/ 411956 w 907256"/>
                      <a:gd name="connsiteY8" fmla="*/ 26194 h 33337"/>
                      <a:gd name="connsiteX9" fmla="*/ 488156 w 907256"/>
                      <a:gd name="connsiteY9" fmla="*/ 16669 h 33337"/>
                      <a:gd name="connsiteX10" fmla="*/ 535781 w 907256"/>
                      <a:gd name="connsiteY10" fmla="*/ 14287 h 33337"/>
                      <a:gd name="connsiteX11" fmla="*/ 626269 w 907256"/>
                      <a:gd name="connsiteY11" fmla="*/ 16669 h 33337"/>
                      <a:gd name="connsiteX12" fmla="*/ 638175 w 907256"/>
                      <a:gd name="connsiteY12" fmla="*/ 21431 h 33337"/>
                      <a:gd name="connsiteX13" fmla="*/ 645319 w 907256"/>
                      <a:gd name="connsiteY13" fmla="*/ 23812 h 33337"/>
                      <a:gd name="connsiteX14" fmla="*/ 652462 w 907256"/>
                      <a:gd name="connsiteY14" fmla="*/ 28575 h 33337"/>
                      <a:gd name="connsiteX15" fmla="*/ 669131 w 907256"/>
                      <a:gd name="connsiteY15" fmla="*/ 33337 h 33337"/>
                      <a:gd name="connsiteX16" fmla="*/ 742950 w 907256"/>
                      <a:gd name="connsiteY16" fmla="*/ 28575 h 33337"/>
                      <a:gd name="connsiteX17" fmla="*/ 778669 w 907256"/>
                      <a:gd name="connsiteY17" fmla="*/ 19050 h 33337"/>
                      <a:gd name="connsiteX18" fmla="*/ 833437 w 907256"/>
                      <a:gd name="connsiteY18" fmla="*/ 11906 h 33337"/>
                      <a:gd name="connsiteX19" fmla="*/ 907256 w 907256"/>
                      <a:gd name="connsiteY19" fmla="*/ 16669 h 33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907256" h="33337">
                        <a:moveTo>
                          <a:pt x="0" y="0"/>
                        </a:moveTo>
                        <a:cubicBezTo>
                          <a:pt x="34131" y="7144"/>
                          <a:pt x="67635" y="18634"/>
                          <a:pt x="102394" y="21431"/>
                        </a:cubicBezTo>
                        <a:cubicBezTo>
                          <a:pt x="137242" y="24235"/>
                          <a:pt x="172311" y="19350"/>
                          <a:pt x="207169" y="16669"/>
                        </a:cubicBezTo>
                        <a:cubicBezTo>
                          <a:pt x="213695" y="16167"/>
                          <a:pt x="219841" y="13378"/>
                          <a:pt x="226219" y="11906"/>
                        </a:cubicBezTo>
                        <a:cubicBezTo>
                          <a:pt x="237532" y="9295"/>
                          <a:pt x="242574" y="8890"/>
                          <a:pt x="254794" y="7144"/>
                        </a:cubicBezTo>
                        <a:cubicBezTo>
                          <a:pt x="258763" y="8731"/>
                          <a:pt x="263144" y="9535"/>
                          <a:pt x="266700" y="11906"/>
                        </a:cubicBezTo>
                        <a:cubicBezTo>
                          <a:pt x="284279" y="23625"/>
                          <a:pt x="268645" y="18832"/>
                          <a:pt x="283369" y="26194"/>
                        </a:cubicBezTo>
                        <a:cubicBezTo>
                          <a:pt x="286785" y="27902"/>
                          <a:pt x="296985" y="30193"/>
                          <a:pt x="300037" y="30956"/>
                        </a:cubicBezTo>
                        <a:lnTo>
                          <a:pt x="411956" y="26194"/>
                        </a:lnTo>
                        <a:cubicBezTo>
                          <a:pt x="453917" y="23571"/>
                          <a:pt x="448207" y="20093"/>
                          <a:pt x="488156" y="16669"/>
                        </a:cubicBezTo>
                        <a:cubicBezTo>
                          <a:pt x="503993" y="15312"/>
                          <a:pt x="519906" y="15081"/>
                          <a:pt x="535781" y="14287"/>
                        </a:cubicBezTo>
                        <a:cubicBezTo>
                          <a:pt x="565944" y="15081"/>
                          <a:pt x="596169" y="14569"/>
                          <a:pt x="626269" y="16669"/>
                        </a:cubicBezTo>
                        <a:cubicBezTo>
                          <a:pt x="630533" y="16966"/>
                          <a:pt x="634173" y="19930"/>
                          <a:pt x="638175" y="21431"/>
                        </a:cubicBezTo>
                        <a:cubicBezTo>
                          <a:pt x="640525" y="22312"/>
                          <a:pt x="642938" y="23018"/>
                          <a:pt x="645319" y="23812"/>
                        </a:cubicBezTo>
                        <a:cubicBezTo>
                          <a:pt x="647700" y="25400"/>
                          <a:pt x="649902" y="27295"/>
                          <a:pt x="652462" y="28575"/>
                        </a:cubicBezTo>
                        <a:cubicBezTo>
                          <a:pt x="655877" y="30282"/>
                          <a:pt x="666081" y="32575"/>
                          <a:pt x="669131" y="33337"/>
                        </a:cubicBezTo>
                        <a:cubicBezTo>
                          <a:pt x="693737" y="31750"/>
                          <a:pt x="718500" y="31764"/>
                          <a:pt x="742950" y="28575"/>
                        </a:cubicBezTo>
                        <a:cubicBezTo>
                          <a:pt x="755169" y="26981"/>
                          <a:pt x="766687" y="21926"/>
                          <a:pt x="778669" y="19050"/>
                        </a:cubicBezTo>
                        <a:cubicBezTo>
                          <a:pt x="804303" y="12897"/>
                          <a:pt x="805055" y="14089"/>
                          <a:pt x="833437" y="11906"/>
                        </a:cubicBezTo>
                        <a:cubicBezTo>
                          <a:pt x="858040" y="13546"/>
                          <a:pt x="882598" y="16669"/>
                          <a:pt x="907256" y="16669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3" name="Freeform: Shape 69">
                    <a:extLst>
                      <a:ext uri="{FF2B5EF4-FFF2-40B4-BE49-F238E27FC236}">
                        <a16:creationId xmlns:a16="http://schemas.microsoft.com/office/drawing/2014/main" id="{277AF43B-A7D1-6258-687C-EFA5B92898D3}"/>
                      </a:ext>
                    </a:extLst>
                  </p:cNvPr>
                  <p:cNvSpPr/>
                  <p:nvPr/>
                </p:nvSpPr>
                <p:spPr>
                  <a:xfrm>
                    <a:off x="3355181" y="3279280"/>
                    <a:ext cx="1435894" cy="76200"/>
                  </a:xfrm>
                  <a:custGeom>
                    <a:avLst/>
                    <a:gdLst>
                      <a:gd name="connsiteX0" fmla="*/ 0 w 1435894"/>
                      <a:gd name="connsiteY0" fmla="*/ 0 h 76200"/>
                      <a:gd name="connsiteX1" fmla="*/ 247650 w 1435894"/>
                      <a:gd name="connsiteY1" fmla="*/ 4763 h 76200"/>
                      <a:gd name="connsiteX2" fmla="*/ 276225 w 1435894"/>
                      <a:gd name="connsiteY2" fmla="*/ 9525 h 76200"/>
                      <a:gd name="connsiteX3" fmla="*/ 280988 w 1435894"/>
                      <a:gd name="connsiteY3" fmla="*/ 16669 h 76200"/>
                      <a:gd name="connsiteX4" fmla="*/ 300038 w 1435894"/>
                      <a:gd name="connsiteY4" fmla="*/ 21431 h 76200"/>
                      <a:gd name="connsiteX5" fmla="*/ 333375 w 1435894"/>
                      <a:gd name="connsiteY5" fmla="*/ 40481 h 76200"/>
                      <a:gd name="connsiteX6" fmla="*/ 352425 w 1435894"/>
                      <a:gd name="connsiteY6" fmla="*/ 50006 h 76200"/>
                      <a:gd name="connsiteX7" fmla="*/ 376238 w 1435894"/>
                      <a:gd name="connsiteY7" fmla="*/ 54769 h 76200"/>
                      <a:gd name="connsiteX8" fmla="*/ 388144 w 1435894"/>
                      <a:gd name="connsiteY8" fmla="*/ 59531 h 76200"/>
                      <a:gd name="connsiteX9" fmla="*/ 502444 w 1435894"/>
                      <a:gd name="connsiteY9" fmla="*/ 54769 h 76200"/>
                      <a:gd name="connsiteX10" fmla="*/ 545307 w 1435894"/>
                      <a:gd name="connsiteY10" fmla="*/ 38100 h 76200"/>
                      <a:gd name="connsiteX11" fmla="*/ 576263 w 1435894"/>
                      <a:gd name="connsiteY11" fmla="*/ 26194 h 76200"/>
                      <a:gd name="connsiteX12" fmla="*/ 583407 w 1435894"/>
                      <a:gd name="connsiteY12" fmla="*/ 33338 h 76200"/>
                      <a:gd name="connsiteX13" fmla="*/ 597694 w 1435894"/>
                      <a:gd name="connsiteY13" fmla="*/ 52388 h 76200"/>
                      <a:gd name="connsiteX14" fmla="*/ 616744 w 1435894"/>
                      <a:gd name="connsiteY14" fmla="*/ 66675 h 76200"/>
                      <a:gd name="connsiteX15" fmla="*/ 635794 w 1435894"/>
                      <a:gd name="connsiteY15" fmla="*/ 76200 h 76200"/>
                      <a:gd name="connsiteX16" fmla="*/ 752475 w 1435894"/>
                      <a:gd name="connsiteY16" fmla="*/ 66675 h 76200"/>
                      <a:gd name="connsiteX17" fmla="*/ 792957 w 1435894"/>
                      <a:gd name="connsiteY17" fmla="*/ 61913 h 76200"/>
                      <a:gd name="connsiteX18" fmla="*/ 869157 w 1435894"/>
                      <a:gd name="connsiteY18" fmla="*/ 57150 h 76200"/>
                      <a:gd name="connsiteX19" fmla="*/ 1107282 w 1435894"/>
                      <a:gd name="connsiteY19" fmla="*/ 61913 h 76200"/>
                      <a:gd name="connsiteX20" fmla="*/ 1138238 w 1435894"/>
                      <a:gd name="connsiteY20" fmla="*/ 66675 h 76200"/>
                      <a:gd name="connsiteX21" fmla="*/ 1150144 w 1435894"/>
                      <a:gd name="connsiteY21" fmla="*/ 71438 h 76200"/>
                      <a:gd name="connsiteX22" fmla="*/ 1197769 w 1435894"/>
                      <a:gd name="connsiteY22" fmla="*/ 69056 h 76200"/>
                      <a:gd name="connsiteX23" fmla="*/ 1212057 w 1435894"/>
                      <a:gd name="connsiteY23" fmla="*/ 61913 h 76200"/>
                      <a:gd name="connsiteX24" fmla="*/ 1219200 w 1435894"/>
                      <a:gd name="connsiteY24" fmla="*/ 59531 h 76200"/>
                      <a:gd name="connsiteX25" fmla="*/ 1228725 w 1435894"/>
                      <a:gd name="connsiteY25" fmla="*/ 52388 h 76200"/>
                      <a:gd name="connsiteX26" fmla="*/ 1243013 w 1435894"/>
                      <a:gd name="connsiteY26" fmla="*/ 47625 h 76200"/>
                      <a:gd name="connsiteX27" fmla="*/ 1283494 w 1435894"/>
                      <a:gd name="connsiteY27" fmla="*/ 42863 h 76200"/>
                      <a:gd name="connsiteX28" fmla="*/ 1362075 w 1435894"/>
                      <a:gd name="connsiteY28" fmla="*/ 35719 h 76200"/>
                      <a:gd name="connsiteX29" fmla="*/ 1390650 w 1435894"/>
                      <a:gd name="connsiteY29" fmla="*/ 30956 h 76200"/>
                      <a:gd name="connsiteX30" fmla="*/ 1428750 w 1435894"/>
                      <a:gd name="connsiteY30" fmla="*/ 23813 h 76200"/>
                      <a:gd name="connsiteX31" fmla="*/ 1435894 w 1435894"/>
                      <a:gd name="connsiteY31" fmla="*/ 21431 h 76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1435894" h="76200">
                        <a:moveTo>
                          <a:pt x="0" y="0"/>
                        </a:moveTo>
                        <a:lnTo>
                          <a:pt x="247650" y="4763"/>
                        </a:lnTo>
                        <a:cubicBezTo>
                          <a:pt x="260137" y="5097"/>
                          <a:pt x="265509" y="6846"/>
                          <a:pt x="276225" y="9525"/>
                        </a:cubicBezTo>
                        <a:cubicBezTo>
                          <a:pt x="277813" y="11906"/>
                          <a:pt x="278753" y="14881"/>
                          <a:pt x="280988" y="16669"/>
                        </a:cubicBezTo>
                        <a:cubicBezTo>
                          <a:pt x="283428" y="18621"/>
                          <a:pt x="299446" y="21313"/>
                          <a:pt x="300038" y="21431"/>
                        </a:cubicBezTo>
                        <a:cubicBezTo>
                          <a:pt x="320234" y="34896"/>
                          <a:pt x="309203" y="28395"/>
                          <a:pt x="333375" y="40481"/>
                        </a:cubicBezTo>
                        <a:cubicBezTo>
                          <a:pt x="333380" y="40483"/>
                          <a:pt x="352420" y="50005"/>
                          <a:pt x="352425" y="50006"/>
                        </a:cubicBezTo>
                        <a:cubicBezTo>
                          <a:pt x="366634" y="53559"/>
                          <a:pt x="358722" y="51850"/>
                          <a:pt x="376238" y="54769"/>
                        </a:cubicBezTo>
                        <a:cubicBezTo>
                          <a:pt x="380207" y="56356"/>
                          <a:pt x="383871" y="59436"/>
                          <a:pt x="388144" y="59531"/>
                        </a:cubicBezTo>
                        <a:cubicBezTo>
                          <a:pt x="457187" y="61065"/>
                          <a:pt x="458449" y="60268"/>
                          <a:pt x="502444" y="54769"/>
                        </a:cubicBezTo>
                        <a:cubicBezTo>
                          <a:pt x="558381" y="21206"/>
                          <a:pt x="498658" y="52678"/>
                          <a:pt x="545307" y="38100"/>
                        </a:cubicBezTo>
                        <a:cubicBezTo>
                          <a:pt x="605758" y="19209"/>
                          <a:pt x="535857" y="34274"/>
                          <a:pt x="576263" y="26194"/>
                        </a:cubicBezTo>
                        <a:cubicBezTo>
                          <a:pt x="578644" y="28575"/>
                          <a:pt x="581274" y="30732"/>
                          <a:pt x="583407" y="33338"/>
                        </a:cubicBezTo>
                        <a:cubicBezTo>
                          <a:pt x="588433" y="39481"/>
                          <a:pt x="592081" y="46775"/>
                          <a:pt x="597694" y="52388"/>
                        </a:cubicBezTo>
                        <a:cubicBezTo>
                          <a:pt x="615440" y="70134"/>
                          <a:pt x="598688" y="55390"/>
                          <a:pt x="616744" y="66675"/>
                        </a:cubicBezTo>
                        <a:cubicBezTo>
                          <a:pt x="632936" y="76795"/>
                          <a:pt x="619080" y="72022"/>
                          <a:pt x="635794" y="76200"/>
                        </a:cubicBezTo>
                        <a:lnTo>
                          <a:pt x="752475" y="66675"/>
                        </a:lnTo>
                        <a:cubicBezTo>
                          <a:pt x="766006" y="65445"/>
                          <a:pt x="779415" y="63018"/>
                          <a:pt x="792957" y="61913"/>
                        </a:cubicBezTo>
                        <a:cubicBezTo>
                          <a:pt x="818322" y="59842"/>
                          <a:pt x="843757" y="58738"/>
                          <a:pt x="869157" y="57150"/>
                        </a:cubicBezTo>
                        <a:lnTo>
                          <a:pt x="1107282" y="61913"/>
                        </a:lnTo>
                        <a:cubicBezTo>
                          <a:pt x="1115342" y="62135"/>
                          <a:pt x="1129309" y="63699"/>
                          <a:pt x="1138238" y="66675"/>
                        </a:cubicBezTo>
                        <a:cubicBezTo>
                          <a:pt x="1142293" y="68027"/>
                          <a:pt x="1146175" y="69850"/>
                          <a:pt x="1150144" y="71438"/>
                        </a:cubicBezTo>
                        <a:cubicBezTo>
                          <a:pt x="1166019" y="70644"/>
                          <a:pt x="1182059" y="71473"/>
                          <a:pt x="1197769" y="69056"/>
                        </a:cubicBezTo>
                        <a:cubicBezTo>
                          <a:pt x="1203032" y="68246"/>
                          <a:pt x="1207191" y="64076"/>
                          <a:pt x="1212057" y="61913"/>
                        </a:cubicBezTo>
                        <a:cubicBezTo>
                          <a:pt x="1214351" y="60894"/>
                          <a:pt x="1216819" y="60325"/>
                          <a:pt x="1219200" y="59531"/>
                        </a:cubicBezTo>
                        <a:cubicBezTo>
                          <a:pt x="1222375" y="57150"/>
                          <a:pt x="1225175" y="54163"/>
                          <a:pt x="1228725" y="52388"/>
                        </a:cubicBezTo>
                        <a:cubicBezTo>
                          <a:pt x="1233215" y="50143"/>
                          <a:pt x="1238250" y="49213"/>
                          <a:pt x="1243013" y="47625"/>
                        </a:cubicBezTo>
                        <a:cubicBezTo>
                          <a:pt x="1260723" y="41722"/>
                          <a:pt x="1247667" y="45422"/>
                          <a:pt x="1283494" y="42863"/>
                        </a:cubicBezTo>
                        <a:cubicBezTo>
                          <a:pt x="1357917" y="31412"/>
                          <a:pt x="1261763" y="45124"/>
                          <a:pt x="1362075" y="35719"/>
                        </a:cubicBezTo>
                        <a:cubicBezTo>
                          <a:pt x="1371689" y="34818"/>
                          <a:pt x="1381149" y="32683"/>
                          <a:pt x="1390650" y="30956"/>
                        </a:cubicBezTo>
                        <a:cubicBezTo>
                          <a:pt x="1453387" y="19549"/>
                          <a:pt x="1386086" y="30923"/>
                          <a:pt x="1428750" y="23813"/>
                        </a:cubicBezTo>
                        <a:lnTo>
                          <a:pt x="1435894" y="21431"/>
                        </a:ln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4" name="Freeform: Shape 70">
                    <a:extLst>
                      <a:ext uri="{FF2B5EF4-FFF2-40B4-BE49-F238E27FC236}">
                        <a16:creationId xmlns:a16="http://schemas.microsoft.com/office/drawing/2014/main" id="{EB1160AD-AC6B-9843-3832-B517AFFDA0BE}"/>
                      </a:ext>
                    </a:extLst>
                  </p:cNvPr>
                  <p:cNvSpPr/>
                  <p:nvPr/>
                </p:nvSpPr>
                <p:spPr>
                  <a:xfrm>
                    <a:off x="3350419" y="3509238"/>
                    <a:ext cx="1393031" cy="73819"/>
                  </a:xfrm>
                  <a:custGeom>
                    <a:avLst/>
                    <a:gdLst>
                      <a:gd name="connsiteX0" fmla="*/ 0 w 1393031"/>
                      <a:gd name="connsiteY0" fmla="*/ 30956 h 73819"/>
                      <a:gd name="connsiteX1" fmla="*/ 11906 w 1393031"/>
                      <a:gd name="connsiteY1" fmla="*/ 19050 h 73819"/>
                      <a:gd name="connsiteX2" fmla="*/ 26194 w 1393031"/>
                      <a:gd name="connsiteY2" fmla="*/ 14287 h 73819"/>
                      <a:gd name="connsiteX3" fmla="*/ 42862 w 1393031"/>
                      <a:gd name="connsiteY3" fmla="*/ 4762 h 73819"/>
                      <a:gd name="connsiteX4" fmla="*/ 57150 w 1393031"/>
                      <a:gd name="connsiteY4" fmla="*/ 0 h 73819"/>
                      <a:gd name="connsiteX5" fmla="*/ 92869 w 1393031"/>
                      <a:gd name="connsiteY5" fmla="*/ 4762 h 73819"/>
                      <a:gd name="connsiteX6" fmla="*/ 100012 w 1393031"/>
                      <a:gd name="connsiteY6" fmla="*/ 7144 h 73819"/>
                      <a:gd name="connsiteX7" fmla="*/ 107156 w 1393031"/>
                      <a:gd name="connsiteY7" fmla="*/ 11906 h 73819"/>
                      <a:gd name="connsiteX8" fmla="*/ 111919 w 1393031"/>
                      <a:gd name="connsiteY8" fmla="*/ 21431 h 73819"/>
                      <a:gd name="connsiteX9" fmla="*/ 133350 w 1393031"/>
                      <a:gd name="connsiteY9" fmla="*/ 38100 h 73819"/>
                      <a:gd name="connsiteX10" fmla="*/ 147637 w 1393031"/>
                      <a:gd name="connsiteY10" fmla="*/ 52387 h 73819"/>
                      <a:gd name="connsiteX11" fmla="*/ 150019 w 1393031"/>
                      <a:gd name="connsiteY11" fmla="*/ 59531 h 73819"/>
                      <a:gd name="connsiteX12" fmla="*/ 169069 w 1393031"/>
                      <a:gd name="connsiteY12" fmla="*/ 66675 h 73819"/>
                      <a:gd name="connsiteX13" fmla="*/ 200025 w 1393031"/>
                      <a:gd name="connsiteY13" fmla="*/ 50006 h 73819"/>
                      <a:gd name="connsiteX14" fmla="*/ 209550 w 1393031"/>
                      <a:gd name="connsiteY14" fmla="*/ 45244 h 73819"/>
                      <a:gd name="connsiteX15" fmla="*/ 228600 w 1393031"/>
                      <a:gd name="connsiteY15" fmla="*/ 35719 h 73819"/>
                      <a:gd name="connsiteX16" fmla="*/ 252412 w 1393031"/>
                      <a:gd name="connsiteY16" fmla="*/ 21431 h 73819"/>
                      <a:gd name="connsiteX17" fmla="*/ 259556 w 1393031"/>
                      <a:gd name="connsiteY17" fmla="*/ 16669 h 73819"/>
                      <a:gd name="connsiteX18" fmla="*/ 271462 w 1393031"/>
                      <a:gd name="connsiteY18" fmla="*/ 14287 h 73819"/>
                      <a:gd name="connsiteX19" fmla="*/ 295275 w 1393031"/>
                      <a:gd name="connsiteY19" fmla="*/ 16669 h 73819"/>
                      <a:gd name="connsiteX20" fmla="*/ 304800 w 1393031"/>
                      <a:gd name="connsiteY20" fmla="*/ 26194 h 73819"/>
                      <a:gd name="connsiteX21" fmla="*/ 314325 w 1393031"/>
                      <a:gd name="connsiteY21" fmla="*/ 30956 h 73819"/>
                      <a:gd name="connsiteX22" fmla="*/ 335756 w 1393031"/>
                      <a:gd name="connsiteY22" fmla="*/ 42862 h 73819"/>
                      <a:gd name="connsiteX23" fmla="*/ 347662 w 1393031"/>
                      <a:gd name="connsiteY23" fmla="*/ 45244 h 73819"/>
                      <a:gd name="connsiteX24" fmla="*/ 364331 w 1393031"/>
                      <a:gd name="connsiteY24" fmla="*/ 42862 h 73819"/>
                      <a:gd name="connsiteX25" fmla="*/ 378619 w 1393031"/>
                      <a:gd name="connsiteY25" fmla="*/ 33337 h 73819"/>
                      <a:gd name="connsiteX26" fmla="*/ 385762 w 1393031"/>
                      <a:gd name="connsiteY26" fmla="*/ 30956 h 73819"/>
                      <a:gd name="connsiteX27" fmla="*/ 438150 w 1393031"/>
                      <a:gd name="connsiteY27" fmla="*/ 33337 h 73819"/>
                      <a:gd name="connsiteX28" fmla="*/ 457200 w 1393031"/>
                      <a:gd name="connsiteY28" fmla="*/ 23812 h 73819"/>
                      <a:gd name="connsiteX29" fmla="*/ 464344 w 1393031"/>
                      <a:gd name="connsiteY29" fmla="*/ 21431 h 73819"/>
                      <a:gd name="connsiteX30" fmla="*/ 473869 w 1393031"/>
                      <a:gd name="connsiteY30" fmla="*/ 16669 h 73819"/>
                      <a:gd name="connsiteX31" fmla="*/ 488156 w 1393031"/>
                      <a:gd name="connsiteY31" fmla="*/ 28575 h 73819"/>
                      <a:gd name="connsiteX32" fmla="*/ 497681 w 1393031"/>
                      <a:gd name="connsiteY32" fmla="*/ 35719 h 73819"/>
                      <a:gd name="connsiteX33" fmla="*/ 507206 w 1393031"/>
                      <a:gd name="connsiteY33" fmla="*/ 38100 h 73819"/>
                      <a:gd name="connsiteX34" fmla="*/ 514350 w 1393031"/>
                      <a:gd name="connsiteY34" fmla="*/ 45244 h 73819"/>
                      <a:gd name="connsiteX35" fmla="*/ 523875 w 1393031"/>
                      <a:gd name="connsiteY35" fmla="*/ 50006 h 73819"/>
                      <a:gd name="connsiteX36" fmla="*/ 547687 w 1393031"/>
                      <a:gd name="connsiteY36" fmla="*/ 59531 h 73819"/>
                      <a:gd name="connsiteX37" fmla="*/ 719137 w 1393031"/>
                      <a:gd name="connsiteY37" fmla="*/ 54769 h 73819"/>
                      <a:gd name="connsiteX38" fmla="*/ 735806 w 1393031"/>
                      <a:gd name="connsiteY38" fmla="*/ 52387 h 73819"/>
                      <a:gd name="connsiteX39" fmla="*/ 742950 w 1393031"/>
                      <a:gd name="connsiteY39" fmla="*/ 47625 h 73819"/>
                      <a:gd name="connsiteX40" fmla="*/ 750094 w 1393031"/>
                      <a:gd name="connsiteY40" fmla="*/ 45244 h 73819"/>
                      <a:gd name="connsiteX41" fmla="*/ 781050 w 1393031"/>
                      <a:gd name="connsiteY41" fmla="*/ 54769 h 73819"/>
                      <a:gd name="connsiteX42" fmla="*/ 804862 w 1393031"/>
                      <a:gd name="connsiteY42" fmla="*/ 59531 h 73819"/>
                      <a:gd name="connsiteX43" fmla="*/ 888206 w 1393031"/>
                      <a:gd name="connsiteY43" fmla="*/ 57150 h 73819"/>
                      <a:gd name="connsiteX44" fmla="*/ 909637 w 1393031"/>
                      <a:gd name="connsiteY44" fmla="*/ 50006 h 73819"/>
                      <a:gd name="connsiteX45" fmla="*/ 923925 w 1393031"/>
                      <a:gd name="connsiteY45" fmla="*/ 47625 h 73819"/>
                      <a:gd name="connsiteX46" fmla="*/ 940594 w 1393031"/>
                      <a:gd name="connsiteY46" fmla="*/ 40481 h 73819"/>
                      <a:gd name="connsiteX47" fmla="*/ 959644 w 1393031"/>
                      <a:gd name="connsiteY47" fmla="*/ 35719 h 73819"/>
                      <a:gd name="connsiteX48" fmla="*/ 969169 w 1393031"/>
                      <a:gd name="connsiteY48" fmla="*/ 30956 h 73819"/>
                      <a:gd name="connsiteX49" fmla="*/ 995362 w 1393031"/>
                      <a:gd name="connsiteY49" fmla="*/ 26194 h 73819"/>
                      <a:gd name="connsiteX50" fmla="*/ 1035844 w 1393031"/>
                      <a:gd name="connsiteY50" fmla="*/ 19050 h 73819"/>
                      <a:gd name="connsiteX51" fmla="*/ 1047750 w 1393031"/>
                      <a:gd name="connsiteY51" fmla="*/ 14287 h 73819"/>
                      <a:gd name="connsiteX52" fmla="*/ 1140619 w 1393031"/>
                      <a:gd name="connsiteY52" fmla="*/ 14287 h 73819"/>
                      <a:gd name="connsiteX53" fmla="*/ 1154906 w 1393031"/>
                      <a:gd name="connsiteY53" fmla="*/ 23812 h 73819"/>
                      <a:gd name="connsiteX54" fmla="*/ 1171575 w 1393031"/>
                      <a:gd name="connsiteY54" fmla="*/ 35719 h 73819"/>
                      <a:gd name="connsiteX55" fmla="*/ 1178719 w 1393031"/>
                      <a:gd name="connsiteY55" fmla="*/ 38100 h 73819"/>
                      <a:gd name="connsiteX56" fmla="*/ 1183481 w 1393031"/>
                      <a:gd name="connsiteY56" fmla="*/ 45244 h 73819"/>
                      <a:gd name="connsiteX57" fmla="*/ 1190625 w 1393031"/>
                      <a:gd name="connsiteY57" fmla="*/ 47625 h 73819"/>
                      <a:gd name="connsiteX58" fmla="*/ 1197769 w 1393031"/>
                      <a:gd name="connsiteY58" fmla="*/ 52387 h 73819"/>
                      <a:gd name="connsiteX59" fmla="*/ 1207294 w 1393031"/>
                      <a:gd name="connsiteY59" fmla="*/ 59531 h 73819"/>
                      <a:gd name="connsiteX60" fmla="*/ 1214437 w 1393031"/>
                      <a:gd name="connsiteY60" fmla="*/ 66675 h 73819"/>
                      <a:gd name="connsiteX61" fmla="*/ 1221581 w 1393031"/>
                      <a:gd name="connsiteY61" fmla="*/ 69056 h 73819"/>
                      <a:gd name="connsiteX62" fmla="*/ 1231106 w 1393031"/>
                      <a:gd name="connsiteY62" fmla="*/ 73819 h 73819"/>
                      <a:gd name="connsiteX63" fmla="*/ 1288256 w 1393031"/>
                      <a:gd name="connsiteY63" fmla="*/ 71437 h 73819"/>
                      <a:gd name="connsiteX64" fmla="*/ 1295400 w 1393031"/>
                      <a:gd name="connsiteY64" fmla="*/ 64294 h 73819"/>
                      <a:gd name="connsiteX65" fmla="*/ 1307306 w 1393031"/>
                      <a:gd name="connsiteY65" fmla="*/ 59531 h 73819"/>
                      <a:gd name="connsiteX66" fmla="*/ 1321594 w 1393031"/>
                      <a:gd name="connsiteY66" fmla="*/ 47625 h 73819"/>
                      <a:gd name="connsiteX67" fmla="*/ 1333500 w 1393031"/>
                      <a:gd name="connsiteY67" fmla="*/ 42862 h 73819"/>
                      <a:gd name="connsiteX68" fmla="*/ 1350169 w 1393031"/>
                      <a:gd name="connsiteY68" fmla="*/ 30956 h 73819"/>
                      <a:gd name="connsiteX69" fmla="*/ 1371600 w 1393031"/>
                      <a:gd name="connsiteY69" fmla="*/ 21431 h 73819"/>
                      <a:gd name="connsiteX70" fmla="*/ 1378744 w 1393031"/>
                      <a:gd name="connsiteY70" fmla="*/ 19050 h 73819"/>
                      <a:gd name="connsiteX71" fmla="*/ 1393031 w 1393031"/>
                      <a:gd name="connsiteY71" fmla="*/ 23812 h 738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</a:cxnLst>
                    <a:rect l="l" t="t" r="r" b="b"/>
                    <a:pathLst>
                      <a:path w="1393031" h="73819">
                        <a:moveTo>
                          <a:pt x="0" y="30956"/>
                        </a:moveTo>
                        <a:cubicBezTo>
                          <a:pt x="3969" y="26987"/>
                          <a:pt x="7171" y="22063"/>
                          <a:pt x="11906" y="19050"/>
                        </a:cubicBezTo>
                        <a:cubicBezTo>
                          <a:pt x="16141" y="16355"/>
                          <a:pt x="26194" y="14287"/>
                          <a:pt x="26194" y="14287"/>
                        </a:cubicBezTo>
                        <a:cubicBezTo>
                          <a:pt x="36590" y="3891"/>
                          <a:pt x="29158" y="8873"/>
                          <a:pt x="42862" y="4762"/>
                        </a:cubicBezTo>
                        <a:cubicBezTo>
                          <a:pt x="47670" y="3319"/>
                          <a:pt x="57150" y="0"/>
                          <a:pt x="57150" y="0"/>
                        </a:cubicBezTo>
                        <a:cubicBezTo>
                          <a:pt x="77733" y="1871"/>
                          <a:pt x="78149" y="556"/>
                          <a:pt x="92869" y="4762"/>
                        </a:cubicBezTo>
                        <a:cubicBezTo>
                          <a:pt x="95282" y="5452"/>
                          <a:pt x="97767" y="6021"/>
                          <a:pt x="100012" y="7144"/>
                        </a:cubicBezTo>
                        <a:cubicBezTo>
                          <a:pt x="102572" y="8424"/>
                          <a:pt x="104775" y="10319"/>
                          <a:pt x="107156" y="11906"/>
                        </a:cubicBezTo>
                        <a:cubicBezTo>
                          <a:pt x="108744" y="15081"/>
                          <a:pt x="109409" y="18921"/>
                          <a:pt x="111919" y="21431"/>
                        </a:cubicBezTo>
                        <a:cubicBezTo>
                          <a:pt x="118318" y="27830"/>
                          <a:pt x="128330" y="30570"/>
                          <a:pt x="133350" y="38100"/>
                        </a:cubicBezTo>
                        <a:cubicBezTo>
                          <a:pt x="140313" y="48546"/>
                          <a:pt x="135822" y="43527"/>
                          <a:pt x="147637" y="52387"/>
                        </a:cubicBezTo>
                        <a:cubicBezTo>
                          <a:pt x="148431" y="54768"/>
                          <a:pt x="148451" y="57571"/>
                          <a:pt x="150019" y="59531"/>
                        </a:cubicBezTo>
                        <a:cubicBezTo>
                          <a:pt x="154692" y="65372"/>
                          <a:pt x="162613" y="65384"/>
                          <a:pt x="169069" y="66675"/>
                        </a:cubicBezTo>
                        <a:cubicBezTo>
                          <a:pt x="214361" y="44029"/>
                          <a:pt x="167622" y="68007"/>
                          <a:pt x="200025" y="50006"/>
                        </a:cubicBezTo>
                        <a:cubicBezTo>
                          <a:pt x="203128" y="48282"/>
                          <a:pt x="206540" y="47125"/>
                          <a:pt x="209550" y="45244"/>
                        </a:cubicBezTo>
                        <a:cubicBezTo>
                          <a:pt x="225742" y="35124"/>
                          <a:pt x="211886" y="39897"/>
                          <a:pt x="228600" y="35719"/>
                        </a:cubicBezTo>
                        <a:cubicBezTo>
                          <a:pt x="246180" y="22534"/>
                          <a:pt x="229484" y="34169"/>
                          <a:pt x="252412" y="21431"/>
                        </a:cubicBezTo>
                        <a:cubicBezTo>
                          <a:pt x="254914" y="20041"/>
                          <a:pt x="256876" y="17674"/>
                          <a:pt x="259556" y="16669"/>
                        </a:cubicBezTo>
                        <a:cubicBezTo>
                          <a:pt x="263346" y="15248"/>
                          <a:pt x="267493" y="15081"/>
                          <a:pt x="271462" y="14287"/>
                        </a:cubicBezTo>
                        <a:cubicBezTo>
                          <a:pt x="279400" y="15081"/>
                          <a:pt x="287763" y="13986"/>
                          <a:pt x="295275" y="16669"/>
                        </a:cubicBezTo>
                        <a:cubicBezTo>
                          <a:pt x="299504" y="18179"/>
                          <a:pt x="301208" y="23500"/>
                          <a:pt x="304800" y="26194"/>
                        </a:cubicBezTo>
                        <a:cubicBezTo>
                          <a:pt x="307640" y="28324"/>
                          <a:pt x="311281" y="29130"/>
                          <a:pt x="314325" y="30956"/>
                        </a:cubicBezTo>
                        <a:cubicBezTo>
                          <a:pt x="327000" y="38561"/>
                          <a:pt x="324805" y="40124"/>
                          <a:pt x="335756" y="42862"/>
                        </a:cubicBezTo>
                        <a:cubicBezTo>
                          <a:pt x="339682" y="43844"/>
                          <a:pt x="343693" y="44450"/>
                          <a:pt x="347662" y="45244"/>
                        </a:cubicBezTo>
                        <a:cubicBezTo>
                          <a:pt x="353218" y="44450"/>
                          <a:pt x="359092" y="44877"/>
                          <a:pt x="364331" y="42862"/>
                        </a:cubicBezTo>
                        <a:cubicBezTo>
                          <a:pt x="369673" y="40807"/>
                          <a:pt x="373615" y="36117"/>
                          <a:pt x="378619" y="33337"/>
                        </a:cubicBezTo>
                        <a:cubicBezTo>
                          <a:pt x="380813" y="32118"/>
                          <a:pt x="383381" y="31750"/>
                          <a:pt x="385762" y="30956"/>
                        </a:cubicBezTo>
                        <a:cubicBezTo>
                          <a:pt x="418947" y="37594"/>
                          <a:pt x="401508" y="36391"/>
                          <a:pt x="438150" y="33337"/>
                        </a:cubicBezTo>
                        <a:cubicBezTo>
                          <a:pt x="461948" y="28578"/>
                          <a:pt x="440047" y="35247"/>
                          <a:pt x="457200" y="23812"/>
                        </a:cubicBezTo>
                        <a:cubicBezTo>
                          <a:pt x="459289" y="22420"/>
                          <a:pt x="462037" y="22420"/>
                          <a:pt x="464344" y="21431"/>
                        </a:cubicBezTo>
                        <a:cubicBezTo>
                          <a:pt x="467607" y="20033"/>
                          <a:pt x="470694" y="18256"/>
                          <a:pt x="473869" y="16669"/>
                        </a:cubicBezTo>
                        <a:cubicBezTo>
                          <a:pt x="484986" y="27786"/>
                          <a:pt x="476553" y="20287"/>
                          <a:pt x="488156" y="28575"/>
                        </a:cubicBezTo>
                        <a:cubicBezTo>
                          <a:pt x="491385" y="30882"/>
                          <a:pt x="494131" y="33944"/>
                          <a:pt x="497681" y="35719"/>
                        </a:cubicBezTo>
                        <a:cubicBezTo>
                          <a:pt x="500608" y="37183"/>
                          <a:pt x="504031" y="37306"/>
                          <a:pt x="507206" y="38100"/>
                        </a:cubicBezTo>
                        <a:cubicBezTo>
                          <a:pt x="509587" y="40481"/>
                          <a:pt x="511610" y="43287"/>
                          <a:pt x="514350" y="45244"/>
                        </a:cubicBezTo>
                        <a:cubicBezTo>
                          <a:pt x="517239" y="47307"/>
                          <a:pt x="520612" y="48608"/>
                          <a:pt x="523875" y="50006"/>
                        </a:cubicBezTo>
                        <a:cubicBezTo>
                          <a:pt x="531733" y="53373"/>
                          <a:pt x="539750" y="56356"/>
                          <a:pt x="547687" y="59531"/>
                        </a:cubicBezTo>
                        <a:lnTo>
                          <a:pt x="719137" y="54769"/>
                        </a:lnTo>
                        <a:cubicBezTo>
                          <a:pt x="724746" y="54556"/>
                          <a:pt x="730430" y="54000"/>
                          <a:pt x="735806" y="52387"/>
                        </a:cubicBezTo>
                        <a:cubicBezTo>
                          <a:pt x="738547" y="51565"/>
                          <a:pt x="740390" y="48905"/>
                          <a:pt x="742950" y="47625"/>
                        </a:cubicBezTo>
                        <a:cubicBezTo>
                          <a:pt x="745195" y="46503"/>
                          <a:pt x="747713" y="46038"/>
                          <a:pt x="750094" y="45244"/>
                        </a:cubicBezTo>
                        <a:cubicBezTo>
                          <a:pt x="775902" y="49545"/>
                          <a:pt x="752984" y="44563"/>
                          <a:pt x="781050" y="54769"/>
                        </a:cubicBezTo>
                        <a:cubicBezTo>
                          <a:pt x="787060" y="56954"/>
                          <a:pt x="799442" y="58628"/>
                          <a:pt x="804862" y="59531"/>
                        </a:cubicBezTo>
                        <a:cubicBezTo>
                          <a:pt x="832643" y="58737"/>
                          <a:pt x="860527" y="59666"/>
                          <a:pt x="888206" y="57150"/>
                        </a:cubicBezTo>
                        <a:cubicBezTo>
                          <a:pt x="895705" y="56468"/>
                          <a:pt x="902361" y="51946"/>
                          <a:pt x="909637" y="50006"/>
                        </a:cubicBezTo>
                        <a:cubicBezTo>
                          <a:pt x="914302" y="48762"/>
                          <a:pt x="919162" y="48419"/>
                          <a:pt x="923925" y="47625"/>
                        </a:cubicBezTo>
                        <a:cubicBezTo>
                          <a:pt x="929481" y="45244"/>
                          <a:pt x="934859" y="42393"/>
                          <a:pt x="940594" y="40481"/>
                        </a:cubicBezTo>
                        <a:cubicBezTo>
                          <a:pt x="946804" y="38411"/>
                          <a:pt x="959644" y="35719"/>
                          <a:pt x="959644" y="35719"/>
                        </a:cubicBezTo>
                        <a:cubicBezTo>
                          <a:pt x="962819" y="34131"/>
                          <a:pt x="965801" y="32079"/>
                          <a:pt x="969169" y="30956"/>
                        </a:cubicBezTo>
                        <a:cubicBezTo>
                          <a:pt x="972999" y="29679"/>
                          <a:pt x="992365" y="26793"/>
                          <a:pt x="995362" y="26194"/>
                        </a:cubicBezTo>
                        <a:cubicBezTo>
                          <a:pt x="1031244" y="19017"/>
                          <a:pt x="1002359" y="23235"/>
                          <a:pt x="1035844" y="19050"/>
                        </a:cubicBezTo>
                        <a:cubicBezTo>
                          <a:pt x="1039813" y="17462"/>
                          <a:pt x="1043515" y="14865"/>
                          <a:pt x="1047750" y="14287"/>
                        </a:cubicBezTo>
                        <a:cubicBezTo>
                          <a:pt x="1080972" y="9757"/>
                          <a:pt x="1106684" y="12745"/>
                          <a:pt x="1140619" y="14287"/>
                        </a:cubicBezTo>
                        <a:cubicBezTo>
                          <a:pt x="1145381" y="17462"/>
                          <a:pt x="1150327" y="20378"/>
                          <a:pt x="1154906" y="23812"/>
                        </a:cubicBezTo>
                        <a:cubicBezTo>
                          <a:pt x="1157062" y="25429"/>
                          <a:pt x="1168094" y="33979"/>
                          <a:pt x="1171575" y="35719"/>
                        </a:cubicBezTo>
                        <a:cubicBezTo>
                          <a:pt x="1173820" y="36842"/>
                          <a:pt x="1176338" y="37306"/>
                          <a:pt x="1178719" y="38100"/>
                        </a:cubicBezTo>
                        <a:cubicBezTo>
                          <a:pt x="1180306" y="40481"/>
                          <a:pt x="1181246" y="43456"/>
                          <a:pt x="1183481" y="45244"/>
                        </a:cubicBezTo>
                        <a:cubicBezTo>
                          <a:pt x="1185441" y="46812"/>
                          <a:pt x="1188380" y="46503"/>
                          <a:pt x="1190625" y="47625"/>
                        </a:cubicBezTo>
                        <a:cubicBezTo>
                          <a:pt x="1193185" y="48905"/>
                          <a:pt x="1195440" y="50724"/>
                          <a:pt x="1197769" y="52387"/>
                        </a:cubicBezTo>
                        <a:cubicBezTo>
                          <a:pt x="1200999" y="54694"/>
                          <a:pt x="1204281" y="56948"/>
                          <a:pt x="1207294" y="59531"/>
                        </a:cubicBezTo>
                        <a:cubicBezTo>
                          <a:pt x="1209851" y="61723"/>
                          <a:pt x="1211635" y="64807"/>
                          <a:pt x="1214437" y="66675"/>
                        </a:cubicBezTo>
                        <a:cubicBezTo>
                          <a:pt x="1216526" y="68067"/>
                          <a:pt x="1219274" y="68067"/>
                          <a:pt x="1221581" y="69056"/>
                        </a:cubicBezTo>
                        <a:cubicBezTo>
                          <a:pt x="1224844" y="70454"/>
                          <a:pt x="1227931" y="72231"/>
                          <a:pt x="1231106" y="73819"/>
                        </a:cubicBezTo>
                        <a:cubicBezTo>
                          <a:pt x="1250156" y="73025"/>
                          <a:pt x="1269395" y="74231"/>
                          <a:pt x="1288256" y="71437"/>
                        </a:cubicBezTo>
                        <a:cubicBezTo>
                          <a:pt x="1291587" y="70944"/>
                          <a:pt x="1292544" y="66079"/>
                          <a:pt x="1295400" y="64294"/>
                        </a:cubicBezTo>
                        <a:cubicBezTo>
                          <a:pt x="1299025" y="62029"/>
                          <a:pt x="1303337" y="61119"/>
                          <a:pt x="1307306" y="59531"/>
                        </a:cubicBezTo>
                        <a:cubicBezTo>
                          <a:pt x="1312069" y="55562"/>
                          <a:pt x="1316364" y="50953"/>
                          <a:pt x="1321594" y="47625"/>
                        </a:cubicBezTo>
                        <a:cubicBezTo>
                          <a:pt x="1325200" y="45330"/>
                          <a:pt x="1330080" y="45427"/>
                          <a:pt x="1333500" y="42862"/>
                        </a:cubicBezTo>
                        <a:cubicBezTo>
                          <a:pt x="1353231" y="28063"/>
                          <a:pt x="1328034" y="36489"/>
                          <a:pt x="1350169" y="30956"/>
                        </a:cubicBezTo>
                        <a:cubicBezTo>
                          <a:pt x="1361488" y="23410"/>
                          <a:pt x="1354598" y="27098"/>
                          <a:pt x="1371600" y="21431"/>
                        </a:cubicBezTo>
                        <a:lnTo>
                          <a:pt x="1378744" y="19050"/>
                        </a:lnTo>
                        <a:cubicBezTo>
                          <a:pt x="1389991" y="21861"/>
                          <a:pt x="1385342" y="19967"/>
                          <a:pt x="1393031" y="23812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5" name="Freeform: Shape 71">
                    <a:extLst>
                      <a:ext uri="{FF2B5EF4-FFF2-40B4-BE49-F238E27FC236}">
                        <a16:creationId xmlns:a16="http://schemas.microsoft.com/office/drawing/2014/main" id="{DFEEDB69-B177-A34F-8C7D-4F12C7E80389}"/>
                      </a:ext>
                    </a:extLst>
                  </p:cNvPr>
                  <p:cNvSpPr/>
                  <p:nvPr/>
                </p:nvSpPr>
                <p:spPr>
                  <a:xfrm>
                    <a:off x="3385458" y="3951104"/>
                    <a:ext cx="645319" cy="55235"/>
                  </a:xfrm>
                  <a:custGeom>
                    <a:avLst/>
                    <a:gdLst>
                      <a:gd name="connsiteX0" fmla="*/ 0 w 645319"/>
                      <a:gd name="connsiteY0" fmla="*/ 14287 h 55235"/>
                      <a:gd name="connsiteX1" fmla="*/ 61913 w 645319"/>
                      <a:gd name="connsiteY1" fmla="*/ 11906 h 55235"/>
                      <a:gd name="connsiteX2" fmla="*/ 104775 w 645319"/>
                      <a:gd name="connsiteY2" fmla="*/ 4762 h 55235"/>
                      <a:gd name="connsiteX3" fmla="*/ 128588 w 645319"/>
                      <a:gd name="connsiteY3" fmla="*/ 2381 h 55235"/>
                      <a:gd name="connsiteX4" fmla="*/ 176213 w 645319"/>
                      <a:gd name="connsiteY4" fmla="*/ 4762 h 55235"/>
                      <a:gd name="connsiteX5" fmla="*/ 180975 w 645319"/>
                      <a:gd name="connsiteY5" fmla="*/ 11906 h 55235"/>
                      <a:gd name="connsiteX6" fmla="*/ 192882 w 645319"/>
                      <a:gd name="connsiteY6" fmla="*/ 30956 h 55235"/>
                      <a:gd name="connsiteX7" fmla="*/ 195263 w 645319"/>
                      <a:gd name="connsiteY7" fmla="*/ 38100 h 55235"/>
                      <a:gd name="connsiteX8" fmla="*/ 211932 w 645319"/>
                      <a:gd name="connsiteY8" fmla="*/ 45244 h 55235"/>
                      <a:gd name="connsiteX9" fmla="*/ 223838 w 645319"/>
                      <a:gd name="connsiteY9" fmla="*/ 52387 h 55235"/>
                      <a:gd name="connsiteX10" fmla="*/ 292894 w 645319"/>
                      <a:gd name="connsiteY10" fmla="*/ 47625 h 55235"/>
                      <a:gd name="connsiteX11" fmla="*/ 335757 w 645319"/>
                      <a:gd name="connsiteY11" fmla="*/ 38100 h 55235"/>
                      <a:gd name="connsiteX12" fmla="*/ 416719 w 645319"/>
                      <a:gd name="connsiteY12" fmla="*/ 30956 h 55235"/>
                      <a:gd name="connsiteX13" fmla="*/ 450057 w 645319"/>
                      <a:gd name="connsiteY13" fmla="*/ 26194 h 55235"/>
                      <a:gd name="connsiteX14" fmla="*/ 607219 w 645319"/>
                      <a:gd name="connsiteY14" fmla="*/ 16669 h 55235"/>
                      <a:gd name="connsiteX15" fmla="*/ 626269 w 645319"/>
                      <a:gd name="connsiteY15" fmla="*/ 9525 h 55235"/>
                      <a:gd name="connsiteX16" fmla="*/ 635794 w 645319"/>
                      <a:gd name="connsiteY16" fmla="*/ 7144 h 55235"/>
                      <a:gd name="connsiteX17" fmla="*/ 645319 w 645319"/>
                      <a:gd name="connsiteY17" fmla="*/ 0 h 552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645319" h="55235">
                        <a:moveTo>
                          <a:pt x="0" y="14287"/>
                        </a:moveTo>
                        <a:cubicBezTo>
                          <a:pt x="20638" y="13493"/>
                          <a:pt x="41296" y="13119"/>
                          <a:pt x="61913" y="11906"/>
                        </a:cubicBezTo>
                        <a:cubicBezTo>
                          <a:pt x="82391" y="10702"/>
                          <a:pt x="83042" y="8022"/>
                          <a:pt x="104775" y="4762"/>
                        </a:cubicBezTo>
                        <a:cubicBezTo>
                          <a:pt x="112664" y="3579"/>
                          <a:pt x="120650" y="3175"/>
                          <a:pt x="128588" y="2381"/>
                        </a:cubicBezTo>
                        <a:cubicBezTo>
                          <a:pt x="144463" y="3175"/>
                          <a:pt x="160575" y="1919"/>
                          <a:pt x="176213" y="4762"/>
                        </a:cubicBezTo>
                        <a:cubicBezTo>
                          <a:pt x="179029" y="5274"/>
                          <a:pt x="179813" y="9291"/>
                          <a:pt x="180975" y="11906"/>
                        </a:cubicBezTo>
                        <a:cubicBezTo>
                          <a:pt x="189327" y="30698"/>
                          <a:pt x="180031" y="22390"/>
                          <a:pt x="192882" y="30956"/>
                        </a:cubicBezTo>
                        <a:cubicBezTo>
                          <a:pt x="193676" y="33337"/>
                          <a:pt x="193695" y="36140"/>
                          <a:pt x="195263" y="38100"/>
                        </a:cubicBezTo>
                        <a:cubicBezTo>
                          <a:pt x="199373" y="43237"/>
                          <a:pt x="206214" y="43814"/>
                          <a:pt x="211932" y="45244"/>
                        </a:cubicBezTo>
                        <a:cubicBezTo>
                          <a:pt x="215901" y="47625"/>
                          <a:pt x="219609" y="50507"/>
                          <a:pt x="223838" y="52387"/>
                        </a:cubicBezTo>
                        <a:cubicBezTo>
                          <a:pt x="242773" y="60802"/>
                          <a:pt x="291055" y="47924"/>
                          <a:pt x="292894" y="47625"/>
                        </a:cubicBezTo>
                        <a:cubicBezTo>
                          <a:pt x="307340" y="45273"/>
                          <a:pt x="321331" y="40573"/>
                          <a:pt x="335757" y="38100"/>
                        </a:cubicBezTo>
                        <a:cubicBezTo>
                          <a:pt x="363923" y="33271"/>
                          <a:pt x="388282" y="32629"/>
                          <a:pt x="416719" y="30956"/>
                        </a:cubicBezTo>
                        <a:cubicBezTo>
                          <a:pt x="427832" y="29369"/>
                          <a:pt x="438851" y="26853"/>
                          <a:pt x="450057" y="26194"/>
                        </a:cubicBezTo>
                        <a:cubicBezTo>
                          <a:pt x="616220" y="16420"/>
                          <a:pt x="530049" y="29529"/>
                          <a:pt x="607219" y="16669"/>
                        </a:cubicBezTo>
                        <a:cubicBezTo>
                          <a:pt x="613569" y="14288"/>
                          <a:pt x="619835" y="11670"/>
                          <a:pt x="626269" y="9525"/>
                        </a:cubicBezTo>
                        <a:cubicBezTo>
                          <a:pt x="629374" y="8490"/>
                          <a:pt x="632786" y="8433"/>
                          <a:pt x="635794" y="7144"/>
                        </a:cubicBezTo>
                        <a:cubicBezTo>
                          <a:pt x="640506" y="5125"/>
                          <a:pt x="642234" y="3085"/>
                          <a:pt x="645319" y="0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6" name="Freeform: Shape 72">
                    <a:extLst>
                      <a:ext uri="{FF2B5EF4-FFF2-40B4-BE49-F238E27FC236}">
                        <a16:creationId xmlns:a16="http://schemas.microsoft.com/office/drawing/2014/main" id="{FCF0679E-166E-5A7C-4E1E-3AE76618F36C}"/>
                      </a:ext>
                    </a:extLst>
                  </p:cNvPr>
                  <p:cNvSpPr/>
                  <p:nvPr/>
                </p:nvSpPr>
                <p:spPr>
                  <a:xfrm>
                    <a:off x="3376613" y="3708282"/>
                    <a:ext cx="1421606" cy="80963"/>
                  </a:xfrm>
                  <a:custGeom>
                    <a:avLst/>
                    <a:gdLst>
                      <a:gd name="connsiteX0" fmla="*/ 0 w 1421606"/>
                      <a:gd name="connsiteY0" fmla="*/ 45244 h 80963"/>
                      <a:gd name="connsiteX1" fmla="*/ 11906 w 1421606"/>
                      <a:gd name="connsiteY1" fmla="*/ 47625 h 80963"/>
                      <a:gd name="connsiteX2" fmla="*/ 21431 w 1421606"/>
                      <a:gd name="connsiteY2" fmla="*/ 52388 h 80963"/>
                      <a:gd name="connsiteX3" fmla="*/ 42862 w 1421606"/>
                      <a:gd name="connsiteY3" fmla="*/ 59532 h 80963"/>
                      <a:gd name="connsiteX4" fmla="*/ 83343 w 1421606"/>
                      <a:gd name="connsiteY4" fmla="*/ 57150 h 80963"/>
                      <a:gd name="connsiteX5" fmla="*/ 90487 w 1421606"/>
                      <a:gd name="connsiteY5" fmla="*/ 47625 h 80963"/>
                      <a:gd name="connsiteX6" fmla="*/ 104775 w 1421606"/>
                      <a:gd name="connsiteY6" fmla="*/ 38100 h 80963"/>
                      <a:gd name="connsiteX7" fmla="*/ 114300 w 1421606"/>
                      <a:gd name="connsiteY7" fmla="*/ 30957 h 80963"/>
                      <a:gd name="connsiteX8" fmla="*/ 123825 w 1421606"/>
                      <a:gd name="connsiteY8" fmla="*/ 21432 h 80963"/>
                      <a:gd name="connsiteX9" fmla="*/ 133350 w 1421606"/>
                      <a:gd name="connsiteY9" fmla="*/ 16669 h 80963"/>
                      <a:gd name="connsiteX10" fmla="*/ 157162 w 1421606"/>
                      <a:gd name="connsiteY10" fmla="*/ 0 h 80963"/>
                      <a:gd name="connsiteX11" fmla="*/ 178593 w 1421606"/>
                      <a:gd name="connsiteY11" fmla="*/ 2382 h 80963"/>
                      <a:gd name="connsiteX12" fmla="*/ 192881 w 1421606"/>
                      <a:gd name="connsiteY12" fmla="*/ 11907 h 80963"/>
                      <a:gd name="connsiteX13" fmla="*/ 223837 w 1421606"/>
                      <a:gd name="connsiteY13" fmla="*/ 30957 h 80963"/>
                      <a:gd name="connsiteX14" fmla="*/ 235743 w 1421606"/>
                      <a:gd name="connsiteY14" fmla="*/ 42863 h 80963"/>
                      <a:gd name="connsiteX15" fmla="*/ 254793 w 1421606"/>
                      <a:gd name="connsiteY15" fmla="*/ 47625 h 80963"/>
                      <a:gd name="connsiteX16" fmla="*/ 283368 w 1421606"/>
                      <a:gd name="connsiteY16" fmla="*/ 42863 h 80963"/>
                      <a:gd name="connsiteX17" fmla="*/ 302418 w 1421606"/>
                      <a:gd name="connsiteY17" fmla="*/ 30957 h 80963"/>
                      <a:gd name="connsiteX18" fmla="*/ 321468 w 1421606"/>
                      <a:gd name="connsiteY18" fmla="*/ 21432 h 80963"/>
                      <a:gd name="connsiteX19" fmla="*/ 335756 w 1421606"/>
                      <a:gd name="connsiteY19" fmla="*/ 16669 h 80963"/>
                      <a:gd name="connsiteX20" fmla="*/ 340518 w 1421606"/>
                      <a:gd name="connsiteY20" fmla="*/ 23813 h 80963"/>
                      <a:gd name="connsiteX21" fmla="*/ 359568 w 1421606"/>
                      <a:gd name="connsiteY21" fmla="*/ 40482 h 80963"/>
                      <a:gd name="connsiteX22" fmla="*/ 369093 w 1421606"/>
                      <a:gd name="connsiteY22" fmla="*/ 45244 h 80963"/>
                      <a:gd name="connsiteX23" fmla="*/ 381000 w 1421606"/>
                      <a:gd name="connsiteY23" fmla="*/ 52388 h 80963"/>
                      <a:gd name="connsiteX24" fmla="*/ 447675 w 1421606"/>
                      <a:gd name="connsiteY24" fmla="*/ 54769 h 80963"/>
                      <a:gd name="connsiteX25" fmla="*/ 457200 w 1421606"/>
                      <a:gd name="connsiteY25" fmla="*/ 59532 h 80963"/>
                      <a:gd name="connsiteX26" fmla="*/ 471487 w 1421606"/>
                      <a:gd name="connsiteY26" fmla="*/ 61913 h 80963"/>
                      <a:gd name="connsiteX27" fmla="*/ 481012 w 1421606"/>
                      <a:gd name="connsiteY27" fmla="*/ 69057 h 80963"/>
                      <a:gd name="connsiteX28" fmla="*/ 490537 w 1421606"/>
                      <a:gd name="connsiteY28" fmla="*/ 71438 h 80963"/>
                      <a:gd name="connsiteX29" fmla="*/ 500062 w 1421606"/>
                      <a:gd name="connsiteY29" fmla="*/ 76200 h 80963"/>
                      <a:gd name="connsiteX30" fmla="*/ 511968 w 1421606"/>
                      <a:gd name="connsiteY30" fmla="*/ 80963 h 80963"/>
                      <a:gd name="connsiteX31" fmla="*/ 688181 w 1421606"/>
                      <a:gd name="connsiteY31" fmla="*/ 80963 h 80963"/>
                      <a:gd name="connsiteX32" fmla="*/ 823912 w 1421606"/>
                      <a:gd name="connsiteY32" fmla="*/ 78582 h 80963"/>
                      <a:gd name="connsiteX33" fmla="*/ 845343 w 1421606"/>
                      <a:gd name="connsiteY33" fmla="*/ 69057 h 80963"/>
                      <a:gd name="connsiteX34" fmla="*/ 864393 w 1421606"/>
                      <a:gd name="connsiteY34" fmla="*/ 59532 h 80963"/>
                      <a:gd name="connsiteX35" fmla="*/ 878681 w 1421606"/>
                      <a:gd name="connsiteY35" fmla="*/ 47625 h 80963"/>
                      <a:gd name="connsiteX36" fmla="*/ 883443 w 1421606"/>
                      <a:gd name="connsiteY36" fmla="*/ 40482 h 80963"/>
                      <a:gd name="connsiteX37" fmla="*/ 926306 w 1421606"/>
                      <a:gd name="connsiteY37" fmla="*/ 33338 h 80963"/>
                      <a:gd name="connsiteX38" fmla="*/ 962025 w 1421606"/>
                      <a:gd name="connsiteY38" fmla="*/ 35719 h 80963"/>
                      <a:gd name="connsiteX39" fmla="*/ 969168 w 1421606"/>
                      <a:gd name="connsiteY39" fmla="*/ 40482 h 80963"/>
                      <a:gd name="connsiteX40" fmla="*/ 1140618 w 1421606"/>
                      <a:gd name="connsiteY40" fmla="*/ 42863 h 80963"/>
                      <a:gd name="connsiteX41" fmla="*/ 1154906 w 1421606"/>
                      <a:gd name="connsiteY41" fmla="*/ 45244 h 80963"/>
                      <a:gd name="connsiteX42" fmla="*/ 1173956 w 1421606"/>
                      <a:gd name="connsiteY42" fmla="*/ 50007 h 80963"/>
                      <a:gd name="connsiteX43" fmla="*/ 1212056 w 1421606"/>
                      <a:gd name="connsiteY43" fmla="*/ 54769 h 80963"/>
                      <a:gd name="connsiteX44" fmla="*/ 1226343 w 1421606"/>
                      <a:gd name="connsiteY44" fmla="*/ 57150 h 80963"/>
                      <a:gd name="connsiteX45" fmla="*/ 1276350 w 1421606"/>
                      <a:gd name="connsiteY45" fmla="*/ 64294 h 80963"/>
                      <a:gd name="connsiteX46" fmla="*/ 1373981 w 1421606"/>
                      <a:gd name="connsiteY46" fmla="*/ 59532 h 80963"/>
                      <a:gd name="connsiteX47" fmla="*/ 1400175 w 1421606"/>
                      <a:gd name="connsiteY47" fmla="*/ 54769 h 80963"/>
                      <a:gd name="connsiteX48" fmla="*/ 1414462 w 1421606"/>
                      <a:gd name="connsiteY48" fmla="*/ 50007 h 80963"/>
                      <a:gd name="connsiteX49" fmla="*/ 1421606 w 1421606"/>
                      <a:gd name="connsiteY49" fmla="*/ 47625 h 8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</a:cxnLst>
                    <a:rect l="l" t="t" r="r" b="b"/>
                    <a:pathLst>
                      <a:path w="1421606" h="80963">
                        <a:moveTo>
                          <a:pt x="0" y="45244"/>
                        </a:moveTo>
                        <a:cubicBezTo>
                          <a:pt x="3969" y="46038"/>
                          <a:pt x="8066" y="46345"/>
                          <a:pt x="11906" y="47625"/>
                        </a:cubicBezTo>
                        <a:cubicBezTo>
                          <a:pt x="15274" y="48748"/>
                          <a:pt x="18187" y="50946"/>
                          <a:pt x="21431" y="52388"/>
                        </a:cubicBezTo>
                        <a:cubicBezTo>
                          <a:pt x="32956" y="57510"/>
                          <a:pt x="31809" y="56768"/>
                          <a:pt x="42862" y="59532"/>
                        </a:cubicBezTo>
                        <a:cubicBezTo>
                          <a:pt x="56356" y="58738"/>
                          <a:pt x="70230" y="60429"/>
                          <a:pt x="83343" y="57150"/>
                        </a:cubicBezTo>
                        <a:cubicBezTo>
                          <a:pt x="87193" y="56187"/>
                          <a:pt x="87521" y="50262"/>
                          <a:pt x="90487" y="47625"/>
                        </a:cubicBezTo>
                        <a:cubicBezTo>
                          <a:pt x="94765" y="43822"/>
                          <a:pt x="100196" y="41534"/>
                          <a:pt x="104775" y="38100"/>
                        </a:cubicBezTo>
                        <a:cubicBezTo>
                          <a:pt x="107950" y="35719"/>
                          <a:pt x="111313" y="33570"/>
                          <a:pt x="114300" y="30957"/>
                        </a:cubicBezTo>
                        <a:cubicBezTo>
                          <a:pt x="117679" y="28000"/>
                          <a:pt x="120233" y="24126"/>
                          <a:pt x="123825" y="21432"/>
                        </a:cubicBezTo>
                        <a:cubicBezTo>
                          <a:pt x="126665" y="19302"/>
                          <a:pt x="130306" y="18495"/>
                          <a:pt x="133350" y="16669"/>
                        </a:cubicBezTo>
                        <a:cubicBezTo>
                          <a:pt x="143123" y="10805"/>
                          <a:pt x="148478" y="6513"/>
                          <a:pt x="157162" y="0"/>
                        </a:cubicBezTo>
                        <a:cubicBezTo>
                          <a:pt x="164306" y="794"/>
                          <a:pt x="171774" y="109"/>
                          <a:pt x="178593" y="2382"/>
                        </a:cubicBezTo>
                        <a:cubicBezTo>
                          <a:pt x="184023" y="4192"/>
                          <a:pt x="187856" y="9166"/>
                          <a:pt x="192881" y="11907"/>
                        </a:cubicBezTo>
                        <a:cubicBezTo>
                          <a:pt x="211672" y="22156"/>
                          <a:pt x="202269" y="9389"/>
                          <a:pt x="223837" y="30957"/>
                        </a:cubicBezTo>
                        <a:cubicBezTo>
                          <a:pt x="227806" y="34926"/>
                          <a:pt x="230801" y="40202"/>
                          <a:pt x="235743" y="42863"/>
                        </a:cubicBezTo>
                        <a:cubicBezTo>
                          <a:pt x="241506" y="45966"/>
                          <a:pt x="254793" y="47625"/>
                          <a:pt x="254793" y="47625"/>
                        </a:cubicBezTo>
                        <a:cubicBezTo>
                          <a:pt x="259192" y="47136"/>
                          <a:pt x="276224" y="46760"/>
                          <a:pt x="283368" y="42863"/>
                        </a:cubicBezTo>
                        <a:cubicBezTo>
                          <a:pt x="289942" y="39277"/>
                          <a:pt x="295891" y="34628"/>
                          <a:pt x="302418" y="30957"/>
                        </a:cubicBezTo>
                        <a:cubicBezTo>
                          <a:pt x="308606" y="27476"/>
                          <a:pt x="314733" y="23677"/>
                          <a:pt x="321468" y="21432"/>
                        </a:cubicBezTo>
                        <a:lnTo>
                          <a:pt x="335756" y="16669"/>
                        </a:lnTo>
                        <a:cubicBezTo>
                          <a:pt x="337343" y="19050"/>
                          <a:pt x="338686" y="21614"/>
                          <a:pt x="340518" y="23813"/>
                        </a:cubicBezTo>
                        <a:cubicBezTo>
                          <a:pt x="344820" y="28976"/>
                          <a:pt x="354745" y="37266"/>
                          <a:pt x="359568" y="40482"/>
                        </a:cubicBezTo>
                        <a:cubicBezTo>
                          <a:pt x="362522" y="42451"/>
                          <a:pt x="365990" y="43520"/>
                          <a:pt x="369093" y="45244"/>
                        </a:cubicBezTo>
                        <a:cubicBezTo>
                          <a:pt x="373139" y="47492"/>
                          <a:pt x="376405" y="51831"/>
                          <a:pt x="381000" y="52388"/>
                        </a:cubicBezTo>
                        <a:cubicBezTo>
                          <a:pt x="403078" y="55064"/>
                          <a:pt x="425450" y="53975"/>
                          <a:pt x="447675" y="54769"/>
                        </a:cubicBezTo>
                        <a:cubicBezTo>
                          <a:pt x="450850" y="56357"/>
                          <a:pt x="453800" y="58512"/>
                          <a:pt x="457200" y="59532"/>
                        </a:cubicBezTo>
                        <a:cubicBezTo>
                          <a:pt x="461824" y="60919"/>
                          <a:pt x="467004" y="60120"/>
                          <a:pt x="471487" y="61913"/>
                        </a:cubicBezTo>
                        <a:cubicBezTo>
                          <a:pt x="475172" y="63387"/>
                          <a:pt x="477462" y="67282"/>
                          <a:pt x="481012" y="69057"/>
                        </a:cubicBezTo>
                        <a:cubicBezTo>
                          <a:pt x="483939" y="70521"/>
                          <a:pt x="487473" y="70289"/>
                          <a:pt x="490537" y="71438"/>
                        </a:cubicBezTo>
                        <a:cubicBezTo>
                          <a:pt x="493861" y="72684"/>
                          <a:pt x="496818" y="74758"/>
                          <a:pt x="500062" y="76200"/>
                        </a:cubicBezTo>
                        <a:cubicBezTo>
                          <a:pt x="503968" y="77936"/>
                          <a:pt x="507999" y="79375"/>
                          <a:pt x="511968" y="80963"/>
                        </a:cubicBezTo>
                        <a:cubicBezTo>
                          <a:pt x="630910" y="75557"/>
                          <a:pt x="487096" y="80963"/>
                          <a:pt x="688181" y="80963"/>
                        </a:cubicBezTo>
                        <a:cubicBezTo>
                          <a:pt x="733432" y="80963"/>
                          <a:pt x="778668" y="79376"/>
                          <a:pt x="823912" y="78582"/>
                        </a:cubicBezTo>
                        <a:cubicBezTo>
                          <a:pt x="842089" y="74036"/>
                          <a:pt x="824745" y="79356"/>
                          <a:pt x="845343" y="69057"/>
                        </a:cubicBezTo>
                        <a:cubicBezTo>
                          <a:pt x="856282" y="63588"/>
                          <a:pt x="856120" y="66427"/>
                          <a:pt x="864393" y="59532"/>
                        </a:cubicBezTo>
                        <a:cubicBezTo>
                          <a:pt x="882730" y="44251"/>
                          <a:pt x="860943" y="59451"/>
                          <a:pt x="878681" y="47625"/>
                        </a:cubicBezTo>
                        <a:cubicBezTo>
                          <a:pt x="880268" y="45244"/>
                          <a:pt x="880802" y="41583"/>
                          <a:pt x="883443" y="40482"/>
                        </a:cubicBezTo>
                        <a:cubicBezTo>
                          <a:pt x="891183" y="37257"/>
                          <a:pt x="916891" y="34515"/>
                          <a:pt x="926306" y="33338"/>
                        </a:cubicBezTo>
                        <a:cubicBezTo>
                          <a:pt x="938212" y="34132"/>
                          <a:pt x="950255" y="33757"/>
                          <a:pt x="962025" y="35719"/>
                        </a:cubicBezTo>
                        <a:cubicBezTo>
                          <a:pt x="964848" y="36189"/>
                          <a:pt x="966308" y="40368"/>
                          <a:pt x="969168" y="40482"/>
                        </a:cubicBezTo>
                        <a:cubicBezTo>
                          <a:pt x="1026278" y="42766"/>
                          <a:pt x="1083468" y="42069"/>
                          <a:pt x="1140618" y="42863"/>
                        </a:cubicBezTo>
                        <a:cubicBezTo>
                          <a:pt x="1145381" y="43657"/>
                          <a:pt x="1150185" y="44232"/>
                          <a:pt x="1154906" y="45244"/>
                        </a:cubicBezTo>
                        <a:cubicBezTo>
                          <a:pt x="1161306" y="46615"/>
                          <a:pt x="1167500" y="48931"/>
                          <a:pt x="1173956" y="50007"/>
                        </a:cubicBezTo>
                        <a:cubicBezTo>
                          <a:pt x="1186581" y="52111"/>
                          <a:pt x="1199431" y="52665"/>
                          <a:pt x="1212056" y="54769"/>
                        </a:cubicBezTo>
                        <a:lnTo>
                          <a:pt x="1226343" y="57150"/>
                        </a:lnTo>
                        <a:lnTo>
                          <a:pt x="1276350" y="64294"/>
                        </a:lnTo>
                        <a:cubicBezTo>
                          <a:pt x="1323764" y="62812"/>
                          <a:pt x="1337467" y="64401"/>
                          <a:pt x="1373981" y="59532"/>
                        </a:cubicBezTo>
                        <a:cubicBezTo>
                          <a:pt x="1377522" y="59060"/>
                          <a:pt x="1395890" y="55938"/>
                          <a:pt x="1400175" y="54769"/>
                        </a:cubicBezTo>
                        <a:cubicBezTo>
                          <a:pt x="1405018" y="53448"/>
                          <a:pt x="1409700" y="51594"/>
                          <a:pt x="1414462" y="50007"/>
                        </a:cubicBezTo>
                        <a:lnTo>
                          <a:pt x="1421606" y="47625"/>
                        </a:ln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</p:grpSp>
            <p:sp>
              <p:nvSpPr>
                <p:cNvPr id="87" name="Freeform: Shape 73">
                  <a:extLst>
                    <a:ext uri="{FF2B5EF4-FFF2-40B4-BE49-F238E27FC236}">
                      <a16:creationId xmlns:a16="http://schemas.microsoft.com/office/drawing/2014/main" id="{0CAE5A86-6D51-9513-CB5D-47122A754327}"/>
                    </a:ext>
                  </a:extLst>
                </p:cNvPr>
                <p:cNvSpPr/>
                <p:nvPr/>
              </p:nvSpPr>
              <p:spPr>
                <a:xfrm>
                  <a:off x="1918567" y="2340549"/>
                  <a:ext cx="1434233" cy="1894901"/>
                </a:xfrm>
                <a:custGeom>
                  <a:avLst/>
                  <a:gdLst>
                    <a:gd name="connsiteX0" fmla="*/ 22034 w 1434233"/>
                    <a:gd name="connsiteY0" fmla="*/ 0 h 1894901"/>
                    <a:gd name="connsiteX1" fmla="*/ 484743 w 1434233"/>
                    <a:gd name="connsiteY1" fmla="*/ 11016 h 1894901"/>
                    <a:gd name="connsiteX2" fmla="*/ 1013552 w 1434233"/>
                    <a:gd name="connsiteY2" fmla="*/ 33050 h 1894901"/>
                    <a:gd name="connsiteX3" fmla="*/ 1222873 w 1434233"/>
                    <a:gd name="connsiteY3" fmla="*/ 77118 h 1894901"/>
                    <a:gd name="connsiteX4" fmla="*/ 1299991 w 1434233"/>
                    <a:gd name="connsiteY4" fmla="*/ 88134 h 1894901"/>
                    <a:gd name="connsiteX5" fmla="*/ 1333041 w 1434233"/>
                    <a:gd name="connsiteY5" fmla="*/ 99151 h 1894901"/>
                    <a:gd name="connsiteX6" fmla="*/ 1344058 w 1434233"/>
                    <a:gd name="connsiteY6" fmla="*/ 132202 h 1894901"/>
                    <a:gd name="connsiteX7" fmla="*/ 1366092 w 1434233"/>
                    <a:gd name="connsiteY7" fmla="*/ 165253 h 1894901"/>
                    <a:gd name="connsiteX8" fmla="*/ 1377109 w 1434233"/>
                    <a:gd name="connsiteY8" fmla="*/ 198303 h 1894901"/>
                    <a:gd name="connsiteX9" fmla="*/ 1410159 w 1434233"/>
                    <a:gd name="connsiteY9" fmla="*/ 220337 h 1894901"/>
                    <a:gd name="connsiteX10" fmla="*/ 1421176 w 1434233"/>
                    <a:gd name="connsiteY10" fmla="*/ 892366 h 1894901"/>
                    <a:gd name="connsiteX11" fmla="*/ 1421176 w 1434233"/>
                    <a:gd name="connsiteY11" fmla="*/ 1520327 h 1894901"/>
                    <a:gd name="connsiteX12" fmla="*/ 1410159 w 1434233"/>
                    <a:gd name="connsiteY12" fmla="*/ 1586428 h 1894901"/>
                    <a:gd name="connsiteX13" fmla="*/ 1388126 w 1434233"/>
                    <a:gd name="connsiteY13" fmla="*/ 1784732 h 1894901"/>
                    <a:gd name="connsiteX14" fmla="*/ 1322024 w 1434233"/>
                    <a:gd name="connsiteY14" fmla="*/ 1806766 h 1894901"/>
                    <a:gd name="connsiteX15" fmla="*/ 1288974 w 1434233"/>
                    <a:gd name="connsiteY15" fmla="*/ 1817783 h 1894901"/>
                    <a:gd name="connsiteX16" fmla="*/ 1211856 w 1434233"/>
                    <a:gd name="connsiteY16" fmla="*/ 1839816 h 1894901"/>
                    <a:gd name="connsiteX17" fmla="*/ 1145755 w 1434233"/>
                    <a:gd name="connsiteY17" fmla="*/ 1850833 h 1894901"/>
                    <a:gd name="connsiteX18" fmla="*/ 1079653 w 1434233"/>
                    <a:gd name="connsiteY18" fmla="*/ 1872867 h 1894901"/>
                    <a:gd name="connsiteX19" fmla="*/ 1002535 w 1434233"/>
                    <a:gd name="connsiteY19" fmla="*/ 1894901 h 1894901"/>
                    <a:gd name="connsiteX20" fmla="*/ 242371 w 1434233"/>
                    <a:gd name="connsiteY20" fmla="*/ 1872867 h 1894901"/>
                    <a:gd name="connsiteX21" fmla="*/ 198304 w 1434233"/>
                    <a:gd name="connsiteY21" fmla="*/ 1861850 h 1894901"/>
                    <a:gd name="connsiteX22" fmla="*/ 143220 w 1434233"/>
                    <a:gd name="connsiteY22" fmla="*/ 1850833 h 1894901"/>
                    <a:gd name="connsiteX23" fmla="*/ 110169 w 1434233"/>
                    <a:gd name="connsiteY23" fmla="*/ 1839816 h 1894901"/>
                    <a:gd name="connsiteX24" fmla="*/ 66102 w 1434233"/>
                    <a:gd name="connsiteY24" fmla="*/ 1828800 h 1894901"/>
                    <a:gd name="connsiteX25" fmla="*/ 33051 w 1434233"/>
                    <a:gd name="connsiteY25" fmla="*/ 1795749 h 1894901"/>
                    <a:gd name="connsiteX26" fmla="*/ 11017 w 1434233"/>
                    <a:gd name="connsiteY26" fmla="*/ 1729648 h 1894901"/>
                    <a:gd name="connsiteX27" fmla="*/ 0 w 1434233"/>
                    <a:gd name="connsiteY27" fmla="*/ 1156771 h 1894901"/>
                    <a:gd name="connsiteX28" fmla="*/ 11017 w 1434233"/>
                    <a:gd name="connsiteY28" fmla="*/ 528809 h 1894901"/>
                    <a:gd name="connsiteX29" fmla="*/ 33051 w 1434233"/>
                    <a:gd name="connsiteY29" fmla="*/ 330506 h 1894901"/>
                    <a:gd name="connsiteX30" fmla="*/ 44068 w 1434233"/>
                    <a:gd name="connsiteY30" fmla="*/ 143219 h 1894901"/>
                    <a:gd name="connsiteX31" fmla="*/ 55085 w 1434233"/>
                    <a:gd name="connsiteY31" fmla="*/ 33050 h 1894901"/>
                    <a:gd name="connsiteX32" fmla="*/ 110169 w 1434233"/>
                    <a:gd name="connsiteY32" fmla="*/ 22033 h 18949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434233" h="1894901">
                      <a:moveTo>
                        <a:pt x="22034" y="0"/>
                      </a:moveTo>
                      <a:lnTo>
                        <a:pt x="484743" y="11016"/>
                      </a:lnTo>
                      <a:cubicBezTo>
                        <a:pt x="602359" y="13994"/>
                        <a:pt x="855643" y="12453"/>
                        <a:pt x="1013552" y="33050"/>
                      </a:cubicBezTo>
                      <a:cubicBezTo>
                        <a:pt x="1274558" y="67095"/>
                        <a:pt x="1041501" y="38253"/>
                        <a:pt x="1222873" y="77118"/>
                      </a:cubicBezTo>
                      <a:cubicBezTo>
                        <a:pt x="1248264" y="82559"/>
                        <a:pt x="1274285" y="84462"/>
                        <a:pt x="1299991" y="88134"/>
                      </a:cubicBezTo>
                      <a:cubicBezTo>
                        <a:pt x="1311008" y="91806"/>
                        <a:pt x="1324830" y="90940"/>
                        <a:pt x="1333041" y="99151"/>
                      </a:cubicBezTo>
                      <a:cubicBezTo>
                        <a:pt x="1341252" y="107363"/>
                        <a:pt x="1338865" y="121815"/>
                        <a:pt x="1344058" y="132202"/>
                      </a:cubicBezTo>
                      <a:cubicBezTo>
                        <a:pt x="1349979" y="144045"/>
                        <a:pt x="1360170" y="153410"/>
                        <a:pt x="1366092" y="165253"/>
                      </a:cubicBezTo>
                      <a:cubicBezTo>
                        <a:pt x="1371285" y="175640"/>
                        <a:pt x="1369855" y="189235"/>
                        <a:pt x="1377109" y="198303"/>
                      </a:cubicBezTo>
                      <a:cubicBezTo>
                        <a:pt x="1385380" y="208642"/>
                        <a:pt x="1399142" y="212992"/>
                        <a:pt x="1410159" y="220337"/>
                      </a:cubicBezTo>
                      <a:cubicBezTo>
                        <a:pt x="1413831" y="444347"/>
                        <a:pt x="1415843" y="668390"/>
                        <a:pt x="1421176" y="892366"/>
                      </a:cubicBezTo>
                      <a:cubicBezTo>
                        <a:pt x="1430516" y="1284656"/>
                        <a:pt x="1445173" y="1040403"/>
                        <a:pt x="1421176" y="1520327"/>
                      </a:cubicBezTo>
                      <a:cubicBezTo>
                        <a:pt x="1420060" y="1542637"/>
                        <a:pt x="1412930" y="1564263"/>
                        <a:pt x="1410159" y="1586428"/>
                      </a:cubicBezTo>
                      <a:cubicBezTo>
                        <a:pt x="1401910" y="1652423"/>
                        <a:pt x="1412826" y="1722981"/>
                        <a:pt x="1388126" y="1784732"/>
                      </a:cubicBezTo>
                      <a:cubicBezTo>
                        <a:pt x="1379500" y="1806297"/>
                        <a:pt x="1344058" y="1799421"/>
                        <a:pt x="1322024" y="1806766"/>
                      </a:cubicBezTo>
                      <a:lnTo>
                        <a:pt x="1288974" y="1817783"/>
                      </a:lnTo>
                      <a:cubicBezTo>
                        <a:pt x="1257471" y="1828284"/>
                        <a:pt x="1246443" y="1832899"/>
                        <a:pt x="1211856" y="1839816"/>
                      </a:cubicBezTo>
                      <a:cubicBezTo>
                        <a:pt x="1189952" y="1844197"/>
                        <a:pt x="1167426" y="1845415"/>
                        <a:pt x="1145755" y="1850833"/>
                      </a:cubicBezTo>
                      <a:cubicBezTo>
                        <a:pt x="1123223" y="1856466"/>
                        <a:pt x="1102185" y="1867234"/>
                        <a:pt x="1079653" y="1872867"/>
                      </a:cubicBezTo>
                      <a:cubicBezTo>
                        <a:pt x="1024320" y="1886701"/>
                        <a:pt x="1049950" y="1879096"/>
                        <a:pt x="1002535" y="1894901"/>
                      </a:cubicBezTo>
                      <a:lnTo>
                        <a:pt x="242371" y="1872867"/>
                      </a:lnTo>
                      <a:cubicBezTo>
                        <a:pt x="227258" y="1871951"/>
                        <a:pt x="213085" y="1865135"/>
                        <a:pt x="198304" y="1861850"/>
                      </a:cubicBezTo>
                      <a:cubicBezTo>
                        <a:pt x="180025" y="1857788"/>
                        <a:pt x="161386" y="1855375"/>
                        <a:pt x="143220" y="1850833"/>
                      </a:cubicBezTo>
                      <a:cubicBezTo>
                        <a:pt x="131954" y="1848016"/>
                        <a:pt x="121335" y="1843006"/>
                        <a:pt x="110169" y="1839816"/>
                      </a:cubicBezTo>
                      <a:cubicBezTo>
                        <a:pt x="95611" y="1835657"/>
                        <a:pt x="80791" y="1832472"/>
                        <a:pt x="66102" y="1828800"/>
                      </a:cubicBezTo>
                      <a:cubicBezTo>
                        <a:pt x="55085" y="1817783"/>
                        <a:pt x="40618" y="1809369"/>
                        <a:pt x="33051" y="1795749"/>
                      </a:cubicBezTo>
                      <a:cubicBezTo>
                        <a:pt x="21772" y="1775446"/>
                        <a:pt x="11017" y="1729648"/>
                        <a:pt x="11017" y="1729648"/>
                      </a:cubicBezTo>
                      <a:cubicBezTo>
                        <a:pt x="7345" y="1538689"/>
                        <a:pt x="0" y="1347765"/>
                        <a:pt x="0" y="1156771"/>
                      </a:cubicBezTo>
                      <a:cubicBezTo>
                        <a:pt x="0" y="947418"/>
                        <a:pt x="4951" y="738074"/>
                        <a:pt x="11017" y="528809"/>
                      </a:cubicBezTo>
                      <a:cubicBezTo>
                        <a:pt x="13727" y="435319"/>
                        <a:pt x="19898" y="409426"/>
                        <a:pt x="33051" y="330506"/>
                      </a:cubicBezTo>
                      <a:cubicBezTo>
                        <a:pt x="36723" y="268077"/>
                        <a:pt x="39448" y="205585"/>
                        <a:pt x="44068" y="143219"/>
                      </a:cubicBezTo>
                      <a:cubicBezTo>
                        <a:pt x="46794" y="106414"/>
                        <a:pt x="37412" y="65450"/>
                        <a:pt x="55085" y="33050"/>
                      </a:cubicBezTo>
                      <a:cubicBezTo>
                        <a:pt x="64051" y="16611"/>
                        <a:pt x="110169" y="22033"/>
                        <a:pt x="110169" y="22033"/>
                      </a:cubicBezTo>
                    </a:path>
                  </a:pathLst>
                </a:cu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A5C6E268-AC9A-CD2F-8C17-8C9A73BDA833}"/>
                    </a:ext>
                  </a:extLst>
                </p:cNvPr>
                <p:cNvGrpSpPr/>
                <p:nvPr/>
              </p:nvGrpSpPr>
              <p:grpSpPr>
                <a:xfrm>
                  <a:off x="1875187" y="2339609"/>
                  <a:ext cx="1450143" cy="1882478"/>
                  <a:chOff x="3116931" y="1770077"/>
                  <a:chExt cx="2248573" cy="2918947"/>
                </a:xfrm>
              </p:grpSpPr>
              <p:sp>
                <p:nvSpPr>
                  <p:cNvPr id="89" name="Freeform: Shape 29">
                    <a:extLst>
                      <a:ext uri="{FF2B5EF4-FFF2-40B4-BE49-F238E27FC236}">
                        <a16:creationId xmlns:a16="http://schemas.microsoft.com/office/drawing/2014/main" id="{EFDAEB3A-5747-670D-9FCD-1EC5AFF47B82}"/>
                      </a:ext>
                    </a:extLst>
                  </p:cNvPr>
                  <p:cNvSpPr/>
                  <p:nvPr/>
                </p:nvSpPr>
                <p:spPr>
                  <a:xfrm flipH="1">
                    <a:off x="3116931" y="1795244"/>
                    <a:ext cx="45719" cy="2816603"/>
                  </a:xfrm>
                  <a:custGeom>
                    <a:avLst/>
                    <a:gdLst>
                      <a:gd name="connsiteX0" fmla="*/ 41944 w 41944"/>
                      <a:gd name="connsiteY0" fmla="*/ 0 h 2432807"/>
                      <a:gd name="connsiteX1" fmla="*/ 0 w 41944"/>
                      <a:gd name="connsiteY1" fmla="*/ 2432807 h 243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944" h="2432807">
                        <a:moveTo>
                          <a:pt x="41944" y="0"/>
                        </a:moveTo>
                        <a:cubicBezTo>
                          <a:pt x="30759" y="962636"/>
                          <a:pt x="19574" y="1925273"/>
                          <a:pt x="0" y="243280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90" name="Freeform: Shape 30">
                    <a:extLst>
                      <a:ext uri="{FF2B5EF4-FFF2-40B4-BE49-F238E27FC236}">
                        <a16:creationId xmlns:a16="http://schemas.microsoft.com/office/drawing/2014/main" id="{A3568AC8-BEAA-48DC-4EA0-4AD4BDBD08F2}"/>
                      </a:ext>
                    </a:extLst>
                  </p:cNvPr>
                  <p:cNvSpPr/>
                  <p:nvPr/>
                </p:nvSpPr>
                <p:spPr>
                  <a:xfrm>
                    <a:off x="3196206" y="1770077"/>
                    <a:ext cx="1749525" cy="65335"/>
                  </a:xfrm>
                  <a:custGeom>
                    <a:avLst/>
                    <a:gdLst>
                      <a:gd name="connsiteX0" fmla="*/ 0 w 2021746"/>
                      <a:gd name="connsiteY0" fmla="*/ 0 h 75501"/>
                      <a:gd name="connsiteX1" fmla="*/ 134223 w 2021746"/>
                      <a:gd name="connsiteY1" fmla="*/ 8389 h 75501"/>
                      <a:gd name="connsiteX2" fmla="*/ 243280 w 2021746"/>
                      <a:gd name="connsiteY2" fmla="*/ 41945 h 75501"/>
                      <a:gd name="connsiteX3" fmla="*/ 755009 w 2021746"/>
                      <a:gd name="connsiteY3" fmla="*/ 75501 h 75501"/>
                      <a:gd name="connsiteX4" fmla="*/ 1057012 w 2021746"/>
                      <a:gd name="connsiteY4" fmla="*/ 67112 h 75501"/>
                      <a:gd name="connsiteX5" fmla="*/ 1233181 w 2021746"/>
                      <a:gd name="connsiteY5" fmla="*/ 50334 h 75501"/>
                      <a:gd name="connsiteX6" fmla="*/ 1359016 w 2021746"/>
                      <a:gd name="connsiteY6" fmla="*/ 33556 h 75501"/>
                      <a:gd name="connsiteX7" fmla="*/ 2021746 w 2021746"/>
                      <a:gd name="connsiteY7" fmla="*/ 25167 h 7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021746" h="75501">
                        <a:moveTo>
                          <a:pt x="0" y="0"/>
                        </a:moveTo>
                        <a:cubicBezTo>
                          <a:pt x="44741" y="2796"/>
                          <a:pt x="90047" y="772"/>
                          <a:pt x="134223" y="8389"/>
                        </a:cubicBezTo>
                        <a:cubicBezTo>
                          <a:pt x="171704" y="14851"/>
                          <a:pt x="205466" y="37857"/>
                          <a:pt x="243280" y="41945"/>
                        </a:cubicBezTo>
                        <a:cubicBezTo>
                          <a:pt x="413232" y="60318"/>
                          <a:pt x="755009" y="75501"/>
                          <a:pt x="755009" y="75501"/>
                        </a:cubicBezTo>
                        <a:lnTo>
                          <a:pt x="1057012" y="67112"/>
                        </a:lnTo>
                        <a:cubicBezTo>
                          <a:pt x="1069654" y="66574"/>
                          <a:pt x="1216482" y="52338"/>
                          <a:pt x="1233181" y="50334"/>
                        </a:cubicBezTo>
                        <a:cubicBezTo>
                          <a:pt x="1275196" y="45292"/>
                          <a:pt x="1316722" y="34935"/>
                          <a:pt x="1359016" y="33556"/>
                        </a:cubicBezTo>
                        <a:cubicBezTo>
                          <a:pt x="1579826" y="26356"/>
                          <a:pt x="1800818" y="25167"/>
                          <a:pt x="2021746" y="2516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91" name="Freeform: Shape 31">
                    <a:extLst>
                      <a:ext uri="{FF2B5EF4-FFF2-40B4-BE49-F238E27FC236}">
                        <a16:creationId xmlns:a16="http://schemas.microsoft.com/office/drawing/2014/main" id="{304A147D-BD15-E2C6-B442-B78F455D1ECA}"/>
                      </a:ext>
                    </a:extLst>
                  </p:cNvPr>
                  <p:cNvSpPr/>
                  <p:nvPr/>
                </p:nvSpPr>
                <p:spPr>
                  <a:xfrm>
                    <a:off x="5025005" y="1812022"/>
                    <a:ext cx="327916" cy="293615"/>
                  </a:xfrm>
                  <a:custGeom>
                    <a:avLst/>
                    <a:gdLst>
                      <a:gd name="connsiteX0" fmla="*/ 0 w 327916"/>
                      <a:gd name="connsiteY0" fmla="*/ 0 h 293615"/>
                      <a:gd name="connsiteX1" fmla="*/ 226503 w 327916"/>
                      <a:gd name="connsiteY1" fmla="*/ 201336 h 293615"/>
                      <a:gd name="connsiteX2" fmla="*/ 251670 w 327916"/>
                      <a:gd name="connsiteY2" fmla="*/ 218114 h 293615"/>
                      <a:gd name="connsiteX3" fmla="*/ 268448 w 327916"/>
                      <a:gd name="connsiteY3" fmla="*/ 243281 h 293615"/>
                      <a:gd name="connsiteX4" fmla="*/ 327171 w 327916"/>
                      <a:gd name="connsiteY4" fmla="*/ 285226 h 293615"/>
                      <a:gd name="connsiteX5" fmla="*/ 327171 w 327916"/>
                      <a:gd name="connsiteY5" fmla="*/ 293615 h 293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27916" h="293615">
                        <a:moveTo>
                          <a:pt x="0" y="0"/>
                        </a:moveTo>
                        <a:cubicBezTo>
                          <a:pt x="75501" y="67112"/>
                          <a:pt x="150166" y="135177"/>
                          <a:pt x="226503" y="201336"/>
                        </a:cubicBezTo>
                        <a:cubicBezTo>
                          <a:pt x="234122" y="207939"/>
                          <a:pt x="244541" y="210985"/>
                          <a:pt x="251670" y="218114"/>
                        </a:cubicBezTo>
                        <a:cubicBezTo>
                          <a:pt x="258799" y="225243"/>
                          <a:pt x="260703" y="236826"/>
                          <a:pt x="268448" y="243281"/>
                        </a:cubicBezTo>
                        <a:cubicBezTo>
                          <a:pt x="318161" y="284708"/>
                          <a:pt x="287901" y="232865"/>
                          <a:pt x="327171" y="285226"/>
                        </a:cubicBezTo>
                        <a:cubicBezTo>
                          <a:pt x="328849" y="287463"/>
                          <a:pt x="327171" y="290819"/>
                          <a:pt x="327171" y="293615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92" name="Freeform: Shape 32">
                    <a:extLst>
                      <a:ext uri="{FF2B5EF4-FFF2-40B4-BE49-F238E27FC236}">
                        <a16:creationId xmlns:a16="http://schemas.microsoft.com/office/drawing/2014/main" id="{17F3A031-55C2-53E9-581D-913B10F6C771}"/>
                      </a:ext>
                    </a:extLst>
                  </p:cNvPr>
                  <p:cNvSpPr/>
                  <p:nvPr/>
                </p:nvSpPr>
                <p:spPr>
                  <a:xfrm>
                    <a:off x="5323560" y="2179040"/>
                    <a:ext cx="41944" cy="2432807"/>
                  </a:xfrm>
                  <a:custGeom>
                    <a:avLst/>
                    <a:gdLst>
                      <a:gd name="connsiteX0" fmla="*/ 41944 w 41944"/>
                      <a:gd name="connsiteY0" fmla="*/ 0 h 2432807"/>
                      <a:gd name="connsiteX1" fmla="*/ 0 w 41944"/>
                      <a:gd name="connsiteY1" fmla="*/ 2432807 h 243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944" h="2432807">
                        <a:moveTo>
                          <a:pt x="41944" y="0"/>
                        </a:moveTo>
                        <a:cubicBezTo>
                          <a:pt x="30759" y="962636"/>
                          <a:pt x="19574" y="1925273"/>
                          <a:pt x="0" y="243280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93" name="Freeform: Shape 33">
                    <a:extLst>
                      <a:ext uri="{FF2B5EF4-FFF2-40B4-BE49-F238E27FC236}">
                        <a16:creationId xmlns:a16="http://schemas.microsoft.com/office/drawing/2014/main" id="{D3AF416F-BBDE-7281-F384-5D8A0478C977}"/>
                      </a:ext>
                    </a:extLst>
                  </p:cNvPr>
                  <p:cNvSpPr/>
                  <p:nvPr/>
                </p:nvSpPr>
                <p:spPr>
                  <a:xfrm flipV="1">
                    <a:off x="3212564" y="4611847"/>
                    <a:ext cx="2061082" cy="77177"/>
                  </a:xfrm>
                  <a:custGeom>
                    <a:avLst/>
                    <a:gdLst>
                      <a:gd name="connsiteX0" fmla="*/ 0 w 2382473"/>
                      <a:gd name="connsiteY0" fmla="*/ 50334 h 50334"/>
                      <a:gd name="connsiteX1" fmla="*/ 453005 w 2382473"/>
                      <a:gd name="connsiteY1" fmla="*/ 41945 h 50334"/>
                      <a:gd name="connsiteX2" fmla="*/ 696286 w 2382473"/>
                      <a:gd name="connsiteY2" fmla="*/ 25167 h 50334"/>
                      <a:gd name="connsiteX3" fmla="*/ 746620 w 2382473"/>
                      <a:gd name="connsiteY3" fmla="*/ 16778 h 50334"/>
                      <a:gd name="connsiteX4" fmla="*/ 1174458 w 2382473"/>
                      <a:gd name="connsiteY4" fmla="*/ 8389 h 50334"/>
                      <a:gd name="connsiteX5" fmla="*/ 1526796 w 2382473"/>
                      <a:gd name="connsiteY5" fmla="*/ 0 h 50334"/>
                      <a:gd name="connsiteX6" fmla="*/ 1996579 w 2382473"/>
                      <a:gd name="connsiteY6" fmla="*/ 8389 h 50334"/>
                      <a:gd name="connsiteX7" fmla="*/ 2248249 w 2382473"/>
                      <a:gd name="connsiteY7" fmla="*/ 16778 h 50334"/>
                      <a:gd name="connsiteX8" fmla="*/ 2382473 w 2382473"/>
                      <a:gd name="connsiteY8" fmla="*/ 25167 h 50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382473" h="50334">
                        <a:moveTo>
                          <a:pt x="0" y="50334"/>
                        </a:moveTo>
                        <a:lnTo>
                          <a:pt x="453005" y="41945"/>
                        </a:lnTo>
                        <a:cubicBezTo>
                          <a:pt x="534238" y="39009"/>
                          <a:pt x="615297" y="32109"/>
                          <a:pt x="696286" y="25167"/>
                        </a:cubicBezTo>
                        <a:cubicBezTo>
                          <a:pt x="713233" y="23714"/>
                          <a:pt x="729621" y="17374"/>
                          <a:pt x="746620" y="16778"/>
                        </a:cubicBezTo>
                        <a:cubicBezTo>
                          <a:pt x="889172" y="11776"/>
                          <a:pt x="1031851" y="11456"/>
                          <a:pt x="1174458" y="8389"/>
                        </a:cubicBezTo>
                        <a:lnTo>
                          <a:pt x="1526796" y="0"/>
                        </a:lnTo>
                        <a:lnTo>
                          <a:pt x="1996579" y="8389"/>
                        </a:lnTo>
                        <a:cubicBezTo>
                          <a:pt x="2080493" y="10340"/>
                          <a:pt x="2164417" y="12586"/>
                          <a:pt x="2248249" y="16778"/>
                        </a:cubicBezTo>
                        <a:cubicBezTo>
                          <a:pt x="2449418" y="26836"/>
                          <a:pt x="2243985" y="25167"/>
                          <a:pt x="2382473" y="2516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94" name="Freeform: Shape 34">
                    <a:extLst>
                      <a:ext uri="{FF2B5EF4-FFF2-40B4-BE49-F238E27FC236}">
                        <a16:creationId xmlns:a16="http://schemas.microsoft.com/office/drawing/2014/main" id="{F2437E1A-874A-B8FA-C431-F424BBC96191}"/>
                      </a:ext>
                    </a:extLst>
                  </p:cNvPr>
                  <p:cNvSpPr/>
                  <p:nvPr/>
                </p:nvSpPr>
                <p:spPr>
                  <a:xfrm>
                    <a:off x="3313651" y="2147582"/>
                    <a:ext cx="1661021" cy="75501"/>
                  </a:xfrm>
                  <a:custGeom>
                    <a:avLst/>
                    <a:gdLst>
                      <a:gd name="connsiteX0" fmla="*/ 0 w 1661021"/>
                      <a:gd name="connsiteY0" fmla="*/ 25167 h 75501"/>
                      <a:gd name="connsiteX1" fmla="*/ 134224 w 1661021"/>
                      <a:gd name="connsiteY1" fmla="*/ 8389 h 75501"/>
                      <a:gd name="connsiteX2" fmla="*/ 176169 w 1661021"/>
                      <a:gd name="connsiteY2" fmla="*/ 0 h 75501"/>
                      <a:gd name="connsiteX3" fmla="*/ 209725 w 1661021"/>
                      <a:gd name="connsiteY3" fmla="*/ 8389 h 75501"/>
                      <a:gd name="connsiteX4" fmla="*/ 260059 w 1661021"/>
                      <a:gd name="connsiteY4" fmla="*/ 41945 h 75501"/>
                      <a:gd name="connsiteX5" fmla="*/ 343949 w 1661021"/>
                      <a:gd name="connsiteY5" fmla="*/ 33556 h 75501"/>
                      <a:gd name="connsiteX6" fmla="*/ 385894 w 1661021"/>
                      <a:gd name="connsiteY6" fmla="*/ 25167 h 75501"/>
                      <a:gd name="connsiteX7" fmla="*/ 419450 w 1661021"/>
                      <a:gd name="connsiteY7" fmla="*/ 16778 h 75501"/>
                      <a:gd name="connsiteX8" fmla="*/ 696287 w 1661021"/>
                      <a:gd name="connsiteY8" fmla="*/ 0 h 75501"/>
                      <a:gd name="connsiteX9" fmla="*/ 872455 w 1661021"/>
                      <a:gd name="connsiteY9" fmla="*/ 8389 h 75501"/>
                      <a:gd name="connsiteX10" fmla="*/ 897622 w 1661021"/>
                      <a:gd name="connsiteY10" fmla="*/ 16778 h 75501"/>
                      <a:gd name="connsiteX11" fmla="*/ 1082180 w 1661021"/>
                      <a:gd name="connsiteY11" fmla="*/ 25167 h 75501"/>
                      <a:gd name="connsiteX12" fmla="*/ 1199626 w 1661021"/>
                      <a:gd name="connsiteY12" fmla="*/ 16778 h 75501"/>
                      <a:gd name="connsiteX13" fmla="*/ 1300294 w 1661021"/>
                      <a:gd name="connsiteY13" fmla="*/ 8389 h 75501"/>
                      <a:gd name="connsiteX14" fmla="*/ 1392573 w 1661021"/>
                      <a:gd name="connsiteY14" fmla="*/ 25167 h 75501"/>
                      <a:gd name="connsiteX15" fmla="*/ 1459685 w 1661021"/>
                      <a:gd name="connsiteY15" fmla="*/ 50334 h 75501"/>
                      <a:gd name="connsiteX16" fmla="*/ 1484852 w 1661021"/>
                      <a:gd name="connsiteY16" fmla="*/ 67112 h 75501"/>
                      <a:gd name="connsiteX17" fmla="*/ 1510019 w 1661021"/>
                      <a:gd name="connsiteY17" fmla="*/ 75501 h 75501"/>
                      <a:gd name="connsiteX18" fmla="*/ 1543575 w 1661021"/>
                      <a:gd name="connsiteY18" fmla="*/ 67112 h 75501"/>
                      <a:gd name="connsiteX19" fmla="*/ 1593909 w 1661021"/>
                      <a:gd name="connsiteY19" fmla="*/ 50334 h 75501"/>
                      <a:gd name="connsiteX20" fmla="*/ 1661021 w 1661021"/>
                      <a:gd name="connsiteY20" fmla="*/ 50334 h 7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661021" h="75501">
                        <a:moveTo>
                          <a:pt x="0" y="25167"/>
                        </a:moveTo>
                        <a:cubicBezTo>
                          <a:pt x="49166" y="19704"/>
                          <a:pt x="86344" y="16369"/>
                          <a:pt x="134224" y="8389"/>
                        </a:cubicBezTo>
                        <a:cubicBezTo>
                          <a:pt x="148289" y="6045"/>
                          <a:pt x="162187" y="2796"/>
                          <a:pt x="176169" y="0"/>
                        </a:cubicBezTo>
                        <a:cubicBezTo>
                          <a:pt x="187354" y="2796"/>
                          <a:pt x="199715" y="2669"/>
                          <a:pt x="209725" y="8389"/>
                        </a:cubicBezTo>
                        <a:cubicBezTo>
                          <a:pt x="297700" y="58661"/>
                          <a:pt x="181483" y="15753"/>
                          <a:pt x="260059" y="41945"/>
                        </a:cubicBezTo>
                        <a:cubicBezTo>
                          <a:pt x="288022" y="39149"/>
                          <a:pt x="316093" y="37270"/>
                          <a:pt x="343949" y="33556"/>
                        </a:cubicBezTo>
                        <a:cubicBezTo>
                          <a:pt x="358082" y="31672"/>
                          <a:pt x="371975" y="28260"/>
                          <a:pt x="385894" y="25167"/>
                        </a:cubicBezTo>
                        <a:cubicBezTo>
                          <a:pt x="397149" y="22666"/>
                          <a:pt x="407958" y="17710"/>
                          <a:pt x="419450" y="16778"/>
                        </a:cubicBezTo>
                        <a:cubicBezTo>
                          <a:pt x="511596" y="9307"/>
                          <a:pt x="604008" y="5593"/>
                          <a:pt x="696287" y="0"/>
                        </a:cubicBezTo>
                        <a:cubicBezTo>
                          <a:pt x="755010" y="2796"/>
                          <a:pt x="813869" y="3507"/>
                          <a:pt x="872455" y="8389"/>
                        </a:cubicBezTo>
                        <a:cubicBezTo>
                          <a:pt x="881267" y="9123"/>
                          <a:pt x="888807" y="16073"/>
                          <a:pt x="897622" y="16778"/>
                        </a:cubicBezTo>
                        <a:cubicBezTo>
                          <a:pt x="959009" y="21689"/>
                          <a:pt x="1020661" y="22371"/>
                          <a:pt x="1082180" y="25167"/>
                        </a:cubicBezTo>
                        <a:lnTo>
                          <a:pt x="1199626" y="16778"/>
                        </a:lnTo>
                        <a:cubicBezTo>
                          <a:pt x="1233199" y="14195"/>
                          <a:pt x="1266622" y="8389"/>
                          <a:pt x="1300294" y="8389"/>
                        </a:cubicBezTo>
                        <a:cubicBezTo>
                          <a:pt x="1311027" y="8389"/>
                          <a:pt x="1378935" y="22439"/>
                          <a:pt x="1392573" y="25167"/>
                        </a:cubicBezTo>
                        <a:cubicBezTo>
                          <a:pt x="1451594" y="64514"/>
                          <a:pt x="1376755" y="19235"/>
                          <a:pt x="1459685" y="50334"/>
                        </a:cubicBezTo>
                        <a:cubicBezTo>
                          <a:pt x="1469125" y="53874"/>
                          <a:pt x="1475834" y="62603"/>
                          <a:pt x="1484852" y="67112"/>
                        </a:cubicBezTo>
                        <a:cubicBezTo>
                          <a:pt x="1492761" y="71067"/>
                          <a:pt x="1501630" y="72705"/>
                          <a:pt x="1510019" y="75501"/>
                        </a:cubicBezTo>
                        <a:cubicBezTo>
                          <a:pt x="1521204" y="72705"/>
                          <a:pt x="1532532" y="70425"/>
                          <a:pt x="1543575" y="67112"/>
                        </a:cubicBezTo>
                        <a:cubicBezTo>
                          <a:pt x="1560515" y="62030"/>
                          <a:pt x="1576223" y="50334"/>
                          <a:pt x="1593909" y="50334"/>
                        </a:cubicBezTo>
                        <a:lnTo>
                          <a:pt x="1661021" y="50334"/>
                        </a:ln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95" name="Freeform: Shape 35">
                    <a:extLst>
                      <a:ext uri="{FF2B5EF4-FFF2-40B4-BE49-F238E27FC236}">
                        <a16:creationId xmlns:a16="http://schemas.microsoft.com/office/drawing/2014/main" id="{7257BC5C-C6C7-8B77-AB59-FC1186F71643}"/>
                      </a:ext>
                    </a:extLst>
                  </p:cNvPr>
                  <p:cNvSpPr/>
                  <p:nvPr/>
                </p:nvSpPr>
                <p:spPr>
                  <a:xfrm>
                    <a:off x="3330429" y="2313497"/>
                    <a:ext cx="864066" cy="33556"/>
                  </a:xfrm>
                  <a:custGeom>
                    <a:avLst/>
                    <a:gdLst>
                      <a:gd name="connsiteX0" fmla="*/ 0 w 864066"/>
                      <a:gd name="connsiteY0" fmla="*/ 0 h 33556"/>
                      <a:gd name="connsiteX1" fmla="*/ 75501 w 864066"/>
                      <a:gd name="connsiteY1" fmla="*/ 16778 h 33556"/>
                      <a:gd name="connsiteX2" fmla="*/ 125835 w 864066"/>
                      <a:gd name="connsiteY2" fmla="*/ 33556 h 33556"/>
                      <a:gd name="connsiteX3" fmla="*/ 176169 w 864066"/>
                      <a:gd name="connsiteY3" fmla="*/ 25167 h 33556"/>
                      <a:gd name="connsiteX4" fmla="*/ 201336 w 864066"/>
                      <a:gd name="connsiteY4" fmla="*/ 16778 h 33556"/>
                      <a:gd name="connsiteX5" fmla="*/ 260059 w 864066"/>
                      <a:gd name="connsiteY5" fmla="*/ 0 h 33556"/>
                      <a:gd name="connsiteX6" fmla="*/ 343949 w 864066"/>
                      <a:gd name="connsiteY6" fmla="*/ 0 h 33556"/>
                      <a:gd name="connsiteX7" fmla="*/ 419450 w 864066"/>
                      <a:gd name="connsiteY7" fmla="*/ 8389 h 33556"/>
                      <a:gd name="connsiteX8" fmla="*/ 453006 w 864066"/>
                      <a:gd name="connsiteY8" fmla="*/ 16778 h 33556"/>
                      <a:gd name="connsiteX9" fmla="*/ 528507 w 864066"/>
                      <a:gd name="connsiteY9" fmla="*/ 0 h 33556"/>
                      <a:gd name="connsiteX10" fmla="*/ 604008 w 864066"/>
                      <a:gd name="connsiteY10" fmla="*/ 16778 h 33556"/>
                      <a:gd name="connsiteX11" fmla="*/ 864066 w 864066"/>
                      <a:gd name="connsiteY11" fmla="*/ 25167 h 335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64066" h="33556">
                        <a:moveTo>
                          <a:pt x="0" y="0"/>
                        </a:moveTo>
                        <a:cubicBezTo>
                          <a:pt x="23948" y="4790"/>
                          <a:pt x="51807" y="9670"/>
                          <a:pt x="75501" y="16778"/>
                        </a:cubicBezTo>
                        <a:cubicBezTo>
                          <a:pt x="92441" y="21860"/>
                          <a:pt x="125835" y="33556"/>
                          <a:pt x="125835" y="33556"/>
                        </a:cubicBezTo>
                        <a:cubicBezTo>
                          <a:pt x="142613" y="30760"/>
                          <a:pt x="159565" y="28857"/>
                          <a:pt x="176169" y="25167"/>
                        </a:cubicBezTo>
                        <a:cubicBezTo>
                          <a:pt x="184801" y="23249"/>
                          <a:pt x="192833" y="19207"/>
                          <a:pt x="201336" y="16778"/>
                        </a:cubicBezTo>
                        <a:cubicBezTo>
                          <a:pt x="275072" y="-4289"/>
                          <a:pt x="199717" y="20114"/>
                          <a:pt x="260059" y="0"/>
                        </a:cubicBezTo>
                        <a:cubicBezTo>
                          <a:pt x="338001" y="19486"/>
                          <a:pt x="241104" y="0"/>
                          <a:pt x="343949" y="0"/>
                        </a:cubicBezTo>
                        <a:cubicBezTo>
                          <a:pt x="369271" y="0"/>
                          <a:pt x="394283" y="5593"/>
                          <a:pt x="419450" y="8389"/>
                        </a:cubicBezTo>
                        <a:cubicBezTo>
                          <a:pt x="430635" y="11185"/>
                          <a:pt x="441476" y="16778"/>
                          <a:pt x="453006" y="16778"/>
                        </a:cubicBezTo>
                        <a:cubicBezTo>
                          <a:pt x="482534" y="16778"/>
                          <a:pt x="502554" y="8651"/>
                          <a:pt x="528507" y="0"/>
                        </a:cubicBezTo>
                        <a:cubicBezTo>
                          <a:pt x="553674" y="5593"/>
                          <a:pt x="578385" y="13931"/>
                          <a:pt x="604008" y="16778"/>
                        </a:cubicBezTo>
                        <a:cubicBezTo>
                          <a:pt x="697657" y="27183"/>
                          <a:pt x="772129" y="25167"/>
                          <a:pt x="864066" y="2516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96" name="Freeform: Shape 36">
                    <a:extLst>
                      <a:ext uri="{FF2B5EF4-FFF2-40B4-BE49-F238E27FC236}">
                        <a16:creationId xmlns:a16="http://schemas.microsoft.com/office/drawing/2014/main" id="{B2D359FE-5EB0-5A3A-ED30-49532CAAC74B}"/>
                      </a:ext>
                    </a:extLst>
                  </p:cNvPr>
                  <p:cNvSpPr/>
                  <p:nvPr/>
                </p:nvSpPr>
                <p:spPr>
                  <a:xfrm>
                    <a:off x="3330430" y="2554796"/>
                    <a:ext cx="1506244" cy="75501"/>
                  </a:xfrm>
                  <a:custGeom>
                    <a:avLst/>
                    <a:gdLst>
                      <a:gd name="connsiteX0" fmla="*/ 0 w 864066"/>
                      <a:gd name="connsiteY0" fmla="*/ 0 h 33556"/>
                      <a:gd name="connsiteX1" fmla="*/ 75501 w 864066"/>
                      <a:gd name="connsiteY1" fmla="*/ 16778 h 33556"/>
                      <a:gd name="connsiteX2" fmla="*/ 125835 w 864066"/>
                      <a:gd name="connsiteY2" fmla="*/ 33556 h 33556"/>
                      <a:gd name="connsiteX3" fmla="*/ 176169 w 864066"/>
                      <a:gd name="connsiteY3" fmla="*/ 25167 h 33556"/>
                      <a:gd name="connsiteX4" fmla="*/ 201336 w 864066"/>
                      <a:gd name="connsiteY4" fmla="*/ 16778 h 33556"/>
                      <a:gd name="connsiteX5" fmla="*/ 260059 w 864066"/>
                      <a:gd name="connsiteY5" fmla="*/ 0 h 33556"/>
                      <a:gd name="connsiteX6" fmla="*/ 343949 w 864066"/>
                      <a:gd name="connsiteY6" fmla="*/ 0 h 33556"/>
                      <a:gd name="connsiteX7" fmla="*/ 419450 w 864066"/>
                      <a:gd name="connsiteY7" fmla="*/ 8389 h 33556"/>
                      <a:gd name="connsiteX8" fmla="*/ 453006 w 864066"/>
                      <a:gd name="connsiteY8" fmla="*/ 16778 h 33556"/>
                      <a:gd name="connsiteX9" fmla="*/ 528507 w 864066"/>
                      <a:gd name="connsiteY9" fmla="*/ 0 h 33556"/>
                      <a:gd name="connsiteX10" fmla="*/ 604008 w 864066"/>
                      <a:gd name="connsiteY10" fmla="*/ 16778 h 33556"/>
                      <a:gd name="connsiteX11" fmla="*/ 864066 w 864066"/>
                      <a:gd name="connsiteY11" fmla="*/ 25167 h 335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64066" h="33556">
                        <a:moveTo>
                          <a:pt x="0" y="0"/>
                        </a:moveTo>
                        <a:cubicBezTo>
                          <a:pt x="23948" y="4790"/>
                          <a:pt x="51807" y="9670"/>
                          <a:pt x="75501" y="16778"/>
                        </a:cubicBezTo>
                        <a:cubicBezTo>
                          <a:pt x="92441" y="21860"/>
                          <a:pt x="125835" y="33556"/>
                          <a:pt x="125835" y="33556"/>
                        </a:cubicBezTo>
                        <a:cubicBezTo>
                          <a:pt x="142613" y="30760"/>
                          <a:pt x="159565" y="28857"/>
                          <a:pt x="176169" y="25167"/>
                        </a:cubicBezTo>
                        <a:cubicBezTo>
                          <a:pt x="184801" y="23249"/>
                          <a:pt x="192833" y="19207"/>
                          <a:pt x="201336" y="16778"/>
                        </a:cubicBezTo>
                        <a:cubicBezTo>
                          <a:pt x="275072" y="-4289"/>
                          <a:pt x="199717" y="20114"/>
                          <a:pt x="260059" y="0"/>
                        </a:cubicBezTo>
                        <a:cubicBezTo>
                          <a:pt x="338001" y="19486"/>
                          <a:pt x="241104" y="0"/>
                          <a:pt x="343949" y="0"/>
                        </a:cubicBezTo>
                        <a:cubicBezTo>
                          <a:pt x="369271" y="0"/>
                          <a:pt x="394283" y="5593"/>
                          <a:pt x="419450" y="8389"/>
                        </a:cubicBezTo>
                        <a:cubicBezTo>
                          <a:pt x="430635" y="11185"/>
                          <a:pt x="441476" y="16778"/>
                          <a:pt x="453006" y="16778"/>
                        </a:cubicBezTo>
                        <a:cubicBezTo>
                          <a:pt x="482534" y="16778"/>
                          <a:pt x="502554" y="8651"/>
                          <a:pt x="528507" y="0"/>
                        </a:cubicBezTo>
                        <a:cubicBezTo>
                          <a:pt x="553674" y="5593"/>
                          <a:pt x="578385" y="13931"/>
                          <a:pt x="604008" y="16778"/>
                        </a:cubicBezTo>
                        <a:cubicBezTo>
                          <a:pt x="697657" y="27183"/>
                          <a:pt x="772129" y="25167"/>
                          <a:pt x="864066" y="2516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97" name="Freeform: Shape 37">
                    <a:extLst>
                      <a:ext uri="{FF2B5EF4-FFF2-40B4-BE49-F238E27FC236}">
                        <a16:creationId xmlns:a16="http://schemas.microsoft.com/office/drawing/2014/main" id="{1AB197B9-E936-0659-61DF-16C76823C33E}"/>
                      </a:ext>
                    </a:extLst>
                  </p:cNvPr>
                  <p:cNvSpPr/>
                  <p:nvPr/>
                </p:nvSpPr>
                <p:spPr>
                  <a:xfrm>
                    <a:off x="3343275" y="2792335"/>
                    <a:ext cx="1654969" cy="93661"/>
                  </a:xfrm>
                  <a:custGeom>
                    <a:avLst/>
                    <a:gdLst>
                      <a:gd name="connsiteX0" fmla="*/ 0 w 1654969"/>
                      <a:gd name="connsiteY0" fmla="*/ 61913 h 93661"/>
                      <a:gd name="connsiteX1" fmla="*/ 26194 w 1654969"/>
                      <a:gd name="connsiteY1" fmla="*/ 47625 h 93661"/>
                      <a:gd name="connsiteX2" fmla="*/ 38100 w 1654969"/>
                      <a:gd name="connsiteY2" fmla="*/ 45244 h 93661"/>
                      <a:gd name="connsiteX3" fmla="*/ 59531 w 1654969"/>
                      <a:gd name="connsiteY3" fmla="*/ 35719 h 93661"/>
                      <a:gd name="connsiteX4" fmla="*/ 73819 w 1654969"/>
                      <a:gd name="connsiteY4" fmla="*/ 33338 h 93661"/>
                      <a:gd name="connsiteX5" fmla="*/ 100013 w 1654969"/>
                      <a:gd name="connsiteY5" fmla="*/ 42863 h 93661"/>
                      <a:gd name="connsiteX6" fmla="*/ 123825 w 1654969"/>
                      <a:gd name="connsiteY6" fmla="*/ 57150 h 93661"/>
                      <a:gd name="connsiteX7" fmla="*/ 133350 w 1654969"/>
                      <a:gd name="connsiteY7" fmla="*/ 66675 h 93661"/>
                      <a:gd name="connsiteX8" fmla="*/ 157163 w 1654969"/>
                      <a:gd name="connsiteY8" fmla="*/ 83344 h 93661"/>
                      <a:gd name="connsiteX9" fmla="*/ 164306 w 1654969"/>
                      <a:gd name="connsiteY9" fmla="*/ 85725 h 93661"/>
                      <a:gd name="connsiteX10" fmla="*/ 216694 w 1654969"/>
                      <a:gd name="connsiteY10" fmla="*/ 88107 h 93661"/>
                      <a:gd name="connsiteX11" fmla="*/ 230981 w 1654969"/>
                      <a:gd name="connsiteY11" fmla="*/ 83344 h 93661"/>
                      <a:gd name="connsiteX12" fmla="*/ 302419 w 1654969"/>
                      <a:gd name="connsiteY12" fmla="*/ 76200 h 93661"/>
                      <a:gd name="connsiteX13" fmla="*/ 354806 w 1654969"/>
                      <a:gd name="connsiteY13" fmla="*/ 71438 h 93661"/>
                      <a:gd name="connsiteX14" fmla="*/ 457200 w 1654969"/>
                      <a:gd name="connsiteY14" fmla="*/ 69057 h 93661"/>
                      <a:gd name="connsiteX15" fmla="*/ 464344 w 1654969"/>
                      <a:gd name="connsiteY15" fmla="*/ 76200 h 93661"/>
                      <a:gd name="connsiteX16" fmla="*/ 478631 w 1654969"/>
                      <a:gd name="connsiteY16" fmla="*/ 80963 h 93661"/>
                      <a:gd name="connsiteX17" fmla="*/ 495300 w 1654969"/>
                      <a:gd name="connsiteY17" fmla="*/ 85725 h 93661"/>
                      <a:gd name="connsiteX18" fmla="*/ 535781 w 1654969"/>
                      <a:gd name="connsiteY18" fmla="*/ 83344 h 93661"/>
                      <a:gd name="connsiteX19" fmla="*/ 588169 w 1654969"/>
                      <a:gd name="connsiteY19" fmla="*/ 76200 h 93661"/>
                      <a:gd name="connsiteX20" fmla="*/ 597694 w 1654969"/>
                      <a:gd name="connsiteY20" fmla="*/ 73819 h 93661"/>
                      <a:gd name="connsiteX21" fmla="*/ 623888 w 1654969"/>
                      <a:gd name="connsiteY21" fmla="*/ 61913 h 93661"/>
                      <a:gd name="connsiteX22" fmla="*/ 650081 w 1654969"/>
                      <a:gd name="connsiteY22" fmla="*/ 52388 h 93661"/>
                      <a:gd name="connsiteX23" fmla="*/ 664369 w 1654969"/>
                      <a:gd name="connsiteY23" fmla="*/ 45244 h 93661"/>
                      <a:gd name="connsiteX24" fmla="*/ 688181 w 1654969"/>
                      <a:gd name="connsiteY24" fmla="*/ 38100 h 93661"/>
                      <a:gd name="connsiteX25" fmla="*/ 723900 w 1654969"/>
                      <a:gd name="connsiteY25" fmla="*/ 40482 h 93661"/>
                      <a:gd name="connsiteX26" fmla="*/ 731044 w 1654969"/>
                      <a:gd name="connsiteY26" fmla="*/ 45244 h 93661"/>
                      <a:gd name="connsiteX27" fmla="*/ 742950 w 1654969"/>
                      <a:gd name="connsiteY27" fmla="*/ 47625 h 93661"/>
                      <a:gd name="connsiteX28" fmla="*/ 795338 w 1654969"/>
                      <a:gd name="connsiteY28" fmla="*/ 50007 h 93661"/>
                      <a:gd name="connsiteX29" fmla="*/ 838200 w 1654969"/>
                      <a:gd name="connsiteY29" fmla="*/ 38100 h 93661"/>
                      <a:gd name="connsiteX30" fmla="*/ 852488 w 1654969"/>
                      <a:gd name="connsiteY30" fmla="*/ 33338 h 93661"/>
                      <a:gd name="connsiteX31" fmla="*/ 881063 w 1654969"/>
                      <a:gd name="connsiteY31" fmla="*/ 19050 h 93661"/>
                      <a:gd name="connsiteX32" fmla="*/ 892969 w 1654969"/>
                      <a:gd name="connsiteY32" fmla="*/ 14288 h 93661"/>
                      <a:gd name="connsiteX33" fmla="*/ 912019 w 1654969"/>
                      <a:gd name="connsiteY33" fmla="*/ 11907 h 93661"/>
                      <a:gd name="connsiteX34" fmla="*/ 950119 w 1654969"/>
                      <a:gd name="connsiteY34" fmla="*/ 9525 h 93661"/>
                      <a:gd name="connsiteX35" fmla="*/ 954881 w 1654969"/>
                      <a:gd name="connsiteY35" fmla="*/ 19050 h 93661"/>
                      <a:gd name="connsiteX36" fmla="*/ 962025 w 1654969"/>
                      <a:gd name="connsiteY36" fmla="*/ 23813 h 93661"/>
                      <a:gd name="connsiteX37" fmla="*/ 964406 w 1654969"/>
                      <a:gd name="connsiteY37" fmla="*/ 30957 h 93661"/>
                      <a:gd name="connsiteX38" fmla="*/ 992981 w 1654969"/>
                      <a:gd name="connsiteY38" fmla="*/ 47625 h 93661"/>
                      <a:gd name="connsiteX39" fmla="*/ 1071563 w 1654969"/>
                      <a:gd name="connsiteY39" fmla="*/ 35719 h 93661"/>
                      <a:gd name="connsiteX40" fmla="*/ 1083469 w 1654969"/>
                      <a:gd name="connsiteY40" fmla="*/ 33338 h 93661"/>
                      <a:gd name="connsiteX41" fmla="*/ 1112044 w 1654969"/>
                      <a:gd name="connsiteY41" fmla="*/ 26194 h 93661"/>
                      <a:gd name="connsiteX42" fmla="*/ 1147763 w 1654969"/>
                      <a:gd name="connsiteY42" fmla="*/ 30957 h 93661"/>
                      <a:gd name="connsiteX43" fmla="*/ 1154906 w 1654969"/>
                      <a:gd name="connsiteY43" fmla="*/ 35719 h 93661"/>
                      <a:gd name="connsiteX44" fmla="*/ 1164431 w 1654969"/>
                      <a:gd name="connsiteY44" fmla="*/ 42863 h 93661"/>
                      <a:gd name="connsiteX45" fmla="*/ 1188244 w 1654969"/>
                      <a:gd name="connsiteY45" fmla="*/ 57150 h 93661"/>
                      <a:gd name="connsiteX46" fmla="*/ 1228725 w 1654969"/>
                      <a:gd name="connsiteY46" fmla="*/ 54769 h 93661"/>
                      <a:gd name="connsiteX47" fmla="*/ 1266825 w 1654969"/>
                      <a:gd name="connsiteY47" fmla="*/ 42863 h 93661"/>
                      <a:gd name="connsiteX48" fmla="*/ 1297781 w 1654969"/>
                      <a:gd name="connsiteY48" fmla="*/ 35719 h 93661"/>
                      <a:gd name="connsiteX49" fmla="*/ 1321594 w 1654969"/>
                      <a:gd name="connsiteY49" fmla="*/ 26194 h 93661"/>
                      <a:gd name="connsiteX50" fmla="*/ 1345406 w 1654969"/>
                      <a:gd name="connsiteY50" fmla="*/ 19050 h 93661"/>
                      <a:gd name="connsiteX51" fmla="*/ 1404938 w 1654969"/>
                      <a:gd name="connsiteY51" fmla="*/ 0 h 93661"/>
                      <a:gd name="connsiteX52" fmla="*/ 1419225 w 1654969"/>
                      <a:gd name="connsiteY52" fmla="*/ 2382 h 93661"/>
                      <a:gd name="connsiteX53" fmla="*/ 1426369 w 1654969"/>
                      <a:gd name="connsiteY53" fmla="*/ 19050 h 93661"/>
                      <a:gd name="connsiteX54" fmla="*/ 1433513 w 1654969"/>
                      <a:gd name="connsiteY54" fmla="*/ 26194 h 93661"/>
                      <a:gd name="connsiteX55" fmla="*/ 1459706 w 1654969"/>
                      <a:gd name="connsiteY55" fmla="*/ 23813 h 93661"/>
                      <a:gd name="connsiteX56" fmla="*/ 1469231 w 1654969"/>
                      <a:gd name="connsiteY56" fmla="*/ 16669 h 93661"/>
                      <a:gd name="connsiteX57" fmla="*/ 1483519 w 1654969"/>
                      <a:gd name="connsiteY57" fmla="*/ 11907 h 93661"/>
                      <a:gd name="connsiteX58" fmla="*/ 1507331 w 1654969"/>
                      <a:gd name="connsiteY58" fmla="*/ 9525 h 93661"/>
                      <a:gd name="connsiteX59" fmla="*/ 1654969 w 1654969"/>
                      <a:gd name="connsiteY59" fmla="*/ 4763 h 936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654969" h="93661">
                        <a:moveTo>
                          <a:pt x="0" y="61913"/>
                        </a:moveTo>
                        <a:cubicBezTo>
                          <a:pt x="502" y="61626"/>
                          <a:pt x="21623" y="49149"/>
                          <a:pt x="26194" y="47625"/>
                        </a:cubicBezTo>
                        <a:cubicBezTo>
                          <a:pt x="30034" y="46345"/>
                          <a:pt x="34131" y="46038"/>
                          <a:pt x="38100" y="45244"/>
                        </a:cubicBezTo>
                        <a:cubicBezTo>
                          <a:pt x="44283" y="42153"/>
                          <a:pt x="52215" y="37345"/>
                          <a:pt x="59531" y="35719"/>
                        </a:cubicBezTo>
                        <a:cubicBezTo>
                          <a:pt x="64244" y="34672"/>
                          <a:pt x="69056" y="34132"/>
                          <a:pt x="73819" y="33338"/>
                        </a:cubicBezTo>
                        <a:cubicBezTo>
                          <a:pt x="98665" y="36887"/>
                          <a:pt x="82994" y="31922"/>
                          <a:pt x="100013" y="42863"/>
                        </a:cubicBezTo>
                        <a:cubicBezTo>
                          <a:pt x="107799" y="47868"/>
                          <a:pt x="123825" y="57150"/>
                          <a:pt x="123825" y="57150"/>
                        </a:cubicBezTo>
                        <a:cubicBezTo>
                          <a:pt x="127934" y="69477"/>
                          <a:pt x="122891" y="60698"/>
                          <a:pt x="133350" y="66675"/>
                        </a:cubicBezTo>
                        <a:cubicBezTo>
                          <a:pt x="140960" y="71024"/>
                          <a:pt x="148939" y="80603"/>
                          <a:pt x="157163" y="83344"/>
                        </a:cubicBezTo>
                        <a:lnTo>
                          <a:pt x="164306" y="85725"/>
                        </a:lnTo>
                        <a:cubicBezTo>
                          <a:pt x="183235" y="98345"/>
                          <a:pt x="172712" y="93385"/>
                          <a:pt x="216694" y="88107"/>
                        </a:cubicBezTo>
                        <a:cubicBezTo>
                          <a:pt x="221678" y="87509"/>
                          <a:pt x="226035" y="84204"/>
                          <a:pt x="230981" y="83344"/>
                        </a:cubicBezTo>
                        <a:cubicBezTo>
                          <a:pt x="255159" y="79139"/>
                          <a:pt x="278163" y="78279"/>
                          <a:pt x="302419" y="76200"/>
                        </a:cubicBezTo>
                        <a:lnTo>
                          <a:pt x="354806" y="71438"/>
                        </a:lnTo>
                        <a:cubicBezTo>
                          <a:pt x="397363" y="62926"/>
                          <a:pt x="393036" y="61928"/>
                          <a:pt x="457200" y="69057"/>
                        </a:cubicBezTo>
                        <a:cubicBezTo>
                          <a:pt x="460547" y="69429"/>
                          <a:pt x="461400" y="74565"/>
                          <a:pt x="464344" y="76200"/>
                        </a:cubicBezTo>
                        <a:cubicBezTo>
                          <a:pt x="468732" y="78638"/>
                          <a:pt x="473869" y="79375"/>
                          <a:pt x="478631" y="80963"/>
                        </a:cubicBezTo>
                        <a:cubicBezTo>
                          <a:pt x="488872" y="84377"/>
                          <a:pt x="483350" y="82738"/>
                          <a:pt x="495300" y="85725"/>
                        </a:cubicBezTo>
                        <a:cubicBezTo>
                          <a:pt x="508794" y="84931"/>
                          <a:pt x="522320" y="84568"/>
                          <a:pt x="535781" y="83344"/>
                        </a:cubicBezTo>
                        <a:cubicBezTo>
                          <a:pt x="543500" y="82642"/>
                          <a:pt x="574525" y="78929"/>
                          <a:pt x="588169" y="76200"/>
                        </a:cubicBezTo>
                        <a:cubicBezTo>
                          <a:pt x="591378" y="75558"/>
                          <a:pt x="594519" y="74613"/>
                          <a:pt x="597694" y="73819"/>
                        </a:cubicBezTo>
                        <a:cubicBezTo>
                          <a:pt x="621734" y="59394"/>
                          <a:pt x="596717" y="73234"/>
                          <a:pt x="623888" y="61913"/>
                        </a:cubicBezTo>
                        <a:cubicBezTo>
                          <a:pt x="648686" y="51581"/>
                          <a:pt x="627716" y="56861"/>
                          <a:pt x="650081" y="52388"/>
                        </a:cubicBezTo>
                        <a:cubicBezTo>
                          <a:pt x="654844" y="50007"/>
                          <a:pt x="659317" y="46928"/>
                          <a:pt x="664369" y="45244"/>
                        </a:cubicBezTo>
                        <a:cubicBezTo>
                          <a:pt x="699942" y="33386"/>
                          <a:pt x="661262" y="51561"/>
                          <a:pt x="688181" y="38100"/>
                        </a:cubicBezTo>
                        <a:cubicBezTo>
                          <a:pt x="700087" y="38894"/>
                          <a:pt x="712130" y="38520"/>
                          <a:pt x="723900" y="40482"/>
                        </a:cubicBezTo>
                        <a:cubicBezTo>
                          <a:pt x="726723" y="40953"/>
                          <a:pt x="728364" y="44239"/>
                          <a:pt x="731044" y="45244"/>
                        </a:cubicBezTo>
                        <a:cubicBezTo>
                          <a:pt x="734834" y="46665"/>
                          <a:pt x="738981" y="46831"/>
                          <a:pt x="742950" y="47625"/>
                        </a:cubicBezTo>
                        <a:cubicBezTo>
                          <a:pt x="761455" y="59962"/>
                          <a:pt x="753593" y="56777"/>
                          <a:pt x="795338" y="50007"/>
                        </a:cubicBezTo>
                        <a:cubicBezTo>
                          <a:pt x="809975" y="47633"/>
                          <a:pt x="823965" y="42252"/>
                          <a:pt x="838200" y="38100"/>
                        </a:cubicBezTo>
                        <a:cubicBezTo>
                          <a:pt x="843019" y="36694"/>
                          <a:pt x="847900" y="35377"/>
                          <a:pt x="852488" y="33338"/>
                        </a:cubicBezTo>
                        <a:cubicBezTo>
                          <a:pt x="862220" y="29013"/>
                          <a:pt x="871175" y="23005"/>
                          <a:pt x="881063" y="19050"/>
                        </a:cubicBezTo>
                        <a:cubicBezTo>
                          <a:pt x="885032" y="17463"/>
                          <a:pt x="888804" y="15249"/>
                          <a:pt x="892969" y="14288"/>
                        </a:cubicBezTo>
                        <a:cubicBezTo>
                          <a:pt x="899205" y="12849"/>
                          <a:pt x="905669" y="12701"/>
                          <a:pt x="912019" y="11907"/>
                        </a:cubicBezTo>
                        <a:cubicBezTo>
                          <a:pt x="924213" y="8858"/>
                          <a:pt x="937347" y="3139"/>
                          <a:pt x="950119" y="9525"/>
                        </a:cubicBezTo>
                        <a:cubicBezTo>
                          <a:pt x="953294" y="11112"/>
                          <a:pt x="952609" y="16323"/>
                          <a:pt x="954881" y="19050"/>
                        </a:cubicBezTo>
                        <a:cubicBezTo>
                          <a:pt x="956713" y="21249"/>
                          <a:pt x="959644" y="22225"/>
                          <a:pt x="962025" y="23813"/>
                        </a:cubicBezTo>
                        <a:cubicBezTo>
                          <a:pt x="962819" y="26194"/>
                          <a:pt x="962631" y="29182"/>
                          <a:pt x="964406" y="30957"/>
                        </a:cubicBezTo>
                        <a:cubicBezTo>
                          <a:pt x="978851" y="45402"/>
                          <a:pt x="978734" y="44064"/>
                          <a:pt x="992981" y="47625"/>
                        </a:cubicBezTo>
                        <a:cubicBezTo>
                          <a:pt x="1079402" y="37256"/>
                          <a:pt x="1026446" y="46131"/>
                          <a:pt x="1071563" y="35719"/>
                        </a:cubicBezTo>
                        <a:cubicBezTo>
                          <a:pt x="1075507" y="34809"/>
                          <a:pt x="1079529" y="34265"/>
                          <a:pt x="1083469" y="33338"/>
                        </a:cubicBezTo>
                        <a:cubicBezTo>
                          <a:pt x="1093026" y="31089"/>
                          <a:pt x="1112044" y="26194"/>
                          <a:pt x="1112044" y="26194"/>
                        </a:cubicBezTo>
                        <a:cubicBezTo>
                          <a:pt x="1123950" y="27782"/>
                          <a:pt x="1136037" y="28351"/>
                          <a:pt x="1147763" y="30957"/>
                        </a:cubicBezTo>
                        <a:cubicBezTo>
                          <a:pt x="1150556" y="31578"/>
                          <a:pt x="1152577" y="34056"/>
                          <a:pt x="1154906" y="35719"/>
                        </a:cubicBezTo>
                        <a:cubicBezTo>
                          <a:pt x="1158136" y="38026"/>
                          <a:pt x="1161180" y="40587"/>
                          <a:pt x="1164431" y="42863"/>
                        </a:cubicBezTo>
                        <a:cubicBezTo>
                          <a:pt x="1178798" y="52920"/>
                          <a:pt x="1175382" y="50720"/>
                          <a:pt x="1188244" y="57150"/>
                        </a:cubicBezTo>
                        <a:cubicBezTo>
                          <a:pt x="1201738" y="56356"/>
                          <a:pt x="1215304" y="56379"/>
                          <a:pt x="1228725" y="54769"/>
                        </a:cubicBezTo>
                        <a:cubicBezTo>
                          <a:pt x="1247345" y="52535"/>
                          <a:pt x="1248909" y="47982"/>
                          <a:pt x="1266825" y="42863"/>
                        </a:cubicBezTo>
                        <a:cubicBezTo>
                          <a:pt x="1277007" y="39954"/>
                          <a:pt x="1287650" y="38802"/>
                          <a:pt x="1297781" y="35719"/>
                        </a:cubicBezTo>
                        <a:cubicBezTo>
                          <a:pt x="1305960" y="33230"/>
                          <a:pt x="1313525" y="29018"/>
                          <a:pt x="1321594" y="26194"/>
                        </a:cubicBezTo>
                        <a:cubicBezTo>
                          <a:pt x="1329416" y="23456"/>
                          <a:pt x="1337572" y="21751"/>
                          <a:pt x="1345406" y="19050"/>
                        </a:cubicBezTo>
                        <a:cubicBezTo>
                          <a:pt x="1401771" y="-386"/>
                          <a:pt x="1372817" y="5355"/>
                          <a:pt x="1404938" y="0"/>
                        </a:cubicBezTo>
                        <a:cubicBezTo>
                          <a:pt x="1409700" y="794"/>
                          <a:pt x="1415131" y="-177"/>
                          <a:pt x="1419225" y="2382"/>
                        </a:cubicBezTo>
                        <a:cubicBezTo>
                          <a:pt x="1424359" y="5591"/>
                          <a:pt x="1423397" y="14592"/>
                          <a:pt x="1426369" y="19050"/>
                        </a:cubicBezTo>
                        <a:cubicBezTo>
                          <a:pt x="1428237" y="21852"/>
                          <a:pt x="1431132" y="23813"/>
                          <a:pt x="1433513" y="26194"/>
                        </a:cubicBezTo>
                        <a:cubicBezTo>
                          <a:pt x="1442244" y="25400"/>
                          <a:pt x="1451235" y="26072"/>
                          <a:pt x="1459706" y="23813"/>
                        </a:cubicBezTo>
                        <a:cubicBezTo>
                          <a:pt x="1463541" y="22790"/>
                          <a:pt x="1465681" y="18444"/>
                          <a:pt x="1469231" y="16669"/>
                        </a:cubicBezTo>
                        <a:cubicBezTo>
                          <a:pt x="1473721" y="14424"/>
                          <a:pt x="1478585" y="12832"/>
                          <a:pt x="1483519" y="11907"/>
                        </a:cubicBezTo>
                        <a:cubicBezTo>
                          <a:pt x="1491359" y="10437"/>
                          <a:pt x="1499403" y="10406"/>
                          <a:pt x="1507331" y="9525"/>
                        </a:cubicBezTo>
                        <a:cubicBezTo>
                          <a:pt x="1587743" y="590"/>
                          <a:pt x="1522513" y="4763"/>
                          <a:pt x="1654969" y="4763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98" name="Freeform: Shape 38">
                    <a:extLst>
                      <a:ext uri="{FF2B5EF4-FFF2-40B4-BE49-F238E27FC236}">
                        <a16:creationId xmlns:a16="http://schemas.microsoft.com/office/drawing/2014/main" id="{94F325A7-6573-A784-71D9-D8A88E2FE376}"/>
                      </a:ext>
                    </a:extLst>
                  </p:cNvPr>
                  <p:cNvSpPr/>
                  <p:nvPr/>
                </p:nvSpPr>
                <p:spPr>
                  <a:xfrm>
                    <a:off x="3378994" y="3046981"/>
                    <a:ext cx="907256" cy="33337"/>
                  </a:xfrm>
                  <a:custGeom>
                    <a:avLst/>
                    <a:gdLst>
                      <a:gd name="connsiteX0" fmla="*/ 0 w 907256"/>
                      <a:gd name="connsiteY0" fmla="*/ 0 h 33337"/>
                      <a:gd name="connsiteX1" fmla="*/ 102394 w 907256"/>
                      <a:gd name="connsiteY1" fmla="*/ 21431 h 33337"/>
                      <a:gd name="connsiteX2" fmla="*/ 207169 w 907256"/>
                      <a:gd name="connsiteY2" fmla="*/ 16669 h 33337"/>
                      <a:gd name="connsiteX3" fmla="*/ 226219 w 907256"/>
                      <a:gd name="connsiteY3" fmla="*/ 11906 h 33337"/>
                      <a:gd name="connsiteX4" fmla="*/ 254794 w 907256"/>
                      <a:gd name="connsiteY4" fmla="*/ 7144 h 33337"/>
                      <a:gd name="connsiteX5" fmla="*/ 266700 w 907256"/>
                      <a:gd name="connsiteY5" fmla="*/ 11906 h 33337"/>
                      <a:gd name="connsiteX6" fmla="*/ 283369 w 907256"/>
                      <a:gd name="connsiteY6" fmla="*/ 26194 h 33337"/>
                      <a:gd name="connsiteX7" fmla="*/ 300037 w 907256"/>
                      <a:gd name="connsiteY7" fmla="*/ 30956 h 33337"/>
                      <a:gd name="connsiteX8" fmla="*/ 411956 w 907256"/>
                      <a:gd name="connsiteY8" fmla="*/ 26194 h 33337"/>
                      <a:gd name="connsiteX9" fmla="*/ 488156 w 907256"/>
                      <a:gd name="connsiteY9" fmla="*/ 16669 h 33337"/>
                      <a:gd name="connsiteX10" fmla="*/ 535781 w 907256"/>
                      <a:gd name="connsiteY10" fmla="*/ 14287 h 33337"/>
                      <a:gd name="connsiteX11" fmla="*/ 626269 w 907256"/>
                      <a:gd name="connsiteY11" fmla="*/ 16669 h 33337"/>
                      <a:gd name="connsiteX12" fmla="*/ 638175 w 907256"/>
                      <a:gd name="connsiteY12" fmla="*/ 21431 h 33337"/>
                      <a:gd name="connsiteX13" fmla="*/ 645319 w 907256"/>
                      <a:gd name="connsiteY13" fmla="*/ 23812 h 33337"/>
                      <a:gd name="connsiteX14" fmla="*/ 652462 w 907256"/>
                      <a:gd name="connsiteY14" fmla="*/ 28575 h 33337"/>
                      <a:gd name="connsiteX15" fmla="*/ 669131 w 907256"/>
                      <a:gd name="connsiteY15" fmla="*/ 33337 h 33337"/>
                      <a:gd name="connsiteX16" fmla="*/ 742950 w 907256"/>
                      <a:gd name="connsiteY16" fmla="*/ 28575 h 33337"/>
                      <a:gd name="connsiteX17" fmla="*/ 778669 w 907256"/>
                      <a:gd name="connsiteY17" fmla="*/ 19050 h 33337"/>
                      <a:gd name="connsiteX18" fmla="*/ 833437 w 907256"/>
                      <a:gd name="connsiteY18" fmla="*/ 11906 h 33337"/>
                      <a:gd name="connsiteX19" fmla="*/ 907256 w 907256"/>
                      <a:gd name="connsiteY19" fmla="*/ 16669 h 33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907256" h="33337">
                        <a:moveTo>
                          <a:pt x="0" y="0"/>
                        </a:moveTo>
                        <a:cubicBezTo>
                          <a:pt x="34131" y="7144"/>
                          <a:pt x="67635" y="18634"/>
                          <a:pt x="102394" y="21431"/>
                        </a:cubicBezTo>
                        <a:cubicBezTo>
                          <a:pt x="137242" y="24235"/>
                          <a:pt x="172311" y="19350"/>
                          <a:pt x="207169" y="16669"/>
                        </a:cubicBezTo>
                        <a:cubicBezTo>
                          <a:pt x="213695" y="16167"/>
                          <a:pt x="219841" y="13378"/>
                          <a:pt x="226219" y="11906"/>
                        </a:cubicBezTo>
                        <a:cubicBezTo>
                          <a:pt x="237532" y="9295"/>
                          <a:pt x="242574" y="8890"/>
                          <a:pt x="254794" y="7144"/>
                        </a:cubicBezTo>
                        <a:cubicBezTo>
                          <a:pt x="258763" y="8731"/>
                          <a:pt x="263144" y="9535"/>
                          <a:pt x="266700" y="11906"/>
                        </a:cubicBezTo>
                        <a:cubicBezTo>
                          <a:pt x="284279" y="23625"/>
                          <a:pt x="268645" y="18832"/>
                          <a:pt x="283369" y="26194"/>
                        </a:cubicBezTo>
                        <a:cubicBezTo>
                          <a:pt x="286785" y="27902"/>
                          <a:pt x="296985" y="30193"/>
                          <a:pt x="300037" y="30956"/>
                        </a:cubicBezTo>
                        <a:lnTo>
                          <a:pt x="411956" y="26194"/>
                        </a:lnTo>
                        <a:cubicBezTo>
                          <a:pt x="453917" y="23571"/>
                          <a:pt x="448207" y="20093"/>
                          <a:pt x="488156" y="16669"/>
                        </a:cubicBezTo>
                        <a:cubicBezTo>
                          <a:pt x="503993" y="15312"/>
                          <a:pt x="519906" y="15081"/>
                          <a:pt x="535781" y="14287"/>
                        </a:cubicBezTo>
                        <a:cubicBezTo>
                          <a:pt x="565944" y="15081"/>
                          <a:pt x="596169" y="14569"/>
                          <a:pt x="626269" y="16669"/>
                        </a:cubicBezTo>
                        <a:cubicBezTo>
                          <a:pt x="630533" y="16966"/>
                          <a:pt x="634173" y="19930"/>
                          <a:pt x="638175" y="21431"/>
                        </a:cubicBezTo>
                        <a:cubicBezTo>
                          <a:pt x="640525" y="22312"/>
                          <a:pt x="642938" y="23018"/>
                          <a:pt x="645319" y="23812"/>
                        </a:cubicBezTo>
                        <a:cubicBezTo>
                          <a:pt x="647700" y="25400"/>
                          <a:pt x="649902" y="27295"/>
                          <a:pt x="652462" y="28575"/>
                        </a:cubicBezTo>
                        <a:cubicBezTo>
                          <a:pt x="655877" y="30282"/>
                          <a:pt x="666081" y="32575"/>
                          <a:pt x="669131" y="33337"/>
                        </a:cubicBezTo>
                        <a:cubicBezTo>
                          <a:pt x="693737" y="31750"/>
                          <a:pt x="718500" y="31764"/>
                          <a:pt x="742950" y="28575"/>
                        </a:cubicBezTo>
                        <a:cubicBezTo>
                          <a:pt x="755169" y="26981"/>
                          <a:pt x="766687" y="21926"/>
                          <a:pt x="778669" y="19050"/>
                        </a:cubicBezTo>
                        <a:cubicBezTo>
                          <a:pt x="804303" y="12897"/>
                          <a:pt x="805055" y="14089"/>
                          <a:pt x="833437" y="11906"/>
                        </a:cubicBezTo>
                        <a:cubicBezTo>
                          <a:pt x="858040" y="13546"/>
                          <a:pt x="882598" y="16669"/>
                          <a:pt x="907256" y="16669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99" name="Freeform: Shape 39">
                    <a:extLst>
                      <a:ext uri="{FF2B5EF4-FFF2-40B4-BE49-F238E27FC236}">
                        <a16:creationId xmlns:a16="http://schemas.microsoft.com/office/drawing/2014/main" id="{37D2321E-5B53-76CD-733A-B8C904F48B11}"/>
                      </a:ext>
                    </a:extLst>
                  </p:cNvPr>
                  <p:cNvSpPr/>
                  <p:nvPr/>
                </p:nvSpPr>
                <p:spPr>
                  <a:xfrm>
                    <a:off x="3355181" y="3279280"/>
                    <a:ext cx="1435894" cy="76200"/>
                  </a:xfrm>
                  <a:custGeom>
                    <a:avLst/>
                    <a:gdLst>
                      <a:gd name="connsiteX0" fmla="*/ 0 w 1435894"/>
                      <a:gd name="connsiteY0" fmla="*/ 0 h 76200"/>
                      <a:gd name="connsiteX1" fmla="*/ 247650 w 1435894"/>
                      <a:gd name="connsiteY1" fmla="*/ 4763 h 76200"/>
                      <a:gd name="connsiteX2" fmla="*/ 276225 w 1435894"/>
                      <a:gd name="connsiteY2" fmla="*/ 9525 h 76200"/>
                      <a:gd name="connsiteX3" fmla="*/ 280988 w 1435894"/>
                      <a:gd name="connsiteY3" fmla="*/ 16669 h 76200"/>
                      <a:gd name="connsiteX4" fmla="*/ 300038 w 1435894"/>
                      <a:gd name="connsiteY4" fmla="*/ 21431 h 76200"/>
                      <a:gd name="connsiteX5" fmla="*/ 333375 w 1435894"/>
                      <a:gd name="connsiteY5" fmla="*/ 40481 h 76200"/>
                      <a:gd name="connsiteX6" fmla="*/ 352425 w 1435894"/>
                      <a:gd name="connsiteY6" fmla="*/ 50006 h 76200"/>
                      <a:gd name="connsiteX7" fmla="*/ 376238 w 1435894"/>
                      <a:gd name="connsiteY7" fmla="*/ 54769 h 76200"/>
                      <a:gd name="connsiteX8" fmla="*/ 388144 w 1435894"/>
                      <a:gd name="connsiteY8" fmla="*/ 59531 h 76200"/>
                      <a:gd name="connsiteX9" fmla="*/ 502444 w 1435894"/>
                      <a:gd name="connsiteY9" fmla="*/ 54769 h 76200"/>
                      <a:gd name="connsiteX10" fmla="*/ 545307 w 1435894"/>
                      <a:gd name="connsiteY10" fmla="*/ 38100 h 76200"/>
                      <a:gd name="connsiteX11" fmla="*/ 576263 w 1435894"/>
                      <a:gd name="connsiteY11" fmla="*/ 26194 h 76200"/>
                      <a:gd name="connsiteX12" fmla="*/ 583407 w 1435894"/>
                      <a:gd name="connsiteY12" fmla="*/ 33338 h 76200"/>
                      <a:gd name="connsiteX13" fmla="*/ 597694 w 1435894"/>
                      <a:gd name="connsiteY13" fmla="*/ 52388 h 76200"/>
                      <a:gd name="connsiteX14" fmla="*/ 616744 w 1435894"/>
                      <a:gd name="connsiteY14" fmla="*/ 66675 h 76200"/>
                      <a:gd name="connsiteX15" fmla="*/ 635794 w 1435894"/>
                      <a:gd name="connsiteY15" fmla="*/ 76200 h 76200"/>
                      <a:gd name="connsiteX16" fmla="*/ 752475 w 1435894"/>
                      <a:gd name="connsiteY16" fmla="*/ 66675 h 76200"/>
                      <a:gd name="connsiteX17" fmla="*/ 792957 w 1435894"/>
                      <a:gd name="connsiteY17" fmla="*/ 61913 h 76200"/>
                      <a:gd name="connsiteX18" fmla="*/ 869157 w 1435894"/>
                      <a:gd name="connsiteY18" fmla="*/ 57150 h 76200"/>
                      <a:gd name="connsiteX19" fmla="*/ 1107282 w 1435894"/>
                      <a:gd name="connsiteY19" fmla="*/ 61913 h 76200"/>
                      <a:gd name="connsiteX20" fmla="*/ 1138238 w 1435894"/>
                      <a:gd name="connsiteY20" fmla="*/ 66675 h 76200"/>
                      <a:gd name="connsiteX21" fmla="*/ 1150144 w 1435894"/>
                      <a:gd name="connsiteY21" fmla="*/ 71438 h 76200"/>
                      <a:gd name="connsiteX22" fmla="*/ 1197769 w 1435894"/>
                      <a:gd name="connsiteY22" fmla="*/ 69056 h 76200"/>
                      <a:gd name="connsiteX23" fmla="*/ 1212057 w 1435894"/>
                      <a:gd name="connsiteY23" fmla="*/ 61913 h 76200"/>
                      <a:gd name="connsiteX24" fmla="*/ 1219200 w 1435894"/>
                      <a:gd name="connsiteY24" fmla="*/ 59531 h 76200"/>
                      <a:gd name="connsiteX25" fmla="*/ 1228725 w 1435894"/>
                      <a:gd name="connsiteY25" fmla="*/ 52388 h 76200"/>
                      <a:gd name="connsiteX26" fmla="*/ 1243013 w 1435894"/>
                      <a:gd name="connsiteY26" fmla="*/ 47625 h 76200"/>
                      <a:gd name="connsiteX27" fmla="*/ 1283494 w 1435894"/>
                      <a:gd name="connsiteY27" fmla="*/ 42863 h 76200"/>
                      <a:gd name="connsiteX28" fmla="*/ 1362075 w 1435894"/>
                      <a:gd name="connsiteY28" fmla="*/ 35719 h 76200"/>
                      <a:gd name="connsiteX29" fmla="*/ 1390650 w 1435894"/>
                      <a:gd name="connsiteY29" fmla="*/ 30956 h 76200"/>
                      <a:gd name="connsiteX30" fmla="*/ 1428750 w 1435894"/>
                      <a:gd name="connsiteY30" fmla="*/ 23813 h 76200"/>
                      <a:gd name="connsiteX31" fmla="*/ 1435894 w 1435894"/>
                      <a:gd name="connsiteY31" fmla="*/ 21431 h 76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1435894" h="76200">
                        <a:moveTo>
                          <a:pt x="0" y="0"/>
                        </a:moveTo>
                        <a:lnTo>
                          <a:pt x="247650" y="4763"/>
                        </a:lnTo>
                        <a:cubicBezTo>
                          <a:pt x="260137" y="5097"/>
                          <a:pt x="265509" y="6846"/>
                          <a:pt x="276225" y="9525"/>
                        </a:cubicBezTo>
                        <a:cubicBezTo>
                          <a:pt x="277813" y="11906"/>
                          <a:pt x="278753" y="14881"/>
                          <a:pt x="280988" y="16669"/>
                        </a:cubicBezTo>
                        <a:cubicBezTo>
                          <a:pt x="283428" y="18621"/>
                          <a:pt x="299446" y="21313"/>
                          <a:pt x="300038" y="21431"/>
                        </a:cubicBezTo>
                        <a:cubicBezTo>
                          <a:pt x="320234" y="34896"/>
                          <a:pt x="309203" y="28395"/>
                          <a:pt x="333375" y="40481"/>
                        </a:cubicBezTo>
                        <a:cubicBezTo>
                          <a:pt x="333380" y="40483"/>
                          <a:pt x="352420" y="50005"/>
                          <a:pt x="352425" y="50006"/>
                        </a:cubicBezTo>
                        <a:cubicBezTo>
                          <a:pt x="366634" y="53559"/>
                          <a:pt x="358722" y="51850"/>
                          <a:pt x="376238" y="54769"/>
                        </a:cubicBezTo>
                        <a:cubicBezTo>
                          <a:pt x="380207" y="56356"/>
                          <a:pt x="383871" y="59436"/>
                          <a:pt x="388144" y="59531"/>
                        </a:cubicBezTo>
                        <a:cubicBezTo>
                          <a:pt x="457187" y="61065"/>
                          <a:pt x="458449" y="60268"/>
                          <a:pt x="502444" y="54769"/>
                        </a:cubicBezTo>
                        <a:cubicBezTo>
                          <a:pt x="558381" y="21206"/>
                          <a:pt x="498658" y="52678"/>
                          <a:pt x="545307" y="38100"/>
                        </a:cubicBezTo>
                        <a:cubicBezTo>
                          <a:pt x="605758" y="19209"/>
                          <a:pt x="535857" y="34274"/>
                          <a:pt x="576263" y="26194"/>
                        </a:cubicBezTo>
                        <a:cubicBezTo>
                          <a:pt x="578644" y="28575"/>
                          <a:pt x="581274" y="30732"/>
                          <a:pt x="583407" y="33338"/>
                        </a:cubicBezTo>
                        <a:cubicBezTo>
                          <a:pt x="588433" y="39481"/>
                          <a:pt x="592081" y="46775"/>
                          <a:pt x="597694" y="52388"/>
                        </a:cubicBezTo>
                        <a:cubicBezTo>
                          <a:pt x="615440" y="70134"/>
                          <a:pt x="598688" y="55390"/>
                          <a:pt x="616744" y="66675"/>
                        </a:cubicBezTo>
                        <a:cubicBezTo>
                          <a:pt x="632936" y="76795"/>
                          <a:pt x="619080" y="72022"/>
                          <a:pt x="635794" y="76200"/>
                        </a:cubicBezTo>
                        <a:lnTo>
                          <a:pt x="752475" y="66675"/>
                        </a:lnTo>
                        <a:cubicBezTo>
                          <a:pt x="766006" y="65445"/>
                          <a:pt x="779415" y="63018"/>
                          <a:pt x="792957" y="61913"/>
                        </a:cubicBezTo>
                        <a:cubicBezTo>
                          <a:pt x="818322" y="59842"/>
                          <a:pt x="843757" y="58738"/>
                          <a:pt x="869157" y="57150"/>
                        </a:cubicBezTo>
                        <a:lnTo>
                          <a:pt x="1107282" y="61913"/>
                        </a:lnTo>
                        <a:cubicBezTo>
                          <a:pt x="1115342" y="62135"/>
                          <a:pt x="1129309" y="63699"/>
                          <a:pt x="1138238" y="66675"/>
                        </a:cubicBezTo>
                        <a:cubicBezTo>
                          <a:pt x="1142293" y="68027"/>
                          <a:pt x="1146175" y="69850"/>
                          <a:pt x="1150144" y="71438"/>
                        </a:cubicBezTo>
                        <a:cubicBezTo>
                          <a:pt x="1166019" y="70644"/>
                          <a:pt x="1182059" y="71473"/>
                          <a:pt x="1197769" y="69056"/>
                        </a:cubicBezTo>
                        <a:cubicBezTo>
                          <a:pt x="1203032" y="68246"/>
                          <a:pt x="1207191" y="64076"/>
                          <a:pt x="1212057" y="61913"/>
                        </a:cubicBezTo>
                        <a:cubicBezTo>
                          <a:pt x="1214351" y="60894"/>
                          <a:pt x="1216819" y="60325"/>
                          <a:pt x="1219200" y="59531"/>
                        </a:cubicBezTo>
                        <a:cubicBezTo>
                          <a:pt x="1222375" y="57150"/>
                          <a:pt x="1225175" y="54163"/>
                          <a:pt x="1228725" y="52388"/>
                        </a:cubicBezTo>
                        <a:cubicBezTo>
                          <a:pt x="1233215" y="50143"/>
                          <a:pt x="1238250" y="49213"/>
                          <a:pt x="1243013" y="47625"/>
                        </a:cubicBezTo>
                        <a:cubicBezTo>
                          <a:pt x="1260723" y="41722"/>
                          <a:pt x="1247667" y="45422"/>
                          <a:pt x="1283494" y="42863"/>
                        </a:cubicBezTo>
                        <a:cubicBezTo>
                          <a:pt x="1357917" y="31412"/>
                          <a:pt x="1261763" y="45124"/>
                          <a:pt x="1362075" y="35719"/>
                        </a:cubicBezTo>
                        <a:cubicBezTo>
                          <a:pt x="1371689" y="34818"/>
                          <a:pt x="1381149" y="32683"/>
                          <a:pt x="1390650" y="30956"/>
                        </a:cubicBezTo>
                        <a:cubicBezTo>
                          <a:pt x="1453387" y="19549"/>
                          <a:pt x="1386086" y="30923"/>
                          <a:pt x="1428750" y="23813"/>
                        </a:cubicBezTo>
                        <a:lnTo>
                          <a:pt x="1435894" y="21431"/>
                        </a:ln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00" name="Freeform: Shape 40">
                    <a:extLst>
                      <a:ext uri="{FF2B5EF4-FFF2-40B4-BE49-F238E27FC236}">
                        <a16:creationId xmlns:a16="http://schemas.microsoft.com/office/drawing/2014/main" id="{67F9B273-021E-A260-1D4C-C0C431C3D6CB}"/>
                      </a:ext>
                    </a:extLst>
                  </p:cNvPr>
                  <p:cNvSpPr/>
                  <p:nvPr/>
                </p:nvSpPr>
                <p:spPr>
                  <a:xfrm>
                    <a:off x="3350419" y="3509238"/>
                    <a:ext cx="1393031" cy="73819"/>
                  </a:xfrm>
                  <a:custGeom>
                    <a:avLst/>
                    <a:gdLst>
                      <a:gd name="connsiteX0" fmla="*/ 0 w 1393031"/>
                      <a:gd name="connsiteY0" fmla="*/ 30956 h 73819"/>
                      <a:gd name="connsiteX1" fmla="*/ 11906 w 1393031"/>
                      <a:gd name="connsiteY1" fmla="*/ 19050 h 73819"/>
                      <a:gd name="connsiteX2" fmla="*/ 26194 w 1393031"/>
                      <a:gd name="connsiteY2" fmla="*/ 14287 h 73819"/>
                      <a:gd name="connsiteX3" fmla="*/ 42862 w 1393031"/>
                      <a:gd name="connsiteY3" fmla="*/ 4762 h 73819"/>
                      <a:gd name="connsiteX4" fmla="*/ 57150 w 1393031"/>
                      <a:gd name="connsiteY4" fmla="*/ 0 h 73819"/>
                      <a:gd name="connsiteX5" fmla="*/ 92869 w 1393031"/>
                      <a:gd name="connsiteY5" fmla="*/ 4762 h 73819"/>
                      <a:gd name="connsiteX6" fmla="*/ 100012 w 1393031"/>
                      <a:gd name="connsiteY6" fmla="*/ 7144 h 73819"/>
                      <a:gd name="connsiteX7" fmla="*/ 107156 w 1393031"/>
                      <a:gd name="connsiteY7" fmla="*/ 11906 h 73819"/>
                      <a:gd name="connsiteX8" fmla="*/ 111919 w 1393031"/>
                      <a:gd name="connsiteY8" fmla="*/ 21431 h 73819"/>
                      <a:gd name="connsiteX9" fmla="*/ 133350 w 1393031"/>
                      <a:gd name="connsiteY9" fmla="*/ 38100 h 73819"/>
                      <a:gd name="connsiteX10" fmla="*/ 147637 w 1393031"/>
                      <a:gd name="connsiteY10" fmla="*/ 52387 h 73819"/>
                      <a:gd name="connsiteX11" fmla="*/ 150019 w 1393031"/>
                      <a:gd name="connsiteY11" fmla="*/ 59531 h 73819"/>
                      <a:gd name="connsiteX12" fmla="*/ 169069 w 1393031"/>
                      <a:gd name="connsiteY12" fmla="*/ 66675 h 73819"/>
                      <a:gd name="connsiteX13" fmla="*/ 200025 w 1393031"/>
                      <a:gd name="connsiteY13" fmla="*/ 50006 h 73819"/>
                      <a:gd name="connsiteX14" fmla="*/ 209550 w 1393031"/>
                      <a:gd name="connsiteY14" fmla="*/ 45244 h 73819"/>
                      <a:gd name="connsiteX15" fmla="*/ 228600 w 1393031"/>
                      <a:gd name="connsiteY15" fmla="*/ 35719 h 73819"/>
                      <a:gd name="connsiteX16" fmla="*/ 252412 w 1393031"/>
                      <a:gd name="connsiteY16" fmla="*/ 21431 h 73819"/>
                      <a:gd name="connsiteX17" fmla="*/ 259556 w 1393031"/>
                      <a:gd name="connsiteY17" fmla="*/ 16669 h 73819"/>
                      <a:gd name="connsiteX18" fmla="*/ 271462 w 1393031"/>
                      <a:gd name="connsiteY18" fmla="*/ 14287 h 73819"/>
                      <a:gd name="connsiteX19" fmla="*/ 295275 w 1393031"/>
                      <a:gd name="connsiteY19" fmla="*/ 16669 h 73819"/>
                      <a:gd name="connsiteX20" fmla="*/ 304800 w 1393031"/>
                      <a:gd name="connsiteY20" fmla="*/ 26194 h 73819"/>
                      <a:gd name="connsiteX21" fmla="*/ 314325 w 1393031"/>
                      <a:gd name="connsiteY21" fmla="*/ 30956 h 73819"/>
                      <a:gd name="connsiteX22" fmla="*/ 335756 w 1393031"/>
                      <a:gd name="connsiteY22" fmla="*/ 42862 h 73819"/>
                      <a:gd name="connsiteX23" fmla="*/ 347662 w 1393031"/>
                      <a:gd name="connsiteY23" fmla="*/ 45244 h 73819"/>
                      <a:gd name="connsiteX24" fmla="*/ 364331 w 1393031"/>
                      <a:gd name="connsiteY24" fmla="*/ 42862 h 73819"/>
                      <a:gd name="connsiteX25" fmla="*/ 378619 w 1393031"/>
                      <a:gd name="connsiteY25" fmla="*/ 33337 h 73819"/>
                      <a:gd name="connsiteX26" fmla="*/ 385762 w 1393031"/>
                      <a:gd name="connsiteY26" fmla="*/ 30956 h 73819"/>
                      <a:gd name="connsiteX27" fmla="*/ 438150 w 1393031"/>
                      <a:gd name="connsiteY27" fmla="*/ 33337 h 73819"/>
                      <a:gd name="connsiteX28" fmla="*/ 457200 w 1393031"/>
                      <a:gd name="connsiteY28" fmla="*/ 23812 h 73819"/>
                      <a:gd name="connsiteX29" fmla="*/ 464344 w 1393031"/>
                      <a:gd name="connsiteY29" fmla="*/ 21431 h 73819"/>
                      <a:gd name="connsiteX30" fmla="*/ 473869 w 1393031"/>
                      <a:gd name="connsiteY30" fmla="*/ 16669 h 73819"/>
                      <a:gd name="connsiteX31" fmla="*/ 488156 w 1393031"/>
                      <a:gd name="connsiteY31" fmla="*/ 28575 h 73819"/>
                      <a:gd name="connsiteX32" fmla="*/ 497681 w 1393031"/>
                      <a:gd name="connsiteY32" fmla="*/ 35719 h 73819"/>
                      <a:gd name="connsiteX33" fmla="*/ 507206 w 1393031"/>
                      <a:gd name="connsiteY33" fmla="*/ 38100 h 73819"/>
                      <a:gd name="connsiteX34" fmla="*/ 514350 w 1393031"/>
                      <a:gd name="connsiteY34" fmla="*/ 45244 h 73819"/>
                      <a:gd name="connsiteX35" fmla="*/ 523875 w 1393031"/>
                      <a:gd name="connsiteY35" fmla="*/ 50006 h 73819"/>
                      <a:gd name="connsiteX36" fmla="*/ 547687 w 1393031"/>
                      <a:gd name="connsiteY36" fmla="*/ 59531 h 73819"/>
                      <a:gd name="connsiteX37" fmla="*/ 719137 w 1393031"/>
                      <a:gd name="connsiteY37" fmla="*/ 54769 h 73819"/>
                      <a:gd name="connsiteX38" fmla="*/ 735806 w 1393031"/>
                      <a:gd name="connsiteY38" fmla="*/ 52387 h 73819"/>
                      <a:gd name="connsiteX39" fmla="*/ 742950 w 1393031"/>
                      <a:gd name="connsiteY39" fmla="*/ 47625 h 73819"/>
                      <a:gd name="connsiteX40" fmla="*/ 750094 w 1393031"/>
                      <a:gd name="connsiteY40" fmla="*/ 45244 h 73819"/>
                      <a:gd name="connsiteX41" fmla="*/ 781050 w 1393031"/>
                      <a:gd name="connsiteY41" fmla="*/ 54769 h 73819"/>
                      <a:gd name="connsiteX42" fmla="*/ 804862 w 1393031"/>
                      <a:gd name="connsiteY42" fmla="*/ 59531 h 73819"/>
                      <a:gd name="connsiteX43" fmla="*/ 888206 w 1393031"/>
                      <a:gd name="connsiteY43" fmla="*/ 57150 h 73819"/>
                      <a:gd name="connsiteX44" fmla="*/ 909637 w 1393031"/>
                      <a:gd name="connsiteY44" fmla="*/ 50006 h 73819"/>
                      <a:gd name="connsiteX45" fmla="*/ 923925 w 1393031"/>
                      <a:gd name="connsiteY45" fmla="*/ 47625 h 73819"/>
                      <a:gd name="connsiteX46" fmla="*/ 940594 w 1393031"/>
                      <a:gd name="connsiteY46" fmla="*/ 40481 h 73819"/>
                      <a:gd name="connsiteX47" fmla="*/ 959644 w 1393031"/>
                      <a:gd name="connsiteY47" fmla="*/ 35719 h 73819"/>
                      <a:gd name="connsiteX48" fmla="*/ 969169 w 1393031"/>
                      <a:gd name="connsiteY48" fmla="*/ 30956 h 73819"/>
                      <a:gd name="connsiteX49" fmla="*/ 995362 w 1393031"/>
                      <a:gd name="connsiteY49" fmla="*/ 26194 h 73819"/>
                      <a:gd name="connsiteX50" fmla="*/ 1035844 w 1393031"/>
                      <a:gd name="connsiteY50" fmla="*/ 19050 h 73819"/>
                      <a:gd name="connsiteX51" fmla="*/ 1047750 w 1393031"/>
                      <a:gd name="connsiteY51" fmla="*/ 14287 h 73819"/>
                      <a:gd name="connsiteX52" fmla="*/ 1140619 w 1393031"/>
                      <a:gd name="connsiteY52" fmla="*/ 14287 h 73819"/>
                      <a:gd name="connsiteX53" fmla="*/ 1154906 w 1393031"/>
                      <a:gd name="connsiteY53" fmla="*/ 23812 h 73819"/>
                      <a:gd name="connsiteX54" fmla="*/ 1171575 w 1393031"/>
                      <a:gd name="connsiteY54" fmla="*/ 35719 h 73819"/>
                      <a:gd name="connsiteX55" fmla="*/ 1178719 w 1393031"/>
                      <a:gd name="connsiteY55" fmla="*/ 38100 h 73819"/>
                      <a:gd name="connsiteX56" fmla="*/ 1183481 w 1393031"/>
                      <a:gd name="connsiteY56" fmla="*/ 45244 h 73819"/>
                      <a:gd name="connsiteX57" fmla="*/ 1190625 w 1393031"/>
                      <a:gd name="connsiteY57" fmla="*/ 47625 h 73819"/>
                      <a:gd name="connsiteX58" fmla="*/ 1197769 w 1393031"/>
                      <a:gd name="connsiteY58" fmla="*/ 52387 h 73819"/>
                      <a:gd name="connsiteX59" fmla="*/ 1207294 w 1393031"/>
                      <a:gd name="connsiteY59" fmla="*/ 59531 h 73819"/>
                      <a:gd name="connsiteX60" fmla="*/ 1214437 w 1393031"/>
                      <a:gd name="connsiteY60" fmla="*/ 66675 h 73819"/>
                      <a:gd name="connsiteX61" fmla="*/ 1221581 w 1393031"/>
                      <a:gd name="connsiteY61" fmla="*/ 69056 h 73819"/>
                      <a:gd name="connsiteX62" fmla="*/ 1231106 w 1393031"/>
                      <a:gd name="connsiteY62" fmla="*/ 73819 h 73819"/>
                      <a:gd name="connsiteX63" fmla="*/ 1288256 w 1393031"/>
                      <a:gd name="connsiteY63" fmla="*/ 71437 h 73819"/>
                      <a:gd name="connsiteX64" fmla="*/ 1295400 w 1393031"/>
                      <a:gd name="connsiteY64" fmla="*/ 64294 h 73819"/>
                      <a:gd name="connsiteX65" fmla="*/ 1307306 w 1393031"/>
                      <a:gd name="connsiteY65" fmla="*/ 59531 h 73819"/>
                      <a:gd name="connsiteX66" fmla="*/ 1321594 w 1393031"/>
                      <a:gd name="connsiteY66" fmla="*/ 47625 h 73819"/>
                      <a:gd name="connsiteX67" fmla="*/ 1333500 w 1393031"/>
                      <a:gd name="connsiteY67" fmla="*/ 42862 h 73819"/>
                      <a:gd name="connsiteX68" fmla="*/ 1350169 w 1393031"/>
                      <a:gd name="connsiteY68" fmla="*/ 30956 h 73819"/>
                      <a:gd name="connsiteX69" fmla="*/ 1371600 w 1393031"/>
                      <a:gd name="connsiteY69" fmla="*/ 21431 h 73819"/>
                      <a:gd name="connsiteX70" fmla="*/ 1378744 w 1393031"/>
                      <a:gd name="connsiteY70" fmla="*/ 19050 h 73819"/>
                      <a:gd name="connsiteX71" fmla="*/ 1393031 w 1393031"/>
                      <a:gd name="connsiteY71" fmla="*/ 23812 h 738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</a:cxnLst>
                    <a:rect l="l" t="t" r="r" b="b"/>
                    <a:pathLst>
                      <a:path w="1393031" h="73819">
                        <a:moveTo>
                          <a:pt x="0" y="30956"/>
                        </a:moveTo>
                        <a:cubicBezTo>
                          <a:pt x="3969" y="26987"/>
                          <a:pt x="7171" y="22063"/>
                          <a:pt x="11906" y="19050"/>
                        </a:cubicBezTo>
                        <a:cubicBezTo>
                          <a:pt x="16141" y="16355"/>
                          <a:pt x="26194" y="14287"/>
                          <a:pt x="26194" y="14287"/>
                        </a:cubicBezTo>
                        <a:cubicBezTo>
                          <a:pt x="36590" y="3891"/>
                          <a:pt x="29158" y="8873"/>
                          <a:pt x="42862" y="4762"/>
                        </a:cubicBezTo>
                        <a:cubicBezTo>
                          <a:pt x="47670" y="3319"/>
                          <a:pt x="57150" y="0"/>
                          <a:pt x="57150" y="0"/>
                        </a:cubicBezTo>
                        <a:cubicBezTo>
                          <a:pt x="77733" y="1871"/>
                          <a:pt x="78149" y="556"/>
                          <a:pt x="92869" y="4762"/>
                        </a:cubicBezTo>
                        <a:cubicBezTo>
                          <a:pt x="95282" y="5452"/>
                          <a:pt x="97767" y="6021"/>
                          <a:pt x="100012" y="7144"/>
                        </a:cubicBezTo>
                        <a:cubicBezTo>
                          <a:pt x="102572" y="8424"/>
                          <a:pt x="104775" y="10319"/>
                          <a:pt x="107156" y="11906"/>
                        </a:cubicBezTo>
                        <a:cubicBezTo>
                          <a:pt x="108744" y="15081"/>
                          <a:pt x="109409" y="18921"/>
                          <a:pt x="111919" y="21431"/>
                        </a:cubicBezTo>
                        <a:cubicBezTo>
                          <a:pt x="118318" y="27830"/>
                          <a:pt x="128330" y="30570"/>
                          <a:pt x="133350" y="38100"/>
                        </a:cubicBezTo>
                        <a:cubicBezTo>
                          <a:pt x="140313" y="48546"/>
                          <a:pt x="135822" y="43527"/>
                          <a:pt x="147637" y="52387"/>
                        </a:cubicBezTo>
                        <a:cubicBezTo>
                          <a:pt x="148431" y="54768"/>
                          <a:pt x="148451" y="57571"/>
                          <a:pt x="150019" y="59531"/>
                        </a:cubicBezTo>
                        <a:cubicBezTo>
                          <a:pt x="154692" y="65372"/>
                          <a:pt x="162613" y="65384"/>
                          <a:pt x="169069" y="66675"/>
                        </a:cubicBezTo>
                        <a:cubicBezTo>
                          <a:pt x="214361" y="44029"/>
                          <a:pt x="167622" y="68007"/>
                          <a:pt x="200025" y="50006"/>
                        </a:cubicBezTo>
                        <a:cubicBezTo>
                          <a:pt x="203128" y="48282"/>
                          <a:pt x="206540" y="47125"/>
                          <a:pt x="209550" y="45244"/>
                        </a:cubicBezTo>
                        <a:cubicBezTo>
                          <a:pt x="225742" y="35124"/>
                          <a:pt x="211886" y="39897"/>
                          <a:pt x="228600" y="35719"/>
                        </a:cubicBezTo>
                        <a:cubicBezTo>
                          <a:pt x="246180" y="22534"/>
                          <a:pt x="229484" y="34169"/>
                          <a:pt x="252412" y="21431"/>
                        </a:cubicBezTo>
                        <a:cubicBezTo>
                          <a:pt x="254914" y="20041"/>
                          <a:pt x="256876" y="17674"/>
                          <a:pt x="259556" y="16669"/>
                        </a:cubicBezTo>
                        <a:cubicBezTo>
                          <a:pt x="263346" y="15248"/>
                          <a:pt x="267493" y="15081"/>
                          <a:pt x="271462" y="14287"/>
                        </a:cubicBezTo>
                        <a:cubicBezTo>
                          <a:pt x="279400" y="15081"/>
                          <a:pt x="287763" y="13986"/>
                          <a:pt x="295275" y="16669"/>
                        </a:cubicBezTo>
                        <a:cubicBezTo>
                          <a:pt x="299504" y="18179"/>
                          <a:pt x="301208" y="23500"/>
                          <a:pt x="304800" y="26194"/>
                        </a:cubicBezTo>
                        <a:cubicBezTo>
                          <a:pt x="307640" y="28324"/>
                          <a:pt x="311281" y="29130"/>
                          <a:pt x="314325" y="30956"/>
                        </a:cubicBezTo>
                        <a:cubicBezTo>
                          <a:pt x="327000" y="38561"/>
                          <a:pt x="324805" y="40124"/>
                          <a:pt x="335756" y="42862"/>
                        </a:cubicBezTo>
                        <a:cubicBezTo>
                          <a:pt x="339682" y="43844"/>
                          <a:pt x="343693" y="44450"/>
                          <a:pt x="347662" y="45244"/>
                        </a:cubicBezTo>
                        <a:cubicBezTo>
                          <a:pt x="353218" y="44450"/>
                          <a:pt x="359092" y="44877"/>
                          <a:pt x="364331" y="42862"/>
                        </a:cubicBezTo>
                        <a:cubicBezTo>
                          <a:pt x="369673" y="40807"/>
                          <a:pt x="373615" y="36117"/>
                          <a:pt x="378619" y="33337"/>
                        </a:cubicBezTo>
                        <a:cubicBezTo>
                          <a:pt x="380813" y="32118"/>
                          <a:pt x="383381" y="31750"/>
                          <a:pt x="385762" y="30956"/>
                        </a:cubicBezTo>
                        <a:cubicBezTo>
                          <a:pt x="418947" y="37594"/>
                          <a:pt x="401508" y="36391"/>
                          <a:pt x="438150" y="33337"/>
                        </a:cubicBezTo>
                        <a:cubicBezTo>
                          <a:pt x="461948" y="28578"/>
                          <a:pt x="440047" y="35247"/>
                          <a:pt x="457200" y="23812"/>
                        </a:cubicBezTo>
                        <a:cubicBezTo>
                          <a:pt x="459289" y="22420"/>
                          <a:pt x="462037" y="22420"/>
                          <a:pt x="464344" y="21431"/>
                        </a:cubicBezTo>
                        <a:cubicBezTo>
                          <a:pt x="467607" y="20033"/>
                          <a:pt x="470694" y="18256"/>
                          <a:pt x="473869" y="16669"/>
                        </a:cubicBezTo>
                        <a:cubicBezTo>
                          <a:pt x="484986" y="27786"/>
                          <a:pt x="476553" y="20287"/>
                          <a:pt x="488156" y="28575"/>
                        </a:cubicBezTo>
                        <a:cubicBezTo>
                          <a:pt x="491385" y="30882"/>
                          <a:pt x="494131" y="33944"/>
                          <a:pt x="497681" y="35719"/>
                        </a:cubicBezTo>
                        <a:cubicBezTo>
                          <a:pt x="500608" y="37183"/>
                          <a:pt x="504031" y="37306"/>
                          <a:pt x="507206" y="38100"/>
                        </a:cubicBezTo>
                        <a:cubicBezTo>
                          <a:pt x="509587" y="40481"/>
                          <a:pt x="511610" y="43287"/>
                          <a:pt x="514350" y="45244"/>
                        </a:cubicBezTo>
                        <a:cubicBezTo>
                          <a:pt x="517239" y="47307"/>
                          <a:pt x="520612" y="48608"/>
                          <a:pt x="523875" y="50006"/>
                        </a:cubicBezTo>
                        <a:cubicBezTo>
                          <a:pt x="531733" y="53373"/>
                          <a:pt x="539750" y="56356"/>
                          <a:pt x="547687" y="59531"/>
                        </a:cubicBezTo>
                        <a:lnTo>
                          <a:pt x="719137" y="54769"/>
                        </a:lnTo>
                        <a:cubicBezTo>
                          <a:pt x="724746" y="54556"/>
                          <a:pt x="730430" y="54000"/>
                          <a:pt x="735806" y="52387"/>
                        </a:cubicBezTo>
                        <a:cubicBezTo>
                          <a:pt x="738547" y="51565"/>
                          <a:pt x="740390" y="48905"/>
                          <a:pt x="742950" y="47625"/>
                        </a:cubicBezTo>
                        <a:cubicBezTo>
                          <a:pt x="745195" y="46503"/>
                          <a:pt x="747713" y="46038"/>
                          <a:pt x="750094" y="45244"/>
                        </a:cubicBezTo>
                        <a:cubicBezTo>
                          <a:pt x="775902" y="49545"/>
                          <a:pt x="752984" y="44563"/>
                          <a:pt x="781050" y="54769"/>
                        </a:cubicBezTo>
                        <a:cubicBezTo>
                          <a:pt x="787060" y="56954"/>
                          <a:pt x="799442" y="58628"/>
                          <a:pt x="804862" y="59531"/>
                        </a:cubicBezTo>
                        <a:cubicBezTo>
                          <a:pt x="832643" y="58737"/>
                          <a:pt x="860527" y="59666"/>
                          <a:pt x="888206" y="57150"/>
                        </a:cubicBezTo>
                        <a:cubicBezTo>
                          <a:pt x="895705" y="56468"/>
                          <a:pt x="902361" y="51946"/>
                          <a:pt x="909637" y="50006"/>
                        </a:cubicBezTo>
                        <a:cubicBezTo>
                          <a:pt x="914302" y="48762"/>
                          <a:pt x="919162" y="48419"/>
                          <a:pt x="923925" y="47625"/>
                        </a:cubicBezTo>
                        <a:cubicBezTo>
                          <a:pt x="929481" y="45244"/>
                          <a:pt x="934859" y="42393"/>
                          <a:pt x="940594" y="40481"/>
                        </a:cubicBezTo>
                        <a:cubicBezTo>
                          <a:pt x="946804" y="38411"/>
                          <a:pt x="959644" y="35719"/>
                          <a:pt x="959644" y="35719"/>
                        </a:cubicBezTo>
                        <a:cubicBezTo>
                          <a:pt x="962819" y="34131"/>
                          <a:pt x="965801" y="32079"/>
                          <a:pt x="969169" y="30956"/>
                        </a:cubicBezTo>
                        <a:cubicBezTo>
                          <a:pt x="972999" y="29679"/>
                          <a:pt x="992365" y="26793"/>
                          <a:pt x="995362" y="26194"/>
                        </a:cubicBezTo>
                        <a:cubicBezTo>
                          <a:pt x="1031244" y="19017"/>
                          <a:pt x="1002359" y="23235"/>
                          <a:pt x="1035844" y="19050"/>
                        </a:cubicBezTo>
                        <a:cubicBezTo>
                          <a:pt x="1039813" y="17462"/>
                          <a:pt x="1043515" y="14865"/>
                          <a:pt x="1047750" y="14287"/>
                        </a:cubicBezTo>
                        <a:cubicBezTo>
                          <a:pt x="1080972" y="9757"/>
                          <a:pt x="1106684" y="12745"/>
                          <a:pt x="1140619" y="14287"/>
                        </a:cubicBezTo>
                        <a:cubicBezTo>
                          <a:pt x="1145381" y="17462"/>
                          <a:pt x="1150327" y="20378"/>
                          <a:pt x="1154906" y="23812"/>
                        </a:cubicBezTo>
                        <a:cubicBezTo>
                          <a:pt x="1157062" y="25429"/>
                          <a:pt x="1168094" y="33979"/>
                          <a:pt x="1171575" y="35719"/>
                        </a:cubicBezTo>
                        <a:cubicBezTo>
                          <a:pt x="1173820" y="36842"/>
                          <a:pt x="1176338" y="37306"/>
                          <a:pt x="1178719" y="38100"/>
                        </a:cubicBezTo>
                        <a:cubicBezTo>
                          <a:pt x="1180306" y="40481"/>
                          <a:pt x="1181246" y="43456"/>
                          <a:pt x="1183481" y="45244"/>
                        </a:cubicBezTo>
                        <a:cubicBezTo>
                          <a:pt x="1185441" y="46812"/>
                          <a:pt x="1188380" y="46503"/>
                          <a:pt x="1190625" y="47625"/>
                        </a:cubicBezTo>
                        <a:cubicBezTo>
                          <a:pt x="1193185" y="48905"/>
                          <a:pt x="1195440" y="50724"/>
                          <a:pt x="1197769" y="52387"/>
                        </a:cubicBezTo>
                        <a:cubicBezTo>
                          <a:pt x="1200999" y="54694"/>
                          <a:pt x="1204281" y="56948"/>
                          <a:pt x="1207294" y="59531"/>
                        </a:cubicBezTo>
                        <a:cubicBezTo>
                          <a:pt x="1209851" y="61723"/>
                          <a:pt x="1211635" y="64807"/>
                          <a:pt x="1214437" y="66675"/>
                        </a:cubicBezTo>
                        <a:cubicBezTo>
                          <a:pt x="1216526" y="68067"/>
                          <a:pt x="1219274" y="68067"/>
                          <a:pt x="1221581" y="69056"/>
                        </a:cubicBezTo>
                        <a:cubicBezTo>
                          <a:pt x="1224844" y="70454"/>
                          <a:pt x="1227931" y="72231"/>
                          <a:pt x="1231106" y="73819"/>
                        </a:cubicBezTo>
                        <a:cubicBezTo>
                          <a:pt x="1250156" y="73025"/>
                          <a:pt x="1269395" y="74231"/>
                          <a:pt x="1288256" y="71437"/>
                        </a:cubicBezTo>
                        <a:cubicBezTo>
                          <a:pt x="1291587" y="70944"/>
                          <a:pt x="1292544" y="66079"/>
                          <a:pt x="1295400" y="64294"/>
                        </a:cubicBezTo>
                        <a:cubicBezTo>
                          <a:pt x="1299025" y="62029"/>
                          <a:pt x="1303337" y="61119"/>
                          <a:pt x="1307306" y="59531"/>
                        </a:cubicBezTo>
                        <a:cubicBezTo>
                          <a:pt x="1312069" y="55562"/>
                          <a:pt x="1316364" y="50953"/>
                          <a:pt x="1321594" y="47625"/>
                        </a:cubicBezTo>
                        <a:cubicBezTo>
                          <a:pt x="1325200" y="45330"/>
                          <a:pt x="1330080" y="45427"/>
                          <a:pt x="1333500" y="42862"/>
                        </a:cubicBezTo>
                        <a:cubicBezTo>
                          <a:pt x="1353231" y="28063"/>
                          <a:pt x="1328034" y="36489"/>
                          <a:pt x="1350169" y="30956"/>
                        </a:cubicBezTo>
                        <a:cubicBezTo>
                          <a:pt x="1361488" y="23410"/>
                          <a:pt x="1354598" y="27098"/>
                          <a:pt x="1371600" y="21431"/>
                        </a:cubicBezTo>
                        <a:lnTo>
                          <a:pt x="1378744" y="19050"/>
                        </a:lnTo>
                        <a:cubicBezTo>
                          <a:pt x="1389991" y="21861"/>
                          <a:pt x="1385342" y="19967"/>
                          <a:pt x="1393031" y="23812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01" name="Freeform: Shape 41">
                    <a:extLst>
                      <a:ext uri="{FF2B5EF4-FFF2-40B4-BE49-F238E27FC236}">
                        <a16:creationId xmlns:a16="http://schemas.microsoft.com/office/drawing/2014/main" id="{3EEDE8A1-E51D-E6F3-4950-131885A3A4CC}"/>
                      </a:ext>
                    </a:extLst>
                  </p:cNvPr>
                  <p:cNvSpPr/>
                  <p:nvPr/>
                </p:nvSpPr>
                <p:spPr>
                  <a:xfrm>
                    <a:off x="3385458" y="3951104"/>
                    <a:ext cx="645319" cy="55235"/>
                  </a:xfrm>
                  <a:custGeom>
                    <a:avLst/>
                    <a:gdLst>
                      <a:gd name="connsiteX0" fmla="*/ 0 w 645319"/>
                      <a:gd name="connsiteY0" fmla="*/ 14287 h 55235"/>
                      <a:gd name="connsiteX1" fmla="*/ 61913 w 645319"/>
                      <a:gd name="connsiteY1" fmla="*/ 11906 h 55235"/>
                      <a:gd name="connsiteX2" fmla="*/ 104775 w 645319"/>
                      <a:gd name="connsiteY2" fmla="*/ 4762 h 55235"/>
                      <a:gd name="connsiteX3" fmla="*/ 128588 w 645319"/>
                      <a:gd name="connsiteY3" fmla="*/ 2381 h 55235"/>
                      <a:gd name="connsiteX4" fmla="*/ 176213 w 645319"/>
                      <a:gd name="connsiteY4" fmla="*/ 4762 h 55235"/>
                      <a:gd name="connsiteX5" fmla="*/ 180975 w 645319"/>
                      <a:gd name="connsiteY5" fmla="*/ 11906 h 55235"/>
                      <a:gd name="connsiteX6" fmla="*/ 192882 w 645319"/>
                      <a:gd name="connsiteY6" fmla="*/ 30956 h 55235"/>
                      <a:gd name="connsiteX7" fmla="*/ 195263 w 645319"/>
                      <a:gd name="connsiteY7" fmla="*/ 38100 h 55235"/>
                      <a:gd name="connsiteX8" fmla="*/ 211932 w 645319"/>
                      <a:gd name="connsiteY8" fmla="*/ 45244 h 55235"/>
                      <a:gd name="connsiteX9" fmla="*/ 223838 w 645319"/>
                      <a:gd name="connsiteY9" fmla="*/ 52387 h 55235"/>
                      <a:gd name="connsiteX10" fmla="*/ 292894 w 645319"/>
                      <a:gd name="connsiteY10" fmla="*/ 47625 h 55235"/>
                      <a:gd name="connsiteX11" fmla="*/ 335757 w 645319"/>
                      <a:gd name="connsiteY11" fmla="*/ 38100 h 55235"/>
                      <a:gd name="connsiteX12" fmla="*/ 416719 w 645319"/>
                      <a:gd name="connsiteY12" fmla="*/ 30956 h 55235"/>
                      <a:gd name="connsiteX13" fmla="*/ 450057 w 645319"/>
                      <a:gd name="connsiteY13" fmla="*/ 26194 h 55235"/>
                      <a:gd name="connsiteX14" fmla="*/ 607219 w 645319"/>
                      <a:gd name="connsiteY14" fmla="*/ 16669 h 55235"/>
                      <a:gd name="connsiteX15" fmla="*/ 626269 w 645319"/>
                      <a:gd name="connsiteY15" fmla="*/ 9525 h 55235"/>
                      <a:gd name="connsiteX16" fmla="*/ 635794 w 645319"/>
                      <a:gd name="connsiteY16" fmla="*/ 7144 h 55235"/>
                      <a:gd name="connsiteX17" fmla="*/ 645319 w 645319"/>
                      <a:gd name="connsiteY17" fmla="*/ 0 h 552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645319" h="55235">
                        <a:moveTo>
                          <a:pt x="0" y="14287"/>
                        </a:moveTo>
                        <a:cubicBezTo>
                          <a:pt x="20638" y="13493"/>
                          <a:pt x="41296" y="13119"/>
                          <a:pt x="61913" y="11906"/>
                        </a:cubicBezTo>
                        <a:cubicBezTo>
                          <a:pt x="82391" y="10702"/>
                          <a:pt x="83042" y="8022"/>
                          <a:pt x="104775" y="4762"/>
                        </a:cubicBezTo>
                        <a:cubicBezTo>
                          <a:pt x="112664" y="3579"/>
                          <a:pt x="120650" y="3175"/>
                          <a:pt x="128588" y="2381"/>
                        </a:cubicBezTo>
                        <a:cubicBezTo>
                          <a:pt x="144463" y="3175"/>
                          <a:pt x="160575" y="1919"/>
                          <a:pt x="176213" y="4762"/>
                        </a:cubicBezTo>
                        <a:cubicBezTo>
                          <a:pt x="179029" y="5274"/>
                          <a:pt x="179813" y="9291"/>
                          <a:pt x="180975" y="11906"/>
                        </a:cubicBezTo>
                        <a:cubicBezTo>
                          <a:pt x="189327" y="30698"/>
                          <a:pt x="180031" y="22390"/>
                          <a:pt x="192882" y="30956"/>
                        </a:cubicBezTo>
                        <a:cubicBezTo>
                          <a:pt x="193676" y="33337"/>
                          <a:pt x="193695" y="36140"/>
                          <a:pt x="195263" y="38100"/>
                        </a:cubicBezTo>
                        <a:cubicBezTo>
                          <a:pt x="199373" y="43237"/>
                          <a:pt x="206214" y="43814"/>
                          <a:pt x="211932" y="45244"/>
                        </a:cubicBezTo>
                        <a:cubicBezTo>
                          <a:pt x="215901" y="47625"/>
                          <a:pt x="219609" y="50507"/>
                          <a:pt x="223838" y="52387"/>
                        </a:cubicBezTo>
                        <a:cubicBezTo>
                          <a:pt x="242773" y="60802"/>
                          <a:pt x="291055" y="47924"/>
                          <a:pt x="292894" y="47625"/>
                        </a:cubicBezTo>
                        <a:cubicBezTo>
                          <a:pt x="307340" y="45273"/>
                          <a:pt x="321331" y="40573"/>
                          <a:pt x="335757" y="38100"/>
                        </a:cubicBezTo>
                        <a:cubicBezTo>
                          <a:pt x="363923" y="33271"/>
                          <a:pt x="388282" y="32629"/>
                          <a:pt x="416719" y="30956"/>
                        </a:cubicBezTo>
                        <a:cubicBezTo>
                          <a:pt x="427832" y="29369"/>
                          <a:pt x="438851" y="26853"/>
                          <a:pt x="450057" y="26194"/>
                        </a:cubicBezTo>
                        <a:cubicBezTo>
                          <a:pt x="616220" y="16420"/>
                          <a:pt x="530049" y="29529"/>
                          <a:pt x="607219" y="16669"/>
                        </a:cubicBezTo>
                        <a:cubicBezTo>
                          <a:pt x="613569" y="14288"/>
                          <a:pt x="619835" y="11670"/>
                          <a:pt x="626269" y="9525"/>
                        </a:cubicBezTo>
                        <a:cubicBezTo>
                          <a:pt x="629374" y="8490"/>
                          <a:pt x="632786" y="8433"/>
                          <a:pt x="635794" y="7144"/>
                        </a:cubicBezTo>
                        <a:cubicBezTo>
                          <a:pt x="640506" y="5125"/>
                          <a:pt x="642234" y="3085"/>
                          <a:pt x="645319" y="0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02" name="Freeform: Shape 42">
                    <a:extLst>
                      <a:ext uri="{FF2B5EF4-FFF2-40B4-BE49-F238E27FC236}">
                        <a16:creationId xmlns:a16="http://schemas.microsoft.com/office/drawing/2014/main" id="{FC5F8578-4836-6840-A08A-13FF876E2BB8}"/>
                      </a:ext>
                    </a:extLst>
                  </p:cNvPr>
                  <p:cNvSpPr/>
                  <p:nvPr/>
                </p:nvSpPr>
                <p:spPr>
                  <a:xfrm>
                    <a:off x="3376613" y="3708282"/>
                    <a:ext cx="1421606" cy="80963"/>
                  </a:xfrm>
                  <a:custGeom>
                    <a:avLst/>
                    <a:gdLst>
                      <a:gd name="connsiteX0" fmla="*/ 0 w 1421606"/>
                      <a:gd name="connsiteY0" fmla="*/ 45244 h 80963"/>
                      <a:gd name="connsiteX1" fmla="*/ 11906 w 1421606"/>
                      <a:gd name="connsiteY1" fmla="*/ 47625 h 80963"/>
                      <a:gd name="connsiteX2" fmla="*/ 21431 w 1421606"/>
                      <a:gd name="connsiteY2" fmla="*/ 52388 h 80963"/>
                      <a:gd name="connsiteX3" fmla="*/ 42862 w 1421606"/>
                      <a:gd name="connsiteY3" fmla="*/ 59532 h 80963"/>
                      <a:gd name="connsiteX4" fmla="*/ 83343 w 1421606"/>
                      <a:gd name="connsiteY4" fmla="*/ 57150 h 80963"/>
                      <a:gd name="connsiteX5" fmla="*/ 90487 w 1421606"/>
                      <a:gd name="connsiteY5" fmla="*/ 47625 h 80963"/>
                      <a:gd name="connsiteX6" fmla="*/ 104775 w 1421606"/>
                      <a:gd name="connsiteY6" fmla="*/ 38100 h 80963"/>
                      <a:gd name="connsiteX7" fmla="*/ 114300 w 1421606"/>
                      <a:gd name="connsiteY7" fmla="*/ 30957 h 80963"/>
                      <a:gd name="connsiteX8" fmla="*/ 123825 w 1421606"/>
                      <a:gd name="connsiteY8" fmla="*/ 21432 h 80963"/>
                      <a:gd name="connsiteX9" fmla="*/ 133350 w 1421606"/>
                      <a:gd name="connsiteY9" fmla="*/ 16669 h 80963"/>
                      <a:gd name="connsiteX10" fmla="*/ 157162 w 1421606"/>
                      <a:gd name="connsiteY10" fmla="*/ 0 h 80963"/>
                      <a:gd name="connsiteX11" fmla="*/ 178593 w 1421606"/>
                      <a:gd name="connsiteY11" fmla="*/ 2382 h 80963"/>
                      <a:gd name="connsiteX12" fmla="*/ 192881 w 1421606"/>
                      <a:gd name="connsiteY12" fmla="*/ 11907 h 80963"/>
                      <a:gd name="connsiteX13" fmla="*/ 223837 w 1421606"/>
                      <a:gd name="connsiteY13" fmla="*/ 30957 h 80963"/>
                      <a:gd name="connsiteX14" fmla="*/ 235743 w 1421606"/>
                      <a:gd name="connsiteY14" fmla="*/ 42863 h 80963"/>
                      <a:gd name="connsiteX15" fmla="*/ 254793 w 1421606"/>
                      <a:gd name="connsiteY15" fmla="*/ 47625 h 80963"/>
                      <a:gd name="connsiteX16" fmla="*/ 283368 w 1421606"/>
                      <a:gd name="connsiteY16" fmla="*/ 42863 h 80963"/>
                      <a:gd name="connsiteX17" fmla="*/ 302418 w 1421606"/>
                      <a:gd name="connsiteY17" fmla="*/ 30957 h 80963"/>
                      <a:gd name="connsiteX18" fmla="*/ 321468 w 1421606"/>
                      <a:gd name="connsiteY18" fmla="*/ 21432 h 80963"/>
                      <a:gd name="connsiteX19" fmla="*/ 335756 w 1421606"/>
                      <a:gd name="connsiteY19" fmla="*/ 16669 h 80963"/>
                      <a:gd name="connsiteX20" fmla="*/ 340518 w 1421606"/>
                      <a:gd name="connsiteY20" fmla="*/ 23813 h 80963"/>
                      <a:gd name="connsiteX21" fmla="*/ 359568 w 1421606"/>
                      <a:gd name="connsiteY21" fmla="*/ 40482 h 80963"/>
                      <a:gd name="connsiteX22" fmla="*/ 369093 w 1421606"/>
                      <a:gd name="connsiteY22" fmla="*/ 45244 h 80963"/>
                      <a:gd name="connsiteX23" fmla="*/ 381000 w 1421606"/>
                      <a:gd name="connsiteY23" fmla="*/ 52388 h 80963"/>
                      <a:gd name="connsiteX24" fmla="*/ 447675 w 1421606"/>
                      <a:gd name="connsiteY24" fmla="*/ 54769 h 80963"/>
                      <a:gd name="connsiteX25" fmla="*/ 457200 w 1421606"/>
                      <a:gd name="connsiteY25" fmla="*/ 59532 h 80963"/>
                      <a:gd name="connsiteX26" fmla="*/ 471487 w 1421606"/>
                      <a:gd name="connsiteY26" fmla="*/ 61913 h 80963"/>
                      <a:gd name="connsiteX27" fmla="*/ 481012 w 1421606"/>
                      <a:gd name="connsiteY27" fmla="*/ 69057 h 80963"/>
                      <a:gd name="connsiteX28" fmla="*/ 490537 w 1421606"/>
                      <a:gd name="connsiteY28" fmla="*/ 71438 h 80963"/>
                      <a:gd name="connsiteX29" fmla="*/ 500062 w 1421606"/>
                      <a:gd name="connsiteY29" fmla="*/ 76200 h 80963"/>
                      <a:gd name="connsiteX30" fmla="*/ 511968 w 1421606"/>
                      <a:gd name="connsiteY30" fmla="*/ 80963 h 80963"/>
                      <a:gd name="connsiteX31" fmla="*/ 688181 w 1421606"/>
                      <a:gd name="connsiteY31" fmla="*/ 80963 h 80963"/>
                      <a:gd name="connsiteX32" fmla="*/ 823912 w 1421606"/>
                      <a:gd name="connsiteY32" fmla="*/ 78582 h 80963"/>
                      <a:gd name="connsiteX33" fmla="*/ 845343 w 1421606"/>
                      <a:gd name="connsiteY33" fmla="*/ 69057 h 80963"/>
                      <a:gd name="connsiteX34" fmla="*/ 864393 w 1421606"/>
                      <a:gd name="connsiteY34" fmla="*/ 59532 h 80963"/>
                      <a:gd name="connsiteX35" fmla="*/ 878681 w 1421606"/>
                      <a:gd name="connsiteY35" fmla="*/ 47625 h 80963"/>
                      <a:gd name="connsiteX36" fmla="*/ 883443 w 1421606"/>
                      <a:gd name="connsiteY36" fmla="*/ 40482 h 80963"/>
                      <a:gd name="connsiteX37" fmla="*/ 926306 w 1421606"/>
                      <a:gd name="connsiteY37" fmla="*/ 33338 h 80963"/>
                      <a:gd name="connsiteX38" fmla="*/ 962025 w 1421606"/>
                      <a:gd name="connsiteY38" fmla="*/ 35719 h 80963"/>
                      <a:gd name="connsiteX39" fmla="*/ 969168 w 1421606"/>
                      <a:gd name="connsiteY39" fmla="*/ 40482 h 80963"/>
                      <a:gd name="connsiteX40" fmla="*/ 1140618 w 1421606"/>
                      <a:gd name="connsiteY40" fmla="*/ 42863 h 80963"/>
                      <a:gd name="connsiteX41" fmla="*/ 1154906 w 1421606"/>
                      <a:gd name="connsiteY41" fmla="*/ 45244 h 80963"/>
                      <a:gd name="connsiteX42" fmla="*/ 1173956 w 1421606"/>
                      <a:gd name="connsiteY42" fmla="*/ 50007 h 80963"/>
                      <a:gd name="connsiteX43" fmla="*/ 1212056 w 1421606"/>
                      <a:gd name="connsiteY43" fmla="*/ 54769 h 80963"/>
                      <a:gd name="connsiteX44" fmla="*/ 1226343 w 1421606"/>
                      <a:gd name="connsiteY44" fmla="*/ 57150 h 80963"/>
                      <a:gd name="connsiteX45" fmla="*/ 1276350 w 1421606"/>
                      <a:gd name="connsiteY45" fmla="*/ 64294 h 80963"/>
                      <a:gd name="connsiteX46" fmla="*/ 1373981 w 1421606"/>
                      <a:gd name="connsiteY46" fmla="*/ 59532 h 80963"/>
                      <a:gd name="connsiteX47" fmla="*/ 1400175 w 1421606"/>
                      <a:gd name="connsiteY47" fmla="*/ 54769 h 80963"/>
                      <a:gd name="connsiteX48" fmla="*/ 1414462 w 1421606"/>
                      <a:gd name="connsiteY48" fmla="*/ 50007 h 80963"/>
                      <a:gd name="connsiteX49" fmla="*/ 1421606 w 1421606"/>
                      <a:gd name="connsiteY49" fmla="*/ 47625 h 8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</a:cxnLst>
                    <a:rect l="l" t="t" r="r" b="b"/>
                    <a:pathLst>
                      <a:path w="1421606" h="80963">
                        <a:moveTo>
                          <a:pt x="0" y="45244"/>
                        </a:moveTo>
                        <a:cubicBezTo>
                          <a:pt x="3969" y="46038"/>
                          <a:pt x="8066" y="46345"/>
                          <a:pt x="11906" y="47625"/>
                        </a:cubicBezTo>
                        <a:cubicBezTo>
                          <a:pt x="15274" y="48748"/>
                          <a:pt x="18187" y="50946"/>
                          <a:pt x="21431" y="52388"/>
                        </a:cubicBezTo>
                        <a:cubicBezTo>
                          <a:pt x="32956" y="57510"/>
                          <a:pt x="31809" y="56768"/>
                          <a:pt x="42862" y="59532"/>
                        </a:cubicBezTo>
                        <a:cubicBezTo>
                          <a:pt x="56356" y="58738"/>
                          <a:pt x="70230" y="60429"/>
                          <a:pt x="83343" y="57150"/>
                        </a:cubicBezTo>
                        <a:cubicBezTo>
                          <a:pt x="87193" y="56187"/>
                          <a:pt x="87521" y="50262"/>
                          <a:pt x="90487" y="47625"/>
                        </a:cubicBezTo>
                        <a:cubicBezTo>
                          <a:pt x="94765" y="43822"/>
                          <a:pt x="100196" y="41534"/>
                          <a:pt x="104775" y="38100"/>
                        </a:cubicBezTo>
                        <a:cubicBezTo>
                          <a:pt x="107950" y="35719"/>
                          <a:pt x="111313" y="33570"/>
                          <a:pt x="114300" y="30957"/>
                        </a:cubicBezTo>
                        <a:cubicBezTo>
                          <a:pt x="117679" y="28000"/>
                          <a:pt x="120233" y="24126"/>
                          <a:pt x="123825" y="21432"/>
                        </a:cubicBezTo>
                        <a:cubicBezTo>
                          <a:pt x="126665" y="19302"/>
                          <a:pt x="130306" y="18495"/>
                          <a:pt x="133350" y="16669"/>
                        </a:cubicBezTo>
                        <a:cubicBezTo>
                          <a:pt x="143123" y="10805"/>
                          <a:pt x="148478" y="6513"/>
                          <a:pt x="157162" y="0"/>
                        </a:cubicBezTo>
                        <a:cubicBezTo>
                          <a:pt x="164306" y="794"/>
                          <a:pt x="171774" y="109"/>
                          <a:pt x="178593" y="2382"/>
                        </a:cubicBezTo>
                        <a:cubicBezTo>
                          <a:pt x="184023" y="4192"/>
                          <a:pt x="187856" y="9166"/>
                          <a:pt x="192881" y="11907"/>
                        </a:cubicBezTo>
                        <a:cubicBezTo>
                          <a:pt x="211672" y="22156"/>
                          <a:pt x="202269" y="9389"/>
                          <a:pt x="223837" y="30957"/>
                        </a:cubicBezTo>
                        <a:cubicBezTo>
                          <a:pt x="227806" y="34926"/>
                          <a:pt x="230801" y="40202"/>
                          <a:pt x="235743" y="42863"/>
                        </a:cubicBezTo>
                        <a:cubicBezTo>
                          <a:pt x="241506" y="45966"/>
                          <a:pt x="254793" y="47625"/>
                          <a:pt x="254793" y="47625"/>
                        </a:cubicBezTo>
                        <a:cubicBezTo>
                          <a:pt x="259192" y="47136"/>
                          <a:pt x="276224" y="46760"/>
                          <a:pt x="283368" y="42863"/>
                        </a:cubicBezTo>
                        <a:cubicBezTo>
                          <a:pt x="289942" y="39277"/>
                          <a:pt x="295891" y="34628"/>
                          <a:pt x="302418" y="30957"/>
                        </a:cubicBezTo>
                        <a:cubicBezTo>
                          <a:pt x="308606" y="27476"/>
                          <a:pt x="314733" y="23677"/>
                          <a:pt x="321468" y="21432"/>
                        </a:cubicBezTo>
                        <a:lnTo>
                          <a:pt x="335756" y="16669"/>
                        </a:lnTo>
                        <a:cubicBezTo>
                          <a:pt x="337343" y="19050"/>
                          <a:pt x="338686" y="21614"/>
                          <a:pt x="340518" y="23813"/>
                        </a:cubicBezTo>
                        <a:cubicBezTo>
                          <a:pt x="344820" y="28976"/>
                          <a:pt x="354745" y="37266"/>
                          <a:pt x="359568" y="40482"/>
                        </a:cubicBezTo>
                        <a:cubicBezTo>
                          <a:pt x="362522" y="42451"/>
                          <a:pt x="365990" y="43520"/>
                          <a:pt x="369093" y="45244"/>
                        </a:cubicBezTo>
                        <a:cubicBezTo>
                          <a:pt x="373139" y="47492"/>
                          <a:pt x="376405" y="51831"/>
                          <a:pt x="381000" y="52388"/>
                        </a:cubicBezTo>
                        <a:cubicBezTo>
                          <a:pt x="403078" y="55064"/>
                          <a:pt x="425450" y="53975"/>
                          <a:pt x="447675" y="54769"/>
                        </a:cubicBezTo>
                        <a:cubicBezTo>
                          <a:pt x="450850" y="56357"/>
                          <a:pt x="453800" y="58512"/>
                          <a:pt x="457200" y="59532"/>
                        </a:cubicBezTo>
                        <a:cubicBezTo>
                          <a:pt x="461824" y="60919"/>
                          <a:pt x="467004" y="60120"/>
                          <a:pt x="471487" y="61913"/>
                        </a:cubicBezTo>
                        <a:cubicBezTo>
                          <a:pt x="475172" y="63387"/>
                          <a:pt x="477462" y="67282"/>
                          <a:pt x="481012" y="69057"/>
                        </a:cubicBezTo>
                        <a:cubicBezTo>
                          <a:pt x="483939" y="70521"/>
                          <a:pt x="487473" y="70289"/>
                          <a:pt x="490537" y="71438"/>
                        </a:cubicBezTo>
                        <a:cubicBezTo>
                          <a:pt x="493861" y="72684"/>
                          <a:pt x="496818" y="74758"/>
                          <a:pt x="500062" y="76200"/>
                        </a:cubicBezTo>
                        <a:cubicBezTo>
                          <a:pt x="503968" y="77936"/>
                          <a:pt x="507999" y="79375"/>
                          <a:pt x="511968" y="80963"/>
                        </a:cubicBezTo>
                        <a:cubicBezTo>
                          <a:pt x="630910" y="75557"/>
                          <a:pt x="487096" y="80963"/>
                          <a:pt x="688181" y="80963"/>
                        </a:cubicBezTo>
                        <a:cubicBezTo>
                          <a:pt x="733432" y="80963"/>
                          <a:pt x="778668" y="79376"/>
                          <a:pt x="823912" y="78582"/>
                        </a:cubicBezTo>
                        <a:cubicBezTo>
                          <a:pt x="842089" y="74036"/>
                          <a:pt x="824745" y="79356"/>
                          <a:pt x="845343" y="69057"/>
                        </a:cubicBezTo>
                        <a:cubicBezTo>
                          <a:pt x="856282" y="63588"/>
                          <a:pt x="856120" y="66427"/>
                          <a:pt x="864393" y="59532"/>
                        </a:cubicBezTo>
                        <a:cubicBezTo>
                          <a:pt x="882730" y="44251"/>
                          <a:pt x="860943" y="59451"/>
                          <a:pt x="878681" y="47625"/>
                        </a:cubicBezTo>
                        <a:cubicBezTo>
                          <a:pt x="880268" y="45244"/>
                          <a:pt x="880802" y="41583"/>
                          <a:pt x="883443" y="40482"/>
                        </a:cubicBezTo>
                        <a:cubicBezTo>
                          <a:pt x="891183" y="37257"/>
                          <a:pt x="916891" y="34515"/>
                          <a:pt x="926306" y="33338"/>
                        </a:cubicBezTo>
                        <a:cubicBezTo>
                          <a:pt x="938212" y="34132"/>
                          <a:pt x="950255" y="33757"/>
                          <a:pt x="962025" y="35719"/>
                        </a:cubicBezTo>
                        <a:cubicBezTo>
                          <a:pt x="964848" y="36189"/>
                          <a:pt x="966308" y="40368"/>
                          <a:pt x="969168" y="40482"/>
                        </a:cubicBezTo>
                        <a:cubicBezTo>
                          <a:pt x="1026278" y="42766"/>
                          <a:pt x="1083468" y="42069"/>
                          <a:pt x="1140618" y="42863"/>
                        </a:cubicBezTo>
                        <a:cubicBezTo>
                          <a:pt x="1145381" y="43657"/>
                          <a:pt x="1150185" y="44232"/>
                          <a:pt x="1154906" y="45244"/>
                        </a:cubicBezTo>
                        <a:cubicBezTo>
                          <a:pt x="1161306" y="46615"/>
                          <a:pt x="1167500" y="48931"/>
                          <a:pt x="1173956" y="50007"/>
                        </a:cubicBezTo>
                        <a:cubicBezTo>
                          <a:pt x="1186581" y="52111"/>
                          <a:pt x="1199431" y="52665"/>
                          <a:pt x="1212056" y="54769"/>
                        </a:cubicBezTo>
                        <a:lnTo>
                          <a:pt x="1226343" y="57150"/>
                        </a:lnTo>
                        <a:lnTo>
                          <a:pt x="1276350" y="64294"/>
                        </a:lnTo>
                        <a:cubicBezTo>
                          <a:pt x="1323764" y="62812"/>
                          <a:pt x="1337467" y="64401"/>
                          <a:pt x="1373981" y="59532"/>
                        </a:cubicBezTo>
                        <a:cubicBezTo>
                          <a:pt x="1377522" y="59060"/>
                          <a:pt x="1395890" y="55938"/>
                          <a:pt x="1400175" y="54769"/>
                        </a:cubicBezTo>
                        <a:cubicBezTo>
                          <a:pt x="1405018" y="53448"/>
                          <a:pt x="1409700" y="51594"/>
                          <a:pt x="1414462" y="50007"/>
                        </a:cubicBezTo>
                        <a:lnTo>
                          <a:pt x="1421606" y="47625"/>
                        </a:ln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</p:grpSp>
          </p:grp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3221E422-7D5D-604D-F303-C28B60ED9783}"/>
                </a:ext>
              </a:extLst>
            </p:cNvPr>
            <p:cNvGrpSpPr/>
            <p:nvPr/>
          </p:nvGrpSpPr>
          <p:grpSpPr>
            <a:xfrm>
              <a:off x="709900" y="4563222"/>
              <a:ext cx="369106" cy="508582"/>
              <a:chOff x="3059641" y="3542576"/>
              <a:chExt cx="708320" cy="880807"/>
            </a:xfrm>
          </p:grpSpPr>
          <p:sp>
            <p:nvSpPr>
              <p:cNvPr id="118" name="Freeform: Shape 73">
                <a:extLst>
                  <a:ext uri="{FF2B5EF4-FFF2-40B4-BE49-F238E27FC236}">
                    <a16:creationId xmlns:a16="http://schemas.microsoft.com/office/drawing/2014/main" id="{6B931C30-8F18-D5D1-827B-F508F67A2ADF}"/>
                  </a:ext>
                </a:extLst>
              </p:cNvPr>
              <p:cNvSpPr/>
              <p:nvPr/>
            </p:nvSpPr>
            <p:spPr>
              <a:xfrm>
                <a:off x="3195233" y="3543528"/>
                <a:ext cx="572645" cy="756576"/>
              </a:xfrm>
              <a:custGeom>
                <a:avLst/>
                <a:gdLst>
                  <a:gd name="connsiteX0" fmla="*/ 22034 w 1434233"/>
                  <a:gd name="connsiteY0" fmla="*/ 0 h 1894901"/>
                  <a:gd name="connsiteX1" fmla="*/ 484743 w 1434233"/>
                  <a:gd name="connsiteY1" fmla="*/ 11016 h 1894901"/>
                  <a:gd name="connsiteX2" fmla="*/ 1013552 w 1434233"/>
                  <a:gd name="connsiteY2" fmla="*/ 33050 h 1894901"/>
                  <a:gd name="connsiteX3" fmla="*/ 1222873 w 1434233"/>
                  <a:gd name="connsiteY3" fmla="*/ 77118 h 1894901"/>
                  <a:gd name="connsiteX4" fmla="*/ 1299991 w 1434233"/>
                  <a:gd name="connsiteY4" fmla="*/ 88134 h 1894901"/>
                  <a:gd name="connsiteX5" fmla="*/ 1333041 w 1434233"/>
                  <a:gd name="connsiteY5" fmla="*/ 99151 h 1894901"/>
                  <a:gd name="connsiteX6" fmla="*/ 1344058 w 1434233"/>
                  <a:gd name="connsiteY6" fmla="*/ 132202 h 1894901"/>
                  <a:gd name="connsiteX7" fmla="*/ 1366092 w 1434233"/>
                  <a:gd name="connsiteY7" fmla="*/ 165253 h 1894901"/>
                  <a:gd name="connsiteX8" fmla="*/ 1377109 w 1434233"/>
                  <a:gd name="connsiteY8" fmla="*/ 198303 h 1894901"/>
                  <a:gd name="connsiteX9" fmla="*/ 1410159 w 1434233"/>
                  <a:gd name="connsiteY9" fmla="*/ 220337 h 1894901"/>
                  <a:gd name="connsiteX10" fmla="*/ 1421176 w 1434233"/>
                  <a:gd name="connsiteY10" fmla="*/ 892366 h 1894901"/>
                  <a:gd name="connsiteX11" fmla="*/ 1421176 w 1434233"/>
                  <a:gd name="connsiteY11" fmla="*/ 1520327 h 1894901"/>
                  <a:gd name="connsiteX12" fmla="*/ 1410159 w 1434233"/>
                  <a:gd name="connsiteY12" fmla="*/ 1586428 h 1894901"/>
                  <a:gd name="connsiteX13" fmla="*/ 1388126 w 1434233"/>
                  <a:gd name="connsiteY13" fmla="*/ 1784732 h 1894901"/>
                  <a:gd name="connsiteX14" fmla="*/ 1322024 w 1434233"/>
                  <a:gd name="connsiteY14" fmla="*/ 1806766 h 1894901"/>
                  <a:gd name="connsiteX15" fmla="*/ 1288974 w 1434233"/>
                  <a:gd name="connsiteY15" fmla="*/ 1817783 h 1894901"/>
                  <a:gd name="connsiteX16" fmla="*/ 1211856 w 1434233"/>
                  <a:gd name="connsiteY16" fmla="*/ 1839816 h 1894901"/>
                  <a:gd name="connsiteX17" fmla="*/ 1145755 w 1434233"/>
                  <a:gd name="connsiteY17" fmla="*/ 1850833 h 1894901"/>
                  <a:gd name="connsiteX18" fmla="*/ 1079653 w 1434233"/>
                  <a:gd name="connsiteY18" fmla="*/ 1872867 h 1894901"/>
                  <a:gd name="connsiteX19" fmla="*/ 1002535 w 1434233"/>
                  <a:gd name="connsiteY19" fmla="*/ 1894901 h 1894901"/>
                  <a:gd name="connsiteX20" fmla="*/ 242371 w 1434233"/>
                  <a:gd name="connsiteY20" fmla="*/ 1872867 h 1894901"/>
                  <a:gd name="connsiteX21" fmla="*/ 198304 w 1434233"/>
                  <a:gd name="connsiteY21" fmla="*/ 1861850 h 1894901"/>
                  <a:gd name="connsiteX22" fmla="*/ 143220 w 1434233"/>
                  <a:gd name="connsiteY22" fmla="*/ 1850833 h 1894901"/>
                  <a:gd name="connsiteX23" fmla="*/ 110169 w 1434233"/>
                  <a:gd name="connsiteY23" fmla="*/ 1839816 h 1894901"/>
                  <a:gd name="connsiteX24" fmla="*/ 66102 w 1434233"/>
                  <a:gd name="connsiteY24" fmla="*/ 1828800 h 1894901"/>
                  <a:gd name="connsiteX25" fmla="*/ 33051 w 1434233"/>
                  <a:gd name="connsiteY25" fmla="*/ 1795749 h 1894901"/>
                  <a:gd name="connsiteX26" fmla="*/ 11017 w 1434233"/>
                  <a:gd name="connsiteY26" fmla="*/ 1729648 h 1894901"/>
                  <a:gd name="connsiteX27" fmla="*/ 0 w 1434233"/>
                  <a:gd name="connsiteY27" fmla="*/ 1156771 h 1894901"/>
                  <a:gd name="connsiteX28" fmla="*/ 11017 w 1434233"/>
                  <a:gd name="connsiteY28" fmla="*/ 528809 h 1894901"/>
                  <a:gd name="connsiteX29" fmla="*/ 33051 w 1434233"/>
                  <a:gd name="connsiteY29" fmla="*/ 330506 h 1894901"/>
                  <a:gd name="connsiteX30" fmla="*/ 44068 w 1434233"/>
                  <a:gd name="connsiteY30" fmla="*/ 143219 h 1894901"/>
                  <a:gd name="connsiteX31" fmla="*/ 55085 w 1434233"/>
                  <a:gd name="connsiteY31" fmla="*/ 33050 h 1894901"/>
                  <a:gd name="connsiteX32" fmla="*/ 110169 w 1434233"/>
                  <a:gd name="connsiteY32" fmla="*/ 22033 h 1894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434233" h="1894901">
                    <a:moveTo>
                      <a:pt x="22034" y="0"/>
                    </a:moveTo>
                    <a:lnTo>
                      <a:pt x="484743" y="11016"/>
                    </a:lnTo>
                    <a:cubicBezTo>
                      <a:pt x="602359" y="13994"/>
                      <a:pt x="855643" y="12453"/>
                      <a:pt x="1013552" y="33050"/>
                    </a:cubicBezTo>
                    <a:cubicBezTo>
                      <a:pt x="1274558" y="67095"/>
                      <a:pt x="1041501" y="38253"/>
                      <a:pt x="1222873" y="77118"/>
                    </a:cubicBezTo>
                    <a:cubicBezTo>
                      <a:pt x="1248264" y="82559"/>
                      <a:pt x="1274285" y="84462"/>
                      <a:pt x="1299991" y="88134"/>
                    </a:cubicBezTo>
                    <a:cubicBezTo>
                      <a:pt x="1311008" y="91806"/>
                      <a:pt x="1324830" y="90940"/>
                      <a:pt x="1333041" y="99151"/>
                    </a:cubicBezTo>
                    <a:cubicBezTo>
                      <a:pt x="1341252" y="107363"/>
                      <a:pt x="1338865" y="121815"/>
                      <a:pt x="1344058" y="132202"/>
                    </a:cubicBezTo>
                    <a:cubicBezTo>
                      <a:pt x="1349979" y="144045"/>
                      <a:pt x="1360170" y="153410"/>
                      <a:pt x="1366092" y="165253"/>
                    </a:cubicBezTo>
                    <a:cubicBezTo>
                      <a:pt x="1371285" y="175640"/>
                      <a:pt x="1369855" y="189235"/>
                      <a:pt x="1377109" y="198303"/>
                    </a:cubicBezTo>
                    <a:cubicBezTo>
                      <a:pt x="1385380" y="208642"/>
                      <a:pt x="1399142" y="212992"/>
                      <a:pt x="1410159" y="220337"/>
                    </a:cubicBezTo>
                    <a:cubicBezTo>
                      <a:pt x="1413831" y="444347"/>
                      <a:pt x="1415843" y="668390"/>
                      <a:pt x="1421176" y="892366"/>
                    </a:cubicBezTo>
                    <a:cubicBezTo>
                      <a:pt x="1430516" y="1284656"/>
                      <a:pt x="1445173" y="1040403"/>
                      <a:pt x="1421176" y="1520327"/>
                    </a:cubicBezTo>
                    <a:cubicBezTo>
                      <a:pt x="1420060" y="1542637"/>
                      <a:pt x="1412930" y="1564263"/>
                      <a:pt x="1410159" y="1586428"/>
                    </a:cubicBezTo>
                    <a:cubicBezTo>
                      <a:pt x="1401910" y="1652423"/>
                      <a:pt x="1412826" y="1722981"/>
                      <a:pt x="1388126" y="1784732"/>
                    </a:cubicBezTo>
                    <a:cubicBezTo>
                      <a:pt x="1379500" y="1806297"/>
                      <a:pt x="1344058" y="1799421"/>
                      <a:pt x="1322024" y="1806766"/>
                    </a:cubicBezTo>
                    <a:lnTo>
                      <a:pt x="1288974" y="1817783"/>
                    </a:lnTo>
                    <a:cubicBezTo>
                      <a:pt x="1257471" y="1828284"/>
                      <a:pt x="1246443" y="1832899"/>
                      <a:pt x="1211856" y="1839816"/>
                    </a:cubicBezTo>
                    <a:cubicBezTo>
                      <a:pt x="1189952" y="1844197"/>
                      <a:pt x="1167426" y="1845415"/>
                      <a:pt x="1145755" y="1850833"/>
                    </a:cubicBezTo>
                    <a:cubicBezTo>
                      <a:pt x="1123223" y="1856466"/>
                      <a:pt x="1102185" y="1867234"/>
                      <a:pt x="1079653" y="1872867"/>
                    </a:cubicBezTo>
                    <a:cubicBezTo>
                      <a:pt x="1024320" y="1886701"/>
                      <a:pt x="1049950" y="1879096"/>
                      <a:pt x="1002535" y="1894901"/>
                    </a:cubicBezTo>
                    <a:lnTo>
                      <a:pt x="242371" y="1872867"/>
                    </a:lnTo>
                    <a:cubicBezTo>
                      <a:pt x="227258" y="1871951"/>
                      <a:pt x="213085" y="1865135"/>
                      <a:pt x="198304" y="1861850"/>
                    </a:cubicBezTo>
                    <a:cubicBezTo>
                      <a:pt x="180025" y="1857788"/>
                      <a:pt x="161386" y="1855375"/>
                      <a:pt x="143220" y="1850833"/>
                    </a:cubicBezTo>
                    <a:cubicBezTo>
                      <a:pt x="131954" y="1848016"/>
                      <a:pt x="121335" y="1843006"/>
                      <a:pt x="110169" y="1839816"/>
                    </a:cubicBezTo>
                    <a:cubicBezTo>
                      <a:pt x="95611" y="1835657"/>
                      <a:pt x="80791" y="1832472"/>
                      <a:pt x="66102" y="1828800"/>
                    </a:cubicBezTo>
                    <a:cubicBezTo>
                      <a:pt x="55085" y="1817783"/>
                      <a:pt x="40618" y="1809369"/>
                      <a:pt x="33051" y="1795749"/>
                    </a:cubicBezTo>
                    <a:cubicBezTo>
                      <a:pt x="21772" y="1775446"/>
                      <a:pt x="11017" y="1729648"/>
                      <a:pt x="11017" y="1729648"/>
                    </a:cubicBezTo>
                    <a:cubicBezTo>
                      <a:pt x="7345" y="1538689"/>
                      <a:pt x="0" y="1347765"/>
                      <a:pt x="0" y="1156771"/>
                    </a:cubicBezTo>
                    <a:cubicBezTo>
                      <a:pt x="0" y="947418"/>
                      <a:pt x="4951" y="738074"/>
                      <a:pt x="11017" y="528809"/>
                    </a:cubicBezTo>
                    <a:cubicBezTo>
                      <a:pt x="13727" y="435319"/>
                      <a:pt x="19898" y="409426"/>
                      <a:pt x="33051" y="330506"/>
                    </a:cubicBezTo>
                    <a:cubicBezTo>
                      <a:pt x="36723" y="268077"/>
                      <a:pt x="39448" y="205585"/>
                      <a:pt x="44068" y="143219"/>
                    </a:cubicBezTo>
                    <a:cubicBezTo>
                      <a:pt x="46794" y="106414"/>
                      <a:pt x="37412" y="65450"/>
                      <a:pt x="55085" y="33050"/>
                    </a:cubicBezTo>
                    <a:cubicBezTo>
                      <a:pt x="64051" y="16611"/>
                      <a:pt x="110169" y="22033"/>
                      <a:pt x="110169" y="22033"/>
                    </a:cubicBezTo>
                  </a:path>
                </a:pathLst>
              </a:cu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99"/>
              </a:p>
            </p:txBody>
          </p: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9025E71E-EA01-A2E7-57B6-3F93DEA11FD6}"/>
                  </a:ext>
                </a:extLst>
              </p:cNvPr>
              <p:cNvGrpSpPr/>
              <p:nvPr/>
            </p:nvGrpSpPr>
            <p:grpSpPr>
              <a:xfrm>
                <a:off x="3059641" y="3542576"/>
                <a:ext cx="708320" cy="880807"/>
                <a:chOff x="1875187" y="2029403"/>
                <a:chExt cx="1774040" cy="2206047"/>
              </a:xfrm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84666DB6-DAB6-A827-BA57-9BBB548FE4D1}"/>
                    </a:ext>
                  </a:extLst>
                </p:cNvPr>
                <p:cNvGrpSpPr/>
                <p:nvPr/>
              </p:nvGrpSpPr>
              <p:grpSpPr>
                <a:xfrm>
                  <a:off x="2199084" y="2029403"/>
                  <a:ext cx="1450143" cy="1882478"/>
                  <a:chOff x="3116931" y="1770077"/>
                  <a:chExt cx="2248573" cy="2918947"/>
                </a:xfrm>
              </p:grpSpPr>
              <p:sp>
                <p:nvSpPr>
                  <p:cNvPr id="137" name="Freeform: Shape 59">
                    <a:extLst>
                      <a:ext uri="{FF2B5EF4-FFF2-40B4-BE49-F238E27FC236}">
                        <a16:creationId xmlns:a16="http://schemas.microsoft.com/office/drawing/2014/main" id="{C0C801F2-014F-B656-0D45-6FA9152788FF}"/>
                      </a:ext>
                    </a:extLst>
                  </p:cNvPr>
                  <p:cNvSpPr/>
                  <p:nvPr/>
                </p:nvSpPr>
                <p:spPr>
                  <a:xfrm flipH="1">
                    <a:off x="3116931" y="1795244"/>
                    <a:ext cx="45719" cy="2816603"/>
                  </a:xfrm>
                  <a:custGeom>
                    <a:avLst/>
                    <a:gdLst>
                      <a:gd name="connsiteX0" fmla="*/ 41944 w 41944"/>
                      <a:gd name="connsiteY0" fmla="*/ 0 h 2432807"/>
                      <a:gd name="connsiteX1" fmla="*/ 0 w 41944"/>
                      <a:gd name="connsiteY1" fmla="*/ 2432807 h 243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944" h="2432807">
                        <a:moveTo>
                          <a:pt x="41944" y="0"/>
                        </a:moveTo>
                        <a:cubicBezTo>
                          <a:pt x="30759" y="962636"/>
                          <a:pt x="19574" y="1925273"/>
                          <a:pt x="0" y="243280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38" name="Freeform: Shape 60">
                    <a:extLst>
                      <a:ext uri="{FF2B5EF4-FFF2-40B4-BE49-F238E27FC236}">
                        <a16:creationId xmlns:a16="http://schemas.microsoft.com/office/drawing/2014/main" id="{19084C65-51D2-A719-CA8E-B09F28F9C6AD}"/>
                      </a:ext>
                    </a:extLst>
                  </p:cNvPr>
                  <p:cNvSpPr/>
                  <p:nvPr/>
                </p:nvSpPr>
                <p:spPr>
                  <a:xfrm>
                    <a:off x="3196206" y="1770077"/>
                    <a:ext cx="1749525" cy="65335"/>
                  </a:xfrm>
                  <a:custGeom>
                    <a:avLst/>
                    <a:gdLst>
                      <a:gd name="connsiteX0" fmla="*/ 0 w 2021746"/>
                      <a:gd name="connsiteY0" fmla="*/ 0 h 75501"/>
                      <a:gd name="connsiteX1" fmla="*/ 134223 w 2021746"/>
                      <a:gd name="connsiteY1" fmla="*/ 8389 h 75501"/>
                      <a:gd name="connsiteX2" fmla="*/ 243280 w 2021746"/>
                      <a:gd name="connsiteY2" fmla="*/ 41945 h 75501"/>
                      <a:gd name="connsiteX3" fmla="*/ 755009 w 2021746"/>
                      <a:gd name="connsiteY3" fmla="*/ 75501 h 75501"/>
                      <a:gd name="connsiteX4" fmla="*/ 1057012 w 2021746"/>
                      <a:gd name="connsiteY4" fmla="*/ 67112 h 75501"/>
                      <a:gd name="connsiteX5" fmla="*/ 1233181 w 2021746"/>
                      <a:gd name="connsiteY5" fmla="*/ 50334 h 75501"/>
                      <a:gd name="connsiteX6" fmla="*/ 1359016 w 2021746"/>
                      <a:gd name="connsiteY6" fmla="*/ 33556 h 75501"/>
                      <a:gd name="connsiteX7" fmla="*/ 2021746 w 2021746"/>
                      <a:gd name="connsiteY7" fmla="*/ 25167 h 7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021746" h="75501">
                        <a:moveTo>
                          <a:pt x="0" y="0"/>
                        </a:moveTo>
                        <a:cubicBezTo>
                          <a:pt x="44741" y="2796"/>
                          <a:pt x="90047" y="772"/>
                          <a:pt x="134223" y="8389"/>
                        </a:cubicBezTo>
                        <a:cubicBezTo>
                          <a:pt x="171704" y="14851"/>
                          <a:pt x="205466" y="37857"/>
                          <a:pt x="243280" y="41945"/>
                        </a:cubicBezTo>
                        <a:cubicBezTo>
                          <a:pt x="413232" y="60318"/>
                          <a:pt x="755009" y="75501"/>
                          <a:pt x="755009" y="75501"/>
                        </a:cubicBezTo>
                        <a:lnTo>
                          <a:pt x="1057012" y="67112"/>
                        </a:lnTo>
                        <a:cubicBezTo>
                          <a:pt x="1069654" y="66574"/>
                          <a:pt x="1216482" y="52338"/>
                          <a:pt x="1233181" y="50334"/>
                        </a:cubicBezTo>
                        <a:cubicBezTo>
                          <a:pt x="1275196" y="45292"/>
                          <a:pt x="1316722" y="34935"/>
                          <a:pt x="1359016" y="33556"/>
                        </a:cubicBezTo>
                        <a:cubicBezTo>
                          <a:pt x="1579826" y="26356"/>
                          <a:pt x="1800818" y="25167"/>
                          <a:pt x="2021746" y="2516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39" name="Freeform: Shape 61">
                    <a:extLst>
                      <a:ext uri="{FF2B5EF4-FFF2-40B4-BE49-F238E27FC236}">
                        <a16:creationId xmlns:a16="http://schemas.microsoft.com/office/drawing/2014/main" id="{F38A0B6D-15DD-64BD-1CA2-6EF011B6DF8A}"/>
                      </a:ext>
                    </a:extLst>
                  </p:cNvPr>
                  <p:cNvSpPr/>
                  <p:nvPr/>
                </p:nvSpPr>
                <p:spPr>
                  <a:xfrm>
                    <a:off x="5025005" y="1812022"/>
                    <a:ext cx="327916" cy="293615"/>
                  </a:xfrm>
                  <a:custGeom>
                    <a:avLst/>
                    <a:gdLst>
                      <a:gd name="connsiteX0" fmla="*/ 0 w 327916"/>
                      <a:gd name="connsiteY0" fmla="*/ 0 h 293615"/>
                      <a:gd name="connsiteX1" fmla="*/ 226503 w 327916"/>
                      <a:gd name="connsiteY1" fmla="*/ 201336 h 293615"/>
                      <a:gd name="connsiteX2" fmla="*/ 251670 w 327916"/>
                      <a:gd name="connsiteY2" fmla="*/ 218114 h 293615"/>
                      <a:gd name="connsiteX3" fmla="*/ 268448 w 327916"/>
                      <a:gd name="connsiteY3" fmla="*/ 243281 h 293615"/>
                      <a:gd name="connsiteX4" fmla="*/ 327171 w 327916"/>
                      <a:gd name="connsiteY4" fmla="*/ 285226 h 293615"/>
                      <a:gd name="connsiteX5" fmla="*/ 327171 w 327916"/>
                      <a:gd name="connsiteY5" fmla="*/ 293615 h 293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27916" h="293615">
                        <a:moveTo>
                          <a:pt x="0" y="0"/>
                        </a:moveTo>
                        <a:cubicBezTo>
                          <a:pt x="75501" y="67112"/>
                          <a:pt x="150166" y="135177"/>
                          <a:pt x="226503" y="201336"/>
                        </a:cubicBezTo>
                        <a:cubicBezTo>
                          <a:pt x="234122" y="207939"/>
                          <a:pt x="244541" y="210985"/>
                          <a:pt x="251670" y="218114"/>
                        </a:cubicBezTo>
                        <a:cubicBezTo>
                          <a:pt x="258799" y="225243"/>
                          <a:pt x="260703" y="236826"/>
                          <a:pt x="268448" y="243281"/>
                        </a:cubicBezTo>
                        <a:cubicBezTo>
                          <a:pt x="318161" y="284708"/>
                          <a:pt x="287901" y="232865"/>
                          <a:pt x="327171" y="285226"/>
                        </a:cubicBezTo>
                        <a:cubicBezTo>
                          <a:pt x="328849" y="287463"/>
                          <a:pt x="327171" y="290819"/>
                          <a:pt x="327171" y="293615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40" name="Freeform: Shape 62">
                    <a:extLst>
                      <a:ext uri="{FF2B5EF4-FFF2-40B4-BE49-F238E27FC236}">
                        <a16:creationId xmlns:a16="http://schemas.microsoft.com/office/drawing/2014/main" id="{1846948A-EA8F-F9BA-64EE-BA31E1949ED9}"/>
                      </a:ext>
                    </a:extLst>
                  </p:cNvPr>
                  <p:cNvSpPr/>
                  <p:nvPr/>
                </p:nvSpPr>
                <p:spPr>
                  <a:xfrm>
                    <a:off x="5323560" y="2179040"/>
                    <a:ext cx="41944" cy="2432807"/>
                  </a:xfrm>
                  <a:custGeom>
                    <a:avLst/>
                    <a:gdLst>
                      <a:gd name="connsiteX0" fmla="*/ 41944 w 41944"/>
                      <a:gd name="connsiteY0" fmla="*/ 0 h 2432807"/>
                      <a:gd name="connsiteX1" fmla="*/ 0 w 41944"/>
                      <a:gd name="connsiteY1" fmla="*/ 2432807 h 243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944" h="2432807">
                        <a:moveTo>
                          <a:pt x="41944" y="0"/>
                        </a:moveTo>
                        <a:cubicBezTo>
                          <a:pt x="30759" y="962636"/>
                          <a:pt x="19574" y="1925273"/>
                          <a:pt x="0" y="243280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41" name="Freeform: Shape 63">
                    <a:extLst>
                      <a:ext uri="{FF2B5EF4-FFF2-40B4-BE49-F238E27FC236}">
                        <a16:creationId xmlns:a16="http://schemas.microsoft.com/office/drawing/2014/main" id="{C0591678-D014-1BAF-5D26-814D2B770DD8}"/>
                      </a:ext>
                    </a:extLst>
                  </p:cNvPr>
                  <p:cNvSpPr/>
                  <p:nvPr/>
                </p:nvSpPr>
                <p:spPr>
                  <a:xfrm flipV="1">
                    <a:off x="3212564" y="4611847"/>
                    <a:ext cx="2061082" cy="77177"/>
                  </a:xfrm>
                  <a:custGeom>
                    <a:avLst/>
                    <a:gdLst>
                      <a:gd name="connsiteX0" fmla="*/ 0 w 2382473"/>
                      <a:gd name="connsiteY0" fmla="*/ 50334 h 50334"/>
                      <a:gd name="connsiteX1" fmla="*/ 453005 w 2382473"/>
                      <a:gd name="connsiteY1" fmla="*/ 41945 h 50334"/>
                      <a:gd name="connsiteX2" fmla="*/ 696286 w 2382473"/>
                      <a:gd name="connsiteY2" fmla="*/ 25167 h 50334"/>
                      <a:gd name="connsiteX3" fmla="*/ 746620 w 2382473"/>
                      <a:gd name="connsiteY3" fmla="*/ 16778 h 50334"/>
                      <a:gd name="connsiteX4" fmla="*/ 1174458 w 2382473"/>
                      <a:gd name="connsiteY4" fmla="*/ 8389 h 50334"/>
                      <a:gd name="connsiteX5" fmla="*/ 1526796 w 2382473"/>
                      <a:gd name="connsiteY5" fmla="*/ 0 h 50334"/>
                      <a:gd name="connsiteX6" fmla="*/ 1996579 w 2382473"/>
                      <a:gd name="connsiteY6" fmla="*/ 8389 h 50334"/>
                      <a:gd name="connsiteX7" fmla="*/ 2248249 w 2382473"/>
                      <a:gd name="connsiteY7" fmla="*/ 16778 h 50334"/>
                      <a:gd name="connsiteX8" fmla="*/ 2382473 w 2382473"/>
                      <a:gd name="connsiteY8" fmla="*/ 25167 h 50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382473" h="50334">
                        <a:moveTo>
                          <a:pt x="0" y="50334"/>
                        </a:moveTo>
                        <a:lnTo>
                          <a:pt x="453005" y="41945"/>
                        </a:lnTo>
                        <a:cubicBezTo>
                          <a:pt x="534238" y="39009"/>
                          <a:pt x="615297" y="32109"/>
                          <a:pt x="696286" y="25167"/>
                        </a:cubicBezTo>
                        <a:cubicBezTo>
                          <a:pt x="713233" y="23714"/>
                          <a:pt x="729621" y="17374"/>
                          <a:pt x="746620" y="16778"/>
                        </a:cubicBezTo>
                        <a:cubicBezTo>
                          <a:pt x="889172" y="11776"/>
                          <a:pt x="1031851" y="11456"/>
                          <a:pt x="1174458" y="8389"/>
                        </a:cubicBezTo>
                        <a:lnTo>
                          <a:pt x="1526796" y="0"/>
                        </a:lnTo>
                        <a:lnTo>
                          <a:pt x="1996579" y="8389"/>
                        </a:lnTo>
                        <a:cubicBezTo>
                          <a:pt x="2080493" y="10340"/>
                          <a:pt x="2164417" y="12586"/>
                          <a:pt x="2248249" y="16778"/>
                        </a:cubicBezTo>
                        <a:cubicBezTo>
                          <a:pt x="2449418" y="26836"/>
                          <a:pt x="2243985" y="25167"/>
                          <a:pt x="2382473" y="2516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42" name="Freeform: Shape 64">
                    <a:extLst>
                      <a:ext uri="{FF2B5EF4-FFF2-40B4-BE49-F238E27FC236}">
                        <a16:creationId xmlns:a16="http://schemas.microsoft.com/office/drawing/2014/main" id="{5900C514-DFEE-5B3F-90A7-30400E44948B}"/>
                      </a:ext>
                    </a:extLst>
                  </p:cNvPr>
                  <p:cNvSpPr/>
                  <p:nvPr/>
                </p:nvSpPr>
                <p:spPr>
                  <a:xfrm>
                    <a:off x="3313651" y="2147582"/>
                    <a:ext cx="1661021" cy="75501"/>
                  </a:xfrm>
                  <a:custGeom>
                    <a:avLst/>
                    <a:gdLst>
                      <a:gd name="connsiteX0" fmla="*/ 0 w 1661021"/>
                      <a:gd name="connsiteY0" fmla="*/ 25167 h 75501"/>
                      <a:gd name="connsiteX1" fmla="*/ 134224 w 1661021"/>
                      <a:gd name="connsiteY1" fmla="*/ 8389 h 75501"/>
                      <a:gd name="connsiteX2" fmla="*/ 176169 w 1661021"/>
                      <a:gd name="connsiteY2" fmla="*/ 0 h 75501"/>
                      <a:gd name="connsiteX3" fmla="*/ 209725 w 1661021"/>
                      <a:gd name="connsiteY3" fmla="*/ 8389 h 75501"/>
                      <a:gd name="connsiteX4" fmla="*/ 260059 w 1661021"/>
                      <a:gd name="connsiteY4" fmla="*/ 41945 h 75501"/>
                      <a:gd name="connsiteX5" fmla="*/ 343949 w 1661021"/>
                      <a:gd name="connsiteY5" fmla="*/ 33556 h 75501"/>
                      <a:gd name="connsiteX6" fmla="*/ 385894 w 1661021"/>
                      <a:gd name="connsiteY6" fmla="*/ 25167 h 75501"/>
                      <a:gd name="connsiteX7" fmla="*/ 419450 w 1661021"/>
                      <a:gd name="connsiteY7" fmla="*/ 16778 h 75501"/>
                      <a:gd name="connsiteX8" fmla="*/ 696287 w 1661021"/>
                      <a:gd name="connsiteY8" fmla="*/ 0 h 75501"/>
                      <a:gd name="connsiteX9" fmla="*/ 872455 w 1661021"/>
                      <a:gd name="connsiteY9" fmla="*/ 8389 h 75501"/>
                      <a:gd name="connsiteX10" fmla="*/ 897622 w 1661021"/>
                      <a:gd name="connsiteY10" fmla="*/ 16778 h 75501"/>
                      <a:gd name="connsiteX11" fmla="*/ 1082180 w 1661021"/>
                      <a:gd name="connsiteY11" fmla="*/ 25167 h 75501"/>
                      <a:gd name="connsiteX12" fmla="*/ 1199626 w 1661021"/>
                      <a:gd name="connsiteY12" fmla="*/ 16778 h 75501"/>
                      <a:gd name="connsiteX13" fmla="*/ 1300294 w 1661021"/>
                      <a:gd name="connsiteY13" fmla="*/ 8389 h 75501"/>
                      <a:gd name="connsiteX14" fmla="*/ 1392573 w 1661021"/>
                      <a:gd name="connsiteY14" fmla="*/ 25167 h 75501"/>
                      <a:gd name="connsiteX15" fmla="*/ 1459685 w 1661021"/>
                      <a:gd name="connsiteY15" fmla="*/ 50334 h 75501"/>
                      <a:gd name="connsiteX16" fmla="*/ 1484852 w 1661021"/>
                      <a:gd name="connsiteY16" fmla="*/ 67112 h 75501"/>
                      <a:gd name="connsiteX17" fmla="*/ 1510019 w 1661021"/>
                      <a:gd name="connsiteY17" fmla="*/ 75501 h 75501"/>
                      <a:gd name="connsiteX18" fmla="*/ 1543575 w 1661021"/>
                      <a:gd name="connsiteY18" fmla="*/ 67112 h 75501"/>
                      <a:gd name="connsiteX19" fmla="*/ 1593909 w 1661021"/>
                      <a:gd name="connsiteY19" fmla="*/ 50334 h 75501"/>
                      <a:gd name="connsiteX20" fmla="*/ 1661021 w 1661021"/>
                      <a:gd name="connsiteY20" fmla="*/ 50334 h 7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661021" h="75501">
                        <a:moveTo>
                          <a:pt x="0" y="25167"/>
                        </a:moveTo>
                        <a:cubicBezTo>
                          <a:pt x="49166" y="19704"/>
                          <a:pt x="86344" y="16369"/>
                          <a:pt x="134224" y="8389"/>
                        </a:cubicBezTo>
                        <a:cubicBezTo>
                          <a:pt x="148289" y="6045"/>
                          <a:pt x="162187" y="2796"/>
                          <a:pt x="176169" y="0"/>
                        </a:cubicBezTo>
                        <a:cubicBezTo>
                          <a:pt x="187354" y="2796"/>
                          <a:pt x="199715" y="2669"/>
                          <a:pt x="209725" y="8389"/>
                        </a:cubicBezTo>
                        <a:cubicBezTo>
                          <a:pt x="297700" y="58661"/>
                          <a:pt x="181483" y="15753"/>
                          <a:pt x="260059" y="41945"/>
                        </a:cubicBezTo>
                        <a:cubicBezTo>
                          <a:pt x="288022" y="39149"/>
                          <a:pt x="316093" y="37270"/>
                          <a:pt x="343949" y="33556"/>
                        </a:cubicBezTo>
                        <a:cubicBezTo>
                          <a:pt x="358082" y="31672"/>
                          <a:pt x="371975" y="28260"/>
                          <a:pt x="385894" y="25167"/>
                        </a:cubicBezTo>
                        <a:cubicBezTo>
                          <a:pt x="397149" y="22666"/>
                          <a:pt x="407958" y="17710"/>
                          <a:pt x="419450" y="16778"/>
                        </a:cubicBezTo>
                        <a:cubicBezTo>
                          <a:pt x="511596" y="9307"/>
                          <a:pt x="604008" y="5593"/>
                          <a:pt x="696287" y="0"/>
                        </a:cubicBezTo>
                        <a:cubicBezTo>
                          <a:pt x="755010" y="2796"/>
                          <a:pt x="813869" y="3507"/>
                          <a:pt x="872455" y="8389"/>
                        </a:cubicBezTo>
                        <a:cubicBezTo>
                          <a:pt x="881267" y="9123"/>
                          <a:pt x="888807" y="16073"/>
                          <a:pt x="897622" y="16778"/>
                        </a:cubicBezTo>
                        <a:cubicBezTo>
                          <a:pt x="959009" y="21689"/>
                          <a:pt x="1020661" y="22371"/>
                          <a:pt x="1082180" y="25167"/>
                        </a:cubicBezTo>
                        <a:lnTo>
                          <a:pt x="1199626" y="16778"/>
                        </a:lnTo>
                        <a:cubicBezTo>
                          <a:pt x="1233199" y="14195"/>
                          <a:pt x="1266622" y="8389"/>
                          <a:pt x="1300294" y="8389"/>
                        </a:cubicBezTo>
                        <a:cubicBezTo>
                          <a:pt x="1311027" y="8389"/>
                          <a:pt x="1378935" y="22439"/>
                          <a:pt x="1392573" y="25167"/>
                        </a:cubicBezTo>
                        <a:cubicBezTo>
                          <a:pt x="1451594" y="64514"/>
                          <a:pt x="1376755" y="19235"/>
                          <a:pt x="1459685" y="50334"/>
                        </a:cubicBezTo>
                        <a:cubicBezTo>
                          <a:pt x="1469125" y="53874"/>
                          <a:pt x="1475834" y="62603"/>
                          <a:pt x="1484852" y="67112"/>
                        </a:cubicBezTo>
                        <a:cubicBezTo>
                          <a:pt x="1492761" y="71067"/>
                          <a:pt x="1501630" y="72705"/>
                          <a:pt x="1510019" y="75501"/>
                        </a:cubicBezTo>
                        <a:cubicBezTo>
                          <a:pt x="1521204" y="72705"/>
                          <a:pt x="1532532" y="70425"/>
                          <a:pt x="1543575" y="67112"/>
                        </a:cubicBezTo>
                        <a:cubicBezTo>
                          <a:pt x="1560515" y="62030"/>
                          <a:pt x="1576223" y="50334"/>
                          <a:pt x="1593909" y="50334"/>
                        </a:cubicBezTo>
                        <a:lnTo>
                          <a:pt x="1661021" y="50334"/>
                        </a:ln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43" name="Freeform: Shape 65">
                    <a:extLst>
                      <a:ext uri="{FF2B5EF4-FFF2-40B4-BE49-F238E27FC236}">
                        <a16:creationId xmlns:a16="http://schemas.microsoft.com/office/drawing/2014/main" id="{0123C9F0-5580-EB8B-433E-F4EBB8B8A7E2}"/>
                      </a:ext>
                    </a:extLst>
                  </p:cNvPr>
                  <p:cNvSpPr/>
                  <p:nvPr/>
                </p:nvSpPr>
                <p:spPr>
                  <a:xfrm>
                    <a:off x="3330429" y="2313497"/>
                    <a:ext cx="864066" cy="33556"/>
                  </a:xfrm>
                  <a:custGeom>
                    <a:avLst/>
                    <a:gdLst>
                      <a:gd name="connsiteX0" fmla="*/ 0 w 864066"/>
                      <a:gd name="connsiteY0" fmla="*/ 0 h 33556"/>
                      <a:gd name="connsiteX1" fmla="*/ 75501 w 864066"/>
                      <a:gd name="connsiteY1" fmla="*/ 16778 h 33556"/>
                      <a:gd name="connsiteX2" fmla="*/ 125835 w 864066"/>
                      <a:gd name="connsiteY2" fmla="*/ 33556 h 33556"/>
                      <a:gd name="connsiteX3" fmla="*/ 176169 w 864066"/>
                      <a:gd name="connsiteY3" fmla="*/ 25167 h 33556"/>
                      <a:gd name="connsiteX4" fmla="*/ 201336 w 864066"/>
                      <a:gd name="connsiteY4" fmla="*/ 16778 h 33556"/>
                      <a:gd name="connsiteX5" fmla="*/ 260059 w 864066"/>
                      <a:gd name="connsiteY5" fmla="*/ 0 h 33556"/>
                      <a:gd name="connsiteX6" fmla="*/ 343949 w 864066"/>
                      <a:gd name="connsiteY6" fmla="*/ 0 h 33556"/>
                      <a:gd name="connsiteX7" fmla="*/ 419450 w 864066"/>
                      <a:gd name="connsiteY7" fmla="*/ 8389 h 33556"/>
                      <a:gd name="connsiteX8" fmla="*/ 453006 w 864066"/>
                      <a:gd name="connsiteY8" fmla="*/ 16778 h 33556"/>
                      <a:gd name="connsiteX9" fmla="*/ 528507 w 864066"/>
                      <a:gd name="connsiteY9" fmla="*/ 0 h 33556"/>
                      <a:gd name="connsiteX10" fmla="*/ 604008 w 864066"/>
                      <a:gd name="connsiteY10" fmla="*/ 16778 h 33556"/>
                      <a:gd name="connsiteX11" fmla="*/ 864066 w 864066"/>
                      <a:gd name="connsiteY11" fmla="*/ 25167 h 335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64066" h="33556">
                        <a:moveTo>
                          <a:pt x="0" y="0"/>
                        </a:moveTo>
                        <a:cubicBezTo>
                          <a:pt x="23948" y="4790"/>
                          <a:pt x="51807" y="9670"/>
                          <a:pt x="75501" y="16778"/>
                        </a:cubicBezTo>
                        <a:cubicBezTo>
                          <a:pt x="92441" y="21860"/>
                          <a:pt x="125835" y="33556"/>
                          <a:pt x="125835" y="33556"/>
                        </a:cubicBezTo>
                        <a:cubicBezTo>
                          <a:pt x="142613" y="30760"/>
                          <a:pt x="159565" y="28857"/>
                          <a:pt x="176169" y="25167"/>
                        </a:cubicBezTo>
                        <a:cubicBezTo>
                          <a:pt x="184801" y="23249"/>
                          <a:pt x="192833" y="19207"/>
                          <a:pt x="201336" y="16778"/>
                        </a:cubicBezTo>
                        <a:cubicBezTo>
                          <a:pt x="275072" y="-4289"/>
                          <a:pt x="199717" y="20114"/>
                          <a:pt x="260059" y="0"/>
                        </a:cubicBezTo>
                        <a:cubicBezTo>
                          <a:pt x="338001" y="19486"/>
                          <a:pt x="241104" y="0"/>
                          <a:pt x="343949" y="0"/>
                        </a:cubicBezTo>
                        <a:cubicBezTo>
                          <a:pt x="369271" y="0"/>
                          <a:pt x="394283" y="5593"/>
                          <a:pt x="419450" y="8389"/>
                        </a:cubicBezTo>
                        <a:cubicBezTo>
                          <a:pt x="430635" y="11185"/>
                          <a:pt x="441476" y="16778"/>
                          <a:pt x="453006" y="16778"/>
                        </a:cubicBezTo>
                        <a:cubicBezTo>
                          <a:pt x="482534" y="16778"/>
                          <a:pt x="502554" y="8651"/>
                          <a:pt x="528507" y="0"/>
                        </a:cubicBezTo>
                        <a:cubicBezTo>
                          <a:pt x="553674" y="5593"/>
                          <a:pt x="578385" y="13931"/>
                          <a:pt x="604008" y="16778"/>
                        </a:cubicBezTo>
                        <a:cubicBezTo>
                          <a:pt x="697657" y="27183"/>
                          <a:pt x="772129" y="25167"/>
                          <a:pt x="864066" y="2516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44" name="Freeform: Shape 66">
                    <a:extLst>
                      <a:ext uri="{FF2B5EF4-FFF2-40B4-BE49-F238E27FC236}">
                        <a16:creationId xmlns:a16="http://schemas.microsoft.com/office/drawing/2014/main" id="{116FF180-6948-5269-E98A-AC13ACEF8F3F}"/>
                      </a:ext>
                    </a:extLst>
                  </p:cNvPr>
                  <p:cNvSpPr/>
                  <p:nvPr/>
                </p:nvSpPr>
                <p:spPr>
                  <a:xfrm>
                    <a:off x="3330430" y="2554796"/>
                    <a:ext cx="1506244" cy="75501"/>
                  </a:xfrm>
                  <a:custGeom>
                    <a:avLst/>
                    <a:gdLst>
                      <a:gd name="connsiteX0" fmla="*/ 0 w 864066"/>
                      <a:gd name="connsiteY0" fmla="*/ 0 h 33556"/>
                      <a:gd name="connsiteX1" fmla="*/ 75501 w 864066"/>
                      <a:gd name="connsiteY1" fmla="*/ 16778 h 33556"/>
                      <a:gd name="connsiteX2" fmla="*/ 125835 w 864066"/>
                      <a:gd name="connsiteY2" fmla="*/ 33556 h 33556"/>
                      <a:gd name="connsiteX3" fmla="*/ 176169 w 864066"/>
                      <a:gd name="connsiteY3" fmla="*/ 25167 h 33556"/>
                      <a:gd name="connsiteX4" fmla="*/ 201336 w 864066"/>
                      <a:gd name="connsiteY4" fmla="*/ 16778 h 33556"/>
                      <a:gd name="connsiteX5" fmla="*/ 260059 w 864066"/>
                      <a:gd name="connsiteY5" fmla="*/ 0 h 33556"/>
                      <a:gd name="connsiteX6" fmla="*/ 343949 w 864066"/>
                      <a:gd name="connsiteY6" fmla="*/ 0 h 33556"/>
                      <a:gd name="connsiteX7" fmla="*/ 419450 w 864066"/>
                      <a:gd name="connsiteY7" fmla="*/ 8389 h 33556"/>
                      <a:gd name="connsiteX8" fmla="*/ 453006 w 864066"/>
                      <a:gd name="connsiteY8" fmla="*/ 16778 h 33556"/>
                      <a:gd name="connsiteX9" fmla="*/ 528507 w 864066"/>
                      <a:gd name="connsiteY9" fmla="*/ 0 h 33556"/>
                      <a:gd name="connsiteX10" fmla="*/ 604008 w 864066"/>
                      <a:gd name="connsiteY10" fmla="*/ 16778 h 33556"/>
                      <a:gd name="connsiteX11" fmla="*/ 864066 w 864066"/>
                      <a:gd name="connsiteY11" fmla="*/ 25167 h 335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64066" h="33556">
                        <a:moveTo>
                          <a:pt x="0" y="0"/>
                        </a:moveTo>
                        <a:cubicBezTo>
                          <a:pt x="23948" y="4790"/>
                          <a:pt x="51807" y="9670"/>
                          <a:pt x="75501" y="16778"/>
                        </a:cubicBezTo>
                        <a:cubicBezTo>
                          <a:pt x="92441" y="21860"/>
                          <a:pt x="125835" y="33556"/>
                          <a:pt x="125835" y="33556"/>
                        </a:cubicBezTo>
                        <a:cubicBezTo>
                          <a:pt x="142613" y="30760"/>
                          <a:pt x="159565" y="28857"/>
                          <a:pt x="176169" y="25167"/>
                        </a:cubicBezTo>
                        <a:cubicBezTo>
                          <a:pt x="184801" y="23249"/>
                          <a:pt x="192833" y="19207"/>
                          <a:pt x="201336" y="16778"/>
                        </a:cubicBezTo>
                        <a:cubicBezTo>
                          <a:pt x="275072" y="-4289"/>
                          <a:pt x="199717" y="20114"/>
                          <a:pt x="260059" y="0"/>
                        </a:cubicBezTo>
                        <a:cubicBezTo>
                          <a:pt x="338001" y="19486"/>
                          <a:pt x="241104" y="0"/>
                          <a:pt x="343949" y="0"/>
                        </a:cubicBezTo>
                        <a:cubicBezTo>
                          <a:pt x="369271" y="0"/>
                          <a:pt x="394283" y="5593"/>
                          <a:pt x="419450" y="8389"/>
                        </a:cubicBezTo>
                        <a:cubicBezTo>
                          <a:pt x="430635" y="11185"/>
                          <a:pt x="441476" y="16778"/>
                          <a:pt x="453006" y="16778"/>
                        </a:cubicBezTo>
                        <a:cubicBezTo>
                          <a:pt x="482534" y="16778"/>
                          <a:pt x="502554" y="8651"/>
                          <a:pt x="528507" y="0"/>
                        </a:cubicBezTo>
                        <a:cubicBezTo>
                          <a:pt x="553674" y="5593"/>
                          <a:pt x="578385" y="13931"/>
                          <a:pt x="604008" y="16778"/>
                        </a:cubicBezTo>
                        <a:cubicBezTo>
                          <a:pt x="697657" y="27183"/>
                          <a:pt x="772129" y="25167"/>
                          <a:pt x="864066" y="2516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45" name="Freeform: Shape 67">
                    <a:extLst>
                      <a:ext uri="{FF2B5EF4-FFF2-40B4-BE49-F238E27FC236}">
                        <a16:creationId xmlns:a16="http://schemas.microsoft.com/office/drawing/2014/main" id="{BDD9618B-4FB9-B24E-FF20-42FD32506C18}"/>
                      </a:ext>
                    </a:extLst>
                  </p:cNvPr>
                  <p:cNvSpPr/>
                  <p:nvPr/>
                </p:nvSpPr>
                <p:spPr>
                  <a:xfrm>
                    <a:off x="3343275" y="2792335"/>
                    <a:ext cx="1654969" cy="93661"/>
                  </a:xfrm>
                  <a:custGeom>
                    <a:avLst/>
                    <a:gdLst>
                      <a:gd name="connsiteX0" fmla="*/ 0 w 1654969"/>
                      <a:gd name="connsiteY0" fmla="*/ 61913 h 93661"/>
                      <a:gd name="connsiteX1" fmla="*/ 26194 w 1654969"/>
                      <a:gd name="connsiteY1" fmla="*/ 47625 h 93661"/>
                      <a:gd name="connsiteX2" fmla="*/ 38100 w 1654969"/>
                      <a:gd name="connsiteY2" fmla="*/ 45244 h 93661"/>
                      <a:gd name="connsiteX3" fmla="*/ 59531 w 1654969"/>
                      <a:gd name="connsiteY3" fmla="*/ 35719 h 93661"/>
                      <a:gd name="connsiteX4" fmla="*/ 73819 w 1654969"/>
                      <a:gd name="connsiteY4" fmla="*/ 33338 h 93661"/>
                      <a:gd name="connsiteX5" fmla="*/ 100013 w 1654969"/>
                      <a:gd name="connsiteY5" fmla="*/ 42863 h 93661"/>
                      <a:gd name="connsiteX6" fmla="*/ 123825 w 1654969"/>
                      <a:gd name="connsiteY6" fmla="*/ 57150 h 93661"/>
                      <a:gd name="connsiteX7" fmla="*/ 133350 w 1654969"/>
                      <a:gd name="connsiteY7" fmla="*/ 66675 h 93661"/>
                      <a:gd name="connsiteX8" fmla="*/ 157163 w 1654969"/>
                      <a:gd name="connsiteY8" fmla="*/ 83344 h 93661"/>
                      <a:gd name="connsiteX9" fmla="*/ 164306 w 1654969"/>
                      <a:gd name="connsiteY9" fmla="*/ 85725 h 93661"/>
                      <a:gd name="connsiteX10" fmla="*/ 216694 w 1654969"/>
                      <a:gd name="connsiteY10" fmla="*/ 88107 h 93661"/>
                      <a:gd name="connsiteX11" fmla="*/ 230981 w 1654969"/>
                      <a:gd name="connsiteY11" fmla="*/ 83344 h 93661"/>
                      <a:gd name="connsiteX12" fmla="*/ 302419 w 1654969"/>
                      <a:gd name="connsiteY12" fmla="*/ 76200 h 93661"/>
                      <a:gd name="connsiteX13" fmla="*/ 354806 w 1654969"/>
                      <a:gd name="connsiteY13" fmla="*/ 71438 h 93661"/>
                      <a:gd name="connsiteX14" fmla="*/ 457200 w 1654969"/>
                      <a:gd name="connsiteY14" fmla="*/ 69057 h 93661"/>
                      <a:gd name="connsiteX15" fmla="*/ 464344 w 1654969"/>
                      <a:gd name="connsiteY15" fmla="*/ 76200 h 93661"/>
                      <a:gd name="connsiteX16" fmla="*/ 478631 w 1654969"/>
                      <a:gd name="connsiteY16" fmla="*/ 80963 h 93661"/>
                      <a:gd name="connsiteX17" fmla="*/ 495300 w 1654969"/>
                      <a:gd name="connsiteY17" fmla="*/ 85725 h 93661"/>
                      <a:gd name="connsiteX18" fmla="*/ 535781 w 1654969"/>
                      <a:gd name="connsiteY18" fmla="*/ 83344 h 93661"/>
                      <a:gd name="connsiteX19" fmla="*/ 588169 w 1654969"/>
                      <a:gd name="connsiteY19" fmla="*/ 76200 h 93661"/>
                      <a:gd name="connsiteX20" fmla="*/ 597694 w 1654969"/>
                      <a:gd name="connsiteY20" fmla="*/ 73819 h 93661"/>
                      <a:gd name="connsiteX21" fmla="*/ 623888 w 1654969"/>
                      <a:gd name="connsiteY21" fmla="*/ 61913 h 93661"/>
                      <a:gd name="connsiteX22" fmla="*/ 650081 w 1654969"/>
                      <a:gd name="connsiteY22" fmla="*/ 52388 h 93661"/>
                      <a:gd name="connsiteX23" fmla="*/ 664369 w 1654969"/>
                      <a:gd name="connsiteY23" fmla="*/ 45244 h 93661"/>
                      <a:gd name="connsiteX24" fmla="*/ 688181 w 1654969"/>
                      <a:gd name="connsiteY24" fmla="*/ 38100 h 93661"/>
                      <a:gd name="connsiteX25" fmla="*/ 723900 w 1654969"/>
                      <a:gd name="connsiteY25" fmla="*/ 40482 h 93661"/>
                      <a:gd name="connsiteX26" fmla="*/ 731044 w 1654969"/>
                      <a:gd name="connsiteY26" fmla="*/ 45244 h 93661"/>
                      <a:gd name="connsiteX27" fmla="*/ 742950 w 1654969"/>
                      <a:gd name="connsiteY27" fmla="*/ 47625 h 93661"/>
                      <a:gd name="connsiteX28" fmla="*/ 795338 w 1654969"/>
                      <a:gd name="connsiteY28" fmla="*/ 50007 h 93661"/>
                      <a:gd name="connsiteX29" fmla="*/ 838200 w 1654969"/>
                      <a:gd name="connsiteY29" fmla="*/ 38100 h 93661"/>
                      <a:gd name="connsiteX30" fmla="*/ 852488 w 1654969"/>
                      <a:gd name="connsiteY30" fmla="*/ 33338 h 93661"/>
                      <a:gd name="connsiteX31" fmla="*/ 881063 w 1654969"/>
                      <a:gd name="connsiteY31" fmla="*/ 19050 h 93661"/>
                      <a:gd name="connsiteX32" fmla="*/ 892969 w 1654969"/>
                      <a:gd name="connsiteY32" fmla="*/ 14288 h 93661"/>
                      <a:gd name="connsiteX33" fmla="*/ 912019 w 1654969"/>
                      <a:gd name="connsiteY33" fmla="*/ 11907 h 93661"/>
                      <a:gd name="connsiteX34" fmla="*/ 950119 w 1654969"/>
                      <a:gd name="connsiteY34" fmla="*/ 9525 h 93661"/>
                      <a:gd name="connsiteX35" fmla="*/ 954881 w 1654969"/>
                      <a:gd name="connsiteY35" fmla="*/ 19050 h 93661"/>
                      <a:gd name="connsiteX36" fmla="*/ 962025 w 1654969"/>
                      <a:gd name="connsiteY36" fmla="*/ 23813 h 93661"/>
                      <a:gd name="connsiteX37" fmla="*/ 964406 w 1654969"/>
                      <a:gd name="connsiteY37" fmla="*/ 30957 h 93661"/>
                      <a:gd name="connsiteX38" fmla="*/ 992981 w 1654969"/>
                      <a:gd name="connsiteY38" fmla="*/ 47625 h 93661"/>
                      <a:gd name="connsiteX39" fmla="*/ 1071563 w 1654969"/>
                      <a:gd name="connsiteY39" fmla="*/ 35719 h 93661"/>
                      <a:gd name="connsiteX40" fmla="*/ 1083469 w 1654969"/>
                      <a:gd name="connsiteY40" fmla="*/ 33338 h 93661"/>
                      <a:gd name="connsiteX41" fmla="*/ 1112044 w 1654969"/>
                      <a:gd name="connsiteY41" fmla="*/ 26194 h 93661"/>
                      <a:gd name="connsiteX42" fmla="*/ 1147763 w 1654969"/>
                      <a:gd name="connsiteY42" fmla="*/ 30957 h 93661"/>
                      <a:gd name="connsiteX43" fmla="*/ 1154906 w 1654969"/>
                      <a:gd name="connsiteY43" fmla="*/ 35719 h 93661"/>
                      <a:gd name="connsiteX44" fmla="*/ 1164431 w 1654969"/>
                      <a:gd name="connsiteY44" fmla="*/ 42863 h 93661"/>
                      <a:gd name="connsiteX45" fmla="*/ 1188244 w 1654969"/>
                      <a:gd name="connsiteY45" fmla="*/ 57150 h 93661"/>
                      <a:gd name="connsiteX46" fmla="*/ 1228725 w 1654969"/>
                      <a:gd name="connsiteY46" fmla="*/ 54769 h 93661"/>
                      <a:gd name="connsiteX47" fmla="*/ 1266825 w 1654969"/>
                      <a:gd name="connsiteY47" fmla="*/ 42863 h 93661"/>
                      <a:gd name="connsiteX48" fmla="*/ 1297781 w 1654969"/>
                      <a:gd name="connsiteY48" fmla="*/ 35719 h 93661"/>
                      <a:gd name="connsiteX49" fmla="*/ 1321594 w 1654969"/>
                      <a:gd name="connsiteY49" fmla="*/ 26194 h 93661"/>
                      <a:gd name="connsiteX50" fmla="*/ 1345406 w 1654969"/>
                      <a:gd name="connsiteY50" fmla="*/ 19050 h 93661"/>
                      <a:gd name="connsiteX51" fmla="*/ 1404938 w 1654969"/>
                      <a:gd name="connsiteY51" fmla="*/ 0 h 93661"/>
                      <a:gd name="connsiteX52" fmla="*/ 1419225 w 1654969"/>
                      <a:gd name="connsiteY52" fmla="*/ 2382 h 93661"/>
                      <a:gd name="connsiteX53" fmla="*/ 1426369 w 1654969"/>
                      <a:gd name="connsiteY53" fmla="*/ 19050 h 93661"/>
                      <a:gd name="connsiteX54" fmla="*/ 1433513 w 1654969"/>
                      <a:gd name="connsiteY54" fmla="*/ 26194 h 93661"/>
                      <a:gd name="connsiteX55" fmla="*/ 1459706 w 1654969"/>
                      <a:gd name="connsiteY55" fmla="*/ 23813 h 93661"/>
                      <a:gd name="connsiteX56" fmla="*/ 1469231 w 1654969"/>
                      <a:gd name="connsiteY56" fmla="*/ 16669 h 93661"/>
                      <a:gd name="connsiteX57" fmla="*/ 1483519 w 1654969"/>
                      <a:gd name="connsiteY57" fmla="*/ 11907 h 93661"/>
                      <a:gd name="connsiteX58" fmla="*/ 1507331 w 1654969"/>
                      <a:gd name="connsiteY58" fmla="*/ 9525 h 93661"/>
                      <a:gd name="connsiteX59" fmla="*/ 1654969 w 1654969"/>
                      <a:gd name="connsiteY59" fmla="*/ 4763 h 936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654969" h="93661">
                        <a:moveTo>
                          <a:pt x="0" y="61913"/>
                        </a:moveTo>
                        <a:cubicBezTo>
                          <a:pt x="502" y="61626"/>
                          <a:pt x="21623" y="49149"/>
                          <a:pt x="26194" y="47625"/>
                        </a:cubicBezTo>
                        <a:cubicBezTo>
                          <a:pt x="30034" y="46345"/>
                          <a:pt x="34131" y="46038"/>
                          <a:pt x="38100" y="45244"/>
                        </a:cubicBezTo>
                        <a:cubicBezTo>
                          <a:pt x="44283" y="42153"/>
                          <a:pt x="52215" y="37345"/>
                          <a:pt x="59531" y="35719"/>
                        </a:cubicBezTo>
                        <a:cubicBezTo>
                          <a:pt x="64244" y="34672"/>
                          <a:pt x="69056" y="34132"/>
                          <a:pt x="73819" y="33338"/>
                        </a:cubicBezTo>
                        <a:cubicBezTo>
                          <a:pt x="98665" y="36887"/>
                          <a:pt x="82994" y="31922"/>
                          <a:pt x="100013" y="42863"/>
                        </a:cubicBezTo>
                        <a:cubicBezTo>
                          <a:pt x="107799" y="47868"/>
                          <a:pt x="123825" y="57150"/>
                          <a:pt x="123825" y="57150"/>
                        </a:cubicBezTo>
                        <a:cubicBezTo>
                          <a:pt x="127934" y="69477"/>
                          <a:pt x="122891" y="60698"/>
                          <a:pt x="133350" y="66675"/>
                        </a:cubicBezTo>
                        <a:cubicBezTo>
                          <a:pt x="140960" y="71024"/>
                          <a:pt x="148939" y="80603"/>
                          <a:pt x="157163" y="83344"/>
                        </a:cubicBezTo>
                        <a:lnTo>
                          <a:pt x="164306" y="85725"/>
                        </a:lnTo>
                        <a:cubicBezTo>
                          <a:pt x="183235" y="98345"/>
                          <a:pt x="172712" y="93385"/>
                          <a:pt x="216694" y="88107"/>
                        </a:cubicBezTo>
                        <a:cubicBezTo>
                          <a:pt x="221678" y="87509"/>
                          <a:pt x="226035" y="84204"/>
                          <a:pt x="230981" y="83344"/>
                        </a:cubicBezTo>
                        <a:cubicBezTo>
                          <a:pt x="255159" y="79139"/>
                          <a:pt x="278163" y="78279"/>
                          <a:pt x="302419" y="76200"/>
                        </a:cubicBezTo>
                        <a:lnTo>
                          <a:pt x="354806" y="71438"/>
                        </a:lnTo>
                        <a:cubicBezTo>
                          <a:pt x="397363" y="62926"/>
                          <a:pt x="393036" y="61928"/>
                          <a:pt x="457200" y="69057"/>
                        </a:cubicBezTo>
                        <a:cubicBezTo>
                          <a:pt x="460547" y="69429"/>
                          <a:pt x="461400" y="74565"/>
                          <a:pt x="464344" y="76200"/>
                        </a:cubicBezTo>
                        <a:cubicBezTo>
                          <a:pt x="468732" y="78638"/>
                          <a:pt x="473869" y="79375"/>
                          <a:pt x="478631" y="80963"/>
                        </a:cubicBezTo>
                        <a:cubicBezTo>
                          <a:pt x="488872" y="84377"/>
                          <a:pt x="483350" y="82738"/>
                          <a:pt x="495300" y="85725"/>
                        </a:cubicBezTo>
                        <a:cubicBezTo>
                          <a:pt x="508794" y="84931"/>
                          <a:pt x="522320" y="84568"/>
                          <a:pt x="535781" y="83344"/>
                        </a:cubicBezTo>
                        <a:cubicBezTo>
                          <a:pt x="543500" y="82642"/>
                          <a:pt x="574525" y="78929"/>
                          <a:pt x="588169" y="76200"/>
                        </a:cubicBezTo>
                        <a:cubicBezTo>
                          <a:pt x="591378" y="75558"/>
                          <a:pt x="594519" y="74613"/>
                          <a:pt x="597694" y="73819"/>
                        </a:cubicBezTo>
                        <a:cubicBezTo>
                          <a:pt x="621734" y="59394"/>
                          <a:pt x="596717" y="73234"/>
                          <a:pt x="623888" y="61913"/>
                        </a:cubicBezTo>
                        <a:cubicBezTo>
                          <a:pt x="648686" y="51581"/>
                          <a:pt x="627716" y="56861"/>
                          <a:pt x="650081" y="52388"/>
                        </a:cubicBezTo>
                        <a:cubicBezTo>
                          <a:pt x="654844" y="50007"/>
                          <a:pt x="659317" y="46928"/>
                          <a:pt x="664369" y="45244"/>
                        </a:cubicBezTo>
                        <a:cubicBezTo>
                          <a:pt x="699942" y="33386"/>
                          <a:pt x="661262" y="51561"/>
                          <a:pt x="688181" y="38100"/>
                        </a:cubicBezTo>
                        <a:cubicBezTo>
                          <a:pt x="700087" y="38894"/>
                          <a:pt x="712130" y="38520"/>
                          <a:pt x="723900" y="40482"/>
                        </a:cubicBezTo>
                        <a:cubicBezTo>
                          <a:pt x="726723" y="40953"/>
                          <a:pt x="728364" y="44239"/>
                          <a:pt x="731044" y="45244"/>
                        </a:cubicBezTo>
                        <a:cubicBezTo>
                          <a:pt x="734834" y="46665"/>
                          <a:pt x="738981" y="46831"/>
                          <a:pt x="742950" y="47625"/>
                        </a:cubicBezTo>
                        <a:cubicBezTo>
                          <a:pt x="761455" y="59962"/>
                          <a:pt x="753593" y="56777"/>
                          <a:pt x="795338" y="50007"/>
                        </a:cubicBezTo>
                        <a:cubicBezTo>
                          <a:pt x="809975" y="47633"/>
                          <a:pt x="823965" y="42252"/>
                          <a:pt x="838200" y="38100"/>
                        </a:cubicBezTo>
                        <a:cubicBezTo>
                          <a:pt x="843019" y="36694"/>
                          <a:pt x="847900" y="35377"/>
                          <a:pt x="852488" y="33338"/>
                        </a:cubicBezTo>
                        <a:cubicBezTo>
                          <a:pt x="862220" y="29013"/>
                          <a:pt x="871175" y="23005"/>
                          <a:pt x="881063" y="19050"/>
                        </a:cubicBezTo>
                        <a:cubicBezTo>
                          <a:pt x="885032" y="17463"/>
                          <a:pt x="888804" y="15249"/>
                          <a:pt x="892969" y="14288"/>
                        </a:cubicBezTo>
                        <a:cubicBezTo>
                          <a:pt x="899205" y="12849"/>
                          <a:pt x="905669" y="12701"/>
                          <a:pt x="912019" y="11907"/>
                        </a:cubicBezTo>
                        <a:cubicBezTo>
                          <a:pt x="924213" y="8858"/>
                          <a:pt x="937347" y="3139"/>
                          <a:pt x="950119" y="9525"/>
                        </a:cubicBezTo>
                        <a:cubicBezTo>
                          <a:pt x="953294" y="11112"/>
                          <a:pt x="952609" y="16323"/>
                          <a:pt x="954881" y="19050"/>
                        </a:cubicBezTo>
                        <a:cubicBezTo>
                          <a:pt x="956713" y="21249"/>
                          <a:pt x="959644" y="22225"/>
                          <a:pt x="962025" y="23813"/>
                        </a:cubicBezTo>
                        <a:cubicBezTo>
                          <a:pt x="962819" y="26194"/>
                          <a:pt x="962631" y="29182"/>
                          <a:pt x="964406" y="30957"/>
                        </a:cubicBezTo>
                        <a:cubicBezTo>
                          <a:pt x="978851" y="45402"/>
                          <a:pt x="978734" y="44064"/>
                          <a:pt x="992981" y="47625"/>
                        </a:cubicBezTo>
                        <a:cubicBezTo>
                          <a:pt x="1079402" y="37256"/>
                          <a:pt x="1026446" y="46131"/>
                          <a:pt x="1071563" y="35719"/>
                        </a:cubicBezTo>
                        <a:cubicBezTo>
                          <a:pt x="1075507" y="34809"/>
                          <a:pt x="1079529" y="34265"/>
                          <a:pt x="1083469" y="33338"/>
                        </a:cubicBezTo>
                        <a:cubicBezTo>
                          <a:pt x="1093026" y="31089"/>
                          <a:pt x="1112044" y="26194"/>
                          <a:pt x="1112044" y="26194"/>
                        </a:cubicBezTo>
                        <a:cubicBezTo>
                          <a:pt x="1123950" y="27782"/>
                          <a:pt x="1136037" y="28351"/>
                          <a:pt x="1147763" y="30957"/>
                        </a:cubicBezTo>
                        <a:cubicBezTo>
                          <a:pt x="1150556" y="31578"/>
                          <a:pt x="1152577" y="34056"/>
                          <a:pt x="1154906" y="35719"/>
                        </a:cubicBezTo>
                        <a:cubicBezTo>
                          <a:pt x="1158136" y="38026"/>
                          <a:pt x="1161180" y="40587"/>
                          <a:pt x="1164431" y="42863"/>
                        </a:cubicBezTo>
                        <a:cubicBezTo>
                          <a:pt x="1178798" y="52920"/>
                          <a:pt x="1175382" y="50720"/>
                          <a:pt x="1188244" y="57150"/>
                        </a:cubicBezTo>
                        <a:cubicBezTo>
                          <a:pt x="1201738" y="56356"/>
                          <a:pt x="1215304" y="56379"/>
                          <a:pt x="1228725" y="54769"/>
                        </a:cubicBezTo>
                        <a:cubicBezTo>
                          <a:pt x="1247345" y="52535"/>
                          <a:pt x="1248909" y="47982"/>
                          <a:pt x="1266825" y="42863"/>
                        </a:cubicBezTo>
                        <a:cubicBezTo>
                          <a:pt x="1277007" y="39954"/>
                          <a:pt x="1287650" y="38802"/>
                          <a:pt x="1297781" y="35719"/>
                        </a:cubicBezTo>
                        <a:cubicBezTo>
                          <a:pt x="1305960" y="33230"/>
                          <a:pt x="1313525" y="29018"/>
                          <a:pt x="1321594" y="26194"/>
                        </a:cubicBezTo>
                        <a:cubicBezTo>
                          <a:pt x="1329416" y="23456"/>
                          <a:pt x="1337572" y="21751"/>
                          <a:pt x="1345406" y="19050"/>
                        </a:cubicBezTo>
                        <a:cubicBezTo>
                          <a:pt x="1401771" y="-386"/>
                          <a:pt x="1372817" y="5355"/>
                          <a:pt x="1404938" y="0"/>
                        </a:cubicBezTo>
                        <a:cubicBezTo>
                          <a:pt x="1409700" y="794"/>
                          <a:pt x="1415131" y="-177"/>
                          <a:pt x="1419225" y="2382"/>
                        </a:cubicBezTo>
                        <a:cubicBezTo>
                          <a:pt x="1424359" y="5591"/>
                          <a:pt x="1423397" y="14592"/>
                          <a:pt x="1426369" y="19050"/>
                        </a:cubicBezTo>
                        <a:cubicBezTo>
                          <a:pt x="1428237" y="21852"/>
                          <a:pt x="1431132" y="23813"/>
                          <a:pt x="1433513" y="26194"/>
                        </a:cubicBezTo>
                        <a:cubicBezTo>
                          <a:pt x="1442244" y="25400"/>
                          <a:pt x="1451235" y="26072"/>
                          <a:pt x="1459706" y="23813"/>
                        </a:cubicBezTo>
                        <a:cubicBezTo>
                          <a:pt x="1463541" y="22790"/>
                          <a:pt x="1465681" y="18444"/>
                          <a:pt x="1469231" y="16669"/>
                        </a:cubicBezTo>
                        <a:cubicBezTo>
                          <a:pt x="1473721" y="14424"/>
                          <a:pt x="1478585" y="12832"/>
                          <a:pt x="1483519" y="11907"/>
                        </a:cubicBezTo>
                        <a:cubicBezTo>
                          <a:pt x="1491359" y="10437"/>
                          <a:pt x="1499403" y="10406"/>
                          <a:pt x="1507331" y="9525"/>
                        </a:cubicBezTo>
                        <a:cubicBezTo>
                          <a:pt x="1587743" y="590"/>
                          <a:pt x="1522513" y="4763"/>
                          <a:pt x="1654969" y="4763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46" name="Freeform: Shape 68">
                    <a:extLst>
                      <a:ext uri="{FF2B5EF4-FFF2-40B4-BE49-F238E27FC236}">
                        <a16:creationId xmlns:a16="http://schemas.microsoft.com/office/drawing/2014/main" id="{B9B25BAC-0F42-5A5E-2C7A-588C2CBA97AF}"/>
                      </a:ext>
                    </a:extLst>
                  </p:cNvPr>
                  <p:cNvSpPr/>
                  <p:nvPr/>
                </p:nvSpPr>
                <p:spPr>
                  <a:xfrm>
                    <a:off x="3378994" y="3046981"/>
                    <a:ext cx="907256" cy="33337"/>
                  </a:xfrm>
                  <a:custGeom>
                    <a:avLst/>
                    <a:gdLst>
                      <a:gd name="connsiteX0" fmla="*/ 0 w 907256"/>
                      <a:gd name="connsiteY0" fmla="*/ 0 h 33337"/>
                      <a:gd name="connsiteX1" fmla="*/ 102394 w 907256"/>
                      <a:gd name="connsiteY1" fmla="*/ 21431 h 33337"/>
                      <a:gd name="connsiteX2" fmla="*/ 207169 w 907256"/>
                      <a:gd name="connsiteY2" fmla="*/ 16669 h 33337"/>
                      <a:gd name="connsiteX3" fmla="*/ 226219 w 907256"/>
                      <a:gd name="connsiteY3" fmla="*/ 11906 h 33337"/>
                      <a:gd name="connsiteX4" fmla="*/ 254794 w 907256"/>
                      <a:gd name="connsiteY4" fmla="*/ 7144 h 33337"/>
                      <a:gd name="connsiteX5" fmla="*/ 266700 w 907256"/>
                      <a:gd name="connsiteY5" fmla="*/ 11906 h 33337"/>
                      <a:gd name="connsiteX6" fmla="*/ 283369 w 907256"/>
                      <a:gd name="connsiteY6" fmla="*/ 26194 h 33337"/>
                      <a:gd name="connsiteX7" fmla="*/ 300037 w 907256"/>
                      <a:gd name="connsiteY7" fmla="*/ 30956 h 33337"/>
                      <a:gd name="connsiteX8" fmla="*/ 411956 w 907256"/>
                      <a:gd name="connsiteY8" fmla="*/ 26194 h 33337"/>
                      <a:gd name="connsiteX9" fmla="*/ 488156 w 907256"/>
                      <a:gd name="connsiteY9" fmla="*/ 16669 h 33337"/>
                      <a:gd name="connsiteX10" fmla="*/ 535781 w 907256"/>
                      <a:gd name="connsiteY10" fmla="*/ 14287 h 33337"/>
                      <a:gd name="connsiteX11" fmla="*/ 626269 w 907256"/>
                      <a:gd name="connsiteY11" fmla="*/ 16669 h 33337"/>
                      <a:gd name="connsiteX12" fmla="*/ 638175 w 907256"/>
                      <a:gd name="connsiteY12" fmla="*/ 21431 h 33337"/>
                      <a:gd name="connsiteX13" fmla="*/ 645319 w 907256"/>
                      <a:gd name="connsiteY13" fmla="*/ 23812 h 33337"/>
                      <a:gd name="connsiteX14" fmla="*/ 652462 w 907256"/>
                      <a:gd name="connsiteY14" fmla="*/ 28575 h 33337"/>
                      <a:gd name="connsiteX15" fmla="*/ 669131 w 907256"/>
                      <a:gd name="connsiteY15" fmla="*/ 33337 h 33337"/>
                      <a:gd name="connsiteX16" fmla="*/ 742950 w 907256"/>
                      <a:gd name="connsiteY16" fmla="*/ 28575 h 33337"/>
                      <a:gd name="connsiteX17" fmla="*/ 778669 w 907256"/>
                      <a:gd name="connsiteY17" fmla="*/ 19050 h 33337"/>
                      <a:gd name="connsiteX18" fmla="*/ 833437 w 907256"/>
                      <a:gd name="connsiteY18" fmla="*/ 11906 h 33337"/>
                      <a:gd name="connsiteX19" fmla="*/ 907256 w 907256"/>
                      <a:gd name="connsiteY19" fmla="*/ 16669 h 33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907256" h="33337">
                        <a:moveTo>
                          <a:pt x="0" y="0"/>
                        </a:moveTo>
                        <a:cubicBezTo>
                          <a:pt x="34131" y="7144"/>
                          <a:pt x="67635" y="18634"/>
                          <a:pt x="102394" y="21431"/>
                        </a:cubicBezTo>
                        <a:cubicBezTo>
                          <a:pt x="137242" y="24235"/>
                          <a:pt x="172311" y="19350"/>
                          <a:pt x="207169" y="16669"/>
                        </a:cubicBezTo>
                        <a:cubicBezTo>
                          <a:pt x="213695" y="16167"/>
                          <a:pt x="219841" y="13378"/>
                          <a:pt x="226219" y="11906"/>
                        </a:cubicBezTo>
                        <a:cubicBezTo>
                          <a:pt x="237532" y="9295"/>
                          <a:pt x="242574" y="8890"/>
                          <a:pt x="254794" y="7144"/>
                        </a:cubicBezTo>
                        <a:cubicBezTo>
                          <a:pt x="258763" y="8731"/>
                          <a:pt x="263144" y="9535"/>
                          <a:pt x="266700" y="11906"/>
                        </a:cubicBezTo>
                        <a:cubicBezTo>
                          <a:pt x="284279" y="23625"/>
                          <a:pt x="268645" y="18832"/>
                          <a:pt x="283369" y="26194"/>
                        </a:cubicBezTo>
                        <a:cubicBezTo>
                          <a:pt x="286785" y="27902"/>
                          <a:pt x="296985" y="30193"/>
                          <a:pt x="300037" y="30956"/>
                        </a:cubicBezTo>
                        <a:lnTo>
                          <a:pt x="411956" y="26194"/>
                        </a:lnTo>
                        <a:cubicBezTo>
                          <a:pt x="453917" y="23571"/>
                          <a:pt x="448207" y="20093"/>
                          <a:pt x="488156" y="16669"/>
                        </a:cubicBezTo>
                        <a:cubicBezTo>
                          <a:pt x="503993" y="15312"/>
                          <a:pt x="519906" y="15081"/>
                          <a:pt x="535781" y="14287"/>
                        </a:cubicBezTo>
                        <a:cubicBezTo>
                          <a:pt x="565944" y="15081"/>
                          <a:pt x="596169" y="14569"/>
                          <a:pt x="626269" y="16669"/>
                        </a:cubicBezTo>
                        <a:cubicBezTo>
                          <a:pt x="630533" y="16966"/>
                          <a:pt x="634173" y="19930"/>
                          <a:pt x="638175" y="21431"/>
                        </a:cubicBezTo>
                        <a:cubicBezTo>
                          <a:pt x="640525" y="22312"/>
                          <a:pt x="642938" y="23018"/>
                          <a:pt x="645319" y="23812"/>
                        </a:cubicBezTo>
                        <a:cubicBezTo>
                          <a:pt x="647700" y="25400"/>
                          <a:pt x="649902" y="27295"/>
                          <a:pt x="652462" y="28575"/>
                        </a:cubicBezTo>
                        <a:cubicBezTo>
                          <a:pt x="655877" y="30282"/>
                          <a:pt x="666081" y="32575"/>
                          <a:pt x="669131" y="33337"/>
                        </a:cubicBezTo>
                        <a:cubicBezTo>
                          <a:pt x="693737" y="31750"/>
                          <a:pt x="718500" y="31764"/>
                          <a:pt x="742950" y="28575"/>
                        </a:cubicBezTo>
                        <a:cubicBezTo>
                          <a:pt x="755169" y="26981"/>
                          <a:pt x="766687" y="21926"/>
                          <a:pt x="778669" y="19050"/>
                        </a:cubicBezTo>
                        <a:cubicBezTo>
                          <a:pt x="804303" y="12897"/>
                          <a:pt x="805055" y="14089"/>
                          <a:pt x="833437" y="11906"/>
                        </a:cubicBezTo>
                        <a:cubicBezTo>
                          <a:pt x="858040" y="13546"/>
                          <a:pt x="882598" y="16669"/>
                          <a:pt x="907256" y="16669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47" name="Freeform: Shape 69">
                    <a:extLst>
                      <a:ext uri="{FF2B5EF4-FFF2-40B4-BE49-F238E27FC236}">
                        <a16:creationId xmlns:a16="http://schemas.microsoft.com/office/drawing/2014/main" id="{96B618E9-381D-FEB9-F828-316C68382F35}"/>
                      </a:ext>
                    </a:extLst>
                  </p:cNvPr>
                  <p:cNvSpPr/>
                  <p:nvPr/>
                </p:nvSpPr>
                <p:spPr>
                  <a:xfrm>
                    <a:off x="3355181" y="3279280"/>
                    <a:ext cx="1435894" cy="76200"/>
                  </a:xfrm>
                  <a:custGeom>
                    <a:avLst/>
                    <a:gdLst>
                      <a:gd name="connsiteX0" fmla="*/ 0 w 1435894"/>
                      <a:gd name="connsiteY0" fmla="*/ 0 h 76200"/>
                      <a:gd name="connsiteX1" fmla="*/ 247650 w 1435894"/>
                      <a:gd name="connsiteY1" fmla="*/ 4763 h 76200"/>
                      <a:gd name="connsiteX2" fmla="*/ 276225 w 1435894"/>
                      <a:gd name="connsiteY2" fmla="*/ 9525 h 76200"/>
                      <a:gd name="connsiteX3" fmla="*/ 280988 w 1435894"/>
                      <a:gd name="connsiteY3" fmla="*/ 16669 h 76200"/>
                      <a:gd name="connsiteX4" fmla="*/ 300038 w 1435894"/>
                      <a:gd name="connsiteY4" fmla="*/ 21431 h 76200"/>
                      <a:gd name="connsiteX5" fmla="*/ 333375 w 1435894"/>
                      <a:gd name="connsiteY5" fmla="*/ 40481 h 76200"/>
                      <a:gd name="connsiteX6" fmla="*/ 352425 w 1435894"/>
                      <a:gd name="connsiteY6" fmla="*/ 50006 h 76200"/>
                      <a:gd name="connsiteX7" fmla="*/ 376238 w 1435894"/>
                      <a:gd name="connsiteY7" fmla="*/ 54769 h 76200"/>
                      <a:gd name="connsiteX8" fmla="*/ 388144 w 1435894"/>
                      <a:gd name="connsiteY8" fmla="*/ 59531 h 76200"/>
                      <a:gd name="connsiteX9" fmla="*/ 502444 w 1435894"/>
                      <a:gd name="connsiteY9" fmla="*/ 54769 h 76200"/>
                      <a:gd name="connsiteX10" fmla="*/ 545307 w 1435894"/>
                      <a:gd name="connsiteY10" fmla="*/ 38100 h 76200"/>
                      <a:gd name="connsiteX11" fmla="*/ 576263 w 1435894"/>
                      <a:gd name="connsiteY11" fmla="*/ 26194 h 76200"/>
                      <a:gd name="connsiteX12" fmla="*/ 583407 w 1435894"/>
                      <a:gd name="connsiteY12" fmla="*/ 33338 h 76200"/>
                      <a:gd name="connsiteX13" fmla="*/ 597694 w 1435894"/>
                      <a:gd name="connsiteY13" fmla="*/ 52388 h 76200"/>
                      <a:gd name="connsiteX14" fmla="*/ 616744 w 1435894"/>
                      <a:gd name="connsiteY14" fmla="*/ 66675 h 76200"/>
                      <a:gd name="connsiteX15" fmla="*/ 635794 w 1435894"/>
                      <a:gd name="connsiteY15" fmla="*/ 76200 h 76200"/>
                      <a:gd name="connsiteX16" fmla="*/ 752475 w 1435894"/>
                      <a:gd name="connsiteY16" fmla="*/ 66675 h 76200"/>
                      <a:gd name="connsiteX17" fmla="*/ 792957 w 1435894"/>
                      <a:gd name="connsiteY17" fmla="*/ 61913 h 76200"/>
                      <a:gd name="connsiteX18" fmla="*/ 869157 w 1435894"/>
                      <a:gd name="connsiteY18" fmla="*/ 57150 h 76200"/>
                      <a:gd name="connsiteX19" fmla="*/ 1107282 w 1435894"/>
                      <a:gd name="connsiteY19" fmla="*/ 61913 h 76200"/>
                      <a:gd name="connsiteX20" fmla="*/ 1138238 w 1435894"/>
                      <a:gd name="connsiteY20" fmla="*/ 66675 h 76200"/>
                      <a:gd name="connsiteX21" fmla="*/ 1150144 w 1435894"/>
                      <a:gd name="connsiteY21" fmla="*/ 71438 h 76200"/>
                      <a:gd name="connsiteX22" fmla="*/ 1197769 w 1435894"/>
                      <a:gd name="connsiteY22" fmla="*/ 69056 h 76200"/>
                      <a:gd name="connsiteX23" fmla="*/ 1212057 w 1435894"/>
                      <a:gd name="connsiteY23" fmla="*/ 61913 h 76200"/>
                      <a:gd name="connsiteX24" fmla="*/ 1219200 w 1435894"/>
                      <a:gd name="connsiteY24" fmla="*/ 59531 h 76200"/>
                      <a:gd name="connsiteX25" fmla="*/ 1228725 w 1435894"/>
                      <a:gd name="connsiteY25" fmla="*/ 52388 h 76200"/>
                      <a:gd name="connsiteX26" fmla="*/ 1243013 w 1435894"/>
                      <a:gd name="connsiteY26" fmla="*/ 47625 h 76200"/>
                      <a:gd name="connsiteX27" fmla="*/ 1283494 w 1435894"/>
                      <a:gd name="connsiteY27" fmla="*/ 42863 h 76200"/>
                      <a:gd name="connsiteX28" fmla="*/ 1362075 w 1435894"/>
                      <a:gd name="connsiteY28" fmla="*/ 35719 h 76200"/>
                      <a:gd name="connsiteX29" fmla="*/ 1390650 w 1435894"/>
                      <a:gd name="connsiteY29" fmla="*/ 30956 h 76200"/>
                      <a:gd name="connsiteX30" fmla="*/ 1428750 w 1435894"/>
                      <a:gd name="connsiteY30" fmla="*/ 23813 h 76200"/>
                      <a:gd name="connsiteX31" fmla="*/ 1435894 w 1435894"/>
                      <a:gd name="connsiteY31" fmla="*/ 21431 h 76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1435894" h="76200">
                        <a:moveTo>
                          <a:pt x="0" y="0"/>
                        </a:moveTo>
                        <a:lnTo>
                          <a:pt x="247650" y="4763"/>
                        </a:lnTo>
                        <a:cubicBezTo>
                          <a:pt x="260137" y="5097"/>
                          <a:pt x="265509" y="6846"/>
                          <a:pt x="276225" y="9525"/>
                        </a:cubicBezTo>
                        <a:cubicBezTo>
                          <a:pt x="277813" y="11906"/>
                          <a:pt x="278753" y="14881"/>
                          <a:pt x="280988" y="16669"/>
                        </a:cubicBezTo>
                        <a:cubicBezTo>
                          <a:pt x="283428" y="18621"/>
                          <a:pt x="299446" y="21313"/>
                          <a:pt x="300038" y="21431"/>
                        </a:cubicBezTo>
                        <a:cubicBezTo>
                          <a:pt x="320234" y="34896"/>
                          <a:pt x="309203" y="28395"/>
                          <a:pt x="333375" y="40481"/>
                        </a:cubicBezTo>
                        <a:cubicBezTo>
                          <a:pt x="333380" y="40483"/>
                          <a:pt x="352420" y="50005"/>
                          <a:pt x="352425" y="50006"/>
                        </a:cubicBezTo>
                        <a:cubicBezTo>
                          <a:pt x="366634" y="53559"/>
                          <a:pt x="358722" y="51850"/>
                          <a:pt x="376238" y="54769"/>
                        </a:cubicBezTo>
                        <a:cubicBezTo>
                          <a:pt x="380207" y="56356"/>
                          <a:pt x="383871" y="59436"/>
                          <a:pt x="388144" y="59531"/>
                        </a:cubicBezTo>
                        <a:cubicBezTo>
                          <a:pt x="457187" y="61065"/>
                          <a:pt x="458449" y="60268"/>
                          <a:pt x="502444" y="54769"/>
                        </a:cubicBezTo>
                        <a:cubicBezTo>
                          <a:pt x="558381" y="21206"/>
                          <a:pt x="498658" y="52678"/>
                          <a:pt x="545307" y="38100"/>
                        </a:cubicBezTo>
                        <a:cubicBezTo>
                          <a:pt x="605758" y="19209"/>
                          <a:pt x="535857" y="34274"/>
                          <a:pt x="576263" y="26194"/>
                        </a:cubicBezTo>
                        <a:cubicBezTo>
                          <a:pt x="578644" y="28575"/>
                          <a:pt x="581274" y="30732"/>
                          <a:pt x="583407" y="33338"/>
                        </a:cubicBezTo>
                        <a:cubicBezTo>
                          <a:pt x="588433" y="39481"/>
                          <a:pt x="592081" y="46775"/>
                          <a:pt x="597694" y="52388"/>
                        </a:cubicBezTo>
                        <a:cubicBezTo>
                          <a:pt x="615440" y="70134"/>
                          <a:pt x="598688" y="55390"/>
                          <a:pt x="616744" y="66675"/>
                        </a:cubicBezTo>
                        <a:cubicBezTo>
                          <a:pt x="632936" y="76795"/>
                          <a:pt x="619080" y="72022"/>
                          <a:pt x="635794" y="76200"/>
                        </a:cubicBezTo>
                        <a:lnTo>
                          <a:pt x="752475" y="66675"/>
                        </a:lnTo>
                        <a:cubicBezTo>
                          <a:pt x="766006" y="65445"/>
                          <a:pt x="779415" y="63018"/>
                          <a:pt x="792957" y="61913"/>
                        </a:cubicBezTo>
                        <a:cubicBezTo>
                          <a:pt x="818322" y="59842"/>
                          <a:pt x="843757" y="58738"/>
                          <a:pt x="869157" y="57150"/>
                        </a:cubicBezTo>
                        <a:lnTo>
                          <a:pt x="1107282" y="61913"/>
                        </a:lnTo>
                        <a:cubicBezTo>
                          <a:pt x="1115342" y="62135"/>
                          <a:pt x="1129309" y="63699"/>
                          <a:pt x="1138238" y="66675"/>
                        </a:cubicBezTo>
                        <a:cubicBezTo>
                          <a:pt x="1142293" y="68027"/>
                          <a:pt x="1146175" y="69850"/>
                          <a:pt x="1150144" y="71438"/>
                        </a:cubicBezTo>
                        <a:cubicBezTo>
                          <a:pt x="1166019" y="70644"/>
                          <a:pt x="1182059" y="71473"/>
                          <a:pt x="1197769" y="69056"/>
                        </a:cubicBezTo>
                        <a:cubicBezTo>
                          <a:pt x="1203032" y="68246"/>
                          <a:pt x="1207191" y="64076"/>
                          <a:pt x="1212057" y="61913"/>
                        </a:cubicBezTo>
                        <a:cubicBezTo>
                          <a:pt x="1214351" y="60894"/>
                          <a:pt x="1216819" y="60325"/>
                          <a:pt x="1219200" y="59531"/>
                        </a:cubicBezTo>
                        <a:cubicBezTo>
                          <a:pt x="1222375" y="57150"/>
                          <a:pt x="1225175" y="54163"/>
                          <a:pt x="1228725" y="52388"/>
                        </a:cubicBezTo>
                        <a:cubicBezTo>
                          <a:pt x="1233215" y="50143"/>
                          <a:pt x="1238250" y="49213"/>
                          <a:pt x="1243013" y="47625"/>
                        </a:cubicBezTo>
                        <a:cubicBezTo>
                          <a:pt x="1260723" y="41722"/>
                          <a:pt x="1247667" y="45422"/>
                          <a:pt x="1283494" y="42863"/>
                        </a:cubicBezTo>
                        <a:cubicBezTo>
                          <a:pt x="1357917" y="31412"/>
                          <a:pt x="1261763" y="45124"/>
                          <a:pt x="1362075" y="35719"/>
                        </a:cubicBezTo>
                        <a:cubicBezTo>
                          <a:pt x="1371689" y="34818"/>
                          <a:pt x="1381149" y="32683"/>
                          <a:pt x="1390650" y="30956"/>
                        </a:cubicBezTo>
                        <a:cubicBezTo>
                          <a:pt x="1453387" y="19549"/>
                          <a:pt x="1386086" y="30923"/>
                          <a:pt x="1428750" y="23813"/>
                        </a:cubicBezTo>
                        <a:lnTo>
                          <a:pt x="1435894" y="21431"/>
                        </a:ln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48" name="Freeform: Shape 70">
                    <a:extLst>
                      <a:ext uri="{FF2B5EF4-FFF2-40B4-BE49-F238E27FC236}">
                        <a16:creationId xmlns:a16="http://schemas.microsoft.com/office/drawing/2014/main" id="{400D4275-8041-90DA-9714-736852A1D906}"/>
                      </a:ext>
                    </a:extLst>
                  </p:cNvPr>
                  <p:cNvSpPr/>
                  <p:nvPr/>
                </p:nvSpPr>
                <p:spPr>
                  <a:xfrm>
                    <a:off x="3350419" y="3509238"/>
                    <a:ext cx="1393031" cy="73819"/>
                  </a:xfrm>
                  <a:custGeom>
                    <a:avLst/>
                    <a:gdLst>
                      <a:gd name="connsiteX0" fmla="*/ 0 w 1393031"/>
                      <a:gd name="connsiteY0" fmla="*/ 30956 h 73819"/>
                      <a:gd name="connsiteX1" fmla="*/ 11906 w 1393031"/>
                      <a:gd name="connsiteY1" fmla="*/ 19050 h 73819"/>
                      <a:gd name="connsiteX2" fmla="*/ 26194 w 1393031"/>
                      <a:gd name="connsiteY2" fmla="*/ 14287 h 73819"/>
                      <a:gd name="connsiteX3" fmla="*/ 42862 w 1393031"/>
                      <a:gd name="connsiteY3" fmla="*/ 4762 h 73819"/>
                      <a:gd name="connsiteX4" fmla="*/ 57150 w 1393031"/>
                      <a:gd name="connsiteY4" fmla="*/ 0 h 73819"/>
                      <a:gd name="connsiteX5" fmla="*/ 92869 w 1393031"/>
                      <a:gd name="connsiteY5" fmla="*/ 4762 h 73819"/>
                      <a:gd name="connsiteX6" fmla="*/ 100012 w 1393031"/>
                      <a:gd name="connsiteY6" fmla="*/ 7144 h 73819"/>
                      <a:gd name="connsiteX7" fmla="*/ 107156 w 1393031"/>
                      <a:gd name="connsiteY7" fmla="*/ 11906 h 73819"/>
                      <a:gd name="connsiteX8" fmla="*/ 111919 w 1393031"/>
                      <a:gd name="connsiteY8" fmla="*/ 21431 h 73819"/>
                      <a:gd name="connsiteX9" fmla="*/ 133350 w 1393031"/>
                      <a:gd name="connsiteY9" fmla="*/ 38100 h 73819"/>
                      <a:gd name="connsiteX10" fmla="*/ 147637 w 1393031"/>
                      <a:gd name="connsiteY10" fmla="*/ 52387 h 73819"/>
                      <a:gd name="connsiteX11" fmla="*/ 150019 w 1393031"/>
                      <a:gd name="connsiteY11" fmla="*/ 59531 h 73819"/>
                      <a:gd name="connsiteX12" fmla="*/ 169069 w 1393031"/>
                      <a:gd name="connsiteY12" fmla="*/ 66675 h 73819"/>
                      <a:gd name="connsiteX13" fmla="*/ 200025 w 1393031"/>
                      <a:gd name="connsiteY13" fmla="*/ 50006 h 73819"/>
                      <a:gd name="connsiteX14" fmla="*/ 209550 w 1393031"/>
                      <a:gd name="connsiteY14" fmla="*/ 45244 h 73819"/>
                      <a:gd name="connsiteX15" fmla="*/ 228600 w 1393031"/>
                      <a:gd name="connsiteY15" fmla="*/ 35719 h 73819"/>
                      <a:gd name="connsiteX16" fmla="*/ 252412 w 1393031"/>
                      <a:gd name="connsiteY16" fmla="*/ 21431 h 73819"/>
                      <a:gd name="connsiteX17" fmla="*/ 259556 w 1393031"/>
                      <a:gd name="connsiteY17" fmla="*/ 16669 h 73819"/>
                      <a:gd name="connsiteX18" fmla="*/ 271462 w 1393031"/>
                      <a:gd name="connsiteY18" fmla="*/ 14287 h 73819"/>
                      <a:gd name="connsiteX19" fmla="*/ 295275 w 1393031"/>
                      <a:gd name="connsiteY19" fmla="*/ 16669 h 73819"/>
                      <a:gd name="connsiteX20" fmla="*/ 304800 w 1393031"/>
                      <a:gd name="connsiteY20" fmla="*/ 26194 h 73819"/>
                      <a:gd name="connsiteX21" fmla="*/ 314325 w 1393031"/>
                      <a:gd name="connsiteY21" fmla="*/ 30956 h 73819"/>
                      <a:gd name="connsiteX22" fmla="*/ 335756 w 1393031"/>
                      <a:gd name="connsiteY22" fmla="*/ 42862 h 73819"/>
                      <a:gd name="connsiteX23" fmla="*/ 347662 w 1393031"/>
                      <a:gd name="connsiteY23" fmla="*/ 45244 h 73819"/>
                      <a:gd name="connsiteX24" fmla="*/ 364331 w 1393031"/>
                      <a:gd name="connsiteY24" fmla="*/ 42862 h 73819"/>
                      <a:gd name="connsiteX25" fmla="*/ 378619 w 1393031"/>
                      <a:gd name="connsiteY25" fmla="*/ 33337 h 73819"/>
                      <a:gd name="connsiteX26" fmla="*/ 385762 w 1393031"/>
                      <a:gd name="connsiteY26" fmla="*/ 30956 h 73819"/>
                      <a:gd name="connsiteX27" fmla="*/ 438150 w 1393031"/>
                      <a:gd name="connsiteY27" fmla="*/ 33337 h 73819"/>
                      <a:gd name="connsiteX28" fmla="*/ 457200 w 1393031"/>
                      <a:gd name="connsiteY28" fmla="*/ 23812 h 73819"/>
                      <a:gd name="connsiteX29" fmla="*/ 464344 w 1393031"/>
                      <a:gd name="connsiteY29" fmla="*/ 21431 h 73819"/>
                      <a:gd name="connsiteX30" fmla="*/ 473869 w 1393031"/>
                      <a:gd name="connsiteY30" fmla="*/ 16669 h 73819"/>
                      <a:gd name="connsiteX31" fmla="*/ 488156 w 1393031"/>
                      <a:gd name="connsiteY31" fmla="*/ 28575 h 73819"/>
                      <a:gd name="connsiteX32" fmla="*/ 497681 w 1393031"/>
                      <a:gd name="connsiteY32" fmla="*/ 35719 h 73819"/>
                      <a:gd name="connsiteX33" fmla="*/ 507206 w 1393031"/>
                      <a:gd name="connsiteY33" fmla="*/ 38100 h 73819"/>
                      <a:gd name="connsiteX34" fmla="*/ 514350 w 1393031"/>
                      <a:gd name="connsiteY34" fmla="*/ 45244 h 73819"/>
                      <a:gd name="connsiteX35" fmla="*/ 523875 w 1393031"/>
                      <a:gd name="connsiteY35" fmla="*/ 50006 h 73819"/>
                      <a:gd name="connsiteX36" fmla="*/ 547687 w 1393031"/>
                      <a:gd name="connsiteY36" fmla="*/ 59531 h 73819"/>
                      <a:gd name="connsiteX37" fmla="*/ 719137 w 1393031"/>
                      <a:gd name="connsiteY37" fmla="*/ 54769 h 73819"/>
                      <a:gd name="connsiteX38" fmla="*/ 735806 w 1393031"/>
                      <a:gd name="connsiteY38" fmla="*/ 52387 h 73819"/>
                      <a:gd name="connsiteX39" fmla="*/ 742950 w 1393031"/>
                      <a:gd name="connsiteY39" fmla="*/ 47625 h 73819"/>
                      <a:gd name="connsiteX40" fmla="*/ 750094 w 1393031"/>
                      <a:gd name="connsiteY40" fmla="*/ 45244 h 73819"/>
                      <a:gd name="connsiteX41" fmla="*/ 781050 w 1393031"/>
                      <a:gd name="connsiteY41" fmla="*/ 54769 h 73819"/>
                      <a:gd name="connsiteX42" fmla="*/ 804862 w 1393031"/>
                      <a:gd name="connsiteY42" fmla="*/ 59531 h 73819"/>
                      <a:gd name="connsiteX43" fmla="*/ 888206 w 1393031"/>
                      <a:gd name="connsiteY43" fmla="*/ 57150 h 73819"/>
                      <a:gd name="connsiteX44" fmla="*/ 909637 w 1393031"/>
                      <a:gd name="connsiteY44" fmla="*/ 50006 h 73819"/>
                      <a:gd name="connsiteX45" fmla="*/ 923925 w 1393031"/>
                      <a:gd name="connsiteY45" fmla="*/ 47625 h 73819"/>
                      <a:gd name="connsiteX46" fmla="*/ 940594 w 1393031"/>
                      <a:gd name="connsiteY46" fmla="*/ 40481 h 73819"/>
                      <a:gd name="connsiteX47" fmla="*/ 959644 w 1393031"/>
                      <a:gd name="connsiteY47" fmla="*/ 35719 h 73819"/>
                      <a:gd name="connsiteX48" fmla="*/ 969169 w 1393031"/>
                      <a:gd name="connsiteY48" fmla="*/ 30956 h 73819"/>
                      <a:gd name="connsiteX49" fmla="*/ 995362 w 1393031"/>
                      <a:gd name="connsiteY49" fmla="*/ 26194 h 73819"/>
                      <a:gd name="connsiteX50" fmla="*/ 1035844 w 1393031"/>
                      <a:gd name="connsiteY50" fmla="*/ 19050 h 73819"/>
                      <a:gd name="connsiteX51" fmla="*/ 1047750 w 1393031"/>
                      <a:gd name="connsiteY51" fmla="*/ 14287 h 73819"/>
                      <a:gd name="connsiteX52" fmla="*/ 1140619 w 1393031"/>
                      <a:gd name="connsiteY52" fmla="*/ 14287 h 73819"/>
                      <a:gd name="connsiteX53" fmla="*/ 1154906 w 1393031"/>
                      <a:gd name="connsiteY53" fmla="*/ 23812 h 73819"/>
                      <a:gd name="connsiteX54" fmla="*/ 1171575 w 1393031"/>
                      <a:gd name="connsiteY54" fmla="*/ 35719 h 73819"/>
                      <a:gd name="connsiteX55" fmla="*/ 1178719 w 1393031"/>
                      <a:gd name="connsiteY55" fmla="*/ 38100 h 73819"/>
                      <a:gd name="connsiteX56" fmla="*/ 1183481 w 1393031"/>
                      <a:gd name="connsiteY56" fmla="*/ 45244 h 73819"/>
                      <a:gd name="connsiteX57" fmla="*/ 1190625 w 1393031"/>
                      <a:gd name="connsiteY57" fmla="*/ 47625 h 73819"/>
                      <a:gd name="connsiteX58" fmla="*/ 1197769 w 1393031"/>
                      <a:gd name="connsiteY58" fmla="*/ 52387 h 73819"/>
                      <a:gd name="connsiteX59" fmla="*/ 1207294 w 1393031"/>
                      <a:gd name="connsiteY59" fmla="*/ 59531 h 73819"/>
                      <a:gd name="connsiteX60" fmla="*/ 1214437 w 1393031"/>
                      <a:gd name="connsiteY60" fmla="*/ 66675 h 73819"/>
                      <a:gd name="connsiteX61" fmla="*/ 1221581 w 1393031"/>
                      <a:gd name="connsiteY61" fmla="*/ 69056 h 73819"/>
                      <a:gd name="connsiteX62" fmla="*/ 1231106 w 1393031"/>
                      <a:gd name="connsiteY62" fmla="*/ 73819 h 73819"/>
                      <a:gd name="connsiteX63" fmla="*/ 1288256 w 1393031"/>
                      <a:gd name="connsiteY63" fmla="*/ 71437 h 73819"/>
                      <a:gd name="connsiteX64" fmla="*/ 1295400 w 1393031"/>
                      <a:gd name="connsiteY64" fmla="*/ 64294 h 73819"/>
                      <a:gd name="connsiteX65" fmla="*/ 1307306 w 1393031"/>
                      <a:gd name="connsiteY65" fmla="*/ 59531 h 73819"/>
                      <a:gd name="connsiteX66" fmla="*/ 1321594 w 1393031"/>
                      <a:gd name="connsiteY66" fmla="*/ 47625 h 73819"/>
                      <a:gd name="connsiteX67" fmla="*/ 1333500 w 1393031"/>
                      <a:gd name="connsiteY67" fmla="*/ 42862 h 73819"/>
                      <a:gd name="connsiteX68" fmla="*/ 1350169 w 1393031"/>
                      <a:gd name="connsiteY68" fmla="*/ 30956 h 73819"/>
                      <a:gd name="connsiteX69" fmla="*/ 1371600 w 1393031"/>
                      <a:gd name="connsiteY69" fmla="*/ 21431 h 73819"/>
                      <a:gd name="connsiteX70" fmla="*/ 1378744 w 1393031"/>
                      <a:gd name="connsiteY70" fmla="*/ 19050 h 73819"/>
                      <a:gd name="connsiteX71" fmla="*/ 1393031 w 1393031"/>
                      <a:gd name="connsiteY71" fmla="*/ 23812 h 738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</a:cxnLst>
                    <a:rect l="l" t="t" r="r" b="b"/>
                    <a:pathLst>
                      <a:path w="1393031" h="73819">
                        <a:moveTo>
                          <a:pt x="0" y="30956"/>
                        </a:moveTo>
                        <a:cubicBezTo>
                          <a:pt x="3969" y="26987"/>
                          <a:pt x="7171" y="22063"/>
                          <a:pt x="11906" y="19050"/>
                        </a:cubicBezTo>
                        <a:cubicBezTo>
                          <a:pt x="16141" y="16355"/>
                          <a:pt x="26194" y="14287"/>
                          <a:pt x="26194" y="14287"/>
                        </a:cubicBezTo>
                        <a:cubicBezTo>
                          <a:pt x="36590" y="3891"/>
                          <a:pt x="29158" y="8873"/>
                          <a:pt x="42862" y="4762"/>
                        </a:cubicBezTo>
                        <a:cubicBezTo>
                          <a:pt x="47670" y="3319"/>
                          <a:pt x="57150" y="0"/>
                          <a:pt x="57150" y="0"/>
                        </a:cubicBezTo>
                        <a:cubicBezTo>
                          <a:pt x="77733" y="1871"/>
                          <a:pt x="78149" y="556"/>
                          <a:pt x="92869" y="4762"/>
                        </a:cubicBezTo>
                        <a:cubicBezTo>
                          <a:pt x="95282" y="5452"/>
                          <a:pt x="97767" y="6021"/>
                          <a:pt x="100012" y="7144"/>
                        </a:cubicBezTo>
                        <a:cubicBezTo>
                          <a:pt x="102572" y="8424"/>
                          <a:pt x="104775" y="10319"/>
                          <a:pt x="107156" y="11906"/>
                        </a:cubicBezTo>
                        <a:cubicBezTo>
                          <a:pt x="108744" y="15081"/>
                          <a:pt x="109409" y="18921"/>
                          <a:pt x="111919" y="21431"/>
                        </a:cubicBezTo>
                        <a:cubicBezTo>
                          <a:pt x="118318" y="27830"/>
                          <a:pt x="128330" y="30570"/>
                          <a:pt x="133350" y="38100"/>
                        </a:cubicBezTo>
                        <a:cubicBezTo>
                          <a:pt x="140313" y="48546"/>
                          <a:pt x="135822" y="43527"/>
                          <a:pt x="147637" y="52387"/>
                        </a:cubicBezTo>
                        <a:cubicBezTo>
                          <a:pt x="148431" y="54768"/>
                          <a:pt x="148451" y="57571"/>
                          <a:pt x="150019" y="59531"/>
                        </a:cubicBezTo>
                        <a:cubicBezTo>
                          <a:pt x="154692" y="65372"/>
                          <a:pt x="162613" y="65384"/>
                          <a:pt x="169069" y="66675"/>
                        </a:cubicBezTo>
                        <a:cubicBezTo>
                          <a:pt x="214361" y="44029"/>
                          <a:pt x="167622" y="68007"/>
                          <a:pt x="200025" y="50006"/>
                        </a:cubicBezTo>
                        <a:cubicBezTo>
                          <a:pt x="203128" y="48282"/>
                          <a:pt x="206540" y="47125"/>
                          <a:pt x="209550" y="45244"/>
                        </a:cubicBezTo>
                        <a:cubicBezTo>
                          <a:pt x="225742" y="35124"/>
                          <a:pt x="211886" y="39897"/>
                          <a:pt x="228600" y="35719"/>
                        </a:cubicBezTo>
                        <a:cubicBezTo>
                          <a:pt x="246180" y="22534"/>
                          <a:pt x="229484" y="34169"/>
                          <a:pt x="252412" y="21431"/>
                        </a:cubicBezTo>
                        <a:cubicBezTo>
                          <a:pt x="254914" y="20041"/>
                          <a:pt x="256876" y="17674"/>
                          <a:pt x="259556" y="16669"/>
                        </a:cubicBezTo>
                        <a:cubicBezTo>
                          <a:pt x="263346" y="15248"/>
                          <a:pt x="267493" y="15081"/>
                          <a:pt x="271462" y="14287"/>
                        </a:cubicBezTo>
                        <a:cubicBezTo>
                          <a:pt x="279400" y="15081"/>
                          <a:pt x="287763" y="13986"/>
                          <a:pt x="295275" y="16669"/>
                        </a:cubicBezTo>
                        <a:cubicBezTo>
                          <a:pt x="299504" y="18179"/>
                          <a:pt x="301208" y="23500"/>
                          <a:pt x="304800" y="26194"/>
                        </a:cubicBezTo>
                        <a:cubicBezTo>
                          <a:pt x="307640" y="28324"/>
                          <a:pt x="311281" y="29130"/>
                          <a:pt x="314325" y="30956"/>
                        </a:cubicBezTo>
                        <a:cubicBezTo>
                          <a:pt x="327000" y="38561"/>
                          <a:pt x="324805" y="40124"/>
                          <a:pt x="335756" y="42862"/>
                        </a:cubicBezTo>
                        <a:cubicBezTo>
                          <a:pt x="339682" y="43844"/>
                          <a:pt x="343693" y="44450"/>
                          <a:pt x="347662" y="45244"/>
                        </a:cubicBezTo>
                        <a:cubicBezTo>
                          <a:pt x="353218" y="44450"/>
                          <a:pt x="359092" y="44877"/>
                          <a:pt x="364331" y="42862"/>
                        </a:cubicBezTo>
                        <a:cubicBezTo>
                          <a:pt x="369673" y="40807"/>
                          <a:pt x="373615" y="36117"/>
                          <a:pt x="378619" y="33337"/>
                        </a:cubicBezTo>
                        <a:cubicBezTo>
                          <a:pt x="380813" y="32118"/>
                          <a:pt x="383381" y="31750"/>
                          <a:pt x="385762" y="30956"/>
                        </a:cubicBezTo>
                        <a:cubicBezTo>
                          <a:pt x="418947" y="37594"/>
                          <a:pt x="401508" y="36391"/>
                          <a:pt x="438150" y="33337"/>
                        </a:cubicBezTo>
                        <a:cubicBezTo>
                          <a:pt x="461948" y="28578"/>
                          <a:pt x="440047" y="35247"/>
                          <a:pt x="457200" y="23812"/>
                        </a:cubicBezTo>
                        <a:cubicBezTo>
                          <a:pt x="459289" y="22420"/>
                          <a:pt x="462037" y="22420"/>
                          <a:pt x="464344" y="21431"/>
                        </a:cubicBezTo>
                        <a:cubicBezTo>
                          <a:pt x="467607" y="20033"/>
                          <a:pt x="470694" y="18256"/>
                          <a:pt x="473869" y="16669"/>
                        </a:cubicBezTo>
                        <a:cubicBezTo>
                          <a:pt x="484986" y="27786"/>
                          <a:pt x="476553" y="20287"/>
                          <a:pt x="488156" y="28575"/>
                        </a:cubicBezTo>
                        <a:cubicBezTo>
                          <a:pt x="491385" y="30882"/>
                          <a:pt x="494131" y="33944"/>
                          <a:pt x="497681" y="35719"/>
                        </a:cubicBezTo>
                        <a:cubicBezTo>
                          <a:pt x="500608" y="37183"/>
                          <a:pt x="504031" y="37306"/>
                          <a:pt x="507206" y="38100"/>
                        </a:cubicBezTo>
                        <a:cubicBezTo>
                          <a:pt x="509587" y="40481"/>
                          <a:pt x="511610" y="43287"/>
                          <a:pt x="514350" y="45244"/>
                        </a:cubicBezTo>
                        <a:cubicBezTo>
                          <a:pt x="517239" y="47307"/>
                          <a:pt x="520612" y="48608"/>
                          <a:pt x="523875" y="50006"/>
                        </a:cubicBezTo>
                        <a:cubicBezTo>
                          <a:pt x="531733" y="53373"/>
                          <a:pt x="539750" y="56356"/>
                          <a:pt x="547687" y="59531"/>
                        </a:cubicBezTo>
                        <a:lnTo>
                          <a:pt x="719137" y="54769"/>
                        </a:lnTo>
                        <a:cubicBezTo>
                          <a:pt x="724746" y="54556"/>
                          <a:pt x="730430" y="54000"/>
                          <a:pt x="735806" y="52387"/>
                        </a:cubicBezTo>
                        <a:cubicBezTo>
                          <a:pt x="738547" y="51565"/>
                          <a:pt x="740390" y="48905"/>
                          <a:pt x="742950" y="47625"/>
                        </a:cubicBezTo>
                        <a:cubicBezTo>
                          <a:pt x="745195" y="46503"/>
                          <a:pt x="747713" y="46038"/>
                          <a:pt x="750094" y="45244"/>
                        </a:cubicBezTo>
                        <a:cubicBezTo>
                          <a:pt x="775902" y="49545"/>
                          <a:pt x="752984" y="44563"/>
                          <a:pt x="781050" y="54769"/>
                        </a:cubicBezTo>
                        <a:cubicBezTo>
                          <a:pt x="787060" y="56954"/>
                          <a:pt x="799442" y="58628"/>
                          <a:pt x="804862" y="59531"/>
                        </a:cubicBezTo>
                        <a:cubicBezTo>
                          <a:pt x="832643" y="58737"/>
                          <a:pt x="860527" y="59666"/>
                          <a:pt x="888206" y="57150"/>
                        </a:cubicBezTo>
                        <a:cubicBezTo>
                          <a:pt x="895705" y="56468"/>
                          <a:pt x="902361" y="51946"/>
                          <a:pt x="909637" y="50006"/>
                        </a:cubicBezTo>
                        <a:cubicBezTo>
                          <a:pt x="914302" y="48762"/>
                          <a:pt x="919162" y="48419"/>
                          <a:pt x="923925" y="47625"/>
                        </a:cubicBezTo>
                        <a:cubicBezTo>
                          <a:pt x="929481" y="45244"/>
                          <a:pt x="934859" y="42393"/>
                          <a:pt x="940594" y="40481"/>
                        </a:cubicBezTo>
                        <a:cubicBezTo>
                          <a:pt x="946804" y="38411"/>
                          <a:pt x="959644" y="35719"/>
                          <a:pt x="959644" y="35719"/>
                        </a:cubicBezTo>
                        <a:cubicBezTo>
                          <a:pt x="962819" y="34131"/>
                          <a:pt x="965801" y="32079"/>
                          <a:pt x="969169" y="30956"/>
                        </a:cubicBezTo>
                        <a:cubicBezTo>
                          <a:pt x="972999" y="29679"/>
                          <a:pt x="992365" y="26793"/>
                          <a:pt x="995362" y="26194"/>
                        </a:cubicBezTo>
                        <a:cubicBezTo>
                          <a:pt x="1031244" y="19017"/>
                          <a:pt x="1002359" y="23235"/>
                          <a:pt x="1035844" y="19050"/>
                        </a:cubicBezTo>
                        <a:cubicBezTo>
                          <a:pt x="1039813" y="17462"/>
                          <a:pt x="1043515" y="14865"/>
                          <a:pt x="1047750" y="14287"/>
                        </a:cubicBezTo>
                        <a:cubicBezTo>
                          <a:pt x="1080972" y="9757"/>
                          <a:pt x="1106684" y="12745"/>
                          <a:pt x="1140619" y="14287"/>
                        </a:cubicBezTo>
                        <a:cubicBezTo>
                          <a:pt x="1145381" y="17462"/>
                          <a:pt x="1150327" y="20378"/>
                          <a:pt x="1154906" y="23812"/>
                        </a:cubicBezTo>
                        <a:cubicBezTo>
                          <a:pt x="1157062" y="25429"/>
                          <a:pt x="1168094" y="33979"/>
                          <a:pt x="1171575" y="35719"/>
                        </a:cubicBezTo>
                        <a:cubicBezTo>
                          <a:pt x="1173820" y="36842"/>
                          <a:pt x="1176338" y="37306"/>
                          <a:pt x="1178719" y="38100"/>
                        </a:cubicBezTo>
                        <a:cubicBezTo>
                          <a:pt x="1180306" y="40481"/>
                          <a:pt x="1181246" y="43456"/>
                          <a:pt x="1183481" y="45244"/>
                        </a:cubicBezTo>
                        <a:cubicBezTo>
                          <a:pt x="1185441" y="46812"/>
                          <a:pt x="1188380" y="46503"/>
                          <a:pt x="1190625" y="47625"/>
                        </a:cubicBezTo>
                        <a:cubicBezTo>
                          <a:pt x="1193185" y="48905"/>
                          <a:pt x="1195440" y="50724"/>
                          <a:pt x="1197769" y="52387"/>
                        </a:cubicBezTo>
                        <a:cubicBezTo>
                          <a:pt x="1200999" y="54694"/>
                          <a:pt x="1204281" y="56948"/>
                          <a:pt x="1207294" y="59531"/>
                        </a:cubicBezTo>
                        <a:cubicBezTo>
                          <a:pt x="1209851" y="61723"/>
                          <a:pt x="1211635" y="64807"/>
                          <a:pt x="1214437" y="66675"/>
                        </a:cubicBezTo>
                        <a:cubicBezTo>
                          <a:pt x="1216526" y="68067"/>
                          <a:pt x="1219274" y="68067"/>
                          <a:pt x="1221581" y="69056"/>
                        </a:cubicBezTo>
                        <a:cubicBezTo>
                          <a:pt x="1224844" y="70454"/>
                          <a:pt x="1227931" y="72231"/>
                          <a:pt x="1231106" y="73819"/>
                        </a:cubicBezTo>
                        <a:cubicBezTo>
                          <a:pt x="1250156" y="73025"/>
                          <a:pt x="1269395" y="74231"/>
                          <a:pt x="1288256" y="71437"/>
                        </a:cubicBezTo>
                        <a:cubicBezTo>
                          <a:pt x="1291587" y="70944"/>
                          <a:pt x="1292544" y="66079"/>
                          <a:pt x="1295400" y="64294"/>
                        </a:cubicBezTo>
                        <a:cubicBezTo>
                          <a:pt x="1299025" y="62029"/>
                          <a:pt x="1303337" y="61119"/>
                          <a:pt x="1307306" y="59531"/>
                        </a:cubicBezTo>
                        <a:cubicBezTo>
                          <a:pt x="1312069" y="55562"/>
                          <a:pt x="1316364" y="50953"/>
                          <a:pt x="1321594" y="47625"/>
                        </a:cubicBezTo>
                        <a:cubicBezTo>
                          <a:pt x="1325200" y="45330"/>
                          <a:pt x="1330080" y="45427"/>
                          <a:pt x="1333500" y="42862"/>
                        </a:cubicBezTo>
                        <a:cubicBezTo>
                          <a:pt x="1353231" y="28063"/>
                          <a:pt x="1328034" y="36489"/>
                          <a:pt x="1350169" y="30956"/>
                        </a:cubicBezTo>
                        <a:cubicBezTo>
                          <a:pt x="1361488" y="23410"/>
                          <a:pt x="1354598" y="27098"/>
                          <a:pt x="1371600" y="21431"/>
                        </a:cubicBezTo>
                        <a:lnTo>
                          <a:pt x="1378744" y="19050"/>
                        </a:lnTo>
                        <a:cubicBezTo>
                          <a:pt x="1389991" y="21861"/>
                          <a:pt x="1385342" y="19967"/>
                          <a:pt x="1393031" y="23812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49" name="Freeform: Shape 71">
                    <a:extLst>
                      <a:ext uri="{FF2B5EF4-FFF2-40B4-BE49-F238E27FC236}">
                        <a16:creationId xmlns:a16="http://schemas.microsoft.com/office/drawing/2014/main" id="{E681DD43-CDBC-2158-EF8E-FF97860BE9E9}"/>
                      </a:ext>
                    </a:extLst>
                  </p:cNvPr>
                  <p:cNvSpPr/>
                  <p:nvPr/>
                </p:nvSpPr>
                <p:spPr>
                  <a:xfrm>
                    <a:off x="3385458" y="3951104"/>
                    <a:ext cx="645319" cy="55235"/>
                  </a:xfrm>
                  <a:custGeom>
                    <a:avLst/>
                    <a:gdLst>
                      <a:gd name="connsiteX0" fmla="*/ 0 w 645319"/>
                      <a:gd name="connsiteY0" fmla="*/ 14287 h 55235"/>
                      <a:gd name="connsiteX1" fmla="*/ 61913 w 645319"/>
                      <a:gd name="connsiteY1" fmla="*/ 11906 h 55235"/>
                      <a:gd name="connsiteX2" fmla="*/ 104775 w 645319"/>
                      <a:gd name="connsiteY2" fmla="*/ 4762 h 55235"/>
                      <a:gd name="connsiteX3" fmla="*/ 128588 w 645319"/>
                      <a:gd name="connsiteY3" fmla="*/ 2381 h 55235"/>
                      <a:gd name="connsiteX4" fmla="*/ 176213 w 645319"/>
                      <a:gd name="connsiteY4" fmla="*/ 4762 h 55235"/>
                      <a:gd name="connsiteX5" fmla="*/ 180975 w 645319"/>
                      <a:gd name="connsiteY5" fmla="*/ 11906 h 55235"/>
                      <a:gd name="connsiteX6" fmla="*/ 192882 w 645319"/>
                      <a:gd name="connsiteY6" fmla="*/ 30956 h 55235"/>
                      <a:gd name="connsiteX7" fmla="*/ 195263 w 645319"/>
                      <a:gd name="connsiteY7" fmla="*/ 38100 h 55235"/>
                      <a:gd name="connsiteX8" fmla="*/ 211932 w 645319"/>
                      <a:gd name="connsiteY8" fmla="*/ 45244 h 55235"/>
                      <a:gd name="connsiteX9" fmla="*/ 223838 w 645319"/>
                      <a:gd name="connsiteY9" fmla="*/ 52387 h 55235"/>
                      <a:gd name="connsiteX10" fmla="*/ 292894 w 645319"/>
                      <a:gd name="connsiteY10" fmla="*/ 47625 h 55235"/>
                      <a:gd name="connsiteX11" fmla="*/ 335757 w 645319"/>
                      <a:gd name="connsiteY11" fmla="*/ 38100 h 55235"/>
                      <a:gd name="connsiteX12" fmla="*/ 416719 w 645319"/>
                      <a:gd name="connsiteY12" fmla="*/ 30956 h 55235"/>
                      <a:gd name="connsiteX13" fmla="*/ 450057 w 645319"/>
                      <a:gd name="connsiteY13" fmla="*/ 26194 h 55235"/>
                      <a:gd name="connsiteX14" fmla="*/ 607219 w 645319"/>
                      <a:gd name="connsiteY14" fmla="*/ 16669 h 55235"/>
                      <a:gd name="connsiteX15" fmla="*/ 626269 w 645319"/>
                      <a:gd name="connsiteY15" fmla="*/ 9525 h 55235"/>
                      <a:gd name="connsiteX16" fmla="*/ 635794 w 645319"/>
                      <a:gd name="connsiteY16" fmla="*/ 7144 h 55235"/>
                      <a:gd name="connsiteX17" fmla="*/ 645319 w 645319"/>
                      <a:gd name="connsiteY17" fmla="*/ 0 h 552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645319" h="55235">
                        <a:moveTo>
                          <a:pt x="0" y="14287"/>
                        </a:moveTo>
                        <a:cubicBezTo>
                          <a:pt x="20638" y="13493"/>
                          <a:pt x="41296" y="13119"/>
                          <a:pt x="61913" y="11906"/>
                        </a:cubicBezTo>
                        <a:cubicBezTo>
                          <a:pt x="82391" y="10702"/>
                          <a:pt x="83042" y="8022"/>
                          <a:pt x="104775" y="4762"/>
                        </a:cubicBezTo>
                        <a:cubicBezTo>
                          <a:pt x="112664" y="3579"/>
                          <a:pt x="120650" y="3175"/>
                          <a:pt x="128588" y="2381"/>
                        </a:cubicBezTo>
                        <a:cubicBezTo>
                          <a:pt x="144463" y="3175"/>
                          <a:pt x="160575" y="1919"/>
                          <a:pt x="176213" y="4762"/>
                        </a:cubicBezTo>
                        <a:cubicBezTo>
                          <a:pt x="179029" y="5274"/>
                          <a:pt x="179813" y="9291"/>
                          <a:pt x="180975" y="11906"/>
                        </a:cubicBezTo>
                        <a:cubicBezTo>
                          <a:pt x="189327" y="30698"/>
                          <a:pt x="180031" y="22390"/>
                          <a:pt x="192882" y="30956"/>
                        </a:cubicBezTo>
                        <a:cubicBezTo>
                          <a:pt x="193676" y="33337"/>
                          <a:pt x="193695" y="36140"/>
                          <a:pt x="195263" y="38100"/>
                        </a:cubicBezTo>
                        <a:cubicBezTo>
                          <a:pt x="199373" y="43237"/>
                          <a:pt x="206214" y="43814"/>
                          <a:pt x="211932" y="45244"/>
                        </a:cubicBezTo>
                        <a:cubicBezTo>
                          <a:pt x="215901" y="47625"/>
                          <a:pt x="219609" y="50507"/>
                          <a:pt x="223838" y="52387"/>
                        </a:cubicBezTo>
                        <a:cubicBezTo>
                          <a:pt x="242773" y="60802"/>
                          <a:pt x="291055" y="47924"/>
                          <a:pt x="292894" y="47625"/>
                        </a:cubicBezTo>
                        <a:cubicBezTo>
                          <a:pt x="307340" y="45273"/>
                          <a:pt x="321331" y="40573"/>
                          <a:pt x="335757" y="38100"/>
                        </a:cubicBezTo>
                        <a:cubicBezTo>
                          <a:pt x="363923" y="33271"/>
                          <a:pt x="388282" y="32629"/>
                          <a:pt x="416719" y="30956"/>
                        </a:cubicBezTo>
                        <a:cubicBezTo>
                          <a:pt x="427832" y="29369"/>
                          <a:pt x="438851" y="26853"/>
                          <a:pt x="450057" y="26194"/>
                        </a:cubicBezTo>
                        <a:cubicBezTo>
                          <a:pt x="616220" y="16420"/>
                          <a:pt x="530049" y="29529"/>
                          <a:pt x="607219" y="16669"/>
                        </a:cubicBezTo>
                        <a:cubicBezTo>
                          <a:pt x="613569" y="14288"/>
                          <a:pt x="619835" y="11670"/>
                          <a:pt x="626269" y="9525"/>
                        </a:cubicBezTo>
                        <a:cubicBezTo>
                          <a:pt x="629374" y="8490"/>
                          <a:pt x="632786" y="8433"/>
                          <a:pt x="635794" y="7144"/>
                        </a:cubicBezTo>
                        <a:cubicBezTo>
                          <a:pt x="640506" y="5125"/>
                          <a:pt x="642234" y="3085"/>
                          <a:pt x="645319" y="0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50" name="Freeform: Shape 72">
                    <a:extLst>
                      <a:ext uri="{FF2B5EF4-FFF2-40B4-BE49-F238E27FC236}">
                        <a16:creationId xmlns:a16="http://schemas.microsoft.com/office/drawing/2014/main" id="{73BB7A1F-6BEC-8242-E356-B49CF990FF7B}"/>
                      </a:ext>
                    </a:extLst>
                  </p:cNvPr>
                  <p:cNvSpPr/>
                  <p:nvPr/>
                </p:nvSpPr>
                <p:spPr>
                  <a:xfrm>
                    <a:off x="3376613" y="3708282"/>
                    <a:ext cx="1421606" cy="80963"/>
                  </a:xfrm>
                  <a:custGeom>
                    <a:avLst/>
                    <a:gdLst>
                      <a:gd name="connsiteX0" fmla="*/ 0 w 1421606"/>
                      <a:gd name="connsiteY0" fmla="*/ 45244 h 80963"/>
                      <a:gd name="connsiteX1" fmla="*/ 11906 w 1421606"/>
                      <a:gd name="connsiteY1" fmla="*/ 47625 h 80963"/>
                      <a:gd name="connsiteX2" fmla="*/ 21431 w 1421606"/>
                      <a:gd name="connsiteY2" fmla="*/ 52388 h 80963"/>
                      <a:gd name="connsiteX3" fmla="*/ 42862 w 1421606"/>
                      <a:gd name="connsiteY3" fmla="*/ 59532 h 80963"/>
                      <a:gd name="connsiteX4" fmla="*/ 83343 w 1421606"/>
                      <a:gd name="connsiteY4" fmla="*/ 57150 h 80963"/>
                      <a:gd name="connsiteX5" fmla="*/ 90487 w 1421606"/>
                      <a:gd name="connsiteY5" fmla="*/ 47625 h 80963"/>
                      <a:gd name="connsiteX6" fmla="*/ 104775 w 1421606"/>
                      <a:gd name="connsiteY6" fmla="*/ 38100 h 80963"/>
                      <a:gd name="connsiteX7" fmla="*/ 114300 w 1421606"/>
                      <a:gd name="connsiteY7" fmla="*/ 30957 h 80963"/>
                      <a:gd name="connsiteX8" fmla="*/ 123825 w 1421606"/>
                      <a:gd name="connsiteY8" fmla="*/ 21432 h 80963"/>
                      <a:gd name="connsiteX9" fmla="*/ 133350 w 1421606"/>
                      <a:gd name="connsiteY9" fmla="*/ 16669 h 80963"/>
                      <a:gd name="connsiteX10" fmla="*/ 157162 w 1421606"/>
                      <a:gd name="connsiteY10" fmla="*/ 0 h 80963"/>
                      <a:gd name="connsiteX11" fmla="*/ 178593 w 1421606"/>
                      <a:gd name="connsiteY11" fmla="*/ 2382 h 80963"/>
                      <a:gd name="connsiteX12" fmla="*/ 192881 w 1421606"/>
                      <a:gd name="connsiteY12" fmla="*/ 11907 h 80963"/>
                      <a:gd name="connsiteX13" fmla="*/ 223837 w 1421606"/>
                      <a:gd name="connsiteY13" fmla="*/ 30957 h 80963"/>
                      <a:gd name="connsiteX14" fmla="*/ 235743 w 1421606"/>
                      <a:gd name="connsiteY14" fmla="*/ 42863 h 80963"/>
                      <a:gd name="connsiteX15" fmla="*/ 254793 w 1421606"/>
                      <a:gd name="connsiteY15" fmla="*/ 47625 h 80963"/>
                      <a:gd name="connsiteX16" fmla="*/ 283368 w 1421606"/>
                      <a:gd name="connsiteY16" fmla="*/ 42863 h 80963"/>
                      <a:gd name="connsiteX17" fmla="*/ 302418 w 1421606"/>
                      <a:gd name="connsiteY17" fmla="*/ 30957 h 80963"/>
                      <a:gd name="connsiteX18" fmla="*/ 321468 w 1421606"/>
                      <a:gd name="connsiteY18" fmla="*/ 21432 h 80963"/>
                      <a:gd name="connsiteX19" fmla="*/ 335756 w 1421606"/>
                      <a:gd name="connsiteY19" fmla="*/ 16669 h 80963"/>
                      <a:gd name="connsiteX20" fmla="*/ 340518 w 1421606"/>
                      <a:gd name="connsiteY20" fmla="*/ 23813 h 80963"/>
                      <a:gd name="connsiteX21" fmla="*/ 359568 w 1421606"/>
                      <a:gd name="connsiteY21" fmla="*/ 40482 h 80963"/>
                      <a:gd name="connsiteX22" fmla="*/ 369093 w 1421606"/>
                      <a:gd name="connsiteY22" fmla="*/ 45244 h 80963"/>
                      <a:gd name="connsiteX23" fmla="*/ 381000 w 1421606"/>
                      <a:gd name="connsiteY23" fmla="*/ 52388 h 80963"/>
                      <a:gd name="connsiteX24" fmla="*/ 447675 w 1421606"/>
                      <a:gd name="connsiteY24" fmla="*/ 54769 h 80963"/>
                      <a:gd name="connsiteX25" fmla="*/ 457200 w 1421606"/>
                      <a:gd name="connsiteY25" fmla="*/ 59532 h 80963"/>
                      <a:gd name="connsiteX26" fmla="*/ 471487 w 1421606"/>
                      <a:gd name="connsiteY26" fmla="*/ 61913 h 80963"/>
                      <a:gd name="connsiteX27" fmla="*/ 481012 w 1421606"/>
                      <a:gd name="connsiteY27" fmla="*/ 69057 h 80963"/>
                      <a:gd name="connsiteX28" fmla="*/ 490537 w 1421606"/>
                      <a:gd name="connsiteY28" fmla="*/ 71438 h 80963"/>
                      <a:gd name="connsiteX29" fmla="*/ 500062 w 1421606"/>
                      <a:gd name="connsiteY29" fmla="*/ 76200 h 80963"/>
                      <a:gd name="connsiteX30" fmla="*/ 511968 w 1421606"/>
                      <a:gd name="connsiteY30" fmla="*/ 80963 h 80963"/>
                      <a:gd name="connsiteX31" fmla="*/ 688181 w 1421606"/>
                      <a:gd name="connsiteY31" fmla="*/ 80963 h 80963"/>
                      <a:gd name="connsiteX32" fmla="*/ 823912 w 1421606"/>
                      <a:gd name="connsiteY32" fmla="*/ 78582 h 80963"/>
                      <a:gd name="connsiteX33" fmla="*/ 845343 w 1421606"/>
                      <a:gd name="connsiteY33" fmla="*/ 69057 h 80963"/>
                      <a:gd name="connsiteX34" fmla="*/ 864393 w 1421606"/>
                      <a:gd name="connsiteY34" fmla="*/ 59532 h 80963"/>
                      <a:gd name="connsiteX35" fmla="*/ 878681 w 1421606"/>
                      <a:gd name="connsiteY35" fmla="*/ 47625 h 80963"/>
                      <a:gd name="connsiteX36" fmla="*/ 883443 w 1421606"/>
                      <a:gd name="connsiteY36" fmla="*/ 40482 h 80963"/>
                      <a:gd name="connsiteX37" fmla="*/ 926306 w 1421606"/>
                      <a:gd name="connsiteY37" fmla="*/ 33338 h 80963"/>
                      <a:gd name="connsiteX38" fmla="*/ 962025 w 1421606"/>
                      <a:gd name="connsiteY38" fmla="*/ 35719 h 80963"/>
                      <a:gd name="connsiteX39" fmla="*/ 969168 w 1421606"/>
                      <a:gd name="connsiteY39" fmla="*/ 40482 h 80963"/>
                      <a:gd name="connsiteX40" fmla="*/ 1140618 w 1421606"/>
                      <a:gd name="connsiteY40" fmla="*/ 42863 h 80963"/>
                      <a:gd name="connsiteX41" fmla="*/ 1154906 w 1421606"/>
                      <a:gd name="connsiteY41" fmla="*/ 45244 h 80963"/>
                      <a:gd name="connsiteX42" fmla="*/ 1173956 w 1421606"/>
                      <a:gd name="connsiteY42" fmla="*/ 50007 h 80963"/>
                      <a:gd name="connsiteX43" fmla="*/ 1212056 w 1421606"/>
                      <a:gd name="connsiteY43" fmla="*/ 54769 h 80963"/>
                      <a:gd name="connsiteX44" fmla="*/ 1226343 w 1421606"/>
                      <a:gd name="connsiteY44" fmla="*/ 57150 h 80963"/>
                      <a:gd name="connsiteX45" fmla="*/ 1276350 w 1421606"/>
                      <a:gd name="connsiteY45" fmla="*/ 64294 h 80963"/>
                      <a:gd name="connsiteX46" fmla="*/ 1373981 w 1421606"/>
                      <a:gd name="connsiteY46" fmla="*/ 59532 h 80963"/>
                      <a:gd name="connsiteX47" fmla="*/ 1400175 w 1421606"/>
                      <a:gd name="connsiteY47" fmla="*/ 54769 h 80963"/>
                      <a:gd name="connsiteX48" fmla="*/ 1414462 w 1421606"/>
                      <a:gd name="connsiteY48" fmla="*/ 50007 h 80963"/>
                      <a:gd name="connsiteX49" fmla="*/ 1421606 w 1421606"/>
                      <a:gd name="connsiteY49" fmla="*/ 47625 h 8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</a:cxnLst>
                    <a:rect l="l" t="t" r="r" b="b"/>
                    <a:pathLst>
                      <a:path w="1421606" h="80963">
                        <a:moveTo>
                          <a:pt x="0" y="45244"/>
                        </a:moveTo>
                        <a:cubicBezTo>
                          <a:pt x="3969" y="46038"/>
                          <a:pt x="8066" y="46345"/>
                          <a:pt x="11906" y="47625"/>
                        </a:cubicBezTo>
                        <a:cubicBezTo>
                          <a:pt x="15274" y="48748"/>
                          <a:pt x="18187" y="50946"/>
                          <a:pt x="21431" y="52388"/>
                        </a:cubicBezTo>
                        <a:cubicBezTo>
                          <a:pt x="32956" y="57510"/>
                          <a:pt x="31809" y="56768"/>
                          <a:pt x="42862" y="59532"/>
                        </a:cubicBezTo>
                        <a:cubicBezTo>
                          <a:pt x="56356" y="58738"/>
                          <a:pt x="70230" y="60429"/>
                          <a:pt x="83343" y="57150"/>
                        </a:cubicBezTo>
                        <a:cubicBezTo>
                          <a:pt x="87193" y="56187"/>
                          <a:pt x="87521" y="50262"/>
                          <a:pt x="90487" y="47625"/>
                        </a:cubicBezTo>
                        <a:cubicBezTo>
                          <a:pt x="94765" y="43822"/>
                          <a:pt x="100196" y="41534"/>
                          <a:pt x="104775" y="38100"/>
                        </a:cubicBezTo>
                        <a:cubicBezTo>
                          <a:pt x="107950" y="35719"/>
                          <a:pt x="111313" y="33570"/>
                          <a:pt x="114300" y="30957"/>
                        </a:cubicBezTo>
                        <a:cubicBezTo>
                          <a:pt x="117679" y="28000"/>
                          <a:pt x="120233" y="24126"/>
                          <a:pt x="123825" y="21432"/>
                        </a:cubicBezTo>
                        <a:cubicBezTo>
                          <a:pt x="126665" y="19302"/>
                          <a:pt x="130306" y="18495"/>
                          <a:pt x="133350" y="16669"/>
                        </a:cubicBezTo>
                        <a:cubicBezTo>
                          <a:pt x="143123" y="10805"/>
                          <a:pt x="148478" y="6513"/>
                          <a:pt x="157162" y="0"/>
                        </a:cubicBezTo>
                        <a:cubicBezTo>
                          <a:pt x="164306" y="794"/>
                          <a:pt x="171774" y="109"/>
                          <a:pt x="178593" y="2382"/>
                        </a:cubicBezTo>
                        <a:cubicBezTo>
                          <a:pt x="184023" y="4192"/>
                          <a:pt x="187856" y="9166"/>
                          <a:pt x="192881" y="11907"/>
                        </a:cubicBezTo>
                        <a:cubicBezTo>
                          <a:pt x="211672" y="22156"/>
                          <a:pt x="202269" y="9389"/>
                          <a:pt x="223837" y="30957"/>
                        </a:cubicBezTo>
                        <a:cubicBezTo>
                          <a:pt x="227806" y="34926"/>
                          <a:pt x="230801" y="40202"/>
                          <a:pt x="235743" y="42863"/>
                        </a:cubicBezTo>
                        <a:cubicBezTo>
                          <a:pt x="241506" y="45966"/>
                          <a:pt x="254793" y="47625"/>
                          <a:pt x="254793" y="47625"/>
                        </a:cubicBezTo>
                        <a:cubicBezTo>
                          <a:pt x="259192" y="47136"/>
                          <a:pt x="276224" y="46760"/>
                          <a:pt x="283368" y="42863"/>
                        </a:cubicBezTo>
                        <a:cubicBezTo>
                          <a:pt x="289942" y="39277"/>
                          <a:pt x="295891" y="34628"/>
                          <a:pt x="302418" y="30957"/>
                        </a:cubicBezTo>
                        <a:cubicBezTo>
                          <a:pt x="308606" y="27476"/>
                          <a:pt x="314733" y="23677"/>
                          <a:pt x="321468" y="21432"/>
                        </a:cubicBezTo>
                        <a:lnTo>
                          <a:pt x="335756" y="16669"/>
                        </a:lnTo>
                        <a:cubicBezTo>
                          <a:pt x="337343" y="19050"/>
                          <a:pt x="338686" y="21614"/>
                          <a:pt x="340518" y="23813"/>
                        </a:cubicBezTo>
                        <a:cubicBezTo>
                          <a:pt x="344820" y="28976"/>
                          <a:pt x="354745" y="37266"/>
                          <a:pt x="359568" y="40482"/>
                        </a:cubicBezTo>
                        <a:cubicBezTo>
                          <a:pt x="362522" y="42451"/>
                          <a:pt x="365990" y="43520"/>
                          <a:pt x="369093" y="45244"/>
                        </a:cubicBezTo>
                        <a:cubicBezTo>
                          <a:pt x="373139" y="47492"/>
                          <a:pt x="376405" y="51831"/>
                          <a:pt x="381000" y="52388"/>
                        </a:cubicBezTo>
                        <a:cubicBezTo>
                          <a:pt x="403078" y="55064"/>
                          <a:pt x="425450" y="53975"/>
                          <a:pt x="447675" y="54769"/>
                        </a:cubicBezTo>
                        <a:cubicBezTo>
                          <a:pt x="450850" y="56357"/>
                          <a:pt x="453800" y="58512"/>
                          <a:pt x="457200" y="59532"/>
                        </a:cubicBezTo>
                        <a:cubicBezTo>
                          <a:pt x="461824" y="60919"/>
                          <a:pt x="467004" y="60120"/>
                          <a:pt x="471487" y="61913"/>
                        </a:cubicBezTo>
                        <a:cubicBezTo>
                          <a:pt x="475172" y="63387"/>
                          <a:pt x="477462" y="67282"/>
                          <a:pt x="481012" y="69057"/>
                        </a:cubicBezTo>
                        <a:cubicBezTo>
                          <a:pt x="483939" y="70521"/>
                          <a:pt x="487473" y="70289"/>
                          <a:pt x="490537" y="71438"/>
                        </a:cubicBezTo>
                        <a:cubicBezTo>
                          <a:pt x="493861" y="72684"/>
                          <a:pt x="496818" y="74758"/>
                          <a:pt x="500062" y="76200"/>
                        </a:cubicBezTo>
                        <a:cubicBezTo>
                          <a:pt x="503968" y="77936"/>
                          <a:pt x="507999" y="79375"/>
                          <a:pt x="511968" y="80963"/>
                        </a:cubicBezTo>
                        <a:cubicBezTo>
                          <a:pt x="630910" y="75557"/>
                          <a:pt x="487096" y="80963"/>
                          <a:pt x="688181" y="80963"/>
                        </a:cubicBezTo>
                        <a:cubicBezTo>
                          <a:pt x="733432" y="80963"/>
                          <a:pt x="778668" y="79376"/>
                          <a:pt x="823912" y="78582"/>
                        </a:cubicBezTo>
                        <a:cubicBezTo>
                          <a:pt x="842089" y="74036"/>
                          <a:pt x="824745" y="79356"/>
                          <a:pt x="845343" y="69057"/>
                        </a:cubicBezTo>
                        <a:cubicBezTo>
                          <a:pt x="856282" y="63588"/>
                          <a:pt x="856120" y="66427"/>
                          <a:pt x="864393" y="59532"/>
                        </a:cubicBezTo>
                        <a:cubicBezTo>
                          <a:pt x="882730" y="44251"/>
                          <a:pt x="860943" y="59451"/>
                          <a:pt x="878681" y="47625"/>
                        </a:cubicBezTo>
                        <a:cubicBezTo>
                          <a:pt x="880268" y="45244"/>
                          <a:pt x="880802" y="41583"/>
                          <a:pt x="883443" y="40482"/>
                        </a:cubicBezTo>
                        <a:cubicBezTo>
                          <a:pt x="891183" y="37257"/>
                          <a:pt x="916891" y="34515"/>
                          <a:pt x="926306" y="33338"/>
                        </a:cubicBezTo>
                        <a:cubicBezTo>
                          <a:pt x="938212" y="34132"/>
                          <a:pt x="950255" y="33757"/>
                          <a:pt x="962025" y="35719"/>
                        </a:cubicBezTo>
                        <a:cubicBezTo>
                          <a:pt x="964848" y="36189"/>
                          <a:pt x="966308" y="40368"/>
                          <a:pt x="969168" y="40482"/>
                        </a:cubicBezTo>
                        <a:cubicBezTo>
                          <a:pt x="1026278" y="42766"/>
                          <a:pt x="1083468" y="42069"/>
                          <a:pt x="1140618" y="42863"/>
                        </a:cubicBezTo>
                        <a:cubicBezTo>
                          <a:pt x="1145381" y="43657"/>
                          <a:pt x="1150185" y="44232"/>
                          <a:pt x="1154906" y="45244"/>
                        </a:cubicBezTo>
                        <a:cubicBezTo>
                          <a:pt x="1161306" y="46615"/>
                          <a:pt x="1167500" y="48931"/>
                          <a:pt x="1173956" y="50007"/>
                        </a:cubicBezTo>
                        <a:cubicBezTo>
                          <a:pt x="1186581" y="52111"/>
                          <a:pt x="1199431" y="52665"/>
                          <a:pt x="1212056" y="54769"/>
                        </a:cubicBezTo>
                        <a:lnTo>
                          <a:pt x="1226343" y="57150"/>
                        </a:lnTo>
                        <a:lnTo>
                          <a:pt x="1276350" y="64294"/>
                        </a:lnTo>
                        <a:cubicBezTo>
                          <a:pt x="1323764" y="62812"/>
                          <a:pt x="1337467" y="64401"/>
                          <a:pt x="1373981" y="59532"/>
                        </a:cubicBezTo>
                        <a:cubicBezTo>
                          <a:pt x="1377522" y="59060"/>
                          <a:pt x="1395890" y="55938"/>
                          <a:pt x="1400175" y="54769"/>
                        </a:cubicBezTo>
                        <a:cubicBezTo>
                          <a:pt x="1405018" y="53448"/>
                          <a:pt x="1409700" y="51594"/>
                          <a:pt x="1414462" y="50007"/>
                        </a:cubicBezTo>
                        <a:lnTo>
                          <a:pt x="1421606" y="47625"/>
                        </a:ln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</p:grpSp>
            <p:sp>
              <p:nvSpPr>
                <p:cNvPr id="121" name="Freeform: Shape 73">
                  <a:extLst>
                    <a:ext uri="{FF2B5EF4-FFF2-40B4-BE49-F238E27FC236}">
                      <a16:creationId xmlns:a16="http://schemas.microsoft.com/office/drawing/2014/main" id="{028D99BB-A1A8-9844-6900-0412ECC7FFDF}"/>
                    </a:ext>
                  </a:extLst>
                </p:cNvPr>
                <p:cNvSpPr/>
                <p:nvPr/>
              </p:nvSpPr>
              <p:spPr>
                <a:xfrm>
                  <a:off x="1918567" y="2340549"/>
                  <a:ext cx="1434233" cy="1894901"/>
                </a:xfrm>
                <a:custGeom>
                  <a:avLst/>
                  <a:gdLst>
                    <a:gd name="connsiteX0" fmla="*/ 22034 w 1434233"/>
                    <a:gd name="connsiteY0" fmla="*/ 0 h 1894901"/>
                    <a:gd name="connsiteX1" fmla="*/ 484743 w 1434233"/>
                    <a:gd name="connsiteY1" fmla="*/ 11016 h 1894901"/>
                    <a:gd name="connsiteX2" fmla="*/ 1013552 w 1434233"/>
                    <a:gd name="connsiteY2" fmla="*/ 33050 h 1894901"/>
                    <a:gd name="connsiteX3" fmla="*/ 1222873 w 1434233"/>
                    <a:gd name="connsiteY3" fmla="*/ 77118 h 1894901"/>
                    <a:gd name="connsiteX4" fmla="*/ 1299991 w 1434233"/>
                    <a:gd name="connsiteY4" fmla="*/ 88134 h 1894901"/>
                    <a:gd name="connsiteX5" fmla="*/ 1333041 w 1434233"/>
                    <a:gd name="connsiteY5" fmla="*/ 99151 h 1894901"/>
                    <a:gd name="connsiteX6" fmla="*/ 1344058 w 1434233"/>
                    <a:gd name="connsiteY6" fmla="*/ 132202 h 1894901"/>
                    <a:gd name="connsiteX7" fmla="*/ 1366092 w 1434233"/>
                    <a:gd name="connsiteY7" fmla="*/ 165253 h 1894901"/>
                    <a:gd name="connsiteX8" fmla="*/ 1377109 w 1434233"/>
                    <a:gd name="connsiteY8" fmla="*/ 198303 h 1894901"/>
                    <a:gd name="connsiteX9" fmla="*/ 1410159 w 1434233"/>
                    <a:gd name="connsiteY9" fmla="*/ 220337 h 1894901"/>
                    <a:gd name="connsiteX10" fmla="*/ 1421176 w 1434233"/>
                    <a:gd name="connsiteY10" fmla="*/ 892366 h 1894901"/>
                    <a:gd name="connsiteX11" fmla="*/ 1421176 w 1434233"/>
                    <a:gd name="connsiteY11" fmla="*/ 1520327 h 1894901"/>
                    <a:gd name="connsiteX12" fmla="*/ 1410159 w 1434233"/>
                    <a:gd name="connsiteY12" fmla="*/ 1586428 h 1894901"/>
                    <a:gd name="connsiteX13" fmla="*/ 1388126 w 1434233"/>
                    <a:gd name="connsiteY13" fmla="*/ 1784732 h 1894901"/>
                    <a:gd name="connsiteX14" fmla="*/ 1322024 w 1434233"/>
                    <a:gd name="connsiteY14" fmla="*/ 1806766 h 1894901"/>
                    <a:gd name="connsiteX15" fmla="*/ 1288974 w 1434233"/>
                    <a:gd name="connsiteY15" fmla="*/ 1817783 h 1894901"/>
                    <a:gd name="connsiteX16" fmla="*/ 1211856 w 1434233"/>
                    <a:gd name="connsiteY16" fmla="*/ 1839816 h 1894901"/>
                    <a:gd name="connsiteX17" fmla="*/ 1145755 w 1434233"/>
                    <a:gd name="connsiteY17" fmla="*/ 1850833 h 1894901"/>
                    <a:gd name="connsiteX18" fmla="*/ 1079653 w 1434233"/>
                    <a:gd name="connsiteY18" fmla="*/ 1872867 h 1894901"/>
                    <a:gd name="connsiteX19" fmla="*/ 1002535 w 1434233"/>
                    <a:gd name="connsiteY19" fmla="*/ 1894901 h 1894901"/>
                    <a:gd name="connsiteX20" fmla="*/ 242371 w 1434233"/>
                    <a:gd name="connsiteY20" fmla="*/ 1872867 h 1894901"/>
                    <a:gd name="connsiteX21" fmla="*/ 198304 w 1434233"/>
                    <a:gd name="connsiteY21" fmla="*/ 1861850 h 1894901"/>
                    <a:gd name="connsiteX22" fmla="*/ 143220 w 1434233"/>
                    <a:gd name="connsiteY22" fmla="*/ 1850833 h 1894901"/>
                    <a:gd name="connsiteX23" fmla="*/ 110169 w 1434233"/>
                    <a:gd name="connsiteY23" fmla="*/ 1839816 h 1894901"/>
                    <a:gd name="connsiteX24" fmla="*/ 66102 w 1434233"/>
                    <a:gd name="connsiteY24" fmla="*/ 1828800 h 1894901"/>
                    <a:gd name="connsiteX25" fmla="*/ 33051 w 1434233"/>
                    <a:gd name="connsiteY25" fmla="*/ 1795749 h 1894901"/>
                    <a:gd name="connsiteX26" fmla="*/ 11017 w 1434233"/>
                    <a:gd name="connsiteY26" fmla="*/ 1729648 h 1894901"/>
                    <a:gd name="connsiteX27" fmla="*/ 0 w 1434233"/>
                    <a:gd name="connsiteY27" fmla="*/ 1156771 h 1894901"/>
                    <a:gd name="connsiteX28" fmla="*/ 11017 w 1434233"/>
                    <a:gd name="connsiteY28" fmla="*/ 528809 h 1894901"/>
                    <a:gd name="connsiteX29" fmla="*/ 33051 w 1434233"/>
                    <a:gd name="connsiteY29" fmla="*/ 330506 h 1894901"/>
                    <a:gd name="connsiteX30" fmla="*/ 44068 w 1434233"/>
                    <a:gd name="connsiteY30" fmla="*/ 143219 h 1894901"/>
                    <a:gd name="connsiteX31" fmla="*/ 55085 w 1434233"/>
                    <a:gd name="connsiteY31" fmla="*/ 33050 h 1894901"/>
                    <a:gd name="connsiteX32" fmla="*/ 110169 w 1434233"/>
                    <a:gd name="connsiteY32" fmla="*/ 22033 h 18949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434233" h="1894901">
                      <a:moveTo>
                        <a:pt x="22034" y="0"/>
                      </a:moveTo>
                      <a:lnTo>
                        <a:pt x="484743" y="11016"/>
                      </a:lnTo>
                      <a:cubicBezTo>
                        <a:pt x="602359" y="13994"/>
                        <a:pt x="855643" y="12453"/>
                        <a:pt x="1013552" y="33050"/>
                      </a:cubicBezTo>
                      <a:cubicBezTo>
                        <a:pt x="1274558" y="67095"/>
                        <a:pt x="1041501" y="38253"/>
                        <a:pt x="1222873" y="77118"/>
                      </a:cubicBezTo>
                      <a:cubicBezTo>
                        <a:pt x="1248264" y="82559"/>
                        <a:pt x="1274285" y="84462"/>
                        <a:pt x="1299991" y="88134"/>
                      </a:cubicBezTo>
                      <a:cubicBezTo>
                        <a:pt x="1311008" y="91806"/>
                        <a:pt x="1324830" y="90940"/>
                        <a:pt x="1333041" y="99151"/>
                      </a:cubicBezTo>
                      <a:cubicBezTo>
                        <a:pt x="1341252" y="107363"/>
                        <a:pt x="1338865" y="121815"/>
                        <a:pt x="1344058" y="132202"/>
                      </a:cubicBezTo>
                      <a:cubicBezTo>
                        <a:pt x="1349979" y="144045"/>
                        <a:pt x="1360170" y="153410"/>
                        <a:pt x="1366092" y="165253"/>
                      </a:cubicBezTo>
                      <a:cubicBezTo>
                        <a:pt x="1371285" y="175640"/>
                        <a:pt x="1369855" y="189235"/>
                        <a:pt x="1377109" y="198303"/>
                      </a:cubicBezTo>
                      <a:cubicBezTo>
                        <a:pt x="1385380" y="208642"/>
                        <a:pt x="1399142" y="212992"/>
                        <a:pt x="1410159" y="220337"/>
                      </a:cubicBezTo>
                      <a:cubicBezTo>
                        <a:pt x="1413831" y="444347"/>
                        <a:pt x="1415843" y="668390"/>
                        <a:pt x="1421176" y="892366"/>
                      </a:cubicBezTo>
                      <a:cubicBezTo>
                        <a:pt x="1430516" y="1284656"/>
                        <a:pt x="1445173" y="1040403"/>
                        <a:pt x="1421176" y="1520327"/>
                      </a:cubicBezTo>
                      <a:cubicBezTo>
                        <a:pt x="1420060" y="1542637"/>
                        <a:pt x="1412930" y="1564263"/>
                        <a:pt x="1410159" y="1586428"/>
                      </a:cubicBezTo>
                      <a:cubicBezTo>
                        <a:pt x="1401910" y="1652423"/>
                        <a:pt x="1412826" y="1722981"/>
                        <a:pt x="1388126" y="1784732"/>
                      </a:cubicBezTo>
                      <a:cubicBezTo>
                        <a:pt x="1379500" y="1806297"/>
                        <a:pt x="1344058" y="1799421"/>
                        <a:pt x="1322024" y="1806766"/>
                      </a:cubicBezTo>
                      <a:lnTo>
                        <a:pt x="1288974" y="1817783"/>
                      </a:lnTo>
                      <a:cubicBezTo>
                        <a:pt x="1257471" y="1828284"/>
                        <a:pt x="1246443" y="1832899"/>
                        <a:pt x="1211856" y="1839816"/>
                      </a:cubicBezTo>
                      <a:cubicBezTo>
                        <a:pt x="1189952" y="1844197"/>
                        <a:pt x="1167426" y="1845415"/>
                        <a:pt x="1145755" y="1850833"/>
                      </a:cubicBezTo>
                      <a:cubicBezTo>
                        <a:pt x="1123223" y="1856466"/>
                        <a:pt x="1102185" y="1867234"/>
                        <a:pt x="1079653" y="1872867"/>
                      </a:cubicBezTo>
                      <a:cubicBezTo>
                        <a:pt x="1024320" y="1886701"/>
                        <a:pt x="1049950" y="1879096"/>
                        <a:pt x="1002535" y="1894901"/>
                      </a:cubicBezTo>
                      <a:lnTo>
                        <a:pt x="242371" y="1872867"/>
                      </a:lnTo>
                      <a:cubicBezTo>
                        <a:pt x="227258" y="1871951"/>
                        <a:pt x="213085" y="1865135"/>
                        <a:pt x="198304" y="1861850"/>
                      </a:cubicBezTo>
                      <a:cubicBezTo>
                        <a:pt x="180025" y="1857788"/>
                        <a:pt x="161386" y="1855375"/>
                        <a:pt x="143220" y="1850833"/>
                      </a:cubicBezTo>
                      <a:cubicBezTo>
                        <a:pt x="131954" y="1848016"/>
                        <a:pt x="121335" y="1843006"/>
                        <a:pt x="110169" y="1839816"/>
                      </a:cubicBezTo>
                      <a:cubicBezTo>
                        <a:pt x="95611" y="1835657"/>
                        <a:pt x="80791" y="1832472"/>
                        <a:pt x="66102" y="1828800"/>
                      </a:cubicBezTo>
                      <a:cubicBezTo>
                        <a:pt x="55085" y="1817783"/>
                        <a:pt x="40618" y="1809369"/>
                        <a:pt x="33051" y="1795749"/>
                      </a:cubicBezTo>
                      <a:cubicBezTo>
                        <a:pt x="21772" y="1775446"/>
                        <a:pt x="11017" y="1729648"/>
                        <a:pt x="11017" y="1729648"/>
                      </a:cubicBezTo>
                      <a:cubicBezTo>
                        <a:pt x="7345" y="1538689"/>
                        <a:pt x="0" y="1347765"/>
                        <a:pt x="0" y="1156771"/>
                      </a:cubicBezTo>
                      <a:cubicBezTo>
                        <a:pt x="0" y="947418"/>
                        <a:pt x="4951" y="738074"/>
                        <a:pt x="11017" y="528809"/>
                      </a:cubicBezTo>
                      <a:cubicBezTo>
                        <a:pt x="13727" y="435319"/>
                        <a:pt x="19898" y="409426"/>
                        <a:pt x="33051" y="330506"/>
                      </a:cubicBezTo>
                      <a:cubicBezTo>
                        <a:pt x="36723" y="268077"/>
                        <a:pt x="39448" y="205585"/>
                        <a:pt x="44068" y="143219"/>
                      </a:cubicBezTo>
                      <a:cubicBezTo>
                        <a:pt x="46794" y="106414"/>
                        <a:pt x="37412" y="65450"/>
                        <a:pt x="55085" y="33050"/>
                      </a:cubicBezTo>
                      <a:cubicBezTo>
                        <a:pt x="64051" y="16611"/>
                        <a:pt x="110169" y="22033"/>
                        <a:pt x="110169" y="22033"/>
                      </a:cubicBezTo>
                    </a:path>
                  </a:pathLst>
                </a:cu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49EC454A-8DC9-2C91-0D5C-50628D56547B}"/>
                    </a:ext>
                  </a:extLst>
                </p:cNvPr>
                <p:cNvGrpSpPr/>
                <p:nvPr/>
              </p:nvGrpSpPr>
              <p:grpSpPr>
                <a:xfrm>
                  <a:off x="1875187" y="2339609"/>
                  <a:ext cx="1450143" cy="1882478"/>
                  <a:chOff x="3116931" y="1770077"/>
                  <a:chExt cx="2248573" cy="2918947"/>
                </a:xfrm>
              </p:grpSpPr>
              <p:sp>
                <p:nvSpPr>
                  <p:cNvPr id="123" name="Freeform: Shape 29">
                    <a:extLst>
                      <a:ext uri="{FF2B5EF4-FFF2-40B4-BE49-F238E27FC236}">
                        <a16:creationId xmlns:a16="http://schemas.microsoft.com/office/drawing/2014/main" id="{34FEE298-A96F-8AE5-B6AF-50881B0C71E9}"/>
                      </a:ext>
                    </a:extLst>
                  </p:cNvPr>
                  <p:cNvSpPr/>
                  <p:nvPr/>
                </p:nvSpPr>
                <p:spPr>
                  <a:xfrm flipH="1">
                    <a:off x="3116931" y="1795244"/>
                    <a:ext cx="45719" cy="2816603"/>
                  </a:xfrm>
                  <a:custGeom>
                    <a:avLst/>
                    <a:gdLst>
                      <a:gd name="connsiteX0" fmla="*/ 41944 w 41944"/>
                      <a:gd name="connsiteY0" fmla="*/ 0 h 2432807"/>
                      <a:gd name="connsiteX1" fmla="*/ 0 w 41944"/>
                      <a:gd name="connsiteY1" fmla="*/ 2432807 h 243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944" h="2432807">
                        <a:moveTo>
                          <a:pt x="41944" y="0"/>
                        </a:moveTo>
                        <a:cubicBezTo>
                          <a:pt x="30759" y="962636"/>
                          <a:pt x="19574" y="1925273"/>
                          <a:pt x="0" y="243280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24" name="Freeform: Shape 30">
                    <a:extLst>
                      <a:ext uri="{FF2B5EF4-FFF2-40B4-BE49-F238E27FC236}">
                        <a16:creationId xmlns:a16="http://schemas.microsoft.com/office/drawing/2014/main" id="{D60B082A-F8E0-C5BF-0E9D-A8976FC4E312}"/>
                      </a:ext>
                    </a:extLst>
                  </p:cNvPr>
                  <p:cNvSpPr/>
                  <p:nvPr/>
                </p:nvSpPr>
                <p:spPr>
                  <a:xfrm>
                    <a:off x="3196206" y="1770077"/>
                    <a:ext cx="1749525" cy="65335"/>
                  </a:xfrm>
                  <a:custGeom>
                    <a:avLst/>
                    <a:gdLst>
                      <a:gd name="connsiteX0" fmla="*/ 0 w 2021746"/>
                      <a:gd name="connsiteY0" fmla="*/ 0 h 75501"/>
                      <a:gd name="connsiteX1" fmla="*/ 134223 w 2021746"/>
                      <a:gd name="connsiteY1" fmla="*/ 8389 h 75501"/>
                      <a:gd name="connsiteX2" fmla="*/ 243280 w 2021746"/>
                      <a:gd name="connsiteY2" fmla="*/ 41945 h 75501"/>
                      <a:gd name="connsiteX3" fmla="*/ 755009 w 2021746"/>
                      <a:gd name="connsiteY3" fmla="*/ 75501 h 75501"/>
                      <a:gd name="connsiteX4" fmla="*/ 1057012 w 2021746"/>
                      <a:gd name="connsiteY4" fmla="*/ 67112 h 75501"/>
                      <a:gd name="connsiteX5" fmla="*/ 1233181 w 2021746"/>
                      <a:gd name="connsiteY5" fmla="*/ 50334 h 75501"/>
                      <a:gd name="connsiteX6" fmla="*/ 1359016 w 2021746"/>
                      <a:gd name="connsiteY6" fmla="*/ 33556 h 75501"/>
                      <a:gd name="connsiteX7" fmla="*/ 2021746 w 2021746"/>
                      <a:gd name="connsiteY7" fmla="*/ 25167 h 7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021746" h="75501">
                        <a:moveTo>
                          <a:pt x="0" y="0"/>
                        </a:moveTo>
                        <a:cubicBezTo>
                          <a:pt x="44741" y="2796"/>
                          <a:pt x="90047" y="772"/>
                          <a:pt x="134223" y="8389"/>
                        </a:cubicBezTo>
                        <a:cubicBezTo>
                          <a:pt x="171704" y="14851"/>
                          <a:pt x="205466" y="37857"/>
                          <a:pt x="243280" y="41945"/>
                        </a:cubicBezTo>
                        <a:cubicBezTo>
                          <a:pt x="413232" y="60318"/>
                          <a:pt x="755009" y="75501"/>
                          <a:pt x="755009" y="75501"/>
                        </a:cubicBezTo>
                        <a:lnTo>
                          <a:pt x="1057012" y="67112"/>
                        </a:lnTo>
                        <a:cubicBezTo>
                          <a:pt x="1069654" y="66574"/>
                          <a:pt x="1216482" y="52338"/>
                          <a:pt x="1233181" y="50334"/>
                        </a:cubicBezTo>
                        <a:cubicBezTo>
                          <a:pt x="1275196" y="45292"/>
                          <a:pt x="1316722" y="34935"/>
                          <a:pt x="1359016" y="33556"/>
                        </a:cubicBezTo>
                        <a:cubicBezTo>
                          <a:pt x="1579826" y="26356"/>
                          <a:pt x="1800818" y="25167"/>
                          <a:pt x="2021746" y="2516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25" name="Freeform: Shape 31">
                    <a:extLst>
                      <a:ext uri="{FF2B5EF4-FFF2-40B4-BE49-F238E27FC236}">
                        <a16:creationId xmlns:a16="http://schemas.microsoft.com/office/drawing/2014/main" id="{686DF58D-B979-C12A-3E42-B0138686495C}"/>
                      </a:ext>
                    </a:extLst>
                  </p:cNvPr>
                  <p:cNvSpPr/>
                  <p:nvPr/>
                </p:nvSpPr>
                <p:spPr>
                  <a:xfrm>
                    <a:off x="5025005" y="1812022"/>
                    <a:ext cx="327916" cy="293615"/>
                  </a:xfrm>
                  <a:custGeom>
                    <a:avLst/>
                    <a:gdLst>
                      <a:gd name="connsiteX0" fmla="*/ 0 w 327916"/>
                      <a:gd name="connsiteY0" fmla="*/ 0 h 293615"/>
                      <a:gd name="connsiteX1" fmla="*/ 226503 w 327916"/>
                      <a:gd name="connsiteY1" fmla="*/ 201336 h 293615"/>
                      <a:gd name="connsiteX2" fmla="*/ 251670 w 327916"/>
                      <a:gd name="connsiteY2" fmla="*/ 218114 h 293615"/>
                      <a:gd name="connsiteX3" fmla="*/ 268448 w 327916"/>
                      <a:gd name="connsiteY3" fmla="*/ 243281 h 293615"/>
                      <a:gd name="connsiteX4" fmla="*/ 327171 w 327916"/>
                      <a:gd name="connsiteY4" fmla="*/ 285226 h 293615"/>
                      <a:gd name="connsiteX5" fmla="*/ 327171 w 327916"/>
                      <a:gd name="connsiteY5" fmla="*/ 293615 h 293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27916" h="293615">
                        <a:moveTo>
                          <a:pt x="0" y="0"/>
                        </a:moveTo>
                        <a:cubicBezTo>
                          <a:pt x="75501" y="67112"/>
                          <a:pt x="150166" y="135177"/>
                          <a:pt x="226503" y="201336"/>
                        </a:cubicBezTo>
                        <a:cubicBezTo>
                          <a:pt x="234122" y="207939"/>
                          <a:pt x="244541" y="210985"/>
                          <a:pt x="251670" y="218114"/>
                        </a:cubicBezTo>
                        <a:cubicBezTo>
                          <a:pt x="258799" y="225243"/>
                          <a:pt x="260703" y="236826"/>
                          <a:pt x="268448" y="243281"/>
                        </a:cubicBezTo>
                        <a:cubicBezTo>
                          <a:pt x="318161" y="284708"/>
                          <a:pt x="287901" y="232865"/>
                          <a:pt x="327171" y="285226"/>
                        </a:cubicBezTo>
                        <a:cubicBezTo>
                          <a:pt x="328849" y="287463"/>
                          <a:pt x="327171" y="290819"/>
                          <a:pt x="327171" y="293615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26" name="Freeform: Shape 32">
                    <a:extLst>
                      <a:ext uri="{FF2B5EF4-FFF2-40B4-BE49-F238E27FC236}">
                        <a16:creationId xmlns:a16="http://schemas.microsoft.com/office/drawing/2014/main" id="{9E8A45FA-33A7-E67E-DBCD-F214E30D7C5B}"/>
                      </a:ext>
                    </a:extLst>
                  </p:cNvPr>
                  <p:cNvSpPr/>
                  <p:nvPr/>
                </p:nvSpPr>
                <p:spPr>
                  <a:xfrm>
                    <a:off x="5323560" y="2179040"/>
                    <a:ext cx="41944" cy="2432807"/>
                  </a:xfrm>
                  <a:custGeom>
                    <a:avLst/>
                    <a:gdLst>
                      <a:gd name="connsiteX0" fmla="*/ 41944 w 41944"/>
                      <a:gd name="connsiteY0" fmla="*/ 0 h 2432807"/>
                      <a:gd name="connsiteX1" fmla="*/ 0 w 41944"/>
                      <a:gd name="connsiteY1" fmla="*/ 2432807 h 243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944" h="2432807">
                        <a:moveTo>
                          <a:pt x="41944" y="0"/>
                        </a:moveTo>
                        <a:cubicBezTo>
                          <a:pt x="30759" y="962636"/>
                          <a:pt x="19574" y="1925273"/>
                          <a:pt x="0" y="243280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27" name="Freeform: Shape 33">
                    <a:extLst>
                      <a:ext uri="{FF2B5EF4-FFF2-40B4-BE49-F238E27FC236}">
                        <a16:creationId xmlns:a16="http://schemas.microsoft.com/office/drawing/2014/main" id="{B498AF12-11E4-E30C-95F9-6A7C4593E76B}"/>
                      </a:ext>
                    </a:extLst>
                  </p:cNvPr>
                  <p:cNvSpPr/>
                  <p:nvPr/>
                </p:nvSpPr>
                <p:spPr>
                  <a:xfrm flipV="1">
                    <a:off x="3212564" y="4611847"/>
                    <a:ext cx="2061082" cy="77177"/>
                  </a:xfrm>
                  <a:custGeom>
                    <a:avLst/>
                    <a:gdLst>
                      <a:gd name="connsiteX0" fmla="*/ 0 w 2382473"/>
                      <a:gd name="connsiteY0" fmla="*/ 50334 h 50334"/>
                      <a:gd name="connsiteX1" fmla="*/ 453005 w 2382473"/>
                      <a:gd name="connsiteY1" fmla="*/ 41945 h 50334"/>
                      <a:gd name="connsiteX2" fmla="*/ 696286 w 2382473"/>
                      <a:gd name="connsiteY2" fmla="*/ 25167 h 50334"/>
                      <a:gd name="connsiteX3" fmla="*/ 746620 w 2382473"/>
                      <a:gd name="connsiteY3" fmla="*/ 16778 h 50334"/>
                      <a:gd name="connsiteX4" fmla="*/ 1174458 w 2382473"/>
                      <a:gd name="connsiteY4" fmla="*/ 8389 h 50334"/>
                      <a:gd name="connsiteX5" fmla="*/ 1526796 w 2382473"/>
                      <a:gd name="connsiteY5" fmla="*/ 0 h 50334"/>
                      <a:gd name="connsiteX6" fmla="*/ 1996579 w 2382473"/>
                      <a:gd name="connsiteY6" fmla="*/ 8389 h 50334"/>
                      <a:gd name="connsiteX7" fmla="*/ 2248249 w 2382473"/>
                      <a:gd name="connsiteY7" fmla="*/ 16778 h 50334"/>
                      <a:gd name="connsiteX8" fmla="*/ 2382473 w 2382473"/>
                      <a:gd name="connsiteY8" fmla="*/ 25167 h 50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382473" h="50334">
                        <a:moveTo>
                          <a:pt x="0" y="50334"/>
                        </a:moveTo>
                        <a:lnTo>
                          <a:pt x="453005" y="41945"/>
                        </a:lnTo>
                        <a:cubicBezTo>
                          <a:pt x="534238" y="39009"/>
                          <a:pt x="615297" y="32109"/>
                          <a:pt x="696286" y="25167"/>
                        </a:cubicBezTo>
                        <a:cubicBezTo>
                          <a:pt x="713233" y="23714"/>
                          <a:pt x="729621" y="17374"/>
                          <a:pt x="746620" y="16778"/>
                        </a:cubicBezTo>
                        <a:cubicBezTo>
                          <a:pt x="889172" y="11776"/>
                          <a:pt x="1031851" y="11456"/>
                          <a:pt x="1174458" y="8389"/>
                        </a:cubicBezTo>
                        <a:lnTo>
                          <a:pt x="1526796" y="0"/>
                        </a:lnTo>
                        <a:lnTo>
                          <a:pt x="1996579" y="8389"/>
                        </a:lnTo>
                        <a:cubicBezTo>
                          <a:pt x="2080493" y="10340"/>
                          <a:pt x="2164417" y="12586"/>
                          <a:pt x="2248249" y="16778"/>
                        </a:cubicBezTo>
                        <a:cubicBezTo>
                          <a:pt x="2449418" y="26836"/>
                          <a:pt x="2243985" y="25167"/>
                          <a:pt x="2382473" y="2516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28" name="Freeform: Shape 34">
                    <a:extLst>
                      <a:ext uri="{FF2B5EF4-FFF2-40B4-BE49-F238E27FC236}">
                        <a16:creationId xmlns:a16="http://schemas.microsoft.com/office/drawing/2014/main" id="{B003F6AC-808E-62F8-8C29-170A13133A50}"/>
                      </a:ext>
                    </a:extLst>
                  </p:cNvPr>
                  <p:cNvSpPr/>
                  <p:nvPr/>
                </p:nvSpPr>
                <p:spPr>
                  <a:xfrm>
                    <a:off x="3313651" y="2147582"/>
                    <a:ext cx="1661021" cy="75501"/>
                  </a:xfrm>
                  <a:custGeom>
                    <a:avLst/>
                    <a:gdLst>
                      <a:gd name="connsiteX0" fmla="*/ 0 w 1661021"/>
                      <a:gd name="connsiteY0" fmla="*/ 25167 h 75501"/>
                      <a:gd name="connsiteX1" fmla="*/ 134224 w 1661021"/>
                      <a:gd name="connsiteY1" fmla="*/ 8389 h 75501"/>
                      <a:gd name="connsiteX2" fmla="*/ 176169 w 1661021"/>
                      <a:gd name="connsiteY2" fmla="*/ 0 h 75501"/>
                      <a:gd name="connsiteX3" fmla="*/ 209725 w 1661021"/>
                      <a:gd name="connsiteY3" fmla="*/ 8389 h 75501"/>
                      <a:gd name="connsiteX4" fmla="*/ 260059 w 1661021"/>
                      <a:gd name="connsiteY4" fmla="*/ 41945 h 75501"/>
                      <a:gd name="connsiteX5" fmla="*/ 343949 w 1661021"/>
                      <a:gd name="connsiteY5" fmla="*/ 33556 h 75501"/>
                      <a:gd name="connsiteX6" fmla="*/ 385894 w 1661021"/>
                      <a:gd name="connsiteY6" fmla="*/ 25167 h 75501"/>
                      <a:gd name="connsiteX7" fmla="*/ 419450 w 1661021"/>
                      <a:gd name="connsiteY7" fmla="*/ 16778 h 75501"/>
                      <a:gd name="connsiteX8" fmla="*/ 696287 w 1661021"/>
                      <a:gd name="connsiteY8" fmla="*/ 0 h 75501"/>
                      <a:gd name="connsiteX9" fmla="*/ 872455 w 1661021"/>
                      <a:gd name="connsiteY9" fmla="*/ 8389 h 75501"/>
                      <a:gd name="connsiteX10" fmla="*/ 897622 w 1661021"/>
                      <a:gd name="connsiteY10" fmla="*/ 16778 h 75501"/>
                      <a:gd name="connsiteX11" fmla="*/ 1082180 w 1661021"/>
                      <a:gd name="connsiteY11" fmla="*/ 25167 h 75501"/>
                      <a:gd name="connsiteX12" fmla="*/ 1199626 w 1661021"/>
                      <a:gd name="connsiteY12" fmla="*/ 16778 h 75501"/>
                      <a:gd name="connsiteX13" fmla="*/ 1300294 w 1661021"/>
                      <a:gd name="connsiteY13" fmla="*/ 8389 h 75501"/>
                      <a:gd name="connsiteX14" fmla="*/ 1392573 w 1661021"/>
                      <a:gd name="connsiteY14" fmla="*/ 25167 h 75501"/>
                      <a:gd name="connsiteX15" fmla="*/ 1459685 w 1661021"/>
                      <a:gd name="connsiteY15" fmla="*/ 50334 h 75501"/>
                      <a:gd name="connsiteX16" fmla="*/ 1484852 w 1661021"/>
                      <a:gd name="connsiteY16" fmla="*/ 67112 h 75501"/>
                      <a:gd name="connsiteX17" fmla="*/ 1510019 w 1661021"/>
                      <a:gd name="connsiteY17" fmla="*/ 75501 h 75501"/>
                      <a:gd name="connsiteX18" fmla="*/ 1543575 w 1661021"/>
                      <a:gd name="connsiteY18" fmla="*/ 67112 h 75501"/>
                      <a:gd name="connsiteX19" fmla="*/ 1593909 w 1661021"/>
                      <a:gd name="connsiteY19" fmla="*/ 50334 h 75501"/>
                      <a:gd name="connsiteX20" fmla="*/ 1661021 w 1661021"/>
                      <a:gd name="connsiteY20" fmla="*/ 50334 h 7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661021" h="75501">
                        <a:moveTo>
                          <a:pt x="0" y="25167"/>
                        </a:moveTo>
                        <a:cubicBezTo>
                          <a:pt x="49166" y="19704"/>
                          <a:pt x="86344" y="16369"/>
                          <a:pt x="134224" y="8389"/>
                        </a:cubicBezTo>
                        <a:cubicBezTo>
                          <a:pt x="148289" y="6045"/>
                          <a:pt x="162187" y="2796"/>
                          <a:pt x="176169" y="0"/>
                        </a:cubicBezTo>
                        <a:cubicBezTo>
                          <a:pt x="187354" y="2796"/>
                          <a:pt x="199715" y="2669"/>
                          <a:pt x="209725" y="8389"/>
                        </a:cubicBezTo>
                        <a:cubicBezTo>
                          <a:pt x="297700" y="58661"/>
                          <a:pt x="181483" y="15753"/>
                          <a:pt x="260059" y="41945"/>
                        </a:cubicBezTo>
                        <a:cubicBezTo>
                          <a:pt x="288022" y="39149"/>
                          <a:pt x="316093" y="37270"/>
                          <a:pt x="343949" y="33556"/>
                        </a:cubicBezTo>
                        <a:cubicBezTo>
                          <a:pt x="358082" y="31672"/>
                          <a:pt x="371975" y="28260"/>
                          <a:pt x="385894" y="25167"/>
                        </a:cubicBezTo>
                        <a:cubicBezTo>
                          <a:pt x="397149" y="22666"/>
                          <a:pt x="407958" y="17710"/>
                          <a:pt x="419450" y="16778"/>
                        </a:cubicBezTo>
                        <a:cubicBezTo>
                          <a:pt x="511596" y="9307"/>
                          <a:pt x="604008" y="5593"/>
                          <a:pt x="696287" y="0"/>
                        </a:cubicBezTo>
                        <a:cubicBezTo>
                          <a:pt x="755010" y="2796"/>
                          <a:pt x="813869" y="3507"/>
                          <a:pt x="872455" y="8389"/>
                        </a:cubicBezTo>
                        <a:cubicBezTo>
                          <a:pt x="881267" y="9123"/>
                          <a:pt x="888807" y="16073"/>
                          <a:pt x="897622" y="16778"/>
                        </a:cubicBezTo>
                        <a:cubicBezTo>
                          <a:pt x="959009" y="21689"/>
                          <a:pt x="1020661" y="22371"/>
                          <a:pt x="1082180" y="25167"/>
                        </a:cubicBezTo>
                        <a:lnTo>
                          <a:pt x="1199626" y="16778"/>
                        </a:lnTo>
                        <a:cubicBezTo>
                          <a:pt x="1233199" y="14195"/>
                          <a:pt x="1266622" y="8389"/>
                          <a:pt x="1300294" y="8389"/>
                        </a:cubicBezTo>
                        <a:cubicBezTo>
                          <a:pt x="1311027" y="8389"/>
                          <a:pt x="1378935" y="22439"/>
                          <a:pt x="1392573" y="25167"/>
                        </a:cubicBezTo>
                        <a:cubicBezTo>
                          <a:pt x="1451594" y="64514"/>
                          <a:pt x="1376755" y="19235"/>
                          <a:pt x="1459685" y="50334"/>
                        </a:cubicBezTo>
                        <a:cubicBezTo>
                          <a:pt x="1469125" y="53874"/>
                          <a:pt x="1475834" y="62603"/>
                          <a:pt x="1484852" y="67112"/>
                        </a:cubicBezTo>
                        <a:cubicBezTo>
                          <a:pt x="1492761" y="71067"/>
                          <a:pt x="1501630" y="72705"/>
                          <a:pt x="1510019" y="75501"/>
                        </a:cubicBezTo>
                        <a:cubicBezTo>
                          <a:pt x="1521204" y="72705"/>
                          <a:pt x="1532532" y="70425"/>
                          <a:pt x="1543575" y="67112"/>
                        </a:cubicBezTo>
                        <a:cubicBezTo>
                          <a:pt x="1560515" y="62030"/>
                          <a:pt x="1576223" y="50334"/>
                          <a:pt x="1593909" y="50334"/>
                        </a:cubicBezTo>
                        <a:lnTo>
                          <a:pt x="1661021" y="50334"/>
                        </a:ln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29" name="Freeform: Shape 35">
                    <a:extLst>
                      <a:ext uri="{FF2B5EF4-FFF2-40B4-BE49-F238E27FC236}">
                        <a16:creationId xmlns:a16="http://schemas.microsoft.com/office/drawing/2014/main" id="{EEF7CDEB-E5B4-932A-9E27-B1E9FFC84AFF}"/>
                      </a:ext>
                    </a:extLst>
                  </p:cNvPr>
                  <p:cNvSpPr/>
                  <p:nvPr/>
                </p:nvSpPr>
                <p:spPr>
                  <a:xfrm>
                    <a:off x="3330429" y="2313497"/>
                    <a:ext cx="864066" cy="33556"/>
                  </a:xfrm>
                  <a:custGeom>
                    <a:avLst/>
                    <a:gdLst>
                      <a:gd name="connsiteX0" fmla="*/ 0 w 864066"/>
                      <a:gd name="connsiteY0" fmla="*/ 0 h 33556"/>
                      <a:gd name="connsiteX1" fmla="*/ 75501 w 864066"/>
                      <a:gd name="connsiteY1" fmla="*/ 16778 h 33556"/>
                      <a:gd name="connsiteX2" fmla="*/ 125835 w 864066"/>
                      <a:gd name="connsiteY2" fmla="*/ 33556 h 33556"/>
                      <a:gd name="connsiteX3" fmla="*/ 176169 w 864066"/>
                      <a:gd name="connsiteY3" fmla="*/ 25167 h 33556"/>
                      <a:gd name="connsiteX4" fmla="*/ 201336 w 864066"/>
                      <a:gd name="connsiteY4" fmla="*/ 16778 h 33556"/>
                      <a:gd name="connsiteX5" fmla="*/ 260059 w 864066"/>
                      <a:gd name="connsiteY5" fmla="*/ 0 h 33556"/>
                      <a:gd name="connsiteX6" fmla="*/ 343949 w 864066"/>
                      <a:gd name="connsiteY6" fmla="*/ 0 h 33556"/>
                      <a:gd name="connsiteX7" fmla="*/ 419450 w 864066"/>
                      <a:gd name="connsiteY7" fmla="*/ 8389 h 33556"/>
                      <a:gd name="connsiteX8" fmla="*/ 453006 w 864066"/>
                      <a:gd name="connsiteY8" fmla="*/ 16778 h 33556"/>
                      <a:gd name="connsiteX9" fmla="*/ 528507 w 864066"/>
                      <a:gd name="connsiteY9" fmla="*/ 0 h 33556"/>
                      <a:gd name="connsiteX10" fmla="*/ 604008 w 864066"/>
                      <a:gd name="connsiteY10" fmla="*/ 16778 h 33556"/>
                      <a:gd name="connsiteX11" fmla="*/ 864066 w 864066"/>
                      <a:gd name="connsiteY11" fmla="*/ 25167 h 335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64066" h="33556">
                        <a:moveTo>
                          <a:pt x="0" y="0"/>
                        </a:moveTo>
                        <a:cubicBezTo>
                          <a:pt x="23948" y="4790"/>
                          <a:pt x="51807" y="9670"/>
                          <a:pt x="75501" y="16778"/>
                        </a:cubicBezTo>
                        <a:cubicBezTo>
                          <a:pt x="92441" y="21860"/>
                          <a:pt x="125835" y="33556"/>
                          <a:pt x="125835" y="33556"/>
                        </a:cubicBezTo>
                        <a:cubicBezTo>
                          <a:pt x="142613" y="30760"/>
                          <a:pt x="159565" y="28857"/>
                          <a:pt x="176169" y="25167"/>
                        </a:cubicBezTo>
                        <a:cubicBezTo>
                          <a:pt x="184801" y="23249"/>
                          <a:pt x="192833" y="19207"/>
                          <a:pt x="201336" y="16778"/>
                        </a:cubicBezTo>
                        <a:cubicBezTo>
                          <a:pt x="275072" y="-4289"/>
                          <a:pt x="199717" y="20114"/>
                          <a:pt x="260059" y="0"/>
                        </a:cubicBezTo>
                        <a:cubicBezTo>
                          <a:pt x="338001" y="19486"/>
                          <a:pt x="241104" y="0"/>
                          <a:pt x="343949" y="0"/>
                        </a:cubicBezTo>
                        <a:cubicBezTo>
                          <a:pt x="369271" y="0"/>
                          <a:pt x="394283" y="5593"/>
                          <a:pt x="419450" y="8389"/>
                        </a:cubicBezTo>
                        <a:cubicBezTo>
                          <a:pt x="430635" y="11185"/>
                          <a:pt x="441476" y="16778"/>
                          <a:pt x="453006" y="16778"/>
                        </a:cubicBezTo>
                        <a:cubicBezTo>
                          <a:pt x="482534" y="16778"/>
                          <a:pt x="502554" y="8651"/>
                          <a:pt x="528507" y="0"/>
                        </a:cubicBezTo>
                        <a:cubicBezTo>
                          <a:pt x="553674" y="5593"/>
                          <a:pt x="578385" y="13931"/>
                          <a:pt x="604008" y="16778"/>
                        </a:cubicBezTo>
                        <a:cubicBezTo>
                          <a:pt x="697657" y="27183"/>
                          <a:pt x="772129" y="25167"/>
                          <a:pt x="864066" y="2516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30" name="Freeform: Shape 36">
                    <a:extLst>
                      <a:ext uri="{FF2B5EF4-FFF2-40B4-BE49-F238E27FC236}">
                        <a16:creationId xmlns:a16="http://schemas.microsoft.com/office/drawing/2014/main" id="{1C2BEF83-BADB-E4AE-2798-36F1DCBF5F1E}"/>
                      </a:ext>
                    </a:extLst>
                  </p:cNvPr>
                  <p:cNvSpPr/>
                  <p:nvPr/>
                </p:nvSpPr>
                <p:spPr>
                  <a:xfrm>
                    <a:off x="3330430" y="2554796"/>
                    <a:ext cx="1506244" cy="75501"/>
                  </a:xfrm>
                  <a:custGeom>
                    <a:avLst/>
                    <a:gdLst>
                      <a:gd name="connsiteX0" fmla="*/ 0 w 864066"/>
                      <a:gd name="connsiteY0" fmla="*/ 0 h 33556"/>
                      <a:gd name="connsiteX1" fmla="*/ 75501 w 864066"/>
                      <a:gd name="connsiteY1" fmla="*/ 16778 h 33556"/>
                      <a:gd name="connsiteX2" fmla="*/ 125835 w 864066"/>
                      <a:gd name="connsiteY2" fmla="*/ 33556 h 33556"/>
                      <a:gd name="connsiteX3" fmla="*/ 176169 w 864066"/>
                      <a:gd name="connsiteY3" fmla="*/ 25167 h 33556"/>
                      <a:gd name="connsiteX4" fmla="*/ 201336 w 864066"/>
                      <a:gd name="connsiteY4" fmla="*/ 16778 h 33556"/>
                      <a:gd name="connsiteX5" fmla="*/ 260059 w 864066"/>
                      <a:gd name="connsiteY5" fmla="*/ 0 h 33556"/>
                      <a:gd name="connsiteX6" fmla="*/ 343949 w 864066"/>
                      <a:gd name="connsiteY6" fmla="*/ 0 h 33556"/>
                      <a:gd name="connsiteX7" fmla="*/ 419450 w 864066"/>
                      <a:gd name="connsiteY7" fmla="*/ 8389 h 33556"/>
                      <a:gd name="connsiteX8" fmla="*/ 453006 w 864066"/>
                      <a:gd name="connsiteY8" fmla="*/ 16778 h 33556"/>
                      <a:gd name="connsiteX9" fmla="*/ 528507 w 864066"/>
                      <a:gd name="connsiteY9" fmla="*/ 0 h 33556"/>
                      <a:gd name="connsiteX10" fmla="*/ 604008 w 864066"/>
                      <a:gd name="connsiteY10" fmla="*/ 16778 h 33556"/>
                      <a:gd name="connsiteX11" fmla="*/ 864066 w 864066"/>
                      <a:gd name="connsiteY11" fmla="*/ 25167 h 335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64066" h="33556">
                        <a:moveTo>
                          <a:pt x="0" y="0"/>
                        </a:moveTo>
                        <a:cubicBezTo>
                          <a:pt x="23948" y="4790"/>
                          <a:pt x="51807" y="9670"/>
                          <a:pt x="75501" y="16778"/>
                        </a:cubicBezTo>
                        <a:cubicBezTo>
                          <a:pt x="92441" y="21860"/>
                          <a:pt x="125835" y="33556"/>
                          <a:pt x="125835" y="33556"/>
                        </a:cubicBezTo>
                        <a:cubicBezTo>
                          <a:pt x="142613" y="30760"/>
                          <a:pt x="159565" y="28857"/>
                          <a:pt x="176169" y="25167"/>
                        </a:cubicBezTo>
                        <a:cubicBezTo>
                          <a:pt x="184801" y="23249"/>
                          <a:pt x="192833" y="19207"/>
                          <a:pt x="201336" y="16778"/>
                        </a:cubicBezTo>
                        <a:cubicBezTo>
                          <a:pt x="275072" y="-4289"/>
                          <a:pt x="199717" y="20114"/>
                          <a:pt x="260059" y="0"/>
                        </a:cubicBezTo>
                        <a:cubicBezTo>
                          <a:pt x="338001" y="19486"/>
                          <a:pt x="241104" y="0"/>
                          <a:pt x="343949" y="0"/>
                        </a:cubicBezTo>
                        <a:cubicBezTo>
                          <a:pt x="369271" y="0"/>
                          <a:pt x="394283" y="5593"/>
                          <a:pt x="419450" y="8389"/>
                        </a:cubicBezTo>
                        <a:cubicBezTo>
                          <a:pt x="430635" y="11185"/>
                          <a:pt x="441476" y="16778"/>
                          <a:pt x="453006" y="16778"/>
                        </a:cubicBezTo>
                        <a:cubicBezTo>
                          <a:pt x="482534" y="16778"/>
                          <a:pt x="502554" y="8651"/>
                          <a:pt x="528507" y="0"/>
                        </a:cubicBezTo>
                        <a:cubicBezTo>
                          <a:pt x="553674" y="5593"/>
                          <a:pt x="578385" y="13931"/>
                          <a:pt x="604008" y="16778"/>
                        </a:cubicBezTo>
                        <a:cubicBezTo>
                          <a:pt x="697657" y="27183"/>
                          <a:pt x="772129" y="25167"/>
                          <a:pt x="864066" y="2516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31" name="Freeform: Shape 37">
                    <a:extLst>
                      <a:ext uri="{FF2B5EF4-FFF2-40B4-BE49-F238E27FC236}">
                        <a16:creationId xmlns:a16="http://schemas.microsoft.com/office/drawing/2014/main" id="{2A8139A2-51C4-B46C-9E34-84E599E0E1E1}"/>
                      </a:ext>
                    </a:extLst>
                  </p:cNvPr>
                  <p:cNvSpPr/>
                  <p:nvPr/>
                </p:nvSpPr>
                <p:spPr>
                  <a:xfrm>
                    <a:off x="3343275" y="2792335"/>
                    <a:ext cx="1654969" cy="93661"/>
                  </a:xfrm>
                  <a:custGeom>
                    <a:avLst/>
                    <a:gdLst>
                      <a:gd name="connsiteX0" fmla="*/ 0 w 1654969"/>
                      <a:gd name="connsiteY0" fmla="*/ 61913 h 93661"/>
                      <a:gd name="connsiteX1" fmla="*/ 26194 w 1654969"/>
                      <a:gd name="connsiteY1" fmla="*/ 47625 h 93661"/>
                      <a:gd name="connsiteX2" fmla="*/ 38100 w 1654969"/>
                      <a:gd name="connsiteY2" fmla="*/ 45244 h 93661"/>
                      <a:gd name="connsiteX3" fmla="*/ 59531 w 1654969"/>
                      <a:gd name="connsiteY3" fmla="*/ 35719 h 93661"/>
                      <a:gd name="connsiteX4" fmla="*/ 73819 w 1654969"/>
                      <a:gd name="connsiteY4" fmla="*/ 33338 h 93661"/>
                      <a:gd name="connsiteX5" fmla="*/ 100013 w 1654969"/>
                      <a:gd name="connsiteY5" fmla="*/ 42863 h 93661"/>
                      <a:gd name="connsiteX6" fmla="*/ 123825 w 1654969"/>
                      <a:gd name="connsiteY6" fmla="*/ 57150 h 93661"/>
                      <a:gd name="connsiteX7" fmla="*/ 133350 w 1654969"/>
                      <a:gd name="connsiteY7" fmla="*/ 66675 h 93661"/>
                      <a:gd name="connsiteX8" fmla="*/ 157163 w 1654969"/>
                      <a:gd name="connsiteY8" fmla="*/ 83344 h 93661"/>
                      <a:gd name="connsiteX9" fmla="*/ 164306 w 1654969"/>
                      <a:gd name="connsiteY9" fmla="*/ 85725 h 93661"/>
                      <a:gd name="connsiteX10" fmla="*/ 216694 w 1654969"/>
                      <a:gd name="connsiteY10" fmla="*/ 88107 h 93661"/>
                      <a:gd name="connsiteX11" fmla="*/ 230981 w 1654969"/>
                      <a:gd name="connsiteY11" fmla="*/ 83344 h 93661"/>
                      <a:gd name="connsiteX12" fmla="*/ 302419 w 1654969"/>
                      <a:gd name="connsiteY12" fmla="*/ 76200 h 93661"/>
                      <a:gd name="connsiteX13" fmla="*/ 354806 w 1654969"/>
                      <a:gd name="connsiteY13" fmla="*/ 71438 h 93661"/>
                      <a:gd name="connsiteX14" fmla="*/ 457200 w 1654969"/>
                      <a:gd name="connsiteY14" fmla="*/ 69057 h 93661"/>
                      <a:gd name="connsiteX15" fmla="*/ 464344 w 1654969"/>
                      <a:gd name="connsiteY15" fmla="*/ 76200 h 93661"/>
                      <a:gd name="connsiteX16" fmla="*/ 478631 w 1654969"/>
                      <a:gd name="connsiteY16" fmla="*/ 80963 h 93661"/>
                      <a:gd name="connsiteX17" fmla="*/ 495300 w 1654969"/>
                      <a:gd name="connsiteY17" fmla="*/ 85725 h 93661"/>
                      <a:gd name="connsiteX18" fmla="*/ 535781 w 1654969"/>
                      <a:gd name="connsiteY18" fmla="*/ 83344 h 93661"/>
                      <a:gd name="connsiteX19" fmla="*/ 588169 w 1654969"/>
                      <a:gd name="connsiteY19" fmla="*/ 76200 h 93661"/>
                      <a:gd name="connsiteX20" fmla="*/ 597694 w 1654969"/>
                      <a:gd name="connsiteY20" fmla="*/ 73819 h 93661"/>
                      <a:gd name="connsiteX21" fmla="*/ 623888 w 1654969"/>
                      <a:gd name="connsiteY21" fmla="*/ 61913 h 93661"/>
                      <a:gd name="connsiteX22" fmla="*/ 650081 w 1654969"/>
                      <a:gd name="connsiteY22" fmla="*/ 52388 h 93661"/>
                      <a:gd name="connsiteX23" fmla="*/ 664369 w 1654969"/>
                      <a:gd name="connsiteY23" fmla="*/ 45244 h 93661"/>
                      <a:gd name="connsiteX24" fmla="*/ 688181 w 1654969"/>
                      <a:gd name="connsiteY24" fmla="*/ 38100 h 93661"/>
                      <a:gd name="connsiteX25" fmla="*/ 723900 w 1654969"/>
                      <a:gd name="connsiteY25" fmla="*/ 40482 h 93661"/>
                      <a:gd name="connsiteX26" fmla="*/ 731044 w 1654969"/>
                      <a:gd name="connsiteY26" fmla="*/ 45244 h 93661"/>
                      <a:gd name="connsiteX27" fmla="*/ 742950 w 1654969"/>
                      <a:gd name="connsiteY27" fmla="*/ 47625 h 93661"/>
                      <a:gd name="connsiteX28" fmla="*/ 795338 w 1654969"/>
                      <a:gd name="connsiteY28" fmla="*/ 50007 h 93661"/>
                      <a:gd name="connsiteX29" fmla="*/ 838200 w 1654969"/>
                      <a:gd name="connsiteY29" fmla="*/ 38100 h 93661"/>
                      <a:gd name="connsiteX30" fmla="*/ 852488 w 1654969"/>
                      <a:gd name="connsiteY30" fmla="*/ 33338 h 93661"/>
                      <a:gd name="connsiteX31" fmla="*/ 881063 w 1654969"/>
                      <a:gd name="connsiteY31" fmla="*/ 19050 h 93661"/>
                      <a:gd name="connsiteX32" fmla="*/ 892969 w 1654969"/>
                      <a:gd name="connsiteY32" fmla="*/ 14288 h 93661"/>
                      <a:gd name="connsiteX33" fmla="*/ 912019 w 1654969"/>
                      <a:gd name="connsiteY33" fmla="*/ 11907 h 93661"/>
                      <a:gd name="connsiteX34" fmla="*/ 950119 w 1654969"/>
                      <a:gd name="connsiteY34" fmla="*/ 9525 h 93661"/>
                      <a:gd name="connsiteX35" fmla="*/ 954881 w 1654969"/>
                      <a:gd name="connsiteY35" fmla="*/ 19050 h 93661"/>
                      <a:gd name="connsiteX36" fmla="*/ 962025 w 1654969"/>
                      <a:gd name="connsiteY36" fmla="*/ 23813 h 93661"/>
                      <a:gd name="connsiteX37" fmla="*/ 964406 w 1654969"/>
                      <a:gd name="connsiteY37" fmla="*/ 30957 h 93661"/>
                      <a:gd name="connsiteX38" fmla="*/ 992981 w 1654969"/>
                      <a:gd name="connsiteY38" fmla="*/ 47625 h 93661"/>
                      <a:gd name="connsiteX39" fmla="*/ 1071563 w 1654969"/>
                      <a:gd name="connsiteY39" fmla="*/ 35719 h 93661"/>
                      <a:gd name="connsiteX40" fmla="*/ 1083469 w 1654969"/>
                      <a:gd name="connsiteY40" fmla="*/ 33338 h 93661"/>
                      <a:gd name="connsiteX41" fmla="*/ 1112044 w 1654969"/>
                      <a:gd name="connsiteY41" fmla="*/ 26194 h 93661"/>
                      <a:gd name="connsiteX42" fmla="*/ 1147763 w 1654969"/>
                      <a:gd name="connsiteY42" fmla="*/ 30957 h 93661"/>
                      <a:gd name="connsiteX43" fmla="*/ 1154906 w 1654969"/>
                      <a:gd name="connsiteY43" fmla="*/ 35719 h 93661"/>
                      <a:gd name="connsiteX44" fmla="*/ 1164431 w 1654969"/>
                      <a:gd name="connsiteY44" fmla="*/ 42863 h 93661"/>
                      <a:gd name="connsiteX45" fmla="*/ 1188244 w 1654969"/>
                      <a:gd name="connsiteY45" fmla="*/ 57150 h 93661"/>
                      <a:gd name="connsiteX46" fmla="*/ 1228725 w 1654969"/>
                      <a:gd name="connsiteY46" fmla="*/ 54769 h 93661"/>
                      <a:gd name="connsiteX47" fmla="*/ 1266825 w 1654969"/>
                      <a:gd name="connsiteY47" fmla="*/ 42863 h 93661"/>
                      <a:gd name="connsiteX48" fmla="*/ 1297781 w 1654969"/>
                      <a:gd name="connsiteY48" fmla="*/ 35719 h 93661"/>
                      <a:gd name="connsiteX49" fmla="*/ 1321594 w 1654969"/>
                      <a:gd name="connsiteY49" fmla="*/ 26194 h 93661"/>
                      <a:gd name="connsiteX50" fmla="*/ 1345406 w 1654969"/>
                      <a:gd name="connsiteY50" fmla="*/ 19050 h 93661"/>
                      <a:gd name="connsiteX51" fmla="*/ 1404938 w 1654969"/>
                      <a:gd name="connsiteY51" fmla="*/ 0 h 93661"/>
                      <a:gd name="connsiteX52" fmla="*/ 1419225 w 1654969"/>
                      <a:gd name="connsiteY52" fmla="*/ 2382 h 93661"/>
                      <a:gd name="connsiteX53" fmla="*/ 1426369 w 1654969"/>
                      <a:gd name="connsiteY53" fmla="*/ 19050 h 93661"/>
                      <a:gd name="connsiteX54" fmla="*/ 1433513 w 1654969"/>
                      <a:gd name="connsiteY54" fmla="*/ 26194 h 93661"/>
                      <a:gd name="connsiteX55" fmla="*/ 1459706 w 1654969"/>
                      <a:gd name="connsiteY55" fmla="*/ 23813 h 93661"/>
                      <a:gd name="connsiteX56" fmla="*/ 1469231 w 1654969"/>
                      <a:gd name="connsiteY56" fmla="*/ 16669 h 93661"/>
                      <a:gd name="connsiteX57" fmla="*/ 1483519 w 1654969"/>
                      <a:gd name="connsiteY57" fmla="*/ 11907 h 93661"/>
                      <a:gd name="connsiteX58" fmla="*/ 1507331 w 1654969"/>
                      <a:gd name="connsiteY58" fmla="*/ 9525 h 93661"/>
                      <a:gd name="connsiteX59" fmla="*/ 1654969 w 1654969"/>
                      <a:gd name="connsiteY59" fmla="*/ 4763 h 936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654969" h="93661">
                        <a:moveTo>
                          <a:pt x="0" y="61913"/>
                        </a:moveTo>
                        <a:cubicBezTo>
                          <a:pt x="502" y="61626"/>
                          <a:pt x="21623" y="49149"/>
                          <a:pt x="26194" y="47625"/>
                        </a:cubicBezTo>
                        <a:cubicBezTo>
                          <a:pt x="30034" y="46345"/>
                          <a:pt x="34131" y="46038"/>
                          <a:pt x="38100" y="45244"/>
                        </a:cubicBezTo>
                        <a:cubicBezTo>
                          <a:pt x="44283" y="42153"/>
                          <a:pt x="52215" y="37345"/>
                          <a:pt x="59531" y="35719"/>
                        </a:cubicBezTo>
                        <a:cubicBezTo>
                          <a:pt x="64244" y="34672"/>
                          <a:pt x="69056" y="34132"/>
                          <a:pt x="73819" y="33338"/>
                        </a:cubicBezTo>
                        <a:cubicBezTo>
                          <a:pt x="98665" y="36887"/>
                          <a:pt x="82994" y="31922"/>
                          <a:pt x="100013" y="42863"/>
                        </a:cubicBezTo>
                        <a:cubicBezTo>
                          <a:pt x="107799" y="47868"/>
                          <a:pt x="123825" y="57150"/>
                          <a:pt x="123825" y="57150"/>
                        </a:cubicBezTo>
                        <a:cubicBezTo>
                          <a:pt x="127934" y="69477"/>
                          <a:pt x="122891" y="60698"/>
                          <a:pt x="133350" y="66675"/>
                        </a:cubicBezTo>
                        <a:cubicBezTo>
                          <a:pt x="140960" y="71024"/>
                          <a:pt x="148939" y="80603"/>
                          <a:pt x="157163" y="83344"/>
                        </a:cubicBezTo>
                        <a:lnTo>
                          <a:pt x="164306" y="85725"/>
                        </a:lnTo>
                        <a:cubicBezTo>
                          <a:pt x="183235" y="98345"/>
                          <a:pt x="172712" y="93385"/>
                          <a:pt x="216694" y="88107"/>
                        </a:cubicBezTo>
                        <a:cubicBezTo>
                          <a:pt x="221678" y="87509"/>
                          <a:pt x="226035" y="84204"/>
                          <a:pt x="230981" y="83344"/>
                        </a:cubicBezTo>
                        <a:cubicBezTo>
                          <a:pt x="255159" y="79139"/>
                          <a:pt x="278163" y="78279"/>
                          <a:pt x="302419" y="76200"/>
                        </a:cubicBezTo>
                        <a:lnTo>
                          <a:pt x="354806" y="71438"/>
                        </a:lnTo>
                        <a:cubicBezTo>
                          <a:pt x="397363" y="62926"/>
                          <a:pt x="393036" y="61928"/>
                          <a:pt x="457200" y="69057"/>
                        </a:cubicBezTo>
                        <a:cubicBezTo>
                          <a:pt x="460547" y="69429"/>
                          <a:pt x="461400" y="74565"/>
                          <a:pt x="464344" y="76200"/>
                        </a:cubicBezTo>
                        <a:cubicBezTo>
                          <a:pt x="468732" y="78638"/>
                          <a:pt x="473869" y="79375"/>
                          <a:pt x="478631" y="80963"/>
                        </a:cubicBezTo>
                        <a:cubicBezTo>
                          <a:pt x="488872" y="84377"/>
                          <a:pt x="483350" y="82738"/>
                          <a:pt x="495300" y="85725"/>
                        </a:cubicBezTo>
                        <a:cubicBezTo>
                          <a:pt x="508794" y="84931"/>
                          <a:pt x="522320" y="84568"/>
                          <a:pt x="535781" y="83344"/>
                        </a:cubicBezTo>
                        <a:cubicBezTo>
                          <a:pt x="543500" y="82642"/>
                          <a:pt x="574525" y="78929"/>
                          <a:pt x="588169" y="76200"/>
                        </a:cubicBezTo>
                        <a:cubicBezTo>
                          <a:pt x="591378" y="75558"/>
                          <a:pt x="594519" y="74613"/>
                          <a:pt x="597694" y="73819"/>
                        </a:cubicBezTo>
                        <a:cubicBezTo>
                          <a:pt x="621734" y="59394"/>
                          <a:pt x="596717" y="73234"/>
                          <a:pt x="623888" y="61913"/>
                        </a:cubicBezTo>
                        <a:cubicBezTo>
                          <a:pt x="648686" y="51581"/>
                          <a:pt x="627716" y="56861"/>
                          <a:pt x="650081" y="52388"/>
                        </a:cubicBezTo>
                        <a:cubicBezTo>
                          <a:pt x="654844" y="50007"/>
                          <a:pt x="659317" y="46928"/>
                          <a:pt x="664369" y="45244"/>
                        </a:cubicBezTo>
                        <a:cubicBezTo>
                          <a:pt x="699942" y="33386"/>
                          <a:pt x="661262" y="51561"/>
                          <a:pt x="688181" y="38100"/>
                        </a:cubicBezTo>
                        <a:cubicBezTo>
                          <a:pt x="700087" y="38894"/>
                          <a:pt x="712130" y="38520"/>
                          <a:pt x="723900" y="40482"/>
                        </a:cubicBezTo>
                        <a:cubicBezTo>
                          <a:pt x="726723" y="40953"/>
                          <a:pt x="728364" y="44239"/>
                          <a:pt x="731044" y="45244"/>
                        </a:cubicBezTo>
                        <a:cubicBezTo>
                          <a:pt x="734834" y="46665"/>
                          <a:pt x="738981" y="46831"/>
                          <a:pt x="742950" y="47625"/>
                        </a:cubicBezTo>
                        <a:cubicBezTo>
                          <a:pt x="761455" y="59962"/>
                          <a:pt x="753593" y="56777"/>
                          <a:pt x="795338" y="50007"/>
                        </a:cubicBezTo>
                        <a:cubicBezTo>
                          <a:pt x="809975" y="47633"/>
                          <a:pt x="823965" y="42252"/>
                          <a:pt x="838200" y="38100"/>
                        </a:cubicBezTo>
                        <a:cubicBezTo>
                          <a:pt x="843019" y="36694"/>
                          <a:pt x="847900" y="35377"/>
                          <a:pt x="852488" y="33338"/>
                        </a:cubicBezTo>
                        <a:cubicBezTo>
                          <a:pt x="862220" y="29013"/>
                          <a:pt x="871175" y="23005"/>
                          <a:pt x="881063" y="19050"/>
                        </a:cubicBezTo>
                        <a:cubicBezTo>
                          <a:pt x="885032" y="17463"/>
                          <a:pt x="888804" y="15249"/>
                          <a:pt x="892969" y="14288"/>
                        </a:cubicBezTo>
                        <a:cubicBezTo>
                          <a:pt x="899205" y="12849"/>
                          <a:pt x="905669" y="12701"/>
                          <a:pt x="912019" y="11907"/>
                        </a:cubicBezTo>
                        <a:cubicBezTo>
                          <a:pt x="924213" y="8858"/>
                          <a:pt x="937347" y="3139"/>
                          <a:pt x="950119" y="9525"/>
                        </a:cubicBezTo>
                        <a:cubicBezTo>
                          <a:pt x="953294" y="11112"/>
                          <a:pt x="952609" y="16323"/>
                          <a:pt x="954881" y="19050"/>
                        </a:cubicBezTo>
                        <a:cubicBezTo>
                          <a:pt x="956713" y="21249"/>
                          <a:pt x="959644" y="22225"/>
                          <a:pt x="962025" y="23813"/>
                        </a:cubicBezTo>
                        <a:cubicBezTo>
                          <a:pt x="962819" y="26194"/>
                          <a:pt x="962631" y="29182"/>
                          <a:pt x="964406" y="30957"/>
                        </a:cubicBezTo>
                        <a:cubicBezTo>
                          <a:pt x="978851" y="45402"/>
                          <a:pt x="978734" y="44064"/>
                          <a:pt x="992981" y="47625"/>
                        </a:cubicBezTo>
                        <a:cubicBezTo>
                          <a:pt x="1079402" y="37256"/>
                          <a:pt x="1026446" y="46131"/>
                          <a:pt x="1071563" y="35719"/>
                        </a:cubicBezTo>
                        <a:cubicBezTo>
                          <a:pt x="1075507" y="34809"/>
                          <a:pt x="1079529" y="34265"/>
                          <a:pt x="1083469" y="33338"/>
                        </a:cubicBezTo>
                        <a:cubicBezTo>
                          <a:pt x="1093026" y="31089"/>
                          <a:pt x="1112044" y="26194"/>
                          <a:pt x="1112044" y="26194"/>
                        </a:cubicBezTo>
                        <a:cubicBezTo>
                          <a:pt x="1123950" y="27782"/>
                          <a:pt x="1136037" y="28351"/>
                          <a:pt x="1147763" y="30957"/>
                        </a:cubicBezTo>
                        <a:cubicBezTo>
                          <a:pt x="1150556" y="31578"/>
                          <a:pt x="1152577" y="34056"/>
                          <a:pt x="1154906" y="35719"/>
                        </a:cubicBezTo>
                        <a:cubicBezTo>
                          <a:pt x="1158136" y="38026"/>
                          <a:pt x="1161180" y="40587"/>
                          <a:pt x="1164431" y="42863"/>
                        </a:cubicBezTo>
                        <a:cubicBezTo>
                          <a:pt x="1178798" y="52920"/>
                          <a:pt x="1175382" y="50720"/>
                          <a:pt x="1188244" y="57150"/>
                        </a:cubicBezTo>
                        <a:cubicBezTo>
                          <a:pt x="1201738" y="56356"/>
                          <a:pt x="1215304" y="56379"/>
                          <a:pt x="1228725" y="54769"/>
                        </a:cubicBezTo>
                        <a:cubicBezTo>
                          <a:pt x="1247345" y="52535"/>
                          <a:pt x="1248909" y="47982"/>
                          <a:pt x="1266825" y="42863"/>
                        </a:cubicBezTo>
                        <a:cubicBezTo>
                          <a:pt x="1277007" y="39954"/>
                          <a:pt x="1287650" y="38802"/>
                          <a:pt x="1297781" y="35719"/>
                        </a:cubicBezTo>
                        <a:cubicBezTo>
                          <a:pt x="1305960" y="33230"/>
                          <a:pt x="1313525" y="29018"/>
                          <a:pt x="1321594" y="26194"/>
                        </a:cubicBezTo>
                        <a:cubicBezTo>
                          <a:pt x="1329416" y="23456"/>
                          <a:pt x="1337572" y="21751"/>
                          <a:pt x="1345406" y="19050"/>
                        </a:cubicBezTo>
                        <a:cubicBezTo>
                          <a:pt x="1401771" y="-386"/>
                          <a:pt x="1372817" y="5355"/>
                          <a:pt x="1404938" y="0"/>
                        </a:cubicBezTo>
                        <a:cubicBezTo>
                          <a:pt x="1409700" y="794"/>
                          <a:pt x="1415131" y="-177"/>
                          <a:pt x="1419225" y="2382"/>
                        </a:cubicBezTo>
                        <a:cubicBezTo>
                          <a:pt x="1424359" y="5591"/>
                          <a:pt x="1423397" y="14592"/>
                          <a:pt x="1426369" y="19050"/>
                        </a:cubicBezTo>
                        <a:cubicBezTo>
                          <a:pt x="1428237" y="21852"/>
                          <a:pt x="1431132" y="23813"/>
                          <a:pt x="1433513" y="26194"/>
                        </a:cubicBezTo>
                        <a:cubicBezTo>
                          <a:pt x="1442244" y="25400"/>
                          <a:pt x="1451235" y="26072"/>
                          <a:pt x="1459706" y="23813"/>
                        </a:cubicBezTo>
                        <a:cubicBezTo>
                          <a:pt x="1463541" y="22790"/>
                          <a:pt x="1465681" y="18444"/>
                          <a:pt x="1469231" y="16669"/>
                        </a:cubicBezTo>
                        <a:cubicBezTo>
                          <a:pt x="1473721" y="14424"/>
                          <a:pt x="1478585" y="12832"/>
                          <a:pt x="1483519" y="11907"/>
                        </a:cubicBezTo>
                        <a:cubicBezTo>
                          <a:pt x="1491359" y="10437"/>
                          <a:pt x="1499403" y="10406"/>
                          <a:pt x="1507331" y="9525"/>
                        </a:cubicBezTo>
                        <a:cubicBezTo>
                          <a:pt x="1587743" y="590"/>
                          <a:pt x="1522513" y="4763"/>
                          <a:pt x="1654969" y="4763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32" name="Freeform: Shape 38">
                    <a:extLst>
                      <a:ext uri="{FF2B5EF4-FFF2-40B4-BE49-F238E27FC236}">
                        <a16:creationId xmlns:a16="http://schemas.microsoft.com/office/drawing/2014/main" id="{9986FDD2-BADC-DA0C-BDFA-31D7D4356510}"/>
                      </a:ext>
                    </a:extLst>
                  </p:cNvPr>
                  <p:cNvSpPr/>
                  <p:nvPr/>
                </p:nvSpPr>
                <p:spPr>
                  <a:xfrm>
                    <a:off x="3378994" y="3046981"/>
                    <a:ext cx="907256" cy="33337"/>
                  </a:xfrm>
                  <a:custGeom>
                    <a:avLst/>
                    <a:gdLst>
                      <a:gd name="connsiteX0" fmla="*/ 0 w 907256"/>
                      <a:gd name="connsiteY0" fmla="*/ 0 h 33337"/>
                      <a:gd name="connsiteX1" fmla="*/ 102394 w 907256"/>
                      <a:gd name="connsiteY1" fmla="*/ 21431 h 33337"/>
                      <a:gd name="connsiteX2" fmla="*/ 207169 w 907256"/>
                      <a:gd name="connsiteY2" fmla="*/ 16669 h 33337"/>
                      <a:gd name="connsiteX3" fmla="*/ 226219 w 907256"/>
                      <a:gd name="connsiteY3" fmla="*/ 11906 h 33337"/>
                      <a:gd name="connsiteX4" fmla="*/ 254794 w 907256"/>
                      <a:gd name="connsiteY4" fmla="*/ 7144 h 33337"/>
                      <a:gd name="connsiteX5" fmla="*/ 266700 w 907256"/>
                      <a:gd name="connsiteY5" fmla="*/ 11906 h 33337"/>
                      <a:gd name="connsiteX6" fmla="*/ 283369 w 907256"/>
                      <a:gd name="connsiteY6" fmla="*/ 26194 h 33337"/>
                      <a:gd name="connsiteX7" fmla="*/ 300037 w 907256"/>
                      <a:gd name="connsiteY7" fmla="*/ 30956 h 33337"/>
                      <a:gd name="connsiteX8" fmla="*/ 411956 w 907256"/>
                      <a:gd name="connsiteY8" fmla="*/ 26194 h 33337"/>
                      <a:gd name="connsiteX9" fmla="*/ 488156 w 907256"/>
                      <a:gd name="connsiteY9" fmla="*/ 16669 h 33337"/>
                      <a:gd name="connsiteX10" fmla="*/ 535781 w 907256"/>
                      <a:gd name="connsiteY10" fmla="*/ 14287 h 33337"/>
                      <a:gd name="connsiteX11" fmla="*/ 626269 w 907256"/>
                      <a:gd name="connsiteY11" fmla="*/ 16669 h 33337"/>
                      <a:gd name="connsiteX12" fmla="*/ 638175 w 907256"/>
                      <a:gd name="connsiteY12" fmla="*/ 21431 h 33337"/>
                      <a:gd name="connsiteX13" fmla="*/ 645319 w 907256"/>
                      <a:gd name="connsiteY13" fmla="*/ 23812 h 33337"/>
                      <a:gd name="connsiteX14" fmla="*/ 652462 w 907256"/>
                      <a:gd name="connsiteY14" fmla="*/ 28575 h 33337"/>
                      <a:gd name="connsiteX15" fmla="*/ 669131 w 907256"/>
                      <a:gd name="connsiteY15" fmla="*/ 33337 h 33337"/>
                      <a:gd name="connsiteX16" fmla="*/ 742950 w 907256"/>
                      <a:gd name="connsiteY16" fmla="*/ 28575 h 33337"/>
                      <a:gd name="connsiteX17" fmla="*/ 778669 w 907256"/>
                      <a:gd name="connsiteY17" fmla="*/ 19050 h 33337"/>
                      <a:gd name="connsiteX18" fmla="*/ 833437 w 907256"/>
                      <a:gd name="connsiteY18" fmla="*/ 11906 h 33337"/>
                      <a:gd name="connsiteX19" fmla="*/ 907256 w 907256"/>
                      <a:gd name="connsiteY19" fmla="*/ 16669 h 33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907256" h="33337">
                        <a:moveTo>
                          <a:pt x="0" y="0"/>
                        </a:moveTo>
                        <a:cubicBezTo>
                          <a:pt x="34131" y="7144"/>
                          <a:pt x="67635" y="18634"/>
                          <a:pt x="102394" y="21431"/>
                        </a:cubicBezTo>
                        <a:cubicBezTo>
                          <a:pt x="137242" y="24235"/>
                          <a:pt x="172311" y="19350"/>
                          <a:pt x="207169" y="16669"/>
                        </a:cubicBezTo>
                        <a:cubicBezTo>
                          <a:pt x="213695" y="16167"/>
                          <a:pt x="219841" y="13378"/>
                          <a:pt x="226219" y="11906"/>
                        </a:cubicBezTo>
                        <a:cubicBezTo>
                          <a:pt x="237532" y="9295"/>
                          <a:pt x="242574" y="8890"/>
                          <a:pt x="254794" y="7144"/>
                        </a:cubicBezTo>
                        <a:cubicBezTo>
                          <a:pt x="258763" y="8731"/>
                          <a:pt x="263144" y="9535"/>
                          <a:pt x="266700" y="11906"/>
                        </a:cubicBezTo>
                        <a:cubicBezTo>
                          <a:pt x="284279" y="23625"/>
                          <a:pt x="268645" y="18832"/>
                          <a:pt x="283369" y="26194"/>
                        </a:cubicBezTo>
                        <a:cubicBezTo>
                          <a:pt x="286785" y="27902"/>
                          <a:pt x="296985" y="30193"/>
                          <a:pt x="300037" y="30956"/>
                        </a:cubicBezTo>
                        <a:lnTo>
                          <a:pt x="411956" y="26194"/>
                        </a:lnTo>
                        <a:cubicBezTo>
                          <a:pt x="453917" y="23571"/>
                          <a:pt x="448207" y="20093"/>
                          <a:pt x="488156" y="16669"/>
                        </a:cubicBezTo>
                        <a:cubicBezTo>
                          <a:pt x="503993" y="15312"/>
                          <a:pt x="519906" y="15081"/>
                          <a:pt x="535781" y="14287"/>
                        </a:cubicBezTo>
                        <a:cubicBezTo>
                          <a:pt x="565944" y="15081"/>
                          <a:pt x="596169" y="14569"/>
                          <a:pt x="626269" y="16669"/>
                        </a:cubicBezTo>
                        <a:cubicBezTo>
                          <a:pt x="630533" y="16966"/>
                          <a:pt x="634173" y="19930"/>
                          <a:pt x="638175" y="21431"/>
                        </a:cubicBezTo>
                        <a:cubicBezTo>
                          <a:pt x="640525" y="22312"/>
                          <a:pt x="642938" y="23018"/>
                          <a:pt x="645319" y="23812"/>
                        </a:cubicBezTo>
                        <a:cubicBezTo>
                          <a:pt x="647700" y="25400"/>
                          <a:pt x="649902" y="27295"/>
                          <a:pt x="652462" y="28575"/>
                        </a:cubicBezTo>
                        <a:cubicBezTo>
                          <a:pt x="655877" y="30282"/>
                          <a:pt x="666081" y="32575"/>
                          <a:pt x="669131" y="33337"/>
                        </a:cubicBezTo>
                        <a:cubicBezTo>
                          <a:pt x="693737" y="31750"/>
                          <a:pt x="718500" y="31764"/>
                          <a:pt x="742950" y="28575"/>
                        </a:cubicBezTo>
                        <a:cubicBezTo>
                          <a:pt x="755169" y="26981"/>
                          <a:pt x="766687" y="21926"/>
                          <a:pt x="778669" y="19050"/>
                        </a:cubicBezTo>
                        <a:cubicBezTo>
                          <a:pt x="804303" y="12897"/>
                          <a:pt x="805055" y="14089"/>
                          <a:pt x="833437" y="11906"/>
                        </a:cubicBezTo>
                        <a:cubicBezTo>
                          <a:pt x="858040" y="13546"/>
                          <a:pt x="882598" y="16669"/>
                          <a:pt x="907256" y="16669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33" name="Freeform: Shape 39">
                    <a:extLst>
                      <a:ext uri="{FF2B5EF4-FFF2-40B4-BE49-F238E27FC236}">
                        <a16:creationId xmlns:a16="http://schemas.microsoft.com/office/drawing/2014/main" id="{7608A626-E7A1-7979-EE9A-8B234B6C9CC6}"/>
                      </a:ext>
                    </a:extLst>
                  </p:cNvPr>
                  <p:cNvSpPr/>
                  <p:nvPr/>
                </p:nvSpPr>
                <p:spPr>
                  <a:xfrm>
                    <a:off x="3355181" y="3279280"/>
                    <a:ext cx="1435894" cy="76200"/>
                  </a:xfrm>
                  <a:custGeom>
                    <a:avLst/>
                    <a:gdLst>
                      <a:gd name="connsiteX0" fmla="*/ 0 w 1435894"/>
                      <a:gd name="connsiteY0" fmla="*/ 0 h 76200"/>
                      <a:gd name="connsiteX1" fmla="*/ 247650 w 1435894"/>
                      <a:gd name="connsiteY1" fmla="*/ 4763 h 76200"/>
                      <a:gd name="connsiteX2" fmla="*/ 276225 w 1435894"/>
                      <a:gd name="connsiteY2" fmla="*/ 9525 h 76200"/>
                      <a:gd name="connsiteX3" fmla="*/ 280988 w 1435894"/>
                      <a:gd name="connsiteY3" fmla="*/ 16669 h 76200"/>
                      <a:gd name="connsiteX4" fmla="*/ 300038 w 1435894"/>
                      <a:gd name="connsiteY4" fmla="*/ 21431 h 76200"/>
                      <a:gd name="connsiteX5" fmla="*/ 333375 w 1435894"/>
                      <a:gd name="connsiteY5" fmla="*/ 40481 h 76200"/>
                      <a:gd name="connsiteX6" fmla="*/ 352425 w 1435894"/>
                      <a:gd name="connsiteY6" fmla="*/ 50006 h 76200"/>
                      <a:gd name="connsiteX7" fmla="*/ 376238 w 1435894"/>
                      <a:gd name="connsiteY7" fmla="*/ 54769 h 76200"/>
                      <a:gd name="connsiteX8" fmla="*/ 388144 w 1435894"/>
                      <a:gd name="connsiteY8" fmla="*/ 59531 h 76200"/>
                      <a:gd name="connsiteX9" fmla="*/ 502444 w 1435894"/>
                      <a:gd name="connsiteY9" fmla="*/ 54769 h 76200"/>
                      <a:gd name="connsiteX10" fmla="*/ 545307 w 1435894"/>
                      <a:gd name="connsiteY10" fmla="*/ 38100 h 76200"/>
                      <a:gd name="connsiteX11" fmla="*/ 576263 w 1435894"/>
                      <a:gd name="connsiteY11" fmla="*/ 26194 h 76200"/>
                      <a:gd name="connsiteX12" fmla="*/ 583407 w 1435894"/>
                      <a:gd name="connsiteY12" fmla="*/ 33338 h 76200"/>
                      <a:gd name="connsiteX13" fmla="*/ 597694 w 1435894"/>
                      <a:gd name="connsiteY13" fmla="*/ 52388 h 76200"/>
                      <a:gd name="connsiteX14" fmla="*/ 616744 w 1435894"/>
                      <a:gd name="connsiteY14" fmla="*/ 66675 h 76200"/>
                      <a:gd name="connsiteX15" fmla="*/ 635794 w 1435894"/>
                      <a:gd name="connsiteY15" fmla="*/ 76200 h 76200"/>
                      <a:gd name="connsiteX16" fmla="*/ 752475 w 1435894"/>
                      <a:gd name="connsiteY16" fmla="*/ 66675 h 76200"/>
                      <a:gd name="connsiteX17" fmla="*/ 792957 w 1435894"/>
                      <a:gd name="connsiteY17" fmla="*/ 61913 h 76200"/>
                      <a:gd name="connsiteX18" fmla="*/ 869157 w 1435894"/>
                      <a:gd name="connsiteY18" fmla="*/ 57150 h 76200"/>
                      <a:gd name="connsiteX19" fmla="*/ 1107282 w 1435894"/>
                      <a:gd name="connsiteY19" fmla="*/ 61913 h 76200"/>
                      <a:gd name="connsiteX20" fmla="*/ 1138238 w 1435894"/>
                      <a:gd name="connsiteY20" fmla="*/ 66675 h 76200"/>
                      <a:gd name="connsiteX21" fmla="*/ 1150144 w 1435894"/>
                      <a:gd name="connsiteY21" fmla="*/ 71438 h 76200"/>
                      <a:gd name="connsiteX22" fmla="*/ 1197769 w 1435894"/>
                      <a:gd name="connsiteY22" fmla="*/ 69056 h 76200"/>
                      <a:gd name="connsiteX23" fmla="*/ 1212057 w 1435894"/>
                      <a:gd name="connsiteY23" fmla="*/ 61913 h 76200"/>
                      <a:gd name="connsiteX24" fmla="*/ 1219200 w 1435894"/>
                      <a:gd name="connsiteY24" fmla="*/ 59531 h 76200"/>
                      <a:gd name="connsiteX25" fmla="*/ 1228725 w 1435894"/>
                      <a:gd name="connsiteY25" fmla="*/ 52388 h 76200"/>
                      <a:gd name="connsiteX26" fmla="*/ 1243013 w 1435894"/>
                      <a:gd name="connsiteY26" fmla="*/ 47625 h 76200"/>
                      <a:gd name="connsiteX27" fmla="*/ 1283494 w 1435894"/>
                      <a:gd name="connsiteY27" fmla="*/ 42863 h 76200"/>
                      <a:gd name="connsiteX28" fmla="*/ 1362075 w 1435894"/>
                      <a:gd name="connsiteY28" fmla="*/ 35719 h 76200"/>
                      <a:gd name="connsiteX29" fmla="*/ 1390650 w 1435894"/>
                      <a:gd name="connsiteY29" fmla="*/ 30956 h 76200"/>
                      <a:gd name="connsiteX30" fmla="*/ 1428750 w 1435894"/>
                      <a:gd name="connsiteY30" fmla="*/ 23813 h 76200"/>
                      <a:gd name="connsiteX31" fmla="*/ 1435894 w 1435894"/>
                      <a:gd name="connsiteY31" fmla="*/ 21431 h 76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1435894" h="76200">
                        <a:moveTo>
                          <a:pt x="0" y="0"/>
                        </a:moveTo>
                        <a:lnTo>
                          <a:pt x="247650" y="4763"/>
                        </a:lnTo>
                        <a:cubicBezTo>
                          <a:pt x="260137" y="5097"/>
                          <a:pt x="265509" y="6846"/>
                          <a:pt x="276225" y="9525"/>
                        </a:cubicBezTo>
                        <a:cubicBezTo>
                          <a:pt x="277813" y="11906"/>
                          <a:pt x="278753" y="14881"/>
                          <a:pt x="280988" y="16669"/>
                        </a:cubicBezTo>
                        <a:cubicBezTo>
                          <a:pt x="283428" y="18621"/>
                          <a:pt x="299446" y="21313"/>
                          <a:pt x="300038" y="21431"/>
                        </a:cubicBezTo>
                        <a:cubicBezTo>
                          <a:pt x="320234" y="34896"/>
                          <a:pt x="309203" y="28395"/>
                          <a:pt x="333375" y="40481"/>
                        </a:cubicBezTo>
                        <a:cubicBezTo>
                          <a:pt x="333380" y="40483"/>
                          <a:pt x="352420" y="50005"/>
                          <a:pt x="352425" y="50006"/>
                        </a:cubicBezTo>
                        <a:cubicBezTo>
                          <a:pt x="366634" y="53559"/>
                          <a:pt x="358722" y="51850"/>
                          <a:pt x="376238" y="54769"/>
                        </a:cubicBezTo>
                        <a:cubicBezTo>
                          <a:pt x="380207" y="56356"/>
                          <a:pt x="383871" y="59436"/>
                          <a:pt x="388144" y="59531"/>
                        </a:cubicBezTo>
                        <a:cubicBezTo>
                          <a:pt x="457187" y="61065"/>
                          <a:pt x="458449" y="60268"/>
                          <a:pt x="502444" y="54769"/>
                        </a:cubicBezTo>
                        <a:cubicBezTo>
                          <a:pt x="558381" y="21206"/>
                          <a:pt x="498658" y="52678"/>
                          <a:pt x="545307" y="38100"/>
                        </a:cubicBezTo>
                        <a:cubicBezTo>
                          <a:pt x="605758" y="19209"/>
                          <a:pt x="535857" y="34274"/>
                          <a:pt x="576263" y="26194"/>
                        </a:cubicBezTo>
                        <a:cubicBezTo>
                          <a:pt x="578644" y="28575"/>
                          <a:pt x="581274" y="30732"/>
                          <a:pt x="583407" y="33338"/>
                        </a:cubicBezTo>
                        <a:cubicBezTo>
                          <a:pt x="588433" y="39481"/>
                          <a:pt x="592081" y="46775"/>
                          <a:pt x="597694" y="52388"/>
                        </a:cubicBezTo>
                        <a:cubicBezTo>
                          <a:pt x="615440" y="70134"/>
                          <a:pt x="598688" y="55390"/>
                          <a:pt x="616744" y="66675"/>
                        </a:cubicBezTo>
                        <a:cubicBezTo>
                          <a:pt x="632936" y="76795"/>
                          <a:pt x="619080" y="72022"/>
                          <a:pt x="635794" y="76200"/>
                        </a:cubicBezTo>
                        <a:lnTo>
                          <a:pt x="752475" y="66675"/>
                        </a:lnTo>
                        <a:cubicBezTo>
                          <a:pt x="766006" y="65445"/>
                          <a:pt x="779415" y="63018"/>
                          <a:pt x="792957" y="61913"/>
                        </a:cubicBezTo>
                        <a:cubicBezTo>
                          <a:pt x="818322" y="59842"/>
                          <a:pt x="843757" y="58738"/>
                          <a:pt x="869157" y="57150"/>
                        </a:cubicBezTo>
                        <a:lnTo>
                          <a:pt x="1107282" y="61913"/>
                        </a:lnTo>
                        <a:cubicBezTo>
                          <a:pt x="1115342" y="62135"/>
                          <a:pt x="1129309" y="63699"/>
                          <a:pt x="1138238" y="66675"/>
                        </a:cubicBezTo>
                        <a:cubicBezTo>
                          <a:pt x="1142293" y="68027"/>
                          <a:pt x="1146175" y="69850"/>
                          <a:pt x="1150144" y="71438"/>
                        </a:cubicBezTo>
                        <a:cubicBezTo>
                          <a:pt x="1166019" y="70644"/>
                          <a:pt x="1182059" y="71473"/>
                          <a:pt x="1197769" y="69056"/>
                        </a:cubicBezTo>
                        <a:cubicBezTo>
                          <a:pt x="1203032" y="68246"/>
                          <a:pt x="1207191" y="64076"/>
                          <a:pt x="1212057" y="61913"/>
                        </a:cubicBezTo>
                        <a:cubicBezTo>
                          <a:pt x="1214351" y="60894"/>
                          <a:pt x="1216819" y="60325"/>
                          <a:pt x="1219200" y="59531"/>
                        </a:cubicBezTo>
                        <a:cubicBezTo>
                          <a:pt x="1222375" y="57150"/>
                          <a:pt x="1225175" y="54163"/>
                          <a:pt x="1228725" y="52388"/>
                        </a:cubicBezTo>
                        <a:cubicBezTo>
                          <a:pt x="1233215" y="50143"/>
                          <a:pt x="1238250" y="49213"/>
                          <a:pt x="1243013" y="47625"/>
                        </a:cubicBezTo>
                        <a:cubicBezTo>
                          <a:pt x="1260723" y="41722"/>
                          <a:pt x="1247667" y="45422"/>
                          <a:pt x="1283494" y="42863"/>
                        </a:cubicBezTo>
                        <a:cubicBezTo>
                          <a:pt x="1357917" y="31412"/>
                          <a:pt x="1261763" y="45124"/>
                          <a:pt x="1362075" y="35719"/>
                        </a:cubicBezTo>
                        <a:cubicBezTo>
                          <a:pt x="1371689" y="34818"/>
                          <a:pt x="1381149" y="32683"/>
                          <a:pt x="1390650" y="30956"/>
                        </a:cubicBezTo>
                        <a:cubicBezTo>
                          <a:pt x="1453387" y="19549"/>
                          <a:pt x="1386086" y="30923"/>
                          <a:pt x="1428750" y="23813"/>
                        </a:cubicBezTo>
                        <a:lnTo>
                          <a:pt x="1435894" y="21431"/>
                        </a:ln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34" name="Freeform: Shape 40">
                    <a:extLst>
                      <a:ext uri="{FF2B5EF4-FFF2-40B4-BE49-F238E27FC236}">
                        <a16:creationId xmlns:a16="http://schemas.microsoft.com/office/drawing/2014/main" id="{07C3D3AD-D940-68FD-A154-96486E3FE0CF}"/>
                      </a:ext>
                    </a:extLst>
                  </p:cNvPr>
                  <p:cNvSpPr/>
                  <p:nvPr/>
                </p:nvSpPr>
                <p:spPr>
                  <a:xfrm>
                    <a:off x="3350419" y="3509238"/>
                    <a:ext cx="1393031" cy="73819"/>
                  </a:xfrm>
                  <a:custGeom>
                    <a:avLst/>
                    <a:gdLst>
                      <a:gd name="connsiteX0" fmla="*/ 0 w 1393031"/>
                      <a:gd name="connsiteY0" fmla="*/ 30956 h 73819"/>
                      <a:gd name="connsiteX1" fmla="*/ 11906 w 1393031"/>
                      <a:gd name="connsiteY1" fmla="*/ 19050 h 73819"/>
                      <a:gd name="connsiteX2" fmla="*/ 26194 w 1393031"/>
                      <a:gd name="connsiteY2" fmla="*/ 14287 h 73819"/>
                      <a:gd name="connsiteX3" fmla="*/ 42862 w 1393031"/>
                      <a:gd name="connsiteY3" fmla="*/ 4762 h 73819"/>
                      <a:gd name="connsiteX4" fmla="*/ 57150 w 1393031"/>
                      <a:gd name="connsiteY4" fmla="*/ 0 h 73819"/>
                      <a:gd name="connsiteX5" fmla="*/ 92869 w 1393031"/>
                      <a:gd name="connsiteY5" fmla="*/ 4762 h 73819"/>
                      <a:gd name="connsiteX6" fmla="*/ 100012 w 1393031"/>
                      <a:gd name="connsiteY6" fmla="*/ 7144 h 73819"/>
                      <a:gd name="connsiteX7" fmla="*/ 107156 w 1393031"/>
                      <a:gd name="connsiteY7" fmla="*/ 11906 h 73819"/>
                      <a:gd name="connsiteX8" fmla="*/ 111919 w 1393031"/>
                      <a:gd name="connsiteY8" fmla="*/ 21431 h 73819"/>
                      <a:gd name="connsiteX9" fmla="*/ 133350 w 1393031"/>
                      <a:gd name="connsiteY9" fmla="*/ 38100 h 73819"/>
                      <a:gd name="connsiteX10" fmla="*/ 147637 w 1393031"/>
                      <a:gd name="connsiteY10" fmla="*/ 52387 h 73819"/>
                      <a:gd name="connsiteX11" fmla="*/ 150019 w 1393031"/>
                      <a:gd name="connsiteY11" fmla="*/ 59531 h 73819"/>
                      <a:gd name="connsiteX12" fmla="*/ 169069 w 1393031"/>
                      <a:gd name="connsiteY12" fmla="*/ 66675 h 73819"/>
                      <a:gd name="connsiteX13" fmla="*/ 200025 w 1393031"/>
                      <a:gd name="connsiteY13" fmla="*/ 50006 h 73819"/>
                      <a:gd name="connsiteX14" fmla="*/ 209550 w 1393031"/>
                      <a:gd name="connsiteY14" fmla="*/ 45244 h 73819"/>
                      <a:gd name="connsiteX15" fmla="*/ 228600 w 1393031"/>
                      <a:gd name="connsiteY15" fmla="*/ 35719 h 73819"/>
                      <a:gd name="connsiteX16" fmla="*/ 252412 w 1393031"/>
                      <a:gd name="connsiteY16" fmla="*/ 21431 h 73819"/>
                      <a:gd name="connsiteX17" fmla="*/ 259556 w 1393031"/>
                      <a:gd name="connsiteY17" fmla="*/ 16669 h 73819"/>
                      <a:gd name="connsiteX18" fmla="*/ 271462 w 1393031"/>
                      <a:gd name="connsiteY18" fmla="*/ 14287 h 73819"/>
                      <a:gd name="connsiteX19" fmla="*/ 295275 w 1393031"/>
                      <a:gd name="connsiteY19" fmla="*/ 16669 h 73819"/>
                      <a:gd name="connsiteX20" fmla="*/ 304800 w 1393031"/>
                      <a:gd name="connsiteY20" fmla="*/ 26194 h 73819"/>
                      <a:gd name="connsiteX21" fmla="*/ 314325 w 1393031"/>
                      <a:gd name="connsiteY21" fmla="*/ 30956 h 73819"/>
                      <a:gd name="connsiteX22" fmla="*/ 335756 w 1393031"/>
                      <a:gd name="connsiteY22" fmla="*/ 42862 h 73819"/>
                      <a:gd name="connsiteX23" fmla="*/ 347662 w 1393031"/>
                      <a:gd name="connsiteY23" fmla="*/ 45244 h 73819"/>
                      <a:gd name="connsiteX24" fmla="*/ 364331 w 1393031"/>
                      <a:gd name="connsiteY24" fmla="*/ 42862 h 73819"/>
                      <a:gd name="connsiteX25" fmla="*/ 378619 w 1393031"/>
                      <a:gd name="connsiteY25" fmla="*/ 33337 h 73819"/>
                      <a:gd name="connsiteX26" fmla="*/ 385762 w 1393031"/>
                      <a:gd name="connsiteY26" fmla="*/ 30956 h 73819"/>
                      <a:gd name="connsiteX27" fmla="*/ 438150 w 1393031"/>
                      <a:gd name="connsiteY27" fmla="*/ 33337 h 73819"/>
                      <a:gd name="connsiteX28" fmla="*/ 457200 w 1393031"/>
                      <a:gd name="connsiteY28" fmla="*/ 23812 h 73819"/>
                      <a:gd name="connsiteX29" fmla="*/ 464344 w 1393031"/>
                      <a:gd name="connsiteY29" fmla="*/ 21431 h 73819"/>
                      <a:gd name="connsiteX30" fmla="*/ 473869 w 1393031"/>
                      <a:gd name="connsiteY30" fmla="*/ 16669 h 73819"/>
                      <a:gd name="connsiteX31" fmla="*/ 488156 w 1393031"/>
                      <a:gd name="connsiteY31" fmla="*/ 28575 h 73819"/>
                      <a:gd name="connsiteX32" fmla="*/ 497681 w 1393031"/>
                      <a:gd name="connsiteY32" fmla="*/ 35719 h 73819"/>
                      <a:gd name="connsiteX33" fmla="*/ 507206 w 1393031"/>
                      <a:gd name="connsiteY33" fmla="*/ 38100 h 73819"/>
                      <a:gd name="connsiteX34" fmla="*/ 514350 w 1393031"/>
                      <a:gd name="connsiteY34" fmla="*/ 45244 h 73819"/>
                      <a:gd name="connsiteX35" fmla="*/ 523875 w 1393031"/>
                      <a:gd name="connsiteY35" fmla="*/ 50006 h 73819"/>
                      <a:gd name="connsiteX36" fmla="*/ 547687 w 1393031"/>
                      <a:gd name="connsiteY36" fmla="*/ 59531 h 73819"/>
                      <a:gd name="connsiteX37" fmla="*/ 719137 w 1393031"/>
                      <a:gd name="connsiteY37" fmla="*/ 54769 h 73819"/>
                      <a:gd name="connsiteX38" fmla="*/ 735806 w 1393031"/>
                      <a:gd name="connsiteY38" fmla="*/ 52387 h 73819"/>
                      <a:gd name="connsiteX39" fmla="*/ 742950 w 1393031"/>
                      <a:gd name="connsiteY39" fmla="*/ 47625 h 73819"/>
                      <a:gd name="connsiteX40" fmla="*/ 750094 w 1393031"/>
                      <a:gd name="connsiteY40" fmla="*/ 45244 h 73819"/>
                      <a:gd name="connsiteX41" fmla="*/ 781050 w 1393031"/>
                      <a:gd name="connsiteY41" fmla="*/ 54769 h 73819"/>
                      <a:gd name="connsiteX42" fmla="*/ 804862 w 1393031"/>
                      <a:gd name="connsiteY42" fmla="*/ 59531 h 73819"/>
                      <a:gd name="connsiteX43" fmla="*/ 888206 w 1393031"/>
                      <a:gd name="connsiteY43" fmla="*/ 57150 h 73819"/>
                      <a:gd name="connsiteX44" fmla="*/ 909637 w 1393031"/>
                      <a:gd name="connsiteY44" fmla="*/ 50006 h 73819"/>
                      <a:gd name="connsiteX45" fmla="*/ 923925 w 1393031"/>
                      <a:gd name="connsiteY45" fmla="*/ 47625 h 73819"/>
                      <a:gd name="connsiteX46" fmla="*/ 940594 w 1393031"/>
                      <a:gd name="connsiteY46" fmla="*/ 40481 h 73819"/>
                      <a:gd name="connsiteX47" fmla="*/ 959644 w 1393031"/>
                      <a:gd name="connsiteY47" fmla="*/ 35719 h 73819"/>
                      <a:gd name="connsiteX48" fmla="*/ 969169 w 1393031"/>
                      <a:gd name="connsiteY48" fmla="*/ 30956 h 73819"/>
                      <a:gd name="connsiteX49" fmla="*/ 995362 w 1393031"/>
                      <a:gd name="connsiteY49" fmla="*/ 26194 h 73819"/>
                      <a:gd name="connsiteX50" fmla="*/ 1035844 w 1393031"/>
                      <a:gd name="connsiteY50" fmla="*/ 19050 h 73819"/>
                      <a:gd name="connsiteX51" fmla="*/ 1047750 w 1393031"/>
                      <a:gd name="connsiteY51" fmla="*/ 14287 h 73819"/>
                      <a:gd name="connsiteX52" fmla="*/ 1140619 w 1393031"/>
                      <a:gd name="connsiteY52" fmla="*/ 14287 h 73819"/>
                      <a:gd name="connsiteX53" fmla="*/ 1154906 w 1393031"/>
                      <a:gd name="connsiteY53" fmla="*/ 23812 h 73819"/>
                      <a:gd name="connsiteX54" fmla="*/ 1171575 w 1393031"/>
                      <a:gd name="connsiteY54" fmla="*/ 35719 h 73819"/>
                      <a:gd name="connsiteX55" fmla="*/ 1178719 w 1393031"/>
                      <a:gd name="connsiteY55" fmla="*/ 38100 h 73819"/>
                      <a:gd name="connsiteX56" fmla="*/ 1183481 w 1393031"/>
                      <a:gd name="connsiteY56" fmla="*/ 45244 h 73819"/>
                      <a:gd name="connsiteX57" fmla="*/ 1190625 w 1393031"/>
                      <a:gd name="connsiteY57" fmla="*/ 47625 h 73819"/>
                      <a:gd name="connsiteX58" fmla="*/ 1197769 w 1393031"/>
                      <a:gd name="connsiteY58" fmla="*/ 52387 h 73819"/>
                      <a:gd name="connsiteX59" fmla="*/ 1207294 w 1393031"/>
                      <a:gd name="connsiteY59" fmla="*/ 59531 h 73819"/>
                      <a:gd name="connsiteX60" fmla="*/ 1214437 w 1393031"/>
                      <a:gd name="connsiteY60" fmla="*/ 66675 h 73819"/>
                      <a:gd name="connsiteX61" fmla="*/ 1221581 w 1393031"/>
                      <a:gd name="connsiteY61" fmla="*/ 69056 h 73819"/>
                      <a:gd name="connsiteX62" fmla="*/ 1231106 w 1393031"/>
                      <a:gd name="connsiteY62" fmla="*/ 73819 h 73819"/>
                      <a:gd name="connsiteX63" fmla="*/ 1288256 w 1393031"/>
                      <a:gd name="connsiteY63" fmla="*/ 71437 h 73819"/>
                      <a:gd name="connsiteX64" fmla="*/ 1295400 w 1393031"/>
                      <a:gd name="connsiteY64" fmla="*/ 64294 h 73819"/>
                      <a:gd name="connsiteX65" fmla="*/ 1307306 w 1393031"/>
                      <a:gd name="connsiteY65" fmla="*/ 59531 h 73819"/>
                      <a:gd name="connsiteX66" fmla="*/ 1321594 w 1393031"/>
                      <a:gd name="connsiteY66" fmla="*/ 47625 h 73819"/>
                      <a:gd name="connsiteX67" fmla="*/ 1333500 w 1393031"/>
                      <a:gd name="connsiteY67" fmla="*/ 42862 h 73819"/>
                      <a:gd name="connsiteX68" fmla="*/ 1350169 w 1393031"/>
                      <a:gd name="connsiteY68" fmla="*/ 30956 h 73819"/>
                      <a:gd name="connsiteX69" fmla="*/ 1371600 w 1393031"/>
                      <a:gd name="connsiteY69" fmla="*/ 21431 h 73819"/>
                      <a:gd name="connsiteX70" fmla="*/ 1378744 w 1393031"/>
                      <a:gd name="connsiteY70" fmla="*/ 19050 h 73819"/>
                      <a:gd name="connsiteX71" fmla="*/ 1393031 w 1393031"/>
                      <a:gd name="connsiteY71" fmla="*/ 23812 h 738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</a:cxnLst>
                    <a:rect l="l" t="t" r="r" b="b"/>
                    <a:pathLst>
                      <a:path w="1393031" h="73819">
                        <a:moveTo>
                          <a:pt x="0" y="30956"/>
                        </a:moveTo>
                        <a:cubicBezTo>
                          <a:pt x="3969" y="26987"/>
                          <a:pt x="7171" y="22063"/>
                          <a:pt x="11906" y="19050"/>
                        </a:cubicBezTo>
                        <a:cubicBezTo>
                          <a:pt x="16141" y="16355"/>
                          <a:pt x="26194" y="14287"/>
                          <a:pt x="26194" y="14287"/>
                        </a:cubicBezTo>
                        <a:cubicBezTo>
                          <a:pt x="36590" y="3891"/>
                          <a:pt x="29158" y="8873"/>
                          <a:pt x="42862" y="4762"/>
                        </a:cubicBezTo>
                        <a:cubicBezTo>
                          <a:pt x="47670" y="3319"/>
                          <a:pt x="57150" y="0"/>
                          <a:pt x="57150" y="0"/>
                        </a:cubicBezTo>
                        <a:cubicBezTo>
                          <a:pt x="77733" y="1871"/>
                          <a:pt x="78149" y="556"/>
                          <a:pt x="92869" y="4762"/>
                        </a:cubicBezTo>
                        <a:cubicBezTo>
                          <a:pt x="95282" y="5452"/>
                          <a:pt x="97767" y="6021"/>
                          <a:pt x="100012" y="7144"/>
                        </a:cubicBezTo>
                        <a:cubicBezTo>
                          <a:pt x="102572" y="8424"/>
                          <a:pt x="104775" y="10319"/>
                          <a:pt x="107156" y="11906"/>
                        </a:cubicBezTo>
                        <a:cubicBezTo>
                          <a:pt x="108744" y="15081"/>
                          <a:pt x="109409" y="18921"/>
                          <a:pt x="111919" y="21431"/>
                        </a:cubicBezTo>
                        <a:cubicBezTo>
                          <a:pt x="118318" y="27830"/>
                          <a:pt x="128330" y="30570"/>
                          <a:pt x="133350" y="38100"/>
                        </a:cubicBezTo>
                        <a:cubicBezTo>
                          <a:pt x="140313" y="48546"/>
                          <a:pt x="135822" y="43527"/>
                          <a:pt x="147637" y="52387"/>
                        </a:cubicBezTo>
                        <a:cubicBezTo>
                          <a:pt x="148431" y="54768"/>
                          <a:pt x="148451" y="57571"/>
                          <a:pt x="150019" y="59531"/>
                        </a:cubicBezTo>
                        <a:cubicBezTo>
                          <a:pt x="154692" y="65372"/>
                          <a:pt x="162613" y="65384"/>
                          <a:pt x="169069" y="66675"/>
                        </a:cubicBezTo>
                        <a:cubicBezTo>
                          <a:pt x="214361" y="44029"/>
                          <a:pt x="167622" y="68007"/>
                          <a:pt x="200025" y="50006"/>
                        </a:cubicBezTo>
                        <a:cubicBezTo>
                          <a:pt x="203128" y="48282"/>
                          <a:pt x="206540" y="47125"/>
                          <a:pt x="209550" y="45244"/>
                        </a:cubicBezTo>
                        <a:cubicBezTo>
                          <a:pt x="225742" y="35124"/>
                          <a:pt x="211886" y="39897"/>
                          <a:pt x="228600" y="35719"/>
                        </a:cubicBezTo>
                        <a:cubicBezTo>
                          <a:pt x="246180" y="22534"/>
                          <a:pt x="229484" y="34169"/>
                          <a:pt x="252412" y="21431"/>
                        </a:cubicBezTo>
                        <a:cubicBezTo>
                          <a:pt x="254914" y="20041"/>
                          <a:pt x="256876" y="17674"/>
                          <a:pt x="259556" y="16669"/>
                        </a:cubicBezTo>
                        <a:cubicBezTo>
                          <a:pt x="263346" y="15248"/>
                          <a:pt x="267493" y="15081"/>
                          <a:pt x="271462" y="14287"/>
                        </a:cubicBezTo>
                        <a:cubicBezTo>
                          <a:pt x="279400" y="15081"/>
                          <a:pt x="287763" y="13986"/>
                          <a:pt x="295275" y="16669"/>
                        </a:cubicBezTo>
                        <a:cubicBezTo>
                          <a:pt x="299504" y="18179"/>
                          <a:pt x="301208" y="23500"/>
                          <a:pt x="304800" y="26194"/>
                        </a:cubicBezTo>
                        <a:cubicBezTo>
                          <a:pt x="307640" y="28324"/>
                          <a:pt x="311281" y="29130"/>
                          <a:pt x="314325" y="30956"/>
                        </a:cubicBezTo>
                        <a:cubicBezTo>
                          <a:pt x="327000" y="38561"/>
                          <a:pt x="324805" y="40124"/>
                          <a:pt x="335756" y="42862"/>
                        </a:cubicBezTo>
                        <a:cubicBezTo>
                          <a:pt x="339682" y="43844"/>
                          <a:pt x="343693" y="44450"/>
                          <a:pt x="347662" y="45244"/>
                        </a:cubicBezTo>
                        <a:cubicBezTo>
                          <a:pt x="353218" y="44450"/>
                          <a:pt x="359092" y="44877"/>
                          <a:pt x="364331" y="42862"/>
                        </a:cubicBezTo>
                        <a:cubicBezTo>
                          <a:pt x="369673" y="40807"/>
                          <a:pt x="373615" y="36117"/>
                          <a:pt x="378619" y="33337"/>
                        </a:cubicBezTo>
                        <a:cubicBezTo>
                          <a:pt x="380813" y="32118"/>
                          <a:pt x="383381" y="31750"/>
                          <a:pt x="385762" y="30956"/>
                        </a:cubicBezTo>
                        <a:cubicBezTo>
                          <a:pt x="418947" y="37594"/>
                          <a:pt x="401508" y="36391"/>
                          <a:pt x="438150" y="33337"/>
                        </a:cubicBezTo>
                        <a:cubicBezTo>
                          <a:pt x="461948" y="28578"/>
                          <a:pt x="440047" y="35247"/>
                          <a:pt x="457200" y="23812"/>
                        </a:cubicBezTo>
                        <a:cubicBezTo>
                          <a:pt x="459289" y="22420"/>
                          <a:pt x="462037" y="22420"/>
                          <a:pt x="464344" y="21431"/>
                        </a:cubicBezTo>
                        <a:cubicBezTo>
                          <a:pt x="467607" y="20033"/>
                          <a:pt x="470694" y="18256"/>
                          <a:pt x="473869" y="16669"/>
                        </a:cubicBezTo>
                        <a:cubicBezTo>
                          <a:pt x="484986" y="27786"/>
                          <a:pt x="476553" y="20287"/>
                          <a:pt x="488156" y="28575"/>
                        </a:cubicBezTo>
                        <a:cubicBezTo>
                          <a:pt x="491385" y="30882"/>
                          <a:pt x="494131" y="33944"/>
                          <a:pt x="497681" y="35719"/>
                        </a:cubicBezTo>
                        <a:cubicBezTo>
                          <a:pt x="500608" y="37183"/>
                          <a:pt x="504031" y="37306"/>
                          <a:pt x="507206" y="38100"/>
                        </a:cubicBezTo>
                        <a:cubicBezTo>
                          <a:pt x="509587" y="40481"/>
                          <a:pt x="511610" y="43287"/>
                          <a:pt x="514350" y="45244"/>
                        </a:cubicBezTo>
                        <a:cubicBezTo>
                          <a:pt x="517239" y="47307"/>
                          <a:pt x="520612" y="48608"/>
                          <a:pt x="523875" y="50006"/>
                        </a:cubicBezTo>
                        <a:cubicBezTo>
                          <a:pt x="531733" y="53373"/>
                          <a:pt x="539750" y="56356"/>
                          <a:pt x="547687" y="59531"/>
                        </a:cubicBezTo>
                        <a:lnTo>
                          <a:pt x="719137" y="54769"/>
                        </a:lnTo>
                        <a:cubicBezTo>
                          <a:pt x="724746" y="54556"/>
                          <a:pt x="730430" y="54000"/>
                          <a:pt x="735806" y="52387"/>
                        </a:cubicBezTo>
                        <a:cubicBezTo>
                          <a:pt x="738547" y="51565"/>
                          <a:pt x="740390" y="48905"/>
                          <a:pt x="742950" y="47625"/>
                        </a:cubicBezTo>
                        <a:cubicBezTo>
                          <a:pt x="745195" y="46503"/>
                          <a:pt x="747713" y="46038"/>
                          <a:pt x="750094" y="45244"/>
                        </a:cubicBezTo>
                        <a:cubicBezTo>
                          <a:pt x="775902" y="49545"/>
                          <a:pt x="752984" y="44563"/>
                          <a:pt x="781050" y="54769"/>
                        </a:cubicBezTo>
                        <a:cubicBezTo>
                          <a:pt x="787060" y="56954"/>
                          <a:pt x="799442" y="58628"/>
                          <a:pt x="804862" y="59531"/>
                        </a:cubicBezTo>
                        <a:cubicBezTo>
                          <a:pt x="832643" y="58737"/>
                          <a:pt x="860527" y="59666"/>
                          <a:pt x="888206" y="57150"/>
                        </a:cubicBezTo>
                        <a:cubicBezTo>
                          <a:pt x="895705" y="56468"/>
                          <a:pt x="902361" y="51946"/>
                          <a:pt x="909637" y="50006"/>
                        </a:cubicBezTo>
                        <a:cubicBezTo>
                          <a:pt x="914302" y="48762"/>
                          <a:pt x="919162" y="48419"/>
                          <a:pt x="923925" y="47625"/>
                        </a:cubicBezTo>
                        <a:cubicBezTo>
                          <a:pt x="929481" y="45244"/>
                          <a:pt x="934859" y="42393"/>
                          <a:pt x="940594" y="40481"/>
                        </a:cubicBezTo>
                        <a:cubicBezTo>
                          <a:pt x="946804" y="38411"/>
                          <a:pt x="959644" y="35719"/>
                          <a:pt x="959644" y="35719"/>
                        </a:cubicBezTo>
                        <a:cubicBezTo>
                          <a:pt x="962819" y="34131"/>
                          <a:pt x="965801" y="32079"/>
                          <a:pt x="969169" y="30956"/>
                        </a:cubicBezTo>
                        <a:cubicBezTo>
                          <a:pt x="972999" y="29679"/>
                          <a:pt x="992365" y="26793"/>
                          <a:pt x="995362" y="26194"/>
                        </a:cubicBezTo>
                        <a:cubicBezTo>
                          <a:pt x="1031244" y="19017"/>
                          <a:pt x="1002359" y="23235"/>
                          <a:pt x="1035844" y="19050"/>
                        </a:cubicBezTo>
                        <a:cubicBezTo>
                          <a:pt x="1039813" y="17462"/>
                          <a:pt x="1043515" y="14865"/>
                          <a:pt x="1047750" y="14287"/>
                        </a:cubicBezTo>
                        <a:cubicBezTo>
                          <a:pt x="1080972" y="9757"/>
                          <a:pt x="1106684" y="12745"/>
                          <a:pt x="1140619" y="14287"/>
                        </a:cubicBezTo>
                        <a:cubicBezTo>
                          <a:pt x="1145381" y="17462"/>
                          <a:pt x="1150327" y="20378"/>
                          <a:pt x="1154906" y="23812"/>
                        </a:cubicBezTo>
                        <a:cubicBezTo>
                          <a:pt x="1157062" y="25429"/>
                          <a:pt x="1168094" y="33979"/>
                          <a:pt x="1171575" y="35719"/>
                        </a:cubicBezTo>
                        <a:cubicBezTo>
                          <a:pt x="1173820" y="36842"/>
                          <a:pt x="1176338" y="37306"/>
                          <a:pt x="1178719" y="38100"/>
                        </a:cubicBezTo>
                        <a:cubicBezTo>
                          <a:pt x="1180306" y="40481"/>
                          <a:pt x="1181246" y="43456"/>
                          <a:pt x="1183481" y="45244"/>
                        </a:cubicBezTo>
                        <a:cubicBezTo>
                          <a:pt x="1185441" y="46812"/>
                          <a:pt x="1188380" y="46503"/>
                          <a:pt x="1190625" y="47625"/>
                        </a:cubicBezTo>
                        <a:cubicBezTo>
                          <a:pt x="1193185" y="48905"/>
                          <a:pt x="1195440" y="50724"/>
                          <a:pt x="1197769" y="52387"/>
                        </a:cubicBezTo>
                        <a:cubicBezTo>
                          <a:pt x="1200999" y="54694"/>
                          <a:pt x="1204281" y="56948"/>
                          <a:pt x="1207294" y="59531"/>
                        </a:cubicBezTo>
                        <a:cubicBezTo>
                          <a:pt x="1209851" y="61723"/>
                          <a:pt x="1211635" y="64807"/>
                          <a:pt x="1214437" y="66675"/>
                        </a:cubicBezTo>
                        <a:cubicBezTo>
                          <a:pt x="1216526" y="68067"/>
                          <a:pt x="1219274" y="68067"/>
                          <a:pt x="1221581" y="69056"/>
                        </a:cubicBezTo>
                        <a:cubicBezTo>
                          <a:pt x="1224844" y="70454"/>
                          <a:pt x="1227931" y="72231"/>
                          <a:pt x="1231106" y="73819"/>
                        </a:cubicBezTo>
                        <a:cubicBezTo>
                          <a:pt x="1250156" y="73025"/>
                          <a:pt x="1269395" y="74231"/>
                          <a:pt x="1288256" y="71437"/>
                        </a:cubicBezTo>
                        <a:cubicBezTo>
                          <a:pt x="1291587" y="70944"/>
                          <a:pt x="1292544" y="66079"/>
                          <a:pt x="1295400" y="64294"/>
                        </a:cubicBezTo>
                        <a:cubicBezTo>
                          <a:pt x="1299025" y="62029"/>
                          <a:pt x="1303337" y="61119"/>
                          <a:pt x="1307306" y="59531"/>
                        </a:cubicBezTo>
                        <a:cubicBezTo>
                          <a:pt x="1312069" y="55562"/>
                          <a:pt x="1316364" y="50953"/>
                          <a:pt x="1321594" y="47625"/>
                        </a:cubicBezTo>
                        <a:cubicBezTo>
                          <a:pt x="1325200" y="45330"/>
                          <a:pt x="1330080" y="45427"/>
                          <a:pt x="1333500" y="42862"/>
                        </a:cubicBezTo>
                        <a:cubicBezTo>
                          <a:pt x="1353231" y="28063"/>
                          <a:pt x="1328034" y="36489"/>
                          <a:pt x="1350169" y="30956"/>
                        </a:cubicBezTo>
                        <a:cubicBezTo>
                          <a:pt x="1361488" y="23410"/>
                          <a:pt x="1354598" y="27098"/>
                          <a:pt x="1371600" y="21431"/>
                        </a:cubicBezTo>
                        <a:lnTo>
                          <a:pt x="1378744" y="19050"/>
                        </a:lnTo>
                        <a:cubicBezTo>
                          <a:pt x="1389991" y="21861"/>
                          <a:pt x="1385342" y="19967"/>
                          <a:pt x="1393031" y="23812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35" name="Freeform: Shape 41">
                    <a:extLst>
                      <a:ext uri="{FF2B5EF4-FFF2-40B4-BE49-F238E27FC236}">
                        <a16:creationId xmlns:a16="http://schemas.microsoft.com/office/drawing/2014/main" id="{41262D6D-E327-F4AD-6D7B-F11AE3695CC0}"/>
                      </a:ext>
                    </a:extLst>
                  </p:cNvPr>
                  <p:cNvSpPr/>
                  <p:nvPr/>
                </p:nvSpPr>
                <p:spPr>
                  <a:xfrm>
                    <a:off x="3385458" y="3951104"/>
                    <a:ext cx="645319" cy="55235"/>
                  </a:xfrm>
                  <a:custGeom>
                    <a:avLst/>
                    <a:gdLst>
                      <a:gd name="connsiteX0" fmla="*/ 0 w 645319"/>
                      <a:gd name="connsiteY0" fmla="*/ 14287 h 55235"/>
                      <a:gd name="connsiteX1" fmla="*/ 61913 w 645319"/>
                      <a:gd name="connsiteY1" fmla="*/ 11906 h 55235"/>
                      <a:gd name="connsiteX2" fmla="*/ 104775 w 645319"/>
                      <a:gd name="connsiteY2" fmla="*/ 4762 h 55235"/>
                      <a:gd name="connsiteX3" fmla="*/ 128588 w 645319"/>
                      <a:gd name="connsiteY3" fmla="*/ 2381 h 55235"/>
                      <a:gd name="connsiteX4" fmla="*/ 176213 w 645319"/>
                      <a:gd name="connsiteY4" fmla="*/ 4762 h 55235"/>
                      <a:gd name="connsiteX5" fmla="*/ 180975 w 645319"/>
                      <a:gd name="connsiteY5" fmla="*/ 11906 h 55235"/>
                      <a:gd name="connsiteX6" fmla="*/ 192882 w 645319"/>
                      <a:gd name="connsiteY6" fmla="*/ 30956 h 55235"/>
                      <a:gd name="connsiteX7" fmla="*/ 195263 w 645319"/>
                      <a:gd name="connsiteY7" fmla="*/ 38100 h 55235"/>
                      <a:gd name="connsiteX8" fmla="*/ 211932 w 645319"/>
                      <a:gd name="connsiteY8" fmla="*/ 45244 h 55235"/>
                      <a:gd name="connsiteX9" fmla="*/ 223838 w 645319"/>
                      <a:gd name="connsiteY9" fmla="*/ 52387 h 55235"/>
                      <a:gd name="connsiteX10" fmla="*/ 292894 w 645319"/>
                      <a:gd name="connsiteY10" fmla="*/ 47625 h 55235"/>
                      <a:gd name="connsiteX11" fmla="*/ 335757 w 645319"/>
                      <a:gd name="connsiteY11" fmla="*/ 38100 h 55235"/>
                      <a:gd name="connsiteX12" fmla="*/ 416719 w 645319"/>
                      <a:gd name="connsiteY12" fmla="*/ 30956 h 55235"/>
                      <a:gd name="connsiteX13" fmla="*/ 450057 w 645319"/>
                      <a:gd name="connsiteY13" fmla="*/ 26194 h 55235"/>
                      <a:gd name="connsiteX14" fmla="*/ 607219 w 645319"/>
                      <a:gd name="connsiteY14" fmla="*/ 16669 h 55235"/>
                      <a:gd name="connsiteX15" fmla="*/ 626269 w 645319"/>
                      <a:gd name="connsiteY15" fmla="*/ 9525 h 55235"/>
                      <a:gd name="connsiteX16" fmla="*/ 635794 w 645319"/>
                      <a:gd name="connsiteY16" fmla="*/ 7144 h 55235"/>
                      <a:gd name="connsiteX17" fmla="*/ 645319 w 645319"/>
                      <a:gd name="connsiteY17" fmla="*/ 0 h 552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645319" h="55235">
                        <a:moveTo>
                          <a:pt x="0" y="14287"/>
                        </a:moveTo>
                        <a:cubicBezTo>
                          <a:pt x="20638" y="13493"/>
                          <a:pt x="41296" y="13119"/>
                          <a:pt x="61913" y="11906"/>
                        </a:cubicBezTo>
                        <a:cubicBezTo>
                          <a:pt x="82391" y="10702"/>
                          <a:pt x="83042" y="8022"/>
                          <a:pt x="104775" y="4762"/>
                        </a:cubicBezTo>
                        <a:cubicBezTo>
                          <a:pt x="112664" y="3579"/>
                          <a:pt x="120650" y="3175"/>
                          <a:pt x="128588" y="2381"/>
                        </a:cubicBezTo>
                        <a:cubicBezTo>
                          <a:pt x="144463" y="3175"/>
                          <a:pt x="160575" y="1919"/>
                          <a:pt x="176213" y="4762"/>
                        </a:cubicBezTo>
                        <a:cubicBezTo>
                          <a:pt x="179029" y="5274"/>
                          <a:pt x="179813" y="9291"/>
                          <a:pt x="180975" y="11906"/>
                        </a:cubicBezTo>
                        <a:cubicBezTo>
                          <a:pt x="189327" y="30698"/>
                          <a:pt x="180031" y="22390"/>
                          <a:pt x="192882" y="30956"/>
                        </a:cubicBezTo>
                        <a:cubicBezTo>
                          <a:pt x="193676" y="33337"/>
                          <a:pt x="193695" y="36140"/>
                          <a:pt x="195263" y="38100"/>
                        </a:cubicBezTo>
                        <a:cubicBezTo>
                          <a:pt x="199373" y="43237"/>
                          <a:pt x="206214" y="43814"/>
                          <a:pt x="211932" y="45244"/>
                        </a:cubicBezTo>
                        <a:cubicBezTo>
                          <a:pt x="215901" y="47625"/>
                          <a:pt x="219609" y="50507"/>
                          <a:pt x="223838" y="52387"/>
                        </a:cubicBezTo>
                        <a:cubicBezTo>
                          <a:pt x="242773" y="60802"/>
                          <a:pt x="291055" y="47924"/>
                          <a:pt x="292894" y="47625"/>
                        </a:cubicBezTo>
                        <a:cubicBezTo>
                          <a:pt x="307340" y="45273"/>
                          <a:pt x="321331" y="40573"/>
                          <a:pt x="335757" y="38100"/>
                        </a:cubicBezTo>
                        <a:cubicBezTo>
                          <a:pt x="363923" y="33271"/>
                          <a:pt x="388282" y="32629"/>
                          <a:pt x="416719" y="30956"/>
                        </a:cubicBezTo>
                        <a:cubicBezTo>
                          <a:pt x="427832" y="29369"/>
                          <a:pt x="438851" y="26853"/>
                          <a:pt x="450057" y="26194"/>
                        </a:cubicBezTo>
                        <a:cubicBezTo>
                          <a:pt x="616220" y="16420"/>
                          <a:pt x="530049" y="29529"/>
                          <a:pt x="607219" y="16669"/>
                        </a:cubicBezTo>
                        <a:cubicBezTo>
                          <a:pt x="613569" y="14288"/>
                          <a:pt x="619835" y="11670"/>
                          <a:pt x="626269" y="9525"/>
                        </a:cubicBezTo>
                        <a:cubicBezTo>
                          <a:pt x="629374" y="8490"/>
                          <a:pt x="632786" y="8433"/>
                          <a:pt x="635794" y="7144"/>
                        </a:cubicBezTo>
                        <a:cubicBezTo>
                          <a:pt x="640506" y="5125"/>
                          <a:pt x="642234" y="3085"/>
                          <a:pt x="645319" y="0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36" name="Freeform: Shape 42">
                    <a:extLst>
                      <a:ext uri="{FF2B5EF4-FFF2-40B4-BE49-F238E27FC236}">
                        <a16:creationId xmlns:a16="http://schemas.microsoft.com/office/drawing/2014/main" id="{2EBAF11A-7643-AAE6-D2B3-4A6042BB5279}"/>
                      </a:ext>
                    </a:extLst>
                  </p:cNvPr>
                  <p:cNvSpPr/>
                  <p:nvPr/>
                </p:nvSpPr>
                <p:spPr>
                  <a:xfrm>
                    <a:off x="3376613" y="3708282"/>
                    <a:ext cx="1421606" cy="80963"/>
                  </a:xfrm>
                  <a:custGeom>
                    <a:avLst/>
                    <a:gdLst>
                      <a:gd name="connsiteX0" fmla="*/ 0 w 1421606"/>
                      <a:gd name="connsiteY0" fmla="*/ 45244 h 80963"/>
                      <a:gd name="connsiteX1" fmla="*/ 11906 w 1421606"/>
                      <a:gd name="connsiteY1" fmla="*/ 47625 h 80963"/>
                      <a:gd name="connsiteX2" fmla="*/ 21431 w 1421606"/>
                      <a:gd name="connsiteY2" fmla="*/ 52388 h 80963"/>
                      <a:gd name="connsiteX3" fmla="*/ 42862 w 1421606"/>
                      <a:gd name="connsiteY3" fmla="*/ 59532 h 80963"/>
                      <a:gd name="connsiteX4" fmla="*/ 83343 w 1421606"/>
                      <a:gd name="connsiteY4" fmla="*/ 57150 h 80963"/>
                      <a:gd name="connsiteX5" fmla="*/ 90487 w 1421606"/>
                      <a:gd name="connsiteY5" fmla="*/ 47625 h 80963"/>
                      <a:gd name="connsiteX6" fmla="*/ 104775 w 1421606"/>
                      <a:gd name="connsiteY6" fmla="*/ 38100 h 80963"/>
                      <a:gd name="connsiteX7" fmla="*/ 114300 w 1421606"/>
                      <a:gd name="connsiteY7" fmla="*/ 30957 h 80963"/>
                      <a:gd name="connsiteX8" fmla="*/ 123825 w 1421606"/>
                      <a:gd name="connsiteY8" fmla="*/ 21432 h 80963"/>
                      <a:gd name="connsiteX9" fmla="*/ 133350 w 1421606"/>
                      <a:gd name="connsiteY9" fmla="*/ 16669 h 80963"/>
                      <a:gd name="connsiteX10" fmla="*/ 157162 w 1421606"/>
                      <a:gd name="connsiteY10" fmla="*/ 0 h 80963"/>
                      <a:gd name="connsiteX11" fmla="*/ 178593 w 1421606"/>
                      <a:gd name="connsiteY11" fmla="*/ 2382 h 80963"/>
                      <a:gd name="connsiteX12" fmla="*/ 192881 w 1421606"/>
                      <a:gd name="connsiteY12" fmla="*/ 11907 h 80963"/>
                      <a:gd name="connsiteX13" fmla="*/ 223837 w 1421606"/>
                      <a:gd name="connsiteY13" fmla="*/ 30957 h 80963"/>
                      <a:gd name="connsiteX14" fmla="*/ 235743 w 1421606"/>
                      <a:gd name="connsiteY14" fmla="*/ 42863 h 80963"/>
                      <a:gd name="connsiteX15" fmla="*/ 254793 w 1421606"/>
                      <a:gd name="connsiteY15" fmla="*/ 47625 h 80963"/>
                      <a:gd name="connsiteX16" fmla="*/ 283368 w 1421606"/>
                      <a:gd name="connsiteY16" fmla="*/ 42863 h 80963"/>
                      <a:gd name="connsiteX17" fmla="*/ 302418 w 1421606"/>
                      <a:gd name="connsiteY17" fmla="*/ 30957 h 80963"/>
                      <a:gd name="connsiteX18" fmla="*/ 321468 w 1421606"/>
                      <a:gd name="connsiteY18" fmla="*/ 21432 h 80963"/>
                      <a:gd name="connsiteX19" fmla="*/ 335756 w 1421606"/>
                      <a:gd name="connsiteY19" fmla="*/ 16669 h 80963"/>
                      <a:gd name="connsiteX20" fmla="*/ 340518 w 1421606"/>
                      <a:gd name="connsiteY20" fmla="*/ 23813 h 80963"/>
                      <a:gd name="connsiteX21" fmla="*/ 359568 w 1421606"/>
                      <a:gd name="connsiteY21" fmla="*/ 40482 h 80963"/>
                      <a:gd name="connsiteX22" fmla="*/ 369093 w 1421606"/>
                      <a:gd name="connsiteY22" fmla="*/ 45244 h 80963"/>
                      <a:gd name="connsiteX23" fmla="*/ 381000 w 1421606"/>
                      <a:gd name="connsiteY23" fmla="*/ 52388 h 80963"/>
                      <a:gd name="connsiteX24" fmla="*/ 447675 w 1421606"/>
                      <a:gd name="connsiteY24" fmla="*/ 54769 h 80963"/>
                      <a:gd name="connsiteX25" fmla="*/ 457200 w 1421606"/>
                      <a:gd name="connsiteY25" fmla="*/ 59532 h 80963"/>
                      <a:gd name="connsiteX26" fmla="*/ 471487 w 1421606"/>
                      <a:gd name="connsiteY26" fmla="*/ 61913 h 80963"/>
                      <a:gd name="connsiteX27" fmla="*/ 481012 w 1421606"/>
                      <a:gd name="connsiteY27" fmla="*/ 69057 h 80963"/>
                      <a:gd name="connsiteX28" fmla="*/ 490537 w 1421606"/>
                      <a:gd name="connsiteY28" fmla="*/ 71438 h 80963"/>
                      <a:gd name="connsiteX29" fmla="*/ 500062 w 1421606"/>
                      <a:gd name="connsiteY29" fmla="*/ 76200 h 80963"/>
                      <a:gd name="connsiteX30" fmla="*/ 511968 w 1421606"/>
                      <a:gd name="connsiteY30" fmla="*/ 80963 h 80963"/>
                      <a:gd name="connsiteX31" fmla="*/ 688181 w 1421606"/>
                      <a:gd name="connsiteY31" fmla="*/ 80963 h 80963"/>
                      <a:gd name="connsiteX32" fmla="*/ 823912 w 1421606"/>
                      <a:gd name="connsiteY32" fmla="*/ 78582 h 80963"/>
                      <a:gd name="connsiteX33" fmla="*/ 845343 w 1421606"/>
                      <a:gd name="connsiteY33" fmla="*/ 69057 h 80963"/>
                      <a:gd name="connsiteX34" fmla="*/ 864393 w 1421606"/>
                      <a:gd name="connsiteY34" fmla="*/ 59532 h 80963"/>
                      <a:gd name="connsiteX35" fmla="*/ 878681 w 1421606"/>
                      <a:gd name="connsiteY35" fmla="*/ 47625 h 80963"/>
                      <a:gd name="connsiteX36" fmla="*/ 883443 w 1421606"/>
                      <a:gd name="connsiteY36" fmla="*/ 40482 h 80963"/>
                      <a:gd name="connsiteX37" fmla="*/ 926306 w 1421606"/>
                      <a:gd name="connsiteY37" fmla="*/ 33338 h 80963"/>
                      <a:gd name="connsiteX38" fmla="*/ 962025 w 1421606"/>
                      <a:gd name="connsiteY38" fmla="*/ 35719 h 80963"/>
                      <a:gd name="connsiteX39" fmla="*/ 969168 w 1421606"/>
                      <a:gd name="connsiteY39" fmla="*/ 40482 h 80963"/>
                      <a:gd name="connsiteX40" fmla="*/ 1140618 w 1421606"/>
                      <a:gd name="connsiteY40" fmla="*/ 42863 h 80963"/>
                      <a:gd name="connsiteX41" fmla="*/ 1154906 w 1421606"/>
                      <a:gd name="connsiteY41" fmla="*/ 45244 h 80963"/>
                      <a:gd name="connsiteX42" fmla="*/ 1173956 w 1421606"/>
                      <a:gd name="connsiteY42" fmla="*/ 50007 h 80963"/>
                      <a:gd name="connsiteX43" fmla="*/ 1212056 w 1421606"/>
                      <a:gd name="connsiteY43" fmla="*/ 54769 h 80963"/>
                      <a:gd name="connsiteX44" fmla="*/ 1226343 w 1421606"/>
                      <a:gd name="connsiteY44" fmla="*/ 57150 h 80963"/>
                      <a:gd name="connsiteX45" fmla="*/ 1276350 w 1421606"/>
                      <a:gd name="connsiteY45" fmla="*/ 64294 h 80963"/>
                      <a:gd name="connsiteX46" fmla="*/ 1373981 w 1421606"/>
                      <a:gd name="connsiteY46" fmla="*/ 59532 h 80963"/>
                      <a:gd name="connsiteX47" fmla="*/ 1400175 w 1421606"/>
                      <a:gd name="connsiteY47" fmla="*/ 54769 h 80963"/>
                      <a:gd name="connsiteX48" fmla="*/ 1414462 w 1421606"/>
                      <a:gd name="connsiteY48" fmla="*/ 50007 h 80963"/>
                      <a:gd name="connsiteX49" fmla="*/ 1421606 w 1421606"/>
                      <a:gd name="connsiteY49" fmla="*/ 47625 h 8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</a:cxnLst>
                    <a:rect l="l" t="t" r="r" b="b"/>
                    <a:pathLst>
                      <a:path w="1421606" h="80963">
                        <a:moveTo>
                          <a:pt x="0" y="45244"/>
                        </a:moveTo>
                        <a:cubicBezTo>
                          <a:pt x="3969" y="46038"/>
                          <a:pt x="8066" y="46345"/>
                          <a:pt x="11906" y="47625"/>
                        </a:cubicBezTo>
                        <a:cubicBezTo>
                          <a:pt x="15274" y="48748"/>
                          <a:pt x="18187" y="50946"/>
                          <a:pt x="21431" y="52388"/>
                        </a:cubicBezTo>
                        <a:cubicBezTo>
                          <a:pt x="32956" y="57510"/>
                          <a:pt x="31809" y="56768"/>
                          <a:pt x="42862" y="59532"/>
                        </a:cubicBezTo>
                        <a:cubicBezTo>
                          <a:pt x="56356" y="58738"/>
                          <a:pt x="70230" y="60429"/>
                          <a:pt x="83343" y="57150"/>
                        </a:cubicBezTo>
                        <a:cubicBezTo>
                          <a:pt x="87193" y="56187"/>
                          <a:pt x="87521" y="50262"/>
                          <a:pt x="90487" y="47625"/>
                        </a:cubicBezTo>
                        <a:cubicBezTo>
                          <a:pt x="94765" y="43822"/>
                          <a:pt x="100196" y="41534"/>
                          <a:pt x="104775" y="38100"/>
                        </a:cubicBezTo>
                        <a:cubicBezTo>
                          <a:pt x="107950" y="35719"/>
                          <a:pt x="111313" y="33570"/>
                          <a:pt x="114300" y="30957"/>
                        </a:cubicBezTo>
                        <a:cubicBezTo>
                          <a:pt x="117679" y="28000"/>
                          <a:pt x="120233" y="24126"/>
                          <a:pt x="123825" y="21432"/>
                        </a:cubicBezTo>
                        <a:cubicBezTo>
                          <a:pt x="126665" y="19302"/>
                          <a:pt x="130306" y="18495"/>
                          <a:pt x="133350" y="16669"/>
                        </a:cubicBezTo>
                        <a:cubicBezTo>
                          <a:pt x="143123" y="10805"/>
                          <a:pt x="148478" y="6513"/>
                          <a:pt x="157162" y="0"/>
                        </a:cubicBezTo>
                        <a:cubicBezTo>
                          <a:pt x="164306" y="794"/>
                          <a:pt x="171774" y="109"/>
                          <a:pt x="178593" y="2382"/>
                        </a:cubicBezTo>
                        <a:cubicBezTo>
                          <a:pt x="184023" y="4192"/>
                          <a:pt x="187856" y="9166"/>
                          <a:pt x="192881" y="11907"/>
                        </a:cubicBezTo>
                        <a:cubicBezTo>
                          <a:pt x="211672" y="22156"/>
                          <a:pt x="202269" y="9389"/>
                          <a:pt x="223837" y="30957"/>
                        </a:cubicBezTo>
                        <a:cubicBezTo>
                          <a:pt x="227806" y="34926"/>
                          <a:pt x="230801" y="40202"/>
                          <a:pt x="235743" y="42863"/>
                        </a:cubicBezTo>
                        <a:cubicBezTo>
                          <a:pt x="241506" y="45966"/>
                          <a:pt x="254793" y="47625"/>
                          <a:pt x="254793" y="47625"/>
                        </a:cubicBezTo>
                        <a:cubicBezTo>
                          <a:pt x="259192" y="47136"/>
                          <a:pt x="276224" y="46760"/>
                          <a:pt x="283368" y="42863"/>
                        </a:cubicBezTo>
                        <a:cubicBezTo>
                          <a:pt x="289942" y="39277"/>
                          <a:pt x="295891" y="34628"/>
                          <a:pt x="302418" y="30957"/>
                        </a:cubicBezTo>
                        <a:cubicBezTo>
                          <a:pt x="308606" y="27476"/>
                          <a:pt x="314733" y="23677"/>
                          <a:pt x="321468" y="21432"/>
                        </a:cubicBezTo>
                        <a:lnTo>
                          <a:pt x="335756" y="16669"/>
                        </a:lnTo>
                        <a:cubicBezTo>
                          <a:pt x="337343" y="19050"/>
                          <a:pt x="338686" y="21614"/>
                          <a:pt x="340518" y="23813"/>
                        </a:cubicBezTo>
                        <a:cubicBezTo>
                          <a:pt x="344820" y="28976"/>
                          <a:pt x="354745" y="37266"/>
                          <a:pt x="359568" y="40482"/>
                        </a:cubicBezTo>
                        <a:cubicBezTo>
                          <a:pt x="362522" y="42451"/>
                          <a:pt x="365990" y="43520"/>
                          <a:pt x="369093" y="45244"/>
                        </a:cubicBezTo>
                        <a:cubicBezTo>
                          <a:pt x="373139" y="47492"/>
                          <a:pt x="376405" y="51831"/>
                          <a:pt x="381000" y="52388"/>
                        </a:cubicBezTo>
                        <a:cubicBezTo>
                          <a:pt x="403078" y="55064"/>
                          <a:pt x="425450" y="53975"/>
                          <a:pt x="447675" y="54769"/>
                        </a:cubicBezTo>
                        <a:cubicBezTo>
                          <a:pt x="450850" y="56357"/>
                          <a:pt x="453800" y="58512"/>
                          <a:pt x="457200" y="59532"/>
                        </a:cubicBezTo>
                        <a:cubicBezTo>
                          <a:pt x="461824" y="60919"/>
                          <a:pt x="467004" y="60120"/>
                          <a:pt x="471487" y="61913"/>
                        </a:cubicBezTo>
                        <a:cubicBezTo>
                          <a:pt x="475172" y="63387"/>
                          <a:pt x="477462" y="67282"/>
                          <a:pt x="481012" y="69057"/>
                        </a:cubicBezTo>
                        <a:cubicBezTo>
                          <a:pt x="483939" y="70521"/>
                          <a:pt x="487473" y="70289"/>
                          <a:pt x="490537" y="71438"/>
                        </a:cubicBezTo>
                        <a:cubicBezTo>
                          <a:pt x="493861" y="72684"/>
                          <a:pt x="496818" y="74758"/>
                          <a:pt x="500062" y="76200"/>
                        </a:cubicBezTo>
                        <a:cubicBezTo>
                          <a:pt x="503968" y="77936"/>
                          <a:pt x="507999" y="79375"/>
                          <a:pt x="511968" y="80963"/>
                        </a:cubicBezTo>
                        <a:cubicBezTo>
                          <a:pt x="630910" y="75557"/>
                          <a:pt x="487096" y="80963"/>
                          <a:pt x="688181" y="80963"/>
                        </a:cubicBezTo>
                        <a:cubicBezTo>
                          <a:pt x="733432" y="80963"/>
                          <a:pt x="778668" y="79376"/>
                          <a:pt x="823912" y="78582"/>
                        </a:cubicBezTo>
                        <a:cubicBezTo>
                          <a:pt x="842089" y="74036"/>
                          <a:pt x="824745" y="79356"/>
                          <a:pt x="845343" y="69057"/>
                        </a:cubicBezTo>
                        <a:cubicBezTo>
                          <a:pt x="856282" y="63588"/>
                          <a:pt x="856120" y="66427"/>
                          <a:pt x="864393" y="59532"/>
                        </a:cubicBezTo>
                        <a:cubicBezTo>
                          <a:pt x="882730" y="44251"/>
                          <a:pt x="860943" y="59451"/>
                          <a:pt x="878681" y="47625"/>
                        </a:cubicBezTo>
                        <a:cubicBezTo>
                          <a:pt x="880268" y="45244"/>
                          <a:pt x="880802" y="41583"/>
                          <a:pt x="883443" y="40482"/>
                        </a:cubicBezTo>
                        <a:cubicBezTo>
                          <a:pt x="891183" y="37257"/>
                          <a:pt x="916891" y="34515"/>
                          <a:pt x="926306" y="33338"/>
                        </a:cubicBezTo>
                        <a:cubicBezTo>
                          <a:pt x="938212" y="34132"/>
                          <a:pt x="950255" y="33757"/>
                          <a:pt x="962025" y="35719"/>
                        </a:cubicBezTo>
                        <a:cubicBezTo>
                          <a:pt x="964848" y="36189"/>
                          <a:pt x="966308" y="40368"/>
                          <a:pt x="969168" y="40482"/>
                        </a:cubicBezTo>
                        <a:cubicBezTo>
                          <a:pt x="1026278" y="42766"/>
                          <a:pt x="1083468" y="42069"/>
                          <a:pt x="1140618" y="42863"/>
                        </a:cubicBezTo>
                        <a:cubicBezTo>
                          <a:pt x="1145381" y="43657"/>
                          <a:pt x="1150185" y="44232"/>
                          <a:pt x="1154906" y="45244"/>
                        </a:cubicBezTo>
                        <a:cubicBezTo>
                          <a:pt x="1161306" y="46615"/>
                          <a:pt x="1167500" y="48931"/>
                          <a:pt x="1173956" y="50007"/>
                        </a:cubicBezTo>
                        <a:cubicBezTo>
                          <a:pt x="1186581" y="52111"/>
                          <a:pt x="1199431" y="52665"/>
                          <a:pt x="1212056" y="54769"/>
                        </a:cubicBezTo>
                        <a:lnTo>
                          <a:pt x="1226343" y="57150"/>
                        </a:lnTo>
                        <a:lnTo>
                          <a:pt x="1276350" y="64294"/>
                        </a:lnTo>
                        <a:cubicBezTo>
                          <a:pt x="1323764" y="62812"/>
                          <a:pt x="1337467" y="64401"/>
                          <a:pt x="1373981" y="59532"/>
                        </a:cubicBezTo>
                        <a:cubicBezTo>
                          <a:pt x="1377522" y="59060"/>
                          <a:pt x="1395890" y="55938"/>
                          <a:pt x="1400175" y="54769"/>
                        </a:cubicBezTo>
                        <a:cubicBezTo>
                          <a:pt x="1405018" y="53448"/>
                          <a:pt x="1409700" y="51594"/>
                          <a:pt x="1414462" y="50007"/>
                        </a:cubicBezTo>
                        <a:lnTo>
                          <a:pt x="1421606" y="47625"/>
                        </a:ln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</p:grpSp>
          </p:grp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A289B4A4-7968-043A-37B6-6C5CAE4BACE5}"/>
                </a:ext>
              </a:extLst>
            </p:cNvPr>
            <p:cNvGrpSpPr/>
            <p:nvPr/>
          </p:nvGrpSpPr>
          <p:grpSpPr>
            <a:xfrm>
              <a:off x="892252" y="4671220"/>
              <a:ext cx="369106" cy="508582"/>
              <a:chOff x="3059641" y="3542576"/>
              <a:chExt cx="708320" cy="880807"/>
            </a:xfrm>
          </p:grpSpPr>
          <p:sp>
            <p:nvSpPr>
              <p:cNvPr id="152" name="Freeform: Shape 73">
                <a:extLst>
                  <a:ext uri="{FF2B5EF4-FFF2-40B4-BE49-F238E27FC236}">
                    <a16:creationId xmlns:a16="http://schemas.microsoft.com/office/drawing/2014/main" id="{08334FD3-FD49-74EE-8054-1558B7AC468C}"/>
                  </a:ext>
                </a:extLst>
              </p:cNvPr>
              <p:cNvSpPr/>
              <p:nvPr/>
            </p:nvSpPr>
            <p:spPr>
              <a:xfrm>
                <a:off x="3195233" y="3543528"/>
                <a:ext cx="572645" cy="756576"/>
              </a:xfrm>
              <a:custGeom>
                <a:avLst/>
                <a:gdLst>
                  <a:gd name="connsiteX0" fmla="*/ 22034 w 1434233"/>
                  <a:gd name="connsiteY0" fmla="*/ 0 h 1894901"/>
                  <a:gd name="connsiteX1" fmla="*/ 484743 w 1434233"/>
                  <a:gd name="connsiteY1" fmla="*/ 11016 h 1894901"/>
                  <a:gd name="connsiteX2" fmla="*/ 1013552 w 1434233"/>
                  <a:gd name="connsiteY2" fmla="*/ 33050 h 1894901"/>
                  <a:gd name="connsiteX3" fmla="*/ 1222873 w 1434233"/>
                  <a:gd name="connsiteY3" fmla="*/ 77118 h 1894901"/>
                  <a:gd name="connsiteX4" fmla="*/ 1299991 w 1434233"/>
                  <a:gd name="connsiteY4" fmla="*/ 88134 h 1894901"/>
                  <a:gd name="connsiteX5" fmla="*/ 1333041 w 1434233"/>
                  <a:gd name="connsiteY5" fmla="*/ 99151 h 1894901"/>
                  <a:gd name="connsiteX6" fmla="*/ 1344058 w 1434233"/>
                  <a:gd name="connsiteY6" fmla="*/ 132202 h 1894901"/>
                  <a:gd name="connsiteX7" fmla="*/ 1366092 w 1434233"/>
                  <a:gd name="connsiteY7" fmla="*/ 165253 h 1894901"/>
                  <a:gd name="connsiteX8" fmla="*/ 1377109 w 1434233"/>
                  <a:gd name="connsiteY8" fmla="*/ 198303 h 1894901"/>
                  <a:gd name="connsiteX9" fmla="*/ 1410159 w 1434233"/>
                  <a:gd name="connsiteY9" fmla="*/ 220337 h 1894901"/>
                  <a:gd name="connsiteX10" fmla="*/ 1421176 w 1434233"/>
                  <a:gd name="connsiteY10" fmla="*/ 892366 h 1894901"/>
                  <a:gd name="connsiteX11" fmla="*/ 1421176 w 1434233"/>
                  <a:gd name="connsiteY11" fmla="*/ 1520327 h 1894901"/>
                  <a:gd name="connsiteX12" fmla="*/ 1410159 w 1434233"/>
                  <a:gd name="connsiteY12" fmla="*/ 1586428 h 1894901"/>
                  <a:gd name="connsiteX13" fmla="*/ 1388126 w 1434233"/>
                  <a:gd name="connsiteY13" fmla="*/ 1784732 h 1894901"/>
                  <a:gd name="connsiteX14" fmla="*/ 1322024 w 1434233"/>
                  <a:gd name="connsiteY14" fmla="*/ 1806766 h 1894901"/>
                  <a:gd name="connsiteX15" fmla="*/ 1288974 w 1434233"/>
                  <a:gd name="connsiteY15" fmla="*/ 1817783 h 1894901"/>
                  <a:gd name="connsiteX16" fmla="*/ 1211856 w 1434233"/>
                  <a:gd name="connsiteY16" fmla="*/ 1839816 h 1894901"/>
                  <a:gd name="connsiteX17" fmla="*/ 1145755 w 1434233"/>
                  <a:gd name="connsiteY17" fmla="*/ 1850833 h 1894901"/>
                  <a:gd name="connsiteX18" fmla="*/ 1079653 w 1434233"/>
                  <a:gd name="connsiteY18" fmla="*/ 1872867 h 1894901"/>
                  <a:gd name="connsiteX19" fmla="*/ 1002535 w 1434233"/>
                  <a:gd name="connsiteY19" fmla="*/ 1894901 h 1894901"/>
                  <a:gd name="connsiteX20" fmla="*/ 242371 w 1434233"/>
                  <a:gd name="connsiteY20" fmla="*/ 1872867 h 1894901"/>
                  <a:gd name="connsiteX21" fmla="*/ 198304 w 1434233"/>
                  <a:gd name="connsiteY21" fmla="*/ 1861850 h 1894901"/>
                  <a:gd name="connsiteX22" fmla="*/ 143220 w 1434233"/>
                  <a:gd name="connsiteY22" fmla="*/ 1850833 h 1894901"/>
                  <a:gd name="connsiteX23" fmla="*/ 110169 w 1434233"/>
                  <a:gd name="connsiteY23" fmla="*/ 1839816 h 1894901"/>
                  <a:gd name="connsiteX24" fmla="*/ 66102 w 1434233"/>
                  <a:gd name="connsiteY24" fmla="*/ 1828800 h 1894901"/>
                  <a:gd name="connsiteX25" fmla="*/ 33051 w 1434233"/>
                  <a:gd name="connsiteY25" fmla="*/ 1795749 h 1894901"/>
                  <a:gd name="connsiteX26" fmla="*/ 11017 w 1434233"/>
                  <a:gd name="connsiteY26" fmla="*/ 1729648 h 1894901"/>
                  <a:gd name="connsiteX27" fmla="*/ 0 w 1434233"/>
                  <a:gd name="connsiteY27" fmla="*/ 1156771 h 1894901"/>
                  <a:gd name="connsiteX28" fmla="*/ 11017 w 1434233"/>
                  <a:gd name="connsiteY28" fmla="*/ 528809 h 1894901"/>
                  <a:gd name="connsiteX29" fmla="*/ 33051 w 1434233"/>
                  <a:gd name="connsiteY29" fmla="*/ 330506 h 1894901"/>
                  <a:gd name="connsiteX30" fmla="*/ 44068 w 1434233"/>
                  <a:gd name="connsiteY30" fmla="*/ 143219 h 1894901"/>
                  <a:gd name="connsiteX31" fmla="*/ 55085 w 1434233"/>
                  <a:gd name="connsiteY31" fmla="*/ 33050 h 1894901"/>
                  <a:gd name="connsiteX32" fmla="*/ 110169 w 1434233"/>
                  <a:gd name="connsiteY32" fmla="*/ 22033 h 1894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434233" h="1894901">
                    <a:moveTo>
                      <a:pt x="22034" y="0"/>
                    </a:moveTo>
                    <a:lnTo>
                      <a:pt x="484743" y="11016"/>
                    </a:lnTo>
                    <a:cubicBezTo>
                      <a:pt x="602359" y="13994"/>
                      <a:pt x="855643" y="12453"/>
                      <a:pt x="1013552" y="33050"/>
                    </a:cubicBezTo>
                    <a:cubicBezTo>
                      <a:pt x="1274558" y="67095"/>
                      <a:pt x="1041501" y="38253"/>
                      <a:pt x="1222873" y="77118"/>
                    </a:cubicBezTo>
                    <a:cubicBezTo>
                      <a:pt x="1248264" y="82559"/>
                      <a:pt x="1274285" y="84462"/>
                      <a:pt x="1299991" y="88134"/>
                    </a:cubicBezTo>
                    <a:cubicBezTo>
                      <a:pt x="1311008" y="91806"/>
                      <a:pt x="1324830" y="90940"/>
                      <a:pt x="1333041" y="99151"/>
                    </a:cubicBezTo>
                    <a:cubicBezTo>
                      <a:pt x="1341252" y="107363"/>
                      <a:pt x="1338865" y="121815"/>
                      <a:pt x="1344058" y="132202"/>
                    </a:cubicBezTo>
                    <a:cubicBezTo>
                      <a:pt x="1349979" y="144045"/>
                      <a:pt x="1360170" y="153410"/>
                      <a:pt x="1366092" y="165253"/>
                    </a:cubicBezTo>
                    <a:cubicBezTo>
                      <a:pt x="1371285" y="175640"/>
                      <a:pt x="1369855" y="189235"/>
                      <a:pt x="1377109" y="198303"/>
                    </a:cubicBezTo>
                    <a:cubicBezTo>
                      <a:pt x="1385380" y="208642"/>
                      <a:pt x="1399142" y="212992"/>
                      <a:pt x="1410159" y="220337"/>
                    </a:cubicBezTo>
                    <a:cubicBezTo>
                      <a:pt x="1413831" y="444347"/>
                      <a:pt x="1415843" y="668390"/>
                      <a:pt x="1421176" y="892366"/>
                    </a:cubicBezTo>
                    <a:cubicBezTo>
                      <a:pt x="1430516" y="1284656"/>
                      <a:pt x="1445173" y="1040403"/>
                      <a:pt x="1421176" y="1520327"/>
                    </a:cubicBezTo>
                    <a:cubicBezTo>
                      <a:pt x="1420060" y="1542637"/>
                      <a:pt x="1412930" y="1564263"/>
                      <a:pt x="1410159" y="1586428"/>
                    </a:cubicBezTo>
                    <a:cubicBezTo>
                      <a:pt x="1401910" y="1652423"/>
                      <a:pt x="1412826" y="1722981"/>
                      <a:pt x="1388126" y="1784732"/>
                    </a:cubicBezTo>
                    <a:cubicBezTo>
                      <a:pt x="1379500" y="1806297"/>
                      <a:pt x="1344058" y="1799421"/>
                      <a:pt x="1322024" y="1806766"/>
                    </a:cubicBezTo>
                    <a:lnTo>
                      <a:pt x="1288974" y="1817783"/>
                    </a:lnTo>
                    <a:cubicBezTo>
                      <a:pt x="1257471" y="1828284"/>
                      <a:pt x="1246443" y="1832899"/>
                      <a:pt x="1211856" y="1839816"/>
                    </a:cubicBezTo>
                    <a:cubicBezTo>
                      <a:pt x="1189952" y="1844197"/>
                      <a:pt x="1167426" y="1845415"/>
                      <a:pt x="1145755" y="1850833"/>
                    </a:cubicBezTo>
                    <a:cubicBezTo>
                      <a:pt x="1123223" y="1856466"/>
                      <a:pt x="1102185" y="1867234"/>
                      <a:pt x="1079653" y="1872867"/>
                    </a:cubicBezTo>
                    <a:cubicBezTo>
                      <a:pt x="1024320" y="1886701"/>
                      <a:pt x="1049950" y="1879096"/>
                      <a:pt x="1002535" y="1894901"/>
                    </a:cubicBezTo>
                    <a:lnTo>
                      <a:pt x="242371" y="1872867"/>
                    </a:lnTo>
                    <a:cubicBezTo>
                      <a:pt x="227258" y="1871951"/>
                      <a:pt x="213085" y="1865135"/>
                      <a:pt x="198304" y="1861850"/>
                    </a:cubicBezTo>
                    <a:cubicBezTo>
                      <a:pt x="180025" y="1857788"/>
                      <a:pt x="161386" y="1855375"/>
                      <a:pt x="143220" y="1850833"/>
                    </a:cubicBezTo>
                    <a:cubicBezTo>
                      <a:pt x="131954" y="1848016"/>
                      <a:pt x="121335" y="1843006"/>
                      <a:pt x="110169" y="1839816"/>
                    </a:cubicBezTo>
                    <a:cubicBezTo>
                      <a:pt x="95611" y="1835657"/>
                      <a:pt x="80791" y="1832472"/>
                      <a:pt x="66102" y="1828800"/>
                    </a:cubicBezTo>
                    <a:cubicBezTo>
                      <a:pt x="55085" y="1817783"/>
                      <a:pt x="40618" y="1809369"/>
                      <a:pt x="33051" y="1795749"/>
                    </a:cubicBezTo>
                    <a:cubicBezTo>
                      <a:pt x="21772" y="1775446"/>
                      <a:pt x="11017" y="1729648"/>
                      <a:pt x="11017" y="1729648"/>
                    </a:cubicBezTo>
                    <a:cubicBezTo>
                      <a:pt x="7345" y="1538689"/>
                      <a:pt x="0" y="1347765"/>
                      <a:pt x="0" y="1156771"/>
                    </a:cubicBezTo>
                    <a:cubicBezTo>
                      <a:pt x="0" y="947418"/>
                      <a:pt x="4951" y="738074"/>
                      <a:pt x="11017" y="528809"/>
                    </a:cubicBezTo>
                    <a:cubicBezTo>
                      <a:pt x="13727" y="435319"/>
                      <a:pt x="19898" y="409426"/>
                      <a:pt x="33051" y="330506"/>
                    </a:cubicBezTo>
                    <a:cubicBezTo>
                      <a:pt x="36723" y="268077"/>
                      <a:pt x="39448" y="205585"/>
                      <a:pt x="44068" y="143219"/>
                    </a:cubicBezTo>
                    <a:cubicBezTo>
                      <a:pt x="46794" y="106414"/>
                      <a:pt x="37412" y="65450"/>
                      <a:pt x="55085" y="33050"/>
                    </a:cubicBezTo>
                    <a:cubicBezTo>
                      <a:pt x="64051" y="16611"/>
                      <a:pt x="110169" y="22033"/>
                      <a:pt x="110169" y="22033"/>
                    </a:cubicBezTo>
                  </a:path>
                </a:pathLst>
              </a:cu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99"/>
              </a:p>
            </p:txBody>
          </p: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73B9AF41-C2F9-EE7E-9A3E-03F3326210C6}"/>
                  </a:ext>
                </a:extLst>
              </p:cNvPr>
              <p:cNvGrpSpPr/>
              <p:nvPr/>
            </p:nvGrpSpPr>
            <p:grpSpPr>
              <a:xfrm>
                <a:off x="3059641" y="3542576"/>
                <a:ext cx="708320" cy="880807"/>
                <a:chOff x="1875187" y="2029403"/>
                <a:chExt cx="1774040" cy="2206047"/>
              </a:xfrm>
            </p:grpSpPr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473A08C9-4CA7-076B-37EB-040F0CCE3688}"/>
                    </a:ext>
                  </a:extLst>
                </p:cNvPr>
                <p:cNvGrpSpPr/>
                <p:nvPr/>
              </p:nvGrpSpPr>
              <p:grpSpPr>
                <a:xfrm>
                  <a:off x="2199084" y="2029403"/>
                  <a:ext cx="1450143" cy="1882478"/>
                  <a:chOff x="3116931" y="1770077"/>
                  <a:chExt cx="2248573" cy="2918947"/>
                </a:xfrm>
              </p:grpSpPr>
              <p:sp>
                <p:nvSpPr>
                  <p:cNvPr id="171" name="Freeform: Shape 59">
                    <a:extLst>
                      <a:ext uri="{FF2B5EF4-FFF2-40B4-BE49-F238E27FC236}">
                        <a16:creationId xmlns:a16="http://schemas.microsoft.com/office/drawing/2014/main" id="{83ACE2A7-F4B9-9944-53A1-4E7FB493362E}"/>
                      </a:ext>
                    </a:extLst>
                  </p:cNvPr>
                  <p:cNvSpPr/>
                  <p:nvPr/>
                </p:nvSpPr>
                <p:spPr>
                  <a:xfrm flipH="1">
                    <a:off x="3116931" y="1795244"/>
                    <a:ext cx="45719" cy="2816603"/>
                  </a:xfrm>
                  <a:custGeom>
                    <a:avLst/>
                    <a:gdLst>
                      <a:gd name="connsiteX0" fmla="*/ 41944 w 41944"/>
                      <a:gd name="connsiteY0" fmla="*/ 0 h 2432807"/>
                      <a:gd name="connsiteX1" fmla="*/ 0 w 41944"/>
                      <a:gd name="connsiteY1" fmla="*/ 2432807 h 243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944" h="2432807">
                        <a:moveTo>
                          <a:pt x="41944" y="0"/>
                        </a:moveTo>
                        <a:cubicBezTo>
                          <a:pt x="30759" y="962636"/>
                          <a:pt x="19574" y="1925273"/>
                          <a:pt x="0" y="243280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72" name="Freeform: Shape 60">
                    <a:extLst>
                      <a:ext uri="{FF2B5EF4-FFF2-40B4-BE49-F238E27FC236}">
                        <a16:creationId xmlns:a16="http://schemas.microsoft.com/office/drawing/2014/main" id="{C1F4F08C-9AAB-F2C7-DC3C-DB504E8314C8}"/>
                      </a:ext>
                    </a:extLst>
                  </p:cNvPr>
                  <p:cNvSpPr/>
                  <p:nvPr/>
                </p:nvSpPr>
                <p:spPr>
                  <a:xfrm>
                    <a:off x="3196206" y="1770077"/>
                    <a:ext cx="1749525" cy="65335"/>
                  </a:xfrm>
                  <a:custGeom>
                    <a:avLst/>
                    <a:gdLst>
                      <a:gd name="connsiteX0" fmla="*/ 0 w 2021746"/>
                      <a:gd name="connsiteY0" fmla="*/ 0 h 75501"/>
                      <a:gd name="connsiteX1" fmla="*/ 134223 w 2021746"/>
                      <a:gd name="connsiteY1" fmla="*/ 8389 h 75501"/>
                      <a:gd name="connsiteX2" fmla="*/ 243280 w 2021746"/>
                      <a:gd name="connsiteY2" fmla="*/ 41945 h 75501"/>
                      <a:gd name="connsiteX3" fmla="*/ 755009 w 2021746"/>
                      <a:gd name="connsiteY3" fmla="*/ 75501 h 75501"/>
                      <a:gd name="connsiteX4" fmla="*/ 1057012 w 2021746"/>
                      <a:gd name="connsiteY4" fmla="*/ 67112 h 75501"/>
                      <a:gd name="connsiteX5" fmla="*/ 1233181 w 2021746"/>
                      <a:gd name="connsiteY5" fmla="*/ 50334 h 75501"/>
                      <a:gd name="connsiteX6" fmla="*/ 1359016 w 2021746"/>
                      <a:gd name="connsiteY6" fmla="*/ 33556 h 75501"/>
                      <a:gd name="connsiteX7" fmla="*/ 2021746 w 2021746"/>
                      <a:gd name="connsiteY7" fmla="*/ 25167 h 7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021746" h="75501">
                        <a:moveTo>
                          <a:pt x="0" y="0"/>
                        </a:moveTo>
                        <a:cubicBezTo>
                          <a:pt x="44741" y="2796"/>
                          <a:pt x="90047" y="772"/>
                          <a:pt x="134223" y="8389"/>
                        </a:cubicBezTo>
                        <a:cubicBezTo>
                          <a:pt x="171704" y="14851"/>
                          <a:pt x="205466" y="37857"/>
                          <a:pt x="243280" y="41945"/>
                        </a:cubicBezTo>
                        <a:cubicBezTo>
                          <a:pt x="413232" y="60318"/>
                          <a:pt x="755009" y="75501"/>
                          <a:pt x="755009" y="75501"/>
                        </a:cubicBezTo>
                        <a:lnTo>
                          <a:pt x="1057012" y="67112"/>
                        </a:lnTo>
                        <a:cubicBezTo>
                          <a:pt x="1069654" y="66574"/>
                          <a:pt x="1216482" y="52338"/>
                          <a:pt x="1233181" y="50334"/>
                        </a:cubicBezTo>
                        <a:cubicBezTo>
                          <a:pt x="1275196" y="45292"/>
                          <a:pt x="1316722" y="34935"/>
                          <a:pt x="1359016" y="33556"/>
                        </a:cubicBezTo>
                        <a:cubicBezTo>
                          <a:pt x="1579826" y="26356"/>
                          <a:pt x="1800818" y="25167"/>
                          <a:pt x="2021746" y="2516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73" name="Freeform: Shape 61">
                    <a:extLst>
                      <a:ext uri="{FF2B5EF4-FFF2-40B4-BE49-F238E27FC236}">
                        <a16:creationId xmlns:a16="http://schemas.microsoft.com/office/drawing/2014/main" id="{D378513C-8BCB-0F7E-A672-E77E8A7FC6EE}"/>
                      </a:ext>
                    </a:extLst>
                  </p:cNvPr>
                  <p:cNvSpPr/>
                  <p:nvPr/>
                </p:nvSpPr>
                <p:spPr>
                  <a:xfrm>
                    <a:off x="5025005" y="1812022"/>
                    <a:ext cx="327916" cy="293615"/>
                  </a:xfrm>
                  <a:custGeom>
                    <a:avLst/>
                    <a:gdLst>
                      <a:gd name="connsiteX0" fmla="*/ 0 w 327916"/>
                      <a:gd name="connsiteY0" fmla="*/ 0 h 293615"/>
                      <a:gd name="connsiteX1" fmla="*/ 226503 w 327916"/>
                      <a:gd name="connsiteY1" fmla="*/ 201336 h 293615"/>
                      <a:gd name="connsiteX2" fmla="*/ 251670 w 327916"/>
                      <a:gd name="connsiteY2" fmla="*/ 218114 h 293615"/>
                      <a:gd name="connsiteX3" fmla="*/ 268448 w 327916"/>
                      <a:gd name="connsiteY3" fmla="*/ 243281 h 293615"/>
                      <a:gd name="connsiteX4" fmla="*/ 327171 w 327916"/>
                      <a:gd name="connsiteY4" fmla="*/ 285226 h 293615"/>
                      <a:gd name="connsiteX5" fmla="*/ 327171 w 327916"/>
                      <a:gd name="connsiteY5" fmla="*/ 293615 h 293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27916" h="293615">
                        <a:moveTo>
                          <a:pt x="0" y="0"/>
                        </a:moveTo>
                        <a:cubicBezTo>
                          <a:pt x="75501" y="67112"/>
                          <a:pt x="150166" y="135177"/>
                          <a:pt x="226503" y="201336"/>
                        </a:cubicBezTo>
                        <a:cubicBezTo>
                          <a:pt x="234122" y="207939"/>
                          <a:pt x="244541" y="210985"/>
                          <a:pt x="251670" y="218114"/>
                        </a:cubicBezTo>
                        <a:cubicBezTo>
                          <a:pt x="258799" y="225243"/>
                          <a:pt x="260703" y="236826"/>
                          <a:pt x="268448" y="243281"/>
                        </a:cubicBezTo>
                        <a:cubicBezTo>
                          <a:pt x="318161" y="284708"/>
                          <a:pt x="287901" y="232865"/>
                          <a:pt x="327171" y="285226"/>
                        </a:cubicBezTo>
                        <a:cubicBezTo>
                          <a:pt x="328849" y="287463"/>
                          <a:pt x="327171" y="290819"/>
                          <a:pt x="327171" y="293615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74" name="Freeform: Shape 62">
                    <a:extLst>
                      <a:ext uri="{FF2B5EF4-FFF2-40B4-BE49-F238E27FC236}">
                        <a16:creationId xmlns:a16="http://schemas.microsoft.com/office/drawing/2014/main" id="{E153C254-5B18-90DC-4E4E-D2CB8A9BABFE}"/>
                      </a:ext>
                    </a:extLst>
                  </p:cNvPr>
                  <p:cNvSpPr/>
                  <p:nvPr/>
                </p:nvSpPr>
                <p:spPr>
                  <a:xfrm>
                    <a:off x="5323560" y="2179040"/>
                    <a:ext cx="41944" cy="2432807"/>
                  </a:xfrm>
                  <a:custGeom>
                    <a:avLst/>
                    <a:gdLst>
                      <a:gd name="connsiteX0" fmla="*/ 41944 w 41944"/>
                      <a:gd name="connsiteY0" fmla="*/ 0 h 2432807"/>
                      <a:gd name="connsiteX1" fmla="*/ 0 w 41944"/>
                      <a:gd name="connsiteY1" fmla="*/ 2432807 h 243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944" h="2432807">
                        <a:moveTo>
                          <a:pt x="41944" y="0"/>
                        </a:moveTo>
                        <a:cubicBezTo>
                          <a:pt x="30759" y="962636"/>
                          <a:pt x="19574" y="1925273"/>
                          <a:pt x="0" y="243280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75" name="Freeform: Shape 63">
                    <a:extLst>
                      <a:ext uri="{FF2B5EF4-FFF2-40B4-BE49-F238E27FC236}">
                        <a16:creationId xmlns:a16="http://schemas.microsoft.com/office/drawing/2014/main" id="{153413DE-4433-98A5-48A3-AD794D44E406}"/>
                      </a:ext>
                    </a:extLst>
                  </p:cNvPr>
                  <p:cNvSpPr/>
                  <p:nvPr/>
                </p:nvSpPr>
                <p:spPr>
                  <a:xfrm flipV="1">
                    <a:off x="3212564" y="4611847"/>
                    <a:ext cx="2061082" cy="77177"/>
                  </a:xfrm>
                  <a:custGeom>
                    <a:avLst/>
                    <a:gdLst>
                      <a:gd name="connsiteX0" fmla="*/ 0 w 2382473"/>
                      <a:gd name="connsiteY0" fmla="*/ 50334 h 50334"/>
                      <a:gd name="connsiteX1" fmla="*/ 453005 w 2382473"/>
                      <a:gd name="connsiteY1" fmla="*/ 41945 h 50334"/>
                      <a:gd name="connsiteX2" fmla="*/ 696286 w 2382473"/>
                      <a:gd name="connsiteY2" fmla="*/ 25167 h 50334"/>
                      <a:gd name="connsiteX3" fmla="*/ 746620 w 2382473"/>
                      <a:gd name="connsiteY3" fmla="*/ 16778 h 50334"/>
                      <a:gd name="connsiteX4" fmla="*/ 1174458 w 2382473"/>
                      <a:gd name="connsiteY4" fmla="*/ 8389 h 50334"/>
                      <a:gd name="connsiteX5" fmla="*/ 1526796 w 2382473"/>
                      <a:gd name="connsiteY5" fmla="*/ 0 h 50334"/>
                      <a:gd name="connsiteX6" fmla="*/ 1996579 w 2382473"/>
                      <a:gd name="connsiteY6" fmla="*/ 8389 h 50334"/>
                      <a:gd name="connsiteX7" fmla="*/ 2248249 w 2382473"/>
                      <a:gd name="connsiteY7" fmla="*/ 16778 h 50334"/>
                      <a:gd name="connsiteX8" fmla="*/ 2382473 w 2382473"/>
                      <a:gd name="connsiteY8" fmla="*/ 25167 h 50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382473" h="50334">
                        <a:moveTo>
                          <a:pt x="0" y="50334"/>
                        </a:moveTo>
                        <a:lnTo>
                          <a:pt x="453005" y="41945"/>
                        </a:lnTo>
                        <a:cubicBezTo>
                          <a:pt x="534238" y="39009"/>
                          <a:pt x="615297" y="32109"/>
                          <a:pt x="696286" y="25167"/>
                        </a:cubicBezTo>
                        <a:cubicBezTo>
                          <a:pt x="713233" y="23714"/>
                          <a:pt x="729621" y="17374"/>
                          <a:pt x="746620" y="16778"/>
                        </a:cubicBezTo>
                        <a:cubicBezTo>
                          <a:pt x="889172" y="11776"/>
                          <a:pt x="1031851" y="11456"/>
                          <a:pt x="1174458" y="8389"/>
                        </a:cubicBezTo>
                        <a:lnTo>
                          <a:pt x="1526796" y="0"/>
                        </a:lnTo>
                        <a:lnTo>
                          <a:pt x="1996579" y="8389"/>
                        </a:lnTo>
                        <a:cubicBezTo>
                          <a:pt x="2080493" y="10340"/>
                          <a:pt x="2164417" y="12586"/>
                          <a:pt x="2248249" y="16778"/>
                        </a:cubicBezTo>
                        <a:cubicBezTo>
                          <a:pt x="2449418" y="26836"/>
                          <a:pt x="2243985" y="25167"/>
                          <a:pt x="2382473" y="2516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76" name="Freeform: Shape 64">
                    <a:extLst>
                      <a:ext uri="{FF2B5EF4-FFF2-40B4-BE49-F238E27FC236}">
                        <a16:creationId xmlns:a16="http://schemas.microsoft.com/office/drawing/2014/main" id="{FC8653BC-0E7F-7CC6-C7DC-86A3651AE243}"/>
                      </a:ext>
                    </a:extLst>
                  </p:cNvPr>
                  <p:cNvSpPr/>
                  <p:nvPr/>
                </p:nvSpPr>
                <p:spPr>
                  <a:xfrm>
                    <a:off x="3313651" y="2147582"/>
                    <a:ext cx="1661021" cy="75501"/>
                  </a:xfrm>
                  <a:custGeom>
                    <a:avLst/>
                    <a:gdLst>
                      <a:gd name="connsiteX0" fmla="*/ 0 w 1661021"/>
                      <a:gd name="connsiteY0" fmla="*/ 25167 h 75501"/>
                      <a:gd name="connsiteX1" fmla="*/ 134224 w 1661021"/>
                      <a:gd name="connsiteY1" fmla="*/ 8389 h 75501"/>
                      <a:gd name="connsiteX2" fmla="*/ 176169 w 1661021"/>
                      <a:gd name="connsiteY2" fmla="*/ 0 h 75501"/>
                      <a:gd name="connsiteX3" fmla="*/ 209725 w 1661021"/>
                      <a:gd name="connsiteY3" fmla="*/ 8389 h 75501"/>
                      <a:gd name="connsiteX4" fmla="*/ 260059 w 1661021"/>
                      <a:gd name="connsiteY4" fmla="*/ 41945 h 75501"/>
                      <a:gd name="connsiteX5" fmla="*/ 343949 w 1661021"/>
                      <a:gd name="connsiteY5" fmla="*/ 33556 h 75501"/>
                      <a:gd name="connsiteX6" fmla="*/ 385894 w 1661021"/>
                      <a:gd name="connsiteY6" fmla="*/ 25167 h 75501"/>
                      <a:gd name="connsiteX7" fmla="*/ 419450 w 1661021"/>
                      <a:gd name="connsiteY7" fmla="*/ 16778 h 75501"/>
                      <a:gd name="connsiteX8" fmla="*/ 696287 w 1661021"/>
                      <a:gd name="connsiteY8" fmla="*/ 0 h 75501"/>
                      <a:gd name="connsiteX9" fmla="*/ 872455 w 1661021"/>
                      <a:gd name="connsiteY9" fmla="*/ 8389 h 75501"/>
                      <a:gd name="connsiteX10" fmla="*/ 897622 w 1661021"/>
                      <a:gd name="connsiteY10" fmla="*/ 16778 h 75501"/>
                      <a:gd name="connsiteX11" fmla="*/ 1082180 w 1661021"/>
                      <a:gd name="connsiteY11" fmla="*/ 25167 h 75501"/>
                      <a:gd name="connsiteX12" fmla="*/ 1199626 w 1661021"/>
                      <a:gd name="connsiteY12" fmla="*/ 16778 h 75501"/>
                      <a:gd name="connsiteX13" fmla="*/ 1300294 w 1661021"/>
                      <a:gd name="connsiteY13" fmla="*/ 8389 h 75501"/>
                      <a:gd name="connsiteX14" fmla="*/ 1392573 w 1661021"/>
                      <a:gd name="connsiteY14" fmla="*/ 25167 h 75501"/>
                      <a:gd name="connsiteX15" fmla="*/ 1459685 w 1661021"/>
                      <a:gd name="connsiteY15" fmla="*/ 50334 h 75501"/>
                      <a:gd name="connsiteX16" fmla="*/ 1484852 w 1661021"/>
                      <a:gd name="connsiteY16" fmla="*/ 67112 h 75501"/>
                      <a:gd name="connsiteX17" fmla="*/ 1510019 w 1661021"/>
                      <a:gd name="connsiteY17" fmla="*/ 75501 h 75501"/>
                      <a:gd name="connsiteX18" fmla="*/ 1543575 w 1661021"/>
                      <a:gd name="connsiteY18" fmla="*/ 67112 h 75501"/>
                      <a:gd name="connsiteX19" fmla="*/ 1593909 w 1661021"/>
                      <a:gd name="connsiteY19" fmla="*/ 50334 h 75501"/>
                      <a:gd name="connsiteX20" fmla="*/ 1661021 w 1661021"/>
                      <a:gd name="connsiteY20" fmla="*/ 50334 h 7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661021" h="75501">
                        <a:moveTo>
                          <a:pt x="0" y="25167"/>
                        </a:moveTo>
                        <a:cubicBezTo>
                          <a:pt x="49166" y="19704"/>
                          <a:pt x="86344" y="16369"/>
                          <a:pt x="134224" y="8389"/>
                        </a:cubicBezTo>
                        <a:cubicBezTo>
                          <a:pt x="148289" y="6045"/>
                          <a:pt x="162187" y="2796"/>
                          <a:pt x="176169" y="0"/>
                        </a:cubicBezTo>
                        <a:cubicBezTo>
                          <a:pt x="187354" y="2796"/>
                          <a:pt x="199715" y="2669"/>
                          <a:pt x="209725" y="8389"/>
                        </a:cubicBezTo>
                        <a:cubicBezTo>
                          <a:pt x="297700" y="58661"/>
                          <a:pt x="181483" y="15753"/>
                          <a:pt x="260059" y="41945"/>
                        </a:cubicBezTo>
                        <a:cubicBezTo>
                          <a:pt x="288022" y="39149"/>
                          <a:pt x="316093" y="37270"/>
                          <a:pt x="343949" y="33556"/>
                        </a:cubicBezTo>
                        <a:cubicBezTo>
                          <a:pt x="358082" y="31672"/>
                          <a:pt x="371975" y="28260"/>
                          <a:pt x="385894" y="25167"/>
                        </a:cubicBezTo>
                        <a:cubicBezTo>
                          <a:pt x="397149" y="22666"/>
                          <a:pt x="407958" y="17710"/>
                          <a:pt x="419450" y="16778"/>
                        </a:cubicBezTo>
                        <a:cubicBezTo>
                          <a:pt x="511596" y="9307"/>
                          <a:pt x="604008" y="5593"/>
                          <a:pt x="696287" y="0"/>
                        </a:cubicBezTo>
                        <a:cubicBezTo>
                          <a:pt x="755010" y="2796"/>
                          <a:pt x="813869" y="3507"/>
                          <a:pt x="872455" y="8389"/>
                        </a:cubicBezTo>
                        <a:cubicBezTo>
                          <a:pt x="881267" y="9123"/>
                          <a:pt x="888807" y="16073"/>
                          <a:pt x="897622" y="16778"/>
                        </a:cubicBezTo>
                        <a:cubicBezTo>
                          <a:pt x="959009" y="21689"/>
                          <a:pt x="1020661" y="22371"/>
                          <a:pt x="1082180" y="25167"/>
                        </a:cubicBezTo>
                        <a:lnTo>
                          <a:pt x="1199626" y="16778"/>
                        </a:lnTo>
                        <a:cubicBezTo>
                          <a:pt x="1233199" y="14195"/>
                          <a:pt x="1266622" y="8389"/>
                          <a:pt x="1300294" y="8389"/>
                        </a:cubicBezTo>
                        <a:cubicBezTo>
                          <a:pt x="1311027" y="8389"/>
                          <a:pt x="1378935" y="22439"/>
                          <a:pt x="1392573" y="25167"/>
                        </a:cubicBezTo>
                        <a:cubicBezTo>
                          <a:pt x="1451594" y="64514"/>
                          <a:pt x="1376755" y="19235"/>
                          <a:pt x="1459685" y="50334"/>
                        </a:cubicBezTo>
                        <a:cubicBezTo>
                          <a:pt x="1469125" y="53874"/>
                          <a:pt x="1475834" y="62603"/>
                          <a:pt x="1484852" y="67112"/>
                        </a:cubicBezTo>
                        <a:cubicBezTo>
                          <a:pt x="1492761" y="71067"/>
                          <a:pt x="1501630" y="72705"/>
                          <a:pt x="1510019" y="75501"/>
                        </a:cubicBezTo>
                        <a:cubicBezTo>
                          <a:pt x="1521204" y="72705"/>
                          <a:pt x="1532532" y="70425"/>
                          <a:pt x="1543575" y="67112"/>
                        </a:cubicBezTo>
                        <a:cubicBezTo>
                          <a:pt x="1560515" y="62030"/>
                          <a:pt x="1576223" y="50334"/>
                          <a:pt x="1593909" y="50334"/>
                        </a:cubicBezTo>
                        <a:lnTo>
                          <a:pt x="1661021" y="50334"/>
                        </a:ln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77" name="Freeform: Shape 65">
                    <a:extLst>
                      <a:ext uri="{FF2B5EF4-FFF2-40B4-BE49-F238E27FC236}">
                        <a16:creationId xmlns:a16="http://schemas.microsoft.com/office/drawing/2014/main" id="{00E51CCB-62BB-8D48-FBD3-FF280AF7A6FC}"/>
                      </a:ext>
                    </a:extLst>
                  </p:cNvPr>
                  <p:cNvSpPr/>
                  <p:nvPr/>
                </p:nvSpPr>
                <p:spPr>
                  <a:xfrm>
                    <a:off x="3330429" y="2313497"/>
                    <a:ext cx="864066" cy="33556"/>
                  </a:xfrm>
                  <a:custGeom>
                    <a:avLst/>
                    <a:gdLst>
                      <a:gd name="connsiteX0" fmla="*/ 0 w 864066"/>
                      <a:gd name="connsiteY0" fmla="*/ 0 h 33556"/>
                      <a:gd name="connsiteX1" fmla="*/ 75501 w 864066"/>
                      <a:gd name="connsiteY1" fmla="*/ 16778 h 33556"/>
                      <a:gd name="connsiteX2" fmla="*/ 125835 w 864066"/>
                      <a:gd name="connsiteY2" fmla="*/ 33556 h 33556"/>
                      <a:gd name="connsiteX3" fmla="*/ 176169 w 864066"/>
                      <a:gd name="connsiteY3" fmla="*/ 25167 h 33556"/>
                      <a:gd name="connsiteX4" fmla="*/ 201336 w 864066"/>
                      <a:gd name="connsiteY4" fmla="*/ 16778 h 33556"/>
                      <a:gd name="connsiteX5" fmla="*/ 260059 w 864066"/>
                      <a:gd name="connsiteY5" fmla="*/ 0 h 33556"/>
                      <a:gd name="connsiteX6" fmla="*/ 343949 w 864066"/>
                      <a:gd name="connsiteY6" fmla="*/ 0 h 33556"/>
                      <a:gd name="connsiteX7" fmla="*/ 419450 w 864066"/>
                      <a:gd name="connsiteY7" fmla="*/ 8389 h 33556"/>
                      <a:gd name="connsiteX8" fmla="*/ 453006 w 864066"/>
                      <a:gd name="connsiteY8" fmla="*/ 16778 h 33556"/>
                      <a:gd name="connsiteX9" fmla="*/ 528507 w 864066"/>
                      <a:gd name="connsiteY9" fmla="*/ 0 h 33556"/>
                      <a:gd name="connsiteX10" fmla="*/ 604008 w 864066"/>
                      <a:gd name="connsiteY10" fmla="*/ 16778 h 33556"/>
                      <a:gd name="connsiteX11" fmla="*/ 864066 w 864066"/>
                      <a:gd name="connsiteY11" fmla="*/ 25167 h 335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64066" h="33556">
                        <a:moveTo>
                          <a:pt x="0" y="0"/>
                        </a:moveTo>
                        <a:cubicBezTo>
                          <a:pt x="23948" y="4790"/>
                          <a:pt x="51807" y="9670"/>
                          <a:pt x="75501" y="16778"/>
                        </a:cubicBezTo>
                        <a:cubicBezTo>
                          <a:pt x="92441" y="21860"/>
                          <a:pt x="125835" y="33556"/>
                          <a:pt x="125835" y="33556"/>
                        </a:cubicBezTo>
                        <a:cubicBezTo>
                          <a:pt x="142613" y="30760"/>
                          <a:pt x="159565" y="28857"/>
                          <a:pt x="176169" y="25167"/>
                        </a:cubicBezTo>
                        <a:cubicBezTo>
                          <a:pt x="184801" y="23249"/>
                          <a:pt x="192833" y="19207"/>
                          <a:pt x="201336" y="16778"/>
                        </a:cubicBezTo>
                        <a:cubicBezTo>
                          <a:pt x="275072" y="-4289"/>
                          <a:pt x="199717" y="20114"/>
                          <a:pt x="260059" y="0"/>
                        </a:cubicBezTo>
                        <a:cubicBezTo>
                          <a:pt x="338001" y="19486"/>
                          <a:pt x="241104" y="0"/>
                          <a:pt x="343949" y="0"/>
                        </a:cubicBezTo>
                        <a:cubicBezTo>
                          <a:pt x="369271" y="0"/>
                          <a:pt x="394283" y="5593"/>
                          <a:pt x="419450" y="8389"/>
                        </a:cubicBezTo>
                        <a:cubicBezTo>
                          <a:pt x="430635" y="11185"/>
                          <a:pt x="441476" y="16778"/>
                          <a:pt x="453006" y="16778"/>
                        </a:cubicBezTo>
                        <a:cubicBezTo>
                          <a:pt x="482534" y="16778"/>
                          <a:pt x="502554" y="8651"/>
                          <a:pt x="528507" y="0"/>
                        </a:cubicBezTo>
                        <a:cubicBezTo>
                          <a:pt x="553674" y="5593"/>
                          <a:pt x="578385" y="13931"/>
                          <a:pt x="604008" y="16778"/>
                        </a:cubicBezTo>
                        <a:cubicBezTo>
                          <a:pt x="697657" y="27183"/>
                          <a:pt x="772129" y="25167"/>
                          <a:pt x="864066" y="2516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78" name="Freeform: Shape 66">
                    <a:extLst>
                      <a:ext uri="{FF2B5EF4-FFF2-40B4-BE49-F238E27FC236}">
                        <a16:creationId xmlns:a16="http://schemas.microsoft.com/office/drawing/2014/main" id="{A16021C3-C16C-E3FC-92B7-A546EE880C14}"/>
                      </a:ext>
                    </a:extLst>
                  </p:cNvPr>
                  <p:cNvSpPr/>
                  <p:nvPr/>
                </p:nvSpPr>
                <p:spPr>
                  <a:xfrm>
                    <a:off x="3330430" y="2554796"/>
                    <a:ext cx="1506244" cy="75501"/>
                  </a:xfrm>
                  <a:custGeom>
                    <a:avLst/>
                    <a:gdLst>
                      <a:gd name="connsiteX0" fmla="*/ 0 w 864066"/>
                      <a:gd name="connsiteY0" fmla="*/ 0 h 33556"/>
                      <a:gd name="connsiteX1" fmla="*/ 75501 w 864066"/>
                      <a:gd name="connsiteY1" fmla="*/ 16778 h 33556"/>
                      <a:gd name="connsiteX2" fmla="*/ 125835 w 864066"/>
                      <a:gd name="connsiteY2" fmla="*/ 33556 h 33556"/>
                      <a:gd name="connsiteX3" fmla="*/ 176169 w 864066"/>
                      <a:gd name="connsiteY3" fmla="*/ 25167 h 33556"/>
                      <a:gd name="connsiteX4" fmla="*/ 201336 w 864066"/>
                      <a:gd name="connsiteY4" fmla="*/ 16778 h 33556"/>
                      <a:gd name="connsiteX5" fmla="*/ 260059 w 864066"/>
                      <a:gd name="connsiteY5" fmla="*/ 0 h 33556"/>
                      <a:gd name="connsiteX6" fmla="*/ 343949 w 864066"/>
                      <a:gd name="connsiteY6" fmla="*/ 0 h 33556"/>
                      <a:gd name="connsiteX7" fmla="*/ 419450 w 864066"/>
                      <a:gd name="connsiteY7" fmla="*/ 8389 h 33556"/>
                      <a:gd name="connsiteX8" fmla="*/ 453006 w 864066"/>
                      <a:gd name="connsiteY8" fmla="*/ 16778 h 33556"/>
                      <a:gd name="connsiteX9" fmla="*/ 528507 w 864066"/>
                      <a:gd name="connsiteY9" fmla="*/ 0 h 33556"/>
                      <a:gd name="connsiteX10" fmla="*/ 604008 w 864066"/>
                      <a:gd name="connsiteY10" fmla="*/ 16778 h 33556"/>
                      <a:gd name="connsiteX11" fmla="*/ 864066 w 864066"/>
                      <a:gd name="connsiteY11" fmla="*/ 25167 h 335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64066" h="33556">
                        <a:moveTo>
                          <a:pt x="0" y="0"/>
                        </a:moveTo>
                        <a:cubicBezTo>
                          <a:pt x="23948" y="4790"/>
                          <a:pt x="51807" y="9670"/>
                          <a:pt x="75501" y="16778"/>
                        </a:cubicBezTo>
                        <a:cubicBezTo>
                          <a:pt x="92441" y="21860"/>
                          <a:pt x="125835" y="33556"/>
                          <a:pt x="125835" y="33556"/>
                        </a:cubicBezTo>
                        <a:cubicBezTo>
                          <a:pt x="142613" y="30760"/>
                          <a:pt x="159565" y="28857"/>
                          <a:pt x="176169" y="25167"/>
                        </a:cubicBezTo>
                        <a:cubicBezTo>
                          <a:pt x="184801" y="23249"/>
                          <a:pt x="192833" y="19207"/>
                          <a:pt x="201336" y="16778"/>
                        </a:cubicBezTo>
                        <a:cubicBezTo>
                          <a:pt x="275072" y="-4289"/>
                          <a:pt x="199717" y="20114"/>
                          <a:pt x="260059" y="0"/>
                        </a:cubicBezTo>
                        <a:cubicBezTo>
                          <a:pt x="338001" y="19486"/>
                          <a:pt x="241104" y="0"/>
                          <a:pt x="343949" y="0"/>
                        </a:cubicBezTo>
                        <a:cubicBezTo>
                          <a:pt x="369271" y="0"/>
                          <a:pt x="394283" y="5593"/>
                          <a:pt x="419450" y="8389"/>
                        </a:cubicBezTo>
                        <a:cubicBezTo>
                          <a:pt x="430635" y="11185"/>
                          <a:pt x="441476" y="16778"/>
                          <a:pt x="453006" y="16778"/>
                        </a:cubicBezTo>
                        <a:cubicBezTo>
                          <a:pt x="482534" y="16778"/>
                          <a:pt x="502554" y="8651"/>
                          <a:pt x="528507" y="0"/>
                        </a:cubicBezTo>
                        <a:cubicBezTo>
                          <a:pt x="553674" y="5593"/>
                          <a:pt x="578385" y="13931"/>
                          <a:pt x="604008" y="16778"/>
                        </a:cubicBezTo>
                        <a:cubicBezTo>
                          <a:pt x="697657" y="27183"/>
                          <a:pt x="772129" y="25167"/>
                          <a:pt x="864066" y="2516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79" name="Freeform: Shape 67">
                    <a:extLst>
                      <a:ext uri="{FF2B5EF4-FFF2-40B4-BE49-F238E27FC236}">
                        <a16:creationId xmlns:a16="http://schemas.microsoft.com/office/drawing/2014/main" id="{752142F7-87A8-DBE7-564A-B4785873D029}"/>
                      </a:ext>
                    </a:extLst>
                  </p:cNvPr>
                  <p:cNvSpPr/>
                  <p:nvPr/>
                </p:nvSpPr>
                <p:spPr>
                  <a:xfrm>
                    <a:off x="3343275" y="2792335"/>
                    <a:ext cx="1654969" cy="93661"/>
                  </a:xfrm>
                  <a:custGeom>
                    <a:avLst/>
                    <a:gdLst>
                      <a:gd name="connsiteX0" fmla="*/ 0 w 1654969"/>
                      <a:gd name="connsiteY0" fmla="*/ 61913 h 93661"/>
                      <a:gd name="connsiteX1" fmla="*/ 26194 w 1654969"/>
                      <a:gd name="connsiteY1" fmla="*/ 47625 h 93661"/>
                      <a:gd name="connsiteX2" fmla="*/ 38100 w 1654969"/>
                      <a:gd name="connsiteY2" fmla="*/ 45244 h 93661"/>
                      <a:gd name="connsiteX3" fmla="*/ 59531 w 1654969"/>
                      <a:gd name="connsiteY3" fmla="*/ 35719 h 93661"/>
                      <a:gd name="connsiteX4" fmla="*/ 73819 w 1654969"/>
                      <a:gd name="connsiteY4" fmla="*/ 33338 h 93661"/>
                      <a:gd name="connsiteX5" fmla="*/ 100013 w 1654969"/>
                      <a:gd name="connsiteY5" fmla="*/ 42863 h 93661"/>
                      <a:gd name="connsiteX6" fmla="*/ 123825 w 1654969"/>
                      <a:gd name="connsiteY6" fmla="*/ 57150 h 93661"/>
                      <a:gd name="connsiteX7" fmla="*/ 133350 w 1654969"/>
                      <a:gd name="connsiteY7" fmla="*/ 66675 h 93661"/>
                      <a:gd name="connsiteX8" fmla="*/ 157163 w 1654969"/>
                      <a:gd name="connsiteY8" fmla="*/ 83344 h 93661"/>
                      <a:gd name="connsiteX9" fmla="*/ 164306 w 1654969"/>
                      <a:gd name="connsiteY9" fmla="*/ 85725 h 93661"/>
                      <a:gd name="connsiteX10" fmla="*/ 216694 w 1654969"/>
                      <a:gd name="connsiteY10" fmla="*/ 88107 h 93661"/>
                      <a:gd name="connsiteX11" fmla="*/ 230981 w 1654969"/>
                      <a:gd name="connsiteY11" fmla="*/ 83344 h 93661"/>
                      <a:gd name="connsiteX12" fmla="*/ 302419 w 1654969"/>
                      <a:gd name="connsiteY12" fmla="*/ 76200 h 93661"/>
                      <a:gd name="connsiteX13" fmla="*/ 354806 w 1654969"/>
                      <a:gd name="connsiteY13" fmla="*/ 71438 h 93661"/>
                      <a:gd name="connsiteX14" fmla="*/ 457200 w 1654969"/>
                      <a:gd name="connsiteY14" fmla="*/ 69057 h 93661"/>
                      <a:gd name="connsiteX15" fmla="*/ 464344 w 1654969"/>
                      <a:gd name="connsiteY15" fmla="*/ 76200 h 93661"/>
                      <a:gd name="connsiteX16" fmla="*/ 478631 w 1654969"/>
                      <a:gd name="connsiteY16" fmla="*/ 80963 h 93661"/>
                      <a:gd name="connsiteX17" fmla="*/ 495300 w 1654969"/>
                      <a:gd name="connsiteY17" fmla="*/ 85725 h 93661"/>
                      <a:gd name="connsiteX18" fmla="*/ 535781 w 1654969"/>
                      <a:gd name="connsiteY18" fmla="*/ 83344 h 93661"/>
                      <a:gd name="connsiteX19" fmla="*/ 588169 w 1654969"/>
                      <a:gd name="connsiteY19" fmla="*/ 76200 h 93661"/>
                      <a:gd name="connsiteX20" fmla="*/ 597694 w 1654969"/>
                      <a:gd name="connsiteY20" fmla="*/ 73819 h 93661"/>
                      <a:gd name="connsiteX21" fmla="*/ 623888 w 1654969"/>
                      <a:gd name="connsiteY21" fmla="*/ 61913 h 93661"/>
                      <a:gd name="connsiteX22" fmla="*/ 650081 w 1654969"/>
                      <a:gd name="connsiteY22" fmla="*/ 52388 h 93661"/>
                      <a:gd name="connsiteX23" fmla="*/ 664369 w 1654969"/>
                      <a:gd name="connsiteY23" fmla="*/ 45244 h 93661"/>
                      <a:gd name="connsiteX24" fmla="*/ 688181 w 1654969"/>
                      <a:gd name="connsiteY24" fmla="*/ 38100 h 93661"/>
                      <a:gd name="connsiteX25" fmla="*/ 723900 w 1654969"/>
                      <a:gd name="connsiteY25" fmla="*/ 40482 h 93661"/>
                      <a:gd name="connsiteX26" fmla="*/ 731044 w 1654969"/>
                      <a:gd name="connsiteY26" fmla="*/ 45244 h 93661"/>
                      <a:gd name="connsiteX27" fmla="*/ 742950 w 1654969"/>
                      <a:gd name="connsiteY27" fmla="*/ 47625 h 93661"/>
                      <a:gd name="connsiteX28" fmla="*/ 795338 w 1654969"/>
                      <a:gd name="connsiteY28" fmla="*/ 50007 h 93661"/>
                      <a:gd name="connsiteX29" fmla="*/ 838200 w 1654969"/>
                      <a:gd name="connsiteY29" fmla="*/ 38100 h 93661"/>
                      <a:gd name="connsiteX30" fmla="*/ 852488 w 1654969"/>
                      <a:gd name="connsiteY30" fmla="*/ 33338 h 93661"/>
                      <a:gd name="connsiteX31" fmla="*/ 881063 w 1654969"/>
                      <a:gd name="connsiteY31" fmla="*/ 19050 h 93661"/>
                      <a:gd name="connsiteX32" fmla="*/ 892969 w 1654969"/>
                      <a:gd name="connsiteY32" fmla="*/ 14288 h 93661"/>
                      <a:gd name="connsiteX33" fmla="*/ 912019 w 1654969"/>
                      <a:gd name="connsiteY33" fmla="*/ 11907 h 93661"/>
                      <a:gd name="connsiteX34" fmla="*/ 950119 w 1654969"/>
                      <a:gd name="connsiteY34" fmla="*/ 9525 h 93661"/>
                      <a:gd name="connsiteX35" fmla="*/ 954881 w 1654969"/>
                      <a:gd name="connsiteY35" fmla="*/ 19050 h 93661"/>
                      <a:gd name="connsiteX36" fmla="*/ 962025 w 1654969"/>
                      <a:gd name="connsiteY36" fmla="*/ 23813 h 93661"/>
                      <a:gd name="connsiteX37" fmla="*/ 964406 w 1654969"/>
                      <a:gd name="connsiteY37" fmla="*/ 30957 h 93661"/>
                      <a:gd name="connsiteX38" fmla="*/ 992981 w 1654969"/>
                      <a:gd name="connsiteY38" fmla="*/ 47625 h 93661"/>
                      <a:gd name="connsiteX39" fmla="*/ 1071563 w 1654969"/>
                      <a:gd name="connsiteY39" fmla="*/ 35719 h 93661"/>
                      <a:gd name="connsiteX40" fmla="*/ 1083469 w 1654969"/>
                      <a:gd name="connsiteY40" fmla="*/ 33338 h 93661"/>
                      <a:gd name="connsiteX41" fmla="*/ 1112044 w 1654969"/>
                      <a:gd name="connsiteY41" fmla="*/ 26194 h 93661"/>
                      <a:gd name="connsiteX42" fmla="*/ 1147763 w 1654969"/>
                      <a:gd name="connsiteY42" fmla="*/ 30957 h 93661"/>
                      <a:gd name="connsiteX43" fmla="*/ 1154906 w 1654969"/>
                      <a:gd name="connsiteY43" fmla="*/ 35719 h 93661"/>
                      <a:gd name="connsiteX44" fmla="*/ 1164431 w 1654969"/>
                      <a:gd name="connsiteY44" fmla="*/ 42863 h 93661"/>
                      <a:gd name="connsiteX45" fmla="*/ 1188244 w 1654969"/>
                      <a:gd name="connsiteY45" fmla="*/ 57150 h 93661"/>
                      <a:gd name="connsiteX46" fmla="*/ 1228725 w 1654969"/>
                      <a:gd name="connsiteY46" fmla="*/ 54769 h 93661"/>
                      <a:gd name="connsiteX47" fmla="*/ 1266825 w 1654969"/>
                      <a:gd name="connsiteY47" fmla="*/ 42863 h 93661"/>
                      <a:gd name="connsiteX48" fmla="*/ 1297781 w 1654969"/>
                      <a:gd name="connsiteY48" fmla="*/ 35719 h 93661"/>
                      <a:gd name="connsiteX49" fmla="*/ 1321594 w 1654969"/>
                      <a:gd name="connsiteY49" fmla="*/ 26194 h 93661"/>
                      <a:gd name="connsiteX50" fmla="*/ 1345406 w 1654969"/>
                      <a:gd name="connsiteY50" fmla="*/ 19050 h 93661"/>
                      <a:gd name="connsiteX51" fmla="*/ 1404938 w 1654969"/>
                      <a:gd name="connsiteY51" fmla="*/ 0 h 93661"/>
                      <a:gd name="connsiteX52" fmla="*/ 1419225 w 1654969"/>
                      <a:gd name="connsiteY52" fmla="*/ 2382 h 93661"/>
                      <a:gd name="connsiteX53" fmla="*/ 1426369 w 1654969"/>
                      <a:gd name="connsiteY53" fmla="*/ 19050 h 93661"/>
                      <a:gd name="connsiteX54" fmla="*/ 1433513 w 1654969"/>
                      <a:gd name="connsiteY54" fmla="*/ 26194 h 93661"/>
                      <a:gd name="connsiteX55" fmla="*/ 1459706 w 1654969"/>
                      <a:gd name="connsiteY55" fmla="*/ 23813 h 93661"/>
                      <a:gd name="connsiteX56" fmla="*/ 1469231 w 1654969"/>
                      <a:gd name="connsiteY56" fmla="*/ 16669 h 93661"/>
                      <a:gd name="connsiteX57" fmla="*/ 1483519 w 1654969"/>
                      <a:gd name="connsiteY57" fmla="*/ 11907 h 93661"/>
                      <a:gd name="connsiteX58" fmla="*/ 1507331 w 1654969"/>
                      <a:gd name="connsiteY58" fmla="*/ 9525 h 93661"/>
                      <a:gd name="connsiteX59" fmla="*/ 1654969 w 1654969"/>
                      <a:gd name="connsiteY59" fmla="*/ 4763 h 936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654969" h="93661">
                        <a:moveTo>
                          <a:pt x="0" y="61913"/>
                        </a:moveTo>
                        <a:cubicBezTo>
                          <a:pt x="502" y="61626"/>
                          <a:pt x="21623" y="49149"/>
                          <a:pt x="26194" y="47625"/>
                        </a:cubicBezTo>
                        <a:cubicBezTo>
                          <a:pt x="30034" y="46345"/>
                          <a:pt x="34131" y="46038"/>
                          <a:pt x="38100" y="45244"/>
                        </a:cubicBezTo>
                        <a:cubicBezTo>
                          <a:pt x="44283" y="42153"/>
                          <a:pt x="52215" y="37345"/>
                          <a:pt x="59531" y="35719"/>
                        </a:cubicBezTo>
                        <a:cubicBezTo>
                          <a:pt x="64244" y="34672"/>
                          <a:pt x="69056" y="34132"/>
                          <a:pt x="73819" y="33338"/>
                        </a:cubicBezTo>
                        <a:cubicBezTo>
                          <a:pt x="98665" y="36887"/>
                          <a:pt x="82994" y="31922"/>
                          <a:pt x="100013" y="42863"/>
                        </a:cubicBezTo>
                        <a:cubicBezTo>
                          <a:pt x="107799" y="47868"/>
                          <a:pt x="123825" y="57150"/>
                          <a:pt x="123825" y="57150"/>
                        </a:cubicBezTo>
                        <a:cubicBezTo>
                          <a:pt x="127934" y="69477"/>
                          <a:pt x="122891" y="60698"/>
                          <a:pt x="133350" y="66675"/>
                        </a:cubicBezTo>
                        <a:cubicBezTo>
                          <a:pt x="140960" y="71024"/>
                          <a:pt x="148939" y="80603"/>
                          <a:pt x="157163" y="83344"/>
                        </a:cubicBezTo>
                        <a:lnTo>
                          <a:pt x="164306" y="85725"/>
                        </a:lnTo>
                        <a:cubicBezTo>
                          <a:pt x="183235" y="98345"/>
                          <a:pt x="172712" y="93385"/>
                          <a:pt x="216694" y="88107"/>
                        </a:cubicBezTo>
                        <a:cubicBezTo>
                          <a:pt x="221678" y="87509"/>
                          <a:pt x="226035" y="84204"/>
                          <a:pt x="230981" y="83344"/>
                        </a:cubicBezTo>
                        <a:cubicBezTo>
                          <a:pt x="255159" y="79139"/>
                          <a:pt x="278163" y="78279"/>
                          <a:pt x="302419" y="76200"/>
                        </a:cubicBezTo>
                        <a:lnTo>
                          <a:pt x="354806" y="71438"/>
                        </a:lnTo>
                        <a:cubicBezTo>
                          <a:pt x="397363" y="62926"/>
                          <a:pt x="393036" y="61928"/>
                          <a:pt x="457200" y="69057"/>
                        </a:cubicBezTo>
                        <a:cubicBezTo>
                          <a:pt x="460547" y="69429"/>
                          <a:pt x="461400" y="74565"/>
                          <a:pt x="464344" y="76200"/>
                        </a:cubicBezTo>
                        <a:cubicBezTo>
                          <a:pt x="468732" y="78638"/>
                          <a:pt x="473869" y="79375"/>
                          <a:pt x="478631" y="80963"/>
                        </a:cubicBezTo>
                        <a:cubicBezTo>
                          <a:pt x="488872" y="84377"/>
                          <a:pt x="483350" y="82738"/>
                          <a:pt x="495300" y="85725"/>
                        </a:cubicBezTo>
                        <a:cubicBezTo>
                          <a:pt x="508794" y="84931"/>
                          <a:pt x="522320" y="84568"/>
                          <a:pt x="535781" y="83344"/>
                        </a:cubicBezTo>
                        <a:cubicBezTo>
                          <a:pt x="543500" y="82642"/>
                          <a:pt x="574525" y="78929"/>
                          <a:pt x="588169" y="76200"/>
                        </a:cubicBezTo>
                        <a:cubicBezTo>
                          <a:pt x="591378" y="75558"/>
                          <a:pt x="594519" y="74613"/>
                          <a:pt x="597694" y="73819"/>
                        </a:cubicBezTo>
                        <a:cubicBezTo>
                          <a:pt x="621734" y="59394"/>
                          <a:pt x="596717" y="73234"/>
                          <a:pt x="623888" y="61913"/>
                        </a:cubicBezTo>
                        <a:cubicBezTo>
                          <a:pt x="648686" y="51581"/>
                          <a:pt x="627716" y="56861"/>
                          <a:pt x="650081" y="52388"/>
                        </a:cubicBezTo>
                        <a:cubicBezTo>
                          <a:pt x="654844" y="50007"/>
                          <a:pt x="659317" y="46928"/>
                          <a:pt x="664369" y="45244"/>
                        </a:cubicBezTo>
                        <a:cubicBezTo>
                          <a:pt x="699942" y="33386"/>
                          <a:pt x="661262" y="51561"/>
                          <a:pt x="688181" y="38100"/>
                        </a:cubicBezTo>
                        <a:cubicBezTo>
                          <a:pt x="700087" y="38894"/>
                          <a:pt x="712130" y="38520"/>
                          <a:pt x="723900" y="40482"/>
                        </a:cubicBezTo>
                        <a:cubicBezTo>
                          <a:pt x="726723" y="40953"/>
                          <a:pt x="728364" y="44239"/>
                          <a:pt x="731044" y="45244"/>
                        </a:cubicBezTo>
                        <a:cubicBezTo>
                          <a:pt x="734834" y="46665"/>
                          <a:pt x="738981" y="46831"/>
                          <a:pt x="742950" y="47625"/>
                        </a:cubicBezTo>
                        <a:cubicBezTo>
                          <a:pt x="761455" y="59962"/>
                          <a:pt x="753593" y="56777"/>
                          <a:pt x="795338" y="50007"/>
                        </a:cubicBezTo>
                        <a:cubicBezTo>
                          <a:pt x="809975" y="47633"/>
                          <a:pt x="823965" y="42252"/>
                          <a:pt x="838200" y="38100"/>
                        </a:cubicBezTo>
                        <a:cubicBezTo>
                          <a:pt x="843019" y="36694"/>
                          <a:pt x="847900" y="35377"/>
                          <a:pt x="852488" y="33338"/>
                        </a:cubicBezTo>
                        <a:cubicBezTo>
                          <a:pt x="862220" y="29013"/>
                          <a:pt x="871175" y="23005"/>
                          <a:pt x="881063" y="19050"/>
                        </a:cubicBezTo>
                        <a:cubicBezTo>
                          <a:pt x="885032" y="17463"/>
                          <a:pt x="888804" y="15249"/>
                          <a:pt x="892969" y="14288"/>
                        </a:cubicBezTo>
                        <a:cubicBezTo>
                          <a:pt x="899205" y="12849"/>
                          <a:pt x="905669" y="12701"/>
                          <a:pt x="912019" y="11907"/>
                        </a:cubicBezTo>
                        <a:cubicBezTo>
                          <a:pt x="924213" y="8858"/>
                          <a:pt x="937347" y="3139"/>
                          <a:pt x="950119" y="9525"/>
                        </a:cubicBezTo>
                        <a:cubicBezTo>
                          <a:pt x="953294" y="11112"/>
                          <a:pt x="952609" y="16323"/>
                          <a:pt x="954881" y="19050"/>
                        </a:cubicBezTo>
                        <a:cubicBezTo>
                          <a:pt x="956713" y="21249"/>
                          <a:pt x="959644" y="22225"/>
                          <a:pt x="962025" y="23813"/>
                        </a:cubicBezTo>
                        <a:cubicBezTo>
                          <a:pt x="962819" y="26194"/>
                          <a:pt x="962631" y="29182"/>
                          <a:pt x="964406" y="30957"/>
                        </a:cubicBezTo>
                        <a:cubicBezTo>
                          <a:pt x="978851" y="45402"/>
                          <a:pt x="978734" y="44064"/>
                          <a:pt x="992981" y="47625"/>
                        </a:cubicBezTo>
                        <a:cubicBezTo>
                          <a:pt x="1079402" y="37256"/>
                          <a:pt x="1026446" y="46131"/>
                          <a:pt x="1071563" y="35719"/>
                        </a:cubicBezTo>
                        <a:cubicBezTo>
                          <a:pt x="1075507" y="34809"/>
                          <a:pt x="1079529" y="34265"/>
                          <a:pt x="1083469" y="33338"/>
                        </a:cubicBezTo>
                        <a:cubicBezTo>
                          <a:pt x="1093026" y="31089"/>
                          <a:pt x="1112044" y="26194"/>
                          <a:pt x="1112044" y="26194"/>
                        </a:cubicBezTo>
                        <a:cubicBezTo>
                          <a:pt x="1123950" y="27782"/>
                          <a:pt x="1136037" y="28351"/>
                          <a:pt x="1147763" y="30957"/>
                        </a:cubicBezTo>
                        <a:cubicBezTo>
                          <a:pt x="1150556" y="31578"/>
                          <a:pt x="1152577" y="34056"/>
                          <a:pt x="1154906" y="35719"/>
                        </a:cubicBezTo>
                        <a:cubicBezTo>
                          <a:pt x="1158136" y="38026"/>
                          <a:pt x="1161180" y="40587"/>
                          <a:pt x="1164431" y="42863"/>
                        </a:cubicBezTo>
                        <a:cubicBezTo>
                          <a:pt x="1178798" y="52920"/>
                          <a:pt x="1175382" y="50720"/>
                          <a:pt x="1188244" y="57150"/>
                        </a:cubicBezTo>
                        <a:cubicBezTo>
                          <a:pt x="1201738" y="56356"/>
                          <a:pt x="1215304" y="56379"/>
                          <a:pt x="1228725" y="54769"/>
                        </a:cubicBezTo>
                        <a:cubicBezTo>
                          <a:pt x="1247345" y="52535"/>
                          <a:pt x="1248909" y="47982"/>
                          <a:pt x="1266825" y="42863"/>
                        </a:cubicBezTo>
                        <a:cubicBezTo>
                          <a:pt x="1277007" y="39954"/>
                          <a:pt x="1287650" y="38802"/>
                          <a:pt x="1297781" y="35719"/>
                        </a:cubicBezTo>
                        <a:cubicBezTo>
                          <a:pt x="1305960" y="33230"/>
                          <a:pt x="1313525" y="29018"/>
                          <a:pt x="1321594" y="26194"/>
                        </a:cubicBezTo>
                        <a:cubicBezTo>
                          <a:pt x="1329416" y="23456"/>
                          <a:pt x="1337572" y="21751"/>
                          <a:pt x="1345406" y="19050"/>
                        </a:cubicBezTo>
                        <a:cubicBezTo>
                          <a:pt x="1401771" y="-386"/>
                          <a:pt x="1372817" y="5355"/>
                          <a:pt x="1404938" y="0"/>
                        </a:cubicBezTo>
                        <a:cubicBezTo>
                          <a:pt x="1409700" y="794"/>
                          <a:pt x="1415131" y="-177"/>
                          <a:pt x="1419225" y="2382"/>
                        </a:cubicBezTo>
                        <a:cubicBezTo>
                          <a:pt x="1424359" y="5591"/>
                          <a:pt x="1423397" y="14592"/>
                          <a:pt x="1426369" y="19050"/>
                        </a:cubicBezTo>
                        <a:cubicBezTo>
                          <a:pt x="1428237" y="21852"/>
                          <a:pt x="1431132" y="23813"/>
                          <a:pt x="1433513" y="26194"/>
                        </a:cubicBezTo>
                        <a:cubicBezTo>
                          <a:pt x="1442244" y="25400"/>
                          <a:pt x="1451235" y="26072"/>
                          <a:pt x="1459706" y="23813"/>
                        </a:cubicBezTo>
                        <a:cubicBezTo>
                          <a:pt x="1463541" y="22790"/>
                          <a:pt x="1465681" y="18444"/>
                          <a:pt x="1469231" y="16669"/>
                        </a:cubicBezTo>
                        <a:cubicBezTo>
                          <a:pt x="1473721" y="14424"/>
                          <a:pt x="1478585" y="12832"/>
                          <a:pt x="1483519" y="11907"/>
                        </a:cubicBezTo>
                        <a:cubicBezTo>
                          <a:pt x="1491359" y="10437"/>
                          <a:pt x="1499403" y="10406"/>
                          <a:pt x="1507331" y="9525"/>
                        </a:cubicBezTo>
                        <a:cubicBezTo>
                          <a:pt x="1587743" y="590"/>
                          <a:pt x="1522513" y="4763"/>
                          <a:pt x="1654969" y="4763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80" name="Freeform: Shape 68">
                    <a:extLst>
                      <a:ext uri="{FF2B5EF4-FFF2-40B4-BE49-F238E27FC236}">
                        <a16:creationId xmlns:a16="http://schemas.microsoft.com/office/drawing/2014/main" id="{B9A48B70-D1F3-3F83-628C-6118857CBB23}"/>
                      </a:ext>
                    </a:extLst>
                  </p:cNvPr>
                  <p:cNvSpPr/>
                  <p:nvPr/>
                </p:nvSpPr>
                <p:spPr>
                  <a:xfrm>
                    <a:off x="3378994" y="3046981"/>
                    <a:ext cx="907256" cy="33337"/>
                  </a:xfrm>
                  <a:custGeom>
                    <a:avLst/>
                    <a:gdLst>
                      <a:gd name="connsiteX0" fmla="*/ 0 w 907256"/>
                      <a:gd name="connsiteY0" fmla="*/ 0 h 33337"/>
                      <a:gd name="connsiteX1" fmla="*/ 102394 w 907256"/>
                      <a:gd name="connsiteY1" fmla="*/ 21431 h 33337"/>
                      <a:gd name="connsiteX2" fmla="*/ 207169 w 907256"/>
                      <a:gd name="connsiteY2" fmla="*/ 16669 h 33337"/>
                      <a:gd name="connsiteX3" fmla="*/ 226219 w 907256"/>
                      <a:gd name="connsiteY3" fmla="*/ 11906 h 33337"/>
                      <a:gd name="connsiteX4" fmla="*/ 254794 w 907256"/>
                      <a:gd name="connsiteY4" fmla="*/ 7144 h 33337"/>
                      <a:gd name="connsiteX5" fmla="*/ 266700 w 907256"/>
                      <a:gd name="connsiteY5" fmla="*/ 11906 h 33337"/>
                      <a:gd name="connsiteX6" fmla="*/ 283369 w 907256"/>
                      <a:gd name="connsiteY6" fmla="*/ 26194 h 33337"/>
                      <a:gd name="connsiteX7" fmla="*/ 300037 w 907256"/>
                      <a:gd name="connsiteY7" fmla="*/ 30956 h 33337"/>
                      <a:gd name="connsiteX8" fmla="*/ 411956 w 907256"/>
                      <a:gd name="connsiteY8" fmla="*/ 26194 h 33337"/>
                      <a:gd name="connsiteX9" fmla="*/ 488156 w 907256"/>
                      <a:gd name="connsiteY9" fmla="*/ 16669 h 33337"/>
                      <a:gd name="connsiteX10" fmla="*/ 535781 w 907256"/>
                      <a:gd name="connsiteY10" fmla="*/ 14287 h 33337"/>
                      <a:gd name="connsiteX11" fmla="*/ 626269 w 907256"/>
                      <a:gd name="connsiteY11" fmla="*/ 16669 h 33337"/>
                      <a:gd name="connsiteX12" fmla="*/ 638175 w 907256"/>
                      <a:gd name="connsiteY12" fmla="*/ 21431 h 33337"/>
                      <a:gd name="connsiteX13" fmla="*/ 645319 w 907256"/>
                      <a:gd name="connsiteY13" fmla="*/ 23812 h 33337"/>
                      <a:gd name="connsiteX14" fmla="*/ 652462 w 907256"/>
                      <a:gd name="connsiteY14" fmla="*/ 28575 h 33337"/>
                      <a:gd name="connsiteX15" fmla="*/ 669131 w 907256"/>
                      <a:gd name="connsiteY15" fmla="*/ 33337 h 33337"/>
                      <a:gd name="connsiteX16" fmla="*/ 742950 w 907256"/>
                      <a:gd name="connsiteY16" fmla="*/ 28575 h 33337"/>
                      <a:gd name="connsiteX17" fmla="*/ 778669 w 907256"/>
                      <a:gd name="connsiteY17" fmla="*/ 19050 h 33337"/>
                      <a:gd name="connsiteX18" fmla="*/ 833437 w 907256"/>
                      <a:gd name="connsiteY18" fmla="*/ 11906 h 33337"/>
                      <a:gd name="connsiteX19" fmla="*/ 907256 w 907256"/>
                      <a:gd name="connsiteY19" fmla="*/ 16669 h 33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907256" h="33337">
                        <a:moveTo>
                          <a:pt x="0" y="0"/>
                        </a:moveTo>
                        <a:cubicBezTo>
                          <a:pt x="34131" y="7144"/>
                          <a:pt x="67635" y="18634"/>
                          <a:pt x="102394" y="21431"/>
                        </a:cubicBezTo>
                        <a:cubicBezTo>
                          <a:pt x="137242" y="24235"/>
                          <a:pt x="172311" y="19350"/>
                          <a:pt x="207169" y="16669"/>
                        </a:cubicBezTo>
                        <a:cubicBezTo>
                          <a:pt x="213695" y="16167"/>
                          <a:pt x="219841" y="13378"/>
                          <a:pt x="226219" y="11906"/>
                        </a:cubicBezTo>
                        <a:cubicBezTo>
                          <a:pt x="237532" y="9295"/>
                          <a:pt x="242574" y="8890"/>
                          <a:pt x="254794" y="7144"/>
                        </a:cubicBezTo>
                        <a:cubicBezTo>
                          <a:pt x="258763" y="8731"/>
                          <a:pt x="263144" y="9535"/>
                          <a:pt x="266700" y="11906"/>
                        </a:cubicBezTo>
                        <a:cubicBezTo>
                          <a:pt x="284279" y="23625"/>
                          <a:pt x="268645" y="18832"/>
                          <a:pt x="283369" y="26194"/>
                        </a:cubicBezTo>
                        <a:cubicBezTo>
                          <a:pt x="286785" y="27902"/>
                          <a:pt x="296985" y="30193"/>
                          <a:pt x="300037" y="30956"/>
                        </a:cubicBezTo>
                        <a:lnTo>
                          <a:pt x="411956" y="26194"/>
                        </a:lnTo>
                        <a:cubicBezTo>
                          <a:pt x="453917" y="23571"/>
                          <a:pt x="448207" y="20093"/>
                          <a:pt x="488156" y="16669"/>
                        </a:cubicBezTo>
                        <a:cubicBezTo>
                          <a:pt x="503993" y="15312"/>
                          <a:pt x="519906" y="15081"/>
                          <a:pt x="535781" y="14287"/>
                        </a:cubicBezTo>
                        <a:cubicBezTo>
                          <a:pt x="565944" y="15081"/>
                          <a:pt x="596169" y="14569"/>
                          <a:pt x="626269" y="16669"/>
                        </a:cubicBezTo>
                        <a:cubicBezTo>
                          <a:pt x="630533" y="16966"/>
                          <a:pt x="634173" y="19930"/>
                          <a:pt x="638175" y="21431"/>
                        </a:cubicBezTo>
                        <a:cubicBezTo>
                          <a:pt x="640525" y="22312"/>
                          <a:pt x="642938" y="23018"/>
                          <a:pt x="645319" y="23812"/>
                        </a:cubicBezTo>
                        <a:cubicBezTo>
                          <a:pt x="647700" y="25400"/>
                          <a:pt x="649902" y="27295"/>
                          <a:pt x="652462" y="28575"/>
                        </a:cubicBezTo>
                        <a:cubicBezTo>
                          <a:pt x="655877" y="30282"/>
                          <a:pt x="666081" y="32575"/>
                          <a:pt x="669131" y="33337"/>
                        </a:cubicBezTo>
                        <a:cubicBezTo>
                          <a:pt x="693737" y="31750"/>
                          <a:pt x="718500" y="31764"/>
                          <a:pt x="742950" y="28575"/>
                        </a:cubicBezTo>
                        <a:cubicBezTo>
                          <a:pt x="755169" y="26981"/>
                          <a:pt x="766687" y="21926"/>
                          <a:pt x="778669" y="19050"/>
                        </a:cubicBezTo>
                        <a:cubicBezTo>
                          <a:pt x="804303" y="12897"/>
                          <a:pt x="805055" y="14089"/>
                          <a:pt x="833437" y="11906"/>
                        </a:cubicBezTo>
                        <a:cubicBezTo>
                          <a:pt x="858040" y="13546"/>
                          <a:pt x="882598" y="16669"/>
                          <a:pt x="907256" y="16669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81" name="Freeform: Shape 69">
                    <a:extLst>
                      <a:ext uri="{FF2B5EF4-FFF2-40B4-BE49-F238E27FC236}">
                        <a16:creationId xmlns:a16="http://schemas.microsoft.com/office/drawing/2014/main" id="{03C42F02-F167-8C6C-6B7F-C71EB253E77B}"/>
                      </a:ext>
                    </a:extLst>
                  </p:cNvPr>
                  <p:cNvSpPr/>
                  <p:nvPr/>
                </p:nvSpPr>
                <p:spPr>
                  <a:xfrm>
                    <a:off x="3355181" y="3279280"/>
                    <a:ext cx="1435894" cy="76200"/>
                  </a:xfrm>
                  <a:custGeom>
                    <a:avLst/>
                    <a:gdLst>
                      <a:gd name="connsiteX0" fmla="*/ 0 w 1435894"/>
                      <a:gd name="connsiteY0" fmla="*/ 0 h 76200"/>
                      <a:gd name="connsiteX1" fmla="*/ 247650 w 1435894"/>
                      <a:gd name="connsiteY1" fmla="*/ 4763 h 76200"/>
                      <a:gd name="connsiteX2" fmla="*/ 276225 w 1435894"/>
                      <a:gd name="connsiteY2" fmla="*/ 9525 h 76200"/>
                      <a:gd name="connsiteX3" fmla="*/ 280988 w 1435894"/>
                      <a:gd name="connsiteY3" fmla="*/ 16669 h 76200"/>
                      <a:gd name="connsiteX4" fmla="*/ 300038 w 1435894"/>
                      <a:gd name="connsiteY4" fmla="*/ 21431 h 76200"/>
                      <a:gd name="connsiteX5" fmla="*/ 333375 w 1435894"/>
                      <a:gd name="connsiteY5" fmla="*/ 40481 h 76200"/>
                      <a:gd name="connsiteX6" fmla="*/ 352425 w 1435894"/>
                      <a:gd name="connsiteY6" fmla="*/ 50006 h 76200"/>
                      <a:gd name="connsiteX7" fmla="*/ 376238 w 1435894"/>
                      <a:gd name="connsiteY7" fmla="*/ 54769 h 76200"/>
                      <a:gd name="connsiteX8" fmla="*/ 388144 w 1435894"/>
                      <a:gd name="connsiteY8" fmla="*/ 59531 h 76200"/>
                      <a:gd name="connsiteX9" fmla="*/ 502444 w 1435894"/>
                      <a:gd name="connsiteY9" fmla="*/ 54769 h 76200"/>
                      <a:gd name="connsiteX10" fmla="*/ 545307 w 1435894"/>
                      <a:gd name="connsiteY10" fmla="*/ 38100 h 76200"/>
                      <a:gd name="connsiteX11" fmla="*/ 576263 w 1435894"/>
                      <a:gd name="connsiteY11" fmla="*/ 26194 h 76200"/>
                      <a:gd name="connsiteX12" fmla="*/ 583407 w 1435894"/>
                      <a:gd name="connsiteY12" fmla="*/ 33338 h 76200"/>
                      <a:gd name="connsiteX13" fmla="*/ 597694 w 1435894"/>
                      <a:gd name="connsiteY13" fmla="*/ 52388 h 76200"/>
                      <a:gd name="connsiteX14" fmla="*/ 616744 w 1435894"/>
                      <a:gd name="connsiteY14" fmla="*/ 66675 h 76200"/>
                      <a:gd name="connsiteX15" fmla="*/ 635794 w 1435894"/>
                      <a:gd name="connsiteY15" fmla="*/ 76200 h 76200"/>
                      <a:gd name="connsiteX16" fmla="*/ 752475 w 1435894"/>
                      <a:gd name="connsiteY16" fmla="*/ 66675 h 76200"/>
                      <a:gd name="connsiteX17" fmla="*/ 792957 w 1435894"/>
                      <a:gd name="connsiteY17" fmla="*/ 61913 h 76200"/>
                      <a:gd name="connsiteX18" fmla="*/ 869157 w 1435894"/>
                      <a:gd name="connsiteY18" fmla="*/ 57150 h 76200"/>
                      <a:gd name="connsiteX19" fmla="*/ 1107282 w 1435894"/>
                      <a:gd name="connsiteY19" fmla="*/ 61913 h 76200"/>
                      <a:gd name="connsiteX20" fmla="*/ 1138238 w 1435894"/>
                      <a:gd name="connsiteY20" fmla="*/ 66675 h 76200"/>
                      <a:gd name="connsiteX21" fmla="*/ 1150144 w 1435894"/>
                      <a:gd name="connsiteY21" fmla="*/ 71438 h 76200"/>
                      <a:gd name="connsiteX22" fmla="*/ 1197769 w 1435894"/>
                      <a:gd name="connsiteY22" fmla="*/ 69056 h 76200"/>
                      <a:gd name="connsiteX23" fmla="*/ 1212057 w 1435894"/>
                      <a:gd name="connsiteY23" fmla="*/ 61913 h 76200"/>
                      <a:gd name="connsiteX24" fmla="*/ 1219200 w 1435894"/>
                      <a:gd name="connsiteY24" fmla="*/ 59531 h 76200"/>
                      <a:gd name="connsiteX25" fmla="*/ 1228725 w 1435894"/>
                      <a:gd name="connsiteY25" fmla="*/ 52388 h 76200"/>
                      <a:gd name="connsiteX26" fmla="*/ 1243013 w 1435894"/>
                      <a:gd name="connsiteY26" fmla="*/ 47625 h 76200"/>
                      <a:gd name="connsiteX27" fmla="*/ 1283494 w 1435894"/>
                      <a:gd name="connsiteY27" fmla="*/ 42863 h 76200"/>
                      <a:gd name="connsiteX28" fmla="*/ 1362075 w 1435894"/>
                      <a:gd name="connsiteY28" fmla="*/ 35719 h 76200"/>
                      <a:gd name="connsiteX29" fmla="*/ 1390650 w 1435894"/>
                      <a:gd name="connsiteY29" fmla="*/ 30956 h 76200"/>
                      <a:gd name="connsiteX30" fmla="*/ 1428750 w 1435894"/>
                      <a:gd name="connsiteY30" fmla="*/ 23813 h 76200"/>
                      <a:gd name="connsiteX31" fmla="*/ 1435894 w 1435894"/>
                      <a:gd name="connsiteY31" fmla="*/ 21431 h 76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1435894" h="76200">
                        <a:moveTo>
                          <a:pt x="0" y="0"/>
                        </a:moveTo>
                        <a:lnTo>
                          <a:pt x="247650" y="4763"/>
                        </a:lnTo>
                        <a:cubicBezTo>
                          <a:pt x="260137" y="5097"/>
                          <a:pt x="265509" y="6846"/>
                          <a:pt x="276225" y="9525"/>
                        </a:cubicBezTo>
                        <a:cubicBezTo>
                          <a:pt x="277813" y="11906"/>
                          <a:pt x="278753" y="14881"/>
                          <a:pt x="280988" y="16669"/>
                        </a:cubicBezTo>
                        <a:cubicBezTo>
                          <a:pt x="283428" y="18621"/>
                          <a:pt x="299446" y="21313"/>
                          <a:pt x="300038" y="21431"/>
                        </a:cubicBezTo>
                        <a:cubicBezTo>
                          <a:pt x="320234" y="34896"/>
                          <a:pt x="309203" y="28395"/>
                          <a:pt x="333375" y="40481"/>
                        </a:cubicBezTo>
                        <a:cubicBezTo>
                          <a:pt x="333380" y="40483"/>
                          <a:pt x="352420" y="50005"/>
                          <a:pt x="352425" y="50006"/>
                        </a:cubicBezTo>
                        <a:cubicBezTo>
                          <a:pt x="366634" y="53559"/>
                          <a:pt x="358722" y="51850"/>
                          <a:pt x="376238" y="54769"/>
                        </a:cubicBezTo>
                        <a:cubicBezTo>
                          <a:pt x="380207" y="56356"/>
                          <a:pt x="383871" y="59436"/>
                          <a:pt x="388144" y="59531"/>
                        </a:cubicBezTo>
                        <a:cubicBezTo>
                          <a:pt x="457187" y="61065"/>
                          <a:pt x="458449" y="60268"/>
                          <a:pt x="502444" y="54769"/>
                        </a:cubicBezTo>
                        <a:cubicBezTo>
                          <a:pt x="558381" y="21206"/>
                          <a:pt x="498658" y="52678"/>
                          <a:pt x="545307" y="38100"/>
                        </a:cubicBezTo>
                        <a:cubicBezTo>
                          <a:pt x="605758" y="19209"/>
                          <a:pt x="535857" y="34274"/>
                          <a:pt x="576263" y="26194"/>
                        </a:cubicBezTo>
                        <a:cubicBezTo>
                          <a:pt x="578644" y="28575"/>
                          <a:pt x="581274" y="30732"/>
                          <a:pt x="583407" y="33338"/>
                        </a:cubicBezTo>
                        <a:cubicBezTo>
                          <a:pt x="588433" y="39481"/>
                          <a:pt x="592081" y="46775"/>
                          <a:pt x="597694" y="52388"/>
                        </a:cubicBezTo>
                        <a:cubicBezTo>
                          <a:pt x="615440" y="70134"/>
                          <a:pt x="598688" y="55390"/>
                          <a:pt x="616744" y="66675"/>
                        </a:cubicBezTo>
                        <a:cubicBezTo>
                          <a:pt x="632936" y="76795"/>
                          <a:pt x="619080" y="72022"/>
                          <a:pt x="635794" y="76200"/>
                        </a:cubicBezTo>
                        <a:lnTo>
                          <a:pt x="752475" y="66675"/>
                        </a:lnTo>
                        <a:cubicBezTo>
                          <a:pt x="766006" y="65445"/>
                          <a:pt x="779415" y="63018"/>
                          <a:pt x="792957" y="61913"/>
                        </a:cubicBezTo>
                        <a:cubicBezTo>
                          <a:pt x="818322" y="59842"/>
                          <a:pt x="843757" y="58738"/>
                          <a:pt x="869157" y="57150"/>
                        </a:cubicBezTo>
                        <a:lnTo>
                          <a:pt x="1107282" y="61913"/>
                        </a:lnTo>
                        <a:cubicBezTo>
                          <a:pt x="1115342" y="62135"/>
                          <a:pt x="1129309" y="63699"/>
                          <a:pt x="1138238" y="66675"/>
                        </a:cubicBezTo>
                        <a:cubicBezTo>
                          <a:pt x="1142293" y="68027"/>
                          <a:pt x="1146175" y="69850"/>
                          <a:pt x="1150144" y="71438"/>
                        </a:cubicBezTo>
                        <a:cubicBezTo>
                          <a:pt x="1166019" y="70644"/>
                          <a:pt x="1182059" y="71473"/>
                          <a:pt x="1197769" y="69056"/>
                        </a:cubicBezTo>
                        <a:cubicBezTo>
                          <a:pt x="1203032" y="68246"/>
                          <a:pt x="1207191" y="64076"/>
                          <a:pt x="1212057" y="61913"/>
                        </a:cubicBezTo>
                        <a:cubicBezTo>
                          <a:pt x="1214351" y="60894"/>
                          <a:pt x="1216819" y="60325"/>
                          <a:pt x="1219200" y="59531"/>
                        </a:cubicBezTo>
                        <a:cubicBezTo>
                          <a:pt x="1222375" y="57150"/>
                          <a:pt x="1225175" y="54163"/>
                          <a:pt x="1228725" y="52388"/>
                        </a:cubicBezTo>
                        <a:cubicBezTo>
                          <a:pt x="1233215" y="50143"/>
                          <a:pt x="1238250" y="49213"/>
                          <a:pt x="1243013" y="47625"/>
                        </a:cubicBezTo>
                        <a:cubicBezTo>
                          <a:pt x="1260723" y="41722"/>
                          <a:pt x="1247667" y="45422"/>
                          <a:pt x="1283494" y="42863"/>
                        </a:cubicBezTo>
                        <a:cubicBezTo>
                          <a:pt x="1357917" y="31412"/>
                          <a:pt x="1261763" y="45124"/>
                          <a:pt x="1362075" y="35719"/>
                        </a:cubicBezTo>
                        <a:cubicBezTo>
                          <a:pt x="1371689" y="34818"/>
                          <a:pt x="1381149" y="32683"/>
                          <a:pt x="1390650" y="30956"/>
                        </a:cubicBezTo>
                        <a:cubicBezTo>
                          <a:pt x="1453387" y="19549"/>
                          <a:pt x="1386086" y="30923"/>
                          <a:pt x="1428750" y="23813"/>
                        </a:cubicBezTo>
                        <a:lnTo>
                          <a:pt x="1435894" y="21431"/>
                        </a:ln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82" name="Freeform: Shape 70">
                    <a:extLst>
                      <a:ext uri="{FF2B5EF4-FFF2-40B4-BE49-F238E27FC236}">
                        <a16:creationId xmlns:a16="http://schemas.microsoft.com/office/drawing/2014/main" id="{373D054A-0EEA-22DF-EA59-9F57D57FFB59}"/>
                      </a:ext>
                    </a:extLst>
                  </p:cNvPr>
                  <p:cNvSpPr/>
                  <p:nvPr/>
                </p:nvSpPr>
                <p:spPr>
                  <a:xfrm>
                    <a:off x="3350419" y="3509238"/>
                    <a:ext cx="1393031" cy="73819"/>
                  </a:xfrm>
                  <a:custGeom>
                    <a:avLst/>
                    <a:gdLst>
                      <a:gd name="connsiteX0" fmla="*/ 0 w 1393031"/>
                      <a:gd name="connsiteY0" fmla="*/ 30956 h 73819"/>
                      <a:gd name="connsiteX1" fmla="*/ 11906 w 1393031"/>
                      <a:gd name="connsiteY1" fmla="*/ 19050 h 73819"/>
                      <a:gd name="connsiteX2" fmla="*/ 26194 w 1393031"/>
                      <a:gd name="connsiteY2" fmla="*/ 14287 h 73819"/>
                      <a:gd name="connsiteX3" fmla="*/ 42862 w 1393031"/>
                      <a:gd name="connsiteY3" fmla="*/ 4762 h 73819"/>
                      <a:gd name="connsiteX4" fmla="*/ 57150 w 1393031"/>
                      <a:gd name="connsiteY4" fmla="*/ 0 h 73819"/>
                      <a:gd name="connsiteX5" fmla="*/ 92869 w 1393031"/>
                      <a:gd name="connsiteY5" fmla="*/ 4762 h 73819"/>
                      <a:gd name="connsiteX6" fmla="*/ 100012 w 1393031"/>
                      <a:gd name="connsiteY6" fmla="*/ 7144 h 73819"/>
                      <a:gd name="connsiteX7" fmla="*/ 107156 w 1393031"/>
                      <a:gd name="connsiteY7" fmla="*/ 11906 h 73819"/>
                      <a:gd name="connsiteX8" fmla="*/ 111919 w 1393031"/>
                      <a:gd name="connsiteY8" fmla="*/ 21431 h 73819"/>
                      <a:gd name="connsiteX9" fmla="*/ 133350 w 1393031"/>
                      <a:gd name="connsiteY9" fmla="*/ 38100 h 73819"/>
                      <a:gd name="connsiteX10" fmla="*/ 147637 w 1393031"/>
                      <a:gd name="connsiteY10" fmla="*/ 52387 h 73819"/>
                      <a:gd name="connsiteX11" fmla="*/ 150019 w 1393031"/>
                      <a:gd name="connsiteY11" fmla="*/ 59531 h 73819"/>
                      <a:gd name="connsiteX12" fmla="*/ 169069 w 1393031"/>
                      <a:gd name="connsiteY12" fmla="*/ 66675 h 73819"/>
                      <a:gd name="connsiteX13" fmla="*/ 200025 w 1393031"/>
                      <a:gd name="connsiteY13" fmla="*/ 50006 h 73819"/>
                      <a:gd name="connsiteX14" fmla="*/ 209550 w 1393031"/>
                      <a:gd name="connsiteY14" fmla="*/ 45244 h 73819"/>
                      <a:gd name="connsiteX15" fmla="*/ 228600 w 1393031"/>
                      <a:gd name="connsiteY15" fmla="*/ 35719 h 73819"/>
                      <a:gd name="connsiteX16" fmla="*/ 252412 w 1393031"/>
                      <a:gd name="connsiteY16" fmla="*/ 21431 h 73819"/>
                      <a:gd name="connsiteX17" fmla="*/ 259556 w 1393031"/>
                      <a:gd name="connsiteY17" fmla="*/ 16669 h 73819"/>
                      <a:gd name="connsiteX18" fmla="*/ 271462 w 1393031"/>
                      <a:gd name="connsiteY18" fmla="*/ 14287 h 73819"/>
                      <a:gd name="connsiteX19" fmla="*/ 295275 w 1393031"/>
                      <a:gd name="connsiteY19" fmla="*/ 16669 h 73819"/>
                      <a:gd name="connsiteX20" fmla="*/ 304800 w 1393031"/>
                      <a:gd name="connsiteY20" fmla="*/ 26194 h 73819"/>
                      <a:gd name="connsiteX21" fmla="*/ 314325 w 1393031"/>
                      <a:gd name="connsiteY21" fmla="*/ 30956 h 73819"/>
                      <a:gd name="connsiteX22" fmla="*/ 335756 w 1393031"/>
                      <a:gd name="connsiteY22" fmla="*/ 42862 h 73819"/>
                      <a:gd name="connsiteX23" fmla="*/ 347662 w 1393031"/>
                      <a:gd name="connsiteY23" fmla="*/ 45244 h 73819"/>
                      <a:gd name="connsiteX24" fmla="*/ 364331 w 1393031"/>
                      <a:gd name="connsiteY24" fmla="*/ 42862 h 73819"/>
                      <a:gd name="connsiteX25" fmla="*/ 378619 w 1393031"/>
                      <a:gd name="connsiteY25" fmla="*/ 33337 h 73819"/>
                      <a:gd name="connsiteX26" fmla="*/ 385762 w 1393031"/>
                      <a:gd name="connsiteY26" fmla="*/ 30956 h 73819"/>
                      <a:gd name="connsiteX27" fmla="*/ 438150 w 1393031"/>
                      <a:gd name="connsiteY27" fmla="*/ 33337 h 73819"/>
                      <a:gd name="connsiteX28" fmla="*/ 457200 w 1393031"/>
                      <a:gd name="connsiteY28" fmla="*/ 23812 h 73819"/>
                      <a:gd name="connsiteX29" fmla="*/ 464344 w 1393031"/>
                      <a:gd name="connsiteY29" fmla="*/ 21431 h 73819"/>
                      <a:gd name="connsiteX30" fmla="*/ 473869 w 1393031"/>
                      <a:gd name="connsiteY30" fmla="*/ 16669 h 73819"/>
                      <a:gd name="connsiteX31" fmla="*/ 488156 w 1393031"/>
                      <a:gd name="connsiteY31" fmla="*/ 28575 h 73819"/>
                      <a:gd name="connsiteX32" fmla="*/ 497681 w 1393031"/>
                      <a:gd name="connsiteY32" fmla="*/ 35719 h 73819"/>
                      <a:gd name="connsiteX33" fmla="*/ 507206 w 1393031"/>
                      <a:gd name="connsiteY33" fmla="*/ 38100 h 73819"/>
                      <a:gd name="connsiteX34" fmla="*/ 514350 w 1393031"/>
                      <a:gd name="connsiteY34" fmla="*/ 45244 h 73819"/>
                      <a:gd name="connsiteX35" fmla="*/ 523875 w 1393031"/>
                      <a:gd name="connsiteY35" fmla="*/ 50006 h 73819"/>
                      <a:gd name="connsiteX36" fmla="*/ 547687 w 1393031"/>
                      <a:gd name="connsiteY36" fmla="*/ 59531 h 73819"/>
                      <a:gd name="connsiteX37" fmla="*/ 719137 w 1393031"/>
                      <a:gd name="connsiteY37" fmla="*/ 54769 h 73819"/>
                      <a:gd name="connsiteX38" fmla="*/ 735806 w 1393031"/>
                      <a:gd name="connsiteY38" fmla="*/ 52387 h 73819"/>
                      <a:gd name="connsiteX39" fmla="*/ 742950 w 1393031"/>
                      <a:gd name="connsiteY39" fmla="*/ 47625 h 73819"/>
                      <a:gd name="connsiteX40" fmla="*/ 750094 w 1393031"/>
                      <a:gd name="connsiteY40" fmla="*/ 45244 h 73819"/>
                      <a:gd name="connsiteX41" fmla="*/ 781050 w 1393031"/>
                      <a:gd name="connsiteY41" fmla="*/ 54769 h 73819"/>
                      <a:gd name="connsiteX42" fmla="*/ 804862 w 1393031"/>
                      <a:gd name="connsiteY42" fmla="*/ 59531 h 73819"/>
                      <a:gd name="connsiteX43" fmla="*/ 888206 w 1393031"/>
                      <a:gd name="connsiteY43" fmla="*/ 57150 h 73819"/>
                      <a:gd name="connsiteX44" fmla="*/ 909637 w 1393031"/>
                      <a:gd name="connsiteY44" fmla="*/ 50006 h 73819"/>
                      <a:gd name="connsiteX45" fmla="*/ 923925 w 1393031"/>
                      <a:gd name="connsiteY45" fmla="*/ 47625 h 73819"/>
                      <a:gd name="connsiteX46" fmla="*/ 940594 w 1393031"/>
                      <a:gd name="connsiteY46" fmla="*/ 40481 h 73819"/>
                      <a:gd name="connsiteX47" fmla="*/ 959644 w 1393031"/>
                      <a:gd name="connsiteY47" fmla="*/ 35719 h 73819"/>
                      <a:gd name="connsiteX48" fmla="*/ 969169 w 1393031"/>
                      <a:gd name="connsiteY48" fmla="*/ 30956 h 73819"/>
                      <a:gd name="connsiteX49" fmla="*/ 995362 w 1393031"/>
                      <a:gd name="connsiteY49" fmla="*/ 26194 h 73819"/>
                      <a:gd name="connsiteX50" fmla="*/ 1035844 w 1393031"/>
                      <a:gd name="connsiteY50" fmla="*/ 19050 h 73819"/>
                      <a:gd name="connsiteX51" fmla="*/ 1047750 w 1393031"/>
                      <a:gd name="connsiteY51" fmla="*/ 14287 h 73819"/>
                      <a:gd name="connsiteX52" fmla="*/ 1140619 w 1393031"/>
                      <a:gd name="connsiteY52" fmla="*/ 14287 h 73819"/>
                      <a:gd name="connsiteX53" fmla="*/ 1154906 w 1393031"/>
                      <a:gd name="connsiteY53" fmla="*/ 23812 h 73819"/>
                      <a:gd name="connsiteX54" fmla="*/ 1171575 w 1393031"/>
                      <a:gd name="connsiteY54" fmla="*/ 35719 h 73819"/>
                      <a:gd name="connsiteX55" fmla="*/ 1178719 w 1393031"/>
                      <a:gd name="connsiteY55" fmla="*/ 38100 h 73819"/>
                      <a:gd name="connsiteX56" fmla="*/ 1183481 w 1393031"/>
                      <a:gd name="connsiteY56" fmla="*/ 45244 h 73819"/>
                      <a:gd name="connsiteX57" fmla="*/ 1190625 w 1393031"/>
                      <a:gd name="connsiteY57" fmla="*/ 47625 h 73819"/>
                      <a:gd name="connsiteX58" fmla="*/ 1197769 w 1393031"/>
                      <a:gd name="connsiteY58" fmla="*/ 52387 h 73819"/>
                      <a:gd name="connsiteX59" fmla="*/ 1207294 w 1393031"/>
                      <a:gd name="connsiteY59" fmla="*/ 59531 h 73819"/>
                      <a:gd name="connsiteX60" fmla="*/ 1214437 w 1393031"/>
                      <a:gd name="connsiteY60" fmla="*/ 66675 h 73819"/>
                      <a:gd name="connsiteX61" fmla="*/ 1221581 w 1393031"/>
                      <a:gd name="connsiteY61" fmla="*/ 69056 h 73819"/>
                      <a:gd name="connsiteX62" fmla="*/ 1231106 w 1393031"/>
                      <a:gd name="connsiteY62" fmla="*/ 73819 h 73819"/>
                      <a:gd name="connsiteX63" fmla="*/ 1288256 w 1393031"/>
                      <a:gd name="connsiteY63" fmla="*/ 71437 h 73819"/>
                      <a:gd name="connsiteX64" fmla="*/ 1295400 w 1393031"/>
                      <a:gd name="connsiteY64" fmla="*/ 64294 h 73819"/>
                      <a:gd name="connsiteX65" fmla="*/ 1307306 w 1393031"/>
                      <a:gd name="connsiteY65" fmla="*/ 59531 h 73819"/>
                      <a:gd name="connsiteX66" fmla="*/ 1321594 w 1393031"/>
                      <a:gd name="connsiteY66" fmla="*/ 47625 h 73819"/>
                      <a:gd name="connsiteX67" fmla="*/ 1333500 w 1393031"/>
                      <a:gd name="connsiteY67" fmla="*/ 42862 h 73819"/>
                      <a:gd name="connsiteX68" fmla="*/ 1350169 w 1393031"/>
                      <a:gd name="connsiteY68" fmla="*/ 30956 h 73819"/>
                      <a:gd name="connsiteX69" fmla="*/ 1371600 w 1393031"/>
                      <a:gd name="connsiteY69" fmla="*/ 21431 h 73819"/>
                      <a:gd name="connsiteX70" fmla="*/ 1378744 w 1393031"/>
                      <a:gd name="connsiteY70" fmla="*/ 19050 h 73819"/>
                      <a:gd name="connsiteX71" fmla="*/ 1393031 w 1393031"/>
                      <a:gd name="connsiteY71" fmla="*/ 23812 h 738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</a:cxnLst>
                    <a:rect l="l" t="t" r="r" b="b"/>
                    <a:pathLst>
                      <a:path w="1393031" h="73819">
                        <a:moveTo>
                          <a:pt x="0" y="30956"/>
                        </a:moveTo>
                        <a:cubicBezTo>
                          <a:pt x="3969" y="26987"/>
                          <a:pt x="7171" y="22063"/>
                          <a:pt x="11906" y="19050"/>
                        </a:cubicBezTo>
                        <a:cubicBezTo>
                          <a:pt x="16141" y="16355"/>
                          <a:pt x="26194" y="14287"/>
                          <a:pt x="26194" y="14287"/>
                        </a:cubicBezTo>
                        <a:cubicBezTo>
                          <a:pt x="36590" y="3891"/>
                          <a:pt x="29158" y="8873"/>
                          <a:pt x="42862" y="4762"/>
                        </a:cubicBezTo>
                        <a:cubicBezTo>
                          <a:pt x="47670" y="3319"/>
                          <a:pt x="57150" y="0"/>
                          <a:pt x="57150" y="0"/>
                        </a:cubicBezTo>
                        <a:cubicBezTo>
                          <a:pt x="77733" y="1871"/>
                          <a:pt x="78149" y="556"/>
                          <a:pt x="92869" y="4762"/>
                        </a:cubicBezTo>
                        <a:cubicBezTo>
                          <a:pt x="95282" y="5452"/>
                          <a:pt x="97767" y="6021"/>
                          <a:pt x="100012" y="7144"/>
                        </a:cubicBezTo>
                        <a:cubicBezTo>
                          <a:pt x="102572" y="8424"/>
                          <a:pt x="104775" y="10319"/>
                          <a:pt x="107156" y="11906"/>
                        </a:cubicBezTo>
                        <a:cubicBezTo>
                          <a:pt x="108744" y="15081"/>
                          <a:pt x="109409" y="18921"/>
                          <a:pt x="111919" y="21431"/>
                        </a:cubicBezTo>
                        <a:cubicBezTo>
                          <a:pt x="118318" y="27830"/>
                          <a:pt x="128330" y="30570"/>
                          <a:pt x="133350" y="38100"/>
                        </a:cubicBezTo>
                        <a:cubicBezTo>
                          <a:pt x="140313" y="48546"/>
                          <a:pt x="135822" y="43527"/>
                          <a:pt x="147637" y="52387"/>
                        </a:cubicBezTo>
                        <a:cubicBezTo>
                          <a:pt x="148431" y="54768"/>
                          <a:pt x="148451" y="57571"/>
                          <a:pt x="150019" y="59531"/>
                        </a:cubicBezTo>
                        <a:cubicBezTo>
                          <a:pt x="154692" y="65372"/>
                          <a:pt x="162613" y="65384"/>
                          <a:pt x="169069" y="66675"/>
                        </a:cubicBezTo>
                        <a:cubicBezTo>
                          <a:pt x="214361" y="44029"/>
                          <a:pt x="167622" y="68007"/>
                          <a:pt x="200025" y="50006"/>
                        </a:cubicBezTo>
                        <a:cubicBezTo>
                          <a:pt x="203128" y="48282"/>
                          <a:pt x="206540" y="47125"/>
                          <a:pt x="209550" y="45244"/>
                        </a:cubicBezTo>
                        <a:cubicBezTo>
                          <a:pt x="225742" y="35124"/>
                          <a:pt x="211886" y="39897"/>
                          <a:pt x="228600" y="35719"/>
                        </a:cubicBezTo>
                        <a:cubicBezTo>
                          <a:pt x="246180" y="22534"/>
                          <a:pt x="229484" y="34169"/>
                          <a:pt x="252412" y="21431"/>
                        </a:cubicBezTo>
                        <a:cubicBezTo>
                          <a:pt x="254914" y="20041"/>
                          <a:pt x="256876" y="17674"/>
                          <a:pt x="259556" y="16669"/>
                        </a:cubicBezTo>
                        <a:cubicBezTo>
                          <a:pt x="263346" y="15248"/>
                          <a:pt x="267493" y="15081"/>
                          <a:pt x="271462" y="14287"/>
                        </a:cubicBezTo>
                        <a:cubicBezTo>
                          <a:pt x="279400" y="15081"/>
                          <a:pt x="287763" y="13986"/>
                          <a:pt x="295275" y="16669"/>
                        </a:cubicBezTo>
                        <a:cubicBezTo>
                          <a:pt x="299504" y="18179"/>
                          <a:pt x="301208" y="23500"/>
                          <a:pt x="304800" y="26194"/>
                        </a:cubicBezTo>
                        <a:cubicBezTo>
                          <a:pt x="307640" y="28324"/>
                          <a:pt x="311281" y="29130"/>
                          <a:pt x="314325" y="30956"/>
                        </a:cubicBezTo>
                        <a:cubicBezTo>
                          <a:pt x="327000" y="38561"/>
                          <a:pt x="324805" y="40124"/>
                          <a:pt x="335756" y="42862"/>
                        </a:cubicBezTo>
                        <a:cubicBezTo>
                          <a:pt x="339682" y="43844"/>
                          <a:pt x="343693" y="44450"/>
                          <a:pt x="347662" y="45244"/>
                        </a:cubicBezTo>
                        <a:cubicBezTo>
                          <a:pt x="353218" y="44450"/>
                          <a:pt x="359092" y="44877"/>
                          <a:pt x="364331" y="42862"/>
                        </a:cubicBezTo>
                        <a:cubicBezTo>
                          <a:pt x="369673" y="40807"/>
                          <a:pt x="373615" y="36117"/>
                          <a:pt x="378619" y="33337"/>
                        </a:cubicBezTo>
                        <a:cubicBezTo>
                          <a:pt x="380813" y="32118"/>
                          <a:pt x="383381" y="31750"/>
                          <a:pt x="385762" y="30956"/>
                        </a:cubicBezTo>
                        <a:cubicBezTo>
                          <a:pt x="418947" y="37594"/>
                          <a:pt x="401508" y="36391"/>
                          <a:pt x="438150" y="33337"/>
                        </a:cubicBezTo>
                        <a:cubicBezTo>
                          <a:pt x="461948" y="28578"/>
                          <a:pt x="440047" y="35247"/>
                          <a:pt x="457200" y="23812"/>
                        </a:cubicBezTo>
                        <a:cubicBezTo>
                          <a:pt x="459289" y="22420"/>
                          <a:pt x="462037" y="22420"/>
                          <a:pt x="464344" y="21431"/>
                        </a:cubicBezTo>
                        <a:cubicBezTo>
                          <a:pt x="467607" y="20033"/>
                          <a:pt x="470694" y="18256"/>
                          <a:pt x="473869" y="16669"/>
                        </a:cubicBezTo>
                        <a:cubicBezTo>
                          <a:pt x="484986" y="27786"/>
                          <a:pt x="476553" y="20287"/>
                          <a:pt x="488156" y="28575"/>
                        </a:cubicBezTo>
                        <a:cubicBezTo>
                          <a:pt x="491385" y="30882"/>
                          <a:pt x="494131" y="33944"/>
                          <a:pt x="497681" y="35719"/>
                        </a:cubicBezTo>
                        <a:cubicBezTo>
                          <a:pt x="500608" y="37183"/>
                          <a:pt x="504031" y="37306"/>
                          <a:pt x="507206" y="38100"/>
                        </a:cubicBezTo>
                        <a:cubicBezTo>
                          <a:pt x="509587" y="40481"/>
                          <a:pt x="511610" y="43287"/>
                          <a:pt x="514350" y="45244"/>
                        </a:cubicBezTo>
                        <a:cubicBezTo>
                          <a:pt x="517239" y="47307"/>
                          <a:pt x="520612" y="48608"/>
                          <a:pt x="523875" y="50006"/>
                        </a:cubicBezTo>
                        <a:cubicBezTo>
                          <a:pt x="531733" y="53373"/>
                          <a:pt x="539750" y="56356"/>
                          <a:pt x="547687" y="59531"/>
                        </a:cubicBezTo>
                        <a:lnTo>
                          <a:pt x="719137" y="54769"/>
                        </a:lnTo>
                        <a:cubicBezTo>
                          <a:pt x="724746" y="54556"/>
                          <a:pt x="730430" y="54000"/>
                          <a:pt x="735806" y="52387"/>
                        </a:cubicBezTo>
                        <a:cubicBezTo>
                          <a:pt x="738547" y="51565"/>
                          <a:pt x="740390" y="48905"/>
                          <a:pt x="742950" y="47625"/>
                        </a:cubicBezTo>
                        <a:cubicBezTo>
                          <a:pt x="745195" y="46503"/>
                          <a:pt x="747713" y="46038"/>
                          <a:pt x="750094" y="45244"/>
                        </a:cubicBezTo>
                        <a:cubicBezTo>
                          <a:pt x="775902" y="49545"/>
                          <a:pt x="752984" y="44563"/>
                          <a:pt x="781050" y="54769"/>
                        </a:cubicBezTo>
                        <a:cubicBezTo>
                          <a:pt x="787060" y="56954"/>
                          <a:pt x="799442" y="58628"/>
                          <a:pt x="804862" y="59531"/>
                        </a:cubicBezTo>
                        <a:cubicBezTo>
                          <a:pt x="832643" y="58737"/>
                          <a:pt x="860527" y="59666"/>
                          <a:pt x="888206" y="57150"/>
                        </a:cubicBezTo>
                        <a:cubicBezTo>
                          <a:pt x="895705" y="56468"/>
                          <a:pt x="902361" y="51946"/>
                          <a:pt x="909637" y="50006"/>
                        </a:cubicBezTo>
                        <a:cubicBezTo>
                          <a:pt x="914302" y="48762"/>
                          <a:pt x="919162" y="48419"/>
                          <a:pt x="923925" y="47625"/>
                        </a:cubicBezTo>
                        <a:cubicBezTo>
                          <a:pt x="929481" y="45244"/>
                          <a:pt x="934859" y="42393"/>
                          <a:pt x="940594" y="40481"/>
                        </a:cubicBezTo>
                        <a:cubicBezTo>
                          <a:pt x="946804" y="38411"/>
                          <a:pt x="959644" y="35719"/>
                          <a:pt x="959644" y="35719"/>
                        </a:cubicBezTo>
                        <a:cubicBezTo>
                          <a:pt x="962819" y="34131"/>
                          <a:pt x="965801" y="32079"/>
                          <a:pt x="969169" y="30956"/>
                        </a:cubicBezTo>
                        <a:cubicBezTo>
                          <a:pt x="972999" y="29679"/>
                          <a:pt x="992365" y="26793"/>
                          <a:pt x="995362" y="26194"/>
                        </a:cubicBezTo>
                        <a:cubicBezTo>
                          <a:pt x="1031244" y="19017"/>
                          <a:pt x="1002359" y="23235"/>
                          <a:pt x="1035844" y="19050"/>
                        </a:cubicBezTo>
                        <a:cubicBezTo>
                          <a:pt x="1039813" y="17462"/>
                          <a:pt x="1043515" y="14865"/>
                          <a:pt x="1047750" y="14287"/>
                        </a:cubicBezTo>
                        <a:cubicBezTo>
                          <a:pt x="1080972" y="9757"/>
                          <a:pt x="1106684" y="12745"/>
                          <a:pt x="1140619" y="14287"/>
                        </a:cubicBezTo>
                        <a:cubicBezTo>
                          <a:pt x="1145381" y="17462"/>
                          <a:pt x="1150327" y="20378"/>
                          <a:pt x="1154906" y="23812"/>
                        </a:cubicBezTo>
                        <a:cubicBezTo>
                          <a:pt x="1157062" y="25429"/>
                          <a:pt x="1168094" y="33979"/>
                          <a:pt x="1171575" y="35719"/>
                        </a:cubicBezTo>
                        <a:cubicBezTo>
                          <a:pt x="1173820" y="36842"/>
                          <a:pt x="1176338" y="37306"/>
                          <a:pt x="1178719" y="38100"/>
                        </a:cubicBezTo>
                        <a:cubicBezTo>
                          <a:pt x="1180306" y="40481"/>
                          <a:pt x="1181246" y="43456"/>
                          <a:pt x="1183481" y="45244"/>
                        </a:cubicBezTo>
                        <a:cubicBezTo>
                          <a:pt x="1185441" y="46812"/>
                          <a:pt x="1188380" y="46503"/>
                          <a:pt x="1190625" y="47625"/>
                        </a:cubicBezTo>
                        <a:cubicBezTo>
                          <a:pt x="1193185" y="48905"/>
                          <a:pt x="1195440" y="50724"/>
                          <a:pt x="1197769" y="52387"/>
                        </a:cubicBezTo>
                        <a:cubicBezTo>
                          <a:pt x="1200999" y="54694"/>
                          <a:pt x="1204281" y="56948"/>
                          <a:pt x="1207294" y="59531"/>
                        </a:cubicBezTo>
                        <a:cubicBezTo>
                          <a:pt x="1209851" y="61723"/>
                          <a:pt x="1211635" y="64807"/>
                          <a:pt x="1214437" y="66675"/>
                        </a:cubicBezTo>
                        <a:cubicBezTo>
                          <a:pt x="1216526" y="68067"/>
                          <a:pt x="1219274" y="68067"/>
                          <a:pt x="1221581" y="69056"/>
                        </a:cubicBezTo>
                        <a:cubicBezTo>
                          <a:pt x="1224844" y="70454"/>
                          <a:pt x="1227931" y="72231"/>
                          <a:pt x="1231106" y="73819"/>
                        </a:cubicBezTo>
                        <a:cubicBezTo>
                          <a:pt x="1250156" y="73025"/>
                          <a:pt x="1269395" y="74231"/>
                          <a:pt x="1288256" y="71437"/>
                        </a:cubicBezTo>
                        <a:cubicBezTo>
                          <a:pt x="1291587" y="70944"/>
                          <a:pt x="1292544" y="66079"/>
                          <a:pt x="1295400" y="64294"/>
                        </a:cubicBezTo>
                        <a:cubicBezTo>
                          <a:pt x="1299025" y="62029"/>
                          <a:pt x="1303337" y="61119"/>
                          <a:pt x="1307306" y="59531"/>
                        </a:cubicBezTo>
                        <a:cubicBezTo>
                          <a:pt x="1312069" y="55562"/>
                          <a:pt x="1316364" y="50953"/>
                          <a:pt x="1321594" y="47625"/>
                        </a:cubicBezTo>
                        <a:cubicBezTo>
                          <a:pt x="1325200" y="45330"/>
                          <a:pt x="1330080" y="45427"/>
                          <a:pt x="1333500" y="42862"/>
                        </a:cubicBezTo>
                        <a:cubicBezTo>
                          <a:pt x="1353231" y="28063"/>
                          <a:pt x="1328034" y="36489"/>
                          <a:pt x="1350169" y="30956"/>
                        </a:cubicBezTo>
                        <a:cubicBezTo>
                          <a:pt x="1361488" y="23410"/>
                          <a:pt x="1354598" y="27098"/>
                          <a:pt x="1371600" y="21431"/>
                        </a:cubicBezTo>
                        <a:lnTo>
                          <a:pt x="1378744" y="19050"/>
                        </a:lnTo>
                        <a:cubicBezTo>
                          <a:pt x="1389991" y="21861"/>
                          <a:pt x="1385342" y="19967"/>
                          <a:pt x="1393031" y="23812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83" name="Freeform: Shape 71">
                    <a:extLst>
                      <a:ext uri="{FF2B5EF4-FFF2-40B4-BE49-F238E27FC236}">
                        <a16:creationId xmlns:a16="http://schemas.microsoft.com/office/drawing/2014/main" id="{F594A8BE-81F4-591F-2725-ABA2539795DE}"/>
                      </a:ext>
                    </a:extLst>
                  </p:cNvPr>
                  <p:cNvSpPr/>
                  <p:nvPr/>
                </p:nvSpPr>
                <p:spPr>
                  <a:xfrm>
                    <a:off x="3385458" y="3951104"/>
                    <a:ext cx="645319" cy="55235"/>
                  </a:xfrm>
                  <a:custGeom>
                    <a:avLst/>
                    <a:gdLst>
                      <a:gd name="connsiteX0" fmla="*/ 0 w 645319"/>
                      <a:gd name="connsiteY0" fmla="*/ 14287 h 55235"/>
                      <a:gd name="connsiteX1" fmla="*/ 61913 w 645319"/>
                      <a:gd name="connsiteY1" fmla="*/ 11906 h 55235"/>
                      <a:gd name="connsiteX2" fmla="*/ 104775 w 645319"/>
                      <a:gd name="connsiteY2" fmla="*/ 4762 h 55235"/>
                      <a:gd name="connsiteX3" fmla="*/ 128588 w 645319"/>
                      <a:gd name="connsiteY3" fmla="*/ 2381 h 55235"/>
                      <a:gd name="connsiteX4" fmla="*/ 176213 w 645319"/>
                      <a:gd name="connsiteY4" fmla="*/ 4762 h 55235"/>
                      <a:gd name="connsiteX5" fmla="*/ 180975 w 645319"/>
                      <a:gd name="connsiteY5" fmla="*/ 11906 h 55235"/>
                      <a:gd name="connsiteX6" fmla="*/ 192882 w 645319"/>
                      <a:gd name="connsiteY6" fmla="*/ 30956 h 55235"/>
                      <a:gd name="connsiteX7" fmla="*/ 195263 w 645319"/>
                      <a:gd name="connsiteY7" fmla="*/ 38100 h 55235"/>
                      <a:gd name="connsiteX8" fmla="*/ 211932 w 645319"/>
                      <a:gd name="connsiteY8" fmla="*/ 45244 h 55235"/>
                      <a:gd name="connsiteX9" fmla="*/ 223838 w 645319"/>
                      <a:gd name="connsiteY9" fmla="*/ 52387 h 55235"/>
                      <a:gd name="connsiteX10" fmla="*/ 292894 w 645319"/>
                      <a:gd name="connsiteY10" fmla="*/ 47625 h 55235"/>
                      <a:gd name="connsiteX11" fmla="*/ 335757 w 645319"/>
                      <a:gd name="connsiteY11" fmla="*/ 38100 h 55235"/>
                      <a:gd name="connsiteX12" fmla="*/ 416719 w 645319"/>
                      <a:gd name="connsiteY12" fmla="*/ 30956 h 55235"/>
                      <a:gd name="connsiteX13" fmla="*/ 450057 w 645319"/>
                      <a:gd name="connsiteY13" fmla="*/ 26194 h 55235"/>
                      <a:gd name="connsiteX14" fmla="*/ 607219 w 645319"/>
                      <a:gd name="connsiteY14" fmla="*/ 16669 h 55235"/>
                      <a:gd name="connsiteX15" fmla="*/ 626269 w 645319"/>
                      <a:gd name="connsiteY15" fmla="*/ 9525 h 55235"/>
                      <a:gd name="connsiteX16" fmla="*/ 635794 w 645319"/>
                      <a:gd name="connsiteY16" fmla="*/ 7144 h 55235"/>
                      <a:gd name="connsiteX17" fmla="*/ 645319 w 645319"/>
                      <a:gd name="connsiteY17" fmla="*/ 0 h 552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645319" h="55235">
                        <a:moveTo>
                          <a:pt x="0" y="14287"/>
                        </a:moveTo>
                        <a:cubicBezTo>
                          <a:pt x="20638" y="13493"/>
                          <a:pt x="41296" y="13119"/>
                          <a:pt x="61913" y="11906"/>
                        </a:cubicBezTo>
                        <a:cubicBezTo>
                          <a:pt x="82391" y="10702"/>
                          <a:pt x="83042" y="8022"/>
                          <a:pt x="104775" y="4762"/>
                        </a:cubicBezTo>
                        <a:cubicBezTo>
                          <a:pt x="112664" y="3579"/>
                          <a:pt x="120650" y="3175"/>
                          <a:pt x="128588" y="2381"/>
                        </a:cubicBezTo>
                        <a:cubicBezTo>
                          <a:pt x="144463" y="3175"/>
                          <a:pt x="160575" y="1919"/>
                          <a:pt x="176213" y="4762"/>
                        </a:cubicBezTo>
                        <a:cubicBezTo>
                          <a:pt x="179029" y="5274"/>
                          <a:pt x="179813" y="9291"/>
                          <a:pt x="180975" y="11906"/>
                        </a:cubicBezTo>
                        <a:cubicBezTo>
                          <a:pt x="189327" y="30698"/>
                          <a:pt x="180031" y="22390"/>
                          <a:pt x="192882" y="30956"/>
                        </a:cubicBezTo>
                        <a:cubicBezTo>
                          <a:pt x="193676" y="33337"/>
                          <a:pt x="193695" y="36140"/>
                          <a:pt x="195263" y="38100"/>
                        </a:cubicBezTo>
                        <a:cubicBezTo>
                          <a:pt x="199373" y="43237"/>
                          <a:pt x="206214" y="43814"/>
                          <a:pt x="211932" y="45244"/>
                        </a:cubicBezTo>
                        <a:cubicBezTo>
                          <a:pt x="215901" y="47625"/>
                          <a:pt x="219609" y="50507"/>
                          <a:pt x="223838" y="52387"/>
                        </a:cubicBezTo>
                        <a:cubicBezTo>
                          <a:pt x="242773" y="60802"/>
                          <a:pt x="291055" y="47924"/>
                          <a:pt x="292894" y="47625"/>
                        </a:cubicBezTo>
                        <a:cubicBezTo>
                          <a:pt x="307340" y="45273"/>
                          <a:pt x="321331" y="40573"/>
                          <a:pt x="335757" y="38100"/>
                        </a:cubicBezTo>
                        <a:cubicBezTo>
                          <a:pt x="363923" y="33271"/>
                          <a:pt x="388282" y="32629"/>
                          <a:pt x="416719" y="30956"/>
                        </a:cubicBezTo>
                        <a:cubicBezTo>
                          <a:pt x="427832" y="29369"/>
                          <a:pt x="438851" y="26853"/>
                          <a:pt x="450057" y="26194"/>
                        </a:cubicBezTo>
                        <a:cubicBezTo>
                          <a:pt x="616220" y="16420"/>
                          <a:pt x="530049" y="29529"/>
                          <a:pt x="607219" y="16669"/>
                        </a:cubicBezTo>
                        <a:cubicBezTo>
                          <a:pt x="613569" y="14288"/>
                          <a:pt x="619835" y="11670"/>
                          <a:pt x="626269" y="9525"/>
                        </a:cubicBezTo>
                        <a:cubicBezTo>
                          <a:pt x="629374" y="8490"/>
                          <a:pt x="632786" y="8433"/>
                          <a:pt x="635794" y="7144"/>
                        </a:cubicBezTo>
                        <a:cubicBezTo>
                          <a:pt x="640506" y="5125"/>
                          <a:pt x="642234" y="3085"/>
                          <a:pt x="645319" y="0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84" name="Freeform: Shape 72">
                    <a:extLst>
                      <a:ext uri="{FF2B5EF4-FFF2-40B4-BE49-F238E27FC236}">
                        <a16:creationId xmlns:a16="http://schemas.microsoft.com/office/drawing/2014/main" id="{2BB04B9B-8C94-6579-9EB8-FB7257414D9F}"/>
                      </a:ext>
                    </a:extLst>
                  </p:cNvPr>
                  <p:cNvSpPr/>
                  <p:nvPr/>
                </p:nvSpPr>
                <p:spPr>
                  <a:xfrm>
                    <a:off x="3376613" y="3708282"/>
                    <a:ext cx="1421606" cy="80963"/>
                  </a:xfrm>
                  <a:custGeom>
                    <a:avLst/>
                    <a:gdLst>
                      <a:gd name="connsiteX0" fmla="*/ 0 w 1421606"/>
                      <a:gd name="connsiteY0" fmla="*/ 45244 h 80963"/>
                      <a:gd name="connsiteX1" fmla="*/ 11906 w 1421606"/>
                      <a:gd name="connsiteY1" fmla="*/ 47625 h 80963"/>
                      <a:gd name="connsiteX2" fmla="*/ 21431 w 1421606"/>
                      <a:gd name="connsiteY2" fmla="*/ 52388 h 80963"/>
                      <a:gd name="connsiteX3" fmla="*/ 42862 w 1421606"/>
                      <a:gd name="connsiteY3" fmla="*/ 59532 h 80963"/>
                      <a:gd name="connsiteX4" fmla="*/ 83343 w 1421606"/>
                      <a:gd name="connsiteY4" fmla="*/ 57150 h 80963"/>
                      <a:gd name="connsiteX5" fmla="*/ 90487 w 1421606"/>
                      <a:gd name="connsiteY5" fmla="*/ 47625 h 80963"/>
                      <a:gd name="connsiteX6" fmla="*/ 104775 w 1421606"/>
                      <a:gd name="connsiteY6" fmla="*/ 38100 h 80963"/>
                      <a:gd name="connsiteX7" fmla="*/ 114300 w 1421606"/>
                      <a:gd name="connsiteY7" fmla="*/ 30957 h 80963"/>
                      <a:gd name="connsiteX8" fmla="*/ 123825 w 1421606"/>
                      <a:gd name="connsiteY8" fmla="*/ 21432 h 80963"/>
                      <a:gd name="connsiteX9" fmla="*/ 133350 w 1421606"/>
                      <a:gd name="connsiteY9" fmla="*/ 16669 h 80963"/>
                      <a:gd name="connsiteX10" fmla="*/ 157162 w 1421606"/>
                      <a:gd name="connsiteY10" fmla="*/ 0 h 80963"/>
                      <a:gd name="connsiteX11" fmla="*/ 178593 w 1421606"/>
                      <a:gd name="connsiteY11" fmla="*/ 2382 h 80963"/>
                      <a:gd name="connsiteX12" fmla="*/ 192881 w 1421606"/>
                      <a:gd name="connsiteY12" fmla="*/ 11907 h 80963"/>
                      <a:gd name="connsiteX13" fmla="*/ 223837 w 1421606"/>
                      <a:gd name="connsiteY13" fmla="*/ 30957 h 80963"/>
                      <a:gd name="connsiteX14" fmla="*/ 235743 w 1421606"/>
                      <a:gd name="connsiteY14" fmla="*/ 42863 h 80963"/>
                      <a:gd name="connsiteX15" fmla="*/ 254793 w 1421606"/>
                      <a:gd name="connsiteY15" fmla="*/ 47625 h 80963"/>
                      <a:gd name="connsiteX16" fmla="*/ 283368 w 1421606"/>
                      <a:gd name="connsiteY16" fmla="*/ 42863 h 80963"/>
                      <a:gd name="connsiteX17" fmla="*/ 302418 w 1421606"/>
                      <a:gd name="connsiteY17" fmla="*/ 30957 h 80963"/>
                      <a:gd name="connsiteX18" fmla="*/ 321468 w 1421606"/>
                      <a:gd name="connsiteY18" fmla="*/ 21432 h 80963"/>
                      <a:gd name="connsiteX19" fmla="*/ 335756 w 1421606"/>
                      <a:gd name="connsiteY19" fmla="*/ 16669 h 80963"/>
                      <a:gd name="connsiteX20" fmla="*/ 340518 w 1421606"/>
                      <a:gd name="connsiteY20" fmla="*/ 23813 h 80963"/>
                      <a:gd name="connsiteX21" fmla="*/ 359568 w 1421606"/>
                      <a:gd name="connsiteY21" fmla="*/ 40482 h 80963"/>
                      <a:gd name="connsiteX22" fmla="*/ 369093 w 1421606"/>
                      <a:gd name="connsiteY22" fmla="*/ 45244 h 80963"/>
                      <a:gd name="connsiteX23" fmla="*/ 381000 w 1421606"/>
                      <a:gd name="connsiteY23" fmla="*/ 52388 h 80963"/>
                      <a:gd name="connsiteX24" fmla="*/ 447675 w 1421606"/>
                      <a:gd name="connsiteY24" fmla="*/ 54769 h 80963"/>
                      <a:gd name="connsiteX25" fmla="*/ 457200 w 1421606"/>
                      <a:gd name="connsiteY25" fmla="*/ 59532 h 80963"/>
                      <a:gd name="connsiteX26" fmla="*/ 471487 w 1421606"/>
                      <a:gd name="connsiteY26" fmla="*/ 61913 h 80963"/>
                      <a:gd name="connsiteX27" fmla="*/ 481012 w 1421606"/>
                      <a:gd name="connsiteY27" fmla="*/ 69057 h 80963"/>
                      <a:gd name="connsiteX28" fmla="*/ 490537 w 1421606"/>
                      <a:gd name="connsiteY28" fmla="*/ 71438 h 80963"/>
                      <a:gd name="connsiteX29" fmla="*/ 500062 w 1421606"/>
                      <a:gd name="connsiteY29" fmla="*/ 76200 h 80963"/>
                      <a:gd name="connsiteX30" fmla="*/ 511968 w 1421606"/>
                      <a:gd name="connsiteY30" fmla="*/ 80963 h 80963"/>
                      <a:gd name="connsiteX31" fmla="*/ 688181 w 1421606"/>
                      <a:gd name="connsiteY31" fmla="*/ 80963 h 80963"/>
                      <a:gd name="connsiteX32" fmla="*/ 823912 w 1421606"/>
                      <a:gd name="connsiteY32" fmla="*/ 78582 h 80963"/>
                      <a:gd name="connsiteX33" fmla="*/ 845343 w 1421606"/>
                      <a:gd name="connsiteY33" fmla="*/ 69057 h 80963"/>
                      <a:gd name="connsiteX34" fmla="*/ 864393 w 1421606"/>
                      <a:gd name="connsiteY34" fmla="*/ 59532 h 80963"/>
                      <a:gd name="connsiteX35" fmla="*/ 878681 w 1421606"/>
                      <a:gd name="connsiteY35" fmla="*/ 47625 h 80963"/>
                      <a:gd name="connsiteX36" fmla="*/ 883443 w 1421606"/>
                      <a:gd name="connsiteY36" fmla="*/ 40482 h 80963"/>
                      <a:gd name="connsiteX37" fmla="*/ 926306 w 1421606"/>
                      <a:gd name="connsiteY37" fmla="*/ 33338 h 80963"/>
                      <a:gd name="connsiteX38" fmla="*/ 962025 w 1421606"/>
                      <a:gd name="connsiteY38" fmla="*/ 35719 h 80963"/>
                      <a:gd name="connsiteX39" fmla="*/ 969168 w 1421606"/>
                      <a:gd name="connsiteY39" fmla="*/ 40482 h 80963"/>
                      <a:gd name="connsiteX40" fmla="*/ 1140618 w 1421606"/>
                      <a:gd name="connsiteY40" fmla="*/ 42863 h 80963"/>
                      <a:gd name="connsiteX41" fmla="*/ 1154906 w 1421606"/>
                      <a:gd name="connsiteY41" fmla="*/ 45244 h 80963"/>
                      <a:gd name="connsiteX42" fmla="*/ 1173956 w 1421606"/>
                      <a:gd name="connsiteY42" fmla="*/ 50007 h 80963"/>
                      <a:gd name="connsiteX43" fmla="*/ 1212056 w 1421606"/>
                      <a:gd name="connsiteY43" fmla="*/ 54769 h 80963"/>
                      <a:gd name="connsiteX44" fmla="*/ 1226343 w 1421606"/>
                      <a:gd name="connsiteY44" fmla="*/ 57150 h 80963"/>
                      <a:gd name="connsiteX45" fmla="*/ 1276350 w 1421606"/>
                      <a:gd name="connsiteY45" fmla="*/ 64294 h 80963"/>
                      <a:gd name="connsiteX46" fmla="*/ 1373981 w 1421606"/>
                      <a:gd name="connsiteY46" fmla="*/ 59532 h 80963"/>
                      <a:gd name="connsiteX47" fmla="*/ 1400175 w 1421606"/>
                      <a:gd name="connsiteY47" fmla="*/ 54769 h 80963"/>
                      <a:gd name="connsiteX48" fmla="*/ 1414462 w 1421606"/>
                      <a:gd name="connsiteY48" fmla="*/ 50007 h 80963"/>
                      <a:gd name="connsiteX49" fmla="*/ 1421606 w 1421606"/>
                      <a:gd name="connsiteY49" fmla="*/ 47625 h 8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</a:cxnLst>
                    <a:rect l="l" t="t" r="r" b="b"/>
                    <a:pathLst>
                      <a:path w="1421606" h="80963">
                        <a:moveTo>
                          <a:pt x="0" y="45244"/>
                        </a:moveTo>
                        <a:cubicBezTo>
                          <a:pt x="3969" y="46038"/>
                          <a:pt x="8066" y="46345"/>
                          <a:pt x="11906" y="47625"/>
                        </a:cubicBezTo>
                        <a:cubicBezTo>
                          <a:pt x="15274" y="48748"/>
                          <a:pt x="18187" y="50946"/>
                          <a:pt x="21431" y="52388"/>
                        </a:cubicBezTo>
                        <a:cubicBezTo>
                          <a:pt x="32956" y="57510"/>
                          <a:pt x="31809" y="56768"/>
                          <a:pt x="42862" y="59532"/>
                        </a:cubicBezTo>
                        <a:cubicBezTo>
                          <a:pt x="56356" y="58738"/>
                          <a:pt x="70230" y="60429"/>
                          <a:pt x="83343" y="57150"/>
                        </a:cubicBezTo>
                        <a:cubicBezTo>
                          <a:pt x="87193" y="56187"/>
                          <a:pt x="87521" y="50262"/>
                          <a:pt x="90487" y="47625"/>
                        </a:cubicBezTo>
                        <a:cubicBezTo>
                          <a:pt x="94765" y="43822"/>
                          <a:pt x="100196" y="41534"/>
                          <a:pt x="104775" y="38100"/>
                        </a:cubicBezTo>
                        <a:cubicBezTo>
                          <a:pt x="107950" y="35719"/>
                          <a:pt x="111313" y="33570"/>
                          <a:pt x="114300" y="30957"/>
                        </a:cubicBezTo>
                        <a:cubicBezTo>
                          <a:pt x="117679" y="28000"/>
                          <a:pt x="120233" y="24126"/>
                          <a:pt x="123825" y="21432"/>
                        </a:cubicBezTo>
                        <a:cubicBezTo>
                          <a:pt x="126665" y="19302"/>
                          <a:pt x="130306" y="18495"/>
                          <a:pt x="133350" y="16669"/>
                        </a:cubicBezTo>
                        <a:cubicBezTo>
                          <a:pt x="143123" y="10805"/>
                          <a:pt x="148478" y="6513"/>
                          <a:pt x="157162" y="0"/>
                        </a:cubicBezTo>
                        <a:cubicBezTo>
                          <a:pt x="164306" y="794"/>
                          <a:pt x="171774" y="109"/>
                          <a:pt x="178593" y="2382"/>
                        </a:cubicBezTo>
                        <a:cubicBezTo>
                          <a:pt x="184023" y="4192"/>
                          <a:pt x="187856" y="9166"/>
                          <a:pt x="192881" y="11907"/>
                        </a:cubicBezTo>
                        <a:cubicBezTo>
                          <a:pt x="211672" y="22156"/>
                          <a:pt x="202269" y="9389"/>
                          <a:pt x="223837" y="30957"/>
                        </a:cubicBezTo>
                        <a:cubicBezTo>
                          <a:pt x="227806" y="34926"/>
                          <a:pt x="230801" y="40202"/>
                          <a:pt x="235743" y="42863"/>
                        </a:cubicBezTo>
                        <a:cubicBezTo>
                          <a:pt x="241506" y="45966"/>
                          <a:pt x="254793" y="47625"/>
                          <a:pt x="254793" y="47625"/>
                        </a:cubicBezTo>
                        <a:cubicBezTo>
                          <a:pt x="259192" y="47136"/>
                          <a:pt x="276224" y="46760"/>
                          <a:pt x="283368" y="42863"/>
                        </a:cubicBezTo>
                        <a:cubicBezTo>
                          <a:pt x="289942" y="39277"/>
                          <a:pt x="295891" y="34628"/>
                          <a:pt x="302418" y="30957"/>
                        </a:cubicBezTo>
                        <a:cubicBezTo>
                          <a:pt x="308606" y="27476"/>
                          <a:pt x="314733" y="23677"/>
                          <a:pt x="321468" y="21432"/>
                        </a:cubicBezTo>
                        <a:lnTo>
                          <a:pt x="335756" y="16669"/>
                        </a:lnTo>
                        <a:cubicBezTo>
                          <a:pt x="337343" y="19050"/>
                          <a:pt x="338686" y="21614"/>
                          <a:pt x="340518" y="23813"/>
                        </a:cubicBezTo>
                        <a:cubicBezTo>
                          <a:pt x="344820" y="28976"/>
                          <a:pt x="354745" y="37266"/>
                          <a:pt x="359568" y="40482"/>
                        </a:cubicBezTo>
                        <a:cubicBezTo>
                          <a:pt x="362522" y="42451"/>
                          <a:pt x="365990" y="43520"/>
                          <a:pt x="369093" y="45244"/>
                        </a:cubicBezTo>
                        <a:cubicBezTo>
                          <a:pt x="373139" y="47492"/>
                          <a:pt x="376405" y="51831"/>
                          <a:pt x="381000" y="52388"/>
                        </a:cubicBezTo>
                        <a:cubicBezTo>
                          <a:pt x="403078" y="55064"/>
                          <a:pt x="425450" y="53975"/>
                          <a:pt x="447675" y="54769"/>
                        </a:cubicBezTo>
                        <a:cubicBezTo>
                          <a:pt x="450850" y="56357"/>
                          <a:pt x="453800" y="58512"/>
                          <a:pt x="457200" y="59532"/>
                        </a:cubicBezTo>
                        <a:cubicBezTo>
                          <a:pt x="461824" y="60919"/>
                          <a:pt x="467004" y="60120"/>
                          <a:pt x="471487" y="61913"/>
                        </a:cubicBezTo>
                        <a:cubicBezTo>
                          <a:pt x="475172" y="63387"/>
                          <a:pt x="477462" y="67282"/>
                          <a:pt x="481012" y="69057"/>
                        </a:cubicBezTo>
                        <a:cubicBezTo>
                          <a:pt x="483939" y="70521"/>
                          <a:pt x="487473" y="70289"/>
                          <a:pt x="490537" y="71438"/>
                        </a:cubicBezTo>
                        <a:cubicBezTo>
                          <a:pt x="493861" y="72684"/>
                          <a:pt x="496818" y="74758"/>
                          <a:pt x="500062" y="76200"/>
                        </a:cubicBezTo>
                        <a:cubicBezTo>
                          <a:pt x="503968" y="77936"/>
                          <a:pt x="507999" y="79375"/>
                          <a:pt x="511968" y="80963"/>
                        </a:cubicBezTo>
                        <a:cubicBezTo>
                          <a:pt x="630910" y="75557"/>
                          <a:pt x="487096" y="80963"/>
                          <a:pt x="688181" y="80963"/>
                        </a:cubicBezTo>
                        <a:cubicBezTo>
                          <a:pt x="733432" y="80963"/>
                          <a:pt x="778668" y="79376"/>
                          <a:pt x="823912" y="78582"/>
                        </a:cubicBezTo>
                        <a:cubicBezTo>
                          <a:pt x="842089" y="74036"/>
                          <a:pt x="824745" y="79356"/>
                          <a:pt x="845343" y="69057"/>
                        </a:cubicBezTo>
                        <a:cubicBezTo>
                          <a:pt x="856282" y="63588"/>
                          <a:pt x="856120" y="66427"/>
                          <a:pt x="864393" y="59532"/>
                        </a:cubicBezTo>
                        <a:cubicBezTo>
                          <a:pt x="882730" y="44251"/>
                          <a:pt x="860943" y="59451"/>
                          <a:pt x="878681" y="47625"/>
                        </a:cubicBezTo>
                        <a:cubicBezTo>
                          <a:pt x="880268" y="45244"/>
                          <a:pt x="880802" y="41583"/>
                          <a:pt x="883443" y="40482"/>
                        </a:cubicBezTo>
                        <a:cubicBezTo>
                          <a:pt x="891183" y="37257"/>
                          <a:pt x="916891" y="34515"/>
                          <a:pt x="926306" y="33338"/>
                        </a:cubicBezTo>
                        <a:cubicBezTo>
                          <a:pt x="938212" y="34132"/>
                          <a:pt x="950255" y="33757"/>
                          <a:pt x="962025" y="35719"/>
                        </a:cubicBezTo>
                        <a:cubicBezTo>
                          <a:pt x="964848" y="36189"/>
                          <a:pt x="966308" y="40368"/>
                          <a:pt x="969168" y="40482"/>
                        </a:cubicBezTo>
                        <a:cubicBezTo>
                          <a:pt x="1026278" y="42766"/>
                          <a:pt x="1083468" y="42069"/>
                          <a:pt x="1140618" y="42863"/>
                        </a:cubicBezTo>
                        <a:cubicBezTo>
                          <a:pt x="1145381" y="43657"/>
                          <a:pt x="1150185" y="44232"/>
                          <a:pt x="1154906" y="45244"/>
                        </a:cubicBezTo>
                        <a:cubicBezTo>
                          <a:pt x="1161306" y="46615"/>
                          <a:pt x="1167500" y="48931"/>
                          <a:pt x="1173956" y="50007"/>
                        </a:cubicBezTo>
                        <a:cubicBezTo>
                          <a:pt x="1186581" y="52111"/>
                          <a:pt x="1199431" y="52665"/>
                          <a:pt x="1212056" y="54769"/>
                        </a:cubicBezTo>
                        <a:lnTo>
                          <a:pt x="1226343" y="57150"/>
                        </a:lnTo>
                        <a:lnTo>
                          <a:pt x="1276350" y="64294"/>
                        </a:lnTo>
                        <a:cubicBezTo>
                          <a:pt x="1323764" y="62812"/>
                          <a:pt x="1337467" y="64401"/>
                          <a:pt x="1373981" y="59532"/>
                        </a:cubicBezTo>
                        <a:cubicBezTo>
                          <a:pt x="1377522" y="59060"/>
                          <a:pt x="1395890" y="55938"/>
                          <a:pt x="1400175" y="54769"/>
                        </a:cubicBezTo>
                        <a:cubicBezTo>
                          <a:pt x="1405018" y="53448"/>
                          <a:pt x="1409700" y="51594"/>
                          <a:pt x="1414462" y="50007"/>
                        </a:cubicBezTo>
                        <a:lnTo>
                          <a:pt x="1421606" y="47625"/>
                        </a:ln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</p:grpSp>
            <p:sp>
              <p:nvSpPr>
                <p:cNvPr id="155" name="Freeform: Shape 73">
                  <a:extLst>
                    <a:ext uri="{FF2B5EF4-FFF2-40B4-BE49-F238E27FC236}">
                      <a16:creationId xmlns:a16="http://schemas.microsoft.com/office/drawing/2014/main" id="{582B476B-6FA9-4D5F-B1CE-9B2FF0AB448B}"/>
                    </a:ext>
                  </a:extLst>
                </p:cNvPr>
                <p:cNvSpPr/>
                <p:nvPr/>
              </p:nvSpPr>
              <p:spPr>
                <a:xfrm>
                  <a:off x="1918567" y="2340549"/>
                  <a:ext cx="1434233" cy="1894901"/>
                </a:xfrm>
                <a:custGeom>
                  <a:avLst/>
                  <a:gdLst>
                    <a:gd name="connsiteX0" fmla="*/ 22034 w 1434233"/>
                    <a:gd name="connsiteY0" fmla="*/ 0 h 1894901"/>
                    <a:gd name="connsiteX1" fmla="*/ 484743 w 1434233"/>
                    <a:gd name="connsiteY1" fmla="*/ 11016 h 1894901"/>
                    <a:gd name="connsiteX2" fmla="*/ 1013552 w 1434233"/>
                    <a:gd name="connsiteY2" fmla="*/ 33050 h 1894901"/>
                    <a:gd name="connsiteX3" fmla="*/ 1222873 w 1434233"/>
                    <a:gd name="connsiteY3" fmla="*/ 77118 h 1894901"/>
                    <a:gd name="connsiteX4" fmla="*/ 1299991 w 1434233"/>
                    <a:gd name="connsiteY4" fmla="*/ 88134 h 1894901"/>
                    <a:gd name="connsiteX5" fmla="*/ 1333041 w 1434233"/>
                    <a:gd name="connsiteY5" fmla="*/ 99151 h 1894901"/>
                    <a:gd name="connsiteX6" fmla="*/ 1344058 w 1434233"/>
                    <a:gd name="connsiteY6" fmla="*/ 132202 h 1894901"/>
                    <a:gd name="connsiteX7" fmla="*/ 1366092 w 1434233"/>
                    <a:gd name="connsiteY7" fmla="*/ 165253 h 1894901"/>
                    <a:gd name="connsiteX8" fmla="*/ 1377109 w 1434233"/>
                    <a:gd name="connsiteY8" fmla="*/ 198303 h 1894901"/>
                    <a:gd name="connsiteX9" fmla="*/ 1410159 w 1434233"/>
                    <a:gd name="connsiteY9" fmla="*/ 220337 h 1894901"/>
                    <a:gd name="connsiteX10" fmla="*/ 1421176 w 1434233"/>
                    <a:gd name="connsiteY10" fmla="*/ 892366 h 1894901"/>
                    <a:gd name="connsiteX11" fmla="*/ 1421176 w 1434233"/>
                    <a:gd name="connsiteY11" fmla="*/ 1520327 h 1894901"/>
                    <a:gd name="connsiteX12" fmla="*/ 1410159 w 1434233"/>
                    <a:gd name="connsiteY12" fmla="*/ 1586428 h 1894901"/>
                    <a:gd name="connsiteX13" fmla="*/ 1388126 w 1434233"/>
                    <a:gd name="connsiteY13" fmla="*/ 1784732 h 1894901"/>
                    <a:gd name="connsiteX14" fmla="*/ 1322024 w 1434233"/>
                    <a:gd name="connsiteY14" fmla="*/ 1806766 h 1894901"/>
                    <a:gd name="connsiteX15" fmla="*/ 1288974 w 1434233"/>
                    <a:gd name="connsiteY15" fmla="*/ 1817783 h 1894901"/>
                    <a:gd name="connsiteX16" fmla="*/ 1211856 w 1434233"/>
                    <a:gd name="connsiteY16" fmla="*/ 1839816 h 1894901"/>
                    <a:gd name="connsiteX17" fmla="*/ 1145755 w 1434233"/>
                    <a:gd name="connsiteY17" fmla="*/ 1850833 h 1894901"/>
                    <a:gd name="connsiteX18" fmla="*/ 1079653 w 1434233"/>
                    <a:gd name="connsiteY18" fmla="*/ 1872867 h 1894901"/>
                    <a:gd name="connsiteX19" fmla="*/ 1002535 w 1434233"/>
                    <a:gd name="connsiteY19" fmla="*/ 1894901 h 1894901"/>
                    <a:gd name="connsiteX20" fmla="*/ 242371 w 1434233"/>
                    <a:gd name="connsiteY20" fmla="*/ 1872867 h 1894901"/>
                    <a:gd name="connsiteX21" fmla="*/ 198304 w 1434233"/>
                    <a:gd name="connsiteY21" fmla="*/ 1861850 h 1894901"/>
                    <a:gd name="connsiteX22" fmla="*/ 143220 w 1434233"/>
                    <a:gd name="connsiteY22" fmla="*/ 1850833 h 1894901"/>
                    <a:gd name="connsiteX23" fmla="*/ 110169 w 1434233"/>
                    <a:gd name="connsiteY23" fmla="*/ 1839816 h 1894901"/>
                    <a:gd name="connsiteX24" fmla="*/ 66102 w 1434233"/>
                    <a:gd name="connsiteY24" fmla="*/ 1828800 h 1894901"/>
                    <a:gd name="connsiteX25" fmla="*/ 33051 w 1434233"/>
                    <a:gd name="connsiteY25" fmla="*/ 1795749 h 1894901"/>
                    <a:gd name="connsiteX26" fmla="*/ 11017 w 1434233"/>
                    <a:gd name="connsiteY26" fmla="*/ 1729648 h 1894901"/>
                    <a:gd name="connsiteX27" fmla="*/ 0 w 1434233"/>
                    <a:gd name="connsiteY27" fmla="*/ 1156771 h 1894901"/>
                    <a:gd name="connsiteX28" fmla="*/ 11017 w 1434233"/>
                    <a:gd name="connsiteY28" fmla="*/ 528809 h 1894901"/>
                    <a:gd name="connsiteX29" fmla="*/ 33051 w 1434233"/>
                    <a:gd name="connsiteY29" fmla="*/ 330506 h 1894901"/>
                    <a:gd name="connsiteX30" fmla="*/ 44068 w 1434233"/>
                    <a:gd name="connsiteY30" fmla="*/ 143219 h 1894901"/>
                    <a:gd name="connsiteX31" fmla="*/ 55085 w 1434233"/>
                    <a:gd name="connsiteY31" fmla="*/ 33050 h 1894901"/>
                    <a:gd name="connsiteX32" fmla="*/ 110169 w 1434233"/>
                    <a:gd name="connsiteY32" fmla="*/ 22033 h 18949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434233" h="1894901">
                      <a:moveTo>
                        <a:pt x="22034" y="0"/>
                      </a:moveTo>
                      <a:lnTo>
                        <a:pt x="484743" y="11016"/>
                      </a:lnTo>
                      <a:cubicBezTo>
                        <a:pt x="602359" y="13994"/>
                        <a:pt x="855643" y="12453"/>
                        <a:pt x="1013552" y="33050"/>
                      </a:cubicBezTo>
                      <a:cubicBezTo>
                        <a:pt x="1274558" y="67095"/>
                        <a:pt x="1041501" y="38253"/>
                        <a:pt x="1222873" y="77118"/>
                      </a:cubicBezTo>
                      <a:cubicBezTo>
                        <a:pt x="1248264" y="82559"/>
                        <a:pt x="1274285" y="84462"/>
                        <a:pt x="1299991" y="88134"/>
                      </a:cubicBezTo>
                      <a:cubicBezTo>
                        <a:pt x="1311008" y="91806"/>
                        <a:pt x="1324830" y="90940"/>
                        <a:pt x="1333041" y="99151"/>
                      </a:cubicBezTo>
                      <a:cubicBezTo>
                        <a:pt x="1341252" y="107363"/>
                        <a:pt x="1338865" y="121815"/>
                        <a:pt x="1344058" y="132202"/>
                      </a:cubicBezTo>
                      <a:cubicBezTo>
                        <a:pt x="1349979" y="144045"/>
                        <a:pt x="1360170" y="153410"/>
                        <a:pt x="1366092" y="165253"/>
                      </a:cubicBezTo>
                      <a:cubicBezTo>
                        <a:pt x="1371285" y="175640"/>
                        <a:pt x="1369855" y="189235"/>
                        <a:pt x="1377109" y="198303"/>
                      </a:cubicBezTo>
                      <a:cubicBezTo>
                        <a:pt x="1385380" y="208642"/>
                        <a:pt x="1399142" y="212992"/>
                        <a:pt x="1410159" y="220337"/>
                      </a:cubicBezTo>
                      <a:cubicBezTo>
                        <a:pt x="1413831" y="444347"/>
                        <a:pt x="1415843" y="668390"/>
                        <a:pt x="1421176" y="892366"/>
                      </a:cubicBezTo>
                      <a:cubicBezTo>
                        <a:pt x="1430516" y="1284656"/>
                        <a:pt x="1445173" y="1040403"/>
                        <a:pt x="1421176" y="1520327"/>
                      </a:cubicBezTo>
                      <a:cubicBezTo>
                        <a:pt x="1420060" y="1542637"/>
                        <a:pt x="1412930" y="1564263"/>
                        <a:pt x="1410159" y="1586428"/>
                      </a:cubicBezTo>
                      <a:cubicBezTo>
                        <a:pt x="1401910" y="1652423"/>
                        <a:pt x="1412826" y="1722981"/>
                        <a:pt x="1388126" y="1784732"/>
                      </a:cubicBezTo>
                      <a:cubicBezTo>
                        <a:pt x="1379500" y="1806297"/>
                        <a:pt x="1344058" y="1799421"/>
                        <a:pt x="1322024" y="1806766"/>
                      </a:cubicBezTo>
                      <a:lnTo>
                        <a:pt x="1288974" y="1817783"/>
                      </a:lnTo>
                      <a:cubicBezTo>
                        <a:pt x="1257471" y="1828284"/>
                        <a:pt x="1246443" y="1832899"/>
                        <a:pt x="1211856" y="1839816"/>
                      </a:cubicBezTo>
                      <a:cubicBezTo>
                        <a:pt x="1189952" y="1844197"/>
                        <a:pt x="1167426" y="1845415"/>
                        <a:pt x="1145755" y="1850833"/>
                      </a:cubicBezTo>
                      <a:cubicBezTo>
                        <a:pt x="1123223" y="1856466"/>
                        <a:pt x="1102185" y="1867234"/>
                        <a:pt x="1079653" y="1872867"/>
                      </a:cubicBezTo>
                      <a:cubicBezTo>
                        <a:pt x="1024320" y="1886701"/>
                        <a:pt x="1049950" y="1879096"/>
                        <a:pt x="1002535" y="1894901"/>
                      </a:cubicBezTo>
                      <a:lnTo>
                        <a:pt x="242371" y="1872867"/>
                      </a:lnTo>
                      <a:cubicBezTo>
                        <a:pt x="227258" y="1871951"/>
                        <a:pt x="213085" y="1865135"/>
                        <a:pt x="198304" y="1861850"/>
                      </a:cubicBezTo>
                      <a:cubicBezTo>
                        <a:pt x="180025" y="1857788"/>
                        <a:pt x="161386" y="1855375"/>
                        <a:pt x="143220" y="1850833"/>
                      </a:cubicBezTo>
                      <a:cubicBezTo>
                        <a:pt x="131954" y="1848016"/>
                        <a:pt x="121335" y="1843006"/>
                        <a:pt x="110169" y="1839816"/>
                      </a:cubicBezTo>
                      <a:cubicBezTo>
                        <a:pt x="95611" y="1835657"/>
                        <a:pt x="80791" y="1832472"/>
                        <a:pt x="66102" y="1828800"/>
                      </a:cubicBezTo>
                      <a:cubicBezTo>
                        <a:pt x="55085" y="1817783"/>
                        <a:pt x="40618" y="1809369"/>
                        <a:pt x="33051" y="1795749"/>
                      </a:cubicBezTo>
                      <a:cubicBezTo>
                        <a:pt x="21772" y="1775446"/>
                        <a:pt x="11017" y="1729648"/>
                        <a:pt x="11017" y="1729648"/>
                      </a:cubicBezTo>
                      <a:cubicBezTo>
                        <a:pt x="7345" y="1538689"/>
                        <a:pt x="0" y="1347765"/>
                        <a:pt x="0" y="1156771"/>
                      </a:cubicBezTo>
                      <a:cubicBezTo>
                        <a:pt x="0" y="947418"/>
                        <a:pt x="4951" y="738074"/>
                        <a:pt x="11017" y="528809"/>
                      </a:cubicBezTo>
                      <a:cubicBezTo>
                        <a:pt x="13727" y="435319"/>
                        <a:pt x="19898" y="409426"/>
                        <a:pt x="33051" y="330506"/>
                      </a:cubicBezTo>
                      <a:cubicBezTo>
                        <a:pt x="36723" y="268077"/>
                        <a:pt x="39448" y="205585"/>
                        <a:pt x="44068" y="143219"/>
                      </a:cubicBezTo>
                      <a:cubicBezTo>
                        <a:pt x="46794" y="106414"/>
                        <a:pt x="37412" y="65450"/>
                        <a:pt x="55085" y="33050"/>
                      </a:cubicBezTo>
                      <a:cubicBezTo>
                        <a:pt x="64051" y="16611"/>
                        <a:pt x="110169" y="22033"/>
                        <a:pt x="110169" y="22033"/>
                      </a:cubicBezTo>
                    </a:path>
                  </a:pathLst>
                </a:cu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B12E12E5-7B21-5121-0724-C8547C8A9B4F}"/>
                    </a:ext>
                  </a:extLst>
                </p:cNvPr>
                <p:cNvGrpSpPr/>
                <p:nvPr/>
              </p:nvGrpSpPr>
              <p:grpSpPr>
                <a:xfrm>
                  <a:off x="1875187" y="2339609"/>
                  <a:ext cx="1450143" cy="1882478"/>
                  <a:chOff x="3116931" y="1770077"/>
                  <a:chExt cx="2248573" cy="2918947"/>
                </a:xfrm>
              </p:grpSpPr>
              <p:sp>
                <p:nvSpPr>
                  <p:cNvPr id="157" name="Freeform: Shape 29">
                    <a:extLst>
                      <a:ext uri="{FF2B5EF4-FFF2-40B4-BE49-F238E27FC236}">
                        <a16:creationId xmlns:a16="http://schemas.microsoft.com/office/drawing/2014/main" id="{2E3349E6-DB6C-D210-A77F-C392986C8375}"/>
                      </a:ext>
                    </a:extLst>
                  </p:cNvPr>
                  <p:cNvSpPr/>
                  <p:nvPr/>
                </p:nvSpPr>
                <p:spPr>
                  <a:xfrm flipH="1">
                    <a:off x="3116931" y="1795244"/>
                    <a:ext cx="45719" cy="2816603"/>
                  </a:xfrm>
                  <a:custGeom>
                    <a:avLst/>
                    <a:gdLst>
                      <a:gd name="connsiteX0" fmla="*/ 41944 w 41944"/>
                      <a:gd name="connsiteY0" fmla="*/ 0 h 2432807"/>
                      <a:gd name="connsiteX1" fmla="*/ 0 w 41944"/>
                      <a:gd name="connsiteY1" fmla="*/ 2432807 h 243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944" h="2432807">
                        <a:moveTo>
                          <a:pt x="41944" y="0"/>
                        </a:moveTo>
                        <a:cubicBezTo>
                          <a:pt x="30759" y="962636"/>
                          <a:pt x="19574" y="1925273"/>
                          <a:pt x="0" y="243280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58" name="Freeform: Shape 30">
                    <a:extLst>
                      <a:ext uri="{FF2B5EF4-FFF2-40B4-BE49-F238E27FC236}">
                        <a16:creationId xmlns:a16="http://schemas.microsoft.com/office/drawing/2014/main" id="{A5681D95-707D-0204-C429-9C4281F83229}"/>
                      </a:ext>
                    </a:extLst>
                  </p:cNvPr>
                  <p:cNvSpPr/>
                  <p:nvPr/>
                </p:nvSpPr>
                <p:spPr>
                  <a:xfrm>
                    <a:off x="3196206" y="1770077"/>
                    <a:ext cx="1749525" cy="65335"/>
                  </a:xfrm>
                  <a:custGeom>
                    <a:avLst/>
                    <a:gdLst>
                      <a:gd name="connsiteX0" fmla="*/ 0 w 2021746"/>
                      <a:gd name="connsiteY0" fmla="*/ 0 h 75501"/>
                      <a:gd name="connsiteX1" fmla="*/ 134223 w 2021746"/>
                      <a:gd name="connsiteY1" fmla="*/ 8389 h 75501"/>
                      <a:gd name="connsiteX2" fmla="*/ 243280 w 2021746"/>
                      <a:gd name="connsiteY2" fmla="*/ 41945 h 75501"/>
                      <a:gd name="connsiteX3" fmla="*/ 755009 w 2021746"/>
                      <a:gd name="connsiteY3" fmla="*/ 75501 h 75501"/>
                      <a:gd name="connsiteX4" fmla="*/ 1057012 w 2021746"/>
                      <a:gd name="connsiteY4" fmla="*/ 67112 h 75501"/>
                      <a:gd name="connsiteX5" fmla="*/ 1233181 w 2021746"/>
                      <a:gd name="connsiteY5" fmla="*/ 50334 h 75501"/>
                      <a:gd name="connsiteX6" fmla="*/ 1359016 w 2021746"/>
                      <a:gd name="connsiteY6" fmla="*/ 33556 h 75501"/>
                      <a:gd name="connsiteX7" fmla="*/ 2021746 w 2021746"/>
                      <a:gd name="connsiteY7" fmla="*/ 25167 h 7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021746" h="75501">
                        <a:moveTo>
                          <a:pt x="0" y="0"/>
                        </a:moveTo>
                        <a:cubicBezTo>
                          <a:pt x="44741" y="2796"/>
                          <a:pt x="90047" y="772"/>
                          <a:pt x="134223" y="8389"/>
                        </a:cubicBezTo>
                        <a:cubicBezTo>
                          <a:pt x="171704" y="14851"/>
                          <a:pt x="205466" y="37857"/>
                          <a:pt x="243280" y="41945"/>
                        </a:cubicBezTo>
                        <a:cubicBezTo>
                          <a:pt x="413232" y="60318"/>
                          <a:pt x="755009" y="75501"/>
                          <a:pt x="755009" y="75501"/>
                        </a:cubicBezTo>
                        <a:lnTo>
                          <a:pt x="1057012" y="67112"/>
                        </a:lnTo>
                        <a:cubicBezTo>
                          <a:pt x="1069654" y="66574"/>
                          <a:pt x="1216482" y="52338"/>
                          <a:pt x="1233181" y="50334"/>
                        </a:cubicBezTo>
                        <a:cubicBezTo>
                          <a:pt x="1275196" y="45292"/>
                          <a:pt x="1316722" y="34935"/>
                          <a:pt x="1359016" y="33556"/>
                        </a:cubicBezTo>
                        <a:cubicBezTo>
                          <a:pt x="1579826" y="26356"/>
                          <a:pt x="1800818" y="25167"/>
                          <a:pt x="2021746" y="2516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59" name="Freeform: Shape 31">
                    <a:extLst>
                      <a:ext uri="{FF2B5EF4-FFF2-40B4-BE49-F238E27FC236}">
                        <a16:creationId xmlns:a16="http://schemas.microsoft.com/office/drawing/2014/main" id="{51297714-F177-86C7-4955-95AD4E6FBAA9}"/>
                      </a:ext>
                    </a:extLst>
                  </p:cNvPr>
                  <p:cNvSpPr/>
                  <p:nvPr/>
                </p:nvSpPr>
                <p:spPr>
                  <a:xfrm>
                    <a:off x="5025005" y="1812022"/>
                    <a:ext cx="327916" cy="293615"/>
                  </a:xfrm>
                  <a:custGeom>
                    <a:avLst/>
                    <a:gdLst>
                      <a:gd name="connsiteX0" fmla="*/ 0 w 327916"/>
                      <a:gd name="connsiteY0" fmla="*/ 0 h 293615"/>
                      <a:gd name="connsiteX1" fmla="*/ 226503 w 327916"/>
                      <a:gd name="connsiteY1" fmla="*/ 201336 h 293615"/>
                      <a:gd name="connsiteX2" fmla="*/ 251670 w 327916"/>
                      <a:gd name="connsiteY2" fmla="*/ 218114 h 293615"/>
                      <a:gd name="connsiteX3" fmla="*/ 268448 w 327916"/>
                      <a:gd name="connsiteY3" fmla="*/ 243281 h 293615"/>
                      <a:gd name="connsiteX4" fmla="*/ 327171 w 327916"/>
                      <a:gd name="connsiteY4" fmla="*/ 285226 h 293615"/>
                      <a:gd name="connsiteX5" fmla="*/ 327171 w 327916"/>
                      <a:gd name="connsiteY5" fmla="*/ 293615 h 293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27916" h="293615">
                        <a:moveTo>
                          <a:pt x="0" y="0"/>
                        </a:moveTo>
                        <a:cubicBezTo>
                          <a:pt x="75501" y="67112"/>
                          <a:pt x="150166" y="135177"/>
                          <a:pt x="226503" y="201336"/>
                        </a:cubicBezTo>
                        <a:cubicBezTo>
                          <a:pt x="234122" y="207939"/>
                          <a:pt x="244541" y="210985"/>
                          <a:pt x="251670" y="218114"/>
                        </a:cubicBezTo>
                        <a:cubicBezTo>
                          <a:pt x="258799" y="225243"/>
                          <a:pt x="260703" y="236826"/>
                          <a:pt x="268448" y="243281"/>
                        </a:cubicBezTo>
                        <a:cubicBezTo>
                          <a:pt x="318161" y="284708"/>
                          <a:pt x="287901" y="232865"/>
                          <a:pt x="327171" y="285226"/>
                        </a:cubicBezTo>
                        <a:cubicBezTo>
                          <a:pt x="328849" y="287463"/>
                          <a:pt x="327171" y="290819"/>
                          <a:pt x="327171" y="293615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60" name="Freeform: Shape 32">
                    <a:extLst>
                      <a:ext uri="{FF2B5EF4-FFF2-40B4-BE49-F238E27FC236}">
                        <a16:creationId xmlns:a16="http://schemas.microsoft.com/office/drawing/2014/main" id="{A0A850A2-1CEF-B000-E93A-4AB208521CB2}"/>
                      </a:ext>
                    </a:extLst>
                  </p:cNvPr>
                  <p:cNvSpPr/>
                  <p:nvPr/>
                </p:nvSpPr>
                <p:spPr>
                  <a:xfrm>
                    <a:off x="5323560" y="2179040"/>
                    <a:ext cx="41944" cy="2432807"/>
                  </a:xfrm>
                  <a:custGeom>
                    <a:avLst/>
                    <a:gdLst>
                      <a:gd name="connsiteX0" fmla="*/ 41944 w 41944"/>
                      <a:gd name="connsiteY0" fmla="*/ 0 h 2432807"/>
                      <a:gd name="connsiteX1" fmla="*/ 0 w 41944"/>
                      <a:gd name="connsiteY1" fmla="*/ 2432807 h 243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944" h="2432807">
                        <a:moveTo>
                          <a:pt x="41944" y="0"/>
                        </a:moveTo>
                        <a:cubicBezTo>
                          <a:pt x="30759" y="962636"/>
                          <a:pt x="19574" y="1925273"/>
                          <a:pt x="0" y="243280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61" name="Freeform: Shape 33">
                    <a:extLst>
                      <a:ext uri="{FF2B5EF4-FFF2-40B4-BE49-F238E27FC236}">
                        <a16:creationId xmlns:a16="http://schemas.microsoft.com/office/drawing/2014/main" id="{4B6A231C-CFE2-F154-AFE6-53730BC3DC2A}"/>
                      </a:ext>
                    </a:extLst>
                  </p:cNvPr>
                  <p:cNvSpPr/>
                  <p:nvPr/>
                </p:nvSpPr>
                <p:spPr>
                  <a:xfrm flipV="1">
                    <a:off x="3212564" y="4611847"/>
                    <a:ext cx="2061082" cy="77177"/>
                  </a:xfrm>
                  <a:custGeom>
                    <a:avLst/>
                    <a:gdLst>
                      <a:gd name="connsiteX0" fmla="*/ 0 w 2382473"/>
                      <a:gd name="connsiteY0" fmla="*/ 50334 h 50334"/>
                      <a:gd name="connsiteX1" fmla="*/ 453005 w 2382473"/>
                      <a:gd name="connsiteY1" fmla="*/ 41945 h 50334"/>
                      <a:gd name="connsiteX2" fmla="*/ 696286 w 2382473"/>
                      <a:gd name="connsiteY2" fmla="*/ 25167 h 50334"/>
                      <a:gd name="connsiteX3" fmla="*/ 746620 w 2382473"/>
                      <a:gd name="connsiteY3" fmla="*/ 16778 h 50334"/>
                      <a:gd name="connsiteX4" fmla="*/ 1174458 w 2382473"/>
                      <a:gd name="connsiteY4" fmla="*/ 8389 h 50334"/>
                      <a:gd name="connsiteX5" fmla="*/ 1526796 w 2382473"/>
                      <a:gd name="connsiteY5" fmla="*/ 0 h 50334"/>
                      <a:gd name="connsiteX6" fmla="*/ 1996579 w 2382473"/>
                      <a:gd name="connsiteY6" fmla="*/ 8389 h 50334"/>
                      <a:gd name="connsiteX7" fmla="*/ 2248249 w 2382473"/>
                      <a:gd name="connsiteY7" fmla="*/ 16778 h 50334"/>
                      <a:gd name="connsiteX8" fmla="*/ 2382473 w 2382473"/>
                      <a:gd name="connsiteY8" fmla="*/ 25167 h 50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382473" h="50334">
                        <a:moveTo>
                          <a:pt x="0" y="50334"/>
                        </a:moveTo>
                        <a:lnTo>
                          <a:pt x="453005" y="41945"/>
                        </a:lnTo>
                        <a:cubicBezTo>
                          <a:pt x="534238" y="39009"/>
                          <a:pt x="615297" y="32109"/>
                          <a:pt x="696286" y="25167"/>
                        </a:cubicBezTo>
                        <a:cubicBezTo>
                          <a:pt x="713233" y="23714"/>
                          <a:pt x="729621" y="17374"/>
                          <a:pt x="746620" y="16778"/>
                        </a:cubicBezTo>
                        <a:cubicBezTo>
                          <a:pt x="889172" y="11776"/>
                          <a:pt x="1031851" y="11456"/>
                          <a:pt x="1174458" y="8389"/>
                        </a:cubicBezTo>
                        <a:lnTo>
                          <a:pt x="1526796" y="0"/>
                        </a:lnTo>
                        <a:lnTo>
                          <a:pt x="1996579" y="8389"/>
                        </a:lnTo>
                        <a:cubicBezTo>
                          <a:pt x="2080493" y="10340"/>
                          <a:pt x="2164417" y="12586"/>
                          <a:pt x="2248249" y="16778"/>
                        </a:cubicBezTo>
                        <a:cubicBezTo>
                          <a:pt x="2449418" y="26836"/>
                          <a:pt x="2243985" y="25167"/>
                          <a:pt x="2382473" y="2516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62" name="Freeform: Shape 34">
                    <a:extLst>
                      <a:ext uri="{FF2B5EF4-FFF2-40B4-BE49-F238E27FC236}">
                        <a16:creationId xmlns:a16="http://schemas.microsoft.com/office/drawing/2014/main" id="{3AD8B2D6-A106-49C1-3A1F-58819E9F2142}"/>
                      </a:ext>
                    </a:extLst>
                  </p:cNvPr>
                  <p:cNvSpPr/>
                  <p:nvPr/>
                </p:nvSpPr>
                <p:spPr>
                  <a:xfrm>
                    <a:off x="3313651" y="2147582"/>
                    <a:ext cx="1661021" cy="75501"/>
                  </a:xfrm>
                  <a:custGeom>
                    <a:avLst/>
                    <a:gdLst>
                      <a:gd name="connsiteX0" fmla="*/ 0 w 1661021"/>
                      <a:gd name="connsiteY0" fmla="*/ 25167 h 75501"/>
                      <a:gd name="connsiteX1" fmla="*/ 134224 w 1661021"/>
                      <a:gd name="connsiteY1" fmla="*/ 8389 h 75501"/>
                      <a:gd name="connsiteX2" fmla="*/ 176169 w 1661021"/>
                      <a:gd name="connsiteY2" fmla="*/ 0 h 75501"/>
                      <a:gd name="connsiteX3" fmla="*/ 209725 w 1661021"/>
                      <a:gd name="connsiteY3" fmla="*/ 8389 h 75501"/>
                      <a:gd name="connsiteX4" fmla="*/ 260059 w 1661021"/>
                      <a:gd name="connsiteY4" fmla="*/ 41945 h 75501"/>
                      <a:gd name="connsiteX5" fmla="*/ 343949 w 1661021"/>
                      <a:gd name="connsiteY5" fmla="*/ 33556 h 75501"/>
                      <a:gd name="connsiteX6" fmla="*/ 385894 w 1661021"/>
                      <a:gd name="connsiteY6" fmla="*/ 25167 h 75501"/>
                      <a:gd name="connsiteX7" fmla="*/ 419450 w 1661021"/>
                      <a:gd name="connsiteY7" fmla="*/ 16778 h 75501"/>
                      <a:gd name="connsiteX8" fmla="*/ 696287 w 1661021"/>
                      <a:gd name="connsiteY8" fmla="*/ 0 h 75501"/>
                      <a:gd name="connsiteX9" fmla="*/ 872455 w 1661021"/>
                      <a:gd name="connsiteY9" fmla="*/ 8389 h 75501"/>
                      <a:gd name="connsiteX10" fmla="*/ 897622 w 1661021"/>
                      <a:gd name="connsiteY10" fmla="*/ 16778 h 75501"/>
                      <a:gd name="connsiteX11" fmla="*/ 1082180 w 1661021"/>
                      <a:gd name="connsiteY11" fmla="*/ 25167 h 75501"/>
                      <a:gd name="connsiteX12" fmla="*/ 1199626 w 1661021"/>
                      <a:gd name="connsiteY12" fmla="*/ 16778 h 75501"/>
                      <a:gd name="connsiteX13" fmla="*/ 1300294 w 1661021"/>
                      <a:gd name="connsiteY13" fmla="*/ 8389 h 75501"/>
                      <a:gd name="connsiteX14" fmla="*/ 1392573 w 1661021"/>
                      <a:gd name="connsiteY14" fmla="*/ 25167 h 75501"/>
                      <a:gd name="connsiteX15" fmla="*/ 1459685 w 1661021"/>
                      <a:gd name="connsiteY15" fmla="*/ 50334 h 75501"/>
                      <a:gd name="connsiteX16" fmla="*/ 1484852 w 1661021"/>
                      <a:gd name="connsiteY16" fmla="*/ 67112 h 75501"/>
                      <a:gd name="connsiteX17" fmla="*/ 1510019 w 1661021"/>
                      <a:gd name="connsiteY17" fmla="*/ 75501 h 75501"/>
                      <a:gd name="connsiteX18" fmla="*/ 1543575 w 1661021"/>
                      <a:gd name="connsiteY18" fmla="*/ 67112 h 75501"/>
                      <a:gd name="connsiteX19" fmla="*/ 1593909 w 1661021"/>
                      <a:gd name="connsiteY19" fmla="*/ 50334 h 75501"/>
                      <a:gd name="connsiteX20" fmla="*/ 1661021 w 1661021"/>
                      <a:gd name="connsiteY20" fmla="*/ 50334 h 7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661021" h="75501">
                        <a:moveTo>
                          <a:pt x="0" y="25167"/>
                        </a:moveTo>
                        <a:cubicBezTo>
                          <a:pt x="49166" y="19704"/>
                          <a:pt x="86344" y="16369"/>
                          <a:pt x="134224" y="8389"/>
                        </a:cubicBezTo>
                        <a:cubicBezTo>
                          <a:pt x="148289" y="6045"/>
                          <a:pt x="162187" y="2796"/>
                          <a:pt x="176169" y="0"/>
                        </a:cubicBezTo>
                        <a:cubicBezTo>
                          <a:pt x="187354" y="2796"/>
                          <a:pt x="199715" y="2669"/>
                          <a:pt x="209725" y="8389"/>
                        </a:cubicBezTo>
                        <a:cubicBezTo>
                          <a:pt x="297700" y="58661"/>
                          <a:pt x="181483" y="15753"/>
                          <a:pt x="260059" y="41945"/>
                        </a:cubicBezTo>
                        <a:cubicBezTo>
                          <a:pt x="288022" y="39149"/>
                          <a:pt x="316093" y="37270"/>
                          <a:pt x="343949" y="33556"/>
                        </a:cubicBezTo>
                        <a:cubicBezTo>
                          <a:pt x="358082" y="31672"/>
                          <a:pt x="371975" y="28260"/>
                          <a:pt x="385894" y="25167"/>
                        </a:cubicBezTo>
                        <a:cubicBezTo>
                          <a:pt x="397149" y="22666"/>
                          <a:pt x="407958" y="17710"/>
                          <a:pt x="419450" y="16778"/>
                        </a:cubicBezTo>
                        <a:cubicBezTo>
                          <a:pt x="511596" y="9307"/>
                          <a:pt x="604008" y="5593"/>
                          <a:pt x="696287" y="0"/>
                        </a:cubicBezTo>
                        <a:cubicBezTo>
                          <a:pt x="755010" y="2796"/>
                          <a:pt x="813869" y="3507"/>
                          <a:pt x="872455" y="8389"/>
                        </a:cubicBezTo>
                        <a:cubicBezTo>
                          <a:pt x="881267" y="9123"/>
                          <a:pt x="888807" y="16073"/>
                          <a:pt x="897622" y="16778"/>
                        </a:cubicBezTo>
                        <a:cubicBezTo>
                          <a:pt x="959009" y="21689"/>
                          <a:pt x="1020661" y="22371"/>
                          <a:pt x="1082180" y="25167"/>
                        </a:cubicBezTo>
                        <a:lnTo>
                          <a:pt x="1199626" y="16778"/>
                        </a:lnTo>
                        <a:cubicBezTo>
                          <a:pt x="1233199" y="14195"/>
                          <a:pt x="1266622" y="8389"/>
                          <a:pt x="1300294" y="8389"/>
                        </a:cubicBezTo>
                        <a:cubicBezTo>
                          <a:pt x="1311027" y="8389"/>
                          <a:pt x="1378935" y="22439"/>
                          <a:pt x="1392573" y="25167"/>
                        </a:cubicBezTo>
                        <a:cubicBezTo>
                          <a:pt x="1451594" y="64514"/>
                          <a:pt x="1376755" y="19235"/>
                          <a:pt x="1459685" y="50334"/>
                        </a:cubicBezTo>
                        <a:cubicBezTo>
                          <a:pt x="1469125" y="53874"/>
                          <a:pt x="1475834" y="62603"/>
                          <a:pt x="1484852" y="67112"/>
                        </a:cubicBezTo>
                        <a:cubicBezTo>
                          <a:pt x="1492761" y="71067"/>
                          <a:pt x="1501630" y="72705"/>
                          <a:pt x="1510019" y="75501"/>
                        </a:cubicBezTo>
                        <a:cubicBezTo>
                          <a:pt x="1521204" y="72705"/>
                          <a:pt x="1532532" y="70425"/>
                          <a:pt x="1543575" y="67112"/>
                        </a:cubicBezTo>
                        <a:cubicBezTo>
                          <a:pt x="1560515" y="62030"/>
                          <a:pt x="1576223" y="50334"/>
                          <a:pt x="1593909" y="50334"/>
                        </a:cubicBezTo>
                        <a:lnTo>
                          <a:pt x="1661021" y="50334"/>
                        </a:ln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63" name="Freeform: Shape 35">
                    <a:extLst>
                      <a:ext uri="{FF2B5EF4-FFF2-40B4-BE49-F238E27FC236}">
                        <a16:creationId xmlns:a16="http://schemas.microsoft.com/office/drawing/2014/main" id="{705D9514-2F25-534A-B8D5-2D242B019F43}"/>
                      </a:ext>
                    </a:extLst>
                  </p:cNvPr>
                  <p:cNvSpPr/>
                  <p:nvPr/>
                </p:nvSpPr>
                <p:spPr>
                  <a:xfrm>
                    <a:off x="3330429" y="2313497"/>
                    <a:ext cx="864066" cy="33556"/>
                  </a:xfrm>
                  <a:custGeom>
                    <a:avLst/>
                    <a:gdLst>
                      <a:gd name="connsiteX0" fmla="*/ 0 w 864066"/>
                      <a:gd name="connsiteY0" fmla="*/ 0 h 33556"/>
                      <a:gd name="connsiteX1" fmla="*/ 75501 w 864066"/>
                      <a:gd name="connsiteY1" fmla="*/ 16778 h 33556"/>
                      <a:gd name="connsiteX2" fmla="*/ 125835 w 864066"/>
                      <a:gd name="connsiteY2" fmla="*/ 33556 h 33556"/>
                      <a:gd name="connsiteX3" fmla="*/ 176169 w 864066"/>
                      <a:gd name="connsiteY3" fmla="*/ 25167 h 33556"/>
                      <a:gd name="connsiteX4" fmla="*/ 201336 w 864066"/>
                      <a:gd name="connsiteY4" fmla="*/ 16778 h 33556"/>
                      <a:gd name="connsiteX5" fmla="*/ 260059 w 864066"/>
                      <a:gd name="connsiteY5" fmla="*/ 0 h 33556"/>
                      <a:gd name="connsiteX6" fmla="*/ 343949 w 864066"/>
                      <a:gd name="connsiteY6" fmla="*/ 0 h 33556"/>
                      <a:gd name="connsiteX7" fmla="*/ 419450 w 864066"/>
                      <a:gd name="connsiteY7" fmla="*/ 8389 h 33556"/>
                      <a:gd name="connsiteX8" fmla="*/ 453006 w 864066"/>
                      <a:gd name="connsiteY8" fmla="*/ 16778 h 33556"/>
                      <a:gd name="connsiteX9" fmla="*/ 528507 w 864066"/>
                      <a:gd name="connsiteY9" fmla="*/ 0 h 33556"/>
                      <a:gd name="connsiteX10" fmla="*/ 604008 w 864066"/>
                      <a:gd name="connsiteY10" fmla="*/ 16778 h 33556"/>
                      <a:gd name="connsiteX11" fmla="*/ 864066 w 864066"/>
                      <a:gd name="connsiteY11" fmla="*/ 25167 h 335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64066" h="33556">
                        <a:moveTo>
                          <a:pt x="0" y="0"/>
                        </a:moveTo>
                        <a:cubicBezTo>
                          <a:pt x="23948" y="4790"/>
                          <a:pt x="51807" y="9670"/>
                          <a:pt x="75501" y="16778"/>
                        </a:cubicBezTo>
                        <a:cubicBezTo>
                          <a:pt x="92441" y="21860"/>
                          <a:pt x="125835" y="33556"/>
                          <a:pt x="125835" y="33556"/>
                        </a:cubicBezTo>
                        <a:cubicBezTo>
                          <a:pt x="142613" y="30760"/>
                          <a:pt x="159565" y="28857"/>
                          <a:pt x="176169" y="25167"/>
                        </a:cubicBezTo>
                        <a:cubicBezTo>
                          <a:pt x="184801" y="23249"/>
                          <a:pt x="192833" y="19207"/>
                          <a:pt x="201336" y="16778"/>
                        </a:cubicBezTo>
                        <a:cubicBezTo>
                          <a:pt x="275072" y="-4289"/>
                          <a:pt x="199717" y="20114"/>
                          <a:pt x="260059" y="0"/>
                        </a:cubicBezTo>
                        <a:cubicBezTo>
                          <a:pt x="338001" y="19486"/>
                          <a:pt x="241104" y="0"/>
                          <a:pt x="343949" y="0"/>
                        </a:cubicBezTo>
                        <a:cubicBezTo>
                          <a:pt x="369271" y="0"/>
                          <a:pt x="394283" y="5593"/>
                          <a:pt x="419450" y="8389"/>
                        </a:cubicBezTo>
                        <a:cubicBezTo>
                          <a:pt x="430635" y="11185"/>
                          <a:pt x="441476" y="16778"/>
                          <a:pt x="453006" y="16778"/>
                        </a:cubicBezTo>
                        <a:cubicBezTo>
                          <a:pt x="482534" y="16778"/>
                          <a:pt x="502554" y="8651"/>
                          <a:pt x="528507" y="0"/>
                        </a:cubicBezTo>
                        <a:cubicBezTo>
                          <a:pt x="553674" y="5593"/>
                          <a:pt x="578385" y="13931"/>
                          <a:pt x="604008" y="16778"/>
                        </a:cubicBezTo>
                        <a:cubicBezTo>
                          <a:pt x="697657" y="27183"/>
                          <a:pt x="772129" y="25167"/>
                          <a:pt x="864066" y="2516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64" name="Freeform: Shape 36">
                    <a:extLst>
                      <a:ext uri="{FF2B5EF4-FFF2-40B4-BE49-F238E27FC236}">
                        <a16:creationId xmlns:a16="http://schemas.microsoft.com/office/drawing/2014/main" id="{D4D556E6-627A-B325-93E5-4D5F1D91CB42}"/>
                      </a:ext>
                    </a:extLst>
                  </p:cNvPr>
                  <p:cNvSpPr/>
                  <p:nvPr/>
                </p:nvSpPr>
                <p:spPr>
                  <a:xfrm>
                    <a:off x="3330430" y="2554796"/>
                    <a:ext cx="1506244" cy="75501"/>
                  </a:xfrm>
                  <a:custGeom>
                    <a:avLst/>
                    <a:gdLst>
                      <a:gd name="connsiteX0" fmla="*/ 0 w 864066"/>
                      <a:gd name="connsiteY0" fmla="*/ 0 h 33556"/>
                      <a:gd name="connsiteX1" fmla="*/ 75501 w 864066"/>
                      <a:gd name="connsiteY1" fmla="*/ 16778 h 33556"/>
                      <a:gd name="connsiteX2" fmla="*/ 125835 w 864066"/>
                      <a:gd name="connsiteY2" fmla="*/ 33556 h 33556"/>
                      <a:gd name="connsiteX3" fmla="*/ 176169 w 864066"/>
                      <a:gd name="connsiteY3" fmla="*/ 25167 h 33556"/>
                      <a:gd name="connsiteX4" fmla="*/ 201336 w 864066"/>
                      <a:gd name="connsiteY4" fmla="*/ 16778 h 33556"/>
                      <a:gd name="connsiteX5" fmla="*/ 260059 w 864066"/>
                      <a:gd name="connsiteY5" fmla="*/ 0 h 33556"/>
                      <a:gd name="connsiteX6" fmla="*/ 343949 w 864066"/>
                      <a:gd name="connsiteY6" fmla="*/ 0 h 33556"/>
                      <a:gd name="connsiteX7" fmla="*/ 419450 w 864066"/>
                      <a:gd name="connsiteY7" fmla="*/ 8389 h 33556"/>
                      <a:gd name="connsiteX8" fmla="*/ 453006 w 864066"/>
                      <a:gd name="connsiteY8" fmla="*/ 16778 h 33556"/>
                      <a:gd name="connsiteX9" fmla="*/ 528507 w 864066"/>
                      <a:gd name="connsiteY9" fmla="*/ 0 h 33556"/>
                      <a:gd name="connsiteX10" fmla="*/ 604008 w 864066"/>
                      <a:gd name="connsiteY10" fmla="*/ 16778 h 33556"/>
                      <a:gd name="connsiteX11" fmla="*/ 864066 w 864066"/>
                      <a:gd name="connsiteY11" fmla="*/ 25167 h 335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64066" h="33556">
                        <a:moveTo>
                          <a:pt x="0" y="0"/>
                        </a:moveTo>
                        <a:cubicBezTo>
                          <a:pt x="23948" y="4790"/>
                          <a:pt x="51807" y="9670"/>
                          <a:pt x="75501" y="16778"/>
                        </a:cubicBezTo>
                        <a:cubicBezTo>
                          <a:pt x="92441" y="21860"/>
                          <a:pt x="125835" y="33556"/>
                          <a:pt x="125835" y="33556"/>
                        </a:cubicBezTo>
                        <a:cubicBezTo>
                          <a:pt x="142613" y="30760"/>
                          <a:pt x="159565" y="28857"/>
                          <a:pt x="176169" y="25167"/>
                        </a:cubicBezTo>
                        <a:cubicBezTo>
                          <a:pt x="184801" y="23249"/>
                          <a:pt x="192833" y="19207"/>
                          <a:pt x="201336" y="16778"/>
                        </a:cubicBezTo>
                        <a:cubicBezTo>
                          <a:pt x="275072" y="-4289"/>
                          <a:pt x="199717" y="20114"/>
                          <a:pt x="260059" y="0"/>
                        </a:cubicBezTo>
                        <a:cubicBezTo>
                          <a:pt x="338001" y="19486"/>
                          <a:pt x="241104" y="0"/>
                          <a:pt x="343949" y="0"/>
                        </a:cubicBezTo>
                        <a:cubicBezTo>
                          <a:pt x="369271" y="0"/>
                          <a:pt x="394283" y="5593"/>
                          <a:pt x="419450" y="8389"/>
                        </a:cubicBezTo>
                        <a:cubicBezTo>
                          <a:pt x="430635" y="11185"/>
                          <a:pt x="441476" y="16778"/>
                          <a:pt x="453006" y="16778"/>
                        </a:cubicBezTo>
                        <a:cubicBezTo>
                          <a:pt x="482534" y="16778"/>
                          <a:pt x="502554" y="8651"/>
                          <a:pt x="528507" y="0"/>
                        </a:cubicBezTo>
                        <a:cubicBezTo>
                          <a:pt x="553674" y="5593"/>
                          <a:pt x="578385" y="13931"/>
                          <a:pt x="604008" y="16778"/>
                        </a:cubicBezTo>
                        <a:cubicBezTo>
                          <a:pt x="697657" y="27183"/>
                          <a:pt x="772129" y="25167"/>
                          <a:pt x="864066" y="2516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65" name="Freeform: Shape 37">
                    <a:extLst>
                      <a:ext uri="{FF2B5EF4-FFF2-40B4-BE49-F238E27FC236}">
                        <a16:creationId xmlns:a16="http://schemas.microsoft.com/office/drawing/2014/main" id="{34A3D01A-3173-C059-B570-2D9430AEF176}"/>
                      </a:ext>
                    </a:extLst>
                  </p:cNvPr>
                  <p:cNvSpPr/>
                  <p:nvPr/>
                </p:nvSpPr>
                <p:spPr>
                  <a:xfrm>
                    <a:off x="3343275" y="2792335"/>
                    <a:ext cx="1654969" cy="93661"/>
                  </a:xfrm>
                  <a:custGeom>
                    <a:avLst/>
                    <a:gdLst>
                      <a:gd name="connsiteX0" fmla="*/ 0 w 1654969"/>
                      <a:gd name="connsiteY0" fmla="*/ 61913 h 93661"/>
                      <a:gd name="connsiteX1" fmla="*/ 26194 w 1654969"/>
                      <a:gd name="connsiteY1" fmla="*/ 47625 h 93661"/>
                      <a:gd name="connsiteX2" fmla="*/ 38100 w 1654969"/>
                      <a:gd name="connsiteY2" fmla="*/ 45244 h 93661"/>
                      <a:gd name="connsiteX3" fmla="*/ 59531 w 1654969"/>
                      <a:gd name="connsiteY3" fmla="*/ 35719 h 93661"/>
                      <a:gd name="connsiteX4" fmla="*/ 73819 w 1654969"/>
                      <a:gd name="connsiteY4" fmla="*/ 33338 h 93661"/>
                      <a:gd name="connsiteX5" fmla="*/ 100013 w 1654969"/>
                      <a:gd name="connsiteY5" fmla="*/ 42863 h 93661"/>
                      <a:gd name="connsiteX6" fmla="*/ 123825 w 1654969"/>
                      <a:gd name="connsiteY6" fmla="*/ 57150 h 93661"/>
                      <a:gd name="connsiteX7" fmla="*/ 133350 w 1654969"/>
                      <a:gd name="connsiteY7" fmla="*/ 66675 h 93661"/>
                      <a:gd name="connsiteX8" fmla="*/ 157163 w 1654969"/>
                      <a:gd name="connsiteY8" fmla="*/ 83344 h 93661"/>
                      <a:gd name="connsiteX9" fmla="*/ 164306 w 1654969"/>
                      <a:gd name="connsiteY9" fmla="*/ 85725 h 93661"/>
                      <a:gd name="connsiteX10" fmla="*/ 216694 w 1654969"/>
                      <a:gd name="connsiteY10" fmla="*/ 88107 h 93661"/>
                      <a:gd name="connsiteX11" fmla="*/ 230981 w 1654969"/>
                      <a:gd name="connsiteY11" fmla="*/ 83344 h 93661"/>
                      <a:gd name="connsiteX12" fmla="*/ 302419 w 1654969"/>
                      <a:gd name="connsiteY12" fmla="*/ 76200 h 93661"/>
                      <a:gd name="connsiteX13" fmla="*/ 354806 w 1654969"/>
                      <a:gd name="connsiteY13" fmla="*/ 71438 h 93661"/>
                      <a:gd name="connsiteX14" fmla="*/ 457200 w 1654969"/>
                      <a:gd name="connsiteY14" fmla="*/ 69057 h 93661"/>
                      <a:gd name="connsiteX15" fmla="*/ 464344 w 1654969"/>
                      <a:gd name="connsiteY15" fmla="*/ 76200 h 93661"/>
                      <a:gd name="connsiteX16" fmla="*/ 478631 w 1654969"/>
                      <a:gd name="connsiteY16" fmla="*/ 80963 h 93661"/>
                      <a:gd name="connsiteX17" fmla="*/ 495300 w 1654969"/>
                      <a:gd name="connsiteY17" fmla="*/ 85725 h 93661"/>
                      <a:gd name="connsiteX18" fmla="*/ 535781 w 1654969"/>
                      <a:gd name="connsiteY18" fmla="*/ 83344 h 93661"/>
                      <a:gd name="connsiteX19" fmla="*/ 588169 w 1654969"/>
                      <a:gd name="connsiteY19" fmla="*/ 76200 h 93661"/>
                      <a:gd name="connsiteX20" fmla="*/ 597694 w 1654969"/>
                      <a:gd name="connsiteY20" fmla="*/ 73819 h 93661"/>
                      <a:gd name="connsiteX21" fmla="*/ 623888 w 1654969"/>
                      <a:gd name="connsiteY21" fmla="*/ 61913 h 93661"/>
                      <a:gd name="connsiteX22" fmla="*/ 650081 w 1654969"/>
                      <a:gd name="connsiteY22" fmla="*/ 52388 h 93661"/>
                      <a:gd name="connsiteX23" fmla="*/ 664369 w 1654969"/>
                      <a:gd name="connsiteY23" fmla="*/ 45244 h 93661"/>
                      <a:gd name="connsiteX24" fmla="*/ 688181 w 1654969"/>
                      <a:gd name="connsiteY24" fmla="*/ 38100 h 93661"/>
                      <a:gd name="connsiteX25" fmla="*/ 723900 w 1654969"/>
                      <a:gd name="connsiteY25" fmla="*/ 40482 h 93661"/>
                      <a:gd name="connsiteX26" fmla="*/ 731044 w 1654969"/>
                      <a:gd name="connsiteY26" fmla="*/ 45244 h 93661"/>
                      <a:gd name="connsiteX27" fmla="*/ 742950 w 1654969"/>
                      <a:gd name="connsiteY27" fmla="*/ 47625 h 93661"/>
                      <a:gd name="connsiteX28" fmla="*/ 795338 w 1654969"/>
                      <a:gd name="connsiteY28" fmla="*/ 50007 h 93661"/>
                      <a:gd name="connsiteX29" fmla="*/ 838200 w 1654969"/>
                      <a:gd name="connsiteY29" fmla="*/ 38100 h 93661"/>
                      <a:gd name="connsiteX30" fmla="*/ 852488 w 1654969"/>
                      <a:gd name="connsiteY30" fmla="*/ 33338 h 93661"/>
                      <a:gd name="connsiteX31" fmla="*/ 881063 w 1654969"/>
                      <a:gd name="connsiteY31" fmla="*/ 19050 h 93661"/>
                      <a:gd name="connsiteX32" fmla="*/ 892969 w 1654969"/>
                      <a:gd name="connsiteY32" fmla="*/ 14288 h 93661"/>
                      <a:gd name="connsiteX33" fmla="*/ 912019 w 1654969"/>
                      <a:gd name="connsiteY33" fmla="*/ 11907 h 93661"/>
                      <a:gd name="connsiteX34" fmla="*/ 950119 w 1654969"/>
                      <a:gd name="connsiteY34" fmla="*/ 9525 h 93661"/>
                      <a:gd name="connsiteX35" fmla="*/ 954881 w 1654969"/>
                      <a:gd name="connsiteY35" fmla="*/ 19050 h 93661"/>
                      <a:gd name="connsiteX36" fmla="*/ 962025 w 1654969"/>
                      <a:gd name="connsiteY36" fmla="*/ 23813 h 93661"/>
                      <a:gd name="connsiteX37" fmla="*/ 964406 w 1654969"/>
                      <a:gd name="connsiteY37" fmla="*/ 30957 h 93661"/>
                      <a:gd name="connsiteX38" fmla="*/ 992981 w 1654969"/>
                      <a:gd name="connsiteY38" fmla="*/ 47625 h 93661"/>
                      <a:gd name="connsiteX39" fmla="*/ 1071563 w 1654969"/>
                      <a:gd name="connsiteY39" fmla="*/ 35719 h 93661"/>
                      <a:gd name="connsiteX40" fmla="*/ 1083469 w 1654969"/>
                      <a:gd name="connsiteY40" fmla="*/ 33338 h 93661"/>
                      <a:gd name="connsiteX41" fmla="*/ 1112044 w 1654969"/>
                      <a:gd name="connsiteY41" fmla="*/ 26194 h 93661"/>
                      <a:gd name="connsiteX42" fmla="*/ 1147763 w 1654969"/>
                      <a:gd name="connsiteY42" fmla="*/ 30957 h 93661"/>
                      <a:gd name="connsiteX43" fmla="*/ 1154906 w 1654969"/>
                      <a:gd name="connsiteY43" fmla="*/ 35719 h 93661"/>
                      <a:gd name="connsiteX44" fmla="*/ 1164431 w 1654969"/>
                      <a:gd name="connsiteY44" fmla="*/ 42863 h 93661"/>
                      <a:gd name="connsiteX45" fmla="*/ 1188244 w 1654969"/>
                      <a:gd name="connsiteY45" fmla="*/ 57150 h 93661"/>
                      <a:gd name="connsiteX46" fmla="*/ 1228725 w 1654969"/>
                      <a:gd name="connsiteY46" fmla="*/ 54769 h 93661"/>
                      <a:gd name="connsiteX47" fmla="*/ 1266825 w 1654969"/>
                      <a:gd name="connsiteY47" fmla="*/ 42863 h 93661"/>
                      <a:gd name="connsiteX48" fmla="*/ 1297781 w 1654969"/>
                      <a:gd name="connsiteY48" fmla="*/ 35719 h 93661"/>
                      <a:gd name="connsiteX49" fmla="*/ 1321594 w 1654969"/>
                      <a:gd name="connsiteY49" fmla="*/ 26194 h 93661"/>
                      <a:gd name="connsiteX50" fmla="*/ 1345406 w 1654969"/>
                      <a:gd name="connsiteY50" fmla="*/ 19050 h 93661"/>
                      <a:gd name="connsiteX51" fmla="*/ 1404938 w 1654969"/>
                      <a:gd name="connsiteY51" fmla="*/ 0 h 93661"/>
                      <a:gd name="connsiteX52" fmla="*/ 1419225 w 1654969"/>
                      <a:gd name="connsiteY52" fmla="*/ 2382 h 93661"/>
                      <a:gd name="connsiteX53" fmla="*/ 1426369 w 1654969"/>
                      <a:gd name="connsiteY53" fmla="*/ 19050 h 93661"/>
                      <a:gd name="connsiteX54" fmla="*/ 1433513 w 1654969"/>
                      <a:gd name="connsiteY54" fmla="*/ 26194 h 93661"/>
                      <a:gd name="connsiteX55" fmla="*/ 1459706 w 1654969"/>
                      <a:gd name="connsiteY55" fmla="*/ 23813 h 93661"/>
                      <a:gd name="connsiteX56" fmla="*/ 1469231 w 1654969"/>
                      <a:gd name="connsiteY56" fmla="*/ 16669 h 93661"/>
                      <a:gd name="connsiteX57" fmla="*/ 1483519 w 1654969"/>
                      <a:gd name="connsiteY57" fmla="*/ 11907 h 93661"/>
                      <a:gd name="connsiteX58" fmla="*/ 1507331 w 1654969"/>
                      <a:gd name="connsiteY58" fmla="*/ 9525 h 93661"/>
                      <a:gd name="connsiteX59" fmla="*/ 1654969 w 1654969"/>
                      <a:gd name="connsiteY59" fmla="*/ 4763 h 936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654969" h="93661">
                        <a:moveTo>
                          <a:pt x="0" y="61913"/>
                        </a:moveTo>
                        <a:cubicBezTo>
                          <a:pt x="502" y="61626"/>
                          <a:pt x="21623" y="49149"/>
                          <a:pt x="26194" y="47625"/>
                        </a:cubicBezTo>
                        <a:cubicBezTo>
                          <a:pt x="30034" y="46345"/>
                          <a:pt x="34131" y="46038"/>
                          <a:pt x="38100" y="45244"/>
                        </a:cubicBezTo>
                        <a:cubicBezTo>
                          <a:pt x="44283" y="42153"/>
                          <a:pt x="52215" y="37345"/>
                          <a:pt x="59531" y="35719"/>
                        </a:cubicBezTo>
                        <a:cubicBezTo>
                          <a:pt x="64244" y="34672"/>
                          <a:pt x="69056" y="34132"/>
                          <a:pt x="73819" y="33338"/>
                        </a:cubicBezTo>
                        <a:cubicBezTo>
                          <a:pt x="98665" y="36887"/>
                          <a:pt x="82994" y="31922"/>
                          <a:pt x="100013" y="42863"/>
                        </a:cubicBezTo>
                        <a:cubicBezTo>
                          <a:pt x="107799" y="47868"/>
                          <a:pt x="123825" y="57150"/>
                          <a:pt x="123825" y="57150"/>
                        </a:cubicBezTo>
                        <a:cubicBezTo>
                          <a:pt x="127934" y="69477"/>
                          <a:pt x="122891" y="60698"/>
                          <a:pt x="133350" y="66675"/>
                        </a:cubicBezTo>
                        <a:cubicBezTo>
                          <a:pt x="140960" y="71024"/>
                          <a:pt x="148939" y="80603"/>
                          <a:pt x="157163" y="83344"/>
                        </a:cubicBezTo>
                        <a:lnTo>
                          <a:pt x="164306" y="85725"/>
                        </a:lnTo>
                        <a:cubicBezTo>
                          <a:pt x="183235" y="98345"/>
                          <a:pt x="172712" y="93385"/>
                          <a:pt x="216694" y="88107"/>
                        </a:cubicBezTo>
                        <a:cubicBezTo>
                          <a:pt x="221678" y="87509"/>
                          <a:pt x="226035" y="84204"/>
                          <a:pt x="230981" y="83344"/>
                        </a:cubicBezTo>
                        <a:cubicBezTo>
                          <a:pt x="255159" y="79139"/>
                          <a:pt x="278163" y="78279"/>
                          <a:pt x="302419" y="76200"/>
                        </a:cubicBezTo>
                        <a:lnTo>
                          <a:pt x="354806" y="71438"/>
                        </a:lnTo>
                        <a:cubicBezTo>
                          <a:pt x="397363" y="62926"/>
                          <a:pt x="393036" y="61928"/>
                          <a:pt x="457200" y="69057"/>
                        </a:cubicBezTo>
                        <a:cubicBezTo>
                          <a:pt x="460547" y="69429"/>
                          <a:pt x="461400" y="74565"/>
                          <a:pt x="464344" y="76200"/>
                        </a:cubicBezTo>
                        <a:cubicBezTo>
                          <a:pt x="468732" y="78638"/>
                          <a:pt x="473869" y="79375"/>
                          <a:pt x="478631" y="80963"/>
                        </a:cubicBezTo>
                        <a:cubicBezTo>
                          <a:pt x="488872" y="84377"/>
                          <a:pt x="483350" y="82738"/>
                          <a:pt x="495300" y="85725"/>
                        </a:cubicBezTo>
                        <a:cubicBezTo>
                          <a:pt x="508794" y="84931"/>
                          <a:pt x="522320" y="84568"/>
                          <a:pt x="535781" y="83344"/>
                        </a:cubicBezTo>
                        <a:cubicBezTo>
                          <a:pt x="543500" y="82642"/>
                          <a:pt x="574525" y="78929"/>
                          <a:pt x="588169" y="76200"/>
                        </a:cubicBezTo>
                        <a:cubicBezTo>
                          <a:pt x="591378" y="75558"/>
                          <a:pt x="594519" y="74613"/>
                          <a:pt x="597694" y="73819"/>
                        </a:cubicBezTo>
                        <a:cubicBezTo>
                          <a:pt x="621734" y="59394"/>
                          <a:pt x="596717" y="73234"/>
                          <a:pt x="623888" y="61913"/>
                        </a:cubicBezTo>
                        <a:cubicBezTo>
                          <a:pt x="648686" y="51581"/>
                          <a:pt x="627716" y="56861"/>
                          <a:pt x="650081" y="52388"/>
                        </a:cubicBezTo>
                        <a:cubicBezTo>
                          <a:pt x="654844" y="50007"/>
                          <a:pt x="659317" y="46928"/>
                          <a:pt x="664369" y="45244"/>
                        </a:cubicBezTo>
                        <a:cubicBezTo>
                          <a:pt x="699942" y="33386"/>
                          <a:pt x="661262" y="51561"/>
                          <a:pt x="688181" y="38100"/>
                        </a:cubicBezTo>
                        <a:cubicBezTo>
                          <a:pt x="700087" y="38894"/>
                          <a:pt x="712130" y="38520"/>
                          <a:pt x="723900" y="40482"/>
                        </a:cubicBezTo>
                        <a:cubicBezTo>
                          <a:pt x="726723" y="40953"/>
                          <a:pt x="728364" y="44239"/>
                          <a:pt x="731044" y="45244"/>
                        </a:cubicBezTo>
                        <a:cubicBezTo>
                          <a:pt x="734834" y="46665"/>
                          <a:pt x="738981" y="46831"/>
                          <a:pt x="742950" y="47625"/>
                        </a:cubicBezTo>
                        <a:cubicBezTo>
                          <a:pt x="761455" y="59962"/>
                          <a:pt x="753593" y="56777"/>
                          <a:pt x="795338" y="50007"/>
                        </a:cubicBezTo>
                        <a:cubicBezTo>
                          <a:pt x="809975" y="47633"/>
                          <a:pt x="823965" y="42252"/>
                          <a:pt x="838200" y="38100"/>
                        </a:cubicBezTo>
                        <a:cubicBezTo>
                          <a:pt x="843019" y="36694"/>
                          <a:pt x="847900" y="35377"/>
                          <a:pt x="852488" y="33338"/>
                        </a:cubicBezTo>
                        <a:cubicBezTo>
                          <a:pt x="862220" y="29013"/>
                          <a:pt x="871175" y="23005"/>
                          <a:pt x="881063" y="19050"/>
                        </a:cubicBezTo>
                        <a:cubicBezTo>
                          <a:pt x="885032" y="17463"/>
                          <a:pt x="888804" y="15249"/>
                          <a:pt x="892969" y="14288"/>
                        </a:cubicBezTo>
                        <a:cubicBezTo>
                          <a:pt x="899205" y="12849"/>
                          <a:pt x="905669" y="12701"/>
                          <a:pt x="912019" y="11907"/>
                        </a:cubicBezTo>
                        <a:cubicBezTo>
                          <a:pt x="924213" y="8858"/>
                          <a:pt x="937347" y="3139"/>
                          <a:pt x="950119" y="9525"/>
                        </a:cubicBezTo>
                        <a:cubicBezTo>
                          <a:pt x="953294" y="11112"/>
                          <a:pt x="952609" y="16323"/>
                          <a:pt x="954881" y="19050"/>
                        </a:cubicBezTo>
                        <a:cubicBezTo>
                          <a:pt x="956713" y="21249"/>
                          <a:pt x="959644" y="22225"/>
                          <a:pt x="962025" y="23813"/>
                        </a:cubicBezTo>
                        <a:cubicBezTo>
                          <a:pt x="962819" y="26194"/>
                          <a:pt x="962631" y="29182"/>
                          <a:pt x="964406" y="30957"/>
                        </a:cubicBezTo>
                        <a:cubicBezTo>
                          <a:pt x="978851" y="45402"/>
                          <a:pt x="978734" y="44064"/>
                          <a:pt x="992981" y="47625"/>
                        </a:cubicBezTo>
                        <a:cubicBezTo>
                          <a:pt x="1079402" y="37256"/>
                          <a:pt x="1026446" y="46131"/>
                          <a:pt x="1071563" y="35719"/>
                        </a:cubicBezTo>
                        <a:cubicBezTo>
                          <a:pt x="1075507" y="34809"/>
                          <a:pt x="1079529" y="34265"/>
                          <a:pt x="1083469" y="33338"/>
                        </a:cubicBezTo>
                        <a:cubicBezTo>
                          <a:pt x="1093026" y="31089"/>
                          <a:pt x="1112044" y="26194"/>
                          <a:pt x="1112044" y="26194"/>
                        </a:cubicBezTo>
                        <a:cubicBezTo>
                          <a:pt x="1123950" y="27782"/>
                          <a:pt x="1136037" y="28351"/>
                          <a:pt x="1147763" y="30957"/>
                        </a:cubicBezTo>
                        <a:cubicBezTo>
                          <a:pt x="1150556" y="31578"/>
                          <a:pt x="1152577" y="34056"/>
                          <a:pt x="1154906" y="35719"/>
                        </a:cubicBezTo>
                        <a:cubicBezTo>
                          <a:pt x="1158136" y="38026"/>
                          <a:pt x="1161180" y="40587"/>
                          <a:pt x="1164431" y="42863"/>
                        </a:cubicBezTo>
                        <a:cubicBezTo>
                          <a:pt x="1178798" y="52920"/>
                          <a:pt x="1175382" y="50720"/>
                          <a:pt x="1188244" y="57150"/>
                        </a:cubicBezTo>
                        <a:cubicBezTo>
                          <a:pt x="1201738" y="56356"/>
                          <a:pt x="1215304" y="56379"/>
                          <a:pt x="1228725" y="54769"/>
                        </a:cubicBezTo>
                        <a:cubicBezTo>
                          <a:pt x="1247345" y="52535"/>
                          <a:pt x="1248909" y="47982"/>
                          <a:pt x="1266825" y="42863"/>
                        </a:cubicBezTo>
                        <a:cubicBezTo>
                          <a:pt x="1277007" y="39954"/>
                          <a:pt x="1287650" y="38802"/>
                          <a:pt x="1297781" y="35719"/>
                        </a:cubicBezTo>
                        <a:cubicBezTo>
                          <a:pt x="1305960" y="33230"/>
                          <a:pt x="1313525" y="29018"/>
                          <a:pt x="1321594" y="26194"/>
                        </a:cubicBezTo>
                        <a:cubicBezTo>
                          <a:pt x="1329416" y="23456"/>
                          <a:pt x="1337572" y="21751"/>
                          <a:pt x="1345406" y="19050"/>
                        </a:cubicBezTo>
                        <a:cubicBezTo>
                          <a:pt x="1401771" y="-386"/>
                          <a:pt x="1372817" y="5355"/>
                          <a:pt x="1404938" y="0"/>
                        </a:cubicBezTo>
                        <a:cubicBezTo>
                          <a:pt x="1409700" y="794"/>
                          <a:pt x="1415131" y="-177"/>
                          <a:pt x="1419225" y="2382"/>
                        </a:cubicBezTo>
                        <a:cubicBezTo>
                          <a:pt x="1424359" y="5591"/>
                          <a:pt x="1423397" y="14592"/>
                          <a:pt x="1426369" y="19050"/>
                        </a:cubicBezTo>
                        <a:cubicBezTo>
                          <a:pt x="1428237" y="21852"/>
                          <a:pt x="1431132" y="23813"/>
                          <a:pt x="1433513" y="26194"/>
                        </a:cubicBezTo>
                        <a:cubicBezTo>
                          <a:pt x="1442244" y="25400"/>
                          <a:pt x="1451235" y="26072"/>
                          <a:pt x="1459706" y="23813"/>
                        </a:cubicBezTo>
                        <a:cubicBezTo>
                          <a:pt x="1463541" y="22790"/>
                          <a:pt x="1465681" y="18444"/>
                          <a:pt x="1469231" y="16669"/>
                        </a:cubicBezTo>
                        <a:cubicBezTo>
                          <a:pt x="1473721" y="14424"/>
                          <a:pt x="1478585" y="12832"/>
                          <a:pt x="1483519" y="11907"/>
                        </a:cubicBezTo>
                        <a:cubicBezTo>
                          <a:pt x="1491359" y="10437"/>
                          <a:pt x="1499403" y="10406"/>
                          <a:pt x="1507331" y="9525"/>
                        </a:cubicBezTo>
                        <a:cubicBezTo>
                          <a:pt x="1587743" y="590"/>
                          <a:pt x="1522513" y="4763"/>
                          <a:pt x="1654969" y="4763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66" name="Freeform: Shape 38">
                    <a:extLst>
                      <a:ext uri="{FF2B5EF4-FFF2-40B4-BE49-F238E27FC236}">
                        <a16:creationId xmlns:a16="http://schemas.microsoft.com/office/drawing/2014/main" id="{53DDC9AC-22E1-3310-DE9F-042F10649393}"/>
                      </a:ext>
                    </a:extLst>
                  </p:cNvPr>
                  <p:cNvSpPr/>
                  <p:nvPr/>
                </p:nvSpPr>
                <p:spPr>
                  <a:xfrm>
                    <a:off x="3378994" y="3046981"/>
                    <a:ext cx="907256" cy="33337"/>
                  </a:xfrm>
                  <a:custGeom>
                    <a:avLst/>
                    <a:gdLst>
                      <a:gd name="connsiteX0" fmla="*/ 0 w 907256"/>
                      <a:gd name="connsiteY0" fmla="*/ 0 h 33337"/>
                      <a:gd name="connsiteX1" fmla="*/ 102394 w 907256"/>
                      <a:gd name="connsiteY1" fmla="*/ 21431 h 33337"/>
                      <a:gd name="connsiteX2" fmla="*/ 207169 w 907256"/>
                      <a:gd name="connsiteY2" fmla="*/ 16669 h 33337"/>
                      <a:gd name="connsiteX3" fmla="*/ 226219 w 907256"/>
                      <a:gd name="connsiteY3" fmla="*/ 11906 h 33337"/>
                      <a:gd name="connsiteX4" fmla="*/ 254794 w 907256"/>
                      <a:gd name="connsiteY4" fmla="*/ 7144 h 33337"/>
                      <a:gd name="connsiteX5" fmla="*/ 266700 w 907256"/>
                      <a:gd name="connsiteY5" fmla="*/ 11906 h 33337"/>
                      <a:gd name="connsiteX6" fmla="*/ 283369 w 907256"/>
                      <a:gd name="connsiteY6" fmla="*/ 26194 h 33337"/>
                      <a:gd name="connsiteX7" fmla="*/ 300037 w 907256"/>
                      <a:gd name="connsiteY7" fmla="*/ 30956 h 33337"/>
                      <a:gd name="connsiteX8" fmla="*/ 411956 w 907256"/>
                      <a:gd name="connsiteY8" fmla="*/ 26194 h 33337"/>
                      <a:gd name="connsiteX9" fmla="*/ 488156 w 907256"/>
                      <a:gd name="connsiteY9" fmla="*/ 16669 h 33337"/>
                      <a:gd name="connsiteX10" fmla="*/ 535781 w 907256"/>
                      <a:gd name="connsiteY10" fmla="*/ 14287 h 33337"/>
                      <a:gd name="connsiteX11" fmla="*/ 626269 w 907256"/>
                      <a:gd name="connsiteY11" fmla="*/ 16669 h 33337"/>
                      <a:gd name="connsiteX12" fmla="*/ 638175 w 907256"/>
                      <a:gd name="connsiteY12" fmla="*/ 21431 h 33337"/>
                      <a:gd name="connsiteX13" fmla="*/ 645319 w 907256"/>
                      <a:gd name="connsiteY13" fmla="*/ 23812 h 33337"/>
                      <a:gd name="connsiteX14" fmla="*/ 652462 w 907256"/>
                      <a:gd name="connsiteY14" fmla="*/ 28575 h 33337"/>
                      <a:gd name="connsiteX15" fmla="*/ 669131 w 907256"/>
                      <a:gd name="connsiteY15" fmla="*/ 33337 h 33337"/>
                      <a:gd name="connsiteX16" fmla="*/ 742950 w 907256"/>
                      <a:gd name="connsiteY16" fmla="*/ 28575 h 33337"/>
                      <a:gd name="connsiteX17" fmla="*/ 778669 w 907256"/>
                      <a:gd name="connsiteY17" fmla="*/ 19050 h 33337"/>
                      <a:gd name="connsiteX18" fmla="*/ 833437 w 907256"/>
                      <a:gd name="connsiteY18" fmla="*/ 11906 h 33337"/>
                      <a:gd name="connsiteX19" fmla="*/ 907256 w 907256"/>
                      <a:gd name="connsiteY19" fmla="*/ 16669 h 33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907256" h="33337">
                        <a:moveTo>
                          <a:pt x="0" y="0"/>
                        </a:moveTo>
                        <a:cubicBezTo>
                          <a:pt x="34131" y="7144"/>
                          <a:pt x="67635" y="18634"/>
                          <a:pt x="102394" y="21431"/>
                        </a:cubicBezTo>
                        <a:cubicBezTo>
                          <a:pt x="137242" y="24235"/>
                          <a:pt x="172311" y="19350"/>
                          <a:pt x="207169" y="16669"/>
                        </a:cubicBezTo>
                        <a:cubicBezTo>
                          <a:pt x="213695" y="16167"/>
                          <a:pt x="219841" y="13378"/>
                          <a:pt x="226219" y="11906"/>
                        </a:cubicBezTo>
                        <a:cubicBezTo>
                          <a:pt x="237532" y="9295"/>
                          <a:pt x="242574" y="8890"/>
                          <a:pt x="254794" y="7144"/>
                        </a:cubicBezTo>
                        <a:cubicBezTo>
                          <a:pt x="258763" y="8731"/>
                          <a:pt x="263144" y="9535"/>
                          <a:pt x="266700" y="11906"/>
                        </a:cubicBezTo>
                        <a:cubicBezTo>
                          <a:pt x="284279" y="23625"/>
                          <a:pt x="268645" y="18832"/>
                          <a:pt x="283369" y="26194"/>
                        </a:cubicBezTo>
                        <a:cubicBezTo>
                          <a:pt x="286785" y="27902"/>
                          <a:pt x="296985" y="30193"/>
                          <a:pt x="300037" y="30956"/>
                        </a:cubicBezTo>
                        <a:lnTo>
                          <a:pt x="411956" y="26194"/>
                        </a:lnTo>
                        <a:cubicBezTo>
                          <a:pt x="453917" y="23571"/>
                          <a:pt x="448207" y="20093"/>
                          <a:pt x="488156" y="16669"/>
                        </a:cubicBezTo>
                        <a:cubicBezTo>
                          <a:pt x="503993" y="15312"/>
                          <a:pt x="519906" y="15081"/>
                          <a:pt x="535781" y="14287"/>
                        </a:cubicBezTo>
                        <a:cubicBezTo>
                          <a:pt x="565944" y="15081"/>
                          <a:pt x="596169" y="14569"/>
                          <a:pt x="626269" y="16669"/>
                        </a:cubicBezTo>
                        <a:cubicBezTo>
                          <a:pt x="630533" y="16966"/>
                          <a:pt x="634173" y="19930"/>
                          <a:pt x="638175" y="21431"/>
                        </a:cubicBezTo>
                        <a:cubicBezTo>
                          <a:pt x="640525" y="22312"/>
                          <a:pt x="642938" y="23018"/>
                          <a:pt x="645319" y="23812"/>
                        </a:cubicBezTo>
                        <a:cubicBezTo>
                          <a:pt x="647700" y="25400"/>
                          <a:pt x="649902" y="27295"/>
                          <a:pt x="652462" y="28575"/>
                        </a:cubicBezTo>
                        <a:cubicBezTo>
                          <a:pt x="655877" y="30282"/>
                          <a:pt x="666081" y="32575"/>
                          <a:pt x="669131" y="33337"/>
                        </a:cubicBezTo>
                        <a:cubicBezTo>
                          <a:pt x="693737" y="31750"/>
                          <a:pt x="718500" y="31764"/>
                          <a:pt x="742950" y="28575"/>
                        </a:cubicBezTo>
                        <a:cubicBezTo>
                          <a:pt x="755169" y="26981"/>
                          <a:pt x="766687" y="21926"/>
                          <a:pt x="778669" y="19050"/>
                        </a:cubicBezTo>
                        <a:cubicBezTo>
                          <a:pt x="804303" y="12897"/>
                          <a:pt x="805055" y="14089"/>
                          <a:pt x="833437" y="11906"/>
                        </a:cubicBezTo>
                        <a:cubicBezTo>
                          <a:pt x="858040" y="13546"/>
                          <a:pt x="882598" y="16669"/>
                          <a:pt x="907256" y="16669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67" name="Freeform: Shape 39">
                    <a:extLst>
                      <a:ext uri="{FF2B5EF4-FFF2-40B4-BE49-F238E27FC236}">
                        <a16:creationId xmlns:a16="http://schemas.microsoft.com/office/drawing/2014/main" id="{BDF9E7C8-8918-8048-812B-510B9929690F}"/>
                      </a:ext>
                    </a:extLst>
                  </p:cNvPr>
                  <p:cNvSpPr/>
                  <p:nvPr/>
                </p:nvSpPr>
                <p:spPr>
                  <a:xfrm>
                    <a:off x="3355181" y="3279280"/>
                    <a:ext cx="1435894" cy="76200"/>
                  </a:xfrm>
                  <a:custGeom>
                    <a:avLst/>
                    <a:gdLst>
                      <a:gd name="connsiteX0" fmla="*/ 0 w 1435894"/>
                      <a:gd name="connsiteY0" fmla="*/ 0 h 76200"/>
                      <a:gd name="connsiteX1" fmla="*/ 247650 w 1435894"/>
                      <a:gd name="connsiteY1" fmla="*/ 4763 h 76200"/>
                      <a:gd name="connsiteX2" fmla="*/ 276225 w 1435894"/>
                      <a:gd name="connsiteY2" fmla="*/ 9525 h 76200"/>
                      <a:gd name="connsiteX3" fmla="*/ 280988 w 1435894"/>
                      <a:gd name="connsiteY3" fmla="*/ 16669 h 76200"/>
                      <a:gd name="connsiteX4" fmla="*/ 300038 w 1435894"/>
                      <a:gd name="connsiteY4" fmla="*/ 21431 h 76200"/>
                      <a:gd name="connsiteX5" fmla="*/ 333375 w 1435894"/>
                      <a:gd name="connsiteY5" fmla="*/ 40481 h 76200"/>
                      <a:gd name="connsiteX6" fmla="*/ 352425 w 1435894"/>
                      <a:gd name="connsiteY6" fmla="*/ 50006 h 76200"/>
                      <a:gd name="connsiteX7" fmla="*/ 376238 w 1435894"/>
                      <a:gd name="connsiteY7" fmla="*/ 54769 h 76200"/>
                      <a:gd name="connsiteX8" fmla="*/ 388144 w 1435894"/>
                      <a:gd name="connsiteY8" fmla="*/ 59531 h 76200"/>
                      <a:gd name="connsiteX9" fmla="*/ 502444 w 1435894"/>
                      <a:gd name="connsiteY9" fmla="*/ 54769 h 76200"/>
                      <a:gd name="connsiteX10" fmla="*/ 545307 w 1435894"/>
                      <a:gd name="connsiteY10" fmla="*/ 38100 h 76200"/>
                      <a:gd name="connsiteX11" fmla="*/ 576263 w 1435894"/>
                      <a:gd name="connsiteY11" fmla="*/ 26194 h 76200"/>
                      <a:gd name="connsiteX12" fmla="*/ 583407 w 1435894"/>
                      <a:gd name="connsiteY12" fmla="*/ 33338 h 76200"/>
                      <a:gd name="connsiteX13" fmla="*/ 597694 w 1435894"/>
                      <a:gd name="connsiteY13" fmla="*/ 52388 h 76200"/>
                      <a:gd name="connsiteX14" fmla="*/ 616744 w 1435894"/>
                      <a:gd name="connsiteY14" fmla="*/ 66675 h 76200"/>
                      <a:gd name="connsiteX15" fmla="*/ 635794 w 1435894"/>
                      <a:gd name="connsiteY15" fmla="*/ 76200 h 76200"/>
                      <a:gd name="connsiteX16" fmla="*/ 752475 w 1435894"/>
                      <a:gd name="connsiteY16" fmla="*/ 66675 h 76200"/>
                      <a:gd name="connsiteX17" fmla="*/ 792957 w 1435894"/>
                      <a:gd name="connsiteY17" fmla="*/ 61913 h 76200"/>
                      <a:gd name="connsiteX18" fmla="*/ 869157 w 1435894"/>
                      <a:gd name="connsiteY18" fmla="*/ 57150 h 76200"/>
                      <a:gd name="connsiteX19" fmla="*/ 1107282 w 1435894"/>
                      <a:gd name="connsiteY19" fmla="*/ 61913 h 76200"/>
                      <a:gd name="connsiteX20" fmla="*/ 1138238 w 1435894"/>
                      <a:gd name="connsiteY20" fmla="*/ 66675 h 76200"/>
                      <a:gd name="connsiteX21" fmla="*/ 1150144 w 1435894"/>
                      <a:gd name="connsiteY21" fmla="*/ 71438 h 76200"/>
                      <a:gd name="connsiteX22" fmla="*/ 1197769 w 1435894"/>
                      <a:gd name="connsiteY22" fmla="*/ 69056 h 76200"/>
                      <a:gd name="connsiteX23" fmla="*/ 1212057 w 1435894"/>
                      <a:gd name="connsiteY23" fmla="*/ 61913 h 76200"/>
                      <a:gd name="connsiteX24" fmla="*/ 1219200 w 1435894"/>
                      <a:gd name="connsiteY24" fmla="*/ 59531 h 76200"/>
                      <a:gd name="connsiteX25" fmla="*/ 1228725 w 1435894"/>
                      <a:gd name="connsiteY25" fmla="*/ 52388 h 76200"/>
                      <a:gd name="connsiteX26" fmla="*/ 1243013 w 1435894"/>
                      <a:gd name="connsiteY26" fmla="*/ 47625 h 76200"/>
                      <a:gd name="connsiteX27" fmla="*/ 1283494 w 1435894"/>
                      <a:gd name="connsiteY27" fmla="*/ 42863 h 76200"/>
                      <a:gd name="connsiteX28" fmla="*/ 1362075 w 1435894"/>
                      <a:gd name="connsiteY28" fmla="*/ 35719 h 76200"/>
                      <a:gd name="connsiteX29" fmla="*/ 1390650 w 1435894"/>
                      <a:gd name="connsiteY29" fmla="*/ 30956 h 76200"/>
                      <a:gd name="connsiteX30" fmla="*/ 1428750 w 1435894"/>
                      <a:gd name="connsiteY30" fmla="*/ 23813 h 76200"/>
                      <a:gd name="connsiteX31" fmla="*/ 1435894 w 1435894"/>
                      <a:gd name="connsiteY31" fmla="*/ 21431 h 76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1435894" h="76200">
                        <a:moveTo>
                          <a:pt x="0" y="0"/>
                        </a:moveTo>
                        <a:lnTo>
                          <a:pt x="247650" y="4763"/>
                        </a:lnTo>
                        <a:cubicBezTo>
                          <a:pt x="260137" y="5097"/>
                          <a:pt x="265509" y="6846"/>
                          <a:pt x="276225" y="9525"/>
                        </a:cubicBezTo>
                        <a:cubicBezTo>
                          <a:pt x="277813" y="11906"/>
                          <a:pt x="278753" y="14881"/>
                          <a:pt x="280988" y="16669"/>
                        </a:cubicBezTo>
                        <a:cubicBezTo>
                          <a:pt x="283428" y="18621"/>
                          <a:pt x="299446" y="21313"/>
                          <a:pt x="300038" y="21431"/>
                        </a:cubicBezTo>
                        <a:cubicBezTo>
                          <a:pt x="320234" y="34896"/>
                          <a:pt x="309203" y="28395"/>
                          <a:pt x="333375" y="40481"/>
                        </a:cubicBezTo>
                        <a:cubicBezTo>
                          <a:pt x="333380" y="40483"/>
                          <a:pt x="352420" y="50005"/>
                          <a:pt x="352425" y="50006"/>
                        </a:cubicBezTo>
                        <a:cubicBezTo>
                          <a:pt x="366634" y="53559"/>
                          <a:pt x="358722" y="51850"/>
                          <a:pt x="376238" y="54769"/>
                        </a:cubicBezTo>
                        <a:cubicBezTo>
                          <a:pt x="380207" y="56356"/>
                          <a:pt x="383871" y="59436"/>
                          <a:pt x="388144" y="59531"/>
                        </a:cubicBezTo>
                        <a:cubicBezTo>
                          <a:pt x="457187" y="61065"/>
                          <a:pt x="458449" y="60268"/>
                          <a:pt x="502444" y="54769"/>
                        </a:cubicBezTo>
                        <a:cubicBezTo>
                          <a:pt x="558381" y="21206"/>
                          <a:pt x="498658" y="52678"/>
                          <a:pt x="545307" y="38100"/>
                        </a:cubicBezTo>
                        <a:cubicBezTo>
                          <a:pt x="605758" y="19209"/>
                          <a:pt x="535857" y="34274"/>
                          <a:pt x="576263" y="26194"/>
                        </a:cubicBezTo>
                        <a:cubicBezTo>
                          <a:pt x="578644" y="28575"/>
                          <a:pt x="581274" y="30732"/>
                          <a:pt x="583407" y="33338"/>
                        </a:cubicBezTo>
                        <a:cubicBezTo>
                          <a:pt x="588433" y="39481"/>
                          <a:pt x="592081" y="46775"/>
                          <a:pt x="597694" y="52388"/>
                        </a:cubicBezTo>
                        <a:cubicBezTo>
                          <a:pt x="615440" y="70134"/>
                          <a:pt x="598688" y="55390"/>
                          <a:pt x="616744" y="66675"/>
                        </a:cubicBezTo>
                        <a:cubicBezTo>
                          <a:pt x="632936" y="76795"/>
                          <a:pt x="619080" y="72022"/>
                          <a:pt x="635794" y="76200"/>
                        </a:cubicBezTo>
                        <a:lnTo>
                          <a:pt x="752475" y="66675"/>
                        </a:lnTo>
                        <a:cubicBezTo>
                          <a:pt x="766006" y="65445"/>
                          <a:pt x="779415" y="63018"/>
                          <a:pt x="792957" y="61913"/>
                        </a:cubicBezTo>
                        <a:cubicBezTo>
                          <a:pt x="818322" y="59842"/>
                          <a:pt x="843757" y="58738"/>
                          <a:pt x="869157" y="57150"/>
                        </a:cubicBezTo>
                        <a:lnTo>
                          <a:pt x="1107282" y="61913"/>
                        </a:lnTo>
                        <a:cubicBezTo>
                          <a:pt x="1115342" y="62135"/>
                          <a:pt x="1129309" y="63699"/>
                          <a:pt x="1138238" y="66675"/>
                        </a:cubicBezTo>
                        <a:cubicBezTo>
                          <a:pt x="1142293" y="68027"/>
                          <a:pt x="1146175" y="69850"/>
                          <a:pt x="1150144" y="71438"/>
                        </a:cubicBezTo>
                        <a:cubicBezTo>
                          <a:pt x="1166019" y="70644"/>
                          <a:pt x="1182059" y="71473"/>
                          <a:pt x="1197769" y="69056"/>
                        </a:cubicBezTo>
                        <a:cubicBezTo>
                          <a:pt x="1203032" y="68246"/>
                          <a:pt x="1207191" y="64076"/>
                          <a:pt x="1212057" y="61913"/>
                        </a:cubicBezTo>
                        <a:cubicBezTo>
                          <a:pt x="1214351" y="60894"/>
                          <a:pt x="1216819" y="60325"/>
                          <a:pt x="1219200" y="59531"/>
                        </a:cubicBezTo>
                        <a:cubicBezTo>
                          <a:pt x="1222375" y="57150"/>
                          <a:pt x="1225175" y="54163"/>
                          <a:pt x="1228725" y="52388"/>
                        </a:cubicBezTo>
                        <a:cubicBezTo>
                          <a:pt x="1233215" y="50143"/>
                          <a:pt x="1238250" y="49213"/>
                          <a:pt x="1243013" y="47625"/>
                        </a:cubicBezTo>
                        <a:cubicBezTo>
                          <a:pt x="1260723" y="41722"/>
                          <a:pt x="1247667" y="45422"/>
                          <a:pt x="1283494" y="42863"/>
                        </a:cubicBezTo>
                        <a:cubicBezTo>
                          <a:pt x="1357917" y="31412"/>
                          <a:pt x="1261763" y="45124"/>
                          <a:pt x="1362075" y="35719"/>
                        </a:cubicBezTo>
                        <a:cubicBezTo>
                          <a:pt x="1371689" y="34818"/>
                          <a:pt x="1381149" y="32683"/>
                          <a:pt x="1390650" y="30956"/>
                        </a:cubicBezTo>
                        <a:cubicBezTo>
                          <a:pt x="1453387" y="19549"/>
                          <a:pt x="1386086" y="30923"/>
                          <a:pt x="1428750" y="23813"/>
                        </a:cubicBezTo>
                        <a:lnTo>
                          <a:pt x="1435894" y="21431"/>
                        </a:ln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68" name="Freeform: Shape 40">
                    <a:extLst>
                      <a:ext uri="{FF2B5EF4-FFF2-40B4-BE49-F238E27FC236}">
                        <a16:creationId xmlns:a16="http://schemas.microsoft.com/office/drawing/2014/main" id="{56101B0C-1E55-0287-2E3A-F827CC9918EC}"/>
                      </a:ext>
                    </a:extLst>
                  </p:cNvPr>
                  <p:cNvSpPr/>
                  <p:nvPr/>
                </p:nvSpPr>
                <p:spPr>
                  <a:xfrm>
                    <a:off x="3350419" y="3509238"/>
                    <a:ext cx="1393031" cy="73819"/>
                  </a:xfrm>
                  <a:custGeom>
                    <a:avLst/>
                    <a:gdLst>
                      <a:gd name="connsiteX0" fmla="*/ 0 w 1393031"/>
                      <a:gd name="connsiteY0" fmla="*/ 30956 h 73819"/>
                      <a:gd name="connsiteX1" fmla="*/ 11906 w 1393031"/>
                      <a:gd name="connsiteY1" fmla="*/ 19050 h 73819"/>
                      <a:gd name="connsiteX2" fmla="*/ 26194 w 1393031"/>
                      <a:gd name="connsiteY2" fmla="*/ 14287 h 73819"/>
                      <a:gd name="connsiteX3" fmla="*/ 42862 w 1393031"/>
                      <a:gd name="connsiteY3" fmla="*/ 4762 h 73819"/>
                      <a:gd name="connsiteX4" fmla="*/ 57150 w 1393031"/>
                      <a:gd name="connsiteY4" fmla="*/ 0 h 73819"/>
                      <a:gd name="connsiteX5" fmla="*/ 92869 w 1393031"/>
                      <a:gd name="connsiteY5" fmla="*/ 4762 h 73819"/>
                      <a:gd name="connsiteX6" fmla="*/ 100012 w 1393031"/>
                      <a:gd name="connsiteY6" fmla="*/ 7144 h 73819"/>
                      <a:gd name="connsiteX7" fmla="*/ 107156 w 1393031"/>
                      <a:gd name="connsiteY7" fmla="*/ 11906 h 73819"/>
                      <a:gd name="connsiteX8" fmla="*/ 111919 w 1393031"/>
                      <a:gd name="connsiteY8" fmla="*/ 21431 h 73819"/>
                      <a:gd name="connsiteX9" fmla="*/ 133350 w 1393031"/>
                      <a:gd name="connsiteY9" fmla="*/ 38100 h 73819"/>
                      <a:gd name="connsiteX10" fmla="*/ 147637 w 1393031"/>
                      <a:gd name="connsiteY10" fmla="*/ 52387 h 73819"/>
                      <a:gd name="connsiteX11" fmla="*/ 150019 w 1393031"/>
                      <a:gd name="connsiteY11" fmla="*/ 59531 h 73819"/>
                      <a:gd name="connsiteX12" fmla="*/ 169069 w 1393031"/>
                      <a:gd name="connsiteY12" fmla="*/ 66675 h 73819"/>
                      <a:gd name="connsiteX13" fmla="*/ 200025 w 1393031"/>
                      <a:gd name="connsiteY13" fmla="*/ 50006 h 73819"/>
                      <a:gd name="connsiteX14" fmla="*/ 209550 w 1393031"/>
                      <a:gd name="connsiteY14" fmla="*/ 45244 h 73819"/>
                      <a:gd name="connsiteX15" fmla="*/ 228600 w 1393031"/>
                      <a:gd name="connsiteY15" fmla="*/ 35719 h 73819"/>
                      <a:gd name="connsiteX16" fmla="*/ 252412 w 1393031"/>
                      <a:gd name="connsiteY16" fmla="*/ 21431 h 73819"/>
                      <a:gd name="connsiteX17" fmla="*/ 259556 w 1393031"/>
                      <a:gd name="connsiteY17" fmla="*/ 16669 h 73819"/>
                      <a:gd name="connsiteX18" fmla="*/ 271462 w 1393031"/>
                      <a:gd name="connsiteY18" fmla="*/ 14287 h 73819"/>
                      <a:gd name="connsiteX19" fmla="*/ 295275 w 1393031"/>
                      <a:gd name="connsiteY19" fmla="*/ 16669 h 73819"/>
                      <a:gd name="connsiteX20" fmla="*/ 304800 w 1393031"/>
                      <a:gd name="connsiteY20" fmla="*/ 26194 h 73819"/>
                      <a:gd name="connsiteX21" fmla="*/ 314325 w 1393031"/>
                      <a:gd name="connsiteY21" fmla="*/ 30956 h 73819"/>
                      <a:gd name="connsiteX22" fmla="*/ 335756 w 1393031"/>
                      <a:gd name="connsiteY22" fmla="*/ 42862 h 73819"/>
                      <a:gd name="connsiteX23" fmla="*/ 347662 w 1393031"/>
                      <a:gd name="connsiteY23" fmla="*/ 45244 h 73819"/>
                      <a:gd name="connsiteX24" fmla="*/ 364331 w 1393031"/>
                      <a:gd name="connsiteY24" fmla="*/ 42862 h 73819"/>
                      <a:gd name="connsiteX25" fmla="*/ 378619 w 1393031"/>
                      <a:gd name="connsiteY25" fmla="*/ 33337 h 73819"/>
                      <a:gd name="connsiteX26" fmla="*/ 385762 w 1393031"/>
                      <a:gd name="connsiteY26" fmla="*/ 30956 h 73819"/>
                      <a:gd name="connsiteX27" fmla="*/ 438150 w 1393031"/>
                      <a:gd name="connsiteY27" fmla="*/ 33337 h 73819"/>
                      <a:gd name="connsiteX28" fmla="*/ 457200 w 1393031"/>
                      <a:gd name="connsiteY28" fmla="*/ 23812 h 73819"/>
                      <a:gd name="connsiteX29" fmla="*/ 464344 w 1393031"/>
                      <a:gd name="connsiteY29" fmla="*/ 21431 h 73819"/>
                      <a:gd name="connsiteX30" fmla="*/ 473869 w 1393031"/>
                      <a:gd name="connsiteY30" fmla="*/ 16669 h 73819"/>
                      <a:gd name="connsiteX31" fmla="*/ 488156 w 1393031"/>
                      <a:gd name="connsiteY31" fmla="*/ 28575 h 73819"/>
                      <a:gd name="connsiteX32" fmla="*/ 497681 w 1393031"/>
                      <a:gd name="connsiteY32" fmla="*/ 35719 h 73819"/>
                      <a:gd name="connsiteX33" fmla="*/ 507206 w 1393031"/>
                      <a:gd name="connsiteY33" fmla="*/ 38100 h 73819"/>
                      <a:gd name="connsiteX34" fmla="*/ 514350 w 1393031"/>
                      <a:gd name="connsiteY34" fmla="*/ 45244 h 73819"/>
                      <a:gd name="connsiteX35" fmla="*/ 523875 w 1393031"/>
                      <a:gd name="connsiteY35" fmla="*/ 50006 h 73819"/>
                      <a:gd name="connsiteX36" fmla="*/ 547687 w 1393031"/>
                      <a:gd name="connsiteY36" fmla="*/ 59531 h 73819"/>
                      <a:gd name="connsiteX37" fmla="*/ 719137 w 1393031"/>
                      <a:gd name="connsiteY37" fmla="*/ 54769 h 73819"/>
                      <a:gd name="connsiteX38" fmla="*/ 735806 w 1393031"/>
                      <a:gd name="connsiteY38" fmla="*/ 52387 h 73819"/>
                      <a:gd name="connsiteX39" fmla="*/ 742950 w 1393031"/>
                      <a:gd name="connsiteY39" fmla="*/ 47625 h 73819"/>
                      <a:gd name="connsiteX40" fmla="*/ 750094 w 1393031"/>
                      <a:gd name="connsiteY40" fmla="*/ 45244 h 73819"/>
                      <a:gd name="connsiteX41" fmla="*/ 781050 w 1393031"/>
                      <a:gd name="connsiteY41" fmla="*/ 54769 h 73819"/>
                      <a:gd name="connsiteX42" fmla="*/ 804862 w 1393031"/>
                      <a:gd name="connsiteY42" fmla="*/ 59531 h 73819"/>
                      <a:gd name="connsiteX43" fmla="*/ 888206 w 1393031"/>
                      <a:gd name="connsiteY43" fmla="*/ 57150 h 73819"/>
                      <a:gd name="connsiteX44" fmla="*/ 909637 w 1393031"/>
                      <a:gd name="connsiteY44" fmla="*/ 50006 h 73819"/>
                      <a:gd name="connsiteX45" fmla="*/ 923925 w 1393031"/>
                      <a:gd name="connsiteY45" fmla="*/ 47625 h 73819"/>
                      <a:gd name="connsiteX46" fmla="*/ 940594 w 1393031"/>
                      <a:gd name="connsiteY46" fmla="*/ 40481 h 73819"/>
                      <a:gd name="connsiteX47" fmla="*/ 959644 w 1393031"/>
                      <a:gd name="connsiteY47" fmla="*/ 35719 h 73819"/>
                      <a:gd name="connsiteX48" fmla="*/ 969169 w 1393031"/>
                      <a:gd name="connsiteY48" fmla="*/ 30956 h 73819"/>
                      <a:gd name="connsiteX49" fmla="*/ 995362 w 1393031"/>
                      <a:gd name="connsiteY49" fmla="*/ 26194 h 73819"/>
                      <a:gd name="connsiteX50" fmla="*/ 1035844 w 1393031"/>
                      <a:gd name="connsiteY50" fmla="*/ 19050 h 73819"/>
                      <a:gd name="connsiteX51" fmla="*/ 1047750 w 1393031"/>
                      <a:gd name="connsiteY51" fmla="*/ 14287 h 73819"/>
                      <a:gd name="connsiteX52" fmla="*/ 1140619 w 1393031"/>
                      <a:gd name="connsiteY52" fmla="*/ 14287 h 73819"/>
                      <a:gd name="connsiteX53" fmla="*/ 1154906 w 1393031"/>
                      <a:gd name="connsiteY53" fmla="*/ 23812 h 73819"/>
                      <a:gd name="connsiteX54" fmla="*/ 1171575 w 1393031"/>
                      <a:gd name="connsiteY54" fmla="*/ 35719 h 73819"/>
                      <a:gd name="connsiteX55" fmla="*/ 1178719 w 1393031"/>
                      <a:gd name="connsiteY55" fmla="*/ 38100 h 73819"/>
                      <a:gd name="connsiteX56" fmla="*/ 1183481 w 1393031"/>
                      <a:gd name="connsiteY56" fmla="*/ 45244 h 73819"/>
                      <a:gd name="connsiteX57" fmla="*/ 1190625 w 1393031"/>
                      <a:gd name="connsiteY57" fmla="*/ 47625 h 73819"/>
                      <a:gd name="connsiteX58" fmla="*/ 1197769 w 1393031"/>
                      <a:gd name="connsiteY58" fmla="*/ 52387 h 73819"/>
                      <a:gd name="connsiteX59" fmla="*/ 1207294 w 1393031"/>
                      <a:gd name="connsiteY59" fmla="*/ 59531 h 73819"/>
                      <a:gd name="connsiteX60" fmla="*/ 1214437 w 1393031"/>
                      <a:gd name="connsiteY60" fmla="*/ 66675 h 73819"/>
                      <a:gd name="connsiteX61" fmla="*/ 1221581 w 1393031"/>
                      <a:gd name="connsiteY61" fmla="*/ 69056 h 73819"/>
                      <a:gd name="connsiteX62" fmla="*/ 1231106 w 1393031"/>
                      <a:gd name="connsiteY62" fmla="*/ 73819 h 73819"/>
                      <a:gd name="connsiteX63" fmla="*/ 1288256 w 1393031"/>
                      <a:gd name="connsiteY63" fmla="*/ 71437 h 73819"/>
                      <a:gd name="connsiteX64" fmla="*/ 1295400 w 1393031"/>
                      <a:gd name="connsiteY64" fmla="*/ 64294 h 73819"/>
                      <a:gd name="connsiteX65" fmla="*/ 1307306 w 1393031"/>
                      <a:gd name="connsiteY65" fmla="*/ 59531 h 73819"/>
                      <a:gd name="connsiteX66" fmla="*/ 1321594 w 1393031"/>
                      <a:gd name="connsiteY66" fmla="*/ 47625 h 73819"/>
                      <a:gd name="connsiteX67" fmla="*/ 1333500 w 1393031"/>
                      <a:gd name="connsiteY67" fmla="*/ 42862 h 73819"/>
                      <a:gd name="connsiteX68" fmla="*/ 1350169 w 1393031"/>
                      <a:gd name="connsiteY68" fmla="*/ 30956 h 73819"/>
                      <a:gd name="connsiteX69" fmla="*/ 1371600 w 1393031"/>
                      <a:gd name="connsiteY69" fmla="*/ 21431 h 73819"/>
                      <a:gd name="connsiteX70" fmla="*/ 1378744 w 1393031"/>
                      <a:gd name="connsiteY70" fmla="*/ 19050 h 73819"/>
                      <a:gd name="connsiteX71" fmla="*/ 1393031 w 1393031"/>
                      <a:gd name="connsiteY71" fmla="*/ 23812 h 738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</a:cxnLst>
                    <a:rect l="l" t="t" r="r" b="b"/>
                    <a:pathLst>
                      <a:path w="1393031" h="73819">
                        <a:moveTo>
                          <a:pt x="0" y="30956"/>
                        </a:moveTo>
                        <a:cubicBezTo>
                          <a:pt x="3969" y="26987"/>
                          <a:pt x="7171" y="22063"/>
                          <a:pt x="11906" y="19050"/>
                        </a:cubicBezTo>
                        <a:cubicBezTo>
                          <a:pt x="16141" y="16355"/>
                          <a:pt x="26194" y="14287"/>
                          <a:pt x="26194" y="14287"/>
                        </a:cubicBezTo>
                        <a:cubicBezTo>
                          <a:pt x="36590" y="3891"/>
                          <a:pt x="29158" y="8873"/>
                          <a:pt x="42862" y="4762"/>
                        </a:cubicBezTo>
                        <a:cubicBezTo>
                          <a:pt x="47670" y="3319"/>
                          <a:pt x="57150" y="0"/>
                          <a:pt x="57150" y="0"/>
                        </a:cubicBezTo>
                        <a:cubicBezTo>
                          <a:pt x="77733" y="1871"/>
                          <a:pt x="78149" y="556"/>
                          <a:pt x="92869" y="4762"/>
                        </a:cubicBezTo>
                        <a:cubicBezTo>
                          <a:pt x="95282" y="5452"/>
                          <a:pt x="97767" y="6021"/>
                          <a:pt x="100012" y="7144"/>
                        </a:cubicBezTo>
                        <a:cubicBezTo>
                          <a:pt x="102572" y="8424"/>
                          <a:pt x="104775" y="10319"/>
                          <a:pt x="107156" y="11906"/>
                        </a:cubicBezTo>
                        <a:cubicBezTo>
                          <a:pt x="108744" y="15081"/>
                          <a:pt x="109409" y="18921"/>
                          <a:pt x="111919" y="21431"/>
                        </a:cubicBezTo>
                        <a:cubicBezTo>
                          <a:pt x="118318" y="27830"/>
                          <a:pt x="128330" y="30570"/>
                          <a:pt x="133350" y="38100"/>
                        </a:cubicBezTo>
                        <a:cubicBezTo>
                          <a:pt x="140313" y="48546"/>
                          <a:pt x="135822" y="43527"/>
                          <a:pt x="147637" y="52387"/>
                        </a:cubicBezTo>
                        <a:cubicBezTo>
                          <a:pt x="148431" y="54768"/>
                          <a:pt x="148451" y="57571"/>
                          <a:pt x="150019" y="59531"/>
                        </a:cubicBezTo>
                        <a:cubicBezTo>
                          <a:pt x="154692" y="65372"/>
                          <a:pt x="162613" y="65384"/>
                          <a:pt x="169069" y="66675"/>
                        </a:cubicBezTo>
                        <a:cubicBezTo>
                          <a:pt x="214361" y="44029"/>
                          <a:pt x="167622" y="68007"/>
                          <a:pt x="200025" y="50006"/>
                        </a:cubicBezTo>
                        <a:cubicBezTo>
                          <a:pt x="203128" y="48282"/>
                          <a:pt x="206540" y="47125"/>
                          <a:pt x="209550" y="45244"/>
                        </a:cubicBezTo>
                        <a:cubicBezTo>
                          <a:pt x="225742" y="35124"/>
                          <a:pt x="211886" y="39897"/>
                          <a:pt x="228600" y="35719"/>
                        </a:cubicBezTo>
                        <a:cubicBezTo>
                          <a:pt x="246180" y="22534"/>
                          <a:pt x="229484" y="34169"/>
                          <a:pt x="252412" y="21431"/>
                        </a:cubicBezTo>
                        <a:cubicBezTo>
                          <a:pt x="254914" y="20041"/>
                          <a:pt x="256876" y="17674"/>
                          <a:pt x="259556" y="16669"/>
                        </a:cubicBezTo>
                        <a:cubicBezTo>
                          <a:pt x="263346" y="15248"/>
                          <a:pt x="267493" y="15081"/>
                          <a:pt x="271462" y="14287"/>
                        </a:cubicBezTo>
                        <a:cubicBezTo>
                          <a:pt x="279400" y="15081"/>
                          <a:pt x="287763" y="13986"/>
                          <a:pt x="295275" y="16669"/>
                        </a:cubicBezTo>
                        <a:cubicBezTo>
                          <a:pt x="299504" y="18179"/>
                          <a:pt x="301208" y="23500"/>
                          <a:pt x="304800" y="26194"/>
                        </a:cubicBezTo>
                        <a:cubicBezTo>
                          <a:pt x="307640" y="28324"/>
                          <a:pt x="311281" y="29130"/>
                          <a:pt x="314325" y="30956"/>
                        </a:cubicBezTo>
                        <a:cubicBezTo>
                          <a:pt x="327000" y="38561"/>
                          <a:pt x="324805" y="40124"/>
                          <a:pt x="335756" y="42862"/>
                        </a:cubicBezTo>
                        <a:cubicBezTo>
                          <a:pt x="339682" y="43844"/>
                          <a:pt x="343693" y="44450"/>
                          <a:pt x="347662" y="45244"/>
                        </a:cubicBezTo>
                        <a:cubicBezTo>
                          <a:pt x="353218" y="44450"/>
                          <a:pt x="359092" y="44877"/>
                          <a:pt x="364331" y="42862"/>
                        </a:cubicBezTo>
                        <a:cubicBezTo>
                          <a:pt x="369673" y="40807"/>
                          <a:pt x="373615" y="36117"/>
                          <a:pt x="378619" y="33337"/>
                        </a:cubicBezTo>
                        <a:cubicBezTo>
                          <a:pt x="380813" y="32118"/>
                          <a:pt x="383381" y="31750"/>
                          <a:pt x="385762" y="30956"/>
                        </a:cubicBezTo>
                        <a:cubicBezTo>
                          <a:pt x="418947" y="37594"/>
                          <a:pt x="401508" y="36391"/>
                          <a:pt x="438150" y="33337"/>
                        </a:cubicBezTo>
                        <a:cubicBezTo>
                          <a:pt x="461948" y="28578"/>
                          <a:pt x="440047" y="35247"/>
                          <a:pt x="457200" y="23812"/>
                        </a:cubicBezTo>
                        <a:cubicBezTo>
                          <a:pt x="459289" y="22420"/>
                          <a:pt x="462037" y="22420"/>
                          <a:pt x="464344" y="21431"/>
                        </a:cubicBezTo>
                        <a:cubicBezTo>
                          <a:pt x="467607" y="20033"/>
                          <a:pt x="470694" y="18256"/>
                          <a:pt x="473869" y="16669"/>
                        </a:cubicBezTo>
                        <a:cubicBezTo>
                          <a:pt x="484986" y="27786"/>
                          <a:pt x="476553" y="20287"/>
                          <a:pt x="488156" y="28575"/>
                        </a:cubicBezTo>
                        <a:cubicBezTo>
                          <a:pt x="491385" y="30882"/>
                          <a:pt x="494131" y="33944"/>
                          <a:pt x="497681" y="35719"/>
                        </a:cubicBezTo>
                        <a:cubicBezTo>
                          <a:pt x="500608" y="37183"/>
                          <a:pt x="504031" y="37306"/>
                          <a:pt x="507206" y="38100"/>
                        </a:cubicBezTo>
                        <a:cubicBezTo>
                          <a:pt x="509587" y="40481"/>
                          <a:pt x="511610" y="43287"/>
                          <a:pt x="514350" y="45244"/>
                        </a:cubicBezTo>
                        <a:cubicBezTo>
                          <a:pt x="517239" y="47307"/>
                          <a:pt x="520612" y="48608"/>
                          <a:pt x="523875" y="50006"/>
                        </a:cubicBezTo>
                        <a:cubicBezTo>
                          <a:pt x="531733" y="53373"/>
                          <a:pt x="539750" y="56356"/>
                          <a:pt x="547687" y="59531"/>
                        </a:cubicBezTo>
                        <a:lnTo>
                          <a:pt x="719137" y="54769"/>
                        </a:lnTo>
                        <a:cubicBezTo>
                          <a:pt x="724746" y="54556"/>
                          <a:pt x="730430" y="54000"/>
                          <a:pt x="735806" y="52387"/>
                        </a:cubicBezTo>
                        <a:cubicBezTo>
                          <a:pt x="738547" y="51565"/>
                          <a:pt x="740390" y="48905"/>
                          <a:pt x="742950" y="47625"/>
                        </a:cubicBezTo>
                        <a:cubicBezTo>
                          <a:pt x="745195" y="46503"/>
                          <a:pt x="747713" y="46038"/>
                          <a:pt x="750094" y="45244"/>
                        </a:cubicBezTo>
                        <a:cubicBezTo>
                          <a:pt x="775902" y="49545"/>
                          <a:pt x="752984" y="44563"/>
                          <a:pt x="781050" y="54769"/>
                        </a:cubicBezTo>
                        <a:cubicBezTo>
                          <a:pt x="787060" y="56954"/>
                          <a:pt x="799442" y="58628"/>
                          <a:pt x="804862" y="59531"/>
                        </a:cubicBezTo>
                        <a:cubicBezTo>
                          <a:pt x="832643" y="58737"/>
                          <a:pt x="860527" y="59666"/>
                          <a:pt x="888206" y="57150"/>
                        </a:cubicBezTo>
                        <a:cubicBezTo>
                          <a:pt x="895705" y="56468"/>
                          <a:pt x="902361" y="51946"/>
                          <a:pt x="909637" y="50006"/>
                        </a:cubicBezTo>
                        <a:cubicBezTo>
                          <a:pt x="914302" y="48762"/>
                          <a:pt x="919162" y="48419"/>
                          <a:pt x="923925" y="47625"/>
                        </a:cubicBezTo>
                        <a:cubicBezTo>
                          <a:pt x="929481" y="45244"/>
                          <a:pt x="934859" y="42393"/>
                          <a:pt x="940594" y="40481"/>
                        </a:cubicBezTo>
                        <a:cubicBezTo>
                          <a:pt x="946804" y="38411"/>
                          <a:pt x="959644" y="35719"/>
                          <a:pt x="959644" y="35719"/>
                        </a:cubicBezTo>
                        <a:cubicBezTo>
                          <a:pt x="962819" y="34131"/>
                          <a:pt x="965801" y="32079"/>
                          <a:pt x="969169" y="30956"/>
                        </a:cubicBezTo>
                        <a:cubicBezTo>
                          <a:pt x="972999" y="29679"/>
                          <a:pt x="992365" y="26793"/>
                          <a:pt x="995362" y="26194"/>
                        </a:cubicBezTo>
                        <a:cubicBezTo>
                          <a:pt x="1031244" y="19017"/>
                          <a:pt x="1002359" y="23235"/>
                          <a:pt x="1035844" y="19050"/>
                        </a:cubicBezTo>
                        <a:cubicBezTo>
                          <a:pt x="1039813" y="17462"/>
                          <a:pt x="1043515" y="14865"/>
                          <a:pt x="1047750" y="14287"/>
                        </a:cubicBezTo>
                        <a:cubicBezTo>
                          <a:pt x="1080972" y="9757"/>
                          <a:pt x="1106684" y="12745"/>
                          <a:pt x="1140619" y="14287"/>
                        </a:cubicBezTo>
                        <a:cubicBezTo>
                          <a:pt x="1145381" y="17462"/>
                          <a:pt x="1150327" y="20378"/>
                          <a:pt x="1154906" y="23812"/>
                        </a:cubicBezTo>
                        <a:cubicBezTo>
                          <a:pt x="1157062" y="25429"/>
                          <a:pt x="1168094" y="33979"/>
                          <a:pt x="1171575" y="35719"/>
                        </a:cubicBezTo>
                        <a:cubicBezTo>
                          <a:pt x="1173820" y="36842"/>
                          <a:pt x="1176338" y="37306"/>
                          <a:pt x="1178719" y="38100"/>
                        </a:cubicBezTo>
                        <a:cubicBezTo>
                          <a:pt x="1180306" y="40481"/>
                          <a:pt x="1181246" y="43456"/>
                          <a:pt x="1183481" y="45244"/>
                        </a:cubicBezTo>
                        <a:cubicBezTo>
                          <a:pt x="1185441" y="46812"/>
                          <a:pt x="1188380" y="46503"/>
                          <a:pt x="1190625" y="47625"/>
                        </a:cubicBezTo>
                        <a:cubicBezTo>
                          <a:pt x="1193185" y="48905"/>
                          <a:pt x="1195440" y="50724"/>
                          <a:pt x="1197769" y="52387"/>
                        </a:cubicBezTo>
                        <a:cubicBezTo>
                          <a:pt x="1200999" y="54694"/>
                          <a:pt x="1204281" y="56948"/>
                          <a:pt x="1207294" y="59531"/>
                        </a:cubicBezTo>
                        <a:cubicBezTo>
                          <a:pt x="1209851" y="61723"/>
                          <a:pt x="1211635" y="64807"/>
                          <a:pt x="1214437" y="66675"/>
                        </a:cubicBezTo>
                        <a:cubicBezTo>
                          <a:pt x="1216526" y="68067"/>
                          <a:pt x="1219274" y="68067"/>
                          <a:pt x="1221581" y="69056"/>
                        </a:cubicBezTo>
                        <a:cubicBezTo>
                          <a:pt x="1224844" y="70454"/>
                          <a:pt x="1227931" y="72231"/>
                          <a:pt x="1231106" y="73819"/>
                        </a:cubicBezTo>
                        <a:cubicBezTo>
                          <a:pt x="1250156" y="73025"/>
                          <a:pt x="1269395" y="74231"/>
                          <a:pt x="1288256" y="71437"/>
                        </a:cubicBezTo>
                        <a:cubicBezTo>
                          <a:pt x="1291587" y="70944"/>
                          <a:pt x="1292544" y="66079"/>
                          <a:pt x="1295400" y="64294"/>
                        </a:cubicBezTo>
                        <a:cubicBezTo>
                          <a:pt x="1299025" y="62029"/>
                          <a:pt x="1303337" y="61119"/>
                          <a:pt x="1307306" y="59531"/>
                        </a:cubicBezTo>
                        <a:cubicBezTo>
                          <a:pt x="1312069" y="55562"/>
                          <a:pt x="1316364" y="50953"/>
                          <a:pt x="1321594" y="47625"/>
                        </a:cubicBezTo>
                        <a:cubicBezTo>
                          <a:pt x="1325200" y="45330"/>
                          <a:pt x="1330080" y="45427"/>
                          <a:pt x="1333500" y="42862"/>
                        </a:cubicBezTo>
                        <a:cubicBezTo>
                          <a:pt x="1353231" y="28063"/>
                          <a:pt x="1328034" y="36489"/>
                          <a:pt x="1350169" y="30956"/>
                        </a:cubicBezTo>
                        <a:cubicBezTo>
                          <a:pt x="1361488" y="23410"/>
                          <a:pt x="1354598" y="27098"/>
                          <a:pt x="1371600" y="21431"/>
                        </a:cubicBezTo>
                        <a:lnTo>
                          <a:pt x="1378744" y="19050"/>
                        </a:lnTo>
                        <a:cubicBezTo>
                          <a:pt x="1389991" y="21861"/>
                          <a:pt x="1385342" y="19967"/>
                          <a:pt x="1393031" y="23812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69" name="Freeform: Shape 41">
                    <a:extLst>
                      <a:ext uri="{FF2B5EF4-FFF2-40B4-BE49-F238E27FC236}">
                        <a16:creationId xmlns:a16="http://schemas.microsoft.com/office/drawing/2014/main" id="{58F02324-37FD-6B6E-4957-3354E556A03E}"/>
                      </a:ext>
                    </a:extLst>
                  </p:cNvPr>
                  <p:cNvSpPr/>
                  <p:nvPr/>
                </p:nvSpPr>
                <p:spPr>
                  <a:xfrm>
                    <a:off x="3385458" y="3951104"/>
                    <a:ext cx="645319" cy="55235"/>
                  </a:xfrm>
                  <a:custGeom>
                    <a:avLst/>
                    <a:gdLst>
                      <a:gd name="connsiteX0" fmla="*/ 0 w 645319"/>
                      <a:gd name="connsiteY0" fmla="*/ 14287 h 55235"/>
                      <a:gd name="connsiteX1" fmla="*/ 61913 w 645319"/>
                      <a:gd name="connsiteY1" fmla="*/ 11906 h 55235"/>
                      <a:gd name="connsiteX2" fmla="*/ 104775 w 645319"/>
                      <a:gd name="connsiteY2" fmla="*/ 4762 h 55235"/>
                      <a:gd name="connsiteX3" fmla="*/ 128588 w 645319"/>
                      <a:gd name="connsiteY3" fmla="*/ 2381 h 55235"/>
                      <a:gd name="connsiteX4" fmla="*/ 176213 w 645319"/>
                      <a:gd name="connsiteY4" fmla="*/ 4762 h 55235"/>
                      <a:gd name="connsiteX5" fmla="*/ 180975 w 645319"/>
                      <a:gd name="connsiteY5" fmla="*/ 11906 h 55235"/>
                      <a:gd name="connsiteX6" fmla="*/ 192882 w 645319"/>
                      <a:gd name="connsiteY6" fmla="*/ 30956 h 55235"/>
                      <a:gd name="connsiteX7" fmla="*/ 195263 w 645319"/>
                      <a:gd name="connsiteY7" fmla="*/ 38100 h 55235"/>
                      <a:gd name="connsiteX8" fmla="*/ 211932 w 645319"/>
                      <a:gd name="connsiteY8" fmla="*/ 45244 h 55235"/>
                      <a:gd name="connsiteX9" fmla="*/ 223838 w 645319"/>
                      <a:gd name="connsiteY9" fmla="*/ 52387 h 55235"/>
                      <a:gd name="connsiteX10" fmla="*/ 292894 w 645319"/>
                      <a:gd name="connsiteY10" fmla="*/ 47625 h 55235"/>
                      <a:gd name="connsiteX11" fmla="*/ 335757 w 645319"/>
                      <a:gd name="connsiteY11" fmla="*/ 38100 h 55235"/>
                      <a:gd name="connsiteX12" fmla="*/ 416719 w 645319"/>
                      <a:gd name="connsiteY12" fmla="*/ 30956 h 55235"/>
                      <a:gd name="connsiteX13" fmla="*/ 450057 w 645319"/>
                      <a:gd name="connsiteY13" fmla="*/ 26194 h 55235"/>
                      <a:gd name="connsiteX14" fmla="*/ 607219 w 645319"/>
                      <a:gd name="connsiteY14" fmla="*/ 16669 h 55235"/>
                      <a:gd name="connsiteX15" fmla="*/ 626269 w 645319"/>
                      <a:gd name="connsiteY15" fmla="*/ 9525 h 55235"/>
                      <a:gd name="connsiteX16" fmla="*/ 635794 w 645319"/>
                      <a:gd name="connsiteY16" fmla="*/ 7144 h 55235"/>
                      <a:gd name="connsiteX17" fmla="*/ 645319 w 645319"/>
                      <a:gd name="connsiteY17" fmla="*/ 0 h 552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645319" h="55235">
                        <a:moveTo>
                          <a:pt x="0" y="14287"/>
                        </a:moveTo>
                        <a:cubicBezTo>
                          <a:pt x="20638" y="13493"/>
                          <a:pt x="41296" y="13119"/>
                          <a:pt x="61913" y="11906"/>
                        </a:cubicBezTo>
                        <a:cubicBezTo>
                          <a:pt x="82391" y="10702"/>
                          <a:pt x="83042" y="8022"/>
                          <a:pt x="104775" y="4762"/>
                        </a:cubicBezTo>
                        <a:cubicBezTo>
                          <a:pt x="112664" y="3579"/>
                          <a:pt x="120650" y="3175"/>
                          <a:pt x="128588" y="2381"/>
                        </a:cubicBezTo>
                        <a:cubicBezTo>
                          <a:pt x="144463" y="3175"/>
                          <a:pt x="160575" y="1919"/>
                          <a:pt x="176213" y="4762"/>
                        </a:cubicBezTo>
                        <a:cubicBezTo>
                          <a:pt x="179029" y="5274"/>
                          <a:pt x="179813" y="9291"/>
                          <a:pt x="180975" y="11906"/>
                        </a:cubicBezTo>
                        <a:cubicBezTo>
                          <a:pt x="189327" y="30698"/>
                          <a:pt x="180031" y="22390"/>
                          <a:pt x="192882" y="30956"/>
                        </a:cubicBezTo>
                        <a:cubicBezTo>
                          <a:pt x="193676" y="33337"/>
                          <a:pt x="193695" y="36140"/>
                          <a:pt x="195263" y="38100"/>
                        </a:cubicBezTo>
                        <a:cubicBezTo>
                          <a:pt x="199373" y="43237"/>
                          <a:pt x="206214" y="43814"/>
                          <a:pt x="211932" y="45244"/>
                        </a:cubicBezTo>
                        <a:cubicBezTo>
                          <a:pt x="215901" y="47625"/>
                          <a:pt x="219609" y="50507"/>
                          <a:pt x="223838" y="52387"/>
                        </a:cubicBezTo>
                        <a:cubicBezTo>
                          <a:pt x="242773" y="60802"/>
                          <a:pt x="291055" y="47924"/>
                          <a:pt x="292894" y="47625"/>
                        </a:cubicBezTo>
                        <a:cubicBezTo>
                          <a:pt x="307340" y="45273"/>
                          <a:pt x="321331" y="40573"/>
                          <a:pt x="335757" y="38100"/>
                        </a:cubicBezTo>
                        <a:cubicBezTo>
                          <a:pt x="363923" y="33271"/>
                          <a:pt x="388282" y="32629"/>
                          <a:pt x="416719" y="30956"/>
                        </a:cubicBezTo>
                        <a:cubicBezTo>
                          <a:pt x="427832" y="29369"/>
                          <a:pt x="438851" y="26853"/>
                          <a:pt x="450057" y="26194"/>
                        </a:cubicBezTo>
                        <a:cubicBezTo>
                          <a:pt x="616220" y="16420"/>
                          <a:pt x="530049" y="29529"/>
                          <a:pt x="607219" y="16669"/>
                        </a:cubicBezTo>
                        <a:cubicBezTo>
                          <a:pt x="613569" y="14288"/>
                          <a:pt x="619835" y="11670"/>
                          <a:pt x="626269" y="9525"/>
                        </a:cubicBezTo>
                        <a:cubicBezTo>
                          <a:pt x="629374" y="8490"/>
                          <a:pt x="632786" y="8433"/>
                          <a:pt x="635794" y="7144"/>
                        </a:cubicBezTo>
                        <a:cubicBezTo>
                          <a:pt x="640506" y="5125"/>
                          <a:pt x="642234" y="3085"/>
                          <a:pt x="645319" y="0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70" name="Freeform: Shape 42">
                    <a:extLst>
                      <a:ext uri="{FF2B5EF4-FFF2-40B4-BE49-F238E27FC236}">
                        <a16:creationId xmlns:a16="http://schemas.microsoft.com/office/drawing/2014/main" id="{34811598-1F4F-522E-E57C-C45E6BA3B72B}"/>
                      </a:ext>
                    </a:extLst>
                  </p:cNvPr>
                  <p:cNvSpPr/>
                  <p:nvPr/>
                </p:nvSpPr>
                <p:spPr>
                  <a:xfrm>
                    <a:off x="3376613" y="3708282"/>
                    <a:ext cx="1421606" cy="80963"/>
                  </a:xfrm>
                  <a:custGeom>
                    <a:avLst/>
                    <a:gdLst>
                      <a:gd name="connsiteX0" fmla="*/ 0 w 1421606"/>
                      <a:gd name="connsiteY0" fmla="*/ 45244 h 80963"/>
                      <a:gd name="connsiteX1" fmla="*/ 11906 w 1421606"/>
                      <a:gd name="connsiteY1" fmla="*/ 47625 h 80963"/>
                      <a:gd name="connsiteX2" fmla="*/ 21431 w 1421606"/>
                      <a:gd name="connsiteY2" fmla="*/ 52388 h 80963"/>
                      <a:gd name="connsiteX3" fmla="*/ 42862 w 1421606"/>
                      <a:gd name="connsiteY3" fmla="*/ 59532 h 80963"/>
                      <a:gd name="connsiteX4" fmla="*/ 83343 w 1421606"/>
                      <a:gd name="connsiteY4" fmla="*/ 57150 h 80963"/>
                      <a:gd name="connsiteX5" fmla="*/ 90487 w 1421606"/>
                      <a:gd name="connsiteY5" fmla="*/ 47625 h 80963"/>
                      <a:gd name="connsiteX6" fmla="*/ 104775 w 1421606"/>
                      <a:gd name="connsiteY6" fmla="*/ 38100 h 80963"/>
                      <a:gd name="connsiteX7" fmla="*/ 114300 w 1421606"/>
                      <a:gd name="connsiteY7" fmla="*/ 30957 h 80963"/>
                      <a:gd name="connsiteX8" fmla="*/ 123825 w 1421606"/>
                      <a:gd name="connsiteY8" fmla="*/ 21432 h 80963"/>
                      <a:gd name="connsiteX9" fmla="*/ 133350 w 1421606"/>
                      <a:gd name="connsiteY9" fmla="*/ 16669 h 80963"/>
                      <a:gd name="connsiteX10" fmla="*/ 157162 w 1421606"/>
                      <a:gd name="connsiteY10" fmla="*/ 0 h 80963"/>
                      <a:gd name="connsiteX11" fmla="*/ 178593 w 1421606"/>
                      <a:gd name="connsiteY11" fmla="*/ 2382 h 80963"/>
                      <a:gd name="connsiteX12" fmla="*/ 192881 w 1421606"/>
                      <a:gd name="connsiteY12" fmla="*/ 11907 h 80963"/>
                      <a:gd name="connsiteX13" fmla="*/ 223837 w 1421606"/>
                      <a:gd name="connsiteY13" fmla="*/ 30957 h 80963"/>
                      <a:gd name="connsiteX14" fmla="*/ 235743 w 1421606"/>
                      <a:gd name="connsiteY14" fmla="*/ 42863 h 80963"/>
                      <a:gd name="connsiteX15" fmla="*/ 254793 w 1421606"/>
                      <a:gd name="connsiteY15" fmla="*/ 47625 h 80963"/>
                      <a:gd name="connsiteX16" fmla="*/ 283368 w 1421606"/>
                      <a:gd name="connsiteY16" fmla="*/ 42863 h 80963"/>
                      <a:gd name="connsiteX17" fmla="*/ 302418 w 1421606"/>
                      <a:gd name="connsiteY17" fmla="*/ 30957 h 80963"/>
                      <a:gd name="connsiteX18" fmla="*/ 321468 w 1421606"/>
                      <a:gd name="connsiteY18" fmla="*/ 21432 h 80963"/>
                      <a:gd name="connsiteX19" fmla="*/ 335756 w 1421606"/>
                      <a:gd name="connsiteY19" fmla="*/ 16669 h 80963"/>
                      <a:gd name="connsiteX20" fmla="*/ 340518 w 1421606"/>
                      <a:gd name="connsiteY20" fmla="*/ 23813 h 80963"/>
                      <a:gd name="connsiteX21" fmla="*/ 359568 w 1421606"/>
                      <a:gd name="connsiteY21" fmla="*/ 40482 h 80963"/>
                      <a:gd name="connsiteX22" fmla="*/ 369093 w 1421606"/>
                      <a:gd name="connsiteY22" fmla="*/ 45244 h 80963"/>
                      <a:gd name="connsiteX23" fmla="*/ 381000 w 1421606"/>
                      <a:gd name="connsiteY23" fmla="*/ 52388 h 80963"/>
                      <a:gd name="connsiteX24" fmla="*/ 447675 w 1421606"/>
                      <a:gd name="connsiteY24" fmla="*/ 54769 h 80963"/>
                      <a:gd name="connsiteX25" fmla="*/ 457200 w 1421606"/>
                      <a:gd name="connsiteY25" fmla="*/ 59532 h 80963"/>
                      <a:gd name="connsiteX26" fmla="*/ 471487 w 1421606"/>
                      <a:gd name="connsiteY26" fmla="*/ 61913 h 80963"/>
                      <a:gd name="connsiteX27" fmla="*/ 481012 w 1421606"/>
                      <a:gd name="connsiteY27" fmla="*/ 69057 h 80963"/>
                      <a:gd name="connsiteX28" fmla="*/ 490537 w 1421606"/>
                      <a:gd name="connsiteY28" fmla="*/ 71438 h 80963"/>
                      <a:gd name="connsiteX29" fmla="*/ 500062 w 1421606"/>
                      <a:gd name="connsiteY29" fmla="*/ 76200 h 80963"/>
                      <a:gd name="connsiteX30" fmla="*/ 511968 w 1421606"/>
                      <a:gd name="connsiteY30" fmla="*/ 80963 h 80963"/>
                      <a:gd name="connsiteX31" fmla="*/ 688181 w 1421606"/>
                      <a:gd name="connsiteY31" fmla="*/ 80963 h 80963"/>
                      <a:gd name="connsiteX32" fmla="*/ 823912 w 1421606"/>
                      <a:gd name="connsiteY32" fmla="*/ 78582 h 80963"/>
                      <a:gd name="connsiteX33" fmla="*/ 845343 w 1421606"/>
                      <a:gd name="connsiteY33" fmla="*/ 69057 h 80963"/>
                      <a:gd name="connsiteX34" fmla="*/ 864393 w 1421606"/>
                      <a:gd name="connsiteY34" fmla="*/ 59532 h 80963"/>
                      <a:gd name="connsiteX35" fmla="*/ 878681 w 1421606"/>
                      <a:gd name="connsiteY35" fmla="*/ 47625 h 80963"/>
                      <a:gd name="connsiteX36" fmla="*/ 883443 w 1421606"/>
                      <a:gd name="connsiteY36" fmla="*/ 40482 h 80963"/>
                      <a:gd name="connsiteX37" fmla="*/ 926306 w 1421606"/>
                      <a:gd name="connsiteY37" fmla="*/ 33338 h 80963"/>
                      <a:gd name="connsiteX38" fmla="*/ 962025 w 1421606"/>
                      <a:gd name="connsiteY38" fmla="*/ 35719 h 80963"/>
                      <a:gd name="connsiteX39" fmla="*/ 969168 w 1421606"/>
                      <a:gd name="connsiteY39" fmla="*/ 40482 h 80963"/>
                      <a:gd name="connsiteX40" fmla="*/ 1140618 w 1421606"/>
                      <a:gd name="connsiteY40" fmla="*/ 42863 h 80963"/>
                      <a:gd name="connsiteX41" fmla="*/ 1154906 w 1421606"/>
                      <a:gd name="connsiteY41" fmla="*/ 45244 h 80963"/>
                      <a:gd name="connsiteX42" fmla="*/ 1173956 w 1421606"/>
                      <a:gd name="connsiteY42" fmla="*/ 50007 h 80963"/>
                      <a:gd name="connsiteX43" fmla="*/ 1212056 w 1421606"/>
                      <a:gd name="connsiteY43" fmla="*/ 54769 h 80963"/>
                      <a:gd name="connsiteX44" fmla="*/ 1226343 w 1421606"/>
                      <a:gd name="connsiteY44" fmla="*/ 57150 h 80963"/>
                      <a:gd name="connsiteX45" fmla="*/ 1276350 w 1421606"/>
                      <a:gd name="connsiteY45" fmla="*/ 64294 h 80963"/>
                      <a:gd name="connsiteX46" fmla="*/ 1373981 w 1421606"/>
                      <a:gd name="connsiteY46" fmla="*/ 59532 h 80963"/>
                      <a:gd name="connsiteX47" fmla="*/ 1400175 w 1421606"/>
                      <a:gd name="connsiteY47" fmla="*/ 54769 h 80963"/>
                      <a:gd name="connsiteX48" fmla="*/ 1414462 w 1421606"/>
                      <a:gd name="connsiteY48" fmla="*/ 50007 h 80963"/>
                      <a:gd name="connsiteX49" fmla="*/ 1421606 w 1421606"/>
                      <a:gd name="connsiteY49" fmla="*/ 47625 h 8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</a:cxnLst>
                    <a:rect l="l" t="t" r="r" b="b"/>
                    <a:pathLst>
                      <a:path w="1421606" h="80963">
                        <a:moveTo>
                          <a:pt x="0" y="45244"/>
                        </a:moveTo>
                        <a:cubicBezTo>
                          <a:pt x="3969" y="46038"/>
                          <a:pt x="8066" y="46345"/>
                          <a:pt x="11906" y="47625"/>
                        </a:cubicBezTo>
                        <a:cubicBezTo>
                          <a:pt x="15274" y="48748"/>
                          <a:pt x="18187" y="50946"/>
                          <a:pt x="21431" y="52388"/>
                        </a:cubicBezTo>
                        <a:cubicBezTo>
                          <a:pt x="32956" y="57510"/>
                          <a:pt x="31809" y="56768"/>
                          <a:pt x="42862" y="59532"/>
                        </a:cubicBezTo>
                        <a:cubicBezTo>
                          <a:pt x="56356" y="58738"/>
                          <a:pt x="70230" y="60429"/>
                          <a:pt x="83343" y="57150"/>
                        </a:cubicBezTo>
                        <a:cubicBezTo>
                          <a:pt x="87193" y="56187"/>
                          <a:pt x="87521" y="50262"/>
                          <a:pt x="90487" y="47625"/>
                        </a:cubicBezTo>
                        <a:cubicBezTo>
                          <a:pt x="94765" y="43822"/>
                          <a:pt x="100196" y="41534"/>
                          <a:pt x="104775" y="38100"/>
                        </a:cubicBezTo>
                        <a:cubicBezTo>
                          <a:pt x="107950" y="35719"/>
                          <a:pt x="111313" y="33570"/>
                          <a:pt x="114300" y="30957"/>
                        </a:cubicBezTo>
                        <a:cubicBezTo>
                          <a:pt x="117679" y="28000"/>
                          <a:pt x="120233" y="24126"/>
                          <a:pt x="123825" y="21432"/>
                        </a:cubicBezTo>
                        <a:cubicBezTo>
                          <a:pt x="126665" y="19302"/>
                          <a:pt x="130306" y="18495"/>
                          <a:pt x="133350" y="16669"/>
                        </a:cubicBezTo>
                        <a:cubicBezTo>
                          <a:pt x="143123" y="10805"/>
                          <a:pt x="148478" y="6513"/>
                          <a:pt x="157162" y="0"/>
                        </a:cubicBezTo>
                        <a:cubicBezTo>
                          <a:pt x="164306" y="794"/>
                          <a:pt x="171774" y="109"/>
                          <a:pt x="178593" y="2382"/>
                        </a:cubicBezTo>
                        <a:cubicBezTo>
                          <a:pt x="184023" y="4192"/>
                          <a:pt x="187856" y="9166"/>
                          <a:pt x="192881" y="11907"/>
                        </a:cubicBezTo>
                        <a:cubicBezTo>
                          <a:pt x="211672" y="22156"/>
                          <a:pt x="202269" y="9389"/>
                          <a:pt x="223837" y="30957"/>
                        </a:cubicBezTo>
                        <a:cubicBezTo>
                          <a:pt x="227806" y="34926"/>
                          <a:pt x="230801" y="40202"/>
                          <a:pt x="235743" y="42863"/>
                        </a:cubicBezTo>
                        <a:cubicBezTo>
                          <a:pt x="241506" y="45966"/>
                          <a:pt x="254793" y="47625"/>
                          <a:pt x="254793" y="47625"/>
                        </a:cubicBezTo>
                        <a:cubicBezTo>
                          <a:pt x="259192" y="47136"/>
                          <a:pt x="276224" y="46760"/>
                          <a:pt x="283368" y="42863"/>
                        </a:cubicBezTo>
                        <a:cubicBezTo>
                          <a:pt x="289942" y="39277"/>
                          <a:pt x="295891" y="34628"/>
                          <a:pt x="302418" y="30957"/>
                        </a:cubicBezTo>
                        <a:cubicBezTo>
                          <a:pt x="308606" y="27476"/>
                          <a:pt x="314733" y="23677"/>
                          <a:pt x="321468" y="21432"/>
                        </a:cubicBezTo>
                        <a:lnTo>
                          <a:pt x="335756" y="16669"/>
                        </a:lnTo>
                        <a:cubicBezTo>
                          <a:pt x="337343" y="19050"/>
                          <a:pt x="338686" y="21614"/>
                          <a:pt x="340518" y="23813"/>
                        </a:cubicBezTo>
                        <a:cubicBezTo>
                          <a:pt x="344820" y="28976"/>
                          <a:pt x="354745" y="37266"/>
                          <a:pt x="359568" y="40482"/>
                        </a:cubicBezTo>
                        <a:cubicBezTo>
                          <a:pt x="362522" y="42451"/>
                          <a:pt x="365990" y="43520"/>
                          <a:pt x="369093" y="45244"/>
                        </a:cubicBezTo>
                        <a:cubicBezTo>
                          <a:pt x="373139" y="47492"/>
                          <a:pt x="376405" y="51831"/>
                          <a:pt x="381000" y="52388"/>
                        </a:cubicBezTo>
                        <a:cubicBezTo>
                          <a:pt x="403078" y="55064"/>
                          <a:pt x="425450" y="53975"/>
                          <a:pt x="447675" y="54769"/>
                        </a:cubicBezTo>
                        <a:cubicBezTo>
                          <a:pt x="450850" y="56357"/>
                          <a:pt x="453800" y="58512"/>
                          <a:pt x="457200" y="59532"/>
                        </a:cubicBezTo>
                        <a:cubicBezTo>
                          <a:pt x="461824" y="60919"/>
                          <a:pt x="467004" y="60120"/>
                          <a:pt x="471487" y="61913"/>
                        </a:cubicBezTo>
                        <a:cubicBezTo>
                          <a:pt x="475172" y="63387"/>
                          <a:pt x="477462" y="67282"/>
                          <a:pt x="481012" y="69057"/>
                        </a:cubicBezTo>
                        <a:cubicBezTo>
                          <a:pt x="483939" y="70521"/>
                          <a:pt x="487473" y="70289"/>
                          <a:pt x="490537" y="71438"/>
                        </a:cubicBezTo>
                        <a:cubicBezTo>
                          <a:pt x="493861" y="72684"/>
                          <a:pt x="496818" y="74758"/>
                          <a:pt x="500062" y="76200"/>
                        </a:cubicBezTo>
                        <a:cubicBezTo>
                          <a:pt x="503968" y="77936"/>
                          <a:pt x="507999" y="79375"/>
                          <a:pt x="511968" y="80963"/>
                        </a:cubicBezTo>
                        <a:cubicBezTo>
                          <a:pt x="630910" y="75557"/>
                          <a:pt x="487096" y="80963"/>
                          <a:pt x="688181" y="80963"/>
                        </a:cubicBezTo>
                        <a:cubicBezTo>
                          <a:pt x="733432" y="80963"/>
                          <a:pt x="778668" y="79376"/>
                          <a:pt x="823912" y="78582"/>
                        </a:cubicBezTo>
                        <a:cubicBezTo>
                          <a:pt x="842089" y="74036"/>
                          <a:pt x="824745" y="79356"/>
                          <a:pt x="845343" y="69057"/>
                        </a:cubicBezTo>
                        <a:cubicBezTo>
                          <a:pt x="856282" y="63588"/>
                          <a:pt x="856120" y="66427"/>
                          <a:pt x="864393" y="59532"/>
                        </a:cubicBezTo>
                        <a:cubicBezTo>
                          <a:pt x="882730" y="44251"/>
                          <a:pt x="860943" y="59451"/>
                          <a:pt x="878681" y="47625"/>
                        </a:cubicBezTo>
                        <a:cubicBezTo>
                          <a:pt x="880268" y="45244"/>
                          <a:pt x="880802" y="41583"/>
                          <a:pt x="883443" y="40482"/>
                        </a:cubicBezTo>
                        <a:cubicBezTo>
                          <a:pt x="891183" y="37257"/>
                          <a:pt x="916891" y="34515"/>
                          <a:pt x="926306" y="33338"/>
                        </a:cubicBezTo>
                        <a:cubicBezTo>
                          <a:pt x="938212" y="34132"/>
                          <a:pt x="950255" y="33757"/>
                          <a:pt x="962025" y="35719"/>
                        </a:cubicBezTo>
                        <a:cubicBezTo>
                          <a:pt x="964848" y="36189"/>
                          <a:pt x="966308" y="40368"/>
                          <a:pt x="969168" y="40482"/>
                        </a:cubicBezTo>
                        <a:cubicBezTo>
                          <a:pt x="1026278" y="42766"/>
                          <a:pt x="1083468" y="42069"/>
                          <a:pt x="1140618" y="42863"/>
                        </a:cubicBezTo>
                        <a:cubicBezTo>
                          <a:pt x="1145381" y="43657"/>
                          <a:pt x="1150185" y="44232"/>
                          <a:pt x="1154906" y="45244"/>
                        </a:cubicBezTo>
                        <a:cubicBezTo>
                          <a:pt x="1161306" y="46615"/>
                          <a:pt x="1167500" y="48931"/>
                          <a:pt x="1173956" y="50007"/>
                        </a:cubicBezTo>
                        <a:cubicBezTo>
                          <a:pt x="1186581" y="52111"/>
                          <a:pt x="1199431" y="52665"/>
                          <a:pt x="1212056" y="54769"/>
                        </a:cubicBezTo>
                        <a:lnTo>
                          <a:pt x="1226343" y="57150"/>
                        </a:lnTo>
                        <a:lnTo>
                          <a:pt x="1276350" y="64294"/>
                        </a:lnTo>
                        <a:cubicBezTo>
                          <a:pt x="1323764" y="62812"/>
                          <a:pt x="1337467" y="64401"/>
                          <a:pt x="1373981" y="59532"/>
                        </a:cubicBezTo>
                        <a:cubicBezTo>
                          <a:pt x="1377522" y="59060"/>
                          <a:pt x="1395890" y="55938"/>
                          <a:pt x="1400175" y="54769"/>
                        </a:cubicBezTo>
                        <a:cubicBezTo>
                          <a:pt x="1405018" y="53448"/>
                          <a:pt x="1409700" y="51594"/>
                          <a:pt x="1414462" y="50007"/>
                        </a:cubicBezTo>
                        <a:lnTo>
                          <a:pt x="1421606" y="47625"/>
                        </a:ln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</p:grp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Rounded Rectangle 184">
                <a:extLst>
                  <a:ext uri="{FF2B5EF4-FFF2-40B4-BE49-F238E27FC236}">
                    <a16:creationId xmlns:a16="http://schemas.microsoft.com/office/drawing/2014/main" id="{62734633-5C8E-9920-0661-4236B50FA23A}"/>
                  </a:ext>
                </a:extLst>
              </p:cNvPr>
              <p:cNvSpPr/>
              <p:nvPr/>
            </p:nvSpPr>
            <p:spPr bwMode="gray">
              <a:xfrm>
                <a:off x="4131737" y="2075072"/>
                <a:ext cx="1532215" cy="3825336"/>
              </a:xfrm>
              <a:prstGeom prst="round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lIns="144000" tIns="144000" rIns="144000" bIns="144000" rtlCol="0" anchor="t"/>
              <a:lstStyle/>
              <a:p>
                <a:pPr algn="ctr"/>
                <a:r>
                  <a:rPr lang="de-DE" b="1" dirty="0" err="1">
                    <a:solidFill>
                      <a:schemeClr val="bg1"/>
                    </a:solidFill>
                  </a:rPr>
                  <a:t>Vectorize</a:t>
                </a:r>
                <a:endParaRPr lang="de-DE" b="1" dirty="0">
                  <a:solidFill>
                    <a:schemeClr val="bg1"/>
                  </a:solidFill>
                </a:endParaRPr>
              </a:p>
              <a:p>
                <a:pPr algn="ctr"/>
                <a:endParaRPr lang="de-DE" b="1" dirty="0">
                  <a:solidFill>
                    <a:schemeClr val="bg1"/>
                  </a:solidFill>
                </a:endParaRPr>
              </a:p>
              <a:p>
                <a:pPr algn="ctr"/>
                <a:endParaRPr lang="de-DE" b="1" dirty="0">
                  <a:solidFill>
                    <a:schemeClr val="bg1"/>
                  </a:solidFill>
                </a:endParaRPr>
              </a:p>
              <a:p>
                <a:pPr algn="ctr"/>
                <a:endParaRPr lang="de-DE" b="1" dirty="0">
                  <a:solidFill>
                    <a:schemeClr val="bg1"/>
                  </a:solidFill>
                </a:endParaRPr>
              </a:p>
              <a:p>
                <a:pPr algn="ctr"/>
                <a:endParaRPr lang="de-DE" b="1" dirty="0">
                  <a:solidFill>
                    <a:schemeClr val="bg1"/>
                  </a:solidFill>
                </a:endParaRPr>
              </a:p>
              <a:p>
                <a:pPr algn="ctr"/>
                <a:endParaRPr lang="de-DE" b="1" dirty="0">
                  <a:solidFill>
                    <a:schemeClr val="bg1"/>
                  </a:solidFill>
                </a:endParaRPr>
              </a:p>
              <a:p>
                <a:pPr algn="ctr"/>
                <a:endParaRPr lang="de-DE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de-DE" sz="1600" b="1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R</a:t>
                </a:r>
                <a14:m>
                  <m:oMath xmlns:m="http://schemas.openxmlformats.org/officeDocument/2006/math">
                    <m:r>
                      <a:rPr lang="de-DE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de-DE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de-DE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eqArr>
                              <m:eqArrPr>
                                <m:ctrlPr>
                                  <a:rPr lang="de-DE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de-DE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0.1337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eqArr>
                          </m:num>
                          <m:den>
                            <m:r>
                              <a:rPr lang="de-DE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0.4242</m:t>
                            </m:r>
                          </m:den>
                        </m:f>
                      </m:e>
                    </m:d>
                  </m:oMath>
                </a14:m>
                <a:endParaRPr lang="de-DE" b="1" dirty="0">
                  <a:solidFill>
                    <a:schemeClr val="bg1"/>
                  </a:solidFill>
                </a:endParaRPr>
              </a:p>
              <a:p>
                <a:pPr algn="ctr"/>
                <a:endParaRPr lang="de-DE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5" name="Rounded Rectangle 184">
                <a:extLst>
                  <a:ext uri="{FF2B5EF4-FFF2-40B4-BE49-F238E27FC236}">
                    <a16:creationId xmlns:a16="http://schemas.microsoft.com/office/drawing/2014/main" id="{62734633-5C8E-9920-0661-4236B50FA2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31737" y="2075072"/>
                <a:ext cx="1532215" cy="382533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1E6765FC-9000-296E-D0AB-4AF7D1A2F354}"/>
              </a:ext>
            </a:extLst>
          </p:cNvPr>
          <p:cNvCxnSpPr>
            <a:cxnSpLocks/>
          </p:cNvCxnSpPr>
          <p:nvPr/>
        </p:nvCxnSpPr>
        <p:spPr>
          <a:xfrm flipV="1">
            <a:off x="3431704" y="2831649"/>
            <a:ext cx="2664296" cy="185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A2F3EC5D-8F61-01E4-C46B-94B42E80B171}"/>
              </a:ext>
            </a:extLst>
          </p:cNvPr>
          <p:cNvCxnSpPr>
            <a:cxnSpLocks/>
          </p:cNvCxnSpPr>
          <p:nvPr/>
        </p:nvCxnSpPr>
        <p:spPr>
          <a:xfrm>
            <a:off x="3011290" y="5262441"/>
            <a:ext cx="30847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0CD97AC2-A4F1-1C4F-4D74-DD76C517F612}"/>
              </a:ext>
            </a:extLst>
          </p:cNvPr>
          <p:cNvCxnSpPr>
            <a:cxnSpLocks/>
          </p:cNvCxnSpPr>
          <p:nvPr/>
        </p:nvCxnSpPr>
        <p:spPr>
          <a:xfrm>
            <a:off x="3011290" y="5478039"/>
            <a:ext cx="30847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EB13302C-B579-9853-9BB4-7B1C100E880A}"/>
              </a:ext>
            </a:extLst>
          </p:cNvPr>
          <p:cNvCxnSpPr>
            <a:cxnSpLocks/>
          </p:cNvCxnSpPr>
          <p:nvPr/>
        </p:nvCxnSpPr>
        <p:spPr>
          <a:xfrm>
            <a:off x="3000856" y="5679157"/>
            <a:ext cx="309514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Rounded Rectangle 192">
                <a:extLst>
                  <a:ext uri="{FF2B5EF4-FFF2-40B4-BE49-F238E27FC236}">
                    <a16:creationId xmlns:a16="http://schemas.microsoft.com/office/drawing/2014/main" id="{C688E30F-38A8-7338-4C0D-180083301D2D}"/>
                  </a:ext>
                </a:extLst>
              </p:cNvPr>
              <p:cNvSpPr/>
              <p:nvPr/>
            </p:nvSpPr>
            <p:spPr bwMode="gray">
              <a:xfrm>
                <a:off x="6099682" y="2020364"/>
                <a:ext cx="1573502" cy="3825336"/>
              </a:xfrm>
              <a:prstGeom prst="round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lIns="144000" tIns="144000" rIns="144000" bIns="144000" rtlCol="0" anchor="t"/>
              <a:lstStyle/>
              <a:p>
                <a:pPr algn="ctr"/>
                <a:r>
                  <a:rPr lang="de-DE" b="1" dirty="0" err="1">
                    <a:solidFill>
                      <a:schemeClr val="bg1"/>
                    </a:solidFill>
                  </a:rPr>
                  <a:t>Calculate</a:t>
                </a:r>
                <a:r>
                  <a:rPr lang="de-DE" b="1" dirty="0">
                    <a:solidFill>
                      <a:schemeClr val="bg1"/>
                    </a:solidFill>
                  </a:rPr>
                  <a:t> </a:t>
                </a:r>
                <a:r>
                  <a:rPr lang="de-DE" b="1" dirty="0" err="1">
                    <a:solidFill>
                      <a:schemeClr val="bg1"/>
                    </a:solidFill>
                  </a:rPr>
                  <a:t>Similarity</a:t>
                </a:r>
                <a:endParaRPr lang="de-DE" b="1" dirty="0">
                  <a:solidFill>
                    <a:schemeClr val="bg1"/>
                  </a:solidFill>
                </a:endParaRPr>
              </a:p>
              <a:p>
                <a:pPr algn="ctr"/>
                <a:endParaRPr lang="de-DE" b="1" dirty="0">
                  <a:solidFill>
                    <a:schemeClr val="bg1"/>
                  </a:solidFill>
                </a:endParaRPr>
              </a:p>
              <a:p>
                <a:pPr algn="ctr"/>
                <a:endParaRPr lang="de-DE" b="1" dirty="0">
                  <a:solidFill>
                    <a:schemeClr val="bg1"/>
                  </a:solidFill>
                </a:endParaRPr>
              </a:p>
              <a:p>
                <a:pPr algn="ctr"/>
                <a:endParaRPr lang="de-DE" b="1" dirty="0">
                  <a:solidFill>
                    <a:schemeClr val="bg1"/>
                  </a:solidFill>
                </a:endParaRPr>
              </a:p>
              <a:p>
                <a:pPr algn="ctr"/>
                <a:endParaRPr lang="de-DE" b="1" dirty="0">
                  <a:solidFill>
                    <a:schemeClr val="bg1"/>
                  </a:solidFill>
                </a:endParaRPr>
              </a:p>
              <a:p>
                <a:pPr algn="ctr"/>
                <a:endParaRPr lang="de-DE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de-DE" b="1" dirty="0">
                    <a:solidFill>
                      <a:schemeClr val="bg1"/>
                    </a:solidFill>
                  </a:rPr>
                  <a:t>(HLR,LLR) </a:t>
                </a:r>
                <a14:m>
                  <m:oMath xmlns:m="http://schemas.openxmlformats.org/officeDocument/2006/math">
                    <m:r>
                      <a:rPr lang="de-DE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DE" b="1">
                        <a:solidFill>
                          <a:schemeClr val="bg1"/>
                        </a:solidFill>
                      </a:rPr>
                      <m:t>∠</m:t>
                    </m:r>
                  </m:oMath>
                </a14:m>
                <a:endParaRPr lang="de-DE" b="1" dirty="0">
                  <a:solidFill>
                    <a:schemeClr val="bg1"/>
                  </a:solidFill>
                </a:endParaRPr>
              </a:p>
              <a:p>
                <a:pPr algn="ctr"/>
                <a:endParaRPr lang="de-DE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3" name="Rounded Rectangle 192">
                <a:extLst>
                  <a:ext uri="{FF2B5EF4-FFF2-40B4-BE49-F238E27FC236}">
                    <a16:creationId xmlns:a16="http://schemas.microsoft.com/office/drawing/2014/main" id="{C688E30F-38A8-7338-4C0D-180083301D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099682" y="2020364"/>
                <a:ext cx="1573502" cy="382533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70C43078-9B04-51C2-1C61-9D7D0724AB5E}"/>
              </a:ext>
            </a:extLst>
          </p:cNvPr>
          <p:cNvCxnSpPr>
            <a:cxnSpLocks/>
          </p:cNvCxnSpPr>
          <p:nvPr/>
        </p:nvCxnSpPr>
        <p:spPr>
          <a:xfrm>
            <a:off x="7608168" y="3933032"/>
            <a:ext cx="4357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78BDF4EC-607A-C8F0-FE75-068452A6D535}"/>
              </a:ext>
            </a:extLst>
          </p:cNvPr>
          <p:cNvSpPr txBox="1"/>
          <p:nvPr/>
        </p:nvSpPr>
        <p:spPr bwMode="gray">
          <a:xfrm>
            <a:off x="8018281" y="4563772"/>
            <a:ext cx="3514265" cy="16015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0000" indent="-180000" algn="l" defTabSz="914347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</a:pPr>
            <a:r>
              <a:rPr lang="en-DE" dirty="0"/>
              <a:t>Similarity Thresholds, </a:t>
            </a:r>
            <a:br>
              <a:rPr lang="en-DE" dirty="0"/>
            </a:br>
            <a:r>
              <a:rPr lang="en-DE" dirty="0"/>
              <a:t>e.g., </a:t>
            </a:r>
            <a:r>
              <a:rPr lang="en-DE" dirty="0">
                <a:solidFill>
                  <a:srgbClr val="A3107C"/>
                </a:solidFill>
              </a:rPr>
              <a:t>t=0.5</a:t>
            </a:r>
            <a:endParaRPr lang="en-DE" dirty="0"/>
          </a:p>
          <a:p>
            <a:pPr marL="180000" indent="-180000" algn="l" defTabSz="914347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</a:pPr>
            <a:r>
              <a:rPr lang="en-DE" dirty="0"/>
              <a:t>Top-K-Retrieval, e.g., </a:t>
            </a:r>
            <a:r>
              <a:rPr lang="en-DE" dirty="0">
                <a:solidFill>
                  <a:srgbClr val="DF9B1B"/>
                </a:solidFill>
              </a:rPr>
              <a:t>k=4</a:t>
            </a: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A8A8DD13-C6CD-DE91-0923-E2240A2B922E}"/>
              </a:ext>
            </a:extLst>
          </p:cNvPr>
          <p:cNvGrpSpPr/>
          <p:nvPr/>
        </p:nvGrpSpPr>
        <p:grpSpPr>
          <a:xfrm>
            <a:off x="10520292" y="2395542"/>
            <a:ext cx="1447944" cy="745426"/>
            <a:chOff x="10372581" y="2395542"/>
            <a:chExt cx="1447944" cy="745426"/>
          </a:xfrm>
        </p:grpSpPr>
        <p:sp>
          <p:nvSpPr>
            <p:cNvPr id="205" name="Right Brace 204">
              <a:extLst>
                <a:ext uri="{FF2B5EF4-FFF2-40B4-BE49-F238E27FC236}">
                  <a16:creationId xmlns:a16="http://schemas.microsoft.com/office/drawing/2014/main" id="{D6752729-8B7B-85A5-DB76-2111F0695C77}"/>
                </a:ext>
              </a:extLst>
            </p:cNvPr>
            <p:cNvSpPr/>
            <p:nvPr/>
          </p:nvSpPr>
          <p:spPr bwMode="gray">
            <a:xfrm>
              <a:off x="10372581" y="2395542"/>
              <a:ext cx="538990" cy="745426"/>
            </a:xfrm>
            <a:prstGeom prst="rightBrace">
              <a:avLst/>
            </a:prstGeom>
            <a:ln w="57150">
              <a:solidFill>
                <a:srgbClr val="A3107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EB67905A-F1C7-889F-B77D-594013391ED2}"/>
                </a:ext>
              </a:extLst>
            </p:cNvPr>
            <p:cNvSpPr txBox="1"/>
            <p:nvPr/>
          </p:nvSpPr>
          <p:spPr bwMode="gray">
            <a:xfrm>
              <a:off x="10911571" y="2564904"/>
              <a:ext cx="9089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DE" b="1" dirty="0">
                  <a:solidFill>
                    <a:srgbClr val="A3107C"/>
                  </a:solidFill>
                </a:rPr>
                <a:t>t=0.5</a:t>
              </a:r>
              <a:endParaRPr lang="en-DE" b="1" dirty="0"/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D9930FA2-BF00-BD3D-0197-E5EB20277747}"/>
              </a:ext>
            </a:extLst>
          </p:cNvPr>
          <p:cNvGrpSpPr/>
          <p:nvPr/>
        </p:nvGrpSpPr>
        <p:grpSpPr>
          <a:xfrm>
            <a:off x="10503430" y="2395542"/>
            <a:ext cx="1212889" cy="1465506"/>
            <a:chOff x="10355719" y="2395542"/>
            <a:chExt cx="1212889" cy="1465506"/>
          </a:xfrm>
        </p:grpSpPr>
        <p:sp>
          <p:nvSpPr>
            <p:cNvPr id="208" name="Right Brace 207">
              <a:extLst>
                <a:ext uri="{FF2B5EF4-FFF2-40B4-BE49-F238E27FC236}">
                  <a16:creationId xmlns:a16="http://schemas.microsoft.com/office/drawing/2014/main" id="{3529962A-5263-5FFA-2BEF-72FF03BC4A7E}"/>
                </a:ext>
              </a:extLst>
            </p:cNvPr>
            <p:cNvSpPr/>
            <p:nvPr/>
          </p:nvSpPr>
          <p:spPr bwMode="gray">
            <a:xfrm>
              <a:off x="10355719" y="2395542"/>
              <a:ext cx="345098" cy="1465506"/>
            </a:xfrm>
            <a:prstGeom prst="rightBrace">
              <a:avLst>
                <a:gd name="adj1" fmla="val 19293"/>
                <a:gd name="adj2" fmla="val 74117"/>
              </a:avLst>
            </a:prstGeom>
            <a:ln w="57150">
              <a:solidFill>
                <a:srgbClr val="DF9B1B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 dirty="0">
                <a:solidFill>
                  <a:srgbClr val="DF9B1B"/>
                </a:solidFill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67898735-8F5F-D852-321C-6263FC7B9FA0}"/>
                </a:ext>
              </a:extLst>
            </p:cNvPr>
            <p:cNvSpPr txBox="1"/>
            <p:nvPr/>
          </p:nvSpPr>
          <p:spPr bwMode="gray">
            <a:xfrm>
              <a:off x="10659654" y="3275692"/>
              <a:ext cx="9089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DE" b="1" dirty="0">
                  <a:solidFill>
                    <a:srgbClr val="DF9B1B"/>
                  </a:solidFill>
                </a:rPr>
                <a:t>k=4</a:t>
              </a:r>
            </a:p>
          </p:txBody>
        </p: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076B5152-93D3-A80E-0B06-74572B93FA60}"/>
              </a:ext>
            </a:extLst>
          </p:cNvPr>
          <p:cNvSpPr txBox="1"/>
          <p:nvPr/>
        </p:nvSpPr>
        <p:spPr bwMode="gray">
          <a:xfrm>
            <a:off x="0" y="427245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0000" indent="-180000" algn="l" defTabSz="914347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</a:pPr>
            <a:endParaRPr lang="en-DE" sz="1400" dirty="0" err="1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CAF3210-4CC3-884C-8DDC-E13FAFCA7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80146"/>
              </p:ext>
            </p:extLst>
          </p:nvPr>
        </p:nvGraphicFramePr>
        <p:xfrm>
          <a:off x="8043898" y="1638433"/>
          <a:ext cx="2470206" cy="37272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70206">
                  <a:extLst>
                    <a:ext uri="{9D8B030D-6E8A-4147-A177-3AD203B41FA5}">
                      <a16:colId xmlns:a16="http://schemas.microsoft.com/office/drawing/2014/main" val="2046517889"/>
                    </a:ext>
                  </a:extLst>
                </a:gridCol>
              </a:tblGrid>
              <a:tr h="372727">
                <a:tc>
                  <a:txBody>
                    <a:bodyPr/>
                    <a:lstStyle/>
                    <a:p>
                      <a:pPr algn="ctr"/>
                      <a:r>
                        <a:rPr lang="en-DE" sz="1800" dirty="0"/>
                        <a:t>Ranked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736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8142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  <p:bldP spid="19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CED0F-5199-C9CA-6E96-17AFB6E9F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37472EB-CF81-7426-8A39-906104489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Requirements Traceability using Information Retrieval (IR)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456C055-840B-24B3-1E0F-08DEE35954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420C0-BAFF-C0C9-89B0-34FB70453D6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DB66CD0-0AD5-F446-8976-9FF193008E70}" type="datetime3">
              <a:rPr lang="de-DE" smtClean="0"/>
              <a:t>01/09/2025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361EA-2134-D7FE-45C6-C14B6ECEDD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Dominik Fuchß et al. – Beyond Retrieval: A Study of Using LLM Ensembles for Candidate Filtering in Requirements Traceability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5E9AA-4004-2F2A-61E7-18396BEA2AC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EDE1BA-6DB3-A2DD-12BB-B08E7FE2B2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9" b="199"/>
          <a:stretch/>
        </p:blipFill>
        <p:spPr>
          <a:xfrm>
            <a:off x="804600" y="1011237"/>
            <a:ext cx="10581722" cy="516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3579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B919F-0E80-4BEF-2E66-77F3125E6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E34CA6E-26E0-D714-46AE-0E684E442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Requirements Traceability using Information Retrieval (IR)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82FFFFA-0EEA-1C72-4FCA-A4F85AC1BB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471CA-9345-68C2-64A7-7A35BFFFC85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DB66CD0-0AD5-F446-8976-9FF193008E70}" type="datetime3">
              <a:rPr lang="de-DE" smtClean="0"/>
              <a:t>01/09/2025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2DE58-9104-0067-D708-C641666A46A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Dominik Fuchß et al. – Beyond Retrieval: A Study of Using LLM Ensembles for Candidate Filtering in Requirements Traceability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DBE95-E08B-384D-7BA0-ADBDC47E6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6E8373E-DDE0-38F5-F0DD-EEB36D07F6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868" t="52354" r="26858" b="199"/>
          <a:stretch>
            <a:fillRect/>
          </a:stretch>
        </p:blipFill>
        <p:spPr>
          <a:xfrm>
            <a:off x="1055440" y="1323051"/>
            <a:ext cx="9829092" cy="494118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B965347-17D8-DB73-6C41-98A6230F4D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3142" t="27370" r="319" b="32379"/>
          <a:stretch>
            <a:fillRect/>
          </a:stretch>
        </p:blipFill>
        <p:spPr>
          <a:xfrm>
            <a:off x="9192344" y="872634"/>
            <a:ext cx="2808312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86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83779-EBD0-3580-3AB1-BA0273565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96A900-69C4-FC30-3845-1CD412FF9F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868" t="52354" r="26858" b="199"/>
          <a:stretch>
            <a:fillRect/>
          </a:stretch>
        </p:blipFill>
        <p:spPr>
          <a:xfrm>
            <a:off x="1055440" y="1323051"/>
            <a:ext cx="9829092" cy="4941188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6B88542B-E0E5-CD78-BF99-A5B73EA99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Requirements Traceability using Information Retrieval (IR)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2AF15A-EA00-9E4B-7F41-1ABA653E8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57040-9754-48B1-0A65-208489C0780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DB66CD0-0AD5-F446-8976-9FF193008E70}" type="datetime3">
              <a:rPr lang="de-DE" smtClean="0"/>
              <a:t>01/09/2025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82628-96CD-22D7-9E18-EBA3262186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Dominik Fuchß et al. – Beyond Retrieval: A Study of Using LLM Ensembles for Candidate Filtering in Requirements Traceability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F8BD8-CBDF-633B-97BC-C5FFFD58E02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F52C1-5C0F-6202-DABE-C605050D64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3142" t="27370" r="319" b="32379"/>
          <a:stretch>
            <a:fillRect/>
          </a:stretch>
        </p:blipFill>
        <p:spPr>
          <a:xfrm>
            <a:off x="9192344" y="872634"/>
            <a:ext cx="2808312" cy="2088232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CB1DC3D-FF8D-7ECC-58FD-2D955638152E}"/>
              </a:ext>
            </a:extLst>
          </p:cNvPr>
          <p:cNvSpPr/>
          <p:nvPr/>
        </p:nvSpPr>
        <p:spPr bwMode="gray">
          <a:xfrm>
            <a:off x="1523845" y="2312876"/>
            <a:ext cx="9145016" cy="2232248"/>
          </a:xfrm>
          <a:prstGeom prst="round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lvl="1" algn="ctr"/>
            <a:r>
              <a:rPr lang="en-DE" sz="3200" b="1" dirty="0"/>
              <a:t>Problem</a:t>
            </a:r>
            <a:endParaRPr lang="en-DE" sz="2400" b="1" dirty="0"/>
          </a:p>
          <a:p>
            <a:pPr lvl="1" algn="ctr"/>
            <a:endParaRPr lang="en-DE" b="1" dirty="0"/>
          </a:p>
          <a:p>
            <a:pPr lvl="1" algn="ctr"/>
            <a:r>
              <a:rPr lang="en-DE" sz="2400" dirty="0"/>
              <a:t>“Guessing” </a:t>
            </a:r>
            <a:r>
              <a:rPr lang="en-DE" sz="2400" b="1" dirty="0"/>
              <a:t>thresholds</a:t>
            </a:r>
            <a:r>
              <a:rPr lang="en-DE" sz="2400" dirty="0"/>
              <a:t> and good “</a:t>
            </a:r>
            <a:r>
              <a:rPr lang="en-DE" sz="2400" b="1" dirty="0"/>
              <a:t>k</a:t>
            </a:r>
            <a:r>
              <a:rPr lang="en-DE" sz="2400" dirty="0"/>
              <a:t>”s for IR approaches</a:t>
            </a:r>
            <a:br>
              <a:rPr lang="en-DE" sz="2400" dirty="0"/>
            </a:br>
            <a:r>
              <a:rPr lang="en-DE" sz="2400" dirty="0"/>
              <a:t>is hard / project-dependent.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4009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BA552-C56D-193E-389D-ECD91BD6C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C0FAB0E-A5CC-3A76-229C-BE7D2343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Idea: Small LLMs to </a:t>
            </a:r>
            <a:r>
              <a:rPr lang="en-DE" i="1" dirty="0"/>
              <a:t>lightweightly</a:t>
            </a:r>
            <a:r>
              <a:rPr lang="en-DE" dirty="0"/>
              <a:t> filter all requirement pairs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3001B2-47F3-F207-B7F5-A82F2D82DC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endParaRPr lang="en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8B2F1-3D08-E4B2-756F-DB40FDC9938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DB66CD0-0AD5-F446-8976-9FF193008E70}" type="datetime3">
              <a:rPr lang="de-DE" smtClean="0"/>
              <a:t>01/09/2025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9E715-5CD6-1937-C100-8F0C5FFAC31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Dominik Fuchß et al. – Beyond Retrieval: A Study of Using LLM Ensembles for Candidate Filtering in Requirements Traceability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6FA0F-27B4-E410-6778-E2AB88999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F7C3EFA-9AF6-5405-2F73-914AFB807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0007" y="1844824"/>
            <a:ext cx="11230518" cy="37039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CC59585-E24A-0EC8-B231-12C184478E74}"/>
              </a:ext>
            </a:extLst>
          </p:cNvPr>
          <p:cNvSpPr/>
          <p:nvPr/>
        </p:nvSpPr>
        <p:spPr bwMode="gray">
          <a:xfrm>
            <a:off x="4511824" y="1376362"/>
            <a:ext cx="7560840" cy="45009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44000" tIns="144000" rIns="144000" bIns="144000" rtlCol="0" anchor="ctr"/>
          <a:lstStyle/>
          <a:p>
            <a:pPr algn="ctr"/>
            <a:endParaRPr lang="en-DE" sz="1400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0B50DB-D736-0DCE-C90B-8EABAB863948}"/>
              </a:ext>
            </a:extLst>
          </p:cNvPr>
          <p:cNvSpPr/>
          <p:nvPr/>
        </p:nvSpPr>
        <p:spPr bwMode="gray">
          <a:xfrm>
            <a:off x="308507" y="1376362"/>
            <a:ext cx="7560840" cy="45009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44000" tIns="144000" rIns="144000" bIns="144000" rtlCol="0" anchor="ctr"/>
          <a:lstStyle/>
          <a:p>
            <a:pPr algn="ctr"/>
            <a:endParaRPr lang="en-DE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8724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9F034-7547-26F7-3204-31E84AB06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1775CF1-8AFE-13F6-42F9-0565020FF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Evaluation: Reduction of Search Space &amp; Maintaining Recall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AB0F841-B63B-CFDA-C897-21D6821DD2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DE" dirty="0"/>
              <a:t>Retrieved combinations + Recall per project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B6D11-1C3E-BBEB-6723-795E7A0FA6C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DB66CD0-0AD5-F446-8976-9FF193008E70}" type="datetime3">
              <a:rPr lang="de-DE" smtClean="0"/>
              <a:t>01/09/2025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4DAEF-F5D4-AD6C-09C1-E64C1E14B8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Dominik Fuchß et al. – Beyond Retrieval: A Study of Using LLM Ensembles for Candidate Filtering in Requirements Traceability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EED6D-027B-F532-40CF-40D6EC92A1B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D3840A-3781-4A36-8FEF-91B6C4F3DD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663" t="5230" r="64851" b="3542"/>
          <a:stretch>
            <a:fillRect/>
          </a:stretch>
        </p:blipFill>
        <p:spPr>
          <a:xfrm rot="5400000">
            <a:off x="4344506" y="-592039"/>
            <a:ext cx="3502988" cy="1001279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518F317-8EDF-6D3A-5916-EDBDEF64370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8174" t="4640" r="1811" b="48129"/>
          <a:stretch>
            <a:fillRect/>
          </a:stretch>
        </p:blipFill>
        <p:spPr>
          <a:xfrm>
            <a:off x="9612682" y="777566"/>
            <a:ext cx="2340150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11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B7DB6-5C89-1226-3E19-AA377C4AD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54E406F-9E9A-3A4B-AB8D-5D5A6D0A9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Evaluation: Comparison to State of the Art Approaches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7851081-4A2B-3FB7-2804-022029B3A2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DE" sz="1800" dirty="0"/>
              <a:t>Approaches for Comparison</a:t>
            </a:r>
          </a:p>
          <a:p>
            <a:pPr lvl="3"/>
            <a:r>
              <a:rPr lang="en-DE" sz="1800" dirty="0"/>
              <a:t>VSM: IR with similarity threshold</a:t>
            </a:r>
          </a:p>
          <a:p>
            <a:pPr lvl="3"/>
            <a:r>
              <a:rPr lang="en-DE" sz="1800" dirty="0"/>
              <a:t>LSI: IR with similarity threshold</a:t>
            </a:r>
          </a:p>
          <a:p>
            <a:pPr lvl="3"/>
            <a:r>
              <a:rPr lang="en-DE" sz="1800" dirty="0"/>
              <a:t>Embeddings: IR with Top-K</a:t>
            </a:r>
          </a:p>
          <a:p>
            <a:pPr lvl="3"/>
            <a:r>
              <a:rPr lang="en-DE" sz="1800" dirty="0"/>
              <a:t>LiSSA: RAG-based with Top-K</a:t>
            </a:r>
          </a:p>
          <a:p>
            <a:pPr lvl="1"/>
            <a:endParaRPr lang="en-DE" sz="1800" dirty="0"/>
          </a:p>
          <a:p>
            <a:pPr lvl="1"/>
            <a:r>
              <a:rPr lang="en-DE" sz="1800" dirty="0"/>
              <a:t>Metrics</a:t>
            </a:r>
          </a:p>
          <a:p>
            <a:pPr lvl="3"/>
            <a:r>
              <a:rPr lang="en-DE" sz="1800" dirty="0"/>
              <a:t>F</a:t>
            </a:r>
            <a:r>
              <a:rPr lang="en-DE" sz="1800" baseline="-25000" dirty="0"/>
              <a:t>1</a:t>
            </a:r>
            <a:r>
              <a:rPr lang="en-DE" sz="1800" dirty="0"/>
              <a:t>-score (esp. full automation)</a:t>
            </a:r>
          </a:p>
          <a:p>
            <a:pPr lvl="3"/>
            <a:r>
              <a:rPr lang="en-DE" sz="1800" dirty="0"/>
              <a:t>F</a:t>
            </a:r>
            <a:r>
              <a:rPr lang="en-DE" sz="1800" baseline="-25000" dirty="0"/>
              <a:t>2</a:t>
            </a:r>
            <a:r>
              <a:rPr lang="en-DE" sz="1800" dirty="0"/>
              <a:t>-score (esp. semi-automatic)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FADC1-18AB-17C7-4CEA-CCBE2F8806A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DB66CD0-0AD5-F446-8976-9FF193008E70}" type="datetime3">
              <a:rPr lang="de-DE" smtClean="0"/>
              <a:t>01/09/2025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8BA88-956B-937A-5368-793C535CA1B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Dominik Fuchß et al. – Beyond Retrieval: A Study of Using LLM Ensembles for Candidate Filtering in Requirements Traceability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DAE13-FA9C-43AA-33B4-7DF585EDFB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FE25F20-6161-E471-7B2D-72E7F6684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444555"/>
              </p:ext>
            </p:extLst>
          </p:nvPr>
        </p:nvGraphicFramePr>
        <p:xfrm>
          <a:off x="6672064" y="1635126"/>
          <a:ext cx="471997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5894">
                  <a:extLst>
                    <a:ext uri="{9D8B030D-6E8A-4147-A177-3AD203B41FA5}">
                      <a16:colId xmlns:a16="http://schemas.microsoft.com/office/drawing/2014/main" val="2640864555"/>
                    </a:ext>
                  </a:extLst>
                </a:gridCol>
                <a:gridCol w="1186180">
                  <a:extLst>
                    <a:ext uri="{9D8B030D-6E8A-4147-A177-3AD203B41FA5}">
                      <a16:colId xmlns:a16="http://schemas.microsoft.com/office/drawing/2014/main" val="2680909744"/>
                    </a:ext>
                  </a:extLst>
                </a:gridCol>
                <a:gridCol w="1337900">
                  <a:extLst>
                    <a:ext uri="{9D8B030D-6E8A-4147-A177-3AD203B41FA5}">
                      <a16:colId xmlns:a16="http://schemas.microsoft.com/office/drawing/2014/main" val="706642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 sz="1800" b="1" i="0" u="none" strike="noStrike" kern="1200" cap="none" spc="0" normalizeH="0" baseline="0">
                          <a:solidFill>
                            <a:schemeClr val="bg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Approach</a:t>
                      </a:r>
                      <a:endParaRPr lang="en-DE" sz="1800" b="1" i="0" u="none" strike="noStrike" kern="1200" cap="none" spc="0" normalizeH="0" baseline="0">
                        <a:solidFill>
                          <a:schemeClr val="bg1">
                            <a:lumMod val="100000"/>
                          </a:schemeClr>
                        </a:solidFill>
                        <a:latin typeface="Arial" panose="020B0604020202020204" pitchFamily="34" charset="0"/>
                        <a:ea typeface="+mn-ea"/>
                        <a:sym typeface="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 sz="1800" b="1" i="0" u="none" strike="noStrike" kern="1200" cap="none" spc="0" normalizeH="0" baseline="0" dirty="0">
                          <a:solidFill>
                            <a:schemeClr val="bg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F</a:t>
                      </a:r>
                      <a:r>
                        <a:rPr lang="en-GB" sz="1800" b="1" i="0" u="none" strike="noStrike" kern="1200" cap="none" spc="0" normalizeH="0" baseline="-25000" dirty="0">
                          <a:solidFill>
                            <a:schemeClr val="bg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1</a:t>
                      </a:r>
                      <a:r>
                        <a:rPr lang="en-GB" sz="1800" b="1" i="0" u="none" strike="noStrike" kern="1200" cap="none" spc="0" normalizeH="0" baseline="0" dirty="0">
                          <a:solidFill>
                            <a:schemeClr val="bg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-score</a:t>
                      </a:r>
                      <a:endParaRPr lang="en-DE" sz="1800" b="1" i="0" u="none" strike="noStrike" kern="1200" cap="none" spc="0" normalizeH="0" baseline="0" dirty="0">
                        <a:solidFill>
                          <a:schemeClr val="bg1">
                            <a:lumMod val="100000"/>
                          </a:schemeClr>
                        </a:solidFill>
                        <a:latin typeface="Arial" panose="020B0604020202020204" pitchFamily="34" charset="0"/>
                        <a:ea typeface="+mn-ea"/>
                        <a:sym typeface="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 sz="1800" b="1" i="0" u="none" strike="noStrike" kern="1200" cap="none" spc="0" normalizeH="0" baseline="0" dirty="0">
                          <a:solidFill>
                            <a:schemeClr val="bg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F</a:t>
                      </a:r>
                      <a:r>
                        <a:rPr lang="en-GB" sz="1800" b="1" i="0" u="none" strike="noStrike" kern="1200" cap="none" spc="0" normalizeH="0" baseline="-25000" dirty="0">
                          <a:solidFill>
                            <a:schemeClr val="bg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2</a:t>
                      </a:r>
                      <a:r>
                        <a:rPr lang="en-GB" sz="1800" b="1" i="0" u="none" strike="noStrike" kern="1200" cap="none" spc="0" normalizeH="0" baseline="0" dirty="0">
                          <a:solidFill>
                            <a:schemeClr val="bg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-score</a:t>
                      </a:r>
                      <a:endParaRPr lang="en-DE" sz="1800" b="1" i="0" u="none" strike="noStrike" kern="1200" cap="none" spc="0" normalizeH="0" baseline="0" dirty="0">
                        <a:solidFill>
                          <a:schemeClr val="bg1">
                            <a:lumMod val="100000"/>
                          </a:schemeClr>
                        </a:solidFill>
                        <a:latin typeface="Arial" panose="020B0604020202020204" pitchFamily="34" charset="0"/>
                        <a:ea typeface="+mn-ea"/>
                        <a:sym typeface="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65516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FF90D9A-D699-1155-5045-E13A29D60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728352"/>
              </p:ext>
            </p:extLst>
          </p:nvPr>
        </p:nvGraphicFramePr>
        <p:xfrm>
          <a:off x="6672064" y="2005966"/>
          <a:ext cx="471997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5894">
                  <a:extLst>
                    <a:ext uri="{9D8B030D-6E8A-4147-A177-3AD203B41FA5}">
                      <a16:colId xmlns:a16="http://schemas.microsoft.com/office/drawing/2014/main" val="543152748"/>
                    </a:ext>
                  </a:extLst>
                </a:gridCol>
                <a:gridCol w="1186180">
                  <a:extLst>
                    <a:ext uri="{9D8B030D-6E8A-4147-A177-3AD203B41FA5}">
                      <a16:colId xmlns:a16="http://schemas.microsoft.com/office/drawing/2014/main" val="1872827110"/>
                    </a:ext>
                  </a:extLst>
                </a:gridCol>
                <a:gridCol w="1337900">
                  <a:extLst>
                    <a:ext uri="{9D8B030D-6E8A-4147-A177-3AD203B41FA5}">
                      <a16:colId xmlns:a16="http://schemas.microsoft.com/office/drawing/2014/main" val="642614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 sz="18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VSM</a:t>
                      </a:r>
                      <a:r>
                        <a:rPr lang="en-GB" sz="1800" b="0" i="0" u="none" strike="noStrike" kern="1200" cap="none" spc="0" normalizeH="0" baseline="-25000" dirty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GO</a:t>
                      </a:r>
                      <a:endParaRPr lang="en-DE" sz="1800" b="0" i="0" u="none" strike="noStrike" kern="1200" cap="none" spc="0" normalizeH="0" baseline="-25000" dirty="0">
                        <a:solidFill>
                          <a:schemeClr val="tx1">
                            <a:lumMod val="100000"/>
                          </a:schemeClr>
                        </a:solidFill>
                        <a:latin typeface="Arial" panose="020B0604020202020204" pitchFamily="34" charset="0"/>
                        <a:ea typeface="+mn-ea"/>
                        <a:sym typeface="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8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.27</a:t>
                      </a: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8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.34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201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9A2E25-BC55-E340-0718-E67FCD7F1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792602"/>
              </p:ext>
            </p:extLst>
          </p:nvPr>
        </p:nvGraphicFramePr>
        <p:xfrm>
          <a:off x="6672064" y="2376806"/>
          <a:ext cx="471997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5894">
                  <a:extLst>
                    <a:ext uri="{9D8B030D-6E8A-4147-A177-3AD203B41FA5}">
                      <a16:colId xmlns:a16="http://schemas.microsoft.com/office/drawing/2014/main" val="347381480"/>
                    </a:ext>
                  </a:extLst>
                </a:gridCol>
                <a:gridCol w="1186180">
                  <a:extLst>
                    <a:ext uri="{9D8B030D-6E8A-4147-A177-3AD203B41FA5}">
                      <a16:colId xmlns:a16="http://schemas.microsoft.com/office/drawing/2014/main" val="878290796"/>
                    </a:ext>
                  </a:extLst>
                </a:gridCol>
                <a:gridCol w="1337900">
                  <a:extLst>
                    <a:ext uri="{9D8B030D-6E8A-4147-A177-3AD203B41FA5}">
                      <a16:colId xmlns:a16="http://schemas.microsoft.com/office/drawing/2014/main" val="1582097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 sz="18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LSI</a:t>
                      </a:r>
                      <a:r>
                        <a:rPr lang="en-GB" sz="1800" b="0" i="0" u="none" strike="noStrike" kern="1200" cap="none" spc="0" normalizeH="0" baseline="-25000" dirty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GO</a:t>
                      </a:r>
                      <a:endParaRPr lang="en-DE" sz="1800" b="0" i="0" u="none" strike="noStrike" kern="1200" cap="none" spc="0" normalizeH="0" baseline="-25000" dirty="0">
                        <a:solidFill>
                          <a:schemeClr val="tx1">
                            <a:lumMod val="100000"/>
                          </a:schemeClr>
                        </a:solidFill>
                        <a:latin typeface="Arial" panose="020B0604020202020204" pitchFamily="34" charset="0"/>
                        <a:ea typeface="+mn-ea"/>
                        <a:sym typeface="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8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.23</a:t>
                      </a: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8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.33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071914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719C541-55E1-27C0-BFDD-E05BEC76B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51446"/>
              </p:ext>
            </p:extLst>
          </p:nvPr>
        </p:nvGraphicFramePr>
        <p:xfrm>
          <a:off x="6672064" y="2747646"/>
          <a:ext cx="471997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5894">
                  <a:extLst>
                    <a:ext uri="{9D8B030D-6E8A-4147-A177-3AD203B41FA5}">
                      <a16:colId xmlns:a16="http://schemas.microsoft.com/office/drawing/2014/main" val="135123504"/>
                    </a:ext>
                  </a:extLst>
                </a:gridCol>
                <a:gridCol w="1186180">
                  <a:extLst>
                    <a:ext uri="{9D8B030D-6E8A-4147-A177-3AD203B41FA5}">
                      <a16:colId xmlns:a16="http://schemas.microsoft.com/office/drawing/2014/main" val="2276578380"/>
                    </a:ext>
                  </a:extLst>
                </a:gridCol>
                <a:gridCol w="1337900">
                  <a:extLst>
                    <a:ext uri="{9D8B030D-6E8A-4147-A177-3AD203B41FA5}">
                      <a16:colId xmlns:a16="http://schemas.microsoft.com/office/drawing/2014/main" val="3452886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 sz="1800" b="0" i="0" u="none" strike="noStrike" kern="1200" cap="none" spc="0" normalizeH="0" baseline="0" dirty="0" err="1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Embeddings</a:t>
                      </a:r>
                      <a:r>
                        <a:rPr lang="en-GB" sz="1800" b="0" i="0" u="none" strike="noStrike" kern="1200" cap="none" spc="0" normalizeH="0" baseline="-25000" dirty="0" err="1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GO</a:t>
                      </a:r>
                      <a:endParaRPr lang="en-DE" sz="1800" b="0" i="0" u="none" strike="noStrike" kern="1200" cap="none" spc="0" normalizeH="0" baseline="-25000" dirty="0">
                        <a:solidFill>
                          <a:schemeClr val="tx1">
                            <a:lumMod val="100000"/>
                          </a:schemeClr>
                        </a:solidFill>
                        <a:latin typeface="Arial" panose="020B0604020202020204" pitchFamily="34" charset="0"/>
                        <a:ea typeface="+mn-ea"/>
                        <a:sym typeface="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8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.40</a:t>
                      </a: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800" b="0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.50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93772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4F32489-FE1F-3C85-BE6F-9BBB8CB39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852717"/>
              </p:ext>
            </p:extLst>
          </p:nvPr>
        </p:nvGraphicFramePr>
        <p:xfrm>
          <a:off x="6672064" y="3118486"/>
          <a:ext cx="471997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5894">
                  <a:extLst>
                    <a:ext uri="{9D8B030D-6E8A-4147-A177-3AD203B41FA5}">
                      <a16:colId xmlns:a16="http://schemas.microsoft.com/office/drawing/2014/main" val="3294615551"/>
                    </a:ext>
                  </a:extLst>
                </a:gridCol>
                <a:gridCol w="1186180">
                  <a:extLst>
                    <a:ext uri="{9D8B030D-6E8A-4147-A177-3AD203B41FA5}">
                      <a16:colId xmlns:a16="http://schemas.microsoft.com/office/drawing/2014/main" val="4294367313"/>
                    </a:ext>
                  </a:extLst>
                </a:gridCol>
                <a:gridCol w="1337900">
                  <a:extLst>
                    <a:ext uri="{9D8B030D-6E8A-4147-A177-3AD203B41FA5}">
                      <a16:colId xmlns:a16="http://schemas.microsoft.com/office/drawing/2014/main" val="1180464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 sz="1800" b="0" i="0" u="none" strike="noStrike" kern="1200" cap="none" spc="0" normalizeH="0" baseline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LiSSA (GPT-4o)</a:t>
                      </a:r>
                      <a:endParaRPr lang="en-DE" sz="1800" b="0" i="0" u="none" strike="noStrike" kern="1200" cap="none" spc="0" normalizeH="0" baseline="0">
                        <a:solidFill>
                          <a:schemeClr val="tx1">
                            <a:lumMod val="100000"/>
                          </a:schemeClr>
                        </a:solidFill>
                        <a:latin typeface="Arial" panose="020B0604020202020204" pitchFamily="34" charset="0"/>
                        <a:ea typeface="+mn-ea"/>
                        <a:sym typeface="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800" b="1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.50</a:t>
                      </a: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800" b="1" i="0" u="none" strike="noStrike" kern="1200" cap="none" spc="0" normalizeH="0" baseline="0" dirty="0">
                          <a:solidFill>
                            <a:schemeClr val="tx1">
                              <a:lumMod val="100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.51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06956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16B231D-43F2-B77B-371C-CEB465BFD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811330"/>
              </p:ext>
            </p:extLst>
          </p:nvPr>
        </p:nvGraphicFramePr>
        <p:xfrm>
          <a:off x="6672064" y="3489326"/>
          <a:ext cx="471997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5894">
                  <a:extLst>
                    <a:ext uri="{9D8B030D-6E8A-4147-A177-3AD203B41FA5}">
                      <a16:colId xmlns:a16="http://schemas.microsoft.com/office/drawing/2014/main" val="1660186307"/>
                    </a:ext>
                  </a:extLst>
                </a:gridCol>
                <a:gridCol w="1186180">
                  <a:extLst>
                    <a:ext uri="{9D8B030D-6E8A-4147-A177-3AD203B41FA5}">
                      <a16:colId xmlns:a16="http://schemas.microsoft.com/office/drawing/2014/main" val="855629053"/>
                    </a:ext>
                  </a:extLst>
                </a:gridCol>
                <a:gridCol w="1337900">
                  <a:extLst>
                    <a:ext uri="{9D8B030D-6E8A-4147-A177-3AD203B41FA5}">
                      <a16:colId xmlns:a16="http://schemas.microsoft.com/office/drawing/2014/main" val="2669812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 sz="1800" b="0" i="0" u="none" strike="noStrike" kern="1200" cap="none" spc="0" normalizeH="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Majority Voting</a:t>
                      </a:r>
                      <a:endParaRPr lang="en-DE" sz="1800" b="0" i="0" u="none" strike="noStrike" kern="1200" cap="none" spc="0" normalizeH="0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+mn-ea"/>
                        <a:sym typeface="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800" b="0" i="0" u="none" strike="noStrike" kern="1200" cap="none" spc="0" normalizeH="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.18</a:t>
                      </a: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800" b="0" i="0" u="none" strike="noStrike" kern="1200" cap="none" spc="0" normalizeH="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.34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8657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A2975E7-384F-2E76-941E-B70CBB1E1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173567"/>
              </p:ext>
            </p:extLst>
          </p:nvPr>
        </p:nvGraphicFramePr>
        <p:xfrm>
          <a:off x="6672064" y="3860166"/>
          <a:ext cx="471997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5894">
                  <a:extLst>
                    <a:ext uri="{9D8B030D-6E8A-4147-A177-3AD203B41FA5}">
                      <a16:colId xmlns:a16="http://schemas.microsoft.com/office/drawing/2014/main" val="3222087660"/>
                    </a:ext>
                  </a:extLst>
                </a:gridCol>
                <a:gridCol w="1186180">
                  <a:extLst>
                    <a:ext uri="{9D8B030D-6E8A-4147-A177-3AD203B41FA5}">
                      <a16:colId xmlns:a16="http://schemas.microsoft.com/office/drawing/2014/main" val="369873086"/>
                    </a:ext>
                  </a:extLst>
                </a:gridCol>
                <a:gridCol w="1337900">
                  <a:extLst>
                    <a:ext uri="{9D8B030D-6E8A-4147-A177-3AD203B41FA5}">
                      <a16:colId xmlns:a16="http://schemas.microsoft.com/office/drawing/2014/main" val="1344786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 sz="1800" b="0" i="0" u="none" strike="noStrike" kern="1200" cap="none" spc="0" normalizeH="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Chaining</a:t>
                      </a:r>
                      <a:endParaRPr lang="en-DE" sz="1800" b="0" i="0" u="none" strike="noStrike" kern="1200" cap="none" spc="0" normalizeH="0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+mn-ea"/>
                        <a:sym typeface="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800" b="0" i="0" u="none" strike="noStrike" kern="1200" cap="none" spc="0" normalizeH="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.28</a:t>
                      </a: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800" b="0" i="0" u="none" strike="noStrike" kern="1200" cap="none" spc="0" normalizeH="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.45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00227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9C5A58F-AAC6-F908-4CE3-B63AF54AF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738790"/>
              </p:ext>
            </p:extLst>
          </p:nvPr>
        </p:nvGraphicFramePr>
        <p:xfrm>
          <a:off x="6672064" y="4231006"/>
          <a:ext cx="471997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5894">
                  <a:extLst>
                    <a:ext uri="{9D8B030D-6E8A-4147-A177-3AD203B41FA5}">
                      <a16:colId xmlns:a16="http://schemas.microsoft.com/office/drawing/2014/main" val="764378875"/>
                    </a:ext>
                  </a:extLst>
                </a:gridCol>
                <a:gridCol w="1186180">
                  <a:extLst>
                    <a:ext uri="{9D8B030D-6E8A-4147-A177-3AD203B41FA5}">
                      <a16:colId xmlns:a16="http://schemas.microsoft.com/office/drawing/2014/main" val="429666903"/>
                    </a:ext>
                  </a:extLst>
                </a:gridCol>
                <a:gridCol w="1337900">
                  <a:extLst>
                    <a:ext uri="{9D8B030D-6E8A-4147-A177-3AD203B41FA5}">
                      <a16:colId xmlns:a16="http://schemas.microsoft.com/office/drawing/2014/main" val="3700790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GB" sz="1800" b="0" i="0" u="none" strike="noStrike" kern="1200" cap="none" spc="0" normalizeH="0" baseline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Chaining + GPT-4o</a:t>
                      </a:r>
                      <a:endParaRPr lang="en-DE" sz="1800" b="0" i="0" u="none" strike="noStrike" kern="1200" cap="none" spc="0" normalizeH="0" baseline="0">
                        <a:solidFill>
                          <a:schemeClr val="accent1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+mn-ea"/>
                        <a:sym typeface="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800" b="0" i="0" u="none" strike="noStrike" kern="1200" cap="none" spc="0" normalizeH="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.34</a:t>
                      </a: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DE" sz="1800" b="0" i="0" u="none" strike="noStrike" kern="1200" cap="none" spc="0" normalizeH="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sym typeface=""/>
                        </a:rPr>
                        <a:t>.50</a:t>
                      </a: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56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8755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C3655-8207-5C22-F369-B06B2419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7294E-04AF-3A10-6D95-032BBD46FE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4" y="1592263"/>
            <a:ext cx="8439243" cy="4684711"/>
          </a:xfrm>
        </p:spPr>
        <p:txBody>
          <a:bodyPr/>
          <a:lstStyle/>
          <a:p>
            <a:pPr lvl="1"/>
            <a:r>
              <a:rPr lang="en-DE" sz="1800" dirty="0"/>
              <a:t>Problem: “guessing” </a:t>
            </a:r>
            <a:r>
              <a:rPr lang="en-DE" sz="1800" b="1" dirty="0">
                <a:solidFill>
                  <a:srgbClr val="A3107C"/>
                </a:solidFill>
              </a:rPr>
              <a:t>thresholds</a:t>
            </a:r>
            <a:r>
              <a:rPr lang="en-DE" sz="1800" dirty="0"/>
              <a:t> and good “</a:t>
            </a:r>
            <a:r>
              <a:rPr lang="en-DE" sz="1800" b="1" dirty="0">
                <a:solidFill>
                  <a:srgbClr val="DF9B1B"/>
                </a:solidFill>
              </a:rPr>
              <a:t>k</a:t>
            </a:r>
            <a:r>
              <a:rPr lang="en-DE" sz="1800" dirty="0"/>
              <a:t>”s for IR is hard / project-dependent</a:t>
            </a:r>
          </a:p>
          <a:p>
            <a:pPr lvl="1"/>
            <a:endParaRPr lang="en-DE" sz="1800" dirty="0"/>
          </a:p>
          <a:p>
            <a:pPr lvl="1"/>
            <a:r>
              <a:rPr lang="en-DE" sz="1800" dirty="0"/>
              <a:t>Approach: Use small LLMs to reduce search space while maintaining recall</a:t>
            </a:r>
          </a:p>
          <a:p>
            <a:pPr marL="0" lvl="1" indent="0">
              <a:buNone/>
            </a:pPr>
            <a:endParaRPr lang="en-DE" sz="1800" dirty="0"/>
          </a:p>
          <a:p>
            <a:pPr lvl="1"/>
            <a:r>
              <a:rPr lang="en-DE" sz="1800" dirty="0"/>
              <a:t>Results: Ensembles of small LLMs …</a:t>
            </a:r>
          </a:p>
          <a:p>
            <a:pPr lvl="3"/>
            <a:r>
              <a:rPr lang="en-DE" sz="1800" dirty="0"/>
              <a:t>can filter non-linked candidate pairs</a:t>
            </a:r>
          </a:p>
          <a:p>
            <a:pPr lvl="3"/>
            <a:r>
              <a:rPr lang="en-GB" sz="1800" dirty="0"/>
              <a:t>can outperform classical methods like VSM / LSI</a:t>
            </a:r>
          </a:p>
          <a:p>
            <a:pPr lvl="3"/>
            <a:r>
              <a:rPr lang="en-GB" sz="1800" dirty="0"/>
              <a:t>do not outperform embedding-based top-k approaches</a:t>
            </a:r>
          </a:p>
          <a:p>
            <a:pPr lvl="3"/>
            <a:r>
              <a:rPr lang="en-GB" sz="1800" dirty="0"/>
              <a:t>have higher computational costs, but no thresholds</a:t>
            </a:r>
            <a:br>
              <a:rPr lang="en-GB" sz="1800" dirty="0"/>
            </a:br>
            <a:r>
              <a:rPr lang="en-GB" sz="1800" dirty="0"/>
              <a:t>→ trade-off decisions</a:t>
            </a:r>
          </a:p>
          <a:p>
            <a:pPr lvl="1" indent="0">
              <a:buNone/>
            </a:pPr>
            <a:endParaRPr lang="en-DE" sz="1800" dirty="0"/>
          </a:p>
          <a:p>
            <a:endParaRPr lang="en-DE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69414-DEEB-274B-A053-F3073AC1BCB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286AFDF-7FAA-8E47-9D47-E02EE4606254}" type="datetime3">
              <a:rPr lang="de-DE" smtClean="0"/>
              <a:t>01/09/2025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7E0EF-C46E-448F-0DB7-36F767A2FB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Dominik Fuchß et al. – Beyond Retrieval: A Study of Using LLM Ensembles for Candidate Filtering in Requirements Traceability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E5378-F5E5-CF29-C265-40A3A4A1980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A7B16D7-81CC-F21E-A49C-79B3CD16286F}"/>
              </a:ext>
            </a:extLst>
          </p:cNvPr>
          <p:cNvGrpSpPr/>
          <p:nvPr/>
        </p:nvGrpSpPr>
        <p:grpSpPr>
          <a:xfrm>
            <a:off x="6767267" y="3878386"/>
            <a:ext cx="2158382" cy="2415618"/>
            <a:chOff x="6152526" y="4186546"/>
            <a:chExt cx="2158382" cy="241561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242F78D-9E45-CC93-0221-B8F9CD1617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2526" y="4186546"/>
              <a:ext cx="2158382" cy="2158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B4889E-5598-B102-4392-0CB7B11C15BE}"/>
                </a:ext>
              </a:extLst>
            </p:cNvPr>
            <p:cNvSpPr txBox="1"/>
            <p:nvPr/>
          </p:nvSpPr>
          <p:spPr bwMode="gray">
            <a:xfrm>
              <a:off x="6522426" y="6098108"/>
              <a:ext cx="1512168" cy="5040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l" defTabSz="914347">
                <a:lnSpc>
                  <a:spcPct val="11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GB" sz="1400" dirty="0" err="1"/>
                <a:t>ardoco.de</a:t>
              </a:r>
              <a:r>
                <a:rPr lang="en-GB" sz="1400" dirty="0"/>
                <a:t>/c/aire25</a:t>
              </a:r>
              <a:endParaRPr lang="en-DE" sz="1400" dirty="0" err="1"/>
            </a:p>
          </p:txBody>
        </p:sp>
      </p:grpSp>
      <p:pic>
        <p:nvPicPr>
          <p:cNvPr id="9" name="Inhaltsplatzhalter 22" descr="Ein Bild, das Eule, Clipart, Vogel, Cartoon enthält.">
            <a:extLst>
              <a:ext uri="{FF2B5EF4-FFF2-40B4-BE49-F238E27FC236}">
                <a16:creationId xmlns:a16="http://schemas.microsoft.com/office/drawing/2014/main" id="{BDA2B78D-5B43-85A2-FAE6-5EFB2656B2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179" y="2544380"/>
            <a:ext cx="1296144" cy="16201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1FEFFC-3D42-E646-8CD3-FB13697B2B63}"/>
              </a:ext>
            </a:extLst>
          </p:cNvPr>
          <p:cNvSpPr txBox="1"/>
          <p:nvPr/>
        </p:nvSpPr>
        <p:spPr bwMode="gray">
          <a:xfrm>
            <a:off x="7942234" y="369964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0000" indent="-180000" algn="l" defTabSz="914347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</a:pPr>
            <a:endParaRPr lang="en-DE" sz="1400" dirty="0" err="1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7908FDA9-BF23-ACB3-BE1B-73183D19F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034336"/>
              </p:ext>
            </p:extLst>
          </p:nvPr>
        </p:nvGraphicFramePr>
        <p:xfrm>
          <a:off x="9074643" y="4566163"/>
          <a:ext cx="2470206" cy="1463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2925847214"/>
                    </a:ext>
                  </a:extLst>
                </a:gridCol>
                <a:gridCol w="1182426">
                  <a:extLst>
                    <a:ext uri="{9D8B030D-6E8A-4147-A177-3AD203B41FA5}">
                      <a16:colId xmlns:a16="http://schemas.microsoft.com/office/drawing/2014/main" val="74040244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DE" sz="1800" b="0" dirty="0"/>
                        <a:t>Low-Level</a:t>
                      </a:r>
                      <a:endParaRPr lang="en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800" b="0" dirty="0"/>
                        <a:t>Similarity</a:t>
                      </a:r>
                      <a:endParaRPr lang="en-DE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8499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DE" sz="1800" dirty="0"/>
                        <a:t>LLR3: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DE" sz="1800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59629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DE" sz="1800" dirty="0"/>
                        <a:t>LLR1: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DE" sz="1800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9318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DE" sz="1800" dirty="0"/>
                        <a:t>LLR2: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DE" sz="1800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657385"/>
                  </a:ext>
                </a:extLst>
              </a:tr>
            </a:tbl>
          </a:graphicData>
        </a:graphic>
      </p:graphicFrame>
      <p:grpSp>
        <p:nvGrpSpPr>
          <p:cNvPr id="28" name="Group 27">
            <a:extLst>
              <a:ext uri="{FF2B5EF4-FFF2-40B4-BE49-F238E27FC236}">
                <a16:creationId xmlns:a16="http://schemas.microsoft.com/office/drawing/2014/main" id="{03030350-1340-D6B7-BCAF-70C5B1F2C61B}"/>
              </a:ext>
            </a:extLst>
          </p:cNvPr>
          <p:cNvGrpSpPr/>
          <p:nvPr/>
        </p:nvGrpSpPr>
        <p:grpSpPr>
          <a:xfrm>
            <a:off x="9076377" y="422126"/>
            <a:ext cx="708320" cy="880807"/>
            <a:chOff x="3059641" y="3542576"/>
            <a:chExt cx="708320" cy="880807"/>
          </a:xfrm>
        </p:grpSpPr>
        <p:sp>
          <p:nvSpPr>
            <p:cNvPr id="29" name="Freeform: Shape 73">
              <a:extLst>
                <a:ext uri="{FF2B5EF4-FFF2-40B4-BE49-F238E27FC236}">
                  <a16:creationId xmlns:a16="http://schemas.microsoft.com/office/drawing/2014/main" id="{E5C7C3F5-84B2-6C5C-9C7F-9E62A848530A}"/>
                </a:ext>
              </a:extLst>
            </p:cNvPr>
            <p:cNvSpPr/>
            <p:nvPr/>
          </p:nvSpPr>
          <p:spPr>
            <a:xfrm>
              <a:off x="3195233" y="3543528"/>
              <a:ext cx="572645" cy="756576"/>
            </a:xfrm>
            <a:custGeom>
              <a:avLst/>
              <a:gdLst>
                <a:gd name="connsiteX0" fmla="*/ 22034 w 1434233"/>
                <a:gd name="connsiteY0" fmla="*/ 0 h 1894901"/>
                <a:gd name="connsiteX1" fmla="*/ 484743 w 1434233"/>
                <a:gd name="connsiteY1" fmla="*/ 11016 h 1894901"/>
                <a:gd name="connsiteX2" fmla="*/ 1013552 w 1434233"/>
                <a:gd name="connsiteY2" fmla="*/ 33050 h 1894901"/>
                <a:gd name="connsiteX3" fmla="*/ 1222873 w 1434233"/>
                <a:gd name="connsiteY3" fmla="*/ 77118 h 1894901"/>
                <a:gd name="connsiteX4" fmla="*/ 1299991 w 1434233"/>
                <a:gd name="connsiteY4" fmla="*/ 88134 h 1894901"/>
                <a:gd name="connsiteX5" fmla="*/ 1333041 w 1434233"/>
                <a:gd name="connsiteY5" fmla="*/ 99151 h 1894901"/>
                <a:gd name="connsiteX6" fmla="*/ 1344058 w 1434233"/>
                <a:gd name="connsiteY6" fmla="*/ 132202 h 1894901"/>
                <a:gd name="connsiteX7" fmla="*/ 1366092 w 1434233"/>
                <a:gd name="connsiteY7" fmla="*/ 165253 h 1894901"/>
                <a:gd name="connsiteX8" fmla="*/ 1377109 w 1434233"/>
                <a:gd name="connsiteY8" fmla="*/ 198303 h 1894901"/>
                <a:gd name="connsiteX9" fmla="*/ 1410159 w 1434233"/>
                <a:gd name="connsiteY9" fmla="*/ 220337 h 1894901"/>
                <a:gd name="connsiteX10" fmla="*/ 1421176 w 1434233"/>
                <a:gd name="connsiteY10" fmla="*/ 892366 h 1894901"/>
                <a:gd name="connsiteX11" fmla="*/ 1421176 w 1434233"/>
                <a:gd name="connsiteY11" fmla="*/ 1520327 h 1894901"/>
                <a:gd name="connsiteX12" fmla="*/ 1410159 w 1434233"/>
                <a:gd name="connsiteY12" fmla="*/ 1586428 h 1894901"/>
                <a:gd name="connsiteX13" fmla="*/ 1388126 w 1434233"/>
                <a:gd name="connsiteY13" fmla="*/ 1784732 h 1894901"/>
                <a:gd name="connsiteX14" fmla="*/ 1322024 w 1434233"/>
                <a:gd name="connsiteY14" fmla="*/ 1806766 h 1894901"/>
                <a:gd name="connsiteX15" fmla="*/ 1288974 w 1434233"/>
                <a:gd name="connsiteY15" fmla="*/ 1817783 h 1894901"/>
                <a:gd name="connsiteX16" fmla="*/ 1211856 w 1434233"/>
                <a:gd name="connsiteY16" fmla="*/ 1839816 h 1894901"/>
                <a:gd name="connsiteX17" fmla="*/ 1145755 w 1434233"/>
                <a:gd name="connsiteY17" fmla="*/ 1850833 h 1894901"/>
                <a:gd name="connsiteX18" fmla="*/ 1079653 w 1434233"/>
                <a:gd name="connsiteY18" fmla="*/ 1872867 h 1894901"/>
                <a:gd name="connsiteX19" fmla="*/ 1002535 w 1434233"/>
                <a:gd name="connsiteY19" fmla="*/ 1894901 h 1894901"/>
                <a:gd name="connsiteX20" fmla="*/ 242371 w 1434233"/>
                <a:gd name="connsiteY20" fmla="*/ 1872867 h 1894901"/>
                <a:gd name="connsiteX21" fmla="*/ 198304 w 1434233"/>
                <a:gd name="connsiteY21" fmla="*/ 1861850 h 1894901"/>
                <a:gd name="connsiteX22" fmla="*/ 143220 w 1434233"/>
                <a:gd name="connsiteY22" fmla="*/ 1850833 h 1894901"/>
                <a:gd name="connsiteX23" fmla="*/ 110169 w 1434233"/>
                <a:gd name="connsiteY23" fmla="*/ 1839816 h 1894901"/>
                <a:gd name="connsiteX24" fmla="*/ 66102 w 1434233"/>
                <a:gd name="connsiteY24" fmla="*/ 1828800 h 1894901"/>
                <a:gd name="connsiteX25" fmla="*/ 33051 w 1434233"/>
                <a:gd name="connsiteY25" fmla="*/ 1795749 h 1894901"/>
                <a:gd name="connsiteX26" fmla="*/ 11017 w 1434233"/>
                <a:gd name="connsiteY26" fmla="*/ 1729648 h 1894901"/>
                <a:gd name="connsiteX27" fmla="*/ 0 w 1434233"/>
                <a:gd name="connsiteY27" fmla="*/ 1156771 h 1894901"/>
                <a:gd name="connsiteX28" fmla="*/ 11017 w 1434233"/>
                <a:gd name="connsiteY28" fmla="*/ 528809 h 1894901"/>
                <a:gd name="connsiteX29" fmla="*/ 33051 w 1434233"/>
                <a:gd name="connsiteY29" fmla="*/ 330506 h 1894901"/>
                <a:gd name="connsiteX30" fmla="*/ 44068 w 1434233"/>
                <a:gd name="connsiteY30" fmla="*/ 143219 h 1894901"/>
                <a:gd name="connsiteX31" fmla="*/ 55085 w 1434233"/>
                <a:gd name="connsiteY31" fmla="*/ 33050 h 1894901"/>
                <a:gd name="connsiteX32" fmla="*/ 110169 w 1434233"/>
                <a:gd name="connsiteY32" fmla="*/ 22033 h 1894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434233" h="1894901">
                  <a:moveTo>
                    <a:pt x="22034" y="0"/>
                  </a:moveTo>
                  <a:lnTo>
                    <a:pt x="484743" y="11016"/>
                  </a:lnTo>
                  <a:cubicBezTo>
                    <a:pt x="602359" y="13994"/>
                    <a:pt x="855643" y="12453"/>
                    <a:pt x="1013552" y="33050"/>
                  </a:cubicBezTo>
                  <a:cubicBezTo>
                    <a:pt x="1274558" y="67095"/>
                    <a:pt x="1041501" y="38253"/>
                    <a:pt x="1222873" y="77118"/>
                  </a:cubicBezTo>
                  <a:cubicBezTo>
                    <a:pt x="1248264" y="82559"/>
                    <a:pt x="1274285" y="84462"/>
                    <a:pt x="1299991" y="88134"/>
                  </a:cubicBezTo>
                  <a:cubicBezTo>
                    <a:pt x="1311008" y="91806"/>
                    <a:pt x="1324830" y="90940"/>
                    <a:pt x="1333041" y="99151"/>
                  </a:cubicBezTo>
                  <a:cubicBezTo>
                    <a:pt x="1341252" y="107363"/>
                    <a:pt x="1338865" y="121815"/>
                    <a:pt x="1344058" y="132202"/>
                  </a:cubicBezTo>
                  <a:cubicBezTo>
                    <a:pt x="1349979" y="144045"/>
                    <a:pt x="1360170" y="153410"/>
                    <a:pt x="1366092" y="165253"/>
                  </a:cubicBezTo>
                  <a:cubicBezTo>
                    <a:pt x="1371285" y="175640"/>
                    <a:pt x="1369855" y="189235"/>
                    <a:pt x="1377109" y="198303"/>
                  </a:cubicBezTo>
                  <a:cubicBezTo>
                    <a:pt x="1385380" y="208642"/>
                    <a:pt x="1399142" y="212992"/>
                    <a:pt x="1410159" y="220337"/>
                  </a:cubicBezTo>
                  <a:cubicBezTo>
                    <a:pt x="1413831" y="444347"/>
                    <a:pt x="1415843" y="668390"/>
                    <a:pt x="1421176" y="892366"/>
                  </a:cubicBezTo>
                  <a:cubicBezTo>
                    <a:pt x="1430516" y="1284656"/>
                    <a:pt x="1445173" y="1040403"/>
                    <a:pt x="1421176" y="1520327"/>
                  </a:cubicBezTo>
                  <a:cubicBezTo>
                    <a:pt x="1420060" y="1542637"/>
                    <a:pt x="1412930" y="1564263"/>
                    <a:pt x="1410159" y="1586428"/>
                  </a:cubicBezTo>
                  <a:cubicBezTo>
                    <a:pt x="1401910" y="1652423"/>
                    <a:pt x="1412826" y="1722981"/>
                    <a:pt x="1388126" y="1784732"/>
                  </a:cubicBezTo>
                  <a:cubicBezTo>
                    <a:pt x="1379500" y="1806297"/>
                    <a:pt x="1344058" y="1799421"/>
                    <a:pt x="1322024" y="1806766"/>
                  </a:cubicBezTo>
                  <a:lnTo>
                    <a:pt x="1288974" y="1817783"/>
                  </a:lnTo>
                  <a:cubicBezTo>
                    <a:pt x="1257471" y="1828284"/>
                    <a:pt x="1246443" y="1832899"/>
                    <a:pt x="1211856" y="1839816"/>
                  </a:cubicBezTo>
                  <a:cubicBezTo>
                    <a:pt x="1189952" y="1844197"/>
                    <a:pt x="1167426" y="1845415"/>
                    <a:pt x="1145755" y="1850833"/>
                  </a:cubicBezTo>
                  <a:cubicBezTo>
                    <a:pt x="1123223" y="1856466"/>
                    <a:pt x="1102185" y="1867234"/>
                    <a:pt x="1079653" y="1872867"/>
                  </a:cubicBezTo>
                  <a:cubicBezTo>
                    <a:pt x="1024320" y="1886701"/>
                    <a:pt x="1049950" y="1879096"/>
                    <a:pt x="1002535" y="1894901"/>
                  </a:cubicBezTo>
                  <a:lnTo>
                    <a:pt x="242371" y="1872867"/>
                  </a:lnTo>
                  <a:cubicBezTo>
                    <a:pt x="227258" y="1871951"/>
                    <a:pt x="213085" y="1865135"/>
                    <a:pt x="198304" y="1861850"/>
                  </a:cubicBezTo>
                  <a:cubicBezTo>
                    <a:pt x="180025" y="1857788"/>
                    <a:pt x="161386" y="1855375"/>
                    <a:pt x="143220" y="1850833"/>
                  </a:cubicBezTo>
                  <a:cubicBezTo>
                    <a:pt x="131954" y="1848016"/>
                    <a:pt x="121335" y="1843006"/>
                    <a:pt x="110169" y="1839816"/>
                  </a:cubicBezTo>
                  <a:cubicBezTo>
                    <a:pt x="95611" y="1835657"/>
                    <a:pt x="80791" y="1832472"/>
                    <a:pt x="66102" y="1828800"/>
                  </a:cubicBezTo>
                  <a:cubicBezTo>
                    <a:pt x="55085" y="1817783"/>
                    <a:pt x="40618" y="1809369"/>
                    <a:pt x="33051" y="1795749"/>
                  </a:cubicBezTo>
                  <a:cubicBezTo>
                    <a:pt x="21772" y="1775446"/>
                    <a:pt x="11017" y="1729648"/>
                    <a:pt x="11017" y="1729648"/>
                  </a:cubicBezTo>
                  <a:cubicBezTo>
                    <a:pt x="7345" y="1538689"/>
                    <a:pt x="0" y="1347765"/>
                    <a:pt x="0" y="1156771"/>
                  </a:cubicBezTo>
                  <a:cubicBezTo>
                    <a:pt x="0" y="947418"/>
                    <a:pt x="4951" y="738074"/>
                    <a:pt x="11017" y="528809"/>
                  </a:cubicBezTo>
                  <a:cubicBezTo>
                    <a:pt x="13727" y="435319"/>
                    <a:pt x="19898" y="409426"/>
                    <a:pt x="33051" y="330506"/>
                  </a:cubicBezTo>
                  <a:cubicBezTo>
                    <a:pt x="36723" y="268077"/>
                    <a:pt x="39448" y="205585"/>
                    <a:pt x="44068" y="143219"/>
                  </a:cubicBezTo>
                  <a:cubicBezTo>
                    <a:pt x="46794" y="106414"/>
                    <a:pt x="37412" y="65450"/>
                    <a:pt x="55085" y="33050"/>
                  </a:cubicBezTo>
                  <a:cubicBezTo>
                    <a:pt x="64051" y="16611"/>
                    <a:pt x="110169" y="22033"/>
                    <a:pt x="110169" y="22033"/>
                  </a:cubicBezTo>
                </a:path>
              </a:pathLst>
            </a:cu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99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D2A753F-2ADB-26A1-DA66-EC4875A8317A}"/>
                </a:ext>
              </a:extLst>
            </p:cNvPr>
            <p:cNvGrpSpPr/>
            <p:nvPr/>
          </p:nvGrpSpPr>
          <p:grpSpPr>
            <a:xfrm>
              <a:off x="3059641" y="3542576"/>
              <a:ext cx="708320" cy="880807"/>
              <a:chOff x="1875187" y="2029403"/>
              <a:chExt cx="1774040" cy="2206047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C0CAF0C-63A9-A713-05F7-C14B5BD82662}"/>
                  </a:ext>
                </a:extLst>
              </p:cNvPr>
              <p:cNvGrpSpPr/>
              <p:nvPr/>
            </p:nvGrpSpPr>
            <p:grpSpPr>
              <a:xfrm>
                <a:off x="2199084" y="2029403"/>
                <a:ext cx="1450143" cy="1882478"/>
                <a:chOff x="3116931" y="1770077"/>
                <a:chExt cx="2248573" cy="2918947"/>
              </a:xfrm>
            </p:grpSpPr>
            <p:sp>
              <p:nvSpPr>
                <p:cNvPr id="48" name="Freeform: Shape 59">
                  <a:extLst>
                    <a:ext uri="{FF2B5EF4-FFF2-40B4-BE49-F238E27FC236}">
                      <a16:creationId xmlns:a16="http://schemas.microsoft.com/office/drawing/2014/main" id="{79B5BC65-1C9A-2331-D468-E738CA2C10F1}"/>
                    </a:ext>
                  </a:extLst>
                </p:cNvPr>
                <p:cNvSpPr/>
                <p:nvPr/>
              </p:nvSpPr>
              <p:spPr>
                <a:xfrm flipH="1">
                  <a:off x="3116931" y="1795244"/>
                  <a:ext cx="45719" cy="2816603"/>
                </a:xfrm>
                <a:custGeom>
                  <a:avLst/>
                  <a:gdLst>
                    <a:gd name="connsiteX0" fmla="*/ 41944 w 41944"/>
                    <a:gd name="connsiteY0" fmla="*/ 0 h 2432807"/>
                    <a:gd name="connsiteX1" fmla="*/ 0 w 41944"/>
                    <a:gd name="connsiteY1" fmla="*/ 2432807 h 2432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1944" h="2432807">
                      <a:moveTo>
                        <a:pt x="41944" y="0"/>
                      </a:moveTo>
                      <a:cubicBezTo>
                        <a:pt x="30759" y="962636"/>
                        <a:pt x="19574" y="1925273"/>
                        <a:pt x="0" y="2432807"/>
                      </a:cubicBezTo>
                    </a:path>
                  </a:pathLst>
                </a:cu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  <p:sp>
              <p:nvSpPr>
                <p:cNvPr id="49" name="Freeform: Shape 60">
                  <a:extLst>
                    <a:ext uri="{FF2B5EF4-FFF2-40B4-BE49-F238E27FC236}">
                      <a16:creationId xmlns:a16="http://schemas.microsoft.com/office/drawing/2014/main" id="{E50F2317-5C81-834A-7CCA-810DCC933D02}"/>
                    </a:ext>
                  </a:extLst>
                </p:cNvPr>
                <p:cNvSpPr/>
                <p:nvPr/>
              </p:nvSpPr>
              <p:spPr>
                <a:xfrm>
                  <a:off x="3196206" y="1770077"/>
                  <a:ext cx="1749525" cy="65335"/>
                </a:xfrm>
                <a:custGeom>
                  <a:avLst/>
                  <a:gdLst>
                    <a:gd name="connsiteX0" fmla="*/ 0 w 2021746"/>
                    <a:gd name="connsiteY0" fmla="*/ 0 h 75501"/>
                    <a:gd name="connsiteX1" fmla="*/ 134223 w 2021746"/>
                    <a:gd name="connsiteY1" fmla="*/ 8389 h 75501"/>
                    <a:gd name="connsiteX2" fmla="*/ 243280 w 2021746"/>
                    <a:gd name="connsiteY2" fmla="*/ 41945 h 75501"/>
                    <a:gd name="connsiteX3" fmla="*/ 755009 w 2021746"/>
                    <a:gd name="connsiteY3" fmla="*/ 75501 h 75501"/>
                    <a:gd name="connsiteX4" fmla="*/ 1057012 w 2021746"/>
                    <a:gd name="connsiteY4" fmla="*/ 67112 h 75501"/>
                    <a:gd name="connsiteX5" fmla="*/ 1233181 w 2021746"/>
                    <a:gd name="connsiteY5" fmla="*/ 50334 h 75501"/>
                    <a:gd name="connsiteX6" fmla="*/ 1359016 w 2021746"/>
                    <a:gd name="connsiteY6" fmla="*/ 33556 h 75501"/>
                    <a:gd name="connsiteX7" fmla="*/ 2021746 w 2021746"/>
                    <a:gd name="connsiteY7" fmla="*/ 25167 h 75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21746" h="75501">
                      <a:moveTo>
                        <a:pt x="0" y="0"/>
                      </a:moveTo>
                      <a:cubicBezTo>
                        <a:pt x="44741" y="2796"/>
                        <a:pt x="90047" y="772"/>
                        <a:pt x="134223" y="8389"/>
                      </a:cubicBezTo>
                      <a:cubicBezTo>
                        <a:pt x="171704" y="14851"/>
                        <a:pt x="205466" y="37857"/>
                        <a:pt x="243280" y="41945"/>
                      </a:cubicBezTo>
                      <a:cubicBezTo>
                        <a:pt x="413232" y="60318"/>
                        <a:pt x="755009" y="75501"/>
                        <a:pt x="755009" y="75501"/>
                      </a:cubicBezTo>
                      <a:lnTo>
                        <a:pt x="1057012" y="67112"/>
                      </a:lnTo>
                      <a:cubicBezTo>
                        <a:pt x="1069654" y="66574"/>
                        <a:pt x="1216482" y="52338"/>
                        <a:pt x="1233181" y="50334"/>
                      </a:cubicBezTo>
                      <a:cubicBezTo>
                        <a:pt x="1275196" y="45292"/>
                        <a:pt x="1316722" y="34935"/>
                        <a:pt x="1359016" y="33556"/>
                      </a:cubicBezTo>
                      <a:cubicBezTo>
                        <a:pt x="1579826" y="26356"/>
                        <a:pt x="1800818" y="25167"/>
                        <a:pt x="2021746" y="25167"/>
                      </a:cubicBezTo>
                    </a:path>
                  </a:pathLst>
                </a:cu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  <p:sp>
              <p:nvSpPr>
                <p:cNvPr id="50" name="Freeform: Shape 61">
                  <a:extLst>
                    <a:ext uri="{FF2B5EF4-FFF2-40B4-BE49-F238E27FC236}">
                      <a16:creationId xmlns:a16="http://schemas.microsoft.com/office/drawing/2014/main" id="{48F2DBD3-5BB0-54A1-7BDD-2A99EF3784AA}"/>
                    </a:ext>
                  </a:extLst>
                </p:cNvPr>
                <p:cNvSpPr/>
                <p:nvPr/>
              </p:nvSpPr>
              <p:spPr>
                <a:xfrm>
                  <a:off x="5025005" y="1812022"/>
                  <a:ext cx="327916" cy="293615"/>
                </a:xfrm>
                <a:custGeom>
                  <a:avLst/>
                  <a:gdLst>
                    <a:gd name="connsiteX0" fmla="*/ 0 w 327916"/>
                    <a:gd name="connsiteY0" fmla="*/ 0 h 293615"/>
                    <a:gd name="connsiteX1" fmla="*/ 226503 w 327916"/>
                    <a:gd name="connsiteY1" fmla="*/ 201336 h 293615"/>
                    <a:gd name="connsiteX2" fmla="*/ 251670 w 327916"/>
                    <a:gd name="connsiteY2" fmla="*/ 218114 h 293615"/>
                    <a:gd name="connsiteX3" fmla="*/ 268448 w 327916"/>
                    <a:gd name="connsiteY3" fmla="*/ 243281 h 293615"/>
                    <a:gd name="connsiteX4" fmla="*/ 327171 w 327916"/>
                    <a:gd name="connsiteY4" fmla="*/ 285226 h 293615"/>
                    <a:gd name="connsiteX5" fmla="*/ 327171 w 327916"/>
                    <a:gd name="connsiteY5" fmla="*/ 293615 h 293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7916" h="293615">
                      <a:moveTo>
                        <a:pt x="0" y="0"/>
                      </a:moveTo>
                      <a:cubicBezTo>
                        <a:pt x="75501" y="67112"/>
                        <a:pt x="150166" y="135177"/>
                        <a:pt x="226503" y="201336"/>
                      </a:cubicBezTo>
                      <a:cubicBezTo>
                        <a:pt x="234122" y="207939"/>
                        <a:pt x="244541" y="210985"/>
                        <a:pt x="251670" y="218114"/>
                      </a:cubicBezTo>
                      <a:cubicBezTo>
                        <a:pt x="258799" y="225243"/>
                        <a:pt x="260703" y="236826"/>
                        <a:pt x="268448" y="243281"/>
                      </a:cubicBezTo>
                      <a:cubicBezTo>
                        <a:pt x="318161" y="284708"/>
                        <a:pt x="287901" y="232865"/>
                        <a:pt x="327171" y="285226"/>
                      </a:cubicBezTo>
                      <a:cubicBezTo>
                        <a:pt x="328849" y="287463"/>
                        <a:pt x="327171" y="290819"/>
                        <a:pt x="327171" y="293615"/>
                      </a:cubicBezTo>
                    </a:path>
                  </a:pathLst>
                </a:cu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  <p:sp>
              <p:nvSpPr>
                <p:cNvPr id="51" name="Freeform: Shape 62">
                  <a:extLst>
                    <a:ext uri="{FF2B5EF4-FFF2-40B4-BE49-F238E27FC236}">
                      <a16:creationId xmlns:a16="http://schemas.microsoft.com/office/drawing/2014/main" id="{702AFF4D-FB79-A5B8-F6B7-D19E7BDB7FE5}"/>
                    </a:ext>
                  </a:extLst>
                </p:cNvPr>
                <p:cNvSpPr/>
                <p:nvPr/>
              </p:nvSpPr>
              <p:spPr>
                <a:xfrm>
                  <a:off x="5323560" y="2179040"/>
                  <a:ext cx="41944" cy="2432807"/>
                </a:xfrm>
                <a:custGeom>
                  <a:avLst/>
                  <a:gdLst>
                    <a:gd name="connsiteX0" fmla="*/ 41944 w 41944"/>
                    <a:gd name="connsiteY0" fmla="*/ 0 h 2432807"/>
                    <a:gd name="connsiteX1" fmla="*/ 0 w 41944"/>
                    <a:gd name="connsiteY1" fmla="*/ 2432807 h 2432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1944" h="2432807">
                      <a:moveTo>
                        <a:pt x="41944" y="0"/>
                      </a:moveTo>
                      <a:cubicBezTo>
                        <a:pt x="30759" y="962636"/>
                        <a:pt x="19574" y="1925273"/>
                        <a:pt x="0" y="2432807"/>
                      </a:cubicBezTo>
                    </a:path>
                  </a:pathLst>
                </a:cu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  <p:sp>
              <p:nvSpPr>
                <p:cNvPr id="52" name="Freeform: Shape 63">
                  <a:extLst>
                    <a:ext uri="{FF2B5EF4-FFF2-40B4-BE49-F238E27FC236}">
                      <a16:creationId xmlns:a16="http://schemas.microsoft.com/office/drawing/2014/main" id="{12B79BDF-E57B-5CE6-6507-A57D986C82C9}"/>
                    </a:ext>
                  </a:extLst>
                </p:cNvPr>
                <p:cNvSpPr/>
                <p:nvPr/>
              </p:nvSpPr>
              <p:spPr>
                <a:xfrm flipV="1">
                  <a:off x="3212564" y="4611847"/>
                  <a:ext cx="2061082" cy="77177"/>
                </a:xfrm>
                <a:custGeom>
                  <a:avLst/>
                  <a:gdLst>
                    <a:gd name="connsiteX0" fmla="*/ 0 w 2382473"/>
                    <a:gd name="connsiteY0" fmla="*/ 50334 h 50334"/>
                    <a:gd name="connsiteX1" fmla="*/ 453005 w 2382473"/>
                    <a:gd name="connsiteY1" fmla="*/ 41945 h 50334"/>
                    <a:gd name="connsiteX2" fmla="*/ 696286 w 2382473"/>
                    <a:gd name="connsiteY2" fmla="*/ 25167 h 50334"/>
                    <a:gd name="connsiteX3" fmla="*/ 746620 w 2382473"/>
                    <a:gd name="connsiteY3" fmla="*/ 16778 h 50334"/>
                    <a:gd name="connsiteX4" fmla="*/ 1174458 w 2382473"/>
                    <a:gd name="connsiteY4" fmla="*/ 8389 h 50334"/>
                    <a:gd name="connsiteX5" fmla="*/ 1526796 w 2382473"/>
                    <a:gd name="connsiteY5" fmla="*/ 0 h 50334"/>
                    <a:gd name="connsiteX6" fmla="*/ 1996579 w 2382473"/>
                    <a:gd name="connsiteY6" fmla="*/ 8389 h 50334"/>
                    <a:gd name="connsiteX7" fmla="*/ 2248249 w 2382473"/>
                    <a:gd name="connsiteY7" fmla="*/ 16778 h 50334"/>
                    <a:gd name="connsiteX8" fmla="*/ 2382473 w 2382473"/>
                    <a:gd name="connsiteY8" fmla="*/ 25167 h 50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82473" h="50334">
                      <a:moveTo>
                        <a:pt x="0" y="50334"/>
                      </a:moveTo>
                      <a:lnTo>
                        <a:pt x="453005" y="41945"/>
                      </a:lnTo>
                      <a:cubicBezTo>
                        <a:pt x="534238" y="39009"/>
                        <a:pt x="615297" y="32109"/>
                        <a:pt x="696286" y="25167"/>
                      </a:cubicBezTo>
                      <a:cubicBezTo>
                        <a:pt x="713233" y="23714"/>
                        <a:pt x="729621" y="17374"/>
                        <a:pt x="746620" y="16778"/>
                      </a:cubicBezTo>
                      <a:cubicBezTo>
                        <a:pt x="889172" y="11776"/>
                        <a:pt x="1031851" y="11456"/>
                        <a:pt x="1174458" y="8389"/>
                      </a:cubicBezTo>
                      <a:lnTo>
                        <a:pt x="1526796" y="0"/>
                      </a:lnTo>
                      <a:lnTo>
                        <a:pt x="1996579" y="8389"/>
                      </a:lnTo>
                      <a:cubicBezTo>
                        <a:pt x="2080493" y="10340"/>
                        <a:pt x="2164417" y="12586"/>
                        <a:pt x="2248249" y="16778"/>
                      </a:cubicBezTo>
                      <a:cubicBezTo>
                        <a:pt x="2449418" y="26836"/>
                        <a:pt x="2243985" y="25167"/>
                        <a:pt x="2382473" y="25167"/>
                      </a:cubicBezTo>
                    </a:path>
                  </a:pathLst>
                </a:cu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  <p:sp>
              <p:nvSpPr>
                <p:cNvPr id="53" name="Freeform: Shape 64">
                  <a:extLst>
                    <a:ext uri="{FF2B5EF4-FFF2-40B4-BE49-F238E27FC236}">
                      <a16:creationId xmlns:a16="http://schemas.microsoft.com/office/drawing/2014/main" id="{7B9EDCFB-24DE-4421-A944-307C52AA8B3E}"/>
                    </a:ext>
                  </a:extLst>
                </p:cNvPr>
                <p:cNvSpPr/>
                <p:nvPr/>
              </p:nvSpPr>
              <p:spPr>
                <a:xfrm>
                  <a:off x="3313651" y="2147582"/>
                  <a:ext cx="1661021" cy="75501"/>
                </a:xfrm>
                <a:custGeom>
                  <a:avLst/>
                  <a:gdLst>
                    <a:gd name="connsiteX0" fmla="*/ 0 w 1661021"/>
                    <a:gd name="connsiteY0" fmla="*/ 25167 h 75501"/>
                    <a:gd name="connsiteX1" fmla="*/ 134224 w 1661021"/>
                    <a:gd name="connsiteY1" fmla="*/ 8389 h 75501"/>
                    <a:gd name="connsiteX2" fmla="*/ 176169 w 1661021"/>
                    <a:gd name="connsiteY2" fmla="*/ 0 h 75501"/>
                    <a:gd name="connsiteX3" fmla="*/ 209725 w 1661021"/>
                    <a:gd name="connsiteY3" fmla="*/ 8389 h 75501"/>
                    <a:gd name="connsiteX4" fmla="*/ 260059 w 1661021"/>
                    <a:gd name="connsiteY4" fmla="*/ 41945 h 75501"/>
                    <a:gd name="connsiteX5" fmla="*/ 343949 w 1661021"/>
                    <a:gd name="connsiteY5" fmla="*/ 33556 h 75501"/>
                    <a:gd name="connsiteX6" fmla="*/ 385894 w 1661021"/>
                    <a:gd name="connsiteY6" fmla="*/ 25167 h 75501"/>
                    <a:gd name="connsiteX7" fmla="*/ 419450 w 1661021"/>
                    <a:gd name="connsiteY7" fmla="*/ 16778 h 75501"/>
                    <a:gd name="connsiteX8" fmla="*/ 696287 w 1661021"/>
                    <a:gd name="connsiteY8" fmla="*/ 0 h 75501"/>
                    <a:gd name="connsiteX9" fmla="*/ 872455 w 1661021"/>
                    <a:gd name="connsiteY9" fmla="*/ 8389 h 75501"/>
                    <a:gd name="connsiteX10" fmla="*/ 897622 w 1661021"/>
                    <a:gd name="connsiteY10" fmla="*/ 16778 h 75501"/>
                    <a:gd name="connsiteX11" fmla="*/ 1082180 w 1661021"/>
                    <a:gd name="connsiteY11" fmla="*/ 25167 h 75501"/>
                    <a:gd name="connsiteX12" fmla="*/ 1199626 w 1661021"/>
                    <a:gd name="connsiteY12" fmla="*/ 16778 h 75501"/>
                    <a:gd name="connsiteX13" fmla="*/ 1300294 w 1661021"/>
                    <a:gd name="connsiteY13" fmla="*/ 8389 h 75501"/>
                    <a:gd name="connsiteX14" fmla="*/ 1392573 w 1661021"/>
                    <a:gd name="connsiteY14" fmla="*/ 25167 h 75501"/>
                    <a:gd name="connsiteX15" fmla="*/ 1459685 w 1661021"/>
                    <a:gd name="connsiteY15" fmla="*/ 50334 h 75501"/>
                    <a:gd name="connsiteX16" fmla="*/ 1484852 w 1661021"/>
                    <a:gd name="connsiteY16" fmla="*/ 67112 h 75501"/>
                    <a:gd name="connsiteX17" fmla="*/ 1510019 w 1661021"/>
                    <a:gd name="connsiteY17" fmla="*/ 75501 h 75501"/>
                    <a:gd name="connsiteX18" fmla="*/ 1543575 w 1661021"/>
                    <a:gd name="connsiteY18" fmla="*/ 67112 h 75501"/>
                    <a:gd name="connsiteX19" fmla="*/ 1593909 w 1661021"/>
                    <a:gd name="connsiteY19" fmla="*/ 50334 h 75501"/>
                    <a:gd name="connsiteX20" fmla="*/ 1661021 w 1661021"/>
                    <a:gd name="connsiteY20" fmla="*/ 50334 h 75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661021" h="75501">
                      <a:moveTo>
                        <a:pt x="0" y="25167"/>
                      </a:moveTo>
                      <a:cubicBezTo>
                        <a:pt x="49166" y="19704"/>
                        <a:pt x="86344" y="16369"/>
                        <a:pt x="134224" y="8389"/>
                      </a:cubicBezTo>
                      <a:cubicBezTo>
                        <a:pt x="148289" y="6045"/>
                        <a:pt x="162187" y="2796"/>
                        <a:pt x="176169" y="0"/>
                      </a:cubicBezTo>
                      <a:cubicBezTo>
                        <a:pt x="187354" y="2796"/>
                        <a:pt x="199715" y="2669"/>
                        <a:pt x="209725" y="8389"/>
                      </a:cubicBezTo>
                      <a:cubicBezTo>
                        <a:pt x="297700" y="58661"/>
                        <a:pt x="181483" y="15753"/>
                        <a:pt x="260059" y="41945"/>
                      </a:cubicBezTo>
                      <a:cubicBezTo>
                        <a:pt x="288022" y="39149"/>
                        <a:pt x="316093" y="37270"/>
                        <a:pt x="343949" y="33556"/>
                      </a:cubicBezTo>
                      <a:cubicBezTo>
                        <a:pt x="358082" y="31672"/>
                        <a:pt x="371975" y="28260"/>
                        <a:pt x="385894" y="25167"/>
                      </a:cubicBezTo>
                      <a:cubicBezTo>
                        <a:pt x="397149" y="22666"/>
                        <a:pt x="407958" y="17710"/>
                        <a:pt x="419450" y="16778"/>
                      </a:cubicBezTo>
                      <a:cubicBezTo>
                        <a:pt x="511596" y="9307"/>
                        <a:pt x="604008" y="5593"/>
                        <a:pt x="696287" y="0"/>
                      </a:cubicBezTo>
                      <a:cubicBezTo>
                        <a:pt x="755010" y="2796"/>
                        <a:pt x="813869" y="3507"/>
                        <a:pt x="872455" y="8389"/>
                      </a:cubicBezTo>
                      <a:cubicBezTo>
                        <a:pt x="881267" y="9123"/>
                        <a:pt x="888807" y="16073"/>
                        <a:pt x="897622" y="16778"/>
                      </a:cubicBezTo>
                      <a:cubicBezTo>
                        <a:pt x="959009" y="21689"/>
                        <a:pt x="1020661" y="22371"/>
                        <a:pt x="1082180" y="25167"/>
                      </a:cubicBezTo>
                      <a:lnTo>
                        <a:pt x="1199626" y="16778"/>
                      </a:lnTo>
                      <a:cubicBezTo>
                        <a:pt x="1233199" y="14195"/>
                        <a:pt x="1266622" y="8389"/>
                        <a:pt x="1300294" y="8389"/>
                      </a:cubicBezTo>
                      <a:cubicBezTo>
                        <a:pt x="1311027" y="8389"/>
                        <a:pt x="1378935" y="22439"/>
                        <a:pt x="1392573" y="25167"/>
                      </a:cubicBezTo>
                      <a:cubicBezTo>
                        <a:pt x="1451594" y="64514"/>
                        <a:pt x="1376755" y="19235"/>
                        <a:pt x="1459685" y="50334"/>
                      </a:cubicBezTo>
                      <a:cubicBezTo>
                        <a:pt x="1469125" y="53874"/>
                        <a:pt x="1475834" y="62603"/>
                        <a:pt x="1484852" y="67112"/>
                      </a:cubicBezTo>
                      <a:cubicBezTo>
                        <a:pt x="1492761" y="71067"/>
                        <a:pt x="1501630" y="72705"/>
                        <a:pt x="1510019" y="75501"/>
                      </a:cubicBezTo>
                      <a:cubicBezTo>
                        <a:pt x="1521204" y="72705"/>
                        <a:pt x="1532532" y="70425"/>
                        <a:pt x="1543575" y="67112"/>
                      </a:cubicBezTo>
                      <a:cubicBezTo>
                        <a:pt x="1560515" y="62030"/>
                        <a:pt x="1576223" y="50334"/>
                        <a:pt x="1593909" y="50334"/>
                      </a:cubicBezTo>
                      <a:lnTo>
                        <a:pt x="1661021" y="50334"/>
                      </a:lnTo>
                    </a:path>
                  </a:pathLst>
                </a:cu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  <p:sp>
              <p:nvSpPr>
                <p:cNvPr id="54" name="Freeform: Shape 65">
                  <a:extLst>
                    <a:ext uri="{FF2B5EF4-FFF2-40B4-BE49-F238E27FC236}">
                      <a16:creationId xmlns:a16="http://schemas.microsoft.com/office/drawing/2014/main" id="{14ED2227-7E8C-4E8F-AF2F-D27F395C89D6}"/>
                    </a:ext>
                  </a:extLst>
                </p:cNvPr>
                <p:cNvSpPr/>
                <p:nvPr/>
              </p:nvSpPr>
              <p:spPr>
                <a:xfrm>
                  <a:off x="3330429" y="2313497"/>
                  <a:ext cx="864066" cy="33556"/>
                </a:xfrm>
                <a:custGeom>
                  <a:avLst/>
                  <a:gdLst>
                    <a:gd name="connsiteX0" fmla="*/ 0 w 864066"/>
                    <a:gd name="connsiteY0" fmla="*/ 0 h 33556"/>
                    <a:gd name="connsiteX1" fmla="*/ 75501 w 864066"/>
                    <a:gd name="connsiteY1" fmla="*/ 16778 h 33556"/>
                    <a:gd name="connsiteX2" fmla="*/ 125835 w 864066"/>
                    <a:gd name="connsiteY2" fmla="*/ 33556 h 33556"/>
                    <a:gd name="connsiteX3" fmla="*/ 176169 w 864066"/>
                    <a:gd name="connsiteY3" fmla="*/ 25167 h 33556"/>
                    <a:gd name="connsiteX4" fmla="*/ 201336 w 864066"/>
                    <a:gd name="connsiteY4" fmla="*/ 16778 h 33556"/>
                    <a:gd name="connsiteX5" fmla="*/ 260059 w 864066"/>
                    <a:gd name="connsiteY5" fmla="*/ 0 h 33556"/>
                    <a:gd name="connsiteX6" fmla="*/ 343949 w 864066"/>
                    <a:gd name="connsiteY6" fmla="*/ 0 h 33556"/>
                    <a:gd name="connsiteX7" fmla="*/ 419450 w 864066"/>
                    <a:gd name="connsiteY7" fmla="*/ 8389 h 33556"/>
                    <a:gd name="connsiteX8" fmla="*/ 453006 w 864066"/>
                    <a:gd name="connsiteY8" fmla="*/ 16778 h 33556"/>
                    <a:gd name="connsiteX9" fmla="*/ 528507 w 864066"/>
                    <a:gd name="connsiteY9" fmla="*/ 0 h 33556"/>
                    <a:gd name="connsiteX10" fmla="*/ 604008 w 864066"/>
                    <a:gd name="connsiteY10" fmla="*/ 16778 h 33556"/>
                    <a:gd name="connsiteX11" fmla="*/ 864066 w 864066"/>
                    <a:gd name="connsiteY11" fmla="*/ 25167 h 33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64066" h="33556">
                      <a:moveTo>
                        <a:pt x="0" y="0"/>
                      </a:moveTo>
                      <a:cubicBezTo>
                        <a:pt x="23948" y="4790"/>
                        <a:pt x="51807" y="9670"/>
                        <a:pt x="75501" y="16778"/>
                      </a:cubicBezTo>
                      <a:cubicBezTo>
                        <a:pt x="92441" y="21860"/>
                        <a:pt x="125835" y="33556"/>
                        <a:pt x="125835" y="33556"/>
                      </a:cubicBezTo>
                      <a:cubicBezTo>
                        <a:pt x="142613" y="30760"/>
                        <a:pt x="159565" y="28857"/>
                        <a:pt x="176169" y="25167"/>
                      </a:cubicBezTo>
                      <a:cubicBezTo>
                        <a:pt x="184801" y="23249"/>
                        <a:pt x="192833" y="19207"/>
                        <a:pt x="201336" y="16778"/>
                      </a:cubicBezTo>
                      <a:cubicBezTo>
                        <a:pt x="275072" y="-4289"/>
                        <a:pt x="199717" y="20114"/>
                        <a:pt x="260059" y="0"/>
                      </a:cubicBezTo>
                      <a:cubicBezTo>
                        <a:pt x="338001" y="19486"/>
                        <a:pt x="241104" y="0"/>
                        <a:pt x="343949" y="0"/>
                      </a:cubicBezTo>
                      <a:cubicBezTo>
                        <a:pt x="369271" y="0"/>
                        <a:pt x="394283" y="5593"/>
                        <a:pt x="419450" y="8389"/>
                      </a:cubicBezTo>
                      <a:cubicBezTo>
                        <a:pt x="430635" y="11185"/>
                        <a:pt x="441476" y="16778"/>
                        <a:pt x="453006" y="16778"/>
                      </a:cubicBezTo>
                      <a:cubicBezTo>
                        <a:pt x="482534" y="16778"/>
                        <a:pt x="502554" y="8651"/>
                        <a:pt x="528507" y="0"/>
                      </a:cubicBezTo>
                      <a:cubicBezTo>
                        <a:pt x="553674" y="5593"/>
                        <a:pt x="578385" y="13931"/>
                        <a:pt x="604008" y="16778"/>
                      </a:cubicBezTo>
                      <a:cubicBezTo>
                        <a:pt x="697657" y="27183"/>
                        <a:pt x="772129" y="25167"/>
                        <a:pt x="864066" y="25167"/>
                      </a:cubicBezTo>
                    </a:path>
                  </a:pathLst>
                </a:cu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  <p:sp>
              <p:nvSpPr>
                <p:cNvPr id="55" name="Freeform: Shape 66">
                  <a:extLst>
                    <a:ext uri="{FF2B5EF4-FFF2-40B4-BE49-F238E27FC236}">
                      <a16:creationId xmlns:a16="http://schemas.microsoft.com/office/drawing/2014/main" id="{DAC6B8C9-6742-6427-DF72-6CB7517D40C6}"/>
                    </a:ext>
                  </a:extLst>
                </p:cNvPr>
                <p:cNvSpPr/>
                <p:nvPr/>
              </p:nvSpPr>
              <p:spPr>
                <a:xfrm>
                  <a:off x="3330430" y="2554796"/>
                  <a:ext cx="1506244" cy="75501"/>
                </a:xfrm>
                <a:custGeom>
                  <a:avLst/>
                  <a:gdLst>
                    <a:gd name="connsiteX0" fmla="*/ 0 w 864066"/>
                    <a:gd name="connsiteY0" fmla="*/ 0 h 33556"/>
                    <a:gd name="connsiteX1" fmla="*/ 75501 w 864066"/>
                    <a:gd name="connsiteY1" fmla="*/ 16778 h 33556"/>
                    <a:gd name="connsiteX2" fmla="*/ 125835 w 864066"/>
                    <a:gd name="connsiteY2" fmla="*/ 33556 h 33556"/>
                    <a:gd name="connsiteX3" fmla="*/ 176169 w 864066"/>
                    <a:gd name="connsiteY3" fmla="*/ 25167 h 33556"/>
                    <a:gd name="connsiteX4" fmla="*/ 201336 w 864066"/>
                    <a:gd name="connsiteY4" fmla="*/ 16778 h 33556"/>
                    <a:gd name="connsiteX5" fmla="*/ 260059 w 864066"/>
                    <a:gd name="connsiteY5" fmla="*/ 0 h 33556"/>
                    <a:gd name="connsiteX6" fmla="*/ 343949 w 864066"/>
                    <a:gd name="connsiteY6" fmla="*/ 0 h 33556"/>
                    <a:gd name="connsiteX7" fmla="*/ 419450 w 864066"/>
                    <a:gd name="connsiteY7" fmla="*/ 8389 h 33556"/>
                    <a:gd name="connsiteX8" fmla="*/ 453006 w 864066"/>
                    <a:gd name="connsiteY8" fmla="*/ 16778 h 33556"/>
                    <a:gd name="connsiteX9" fmla="*/ 528507 w 864066"/>
                    <a:gd name="connsiteY9" fmla="*/ 0 h 33556"/>
                    <a:gd name="connsiteX10" fmla="*/ 604008 w 864066"/>
                    <a:gd name="connsiteY10" fmla="*/ 16778 h 33556"/>
                    <a:gd name="connsiteX11" fmla="*/ 864066 w 864066"/>
                    <a:gd name="connsiteY11" fmla="*/ 25167 h 33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64066" h="33556">
                      <a:moveTo>
                        <a:pt x="0" y="0"/>
                      </a:moveTo>
                      <a:cubicBezTo>
                        <a:pt x="23948" y="4790"/>
                        <a:pt x="51807" y="9670"/>
                        <a:pt x="75501" y="16778"/>
                      </a:cubicBezTo>
                      <a:cubicBezTo>
                        <a:pt x="92441" y="21860"/>
                        <a:pt x="125835" y="33556"/>
                        <a:pt x="125835" y="33556"/>
                      </a:cubicBezTo>
                      <a:cubicBezTo>
                        <a:pt x="142613" y="30760"/>
                        <a:pt x="159565" y="28857"/>
                        <a:pt x="176169" y="25167"/>
                      </a:cubicBezTo>
                      <a:cubicBezTo>
                        <a:pt x="184801" y="23249"/>
                        <a:pt x="192833" y="19207"/>
                        <a:pt x="201336" y="16778"/>
                      </a:cubicBezTo>
                      <a:cubicBezTo>
                        <a:pt x="275072" y="-4289"/>
                        <a:pt x="199717" y="20114"/>
                        <a:pt x="260059" y="0"/>
                      </a:cubicBezTo>
                      <a:cubicBezTo>
                        <a:pt x="338001" y="19486"/>
                        <a:pt x="241104" y="0"/>
                        <a:pt x="343949" y="0"/>
                      </a:cubicBezTo>
                      <a:cubicBezTo>
                        <a:pt x="369271" y="0"/>
                        <a:pt x="394283" y="5593"/>
                        <a:pt x="419450" y="8389"/>
                      </a:cubicBezTo>
                      <a:cubicBezTo>
                        <a:pt x="430635" y="11185"/>
                        <a:pt x="441476" y="16778"/>
                        <a:pt x="453006" y="16778"/>
                      </a:cubicBezTo>
                      <a:cubicBezTo>
                        <a:pt x="482534" y="16778"/>
                        <a:pt x="502554" y="8651"/>
                        <a:pt x="528507" y="0"/>
                      </a:cubicBezTo>
                      <a:cubicBezTo>
                        <a:pt x="553674" y="5593"/>
                        <a:pt x="578385" y="13931"/>
                        <a:pt x="604008" y="16778"/>
                      </a:cubicBezTo>
                      <a:cubicBezTo>
                        <a:pt x="697657" y="27183"/>
                        <a:pt x="772129" y="25167"/>
                        <a:pt x="864066" y="25167"/>
                      </a:cubicBezTo>
                    </a:path>
                  </a:pathLst>
                </a:cu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  <p:sp>
              <p:nvSpPr>
                <p:cNvPr id="56" name="Freeform: Shape 67">
                  <a:extLst>
                    <a:ext uri="{FF2B5EF4-FFF2-40B4-BE49-F238E27FC236}">
                      <a16:creationId xmlns:a16="http://schemas.microsoft.com/office/drawing/2014/main" id="{6F9F8352-640C-7E7B-C8D6-0505852A8D91}"/>
                    </a:ext>
                  </a:extLst>
                </p:cNvPr>
                <p:cNvSpPr/>
                <p:nvPr/>
              </p:nvSpPr>
              <p:spPr>
                <a:xfrm>
                  <a:off x="3343275" y="2792335"/>
                  <a:ext cx="1654969" cy="93661"/>
                </a:xfrm>
                <a:custGeom>
                  <a:avLst/>
                  <a:gdLst>
                    <a:gd name="connsiteX0" fmla="*/ 0 w 1654969"/>
                    <a:gd name="connsiteY0" fmla="*/ 61913 h 93661"/>
                    <a:gd name="connsiteX1" fmla="*/ 26194 w 1654969"/>
                    <a:gd name="connsiteY1" fmla="*/ 47625 h 93661"/>
                    <a:gd name="connsiteX2" fmla="*/ 38100 w 1654969"/>
                    <a:gd name="connsiteY2" fmla="*/ 45244 h 93661"/>
                    <a:gd name="connsiteX3" fmla="*/ 59531 w 1654969"/>
                    <a:gd name="connsiteY3" fmla="*/ 35719 h 93661"/>
                    <a:gd name="connsiteX4" fmla="*/ 73819 w 1654969"/>
                    <a:gd name="connsiteY4" fmla="*/ 33338 h 93661"/>
                    <a:gd name="connsiteX5" fmla="*/ 100013 w 1654969"/>
                    <a:gd name="connsiteY5" fmla="*/ 42863 h 93661"/>
                    <a:gd name="connsiteX6" fmla="*/ 123825 w 1654969"/>
                    <a:gd name="connsiteY6" fmla="*/ 57150 h 93661"/>
                    <a:gd name="connsiteX7" fmla="*/ 133350 w 1654969"/>
                    <a:gd name="connsiteY7" fmla="*/ 66675 h 93661"/>
                    <a:gd name="connsiteX8" fmla="*/ 157163 w 1654969"/>
                    <a:gd name="connsiteY8" fmla="*/ 83344 h 93661"/>
                    <a:gd name="connsiteX9" fmla="*/ 164306 w 1654969"/>
                    <a:gd name="connsiteY9" fmla="*/ 85725 h 93661"/>
                    <a:gd name="connsiteX10" fmla="*/ 216694 w 1654969"/>
                    <a:gd name="connsiteY10" fmla="*/ 88107 h 93661"/>
                    <a:gd name="connsiteX11" fmla="*/ 230981 w 1654969"/>
                    <a:gd name="connsiteY11" fmla="*/ 83344 h 93661"/>
                    <a:gd name="connsiteX12" fmla="*/ 302419 w 1654969"/>
                    <a:gd name="connsiteY12" fmla="*/ 76200 h 93661"/>
                    <a:gd name="connsiteX13" fmla="*/ 354806 w 1654969"/>
                    <a:gd name="connsiteY13" fmla="*/ 71438 h 93661"/>
                    <a:gd name="connsiteX14" fmla="*/ 457200 w 1654969"/>
                    <a:gd name="connsiteY14" fmla="*/ 69057 h 93661"/>
                    <a:gd name="connsiteX15" fmla="*/ 464344 w 1654969"/>
                    <a:gd name="connsiteY15" fmla="*/ 76200 h 93661"/>
                    <a:gd name="connsiteX16" fmla="*/ 478631 w 1654969"/>
                    <a:gd name="connsiteY16" fmla="*/ 80963 h 93661"/>
                    <a:gd name="connsiteX17" fmla="*/ 495300 w 1654969"/>
                    <a:gd name="connsiteY17" fmla="*/ 85725 h 93661"/>
                    <a:gd name="connsiteX18" fmla="*/ 535781 w 1654969"/>
                    <a:gd name="connsiteY18" fmla="*/ 83344 h 93661"/>
                    <a:gd name="connsiteX19" fmla="*/ 588169 w 1654969"/>
                    <a:gd name="connsiteY19" fmla="*/ 76200 h 93661"/>
                    <a:gd name="connsiteX20" fmla="*/ 597694 w 1654969"/>
                    <a:gd name="connsiteY20" fmla="*/ 73819 h 93661"/>
                    <a:gd name="connsiteX21" fmla="*/ 623888 w 1654969"/>
                    <a:gd name="connsiteY21" fmla="*/ 61913 h 93661"/>
                    <a:gd name="connsiteX22" fmla="*/ 650081 w 1654969"/>
                    <a:gd name="connsiteY22" fmla="*/ 52388 h 93661"/>
                    <a:gd name="connsiteX23" fmla="*/ 664369 w 1654969"/>
                    <a:gd name="connsiteY23" fmla="*/ 45244 h 93661"/>
                    <a:gd name="connsiteX24" fmla="*/ 688181 w 1654969"/>
                    <a:gd name="connsiteY24" fmla="*/ 38100 h 93661"/>
                    <a:gd name="connsiteX25" fmla="*/ 723900 w 1654969"/>
                    <a:gd name="connsiteY25" fmla="*/ 40482 h 93661"/>
                    <a:gd name="connsiteX26" fmla="*/ 731044 w 1654969"/>
                    <a:gd name="connsiteY26" fmla="*/ 45244 h 93661"/>
                    <a:gd name="connsiteX27" fmla="*/ 742950 w 1654969"/>
                    <a:gd name="connsiteY27" fmla="*/ 47625 h 93661"/>
                    <a:gd name="connsiteX28" fmla="*/ 795338 w 1654969"/>
                    <a:gd name="connsiteY28" fmla="*/ 50007 h 93661"/>
                    <a:gd name="connsiteX29" fmla="*/ 838200 w 1654969"/>
                    <a:gd name="connsiteY29" fmla="*/ 38100 h 93661"/>
                    <a:gd name="connsiteX30" fmla="*/ 852488 w 1654969"/>
                    <a:gd name="connsiteY30" fmla="*/ 33338 h 93661"/>
                    <a:gd name="connsiteX31" fmla="*/ 881063 w 1654969"/>
                    <a:gd name="connsiteY31" fmla="*/ 19050 h 93661"/>
                    <a:gd name="connsiteX32" fmla="*/ 892969 w 1654969"/>
                    <a:gd name="connsiteY32" fmla="*/ 14288 h 93661"/>
                    <a:gd name="connsiteX33" fmla="*/ 912019 w 1654969"/>
                    <a:gd name="connsiteY33" fmla="*/ 11907 h 93661"/>
                    <a:gd name="connsiteX34" fmla="*/ 950119 w 1654969"/>
                    <a:gd name="connsiteY34" fmla="*/ 9525 h 93661"/>
                    <a:gd name="connsiteX35" fmla="*/ 954881 w 1654969"/>
                    <a:gd name="connsiteY35" fmla="*/ 19050 h 93661"/>
                    <a:gd name="connsiteX36" fmla="*/ 962025 w 1654969"/>
                    <a:gd name="connsiteY36" fmla="*/ 23813 h 93661"/>
                    <a:gd name="connsiteX37" fmla="*/ 964406 w 1654969"/>
                    <a:gd name="connsiteY37" fmla="*/ 30957 h 93661"/>
                    <a:gd name="connsiteX38" fmla="*/ 992981 w 1654969"/>
                    <a:gd name="connsiteY38" fmla="*/ 47625 h 93661"/>
                    <a:gd name="connsiteX39" fmla="*/ 1071563 w 1654969"/>
                    <a:gd name="connsiteY39" fmla="*/ 35719 h 93661"/>
                    <a:gd name="connsiteX40" fmla="*/ 1083469 w 1654969"/>
                    <a:gd name="connsiteY40" fmla="*/ 33338 h 93661"/>
                    <a:gd name="connsiteX41" fmla="*/ 1112044 w 1654969"/>
                    <a:gd name="connsiteY41" fmla="*/ 26194 h 93661"/>
                    <a:gd name="connsiteX42" fmla="*/ 1147763 w 1654969"/>
                    <a:gd name="connsiteY42" fmla="*/ 30957 h 93661"/>
                    <a:gd name="connsiteX43" fmla="*/ 1154906 w 1654969"/>
                    <a:gd name="connsiteY43" fmla="*/ 35719 h 93661"/>
                    <a:gd name="connsiteX44" fmla="*/ 1164431 w 1654969"/>
                    <a:gd name="connsiteY44" fmla="*/ 42863 h 93661"/>
                    <a:gd name="connsiteX45" fmla="*/ 1188244 w 1654969"/>
                    <a:gd name="connsiteY45" fmla="*/ 57150 h 93661"/>
                    <a:gd name="connsiteX46" fmla="*/ 1228725 w 1654969"/>
                    <a:gd name="connsiteY46" fmla="*/ 54769 h 93661"/>
                    <a:gd name="connsiteX47" fmla="*/ 1266825 w 1654969"/>
                    <a:gd name="connsiteY47" fmla="*/ 42863 h 93661"/>
                    <a:gd name="connsiteX48" fmla="*/ 1297781 w 1654969"/>
                    <a:gd name="connsiteY48" fmla="*/ 35719 h 93661"/>
                    <a:gd name="connsiteX49" fmla="*/ 1321594 w 1654969"/>
                    <a:gd name="connsiteY49" fmla="*/ 26194 h 93661"/>
                    <a:gd name="connsiteX50" fmla="*/ 1345406 w 1654969"/>
                    <a:gd name="connsiteY50" fmla="*/ 19050 h 93661"/>
                    <a:gd name="connsiteX51" fmla="*/ 1404938 w 1654969"/>
                    <a:gd name="connsiteY51" fmla="*/ 0 h 93661"/>
                    <a:gd name="connsiteX52" fmla="*/ 1419225 w 1654969"/>
                    <a:gd name="connsiteY52" fmla="*/ 2382 h 93661"/>
                    <a:gd name="connsiteX53" fmla="*/ 1426369 w 1654969"/>
                    <a:gd name="connsiteY53" fmla="*/ 19050 h 93661"/>
                    <a:gd name="connsiteX54" fmla="*/ 1433513 w 1654969"/>
                    <a:gd name="connsiteY54" fmla="*/ 26194 h 93661"/>
                    <a:gd name="connsiteX55" fmla="*/ 1459706 w 1654969"/>
                    <a:gd name="connsiteY55" fmla="*/ 23813 h 93661"/>
                    <a:gd name="connsiteX56" fmla="*/ 1469231 w 1654969"/>
                    <a:gd name="connsiteY56" fmla="*/ 16669 h 93661"/>
                    <a:gd name="connsiteX57" fmla="*/ 1483519 w 1654969"/>
                    <a:gd name="connsiteY57" fmla="*/ 11907 h 93661"/>
                    <a:gd name="connsiteX58" fmla="*/ 1507331 w 1654969"/>
                    <a:gd name="connsiteY58" fmla="*/ 9525 h 93661"/>
                    <a:gd name="connsiteX59" fmla="*/ 1654969 w 1654969"/>
                    <a:gd name="connsiteY59" fmla="*/ 4763 h 93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</a:cxnLst>
                  <a:rect l="l" t="t" r="r" b="b"/>
                  <a:pathLst>
                    <a:path w="1654969" h="93661">
                      <a:moveTo>
                        <a:pt x="0" y="61913"/>
                      </a:moveTo>
                      <a:cubicBezTo>
                        <a:pt x="502" y="61626"/>
                        <a:pt x="21623" y="49149"/>
                        <a:pt x="26194" y="47625"/>
                      </a:cubicBezTo>
                      <a:cubicBezTo>
                        <a:pt x="30034" y="46345"/>
                        <a:pt x="34131" y="46038"/>
                        <a:pt x="38100" y="45244"/>
                      </a:cubicBezTo>
                      <a:cubicBezTo>
                        <a:pt x="44283" y="42153"/>
                        <a:pt x="52215" y="37345"/>
                        <a:pt x="59531" y="35719"/>
                      </a:cubicBezTo>
                      <a:cubicBezTo>
                        <a:pt x="64244" y="34672"/>
                        <a:pt x="69056" y="34132"/>
                        <a:pt x="73819" y="33338"/>
                      </a:cubicBezTo>
                      <a:cubicBezTo>
                        <a:pt x="98665" y="36887"/>
                        <a:pt x="82994" y="31922"/>
                        <a:pt x="100013" y="42863"/>
                      </a:cubicBezTo>
                      <a:cubicBezTo>
                        <a:pt x="107799" y="47868"/>
                        <a:pt x="123825" y="57150"/>
                        <a:pt x="123825" y="57150"/>
                      </a:cubicBezTo>
                      <a:cubicBezTo>
                        <a:pt x="127934" y="69477"/>
                        <a:pt x="122891" y="60698"/>
                        <a:pt x="133350" y="66675"/>
                      </a:cubicBezTo>
                      <a:cubicBezTo>
                        <a:pt x="140960" y="71024"/>
                        <a:pt x="148939" y="80603"/>
                        <a:pt x="157163" y="83344"/>
                      </a:cubicBezTo>
                      <a:lnTo>
                        <a:pt x="164306" y="85725"/>
                      </a:lnTo>
                      <a:cubicBezTo>
                        <a:pt x="183235" y="98345"/>
                        <a:pt x="172712" y="93385"/>
                        <a:pt x="216694" y="88107"/>
                      </a:cubicBezTo>
                      <a:cubicBezTo>
                        <a:pt x="221678" y="87509"/>
                        <a:pt x="226035" y="84204"/>
                        <a:pt x="230981" y="83344"/>
                      </a:cubicBezTo>
                      <a:cubicBezTo>
                        <a:pt x="255159" y="79139"/>
                        <a:pt x="278163" y="78279"/>
                        <a:pt x="302419" y="76200"/>
                      </a:cubicBezTo>
                      <a:lnTo>
                        <a:pt x="354806" y="71438"/>
                      </a:lnTo>
                      <a:cubicBezTo>
                        <a:pt x="397363" y="62926"/>
                        <a:pt x="393036" y="61928"/>
                        <a:pt x="457200" y="69057"/>
                      </a:cubicBezTo>
                      <a:cubicBezTo>
                        <a:pt x="460547" y="69429"/>
                        <a:pt x="461400" y="74565"/>
                        <a:pt x="464344" y="76200"/>
                      </a:cubicBezTo>
                      <a:cubicBezTo>
                        <a:pt x="468732" y="78638"/>
                        <a:pt x="473869" y="79375"/>
                        <a:pt x="478631" y="80963"/>
                      </a:cubicBezTo>
                      <a:cubicBezTo>
                        <a:pt x="488872" y="84377"/>
                        <a:pt x="483350" y="82738"/>
                        <a:pt x="495300" y="85725"/>
                      </a:cubicBezTo>
                      <a:cubicBezTo>
                        <a:pt x="508794" y="84931"/>
                        <a:pt x="522320" y="84568"/>
                        <a:pt x="535781" y="83344"/>
                      </a:cubicBezTo>
                      <a:cubicBezTo>
                        <a:pt x="543500" y="82642"/>
                        <a:pt x="574525" y="78929"/>
                        <a:pt x="588169" y="76200"/>
                      </a:cubicBezTo>
                      <a:cubicBezTo>
                        <a:pt x="591378" y="75558"/>
                        <a:pt x="594519" y="74613"/>
                        <a:pt x="597694" y="73819"/>
                      </a:cubicBezTo>
                      <a:cubicBezTo>
                        <a:pt x="621734" y="59394"/>
                        <a:pt x="596717" y="73234"/>
                        <a:pt x="623888" y="61913"/>
                      </a:cubicBezTo>
                      <a:cubicBezTo>
                        <a:pt x="648686" y="51581"/>
                        <a:pt x="627716" y="56861"/>
                        <a:pt x="650081" y="52388"/>
                      </a:cubicBezTo>
                      <a:cubicBezTo>
                        <a:pt x="654844" y="50007"/>
                        <a:pt x="659317" y="46928"/>
                        <a:pt x="664369" y="45244"/>
                      </a:cubicBezTo>
                      <a:cubicBezTo>
                        <a:pt x="699942" y="33386"/>
                        <a:pt x="661262" y="51561"/>
                        <a:pt x="688181" y="38100"/>
                      </a:cubicBezTo>
                      <a:cubicBezTo>
                        <a:pt x="700087" y="38894"/>
                        <a:pt x="712130" y="38520"/>
                        <a:pt x="723900" y="40482"/>
                      </a:cubicBezTo>
                      <a:cubicBezTo>
                        <a:pt x="726723" y="40953"/>
                        <a:pt x="728364" y="44239"/>
                        <a:pt x="731044" y="45244"/>
                      </a:cubicBezTo>
                      <a:cubicBezTo>
                        <a:pt x="734834" y="46665"/>
                        <a:pt x="738981" y="46831"/>
                        <a:pt x="742950" y="47625"/>
                      </a:cubicBezTo>
                      <a:cubicBezTo>
                        <a:pt x="761455" y="59962"/>
                        <a:pt x="753593" y="56777"/>
                        <a:pt x="795338" y="50007"/>
                      </a:cubicBezTo>
                      <a:cubicBezTo>
                        <a:pt x="809975" y="47633"/>
                        <a:pt x="823965" y="42252"/>
                        <a:pt x="838200" y="38100"/>
                      </a:cubicBezTo>
                      <a:cubicBezTo>
                        <a:pt x="843019" y="36694"/>
                        <a:pt x="847900" y="35377"/>
                        <a:pt x="852488" y="33338"/>
                      </a:cubicBezTo>
                      <a:cubicBezTo>
                        <a:pt x="862220" y="29013"/>
                        <a:pt x="871175" y="23005"/>
                        <a:pt x="881063" y="19050"/>
                      </a:cubicBezTo>
                      <a:cubicBezTo>
                        <a:pt x="885032" y="17463"/>
                        <a:pt x="888804" y="15249"/>
                        <a:pt x="892969" y="14288"/>
                      </a:cubicBezTo>
                      <a:cubicBezTo>
                        <a:pt x="899205" y="12849"/>
                        <a:pt x="905669" y="12701"/>
                        <a:pt x="912019" y="11907"/>
                      </a:cubicBezTo>
                      <a:cubicBezTo>
                        <a:pt x="924213" y="8858"/>
                        <a:pt x="937347" y="3139"/>
                        <a:pt x="950119" y="9525"/>
                      </a:cubicBezTo>
                      <a:cubicBezTo>
                        <a:pt x="953294" y="11112"/>
                        <a:pt x="952609" y="16323"/>
                        <a:pt x="954881" y="19050"/>
                      </a:cubicBezTo>
                      <a:cubicBezTo>
                        <a:pt x="956713" y="21249"/>
                        <a:pt x="959644" y="22225"/>
                        <a:pt x="962025" y="23813"/>
                      </a:cubicBezTo>
                      <a:cubicBezTo>
                        <a:pt x="962819" y="26194"/>
                        <a:pt x="962631" y="29182"/>
                        <a:pt x="964406" y="30957"/>
                      </a:cubicBezTo>
                      <a:cubicBezTo>
                        <a:pt x="978851" y="45402"/>
                        <a:pt x="978734" y="44064"/>
                        <a:pt x="992981" y="47625"/>
                      </a:cubicBezTo>
                      <a:cubicBezTo>
                        <a:pt x="1079402" y="37256"/>
                        <a:pt x="1026446" y="46131"/>
                        <a:pt x="1071563" y="35719"/>
                      </a:cubicBezTo>
                      <a:cubicBezTo>
                        <a:pt x="1075507" y="34809"/>
                        <a:pt x="1079529" y="34265"/>
                        <a:pt x="1083469" y="33338"/>
                      </a:cubicBezTo>
                      <a:cubicBezTo>
                        <a:pt x="1093026" y="31089"/>
                        <a:pt x="1112044" y="26194"/>
                        <a:pt x="1112044" y="26194"/>
                      </a:cubicBezTo>
                      <a:cubicBezTo>
                        <a:pt x="1123950" y="27782"/>
                        <a:pt x="1136037" y="28351"/>
                        <a:pt x="1147763" y="30957"/>
                      </a:cubicBezTo>
                      <a:cubicBezTo>
                        <a:pt x="1150556" y="31578"/>
                        <a:pt x="1152577" y="34056"/>
                        <a:pt x="1154906" y="35719"/>
                      </a:cubicBezTo>
                      <a:cubicBezTo>
                        <a:pt x="1158136" y="38026"/>
                        <a:pt x="1161180" y="40587"/>
                        <a:pt x="1164431" y="42863"/>
                      </a:cubicBezTo>
                      <a:cubicBezTo>
                        <a:pt x="1178798" y="52920"/>
                        <a:pt x="1175382" y="50720"/>
                        <a:pt x="1188244" y="57150"/>
                      </a:cubicBezTo>
                      <a:cubicBezTo>
                        <a:pt x="1201738" y="56356"/>
                        <a:pt x="1215304" y="56379"/>
                        <a:pt x="1228725" y="54769"/>
                      </a:cubicBezTo>
                      <a:cubicBezTo>
                        <a:pt x="1247345" y="52535"/>
                        <a:pt x="1248909" y="47982"/>
                        <a:pt x="1266825" y="42863"/>
                      </a:cubicBezTo>
                      <a:cubicBezTo>
                        <a:pt x="1277007" y="39954"/>
                        <a:pt x="1287650" y="38802"/>
                        <a:pt x="1297781" y="35719"/>
                      </a:cubicBezTo>
                      <a:cubicBezTo>
                        <a:pt x="1305960" y="33230"/>
                        <a:pt x="1313525" y="29018"/>
                        <a:pt x="1321594" y="26194"/>
                      </a:cubicBezTo>
                      <a:cubicBezTo>
                        <a:pt x="1329416" y="23456"/>
                        <a:pt x="1337572" y="21751"/>
                        <a:pt x="1345406" y="19050"/>
                      </a:cubicBezTo>
                      <a:cubicBezTo>
                        <a:pt x="1401771" y="-386"/>
                        <a:pt x="1372817" y="5355"/>
                        <a:pt x="1404938" y="0"/>
                      </a:cubicBezTo>
                      <a:cubicBezTo>
                        <a:pt x="1409700" y="794"/>
                        <a:pt x="1415131" y="-177"/>
                        <a:pt x="1419225" y="2382"/>
                      </a:cubicBezTo>
                      <a:cubicBezTo>
                        <a:pt x="1424359" y="5591"/>
                        <a:pt x="1423397" y="14592"/>
                        <a:pt x="1426369" y="19050"/>
                      </a:cubicBezTo>
                      <a:cubicBezTo>
                        <a:pt x="1428237" y="21852"/>
                        <a:pt x="1431132" y="23813"/>
                        <a:pt x="1433513" y="26194"/>
                      </a:cubicBezTo>
                      <a:cubicBezTo>
                        <a:pt x="1442244" y="25400"/>
                        <a:pt x="1451235" y="26072"/>
                        <a:pt x="1459706" y="23813"/>
                      </a:cubicBezTo>
                      <a:cubicBezTo>
                        <a:pt x="1463541" y="22790"/>
                        <a:pt x="1465681" y="18444"/>
                        <a:pt x="1469231" y="16669"/>
                      </a:cubicBezTo>
                      <a:cubicBezTo>
                        <a:pt x="1473721" y="14424"/>
                        <a:pt x="1478585" y="12832"/>
                        <a:pt x="1483519" y="11907"/>
                      </a:cubicBezTo>
                      <a:cubicBezTo>
                        <a:pt x="1491359" y="10437"/>
                        <a:pt x="1499403" y="10406"/>
                        <a:pt x="1507331" y="9525"/>
                      </a:cubicBezTo>
                      <a:cubicBezTo>
                        <a:pt x="1587743" y="590"/>
                        <a:pt x="1522513" y="4763"/>
                        <a:pt x="1654969" y="4763"/>
                      </a:cubicBezTo>
                    </a:path>
                  </a:pathLst>
                </a:cu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  <p:sp>
              <p:nvSpPr>
                <p:cNvPr id="57" name="Freeform: Shape 68">
                  <a:extLst>
                    <a:ext uri="{FF2B5EF4-FFF2-40B4-BE49-F238E27FC236}">
                      <a16:creationId xmlns:a16="http://schemas.microsoft.com/office/drawing/2014/main" id="{9E9A83A2-7686-6495-300E-8B83A80AFCD8}"/>
                    </a:ext>
                  </a:extLst>
                </p:cNvPr>
                <p:cNvSpPr/>
                <p:nvPr/>
              </p:nvSpPr>
              <p:spPr>
                <a:xfrm>
                  <a:off x="3378994" y="3046981"/>
                  <a:ext cx="907256" cy="33337"/>
                </a:xfrm>
                <a:custGeom>
                  <a:avLst/>
                  <a:gdLst>
                    <a:gd name="connsiteX0" fmla="*/ 0 w 907256"/>
                    <a:gd name="connsiteY0" fmla="*/ 0 h 33337"/>
                    <a:gd name="connsiteX1" fmla="*/ 102394 w 907256"/>
                    <a:gd name="connsiteY1" fmla="*/ 21431 h 33337"/>
                    <a:gd name="connsiteX2" fmla="*/ 207169 w 907256"/>
                    <a:gd name="connsiteY2" fmla="*/ 16669 h 33337"/>
                    <a:gd name="connsiteX3" fmla="*/ 226219 w 907256"/>
                    <a:gd name="connsiteY3" fmla="*/ 11906 h 33337"/>
                    <a:gd name="connsiteX4" fmla="*/ 254794 w 907256"/>
                    <a:gd name="connsiteY4" fmla="*/ 7144 h 33337"/>
                    <a:gd name="connsiteX5" fmla="*/ 266700 w 907256"/>
                    <a:gd name="connsiteY5" fmla="*/ 11906 h 33337"/>
                    <a:gd name="connsiteX6" fmla="*/ 283369 w 907256"/>
                    <a:gd name="connsiteY6" fmla="*/ 26194 h 33337"/>
                    <a:gd name="connsiteX7" fmla="*/ 300037 w 907256"/>
                    <a:gd name="connsiteY7" fmla="*/ 30956 h 33337"/>
                    <a:gd name="connsiteX8" fmla="*/ 411956 w 907256"/>
                    <a:gd name="connsiteY8" fmla="*/ 26194 h 33337"/>
                    <a:gd name="connsiteX9" fmla="*/ 488156 w 907256"/>
                    <a:gd name="connsiteY9" fmla="*/ 16669 h 33337"/>
                    <a:gd name="connsiteX10" fmla="*/ 535781 w 907256"/>
                    <a:gd name="connsiteY10" fmla="*/ 14287 h 33337"/>
                    <a:gd name="connsiteX11" fmla="*/ 626269 w 907256"/>
                    <a:gd name="connsiteY11" fmla="*/ 16669 h 33337"/>
                    <a:gd name="connsiteX12" fmla="*/ 638175 w 907256"/>
                    <a:gd name="connsiteY12" fmla="*/ 21431 h 33337"/>
                    <a:gd name="connsiteX13" fmla="*/ 645319 w 907256"/>
                    <a:gd name="connsiteY13" fmla="*/ 23812 h 33337"/>
                    <a:gd name="connsiteX14" fmla="*/ 652462 w 907256"/>
                    <a:gd name="connsiteY14" fmla="*/ 28575 h 33337"/>
                    <a:gd name="connsiteX15" fmla="*/ 669131 w 907256"/>
                    <a:gd name="connsiteY15" fmla="*/ 33337 h 33337"/>
                    <a:gd name="connsiteX16" fmla="*/ 742950 w 907256"/>
                    <a:gd name="connsiteY16" fmla="*/ 28575 h 33337"/>
                    <a:gd name="connsiteX17" fmla="*/ 778669 w 907256"/>
                    <a:gd name="connsiteY17" fmla="*/ 19050 h 33337"/>
                    <a:gd name="connsiteX18" fmla="*/ 833437 w 907256"/>
                    <a:gd name="connsiteY18" fmla="*/ 11906 h 33337"/>
                    <a:gd name="connsiteX19" fmla="*/ 907256 w 907256"/>
                    <a:gd name="connsiteY19" fmla="*/ 16669 h 33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907256" h="33337">
                      <a:moveTo>
                        <a:pt x="0" y="0"/>
                      </a:moveTo>
                      <a:cubicBezTo>
                        <a:pt x="34131" y="7144"/>
                        <a:pt x="67635" y="18634"/>
                        <a:pt x="102394" y="21431"/>
                      </a:cubicBezTo>
                      <a:cubicBezTo>
                        <a:pt x="137242" y="24235"/>
                        <a:pt x="172311" y="19350"/>
                        <a:pt x="207169" y="16669"/>
                      </a:cubicBezTo>
                      <a:cubicBezTo>
                        <a:pt x="213695" y="16167"/>
                        <a:pt x="219841" y="13378"/>
                        <a:pt x="226219" y="11906"/>
                      </a:cubicBezTo>
                      <a:cubicBezTo>
                        <a:pt x="237532" y="9295"/>
                        <a:pt x="242574" y="8890"/>
                        <a:pt x="254794" y="7144"/>
                      </a:cubicBezTo>
                      <a:cubicBezTo>
                        <a:pt x="258763" y="8731"/>
                        <a:pt x="263144" y="9535"/>
                        <a:pt x="266700" y="11906"/>
                      </a:cubicBezTo>
                      <a:cubicBezTo>
                        <a:pt x="284279" y="23625"/>
                        <a:pt x="268645" y="18832"/>
                        <a:pt x="283369" y="26194"/>
                      </a:cubicBezTo>
                      <a:cubicBezTo>
                        <a:pt x="286785" y="27902"/>
                        <a:pt x="296985" y="30193"/>
                        <a:pt x="300037" y="30956"/>
                      </a:cubicBezTo>
                      <a:lnTo>
                        <a:pt x="411956" y="26194"/>
                      </a:lnTo>
                      <a:cubicBezTo>
                        <a:pt x="453917" y="23571"/>
                        <a:pt x="448207" y="20093"/>
                        <a:pt x="488156" y="16669"/>
                      </a:cubicBezTo>
                      <a:cubicBezTo>
                        <a:pt x="503993" y="15312"/>
                        <a:pt x="519906" y="15081"/>
                        <a:pt x="535781" y="14287"/>
                      </a:cubicBezTo>
                      <a:cubicBezTo>
                        <a:pt x="565944" y="15081"/>
                        <a:pt x="596169" y="14569"/>
                        <a:pt x="626269" y="16669"/>
                      </a:cubicBezTo>
                      <a:cubicBezTo>
                        <a:pt x="630533" y="16966"/>
                        <a:pt x="634173" y="19930"/>
                        <a:pt x="638175" y="21431"/>
                      </a:cubicBezTo>
                      <a:cubicBezTo>
                        <a:pt x="640525" y="22312"/>
                        <a:pt x="642938" y="23018"/>
                        <a:pt x="645319" y="23812"/>
                      </a:cubicBezTo>
                      <a:cubicBezTo>
                        <a:pt x="647700" y="25400"/>
                        <a:pt x="649902" y="27295"/>
                        <a:pt x="652462" y="28575"/>
                      </a:cubicBezTo>
                      <a:cubicBezTo>
                        <a:pt x="655877" y="30282"/>
                        <a:pt x="666081" y="32575"/>
                        <a:pt x="669131" y="33337"/>
                      </a:cubicBezTo>
                      <a:cubicBezTo>
                        <a:pt x="693737" y="31750"/>
                        <a:pt x="718500" y="31764"/>
                        <a:pt x="742950" y="28575"/>
                      </a:cubicBezTo>
                      <a:cubicBezTo>
                        <a:pt x="755169" y="26981"/>
                        <a:pt x="766687" y="21926"/>
                        <a:pt x="778669" y="19050"/>
                      </a:cubicBezTo>
                      <a:cubicBezTo>
                        <a:pt x="804303" y="12897"/>
                        <a:pt x="805055" y="14089"/>
                        <a:pt x="833437" y="11906"/>
                      </a:cubicBezTo>
                      <a:cubicBezTo>
                        <a:pt x="858040" y="13546"/>
                        <a:pt x="882598" y="16669"/>
                        <a:pt x="907256" y="16669"/>
                      </a:cubicBezTo>
                    </a:path>
                  </a:pathLst>
                </a:cu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  <p:sp>
              <p:nvSpPr>
                <p:cNvPr id="58" name="Freeform: Shape 69">
                  <a:extLst>
                    <a:ext uri="{FF2B5EF4-FFF2-40B4-BE49-F238E27FC236}">
                      <a16:creationId xmlns:a16="http://schemas.microsoft.com/office/drawing/2014/main" id="{BCB293EC-51A5-E93A-BD2E-A32CF89E80D9}"/>
                    </a:ext>
                  </a:extLst>
                </p:cNvPr>
                <p:cNvSpPr/>
                <p:nvPr/>
              </p:nvSpPr>
              <p:spPr>
                <a:xfrm>
                  <a:off x="3355181" y="3279280"/>
                  <a:ext cx="1435894" cy="76200"/>
                </a:xfrm>
                <a:custGeom>
                  <a:avLst/>
                  <a:gdLst>
                    <a:gd name="connsiteX0" fmla="*/ 0 w 1435894"/>
                    <a:gd name="connsiteY0" fmla="*/ 0 h 76200"/>
                    <a:gd name="connsiteX1" fmla="*/ 247650 w 1435894"/>
                    <a:gd name="connsiteY1" fmla="*/ 4763 h 76200"/>
                    <a:gd name="connsiteX2" fmla="*/ 276225 w 1435894"/>
                    <a:gd name="connsiteY2" fmla="*/ 9525 h 76200"/>
                    <a:gd name="connsiteX3" fmla="*/ 280988 w 1435894"/>
                    <a:gd name="connsiteY3" fmla="*/ 16669 h 76200"/>
                    <a:gd name="connsiteX4" fmla="*/ 300038 w 1435894"/>
                    <a:gd name="connsiteY4" fmla="*/ 21431 h 76200"/>
                    <a:gd name="connsiteX5" fmla="*/ 333375 w 1435894"/>
                    <a:gd name="connsiteY5" fmla="*/ 40481 h 76200"/>
                    <a:gd name="connsiteX6" fmla="*/ 352425 w 1435894"/>
                    <a:gd name="connsiteY6" fmla="*/ 50006 h 76200"/>
                    <a:gd name="connsiteX7" fmla="*/ 376238 w 1435894"/>
                    <a:gd name="connsiteY7" fmla="*/ 54769 h 76200"/>
                    <a:gd name="connsiteX8" fmla="*/ 388144 w 1435894"/>
                    <a:gd name="connsiteY8" fmla="*/ 59531 h 76200"/>
                    <a:gd name="connsiteX9" fmla="*/ 502444 w 1435894"/>
                    <a:gd name="connsiteY9" fmla="*/ 54769 h 76200"/>
                    <a:gd name="connsiteX10" fmla="*/ 545307 w 1435894"/>
                    <a:gd name="connsiteY10" fmla="*/ 38100 h 76200"/>
                    <a:gd name="connsiteX11" fmla="*/ 576263 w 1435894"/>
                    <a:gd name="connsiteY11" fmla="*/ 26194 h 76200"/>
                    <a:gd name="connsiteX12" fmla="*/ 583407 w 1435894"/>
                    <a:gd name="connsiteY12" fmla="*/ 33338 h 76200"/>
                    <a:gd name="connsiteX13" fmla="*/ 597694 w 1435894"/>
                    <a:gd name="connsiteY13" fmla="*/ 52388 h 76200"/>
                    <a:gd name="connsiteX14" fmla="*/ 616744 w 1435894"/>
                    <a:gd name="connsiteY14" fmla="*/ 66675 h 76200"/>
                    <a:gd name="connsiteX15" fmla="*/ 635794 w 1435894"/>
                    <a:gd name="connsiteY15" fmla="*/ 76200 h 76200"/>
                    <a:gd name="connsiteX16" fmla="*/ 752475 w 1435894"/>
                    <a:gd name="connsiteY16" fmla="*/ 66675 h 76200"/>
                    <a:gd name="connsiteX17" fmla="*/ 792957 w 1435894"/>
                    <a:gd name="connsiteY17" fmla="*/ 61913 h 76200"/>
                    <a:gd name="connsiteX18" fmla="*/ 869157 w 1435894"/>
                    <a:gd name="connsiteY18" fmla="*/ 57150 h 76200"/>
                    <a:gd name="connsiteX19" fmla="*/ 1107282 w 1435894"/>
                    <a:gd name="connsiteY19" fmla="*/ 61913 h 76200"/>
                    <a:gd name="connsiteX20" fmla="*/ 1138238 w 1435894"/>
                    <a:gd name="connsiteY20" fmla="*/ 66675 h 76200"/>
                    <a:gd name="connsiteX21" fmla="*/ 1150144 w 1435894"/>
                    <a:gd name="connsiteY21" fmla="*/ 71438 h 76200"/>
                    <a:gd name="connsiteX22" fmla="*/ 1197769 w 1435894"/>
                    <a:gd name="connsiteY22" fmla="*/ 69056 h 76200"/>
                    <a:gd name="connsiteX23" fmla="*/ 1212057 w 1435894"/>
                    <a:gd name="connsiteY23" fmla="*/ 61913 h 76200"/>
                    <a:gd name="connsiteX24" fmla="*/ 1219200 w 1435894"/>
                    <a:gd name="connsiteY24" fmla="*/ 59531 h 76200"/>
                    <a:gd name="connsiteX25" fmla="*/ 1228725 w 1435894"/>
                    <a:gd name="connsiteY25" fmla="*/ 52388 h 76200"/>
                    <a:gd name="connsiteX26" fmla="*/ 1243013 w 1435894"/>
                    <a:gd name="connsiteY26" fmla="*/ 47625 h 76200"/>
                    <a:gd name="connsiteX27" fmla="*/ 1283494 w 1435894"/>
                    <a:gd name="connsiteY27" fmla="*/ 42863 h 76200"/>
                    <a:gd name="connsiteX28" fmla="*/ 1362075 w 1435894"/>
                    <a:gd name="connsiteY28" fmla="*/ 35719 h 76200"/>
                    <a:gd name="connsiteX29" fmla="*/ 1390650 w 1435894"/>
                    <a:gd name="connsiteY29" fmla="*/ 30956 h 76200"/>
                    <a:gd name="connsiteX30" fmla="*/ 1428750 w 1435894"/>
                    <a:gd name="connsiteY30" fmla="*/ 23813 h 76200"/>
                    <a:gd name="connsiteX31" fmla="*/ 1435894 w 1435894"/>
                    <a:gd name="connsiteY31" fmla="*/ 21431 h 7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435894" h="76200">
                      <a:moveTo>
                        <a:pt x="0" y="0"/>
                      </a:moveTo>
                      <a:lnTo>
                        <a:pt x="247650" y="4763"/>
                      </a:lnTo>
                      <a:cubicBezTo>
                        <a:pt x="260137" y="5097"/>
                        <a:pt x="265509" y="6846"/>
                        <a:pt x="276225" y="9525"/>
                      </a:cubicBezTo>
                      <a:cubicBezTo>
                        <a:pt x="277813" y="11906"/>
                        <a:pt x="278753" y="14881"/>
                        <a:pt x="280988" y="16669"/>
                      </a:cubicBezTo>
                      <a:cubicBezTo>
                        <a:pt x="283428" y="18621"/>
                        <a:pt x="299446" y="21313"/>
                        <a:pt x="300038" y="21431"/>
                      </a:cubicBezTo>
                      <a:cubicBezTo>
                        <a:pt x="320234" y="34896"/>
                        <a:pt x="309203" y="28395"/>
                        <a:pt x="333375" y="40481"/>
                      </a:cubicBezTo>
                      <a:cubicBezTo>
                        <a:pt x="333380" y="40483"/>
                        <a:pt x="352420" y="50005"/>
                        <a:pt x="352425" y="50006"/>
                      </a:cubicBezTo>
                      <a:cubicBezTo>
                        <a:pt x="366634" y="53559"/>
                        <a:pt x="358722" y="51850"/>
                        <a:pt x="376238" y="54769"/>
                      </a:cubicBezTo>
                      <a:cubicBezTo>
                        <a:pt x="380207" y="56356"/>
                        <a:pt x="383871" y="59436"/>
                        <a:pt x="388144" y="59531"/>
                      </a:cubicBezTo>
                      <a:cubicBezTo>
                        <a:pt x="457187" y="61065"/>
                        <a:pt x="458449" y="60268"/>
                        <a:pt x="502444" y="54769"/>
                      </a:cubicBezTo>
                      <a:cubicBezTo>
                        <a:pt x="558381" y="21206"/>
                        <a:pt x="498658" y="52678"/>
                        <a:pt x="545307" y="38100"/>
                      </a:cubicBezTo>
                      <a:cubicBezTo>
                        <a:pt x="605758" y="19209"/>
                        <a:pt x="535857" y="34274"/>
                        <a:pt x="576263" y="26194"/>
                      </a:cubicBezTo>
                      <a:cubicBezTo>
                        <a:pt x="578644" y="28575"/>
                        <a:pt x="581274" y="30732"/>
                        <a:pt x="583407" y="33338"/>
                      </a:cubicBezTo>
                      <a:cubicBezTo>
                        <a:pt x="588433" y="39481"/>
                        <a:pt x="592081" y="46775"/>
                        <a:pt x="597694" y="52388"/>
                      </a:cubicBezTo>
                      <a:cubicBezTo>
                        <a:pt x="615440" y="70134"/>
                        <a:pt x="598688" y="55390"/>
                        <a:pt x="616744" y="66675"/>
                      </a:cubicBezTo>
                      <a:cubicBezTo>
                        <a:pt x="632936" y="76795"/>
                        <a:pt x="619080" y="72022"/>
                        <a:pt x="635794" y="76200"/>
                      </a:cubicBezTo>
                      <a:lnTo>
                        <a:pt x="752475" y="66675"/>
                      </a:lnTo>
                      <a:cubicBezTo>
                        <a:pt x="766006" y="65445"/>
                        <a:pt x="779415" y="63018"/>
                        <a:pt x="792957" y="61913"/>
                      </a:cubicBezTo>
                      <a:cubicBezTo>
                        <a:pt x="818322" y="59842"/>
                        <a:pt x="843757" y="58738"/>
                        <a:pt x="869157" y="57150"/>
                      </a:cubicBezTo>
                      <a:lnTo>
                        <a:pt x="1107282" y="61913"/>
                      </a:lnTo>
                      <a:cubicBezTo>
                        <a:pt x="1115342" y="62135"/>
                        <a:pt x="1129309" y="63699"/>
                        <a:pt x="1138238" y="66675"/>
                      </a:cubicBezTo>
                      <a:cubicBezTo>
                        <a:pt x="1142293" y="68027"/>
                        <a:pt x="1146175" y="69850"/>
                        <a:pt x="1150144" y="71438"/>
                      </a:cubicBezTo>
                      <a:cubicBezTo>
                        <a:pt x="1166019" y="70644"/>
                        <a:pt x="1182059" y="71473"/>
                        <a:pt x="1197769" y="69056"/>
                      </a:cubicBezTo>
                      <a:cubicBezTo>
                        <a:pt x="1203032" y="68246"/>
                        <a:pt x="1207191" y="64076"/>
                        <a:pt x="1212057" y="61913"/>
                      </a:cubicBezTo>
                      <a:cubicBezTo>
                        <a:pt x="1214351" y="60894"/>
                        <a:pt x="1216819" y="60325"/>
                        <a:pt x="1219200" y="59531"/>
                      </a:cubicBezTo>
                      <a:cubicBezTo>
                        <a:pt x="1222375" y="57150"/>
                        <a:pt x="1225175" y="54163"/>
                        <a:pt x="1228725" y="52388"/>
                      </a:cubicBezTo>
                      <a:cubicBezTo>
                        <a:pt x="1233215" y="50143"/>
                        <a:pt x="1238250" y="49213"/>
                        <a:pt x="1243013" y="47625"/>
                      </a:cubicBezTo>
                      <a:cubicBezTo>
                        <a:pt x="1260723" y="41722"/>
                        <a:pt x="1247667" y="45422"/>
                        <a:pt x="1283494" y="42863"/>
                      </a:cubicBezTo>
                      <a:cubicBezTo>
                        <a:pt x="1357917" y="31412"/>
                        <a:pt x="1261763" y="45124"/>
                        <a:pt x="1362075" y="35719"/>
                      </a:cubicBezTo>
                      <a:cubicBezTo>
                        <a:pt x="1371689" y="34818"/>
                        <a:pt x="1381149" y="32683"/>
                        <a:pt x="1390650" y="30956"/>
                      </a:cubicBezTo>
                      <a:cubicBezTo>
                        <a:pt x="1453387" y="19549"/>
                        <a:pt x="1386086" y="30923"/>
                        <a:pt x="1428750" y="23813"/>
                      </a:cubicBezTo>
                      <a:lnTo>
                        <a:pt x="1435894" y="21431"/>
                      </a:lnTo>
                    </a:path>
                  </a:pathLst>
                </a:cu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  <p:sp>
              <p:nvSpPr>
                <p:cNvPr id="59" name="Freeform: Shape 70">
                  <a:extLst>
                    <a:ext uri="{FF2B5EF4-FFF2-40B4-BE49-F238E27FC236}">
                      <a16:creationId xmlns:a16="http://schemas.microsoft.com/office/drawing/2014/main" id="{76377B5A-1367-5FEA-05D7-B869BAC51AF8}"/>
                    </a:ext>
                  </a:extLst>
                </p:cNvPr>
                <p:cNvSpPr/>
                <p:nvPr/>
              </p:nvSpPr>
              <p:spPr>
                <a:xfrm>
                  <a:off x="3350419" y="3509238"/>
                  <a:ext cx="1393031" cy="73819"/>
                </a:xfrm>
                <a:custGeom>
                  <a:avLst/>
                  <a:gdLst>
                    <a:gd name="connsiteX0" fmla="*/ 0 w 1393031"/>
                    <a:gd name="connsiteY0" fmla="*/ 30956 h 73819"/>
                    <a:gd name="connsiteX1" fmla="*/ 11906 w 1393031"/>
                    <a:gd name="connsiteY1" fmla="*/ 19050 h 73819"/>
                    <a:gd name="connsiteX2" fmla="*/ 26194 w 1393031"/>
                    <a:gd name="connsiteY2" fmla="*/ 14287 h 73819"/>
                    <a:gd name="connsiteX3" fmla="*/ 42862 w 1393031"/>
                    <a:gd name="connsiteY3" fmla="*/ 4762 h 73819"/>
                    <a:gd name="connsiteX4" fmla="*/ 57150 w 1393031"/>
                    <a:gd name="connsiteY4" fmla="*/ 0 h 73819"/>
                    <a:gd name="connsiteX5" fmla="*/ 92869 w 1393031"/>
                    <a:gd name="connsiteY5" fmla="*/ 4762 h 73819"/>
                    <a:gd name="connsiteX6" fmla="*/ 100012 w 1393031"/>
                    <a:gd name="connsiteY6" fmla="*/ 7144 h 73819"/>
                    <a:gd name="connsiteX7" fmla="*/ 107156 w 1393031"/>
                    <a:gd name="connsiteY7" fmla="*/ 11906 h 73819"/>
                    <a:gd name="connsiteX8" fmla="*/ 111919 w 1393031"/>
                    <a:gd name="connsiteY8" fmla="*/ 21431 h 73819"/>
                    <a:gd name="connsiteX9" fmla="*/ 133350 w 1393031"/>
                    <a:gd name="connsiteY9" fmla="*/ 38100 h 73819"/>
                    <a:gd name="connsiteX10" fmla="*/ 147637 w 1393031"/>
                    <a:gd name="connsiteY10" fmla="*/ 52387 h 73819"/>
                    <a:gd name="connsiteX11" fmla="*/ 150019 w 1393031"/>
                    <a:gd name="connsiteY11" fmla="*/ 59531 h 73819"/>
                    <a:gd name="connsiteX12" fmla="*/ 169069 w 1393031"/>
                    <a:gd name="connsiteY12" fmla="*/ 66675 h 73819"/>
                    <a:gd name="connsiteX13" fmla="*/ 200025 w 1393031"/>
                    <a:gd name="connsiteY13" fmla="*/ 50006 h 73819"/>
                    <a:gd name="connsiteX14" fmla="*/ 209550 w 1393031"/>
                    <a:gd name="connsiteY14" fmla="*/ 45244 h 73819"/>
                    <a:gd name="connsiteX15" fmla="*/ 228600 w 1393031"/>
                    <a:gd name="connsiteY15" fmla="*/ 35719 h 73819"/>
                    <a:gd name="connsiteX16" fmla="*/ 252412 w 1393031"/>
                    <a:gd name="connsiteY16" fmla="*/ 21431 h 73819"/>
                    <a:gd name="connsiteX17" fmla="*/ 259556 w 1393031"/>
                    <a:gd name="connsiteY17" fmla="*/ 16669 h 73819"/>
                    <a:gd name="connsiteX18" fmla="*/ 271462 w 1393031"/>
                    <a:gd name="connsiteY18" fmla="*/ 14287 h 73819"/>
                    <a:gd name="connsiteX19" fmla="*/ 295275 w 1393031"/>
                    <a:gd name="connsiteY19" fmla="*/ 16669 h 73819"/>
                    <a:gd name="connsiteX20" fmla="*/ 304800 w 1393031"/>
                    <a:gd name="connsiteY20" fmla="*/ 26194 h 73819"/>
                    <a:gd name="connsiteX21" fmla="*/ 314325 w 1393031"/>
                    <a:gd name="connsiteY21" fmla="*/ 30956 h 73819"/>
                    <a:gd name="connsiteX22" fmla="*/ 335756 w 1393031"/>
                    <a:gd name="connsiteY22" fmla="*/ 42862 h 73819"/>
                    <a:gd name="connsiteX23" fmla="*/ 347662 w 1393031"/>
                    <a:gd name="connsiteY23" fmla="*/ 45244 h 73819"/>
                    <a:gd name="connsiteX24" fmla="*/ 364331 w 1393031"/>
                    <a:gd name="connsiteY24" fmla="*/ 42862 h 73819"/>
                    <a:gd name="connsiteX25" fmla="*/ 378619 w 1393031"/>
                    <a:gd name="connsiteY25" fmla="*/ 33337 h 73819"/>
                    <a:gd name="connsiteX26" fmla="*/ 385762 w 1393031"/>
                    <a:gd name="connsiteY26" fmla="*/ 30956 h 73819"/>
                    <a:gd name="connsiteX27" fmla="*/ 438150 w 1393031"/>
                    <a:gd name="connsiteY27" fmla="*/ 33337 h 73819"/>
                    <a:gd name="connsiteX28" fmla="*/ 457200 w 1393031"/>
                    <a:gd name="connsiteY28" fmla="*/ 23812 h 73819"/>
                    <a:gd name="connsiteX29" fmla="*/ 464344 w 1393031"/>
                    <a:gd name="connsiteY29" fmla="*/ 21431 h 73819"/>
                    <a:gd name="connsiteX30" fmla="*/ 473869 w 1393031"/>
                    <a:gd name="connsiteY30" fmla="*/ 16669 h 73819"/>
                    <a:gd name="connsiteX31" fmla="*/ 488156 w 1393031"/>
                    <a:gd name="connsiteY31" fmla="*/ 28575 h 73819"/>
                    <a:gd name="connsiteX32" fmla="*/ 497681 w 1393031"/>
                    <a:gd name="connsiteY32" fmla="*/ 35719 h 73819"/>
                    <a:gd name="connsiteX33" fmla="*/ 507206 w 1393031"/>
                    <a:gd name="connsiteY33" fmla="*/ 38100 h 73819"/>
                    <a:gd name="connsiteX34" fmla="*/ 514350 w 1393031"/>
                    <a:gd name="connsiteY34" fmla="*/ 45244 h 73819"/>
                    <a:gd name="connsiteX35" fmla="*/ 523875 w 1393031"/>
                    <a:gd name="connsiteY35" fmla="*/ 50006 h 73819"/>
                    <a:gd name="connsiteX36" fmla="*/ 547687 w 1393031"/>
                    <a:gd name="connsiteY36" fmla="*/ 59531 h 73819"/>
                    <a:gd name="connsiteX37" fmla="*/ 719137 w 1393031"/>
                    <a:gd name="connsiteY37" fmla="*/ 54769 h 73819"/>
                    <a:gd name="connsiteX38" fmla="*/ 735806 w 1393031"/>
                    <a:gd name="connsiteY38" fmla="*/ 52387 h 73819"/>
                    <a:gd name="connsiteX39" fmla="*/ 742950 w 1393031"/>
                    <a:gd name="connsiteY39" fmla="*/ 47625 h 73819"/>
                    <a:gd name="connsiteX40" fmla="*/ 750094 w 1393031"/>
                    <a:gd name="connsiteY40" fmla="*/ 45244 h 73819"/>
                    <a:gd name="connsiteX41" fmla="*/ 781050 w 1393031"/>
                    <a:gd name="connsiteY41" fmla="*/ 54769 h 73819"/>
                    <a:gd name="connsiteX42" fmla="*/ 804862 w 1393031"/>
                    <a:gd name="connsiteY42" fmla="*/ 59531 h 73819"/>
                    <a:gd name="connsiteX43" fmla="*/ 888206 w 1393031"/>
                    <a:gd name="connsiteY43" fmla="*/ 57150 h 73819"/>
                    <a:gd name="connsiteX44" fmla="*/ 909637 w 1393031"/>
                    <a:gd name="connsiteY44" fmla="*/ 50006 h 73819"/>
                    <a:gd name="connsiteX45" fmla="*/ 923925 w 1393031"/>
                    <a:gd name="connsiteY45" fmla="*/ 47625 h 73819"/>
                    <a:gd name="connsiteX46" fmla="*/ 940594 w 1393031"/>
                    <a:gd name="connsiteY46" fmla="*/ 40481 h 73819"/>
                    <a:gd name="connsiteX47" fmla="*/ 959644 w 1393031"/>
                    <a:gd name="connsiteY47" fmla="*/ 35719 h 73819"/>
                    <a:gd name="connsiteX48" fmla="*/ 969169 w 1393031"/>
                    <a:gd name="connsiteY48" fmla="*/ 30956 h 73819"/>
                    <a:gd name="connsiteX49" fmla="*/ 995362 w 1393031"/>
                    <a:gd name="connsiteY49" fmla="*/ 26194 h 73819"/>
                    <a:gd name="connsiteX50" fmla="*/ 1035844 w 1393031"/>
                    <a:gd name="connsiteY50" fmla="*/ 19050 h 73819"/>
                    <a:gd name="connsiteX51" fmla="*/ 1047750 w 1393031"/>
                    <a:gd name="connsiteY51" fmla="*/ 14287 h 73819"/>
                    <a:gd name="connsiteX52" fmla="*/ 1140619 w 1393031"/>
                    <a:gd name="connsiteY52" fmla="*/ 14287 h 73819"/>
                    <a:gd name="connsiteX53" fmla="*/ 1154906 w 1393031"/>
                    <a:gd name="connsiteY53" fmla="*/ 23812 h 73819"/>
                    <a:gd name="connsiteX54" fmla="*/ 1171575 w 1393031"/>
                    <a:gd name="connsiteY54" fmla="*/ 35719 h 73819"/>
                    <a:gd name="connsiteX55" fmla="*/ 1178719 w 1393031"/>
                    <a:gd name="connsiteY55" fmla="*/ 38100 h 73819"/>
                    <a:gd name="connsiteX56" fmla="*/ 1183481 w 1393031"/>
                    <a:gd name="connsiteY56" fmla="*/ 45244 h 73819"/>
                    <a:gd name="connsiteX57" fmla="*/ 1190625 w 1393031"/>
                    <a:gd name="connsiteY57" fmla="*/ 47625 h 73819"/>
                    <a:gd name="connsiteX58" fmla="*/ 1197769 w 1393031"/>
                    <a:gd name="connsiteY58" fmla="*/ 52387 h 73819"/>
                    <a:gd name="connsiteX59" fmla="*/ 1207294 w 1393031"/>
                    <a:gd name="connsiteY59" fmla="*/ 59531 h 73819"/>
                    <a:gd name="connsiteX60" fmla="*/ 1214437 w 1393031"/>
                    <a:gd name="connsiteY60" fmla="*/ 66675 h 73819"/>
                    <a:gd name="connsiteX61" fmla="*/ 1221581 w 1393031"/>
                    <a:gd name="connsiteY61" fmla="*/ 69056 h 73819"/>
                    <a:gd name="connsiteX62" fmla="*/ 1231106 w 1393031"/>
                    <a:gd name="connsiteY62" fmla="*/ 73819 h 73819"/>
                    <a:gd name="connsiteX63" fmla="*/ 1288256 w 1393031"/>
                    <a:gd name="connsiteY63" fmla="*/ 71437 h 73819"/>
                    <a:gd name="connsiteX64" fmla="*/ 1295400 w 1393031"/>
                    <a:gd name="connsiteY64" fmla="*/ 64294 h 73819"/>
                    <a:gd name="connsiteX65" fmla="*/ 1307306 w 1393031"/>
                    <a:gd name="connsiteY65" fmla="*/ 59531 h 73819"/>
                    <a:gd name="connsiteX66" fmla="*/ 1321594 w 1393031"/>
                    <a:gd name="connsiteY66" fmla="*/ 47625 h 73819"/>
                    <a:gd name="connsiteX67" fmla="*/ 1333500 w 1393031"/>
                    <a:gd name="connsiteY67" fmla="*/ 42862 h 73819"/>
                    <a:gd name="connsiteX68" fmla="*/ 1350169 w 1393031"/>
                    <a:gd name="connsiteY68" fmla="*/ 30956 h 73819"/>
                    <a:gd name="connsiteX69" fmla="*/ 1371600 w 1393031"/>
                    <a:gd name="connsiteY69" fmla="*/ 21431 h 73819"/>
                    <a:gd name="connsiteX70" fmla="*/ 1378744 w 1393031"/>
                    <a:gd name="connsiteY70" fmla="*/ 19050 h 73819"/>
                    <a:gd name="connsiteX71" fmla="*/ 1393031 w 1393031"/>
                    <a:gd name="connsiteY71" fmla="*/ 23812 h 738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1393031" h="73819">
                      <a:moveTo>
                        <a:pt x="0" y="30956"/>
                      </a:moveTo>
                      <a:cubicBezTo>
                        <a:pt x="3969" y="26987"/>
                        <a:pt x="7171" y="22063"/>
                        <a:pt x="11906" y="19050"/>
                      </a:cubicBezTo>
                      <a:cubicBezTo>
                        <a:pt x="16141" y="16355"/>
                        <a:pt x="26194" y="14287"/>
                        <a:pt x="26194" y="14287"/>
                      </a:cubicBezTo>
                      <a:cubicBezTo>
                        <a:pt x="36590" y="3891"/>
                        <a:pt x="29158" y="8873"/>
                        <a:pt x="42862" y="4762"/>
                      </a:cubicBezTo>
                      <a:cubicBezTo>
                        <a:pt x="47670" y="3319"/>
                        <a:pt x="57150" y="0"/>
                        <a:pt x="57150" y="0"/>
                      </a:cubicBezTo>
                      <a:cubicBezTo>
                        <a:pt x="77733" y="1871"/>
                        <a:pt x="78149" y="556"/>
                        <a:pt x="92869" y="4762"/>
                      </a:cubicBezTo>
                      <a:cubicBezTo>
                        <a:pt x="95282" y="5452"/>
                        <a:pt x="97767" y="6021"/>
                        <a:pt x="100012" y="7144"/>
                      </a:cubicBezTo>
                      <a:cubicBezTo>
                        <a:pt x="102572" y="8424"/>
                        <a:pt x="104775" y="10319"/>
                        <a:pt x="107156" y="11906"/>
                      </a:cubicBezTo>
                      <a:cubicBezTo>
                        <a:pt x="108744" y="15081"/>
                        <a:pt x="109409" y="18921"/>
                        <a:pt x="111919" y="21431"/>
                      </a:cubicBezTo>
                      <a:cubicBezTo>
                        <a:pt x="118318" y="27830"/>
                        <a:pt x="128330" y="30570"/>
                        <a:pt x="133350" y="38100"/>
                      </a:cubicBezTo>
                      <a:cubicBezTo>
                        <a:pt x="140313" y="48546"/>
                        <a:pt x="135822" y="43527"/>
                        <a:pt x="147637" y="52387"/>
                      </a:cubicBezTo>
                      <a:cubicBezTo>
                        <a:pt x="148431" y="54768"/>
                        <a:pt x="148451" y="57571"/>
                        <a:pt x="150019" y="59531"/>
                      </a:cubicBezTo>
                      <a:cubicBezTo>
                        <a:pt x="154692" y="65372"/>
                        <a:pt x="162613" y="65384"/>
                        <a:pt x="169069" y="66675"/>
                      </a:cubicBezTo>
                      <a:cubicBezTo>
                        <a:pt x="214361" y="44029"/>
                        <a:pt x="167622" y="68007"/>
                        <a:pt x="200025" y="50006"/>
                      </a:cubicBezTo>
                      <a:cubicBezTo>
                        <a:pt x="203128" y="48282"/>
                        <a:pt x="206540" y="47125"/>
                        <a:pt x="209550" y="45244"/>
                      </a:cubicBezTo>
                      <a:cubicBezTo>
                        <a:pt x="225742" y="35124"/>
                        <a:pt x="211886" y="39897"/>
                        <a:pt x="228600" y="35719"/>
                      </a:cubicBezTo>
                      <a:cubicBezTo>
                        <a:pt x="246180" y="22534"/>
                        <a:pt x="229484" y="34169"/>
                        <a:pt x="252412" y="21431"/>
                      </a:cubicBezTo>
                      <a:cubicBezTo>
                        <a:pt x="254914" y="20041"/>
                        <a:pt x="256876" y="17674"/>
                        <a:pt x="259556" y="16669"/>
                      </a:cubicBezTo>
                      <a:cubicBezTo>
                        <a:pt x="263346" y="15248"/>
                        <a:pt x="267493" y="15081"/>
                        <a:pt x="271462" y="14287"/>
                      </a:cubicBezTo>
                      <a:cubicBezTo>
                        <a:pt x="279400" y="15081"/>
                        <a:pt x="287763" y="13986"/>
                        <a:pt x="295275" y="16669"/>
                      </a:cubicBezTo>
                      <a:cubicBezTo>
                        <a:pt x="299504" y="18179"/>
                        <a:pt x="301208" y="23500"/>
                        <a:pt x="304800" y="26194"/>
                      </a:cubicBezTo>
                      <a:cubicBezTo>
                        <a:pt x="307640" y="28324"/>
                        <a:pt x="311281" y="29130"/>
                        <a:pt x="314325" y="30956"/>
                      </a:cubicBezTo>
                      <a:cubicBezTo>
                        <a:pt x="327000" y="38561"/>
                        <a:pt x="324805" y="40124"/>
                        <a:pt x="335756" y="42862"/>
                      </a:cubicBezTo>
                      <a:cubicBezTo>
                        <a:pt x="339682" y="43844"/>
                        <a:pt x="343693" y="44450"/>
                        <a:pt x="347662" y="45244"/>
                      </a:cubicBezTo>
                      <a:cubicBezTo>
                        <a:pt x="353218" y="44450"/>
                        <a:pt x="359092" y="44877"/>
                        <a:pt x="364331" y="42862"/>
                      </a:cubicBezTo>
                      <a:cubicBezTo>
                        <a:pt x="369673" y="40807"/>
                        <a:pt x="373615" y="36117"/>
                        <a:pt x="378619" y="33337"/>
                      </a:cubicBezTo>
                      <a:cubicBezTo>
                        <a:pt x="380813" y="32118"/>
                        <a:pt x="383381" y="31750"/>
                        <a:pt x="385762" y="30956"/>
                      </a:cubicBezTo>
                      <a:cubicBezTo>
                        <a:pt x="418947" y="37594"/>
                        <a:pt x="401508" y="36391"/>
                        <a:pt x="438150" y="33337"/>
                      </a:cubicBezTo>
                      <a:cubicBezTo>
                        <a:pt x="461948" y="28578"/>
                        <a:pt x="440047" y="35247"/>
                        <a:pt x="457200" y="23812"/>
                      </a:cubicBezTo>
                      <a:cubicBezTo>
                        <a:pt x="459289" y="22420"/>
                        <a:pt x="462037" y="22420"/>
                        <a:pt x="464344" y="21431"/>
                      </a:cubicBezTo>
                      <a:cubicBezTo>
                        <a:pt x="467607" y="20033"/>
                        <a:pt x="470694" y="18256"/>
                        <a:pt x="473869" y="16669"/>
                      </a:cubicBezTo>
                      <a:cubicBezTo>
                        <a:pt x="484986" y="27786"/>
                        <a:pt x="476553" y="20287"/>
                        <a:pt x="488156" y="28575"/>
                      </a:cubicBezTo>
                      <a:cubicBezTo>
                        <a:pt x="491385" y="30882"/>
                        <a:pt x="494131" y="33944"/>
                        <a:pt x="497681" y="35719"/>
                      </a:cubicBezTo>
                      <a:cubicBezTo>
                        <a:pt x="500608" y="37183"/>
                        <a:pt x="504031" y="37306"/>
                        <a:pt x="507206" y="38100"/>
                      </a:cubicBezTo>
                      <a:cubicBezTo>
                        <a:pt x="509587" y="40481"/>
                        <a:pt x="511610" y="43287"/>
                        <a:pt x="514350" y="45244"/>
                      </a:cubicBezTo>
                      <a:cubicBezTo>
                        <a:pt x="517239" y="47307"/>
                        <a:pt x="520612" y="48608"/>
                        <a:pt x="523875" y="50006"/>
                      </a:cubicBezTo>
                      <a:cubicBezTo>
                        <a:pt x="531733" y="53373"/>
                        <a:pt x="539750" y="56356"/>
                        <a:pt x="547687" y="59531"/>
                      </a:cubicBezTo>
                      <a:lnTo>
                        <a:pt x="719137" y="54769"/>
                      </a:lnTo>
                      <a:cubicBezTo>
                        <a:pt x="724746" y="54556"/>
                        <a:pt x="730430" y="54000"/>
                        <a:pt x="735806" y="52387"/>
                      </a:cubicBezTo>
                      <a:cubicBezTo>
                        <a:pt x="738547" y="51565"/>
                        <a:pt x="740390" y="48905"/>
                        <a:pt x="742950" y="47625"/>
                      </a:cubicBezTo>
                      <a:cubicBezTo>
                        <a:pt x="745195" y="46503"/>
                        <a:pt x="747713" y="46038"/>
                        <a:pt x="750094" y="45244"/>
                      </a:cubicBezTo>
                      <a:cubicBezTo>
                        <a:pt x="775902" y="49545"/>
                        <a:pt x="752984" y="44563"/>
                        <a:pt x="781050" y="54769"/>
                      </a:cubicBezTo>
                      <a:cubicBezTo>
                        <a:pt x="787060" y="56954"/>
                        <a:pt x="799442" y="58628"/>
                        <a:pt x="804862" y="59531"/>
                      </a:cubicBezTo>
                      <a:cubicBezTo>
                        <a:pt x="832643" y="58737"/>
                        <a:pt x="860527" y="59666"/>
                        <a:pt x="888206" y="57150"/>
                      </a:cubicBezTo>
                      <a:cubicBezTo>
                        <a:pt x="895705" y="56468"/>
                        <a:pt x="902361" y="51946"/>
                        <a:pt x="909637" y="50006"/>
                      </a:cubicBezTo>
                      <a:cubicBezTo>
                        <a:pt x="914302" y="48762"/>
                        <a:pt x="919162" y="48419"/>
                        <a:pt x="923925" y="47625"/>
                      </a:cubicBezTo>
                      <a:cubicBezTo>
                        <a:pt x="929481" y="45244"/>
                        <a:pt x="934859" y="42393"/>
                        <a:pt x="940594" y="40481"/>
                      </a:cubicBezTo>
                      <a:cubicBezTo>
                        <a:pt x="946804" y="38411"/>
                        <a:pt x="959644" y="35719"/>
                        <a:pt x="959644" y="35719"/>
                      </a:cubicBezTo>
                      <a:cubicBezTo>
                        <a:pt x="962819" y="34131"/>
                        <a:pt x="965801" y="32079"/>
                        <a:pt x="969169" y="30956"/>
                      </a:cubicBezTo>
                      <a:cubicBezTo>
                        <a:pt x="972999" y="29679"/>
                        <a:pt x="992365" y="26793"/>
                        <a:pt x="995362" y="26194"/>
                      </a:cubicBezTo>
                      <a:cubicBezTo>
                        <a:pt x="1031244" y="19017"/>
                        <a:pt x="1002359" y="23235"/>
                        <a:pt x="1035844" y="19050"/>
                      </a:cubicBezTo>
                      <a:cubicBezTo>
                        <a:pt x="1039813" y="17462"/>
                        <a:pt x="1043515" y="14865"/>
                        <a:pt x="1047750" y="14287"/>
                      </a:cubicBezTo>
                      <a:cubicBezTo>
                        <a:pt x="1080972" y="9757"/>
                        <a:pt x="1106684" y="12745"/>
                        <a:pt x="1140619" y="14287"/>
                      </a:cubicBezTo>
                      <a:cubicBezTo>
                        <a:pt x="1145381" y="17462"/>
                        <a:pt x="1150327" y="20378"/>
                        <a:pt x="1154906" y="23812"/>
                      </a:cubicBezTo>
                      <a:cubicBezTo>
                        <a:pt x="1157062" y="25429"/>
                        <a:pt x="1168094" y="33979"/>
                        <a:pt x="1171575" y="35719"/>
                      </a:cubicBezTo>
                      <a:cubicBezTo>
                        <a:pt x="1173820" y="36842"/>
                        <a:pt x="1176338" y="37306"/>
                        <a:pt x="1178719" y="38100"/>
                      </a:cubicBezTo>
                      <a:cubicBezTo>
                        <a:pt x="1180306" y="40481"/>
                        <a:pt x="1181246" y="43456"/>
                        <a:pt x="1183481" y="45244"/>
                      </a:cubicBezTo>
                      <a:cubicBezTo>
                        <a:pt x="1185441" y="46812"/>
                        <a:pt x="1188380" y="46503"/>
                        <a:pt x="1190625" y="47625"/>
                      </a:cubicBezTo>
                      <a:cubicBezTo>
                        <a:pt x="1193185" y="48905"/>
                        <a:pt x="1195440" y="50724"/>
                        <a:pt x="1197769" y="52387"/>
                      </a:cubicBezTo>
                      <a:cubicBezTo>
                        <a:pt x="1200999" y="54694"/>
                        <a:pt x="1204281" y="56948"/>
                        <a:pt x="1207294" y="59531"/>
                      </a:cubicBezTo>
                      <a:cubicBezTo>
                        <a:pt x="1209851" y="61723"/>
                        <a:pt x="1211635" y="64807"/>
                        <a:pt x="1214437" y="66675"/>
                      </a:cubicBezTo>
                      <a:cubicBezTo>
                        <a:pt x="1216526" y="68067"/>
                        <a:pt x="1219274" y="68067"/>
                        <a:pt x="1221581" y="69056"/>
                      </a:cubicBezTo>
                      <a:cubicBezTo>
                        <a:pt x="1224844" y="70454"/>
                        <a:pt x="1227931" y="72231"/>
                        <a:pt x="1231106" y="73819"/>
                      </a:cubicBezTo>
                      <a:cubicBezTo>
                        <a:pt x="1250156" y="73025"/>
                        <a:pt x="1269395" y="74231"/>
                        <a:pt x="1288256" y="71437"/>
                      </a:cubicBezTo>
                      <a:cubicBezTo>
                        <a:pt x="1291587" y="70944"/>
                        <a:pt x="1292544" y="66079"/>
                        <a:pt x="1295400" y="64294"/>
                      </a:cubicBezTo>
                      <a:cubicBezTo>
                        <a:pt x="1299025" y="62029"/>
                        <a:pt x="1303337" y="61119"/>
                        <a:pt x="1307306" y="59531"/>
                      </a:cubicBezTo>
                      <a:cubicBezTo>
                        <a:pt x="1312069" y="55562"/>
                        <a:pt x="1316364" y="50953"/>
                        <a:pt x="1321594" y="47625"/>
                      </a:cubicBezTo>
                      <a:cubicBezTo>
                        <a:pt x="1325200" y="45330"/>
                        <a:pt x="1330080" y="45427"/>
                        <a:pt x="1333500" y="42862"/>
                      </a:cubicBezTo>
                      <a:cubicBezTo>
                        <a:pt x="1353231" y="28063"/>
                        <a:pt x="1328034" y="36489"/>
                        <a:pt x="1350169" y="30956"/>
                      </a:cubicBezTo>
                      <a:cubicBezTo>
                        <a:pt x="1361488" y="23410"/>
                        <a:pt x="1354598" y="27098"/>
                        <a:pt x="1371600" y="21431"/>
                      </a:cubicBezTo>
                      <a:lnTo>
                        <a:pt x="1378744" y="19050"/>
                      </a:lnTo>
                      <a:cubicBezTo>
                        <a:pt x="1389991" y="21861"/>
                        <a:pt x="1385342" y="19967"/>
                        <a:pt x="1393031" y="23812"/>
                      </a:cubicBezTo>
                    </a:path>
                  </a:pathLst>
                </a:cu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  <p:sp>
              <p:nvSpPr>
                <p:cNvPr id="60" name="Freeform: Shape 71">
                  <a:extLst>
                    <a:ext uri="{FF2B5EF4-FFF2-40B4-BE49-F238E27FC236}">
                      <a16:creationId xmlns:a16="http://schemas.microsoft.com/office/drawing/2014/main" id="{3C46EC14-81B9-C27F-02EC-EE57945E6416}"/>
                    </a:ext>
                  </a:extLst>
                </p:cNvPr>
                <p:cNvSpPr/>
                <p:nvPr/>
              </p:nvSpPr>
              <p:spPr>
                <a:xfrm>
                  <a:off x="3385458" y="3951104"/>
                  <a:ext cx="645319" cy="55235"/>
                </a:xfrm>
                <a:custGeom>
                  <a:avLst/>
                  <a:gdLst>
                    <a:gd name="connsiteX0" fmla="*/ 0 w 645319"/>
                    <a:gd name="connsiteY0" fmla="*/ 14287 h 55235"/>
                    <a:gd name="connsiteX1" fmla="*/ 61913 w 645319"/>
                    <a:gd name="connsiteY1" fmla="*/ 11906 h 55235"/>
                    <a:gd name="connsiteX2" fmla="*/ 104775 w 645319"/>
                    <a:gd name="connsiteY2" fmla="*/ 4762 h 55235"/>
                    <a:gd name="connsiteX3" fmla="*/ 128588 w 645319"/>
                    <a:gd name="connsiteY3" fmla="*/ 2381 h 55235"/>
                    <a:gd name="connsiteX4" fmla="*/ 176213 w 645319"/>
                    <a:gd name="connsiteY4" fmla="*/ 4762 h 55235"/>
                    <a:gd name="connsiteX5" fmla="*/ 180975 w 645319"/>
                    <a:gd name="connsiteY5" fmla="*/ 11906 h 55235"/>
                    <a:gd name="connsiteX6" fmla="*/ 192882 w 645319"/>
                    <a:gd name="connsiteY6" fmla="*/ 30956 h 55235"/>
                    <a:gd name="connsiteX7" fmla="*/ 195263 w 645319"/>
                    <a:gd name="connsiteY7" fmla="*/ 38100 h 55235"/>
                    <a:gd name="connsiteX8" fmla="*/ 211932 w 645319"/>
                    <a:gd name="connsiteY8" fmla="*/ 45244 h 55235"/>
                    <a:gd name="connsiteX9" fmla="*/ 223838 w 645319"/>
                    <a:gd name="connsiteY9" fmla="*/ 52387 h 55235"/>
                    <a:gd name="connsiteX10" fmla="*/ 292894 w 645319"/>
                    <a:gd name="connsiteY10" fmla="*/ 47625 h 55235"/>
                    <a:gd name="connsiteX11" fmla="*/ 335757 w 645319"/>
                    <a:gd name="connsiteY11" fmla="*/ 38100 h 55235"/>
                    <a:gd name="connsiteX12" fmla="*/ 416719 w 645319"/>
                    <a:gd name="connsiteY12" fmla="*/ 30956 h 55235"/>
                    <a:gd name="connsiteX13" fmla="*/ 450057 w 645319"/>
                    <a:gd name="connsiteY13" fmla="*/ 26194 h 55235"/>
                    <a:gd name="connsiteX14" fmla="*/ 607219 w 645319"/>
                    <a:gd name="connsiteY14" fmla="*/ 16669 h 55235"/>
                    <a:gd name="connsiteX15" fmla="*/ 626269 w 645319"/>
                    <a:gd name="connsiteY15" fmla="*/ 9525 h 55235"/>
                    <a:gd name="connsiteX16" fmla="*/ 635794 w 645319"/>
                    <a:gd name="connsiteY16" fmla="*/ 7144 h 55235"/>
                    <a:gd name="connsiteX17" fmla="*/ 645319 w 645319"/>
                    <a:gd name="connsiteY17" fmla="*/ 0 h 55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45319" h="55235">
                      <a:moveTo>
                        <a:pt x="0" y="14287"/>
                      </a:moveTo>
                      <a:cubicBezTo>
                        <a:pt x="20638" y="13493"/>
                        <a:pt x="41296" y="13119"/>
                        <a:pt x="61913" y="11906"/>
                      </a:cubicBezTo>
                      <a:cubicBezTo>
                        <a:pt x="82391" y="10702"/>
                        <a:pt x="83042" y="8022"/>
                        <a:pt x="104775" y="4762"/>
                      </a:cubicBezTo>
                      <a:cubicBezTo>
                        <a:pt x="112664" y="3579"/>
                        <a:pt x="120650" y="3175"/>
                        <a:pt x="128588" y="2381"/>
                      </a:cubicBezTo>
                      <a:cubicBezTo>
                        <a:pt x="144463" y="3175"/>
                        <a:pt x="160575" y="1919"/>
                        <a:pt x="176213" y="4762"/>
                      </a:cubicBezTo>
                      <a:cubicBezTo>
                        <a:pt x="179029" y="5274"/>
                        <a:pt x="179813" y="9291"/>
                        <a:pt x="180975" y="11906"/>
                      </a:cubicBezTo>
                      <a:cubicBezTo>
                        <a:pt x="189327" y="30698"/>
                        <a:pt x="180031" y="22390"/>
                        <a:pt x="192882" y="30956"/>
                      </a:cubicBezTo>
                      <a:cubicBezTo>
                        <a:pt x="193676" y="33337"/>
                        <a:pt x="193695" y="36140"/>
                        <a:pt x="195263" y="38100"/>
                      </a:cubicBezTo>
                      <a:cubicBezTo>
                        <a:pt x="199373" y="43237"/>
                        <a:pt x="206214" y="43814"/>
                        <a:pt x="211932" y="45244"/>
                      </a:cubicBezTo>
                      <a:cubicBezTo>
                        <a:pt x="215901" y="47625"/>
                        <a:pt x="219609" y="50507"/>
                        <a:pt x="223838" y="52387"/>
                      </a:cubicBezTo>
                      <a:cubicBezTo>
                        <a:pt x="242773" y="60802"/>
                        <a:pt x="291055" y="47924"/>
                        <a:pt x="292894" y="47625"/>
                      </a:cubicBezTo>
                      <a:cubicBezTo>
                        <a:pt x="307340" y="45273"/>
                        <a:pt x="321331" y="40573"/>
                        <a:pt x="335757" y="38100"/>
                      </a:cubicBezTo>
                      <a:cubicBezTo>
                        <a:pt x="363923" y="33271"/>
                        <a:pt x="388282" y="32629"/>
                        <a:pt x="416719" y="30956"/>
                      </a:cubicBezTo>
                      <a:cubicBezTo>
                        <a:pt x="427832" y="29369"/>
                        <a:pt x="438851" y="26853"/>
                        <a:pt x="450057" y="26194"/>
                      </a:cubicBezTo>
                      <a:cubicBezTo>
                        <a:pt x="616220" y="16420"/>
                        <a:pt x="530049" y="29529"/>
                        <a:pt x="607219" y="16669"/>
                      </a:cubicBezTo>
                      <a:cubicBezTo>
                        <a:pt x="613569" y="14288"/>
                        <a:pt x="619835" y="11670"/>
                        <a:pt x="626269" y="9525"/>
                      </a:cubicBezTo>
                      <a:cubicBezTo>
                        <a:pt x="629374" y="8490"/>
                        <a:pt x="632786" y="8433"/>
                        <a:pt x="635794" y="7144"/>
                      </a:cubicBezTo>
                      <a:cubicBezTo>
                        <a:pt x="640506" y="5125"/>
                        <a:pt x="642234" y="3085"/>
                        <a:pt x="645319" y="0"/>
                      </a:cubicBezTo>
                    </a:path>
                  </a:pathLst>
                </a:cu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  <p:sp>
              <p:nvSpPr>
                <p:cNvPr id="61" name="Freeform: Shape 72">
                  <a:extLst>
                    <a:ext uri="{FF2B5EF4-FFF2-40B4-BE49-F238E27FC236}">
                      <a16:creationId xmlns:a16="http://schemas.microsoft.com/office/drawing/2014/main" id="{BC5B25E3-F439-223A-81CC-BC10627346B1}"/>
                    </a:ext>
                  </a:extLst>
                </p:cNvPr>
                <p:cNvSpPr/>
                <p:nvPr/>
              </p:nvSpPr>
              <p:spPr>
                <a:xfrm>
                  <a:off x="3376613" y="3708282"/>
                  <a:ext cx="1421606" cy="80963"/>
                </a:xfrm>
                <a:custGeom>
                  <a:avLst/>
                  <a:gdLst>
                    <a:gd name="connsiteX0" fmla="*/ 0 w 1421606"/>
                    <a:gd name="connsiteY0" fmla="*/ 45244 h 80963"/>
                    <a:gd name="connsiteX1" fmla="*/ 11906 w 1421606"/>
                    <a:gd name="connsiteY1" fmla="*/ 47625 h 80963"/>
                    <a:gd name="connsiteX2" fmla="*/ 21431 w 1421606"/>
                    <a:gd name="connsiteY2" fmla="*/ 52388 h 80963"/>
                    <a:gd name="connsiteX3" fmla="*/ 42862 w 1421606"/>
                    <a:gd name="connsiteY3" fmla="*/ 59532 h 80963"/>
                    <a:gd name="connsiteX4" fmla="*/ 83343 w 1421606"/>
                    <a:gd name="connsiteY4" fmla="*/ 57150 h 80963"/>
                    <a:gd name="connsiteX5" fmla="*/ 90487 w 1421606"/>
                    <a:gd name="connsiteY5" fmla="*/ 47625 h 80963"/>
                    <a:gd name="connsiteX6" fmla="*/ 104775 w 1421606"/>
                    <a:gd name="connsiteY6" fmla="*/ 38100 h 80963"/>
                    <a:gd name="connsiteX7" fmla="*/ 114300 w 1421606"/>
                    <a:gd name="connsiteY7" fmla="*/ 30957 h 80963"/>
                    <a:gd name="connsiteX8" fmla="*/ 123825 w 1421606"/>
                    <a:gd name="connsiteY8" fmla="*/ 21432 h 80963"/>
                    <a:gd name="connsiteX9" fmla="*/ 133350 w 1421606"/>
                    <a:gd name="connsiteY9" fmla="*/ 16669 h 80963"/>
                    <a:gd name="connsiteX10" fmla="*/ 157162 w 1421606"/>
                    <a:gd name="connsiteY10" fmla="*/ 0 h 80963"/>
                    <a:gd name="connsiteX11" fmla="*/ 178593 w 1421606"/>
                    <a:gd name="connsiteY11" fmla="*/ 2382 h 80963"/>
                    <a:gd name="connsiteX12" fmla="*/ 192881 w 1421606"/>
                    <a:gd name="connsiteY12" fmla="*/ 11907 h 80963"/>
                    <a:gd name="connsiteX13" fmla="*/ 223837 w 1421606"/>
                    <a:gd name="connsiteY13" fmla="*/ 30957 h 80963"/>
                    <a:gd name="connsiteX14" fmla="*/ 235743 w 1421606"/>
                    <a:gd name="connsiteY14" fmla="*/ 42863 h 80963"/>
                    <a:gd name="connsiteX15" fmla="*/ 254793 w 1421606"/>
                    <a:gd name="connsiteY15" fmla="*/ 47625 h 80963"/>
                    <a:gd name="connsiteX16" fmla="*/ 283368 w 1421606"/>
                    <a:gd name="connsiteY16" fmla="*/ 42863 h 80963"/>
                    <a:gd name="connsiteX17" fmla="*/ 302418 w 1421606"/>
                    <a:gd name="connsiteY17" fmla="*/ 30957 h 80963"/>
                    <a:gd name="connsiteX18" fmla="*/ 321468 w 1421606"/>
                    <a:gd name="connsiteY18" fmla="*/ 21432 h 80963"/>
                    <a:gd name="connsiteX19" fmla="*/ 335756 w 1421606"/>
                    <a:gd name="connsiteY19" fmla="*/ 16669 h 80963"/>
                    <a:gd name="connsiteX20" fmla="*/ 340518 w 1421606"/>
                    <a:gd name="connsiteY20" fmla="*/ 23813 h 80963"/>
                    <a:gd name="connsiteX21" fmla="*/ 359568 w 1421606"/>
                    <a:gd name="connsiteY21" fmla="*/ 40482 h 80963"/>
                    <a:gd name="connsiteX22" fmla="*/ 369093 w 1421606"/>
                    <a:gd name="connsiteY22" fmla="*/ 45244 h 80963"/>
                    <a:gd name="connsiteX23" fmla="*/ 381000 w 1421606"/>
                    <a:gd name="connsiteY23" fmla="*/ 52388 h 80963"/>
                    <a:gd name="connsiteX24" fmla="*/ 447675 w 1421606"/>
                    <a:gd name="connsiteY24" fmla="*/ 54769 h 80963"/>
                    <a:gd name="connsiteX25" fmla="*/ 457200 w 1421606"/>
                    <a:gd name="connsiteY25" fmla="*/ 59532 h 80963"/>
                    <a:gd name="connsiteX26" fmla="*/ 471487 w 1421606"/>
                    <a:gd name="connsiteY26" fmla="*/ 61913 h 80963"/>
                    <a:gd name="connsiteX27" fmla="*/ 481012 w 1421606"/>
                    <a:gd name="connsiteY27" fmla="*/ 69057 h 80963"/>
                    <a:gd name="connsiteX28" fmla="*/ 490537 w 1421606"/>
                    <a:gd name="connsiteY28" fmla="*/ 71438 h 80963"/>
                    <a:gd name="connsiteX29" fmla="*/ 500062 w 1421606"/>
                    <a:gd name="connsiteY29" fmla="*/ 76200 h 80963"/>
                    <a:gd name="connsiteX30" fmla="*/ 511968 w 1421606"/>
                    <a:gd name="connsiteY30" fmla="*/ 80963 h 80963"/>
                    <a:gd name="connsiteX31" fmla="*/ 688181 w 1421606"/>
                    <a:gd name="connsiteY31" fmla="*/ 80963 h 80963"/>
                    <a:gd name="connsiteX32" fmla="*/ 823912 w 1421606"/>
                    <a:gd name="connsiteY32" fmla="*/ 78582 h 80963"/>
                    <a:gd name="connsiteX33" fmla="*/ 845343 w 1421606"/>
                    <a:gd name="connsiteY33" fmla="*/ 69057 h 80963"/>
                    <a:gd name="connsiteX34" fmla="*/ 864393 w 1421606"/>
                    <a:gd name="connsiteY34" fmla="*/ 59532 h 80963"/>
                    <a:gd name="connsiteX35" fmla="*/ 878681 w 1421606"/>
                    <a:gd name="connsiteY35" fmla="*/ 47625 h 80963"/>
                    <a:gd name="connsiteX36" fmla="*/ 883443 w 1421606"/>
                    <a:gd name="connsiteY36" fmla="*/ 40482 h 80963"/>
                    <a:gd name="connsiteX37" fmla="*/ 926306 w 1421606"/>
                    <a:gd name="connsiteY37" fmla="*/ 33338 h 80963"/>
                    <a:gd name="connsiteX38" fmla="*/ 962025 w 1421606"/>
                    <a:gd name="connsiteY38" fmla="*/ 35719 h 80963"/>
                    <a:gd name="connsiteX39" fmla="*/ 969168 w 1421606"/>
                    <a:gd name="connsiteY39" fmla="*/ 40482 h 80963"/>
                    <a:gd name="connsiteX40" fmla="*/ 1140618 w 1421606"/>
                    <a:gd name="connsiteY40" fmla="*/ 42863 h 80963"/>
                    <a:gd name="connsiteX41" fmla="*/ 1154906 w 1421606"/>
                    <a:gd name="connsiteY41" fmla="*/ 45244 h 80963"/>
                    <a:gd name="connsiteX42" fmla="*/ 1173956 w 1421606"/>
                    <a:gd name="connsiteY42" fmla="*/ 50007 h 80963"/>
                    <a:gd name="connsiteX43" fmla="*/ 1212056 w 1421606"/>
                    <a:gd name="connsiteY43" fmla="*/ 54769 h 80963"/>
                    <a:gd name="connsiteX44" fmla="*/ 1226343 w 1421606"/>
                    <a:gd name="connsiteY44" fmla="*/ 57150 h 80963"/>
                    <a:gd name="connsiteX45" fmla="*/ 1276350 w 1421606"/>
                    <a:gd name="connsiteY45" fmla="*/ 64294 h 80963"/>
                    <a:gd name="connsiteX46" fmla="*/ 1373981 w 1421606"/>
                    <a:gd name="connsiteY46" fmla="*/ 59532 h 80963"/>
                    <a:gd name="connsiteX47" fmla="*/ 1400175 w 1421606"/>
                    <a:gd name="connsiteY47" fmla="*/ 54769 h 80963"/>
                    <a:gd name="connsiteX48" fmla="*/ 1414462 w 1421606"/>
                    <a:gd name="connsiteY48" fmla="*/ 50007 h 80963"/>
                    <a:gd name="connsiteX49" fmla="*/ 1421606 w 1421606"/>
                    <a:gd name="connsiteY49" fmla="*/ 47625 h 80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1421606" h="80963">
                      <a:moveTo>
                        <a:pt x="0" y="45244"/>
                      </a:moveTo>
                      <a:cubicBezTo>
                        <a:pt x="3969" y="46038"/>
                        <a:pt x="8066" y="46345"/>
                        <a:pt x="11906" y="47625"/>
                      </a:cubicBezTo>
                      <a:cubicBezTo>
                        <a:pt x="15274" y="48748"/>
                        <a:pt x="18187" y="50946"/>
                        <a:pt x="21431" y="52388"/>
                      </a:cubicBezTo>
                      <a:cubicBezTo>
                        <a:pt x="32956" y="57510"/>
                        <a:pt x="31809" y="56768"/>
                        <a:pt x="42862" y="59532"/>
                      </a:cubicBezTo>
                      <a:cubicBezTo>
                        <a:pt x="56356" y="58738"/>
                        <a:pt x="70230" y="60429"/>
                        <a:pt x="83343" y="57150"/>
                      </a:cubicBezTo>
                      <a:cubicBezTo>
                        <a:pt x="87193" y="56187"/>
                        <a:pt x="87521" y="50262"/>
                        <a:pt x="90487" y="47625"/>
                      </a:cubicBezTo>
                      <a:cubicBezTo>
                        <a:pt x="94765" y="43822"/>
                        <a:pt x="100196" y="41534"/>
                        <a:pt x="104775" y="38100"/>
                      </a:cubicBezTo>
                      <a:cubicBezTo>
                        <a:pt x="107950" y="35719"/>
                        <a:pt x="111313" y="33570"/>
                        <a:pt x="114300" y="30957"/>
                      </a:cubicBezTo>
                      <a:cubicBezTo>
                        <a:pt x="117679" y="28000"/>
                        <a:pt x="120233" y="24126"/>
                        <a:pt x="123825" y="21432"/>
                      </a:cubicBezTo>
                      <a:cubicBezTo>
                        <a:pt x="126665" y="19302"/>
                        <a:pt x="130306" y="18495"/>
                        <a:pt x="133350" y="16669"/>
                      </a:cubicBezTo>
                      <a:cubicBezTo>
                        <a:pt x="143123" y="10805"/>
                        <a:pt x="148478" y="6513"/>
                        <a:pt x="157162" y="0"/>
                      </a:cubicBezTo>
                      <a:cubicBezTo>
                        <a:pt x="164306" y="794"/>
                        <a:pt x="171774" y="109"/>
                        <a:pt x="178593" y="2382"/>
                      </a:cubicBezTo>
                      <a:cubicBezTo>
                        <a:pt x="184023" y="4192"/>
                        <a:pt x="187856" y="9166"/>
                        <a:pt x="192881" y="11907"/>
                      </a:cubicBezTo>
                      <a:cubicBezTo>
                        <a:pt x="211672" y="22156"/>
                        <a:pt x="202269" y="9389"/>
                        <a:pt x="223837" y="30957"/>
                      </a:cubicBezTo>
                      <a:cubicBezTo>
                        <a:pt x="227806" y="34926"/>
                        <a:pt x="230801" y="40202"/>
                        <a:pt x="235743" y="42863"/>
                      </a:cubicBezTo>
                      <a:cubicBezTo>
                        <a:pt x="241506" y="45966"/>
                        <a:pt x="254793" y="47625"/>
                        <a:pt x="254793" y="47625"/>
                      </a:cubicBezTo>
                      <a:cubicBezTo>
                        <a:pt x="259192" y="47136"/>
                        <a:pt x="276224" y="46760"/>
                        <a:pt x="283368" y="42863"/>
                      </a:cubicBezTo>
                      <a:cubicBezTo>
                        <a:pt x="289942" y="39277"/>
                        <a:pt x="295891" y="34628"/>
                        <a:pt x="302418" y="30957"/>
                      </a:cubicBezTo>
                      <a:cubicBezTo>
                        <a:pt x="308606" y="27476"/>
                        <a:pt x="314733" y="23677"/>
                        <a:pt x="321468" y="21432"/>
                      </a:cubicBezTo>
                      <a:lnTo>
                        <a:pt x="335756" y="16669"/>
                      </a:lnTo>
                      <a:cubicBezTo>
                        <a:pt x="337343" y="19050"/>
                        <a:pt x="338686" y="21614"/>
                        <a:pt x="340518" y="23813"/>
                      </a:cubicBezTo>
                      <a:cubicBezTo>
                        <a:pt x="344820" y="28976"/>
                        <a:pt x="354745" y="37266"/>
                        <a:pt x="359568" y="40482"/>
                      </a:cubicBezTo>
                      <a:cubicBezTo>
                        <a:pt x="362522" y="42451"/>
                        <a:pt x="365990" y="43520"/>
                        <a:pt x="369093" y="45244"/>
                      </a:cubicBezTo>
                      <a:cubicBezTo>
                        <a:pt x="373139" y="47492"/>
                        <a:pt x="376405" y="51831"/>
                        <a:pt x="381000" y="52388"/>
                      </a:cubicBezTo>
                      <a:cubicBezTo>
                        <a:pt x="403078" y="55064"/>
                        <a:pt x="425450" y="53975"/>
                        <a:pt x="447675" y="54769"/>
                      </a:cubicBezTo>
                      <a:cubicBezTo>
                        <a:pt x="450850" y="56357"/>
                        <a:pt x="453800" y="58512"/>
                        <a:pt x="457200" y="59532"/>
                      </a:cubicBezTo>
                      <a:cubicBezTo>
                        <a:pt x="461824" y="60919"/>
                        <a:pt x="467004" y="60120"/>
                        <a:pt x="471487" y="61913"/>
                      </a:cubicBezTo>
                      <a:cubicBezTo>
                        <a:pt x="475172" y="63387"/>
                        <a:pt x="477462" y="67282"/>
                        <a:pt x="481012" y="69057"/>
                      </a:cubicBezTo>
                      <a:cubicBezTo>
                        <a:pt x="483939" y="70521"/>
                        <a:pt x="487473" y="70289"/>
                        <a:pt x="490537" y="71438"/>
                      </a:cubicBezTo>
                      <a:cubicBezTo>
                        <a:pt x="493861" y="72684"/>
                        <a:pt x="496818" y="74758"/>
                        <a:pt x="500062" y="76200"/>
                      </a:cubicBezTo>
                      <a:cubicBezTo>
                        <a:pt x="503968" y="77936"/>
                        <a:pt x="507999" y="79375"/>
                        <a:pt x="511968" y="80963"/>
                      </a:cubicBezTo>
                      <a:cubicBezTo>
                        <a:pt x="630910" y="75557"/>
                        <a:pt x="487096" y="80963"/>
                        <a:pt x="688181" y="80963"/>
                      </a:cubicBezTo>
                      <a:cubicBezTo>
                        <a:pt x="733432" y="80963"/>
                        <a:pt x="778668" y="79376"/>
                        <a:pt x="823912" y="78582"/>
                      </a:cubicBezTo>
                      <a:cubicBezTo>
                        <a:pt x="842089" y="74036"/>
                        <a:pt x="824745" y="79356"/>
                        <a:pt x="845343" y="69057"/>
                      </a:cubicBezTo>
                      <a:cubicBezTo>
                        <a:pt x="856282" y="63588"/>
                        <a:pt x="856120" y="66427"/>
                        <a:pt x="864393" y="59532"/>
                      </a:cubicBezTo>
                      <a:cubicBezTo>
                        <a:pt x="882730" y="44251"/>
                        <a:pt x="860943" y="59451"/>
                        <a:pt x="878681" y="47625"/>
                      </a:cubicBezTo>
                      <a:cubicBezTo>
                        <a:pt x="880268" y="45244"/>
                        <a:pt x="880802" y="41583"/>
                        <a:pt x="883443" y="40482"/>
                      </a:cubicBezTo>
                      <a:cubicBezTo>
                        <a:pt x="891183" y="37257"/>
                        <a:pt x="916891" y="34515"/>
                        <a:pt x="926306" y="33338"/>
                      </a:cubicBezTo>
                      <a:cubicBezTo>
                        <a:pt x="938212" y="34132"/>
                        <a:pt x="950255" y="33757"/>
                        <a:pt x="962025" y="35719"/>
                      </a:cubicBezTo>
                      <a:cubicBezTo>
                        <a:pt x="964848" y="36189"/>
                        <a:pt x="966308" y="40368"/>
                        <a:pt x="969168" y="40482"/>
                      </a:cubicBezTo>
                      <a:cubicBezTo>
                        <a:pt x="1026278" y="42766"/>
                        <a:pt x="1083468" y="42069"/>
                        <a:pt x="1140618" y="42863"/>
                      </a:cubicBezTo>
                      <a:cubicBezTo>
                        <a:pt x="1145381" y="43657"/>
                        <a:pt x="1150185" y="44232"/>
                        <a:pt x="1154906" y="45244"/>
                      </a:cubicBezTo>
                      <a:cubicBezTo>
                        <a:pt x="1161306" y="46615"/>
                        <a:pt x="1167500" y="48931"/>
                        <a:pt x="1173956" y="50007"/>
                      </a:cubicBezTo>
                      <a:cubicBezTo>
                        <a:pt x="1186581" y="52111"/>
                        <a:pt x="1199431" y="52665"/>
                        <a:pt x="1212056" y="54769"/>
                      </a:cubicBezTo>
                      <a:lnTo>
                        <a:pt x="1226343" y="57150"/>
                      </a:lnTo>
                      <a:lnTo>
                        <a:pt x="1276350" y="64294"/>
                      </a:lnTo>
                      <a:cubicBezTo>
                        <a:pt x="1323764" y="62812"/>
                        <a:pt x="1337467" y="64401"/>
                        <a:pt x="1373981" y="59532"/>
                      </a:cubicBezTo>
                      <a:cubicBezTo>
                        <a:pt x="1377522" y="59060"/>
                        <a:pt x="1395890" y="55938"/>
                        <a:pt x="1400175" y="54769"/>
                      </a:cubicBezTo>
                      <a:cubicBezTo>
                        <a:pt x="1405018" y="53448"/>
                        <a:pt x="1409700" y="51594"/>
                        <a:pt x="1414462" y="50007"/>
                      </a:cubicBezTo>
                      <a:lnTo>
                        <a:pt x="1421606" y="47625"/>
                      </a:lnTo>
                    </a:path>
                  </a:pathLst>
                </a:cu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</p:grpSp>
          <p:sp>
            <p:nvSpPr>
              <p:cNvPr id="32" name="Freeform: Shape 73">
                <a:extLst>
                  <a:ext uri="{FF2B5EF4-FFF2-40B4-BE49-F238E27FC236}">
                    <a16:creationId xmlns:a16="http://schemas.microsoft.com/office/drawing/2014/main" id="{336194A9-FD1E-C416-4F8B-574F8B5E92F5}"/>
                  </a:ext>
                </a:extLst>
              </p:cNvPr>
              <p:cNvSpPr/>
              <p:nvPr/>
            </p:nvSpPr>
            <p:spPr>
              <a:xfrm>
                <a:off x="1918567" y="2340549"/>
                <a:ext cx="1434233" cy="1894901"/>
              </a:xfrm>
              <a:custGeom>
                <a:avLst/>
                <a:gdLst>
                  <a:gd name="connsiteX0" fmla="*/ 22034 w 1434233"/>
                  <a:gd name="connsiteY0" fmla="*/ 0 h 1894901"/>
                  <a:gd name="connsiteX1" fmla="*/ 484743 w 1434233"/>
                  <a:gd name="connsiteY1" fmla="*/ 11016 h 1894901"/>
                  <a:gd name="connsiteX2" fmla="*/ 1013552 w 1434233"/>
                  <a:gd name="connsiteY2" fmla="*/ 33050 h 1894901"/>
                  <a:gd name="connsiteX3" fmla="*/ 1222873 w 1434233"/>
                  <a:gd name="connsiteY3" fmla="*/ 77118 h 1894901"/>
                  <a:gd name="connsiteX4" fmla="*/ 1299991 w 1434233"/>
                  <a:gd name="connsiteY4" fmla="*/ 88134 h 1894901"/>
                  <a:gd name="connsiteX5" fmla="*/ 1333041 w 1434233"/>
                  <a:gd name="connsiteY5" fmla="*/ 99151 h 1894901"/>
                  <a:gd name="connsiteX6" fmla="*/ 1344058 w 1434233"/>
                  <a:gd name="connsiteY6" fmla="*/ 132202 h 1894901"/>
                  <a:gd name="connsiteX7" fmla="*/ 1366092 w 1434233"/>
                  <a:gd name="connsiteY7" fmla="*/ 165253 h 1894901"/>
                  <a:gd name="connsiteX8" fmla="*/ 1377109 w 1434233"/>
                  <a:gd name="connsiteY8" fmla="*/ 198303 h 1894901"/>
                  <a:gd name="connsiteX9" fmla="*/ 1410159 w 1434233"/>
                  <a:gd name="connsiteY9" fmla="*/ 220337 h 1894901"/>
                  <a:gd name="connsiteX10" fmla="*/ 1421176 w 1434233"/>
                  <a:gd name="connsiteY10" fmla="*/ 892366 h 1894901"/>
                  <a:gd name="connsiteX11" fmla="*/ 1421176 w 1434233"/>
                  <a:gd name="connsiteY11" fmla="*/ 1520327 h 1894901"/>
                  <a:gd name="connsiteX12" fmla="*/ 1410159 w 1434233"/>
                  <a:gd name="connsiteY12" fmla="*/ 1586428 h 1894901"/>
                  <a:gd name="connsiteX13" fmla="*/ 1388126 w 1434233"/>
                  <a:gd name="connsiteY13" fmla="*/ 1784732 h 1894901"/>
                  <a:gd name="connsiteX14" fmla="*/ 1322024 w 1434233"/>
                  <a:gd name="connsiteY14" fmla="*/ 1806766 h 1894901"/>
                  <a:gd name="connsiteX15" fmla="*/ 1288974 w 1434233"/>
                  <a:gd name="connsiteY15" fmla="*/ 1817783 h 1894901"/>
                  <a:gd name="connsiteX16" fmla="*/ 1211856 w 1434233"/>
                  <a:gd name="connsiteY16" fmla="*/ 1839816 h 1894901"/>
                  <a:gd name="connsiteX17" fmla="*/ 1145755 w 1434233"/>
                  <a:gd name="connsiteY17" fmla="*/ 1850833 h 1894901"/>
                  <a:gd name="connsiteX18" fmla="*/ 1079653 w 1434233"/>
                  <a:gd name="connsiteY18" fmla="*/ 1872867 h 1894901"/>
                  <a:gd name="connsiteX19" fmla="*/ 1002535 w 1434233"/>
                  <a:gd name="connsiteY19" fmla="*/ 1894901 h 1894901"/>
                  <a:gd name="connsiteX20" fmla="*/ 242371 w 1434233"/>
                  <a:gd name="connsiteY20" fmla="*/ 1872867 h 1894901"/>
                  <a:gd name="connsiteX21" fmla="*/ 198304 w 1434233"/>
                  <a:gd name="connsiteY21" fmla="*/ 1861850 h 1894901"/>
                  <a:gd name="connsiteX22" fmla="*/ 143220 w 1434233"/>
                  <a:gd name="connsiteY22" fmla="*/ 1850833 h 1894901"/>
                  <a:gd name="connsiteX23" fmla="*/ 110169 w 1434233"/>
                  <a:gd name="connsiteY23" fmla="*/ 1839816 h 1894901"/>
                  <a:gd name="connsiteX24" fmla="*/ 66102 w 1434233"/>
                  <a:gd name="connsiteY24" fmla="*/ 1828800 h 1894901"/>
                  <a:gd name="connsiteX25" fmla="*/ 33051 w 1434233"/>
                  <a:gd name="connsiteY25" fmla="*/ 1795749 h 1894901"/>
                  <a:gd name="connsiteX26" fmla="*/ 11017 w 1434233"/>
                  <a:gd name="connsiteY26" fmla="*/ 1729648 h 1894901"/>
                  <a:gd name="connsiteX27" fmla="*/ 0 w 1434233"/>
                  <a:gd name="connsiteY27" fmla="*/ 1156771 h 1894901"/>
                  <a:gd name="connsiteX28" fmla="*/ 11017 w 1434233"/>
                  <a:gd name="connsiteY28" fmla="*/ 528809 h 1894901"/>
                  <a:gd name="connsiteX29" fmla="*/ 33051 w 1434233"/>
                  <a:gd name="connsiteY29" fmla="*/ 330506 h 1894901"/>
                  <a:gd name="connsiteX30" fmla="*/ 44068 w 1434233"/>
                  <a:gd name="connsiteY30" fmla="*/ 143219 h 1894901"/>
                  <a:gd name="connsiteX31" fmla="*/ 55085 w 1434233"/>
                  <a:gd name="connsiteY31" fmla="*/ 33050 h 1894901"/>
                  <a:gd name="connsiteX32" fmla="*/ 110169 w 1434233"/>
                  <a:gd name="connsiteY32" fmla="*/ 22033 h 1894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434233" h="1894901">
                    <a:moveTo>
                      <a:pt x="22034" y="0"/>
                    </a:moveTo>
                    <a:lnTo>
                      <a:pt x="484743" y="11016"/>
                    </a:lnTo>
                    <a:cubicBezTo>
                      <a:pt x="602359" y="13994"/>
                      <a:pt x="855643" y="12453"/>
                      <a:pt x="1013552" y="33050"/>
                    </a:cubicBezTo>
                    <a:cubicBezTo>
                      <a:pt x="1274558" y="67095"/>
                      <a:pt x="1041501" y="38253"/>
                      <a:pt x="1222873" y="77118"/>
                    </a:cubicBezTo>
                    <a:cubicBezTo>
                      <a:pt x="1248264" y="82559"/>
                      <a:pt x="1274285" y="84462"/>
                      <a:pt x="1299991" y="88134"/>
                    </a:cubicBezTo>
                    <a:cubicBezTo>
                      <a:pt x="1311008" y="91806"/>
                      <a:pt x="1324830" y="90940"/>
                      <a:pt x="1333041" y="99151"/>
                    </a:cubicBezTo>
                    <a:cubicBezTo>
                      <a:pt x="1341252" y="107363"/>
                      <a:pt x="1338865" y="121815"/>
                      <a:pt x="1344058" y="132202"/>
                    </a:cubicBezTo>
                    <a:cubicBezTo>
                      <a:pt x="1349979" y="144045"/>
                      <a:pt x="1360170" y="153410"/>
                      <a:pt x="1366092" y="165253"/>
                    </a:cubicBezTo>
                    <a:cubicBezTo>
                      <a:pt x="1371285" y="175640"/>
                      <a:pt x="1369855" y="189235"/>
                      <a:pt x="1377109" y="198303"/>
                    </a:cubicBezTo>
                    <a:cubicBezTo>
                      <a:pt x="1385380" y="208642"/>
                      <a:pt x="1399142" y="212992"/>
                      <a:pt x="1410159" y="220337"/>
                    </a:cubicBezTo>
                    <a:cubicBezTo>
                      <a:pt x="1413831" y="444347"/>
                      <a:pt x="1415843" y="668390"/>
                      <a:pt x="1421176" y="892366"/>
                    </a:cubicBezTo>
                    <a:cubicBezTo>
                      <a:pt x="1430516" y="1284656"/>
                      <a:pt x="1445173" y="1040403"/>
                      <a:pt x="1421176" y="1520327"/>
                    </a:cubicBezTo>
                    <a:cubicBezTo>
                      <a:pt x="1420060" y="1542637"/>
                      <a:pt x="1412930" y="1564263"/>
                      <a:pt x="1410159" y="1586428"/>
                    </a:cubicBezTo>
                    <a:cubicBezTo>
                      <a:pt x="1401910" y="1652423"/>
                      <a:pt x="1412826" y="1722981"/>
                      <a:pt x="1388126" y="1784732"/>
                    </a:cubicBezTo>
                    <a:cubicBezTo>
                      <a:pt x="1379500" y="1806297"/>
                      <a:pt x="1344058" y="1799421"/>
                      <a:pt x="1322024" y="1806766"/>
                    </a:cubicBezTo>
                    <a:lnTo>
                      <a:pt x="1288974" y="1817783"/>
                    </a:lnTo>
                    <a:cubicBezTo>
                      <a:pt x="1257471" y="1828284"/>
                      <a:pt x="1246443" y="1832899"/>
                      <a:pt x="1211856" y="1839816"/>
                    </a:cubicBezTo>
                    <a:cubicBezTo>
                      <a:pt x="1189952" y="1844197"/>
                      <a:pt x="1167426" y="1845415"/>
                      <a:pt x="1145755" y="1850833"/>
                    </a:cubicBezTo>
                    <a:cubicBezTo>
                      <a:pt x="1123223" y="1856466"/>
                      <a:pt x="1102185" y="1867234"/>
                      <a:pt x="1079653" y="1872867"/>
                    </a:cubicBezTo>
                    <a:cubicBezTo>
                      <a:pt x="1024320" y="1886701"/>
                      <a:pt x="1049950" y="1879096"/>
                      <a:pt x="1002535" y="1894901"/>
                    </a:cubicBezTo>
                    <a:lnTo>
                      <a:pt x="242371" y="1872867"/>
                    </a:lnTo>
                    <a:cubicBezTo>
                      <a:pt x="227258" y="1871951"/>
                      <a:pt x="213085" y="1865135"/>
                      <a:pt x="198304" y="1861850"/>
                    </a:cubicBezTo>
                    <a:cubicBezTo>
                      <a:pt x="180025" y="1857788"/>
                      <a:pt x="161386" y="1855375"/>
                      <a:pt x="143220" y="1850833"/>
                    </a:cubicBezTo>
                    <a:cubicBezTo>
                      <a:pt x="131954" y="1848016"/>
                      <a:pt x="121335" y="1843006"/>
                      <a:pt x="110169" y="1839816"/>
                    </a:cubicBezTo>
                    <a:cubicBezTo>
                      <a:pt x="95611" y="1835657"/>
                      <a:pt x="80791" y="1832472"/>
                      <a:pt x="66102" y="1828800"/>
                    </a:cubicBezTo>
                    <a:cubicBezTo>
                      <a:pt x="55085" y="1817783"/>
                      <a:pt x="40618" y="1809369"/>
                      <a:pt x="33051" y="1795749"/>
                    </a:cubicBezTo>
                    <a:cubicBezTo>
                      <a:pt x="21772" y="1775446"/>
                      <a:pt x="11017" y="1729648"/>
                      <a:pt x="11017" y="1729648"/>
                    </a:cubicBezTo>
                    <a:cubicBezTo>
                      <a:pt x="7345" y="1538689"/>
                      <a:pt x="0" y="1347765"/>
                      <a:pt x="0" y="1156771"/>
                    </a:cubicBezTo>
                    <a:cubicBezTo>
                      <a:pt x="0" y="947418"/>
                      <a:pt x="4951" y="738074"/>
                      <a:pt x="11017" y="528809"/>
                    </a:cubicBezTo>
                    <a:cubicBezTo>
                      <a:pt x="13727" y="435319"/>
                      <a:pt x="19898" y="409426"/>
                      <a:pt x="33051" y="330506"/>
                    </a:cubicBezTo>
                    <a:cubicBezTo>
                      <a:pt x="36723" y="268077"/>
                      <a:pt x="39448" y="205585"/>
                      <a:pt x="44068" y="143219"/>
                    </a:cubicBezTo>
                    <a:cubicBezTo>
                      <a:pt x="46794" y="106414"/>
                      <a:pt x="37412" y="65450"/>
                      <a:pt x="55085" y="33050"/>
                    </a:cubicBezTo>
                    <a:cubicBezTo>
                      <a:pt x="64051" y="16611"/>
                      <a:pt x="110169" y="22033"/>
                      <a:pt x="110169" y="22033"/>
                    </a:cubicBezTo>
                  </a:path>
                </a:pathLst>
              </a:cu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99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7B89026-6D02-AD28-4766-E776ECC7E433}"/>
                  </a:ext>
                </a:extLst>
              </p:cNvPr>
              <p:cNvGrpSpPr/>
              <p:nvPr/>
            </p:nvGrpSpPr>
            <p:grpSpPr>
              <a:xfrm>
                <a:off x="1875187" y="2339609"/>
                <a:ext cx="1450143" cy="1882478"/>
                <a:chOff x="3116931" y="1770077"/>
                <a:chExt cx="2248573" cy="2918947"/>
              </a:xfrm>
            </p:grpSpPr>
            <p:sp>
              <p:nvSpPr>
                <p:cNvPr id="34" name="Freeform: Shape 29">
                  <a:extLst>
                    <a:ext uri="{FF2B5EF4-FFF2-40B4-BE49-F238E27FC236}">
                      <a16:creationId xmlns:a16="http://schemas.microsoft.com/office/drawing/2014/main" id="{8DF6D77D-5904-30BD-BC53-7CB6E45D9BAC}"/>
                    </a:ext>
                  </a:extLst>
                </p:cNvPr>
                <p:cNvSpPr/>
                <p:nvPr/>
              </p:nvSpPr>
              <p:spPr>
                <a:xfrm flipH="1">
                  <a:off x="3116931" y="1795244"/>
                  <a:ext cx="45719" cy="2816603"/>
                </a:xfrm>
                <a:custGeom>
                  <a:avLst/>
                  <a:gdLst>
                    <a:gd name="connsiteX0" fmla="*/ 41944 w 41944"/>
                    <a:gd name="connsiteY0" fmla="*/ 0 h 2432807"/>
                    <a:gd name="connsiteX1" fmla="*/ 0 w 41944"/>
                    <a:gd name="connsiteY1" fmla="*/ 2432807 h 2432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1944" h="2432807">
                      <a:moveTo>
                        <a:pt x="41944" y="0"/>
                      </a:moveTo>
                      <a:cubicBezTo>
                        <a:pt x="30759" y="962636"/>
                        <a:pt x="19574" y="1925273"/>
                        <a:pt x="0" y="2432807"/>
                      </a:cubicBezTo>
                    </a:path>
                  </a:pathLst>
                </a:cu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  <p:sp>
              <p:nvSpPr>
                <p:cNvPr id="35" name="Freeform: Shape 30">
                  <a:extLst>
                    <a:ext uri="{FF2B5EF4-FFF2-40B4-BE49-F238E27FC236}">
                      <a16:creationId xmlns:a16="http://schemas.microsoft.com/office/drawing/2014/main" id="{0F454F67-5868-8BAF-330F-87A429BF3F01}"/>
                    </a:ext>
                  </a:extLst>
                </p:cNvPr>
                <p:cNvSpPr/>
                <p:nvPr/>
              </p:nvSpPr>
              <p:spPr>
                <a:xfrm>
                  <a:off x="3196206" y="1770077"/>
                  <a:ext cx="1749525" cy="65335"/>
                </a:xfrm>
                <a:custGeom>
                  <a:avLst/>
                  <a:gdLst>
                    <a:gd name="connsiteX0" fmla="*/ 0 w 2021746"/>
                    <a:gd name="connsiteY0" fmla="*/ 0 h 75501"/>
                    <a:gd name="connsiteX1" fmla="*/ 134223 w 2021746"/>
                    <a:gd name="connsiteY1" fmla="*/ 8389 h 75501"/>
                    <a:gd name="connsiteX2" fmla="*/ 243280 w 2021746"/>
                    <a:gd name="connsiteY2" fmla="*/ 41945 h 75501"/>
                    <a:gd name="connsiteX3" fmla="*/ 755009 w 2021746"/>
                    <a:gd name="connsiteY3" fmla="*/ 75501 h 75501"/>
                    <a:gd name="connsiteX4" fmla="*/ 1057012 w 2021746"/>
                    <a:gd name="connsiteY4" fmla="*/ 67112 h 75501"/>
                    <a:gd name="connsiteX5" fmla="*/ 1233181 w 2021746"/>
                    <a:gd name="connsiteY5" fmla="*/ 50334 h 75501"/>
                    <a:gd name="connsiteX6" fmla="*/ 1359016 w 2021746"/>
                    <a:gd name="connsiteY6" fmla="*/ 33556 h 75501"/>
                    <a:gd name="connsiteX7" fmla="*/ 2021746 w 2021746"/>
                    <a:gd name="connsiteY7" fmla="*/ 25167 h 75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21746" h="75501">
                      <a:moveTo>
                        <a:pt x="0" y="0"/>
                      </a:moveTo>
                      <a:cubicBezTo>
                        <a:pt x="44741" y="2796"/>
                        <a:pt x="90047" y="772"/>
                        <a:pt x="134223" y="8389"/>
                      </a:cubicBezTo>
                      <a:cubicBezTo>
                        <a:pt x="171704" y="14851"/>
                        <a:pt x="205466" y="37857"/>
                        <a:pt x="243280" y="41945"/>
                      </a:cubicBezTo>
                      <a:cubicBezTo>
                        <a:pt x="413232" y="60318"/>
                        <a:pt x="755009" y="75501"/>
                        <a:pt x="755009" y="75501"/>
                      </a:cubicBezTo>
                      <a:lnTo>
                        <a:pt x="1057012" y="67112"/>
                      </a:lnTo>
                      <a:cubicBezTo>
                        <a:pt x="1069654" y="66574"/>
                        <a:pt x="1216482" y="52338"/>
                        <a:pt x="1233181" y="50334"/>
                      </a:cubicBezTo>
                      <a:cubicBezTo>
                        <a:pt x="1275196" y="45292"/>
                        <a:pt x="1316722" y="34935"/>
                        <a:pt x="1359016" y="33556"/>
                      </a:cubicBezTo>
                      <a:cubicBezTo>
                        <a:pt x="1579826" y="26356"/>
                        <a:pt x="1800818" y="25167"/>
                        <a:pt x="2021746" y="25167"/>
                      </a:cubicBezTo>
                    </a:path>
                  </a:pathLst>
                </a:cu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  <p:sp>
              <p:nvSpPr>
                <p:cNvPr id="36" name="Freeform: Shape 31">
                  <a:extLst>
                    <a:ext uri="{FF2B5EF4-FFF2-40B4-BE49-F238E27FC236}">
                      <a16:creationId xmlns:a16="http://schemas.microsoft.com/office/drawing/2014/main" id="{983F0EB0-2B48-3E8C-B477-E27D14297A75}"/>
                    </a:ext>
                  </a:extLst>
                </p:cNvPr>
                <p:cNvSpPr/>
                <p:nvPr/>
              </p:nvSpPr>
              <p:spPr>
                <a:xfrm>
                  <a:off x="5025005" y="1812022"/>
                  <a:ext cx="327916" cy="293615"/>
                </a:xfrm>
                <a:custGeom>
                  <a:avLst/>
                  <a:gdLst>
                    <a:gd name="connsiteX0" fmla="*/ 0 w 327916"/>
                    <a:gd name="connsiteY0" fmla="*/ 0 h 293615"/>
                    <a:gd name="connsiteX1" fmla="*/ 226503 w 327916"/>
                    <a:gd name="connsiteY1" fmla="*/ 201336 h 293615"/>
                    <a:gd name="connsiteX2" fmla="*/ 251670 w 327916"/>
                    <a:gd name="connsiteY2" fmla="*/ 218114 h 293615"/>
                    <a:gd name="connsiteX3" fmla="*/ 268448 w 327916"/>
                    <a:gd name="connsiteY3" fmla="*/ 243281 h 293615"/>
                    <a:gd name="connsiteX4" fmla="*/ 327171 w 327916"/>
                    <a:gd name="connsiteY4" fmla="*/ 285226 h 293615"/>
                    <a:gd name="connsiteX5" fmla="*/ 327171 w 327916"/>
                    <a:gd name="connsiteY5" fmla="*/ 293615 h 293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7916" h="293615">
                      <a:moveTo>
                        <a:pt x="0" y="0"/>
                      </a:moveTo>
                      <a:cubicBezTo>
                        <a:pt x="75501" y="67112"/>
                        <a:pt x="150166" y="135177"/>
                        <a:pt x="226503" y="201336"/>
                      </a:cubicBezTo>
                      <a:cubicBezTo>
                        <a:pt x="234122" y="207939"/>
                        <a:pt x="244541" y="210985"/>
                        <a:pt x="251670" y="218114"/>
                      </a:cubicBezTo>
                      <a:cubicBezTo>
                        <a:pt x="258799" y="225243"/>
                        <a:pt x="260703" y="236826"/>
                        <a:pt x="268448" y="243281"/>
                      </a:cubicBezTo>
                      <a:cubicBezTo>
                        <a:pt x="318161" y="284708"/>
                        <a:pt x="287901" y="232865"/>
                        <a:pt x="327171" y="285226"/>
                      </a:cubicBezTo>
                      <a:cubicBezTo>
                        <a:pt x="328849" y="287463"/>
                        <a:pt x="327171" y="290819"/>
                        <a:pt x="327171" y="293615"/>
                      </a:cubicBezTo>
                    </a:path>
                  </a:pathLst>
                </a:cu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  <p:sp>
              <p:nvSpPr>
                <p:cNvPr id="37" name="Freeform: Shape 32">
                  <a:extLst>
                    <a:ext uri="{FF2B5EF4-FFF2-40B4-BE49-F238E27FC236}">
                      <a16:creationId xmlns:a16="http://schemas.microsoft.com/office/drawing/2014/main" id="{E689B83B-C1B0-B20A-E076-007078B5953D}"/>
                    </a:ext>
                  </a:extLst>
                </p:cNvPr>
                <p:cNvSpPr/>
                <p:nvPr/>
              </p:nvSpPr>
              <p:spPr>
                <a:xfrm>
                  <a:off x="5323560" y="2179040"/>
                  <a:ext cx="41944" cy="2432807"/>
                </a:xfrm>
                <a:custGeom>
                  <a:avLst/>
                  <a:gdLst>
                    <a:gd name="connsiteX0" fmla="*/ 41944 w 41944"/>
                    <a:gd name="connsiteY0" fmla="*/ 0 h 2432807"/>
                    <a:gd name="connsiteX1" fmla="*/ 0 w 41944"/>
                    <a:gd name="connsiteY1" fmla="*/ 2432807 h 2432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1944" h="2432807">
                      <a:moveTo>
                        <a:pt x="41944" y="0"/>
                      </a:moveTo>
                      <a:cubicBezTo>
                        <a:pt x="30759" y="962636"/>
                        <a:pt x="19574" y="1925273"/>
                        <a:pt x="0" y="2432807"/>
                      </a:cubicBezTo>
                    </a:path>
                  </a:pathLst>
                </a:cu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  <p:sp>
              <p:nvSpPr>
                <p:cNvPr id="38" name="Freeform: Shape 33">
                  <a:extLst>
                    <a:ext uri="{FF2B5EF4-FFF2-40B4-BE49-F238E27FC236}">
                      <a16:creationId xmlns:a16="http://schemas.microsoft.com/office/drawing/2014/main" id="{06CE3DE8-39EB-44FC-0228-066C25D13F3C}"/>
                    </a:ext>
                  </a:extLst>
                </p:cNvPr>
                <p:cNvSpPr/>
                <p:nvPr/>
              </p:nvSpPr>
              <p:spPr>
                <a:xfrm flipV="1">
                  <a:off x="3212564" y="4611847"/>
                  <a:ext cx="2061082" cy="77177"/>
                </a:xfrm>
                <a:custGeom>
                  <a:avLst/>
                  <a:gdLst>
                    <a:gd name="connsiteX0" fmla="*/ 0 w 2382473"/>
                    <a:gd name="connsiteY0" fmla="*/ 50334 h 50334"/>
                    <a:gd name="connsiteX1" fmla="*/ 453005 w 2382473"/>
                    <a:gd name="connsiteY1" fmla="*/ 41945 h 50334"/>
                    <a:gd name="connsiteX2" fmla="*/ 696286 w 2382473"/>
                    <a:gd name="connsiteY2" fmla="*/ 25167 h 50334"/>
                    <a:gd name="connsiteX3" fmla="*/ 746620 w 2382473"/>
                    <a:gd name="connsiteY3" fmla="*/ 16778 h 50334"/>
                    <a:gd name="connsiteX4" fmla="*/ 1174458 w 2382473"/>
                    <a:gd name="connsiteY4" fmla="*/ 8389 h 50334"/>
                    <a:gd name="connsiteX5" fmla="*/ 1526796 w 2382473"/>
                    <a:gd name="connsiteY5" fmla="*/ 0 h 50334"/>
                    <a:gd name="connsiteX6" fmla="*/ 1996579 w 2382473"/>
                    <a:gd name="connsiteY6" fmla="*/ 8389 h 50334"/>
                    <a:gd name="connsiteX7" fmla="*/ 2248249 w 2382473"/>
                    <a:gd name="connsiteY7" fmla="*/ 16778 h 50334"/>
                    <a:gd name="connsiteX8" fmla="*/ 2382473 w 2382473"/>
                    <a:gd name="connsiteY8" fmla="*/ 25167 h 50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82473" h="50334">
                      <a:moveTo>
                        <a:pt x="0" y="50334"/>
                      </a:moveTo>
                      <a:lnTo>
                        <a:pt x="453005" y="41945"/>
                      </a:lnTo>
                      <a:cubicBezTo>
                        <a:pt x="534238" y="39009"/>
                        <a:pt x="615297" y="32109"/>
                        <a:pt x="696286" y="25167"/>
                      </a:cubicBezTo>
                      <a:cubicBezTo>
                        <a:pt x="713233" y="23714"/>
                        <a:pt x="729621" y="17374"/>
                        <a:pt x="746620" y="16778"/>
                      </a:cubicBezTo>
                      <a:cubicBezTo>
                        <a:pt x="889172" y="11776"/>
                        <a:pt x="1031851" y="11456"/>
                        <a:pt x="1174458" y="8389"/>
                      </a:cubicBezTo>
                      <a:lnTo>
                        <a:pt x="1526796" y="0"/>
                      </a:lnTo>
                      <a:lnTo>
                        <a:pt x="1996579" y="8389"/>
                      </a:lnTo>
                      <a:cubicBezTo>
                        <a:pt x="2080493" y="10340"/>
                        <a:pt x="2164417" y="12586"/>
                        <a:pt x="2248249" y="16778"/>
                      </a:cubicBezTo>
                      <a:cubicBezTo>
                        <a:pt x="2449418" y="26836"/>
                        <a:pt x="2243985" y="25167"/>
                        <a:pt x="2382473" y="25167"/>
                      </a:cubicBezTo>
                    </a:path>
                  </a:pathLst>
                </a:cu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  <p:sp>
              <p:nvSpPr>
                <p:cNvPr id="39" name="Freeform: Shape 34">
                  <a:extLst>
                    <a:ext uri="{FF2B5EF4-FFF2-40B4-BE49-F238E27FC236}">
                      <a16:creationId xmlns:a16="http://schemas.microsoft.com/office/drawing/2014/main" id="{1FEB512E-BE91-3DA3-7721-2626F81F5F4B}"/>
                    </a:ext>
                  </a:extLst>
                </p:cNvPr>
                <p:cNvSpPr/>
                <p:nvPr/>
              </p:nvSpPr>
              <p:spPr>
                <a:xfrm>
                  <a:off x="3313651" y="2147582"/>
                  <a:ext cx="1661021" cy="75501"/>
                </a:xfrm>
                <a:custGeom>
                  <a:avLst/>
                  <a:gdLst>
                    <a:gd name="connsiteX0" fmla="*/ 0 w 1661021"/>
                    <a:gd name="connsiteY0" fmla="*/ 25167 h 75501"/>
                    <a:gd name="connsiteX1" fmla="*/ 134224 w 1661021"/>
                    <a:gd name="connsiteY1" fmla="*/ 8389 h 75501"/>
                    <a:gd name="connsiteX2" fmla="*/ 176169 w 1661021"/>
                    <a:gd name="connsiteY2" fmla="*/ 0 h 75501"/>
                    <a:gd name="connsiteX3" fmla="*/ 209725 w 1661021"/>
                    <a:gd name="connsiteY3" fmla="*/ 8389 h 75501"/>
                    <a:gd name="connsiteX4" fmla="*/ 260059 w 1661021"/>
                    <a:gd name="connsiteY4" fmla="*/ 41945 h 75501"/>
                    <a:gd name="connsiteX5" fmla="*/ 343949 w 1661021"/>
                    <a:gd name="connsiteY5" fmla="*/ 33556 h 75501"/>
                    <a:gd name="connsiteX6" fmla="*/ 385894 w 1661021"/>
                    <a:gd name="connsiteY6" fmla="*/ 25167 h 75501"/>
                    <a:gd name="connsiteX7" fmla="*/ 419450 w 1661021"/>
                    <a:gd name="connsiteY7" fmla="*/ 16778 h 75501"/>
                    <a:gd name="connsiteX8" fmla="*/ 696287 w 1661021"/>
                    <a:gd name="connsiteY8" fmla="*/ 0 h 75501"/>
                    <a:gd name="connsiteX9" fmla="*/ 872455 w 1661021"/>
                    <a:gd name="connsiteY9" fmla="*/ 8389 h 75501"/>
                    <a:gd name="connsiteX10" fmla="*/ 897622 w 1661021"/>
                    <a:gd name="connsiteY10" fmla="*/ 16778 h 75501"/>
                    <a:gd name="connsiteX11" fmla="*/ 1082180 w 1661021"/>
                    <a:gd name="connsiteY11" fmla="*/ 25167 h 75501"/>
                    <a:gd name="connsiteX12" fmla="*/ 1199626 w 1661021"/>
                    <a:gd name="connsiteY12" fmla="*/ 16778 h 75501"/>
                    <a:gd name="connsiteX13" fmla="*/ 1300294 w 1661021"/>
                    <a:gd name="connsiteY13" fmla="*/ 8389 h 75501"/>
                    <a:gd name="connsiteX14" fmla="*/ 1392573 w 1661021"/>
                    <a:gd name="connsiteY14" fmla="*/ 25167 h 75501"/>
                    <a:gd name="connsiteX15" fmla="*/ 1459685 w 1661021"/>
                    <a:gd name="connsiteY15" fmla="*/ 50334 h 75501"/>
                    <a:gd name="connsiteX16" fmla="*/ 1484852 w 1661021"/>
                    <a:gd name="connsiteY16" fmla="*/ 67112 h 75501"/>
                    <a:gd name="connsiteX17" fmla="*/ 1510019 w 1661021"/>
                    <a:gd name="connsiteY17" fmla="*/ 75501 h 75501"/>
                    <a:gd name="connsiteX18" fmla="*/ 1543575 w 1661021"/>
                    <a:gd name="connsiteY18" fmla="*/ 67112 h 75501"/>
                    <a:gd name="connsiteX19" fmla="*/ 1593909 w 1661021"/>
                    <a:gd name="connsiteY19" fmla="*/ 50334 h 75501"/>
                    <a:gd name="connsiteX20" fmla="*/ 1661021 w 1661021"/>
                    <a:gd name="connsiteY20" fmla="*/ 50334 h 75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661021" h="75501">
                      <a:moveTo>
                        <a:pt x="0" y="25167"/>
                      </a:moveTo>
                      <a:cubicBezTo>
                        <a:pt x="49166" y="19704"/>
                        <a:pt x="86344" y="16369"/>
                        <a:pt x="134224" y="8389"/>
                      </a:cubicBezTo>
                      <a:cubicBezTo>
                        <a:pt x="148289" y="6045"/>
                        <a:pt x="162187" y="2796"/>
                        <a:pt x="176169" y="0"/>
                      </a:cubicBezTo>
                      <a:cubicBezTo>
                        <a:pt x="187354" y="2796"/>
                        <a:pt x="199715" y="2669"/>
                        <a:pt x="209725" y="8389"/>
                      </a:cubicBezTo>
                      <a:cubicBezTo>
                        <a:pt x="297700" y="58661"/>
                        <a:pt x="181483" y="15753"/>
                        <a:pt x="260059" y="41945"/>
                      </a:cubicBezTo>
                      <a:cubicBezTo>
                        <a:pt x="288022" y="39149"/>
                        <a:pt x="316093" y="37270"/>
                        <a:pt x="343949" y="33556"/>
                      </a:cubicBezTo>
                      <a:cubicBezTo>
                        <a:pt x="358082" y="31672"/>
                        <a:pt x="371975" y="28260"/>
                        <a:pt x="385894" y="25167"/>
                      </a:cubicBezTo>
                      <a:cubicBezTo>
                        <a:pt x="397149" y="22666"/>
                        <a:pt x="407958" y="17710"/>
                        <a:pt x="419450" y="16778"/>
                      </a:cubicBezTo>
                      <a:cubicBezTo>
                        <a:pt x="511596" y="9307"/>
                        <a:pt x="604008" y="5593"/>
                        <a:pt x="696287" y="0"/>
                      </a:cubicBezTo>
                      <a:cubicBezTo>
                        <a:pt x="755010" y="2796"/>
                        <a:pt x="813869" y="3507"/>
                        <a:pt x="872455" y="8389"/>
                      </a:cubicBezTo>
                      <a:cubicBezTo>
                        <a:pt x="881267" y="9123"/>
                        <a:pt x="888807" y="16073"/>
                        <a:pt x="897622" y="16778"/>
                      </a:cubicBezTo>
                      <a:cubicBezTo>
                        <a:pt x="959009" y="21689"/>
                        <a:pt x="1020661" y="22371"/>
                        <a:pt x="1082180" y="25167"/>
                      </a:cubicBezTo>
                      <a:lnTo>
                        <a:pt x="1199626" y="16778"/>
                      </a:lnTo>
                      <a:cubicBezTo>
                        <a:pt x="1233199" y="14195"/>
                        <a:pt x="1266622" y="8389"/>
                        <a:pt x="1300294" y="8389"/>
                      </a:cubicBezTo>
                      <a:cubicBezTo>
                        <a:pt x="1311027" y="8389"/>
                        <a:pt x="1378935" y="22439"/>
                        <a:pt x="1392573" y="25167"/>
                      </a:cubicBezTo>
                      <a:cubicBezTo>
                        <a:pt x="1451594" y="64514"/>
                        <a:pt x="1376755" y="19235"/>
                        <a:pt x="1459685" y="50334"/>
                      </a:cubicBezTo>
                      <a:cubicBezTo>
                        <a:pt x="1469125" y="53874"/>
                        <a:pt x="1475834" y="62603"/>
                        <a:pt x="1484852" y="67112"/>
                      </a:cubicBezTo>
                      <a:cubicBezTo>
                        <a:pt x="1492761" y="71067"/>
                        <a:pt x="1501630" y="72705"/>
                        <a:pt x="1510019" y="75501"/>
                      </a:cubicBezTo>
                      <a:cubicBezTo>
                        <a:pt x="1521204" y="72705"/>
                        <a:pt x="1532532" y="70425"/>
                        <a:pt x="1543575" y="67112"/>
                      </a:cubicBezTo>
                      <a:cubicBezTo>
                        <a:pt x="1560515" y="62030"/>
                        <a:pt x="1576223" y="50334"/>
                        <a:pt x="1593909" y="50334"/>
                      </a:cubicBezTo>
                      <a:lnTo>
                        <a:pt x="1661021" y="50334"/>
                      </a:lnTo>
                    </a:path>
                  </a:pathLst>
                </a:cu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  <p:sp>
              <p:nvSpPr>
                <p:cNvPr id="40" name="Freeform: Shape 35">
                  <a:extLst>
                    <a:ext uri="{FF2B5EF4-FFF2-40B4-BE49-F238E27FC236}">
                      <a16:creationId xmlns:a16="http://schemas.microsoft.com/office/drawing/2014/main" id="{80804DEA-AE9B-A464-CE92-C8B208445635}"/>
                    </a:ext>
                  </a:extLst>
                </p:cNvPr>
                <p:cNvSpPr/>
                <p:nvPr/>
              </p:nvSpPr>
              <p:spPr>
                <a:xfrm>
                  <a:off x="3330429" y="2313497"/>
                  <a:ext cx="864066" cy="33556"/>
                </a:xfrm>
                <a:custGeom>
                  <a:avLst/>
                  <a:gdLst>
                    <a:gd name="connsiteX0" fmla="*/ 0 w 864066"/>
                    <a:gd name="connsiteY0" fmla="*/ 0 h 33556"/>
                    <a:gd name="connsiteX1" fmla="*/ 75501 w 864066"/>
                    <a:gd name="connsiteY1" fmla="*/ 16778 h 33556"/>
                    <a:gd name="connsiteX2" fmla="*/ 125835 w 864066"/>
                    <a:gd name="connsiteY2" fmla="*/ 33556 h 33556"/>
                    <a:gd name="connsiteX3" fmla="*/ 176169 w 864066"/>
                    <a:gd name="connsiteY3" fmla="*/ 25167 h 33556"/>
                    <a:gd name="connsiteX4" fmla="*/ 201336 w 864066"/>
                    <a:gd name="connsiteY4" fmla="*/ 16778 h 33556"/>
                    <a:gd name="connsiteX5" fmla="*/ 260059 w 864066"/>
                    <a:gd name="connsiteY5" fmla="*/ 0 h 33556"/>
                    <a:gd name="connsiteX6" fmla="*/ 343949 w 864066"/>
                    <a:gd name="connsiteY6" fmla="*/ 0 h 33556"/>
                    <a:gd name="connsiteX7" fmla="*/ 419450 w 864066"/>
                    <a:gd name="connsiteY7" fmla="*/ 8389 h 33556"/>
                    <a:gd name="connsiteX8" fmla="*/ 453006 w 864066"/>
                    <a:gd name="connsiteY8" fmla="*/ 16778 h 33556"/>
                    <a:gd name="connsiteX9" fmla="*/ 528507 w 864066"/>
                    <a:gd name="connsiteY9" fmla="*/ 0 h 33556"/>
                    <a:gd name="connsiteX10" fmla="*/ 604008 w 864066"/>
                    <a:gd name="connsiteY10" fmla="*/ 16778 h 33556"/>
                    <a:gd name="connsiteX11" fmla="*/ 864066 w 864066"/>
                    <a:gd name="connsiteY11" fmla="*/ 25167 h 33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64066" h="33556">
                      <a:moveTo>
                        <a:pt x="0" y="0"/>
                      </a:moveTo>
                      <a:cubicBezTo>
                        <a:pt x="23948" y="4790"/>
                        <a:pt x="51807" y="9670"/>
                        <a:pt x="75501" y="16778"/>
                      </a:cubicBezTo>
                      <a:cubicBezTo>
                        <a:pt x="92441" y="21860"/>
                        <a:pt x="125835" y="33556"/>
                        <a:pt x="125835" y="33556"/>
                      </a:cubicBezTo>
                      <a:cubicBezTo>
                        <a:pt x="142613" y="30760"/>
                        <a:pt x="159565" y="28857"/>
                        <a:pt x="176169" y="25167"/>
                      </a:cubicBezTo>
                      <a:cubicBezTo>
                        <a:pt x="184801" y="23249"/>
                        <a:pt x="192833" y="19207"/>
                        <a:pt x="201336" y="16778"/>
                      </a:cubicBezTo>
                      <a:cubicBezTo>
                        <a:pt x="275072" y="-4289"/>
                        <a:pt x="199717" y="20114"/>
                        <a:pt x="260059" y="0"/>
                      </a:cubicBezTo>
                      <a:cubicBezTo>
                        <a:pt x="338001" y="19486"/>
                        <a:pt x="241104" y="0"/>
                        <a:pt x="343949" y="0"/>
                      </a:cubicBezTo>
                      <a:cubicBezTo>
                        <a:pt x="369271" y="0"/>
                        <a:pt x="394283" y="5593"/>
                        <a:pt x="419450" y="8389"/>
                      </a:cubicBezTo>
                      <a:cubicBezTo>
                        <a:pt x="430635" y="11185"/>
                        <a:pt x="441476" y="16778"/>
                        <a:pt x="453006" y="16778"/>
                      </a:cubicBezTo>
                      <a:cubicBezTo>
                        <a:pt x="482534" y="16778"/>
                        <a:pt x="502554" y="8651"/>
                        <a:pt x="528507" y="0"/>
                      </a:cubicBezTo>
                      <a:cubicBezTo>
                        <a:pt x="553674" y="5593"/>
                        <a:pt x="578385" y="13931"/>
                        <a:pt x="604008" y="16778"/>
                      </a:cubicBezTo>
                      <a:cubicBezTo>
                        <a:pt x="697657" y="27183"/>
                        <a:pt x="772129" y="25167"/>
                        <a:pt x="864066" y="25167"/>
                      </a:cubicBezTo>
                    </a:path>
                  </a:pathLst>
                </a:cu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  <p:sp>
              <p:nvSpPr>
                <p:cNvPr id="41" name="Freeform: Shape 36">
                  <a:extLst>
                    <a:ext uri="{FF2B5EF4-FFF2-40B4-BE49-F238E27FC236}">
                      <a16:creationId xmlns:a16="http://schemas.microsoft.com/office/drawing/2014/main" id="{AFE7CB54-EE49-7D1A-43C5-7973B0D7617A}"/>
                    </a:ext>
                  </a:extLst>
                </p:cNvPr>
                <p:cNvSpPr/>
                <p:nvPr/>
              </p:nvSpPr>
              <p:spPr>
                <a:xfrm>
                  <a:off x="3330430" y="2554796"/>
                  <a:ext cx="1506244" cy="75501"/>
                </a:xfrm>
                <a:custGeom>
                  <a:avLst/>
                  <a:gdLst>
                    <a:gd name="connsiteX0" fmla="*/ 0 w 864066"/>
                    <a:gd name="connsiteY0" fmla="*/ 0 h 33556"/>
                    <a:gd name="connsiteX1" fmla="*/ 75501 w 864066"/>
                    <a:gd name="connsiteY1" fmla="*/ 16778 h 33556"/>
                    <a:gd name="connsiteX2" fmla="*/ 125835 w 864066"/>
                    <a:gd name="connsiteY2" fmla="*/ 33556 h 33556"/>
                    <a:gd name="connsiteX3" fmla="*/ 176169 w 864066"/>
                    <a:gd name="connsiteY3" fmla="*/ 25167 h 33556"/>
                    <a:gd name="connsiteX4" fmla="*/ 201336 w 864066"/>
                    <a:gd name="connsiteY4" fmla="*/ 16778 h 33556"/>
                    <a:gd name="connsiteX5" fmla="*/ 260059 w 864066"/>
                    <a:gd name="connsiteY5" fmla="*/ 0 h 33556"/>
                    <a:gd name="connsiteX6" fmla="*/ 343949 w 864066"/>
                    <a:gd name="connsiteY6" fmla="*/ 0 h 33556"/>
                    <a:gd name="connsiteX7" fmla="*/ 419450 w 864066"/>
                    <a:gd name="connsiteY7" fmla="*/ 8389 h 33556"/>
                    <a:gd name="connsiteX8" fmla="*/ 453006 w 864066"/>
                    <a:gd name="connsiteY8" fmla="*/ 16778 h 33556"/>
                    <a:gd name="connsiteX9" fmla="*/ 528507 w 864066"/>
                    <a:gd name="connsiteY9" fmla="*/ 0 h 33556"/>
                    <a:gd name="connsiteX10" fmla="*/ 604008 w 864066"/>
                    <a:gd name="connsiteY10" fmla="*/ 16778 h 33556"/>
                    <a:gd name="connsiteX11" fmla="*/ 864066 w 864066"/>
                    <a:gd name="connsiteY11" fmla="*/ 25167 h 335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864066" h="33556">
                      <a:moveTo>
                        <a:pt x="0" y="0"/>
                      </a:moveTo>
                      <a:cubicBezTo>
                        <a:pt x="23948" y="4790"/>
                        <a:pt x="51807" y="9670"/>
                        <a:pt x="75501" y="16778"/>
                      </a:cubicBezTo>
                      <a:cubicBezTo>
                        <a:pt x="92441" y="21860"/>
                        <a:pt x="125835" y="33556"/>
                        <a:pt x="125835" y="33556"/>
                      </a:cubicBezTo>
                      <a:cubicBezTo>
                        <a:pt x="142613" y="30760"/>
                        <a:pt x="159565" y="28857"/>
                        <a:pt x="176169" y="25167"/>
                      </a:cubicBezTo>
                      <a:cubicBezTo>
                        <a:pt x="184801" y="23249"/>
                        <a:pt x="192833" y="19207"/>
                        <a:pt x="201336" y="16778"/>
                      </a:cubicBezTo>
                      <a:cubicBezTo>
                        <a:pt x="275072" y="-4289"/>
                        <a:pt x="199717" y="20114"/>
                        <a:pt x="260059" y="0"/>
                      </a:cubicBezTo>
                      <a:cubicBezTo>
                        <a:pt x="338001" y="19486"/>
                        <a:pt x="241104" y="0"/>
                        <a:pt x="343949" y="0"/>
                      </a:cubicBezTo>
                      <a:cubicBezTo>
                        <a:pt x="369271" y="0"/>
                        <a:pt x="394283" y="5593"/>
                        <a:pt x="419450" y="8389"/>
                      </a:cubicBezTo>
                      <a:cubicBezTo>
                        <a:pt x="430635" y="11185"/>
                        <a:pt x="441476" y="16778"/>
                        <a:pt x="453006" y="16778"/>
                      </a:cubicBezTo>
                      <a:cubicBezTo>
                        <a:pt x="482534" y="16778"/>
                        <a:pt x="502554" y="8651"/>
                        <a:pt x="528507" y="0"/>
                      </a:cubicBezTo>
                      <a:cubicBezTo>
                        <a:pt x="553674" y="5593"/>
                        <a:pt x="578385" y="13931"/>
                        <a:pt x="604008" y="16778"/>
                      </a:cubicBezTo>
                      <a:cubicBezTo>
                        <a:pt x="697657" y="27183"/>
                        <a:pt x="772129" y="25167"/>
                        <a:pt x="864066" y="25167"/>
                      </a:cubicBezTo>
                    </a:path>
                  </a:pathLst>
                </a:cu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  <p:sp>
              <p:nvSpPr>
                <p:cNvPr id="42" name="Freeform: Shape 37">
                  <a:extLst>
                    <a:ext uri="{FF2B5EF4-FFF2-40B4-BE49-F238E27FC236}">
                      <a16:creationId xmlns:a16="http://schemas.microsoft.com/office/drawing/2014/main" id="{E117D189-E1F3-A6C2-DCE2-31B3FEB23EE0}"/>
                    </a:ext>
                  </a:extLst>
                </p:cNvPr>
                <p:cNvSpPr/>
                <p:nvPr/>
              </p:nvSpPr>
              <p:spPr>
                <a:xfrm>
                  <a:off x="3343275" y="2792335"/>
                  <a:ext cx="1654969" cy="93661"/>
                </a:xfrm>
                <a:custGeom>
                  <a:avLst/>
                  <a:gdLst>
                    <a:gd name="connsiteX0" fmla="*/ 0 w 1654969"/>
                    <a:gd name="connsiteY0" fmla="*/ 61913 h 93661"/>
                    <a:gd name="connsiteX1" fmla="*/ 26194 w 1654969"/>
                    <a:gd name="connsiteY1" fmla="*/ 47625 h 93661"/>
                    <a:gd name="connsiteX2" fmla="*/ 38100 w 1654969"/>
                    <a:gd name="connsiteY2" fmla="*/ 45244 h 93661"/>
                    <a:gd name="connsiteX3" fmla="*/ 59531 w 1654969"/>
                    <a:gd name="connsiteY3" fmla="*/ 35719 h 93661"/>
                    <a:gd name="connsiteX4" fmla="*/ 73819 w 1654969"/>
                    <a:gd name="connsiteY4" fmla="*/ 33338 h 93661"/>
                    <a:gd name="connsiteX5" fmla="*/ 100013 w 1654969"/>
                    <a:gd name="connsiteY5" fmla="*/ 42863 h 93661"/>
                    <a:gd name="connsiteX6" fmla="*/ 123825 w 1654969"/>
                    <a:gd name="connsiteY6" fmla="*/ 57150 h 93661"/>
                    <a:gd name="connsiteX7" fmla="*/ 133350 w 1654969"/>
                    <a:gd name="connsiteY7" fmla="*/ 66675 h 93661"/>
                    <a:gd name="connsiteX8" fmla="*/ 157163 w 1654969"/>
                    <a:gd name="connsiteY8" fmla="*/ 83344 h 93661"/>
                    <a:gd name="connsiteX9" fmla="*/ 164306 w 1654969"/>
                    <a:gd name="connsiteY9" fmla="*/ 85725 h 93661"/>
                    <a:gd name="connsiteX10" fmla="*/ 216694 w 1654969"/>
                    <a:gd name="connsiteY10" fmla="*/ 88107 h 93661"/>
                    <a:gd name="connsiteX11" fmla="*/ 230981 w 1654969"/>
                    <a:gd name="connsiteY11" fmla="*/ 83344 h 93661"/>
                    <a:gd name="connsiteX12" fmla="*/ 302419 w 1654969"/>
                    <a:gd name="connsiteY12" fmla="*/ 76200 h 93661"/>
                    <a:gd name="connsiteX13" fmla="*/ 354806 w 1654969"/>
                    <a:gd name="connsiteY13" fmla="*/ 71438 h 93661"/>
                    <a:gd name="connsiteX14" fmla="*/ 457200 w 1654969"/>
                    <a:gd name="connsiteY14" fmla="*/ 69057 h 93661"/>
                    <a:gd name="connsiteX15" fmla="*/ 464344 w 1654969"/>
                    <a:gd name="connsiteY15" fmla="*/ 76200 h 93661"/>
                    <a:gd name="connsiteX16" fmla="*/ 478631 w 1654969"/>
                    <a:gd name="connsiteY16" fmla="*/ 80963 h 93661"/>
                    <a:gd name="connsiteX17" fmla="*/ 495300 w 1654969"/>
                    <a:gd name="connsiteY17" fmla="*/ 85725 h 93661"/>
                    <a:gd name="connsiteX18" fmla="*/ 535781 w 1654969"/>
                    <a:gd name="connsiteY18" fmla="*/ 83344 h 93661"/>
                    <a:gd name="connsiteX19" fmla="*/ 588169 w 1654969"/>
                    <a:gd name="connsiteY19" fmla="*/ 76200 h 93661"/>
                    <a:gd name="connsiteX20" fmla="*/ 597694 w 1654969"/>
                    <a:gd name="connsiteY20" fmla="*/ 73819 h 93661"/>
                    <a:gd name="connsiteX21" fmla="*/ 623888 w 1654969"/>
                    <a:gd name="connsiteY21" fmla="*/ 61913 h 93661"/>
                    <a:gd name="connsiteX22" fmla="*/ 650081 w 1654969"/>
                    <a:gd name="connsiteY22" fmla="*/ 52388 h 93661"/>
                    <a:gd name="connsiteX23" fmla="*/ 664369 w 1654969"/>
                    <a:gd name="connsiteY23" fmla="*/ 45244 h 93661"/>
                    <a:gd name="connsiteX24" fmla="*/ 688181 w 1654969"/>
                    <a:gd name="connsiteY24" fmla="*/ 38100 h 93661"/>
                    <a:gd name="connsiteX25" fmla="*/ 723900 w 1654969"/>
                    <a:gd name="connsiteY25" fmla="*/ 40482 h 93661"/>
                    <a:gd name="connsiteX26" fmla="*/ 731044 w 1654969"/>
                    <a:gd name="connsiteY26" fmla="*/ 45244 h 93661"/>
                    <a:gd name="connsiteX27" fmla="*/ 742950 w 1654969"/>
                    <a:gd name="connsiteY27" fmla="*/ 47625 h 93661"/>
                    <a:gd name="connsiteX28" fmla="*/ 795338 w 1654969"/>
                    <a:gd name="connsiteY28" fmla="*/ 50007 h 93661"/>
                    <a:gd name="connsiteX29" fmla="*/ 838200 w 1654969"/>
                    <a:gd name="connsiteY29" fmla="*/ 38100 h 93661"/>
                    <a:gd name="connsiteX30" fmla="*/ 852488 w 1654969"/>
                    <a:gd name="connsiteY30" fmla="*/ 33338 h 93661"/>
                    <a:gd name="connsiteX31" fmla="*/ 881063 w 1654969"/>
                    <a:gd name="connsiteY31" fmla="*/ 19050 h 93661"/>
                    <a:gd name="connsiteX32" fmla="*/ 892969 w 1654969"/>
                    <a:gd name="connsiteY32" fmla="*/ 14288 h 93661"/>
                    <a:gd name="connsiteX33" fmla="*/ 912019 w 1654969"/>
                    <a:gd name="connsiteY33" fmla="*/ 11907 h 93661"/>
                    <a:gd name="connsiteX34" fmla="*/ 950119 w 1654969"/>
                    <a:gd name="connsiteY34" fmla="*/ 9525 h 93661"/>
                    <a:gd name="connsiteX35" fmla="*/ 954881 w 1654969"/>
                    <a:gd name="connsiteY35" fmla="*/ 19050 h 93661"/>
                    <a:gd name="connsiteX36" fmla="*/ 962025 w 1654969"/>
                    <a:gd name="connsiteY36" fmla="*/ 23813 h 93661"/>
                    <a:gd name="connsiteX37" fmla="*/ 964406 w 1654969"/>
                    <a:gd name="connsiteY37" fmla="*/ 30957 h 93661"/>
                    <a:gd name="connsiteX38" fmla="*/ 992981 w 1654969"/>
                    <a:gd name="connsiteY38" fmla="*/ 47625 h 93661"/>
                    <a:gd name="connsiteX39" fmla="*/ 1071563 w 1654969"/>
                    <a:gd name="connsiteY39" fmla="*/ 35719 h 93661"/>
                    <a:gd name="connsiteX40" fmla="*/ 1083469 w 1654969"/>
                    <a:gd name="connsiteY40" fmla="*/ 33338 h 93661"/>
                    <a:gd name="connsiteX41" fmla="*/ 1112044 w 1654969"/>
                    <a:gd name="connsiteY41" fmla="*/ 26194 h 93661"/>
                    <a:gd name="connsiteX42" fmla="*/ 1147763 w 1654969"/>
                    <a:gd name="connsiteY42" fmla="*/ 30957 h 93661"/>
                    <a:gd name="connsiteX43" fmla="*/ 1154906 w 1654969"/>
                    <a:gd name="connsiteY43" fmla="*/ 35719 h 93661"/>
                    <a:gd name="connsiteX44" fmla="*/ 1164431 w 1654969"/>
                    <a:gd name="connsiteY44" fmla="*/ 42863 h 93661"/>
                    <a:gd name="connsiteX45" fmla="*/ 1188244 w 1654969"/>
                    <a:gd name="connsiteY45" fmla="*/ 57150 h 93661"/>
                    <a:gd name="connsiteX46" fmla="*/ 1228725 w 1654969"/>
                    <a:gd name="connsiteY46" fmla="*/ 54769 h 93661"/>
                    <a:gd name="connsiteX47" fmla="*/ 1266825 w 1654969"/>
                    <a:gd name="connsiteY47" fmla="*/ 42863 h 93661"/>
                    <a:gd name="connsiteX48" fmla="*/ 1297781 w 1654969"/>
                    <a:gd name="connsiteY48" fmla="*/ 35719 h 93661"/>
                    <a:gd name="connsiteX49" fmla="*/ 1321594 w 1654969"/>
                    <a:gd name="connsiteY49" fmla="*/ 26194 h 93661"/>
                    <a:gd name="connsiteX50" fmla="*/ 1345406 w 1654969"/>
                    <a:gd name="connsiteY50" fmla="*/ 19050 h 93661"/>
                    <a:gd name="connsiteX51" fmla="*/ 1404938 w 1654969"/>
                    <a:gd name="connsiteY51" fmla="*/ 0 h 93661"/>
                    <a:gd name="connsiteX52" fmla="*/ 1419225 w 1654969"/>
                    <a:gd name="connsiteY52" fmla="*/ 2382 h 93661"/>
                    <a:gd name="connsiteX53" fmla="*/ 1426369 w 1654969"/>
                    <a:gd name="connsiteY53" fmla="*/ 19050 h 93661"/>
                    <a:gd name="connsiteX54" fmla="*/ 1433513 w 1654969"/>
                    <a:gd name="connsiteY54" fmla="*/ 26194 h 93661"/>
                    <a:gd name="connsiteX55" fmla="*/ 1459706 w 1654969"/>
                    <a:gd name="connsiteY55" fmla="*/ 23813 h 93661"/>
                    <a:gd name="connsiteX56" fmla="*/ 1469231 w 1654969"/>
                    <a:gd name="connsiteY56" fmla="*/ 16669 h 93661"/>
                    <a:gd name="connsiteX57" fmla="*/ 1483519 w 1654969"/>
                    <a:gd name="connsiteY57" fmla="*/ 11907 h 93661"/>
                    <a:gd name="connsiteX58" fmla="*/ 1507331 w 1654969"/>
                    <a:gd name="connsiteY58" fmla="*/ 9525 h 93661"/>
                    <a:gd name="connsiteX59" fmla="*/ 1654969 w 1654969"/>
                    <a:gd name="connsiteY59" fmla="*/ 4763 h 93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</a:cxnLst>
                  <a:rect l="l" t="t" r="r" b="b"/>
                  <a:pathLst>
                    <a:path w="1654969" h="93661">
                      <a:moveTo>
                        <a:pt x="0" y="61913"/>
                      </a:moveTo>
                      <a:cubicBezTo>
                        <a:pt x="502" y="61626"/>
                        <a:pt x="21623" y="49149"/>
                        <a:pt x="26194" y="47625"/>
                      </a:cubicBezTo>
                      <a:cubicBezTo>
                        <a:pt x="30034" y="46345"/>
                        <a:pt x="34131" y="46038"/>
                        <a:pt x="38100" y="45244"/>
                      </a:cubicBezTo>
                      <a:cubicBezTo>
                        <a:pt x="44283" y="42153"/>
                        <a:pt x="52215" y="37345"/>
                        <a:pt x="59531" y="35719"/>
                      </a:cubicBezTo>
                      <a:cubicBezTo>
                        <a:pt x="64244" y="34672"/>
                        <a:pt x="69056" y="34132"/>
                        <a:pt x="73819" y="33338"/>
                      </a:cubicBezTo>
                      <a:cubicBezTo>
                        <a:pt x="98665" y="36887"/>
                        <a:pt x="82994" y="31922"/>
                        <a:pt x="100013" y="42863"/>
                      </a:cubicBezTo>
                      <a:cubicBezTo>
                        <a:pt x="107799" y="47868"/>
                        <a:pt x="123825" y="57150"/>
                        <a:pt x="123825" y="57150"/>
                      </a:cubicBezTo>
                      <a:cubicBezTo>
                        <a:pt x="127934" y="69477"/>
                        <a:pt x="122891" y="60698"/>
                        <a:pt x="133350" y="66675"/>
                      </a:cubicBezTo>
                      <a:cubicBezTo>
                        <a:pt x="140960" y="71024"/>
                        <a:pt x="148939" y="80603"/>
                        <a:pt x="157163" y="83344"/>
                      </a:cubicBezTo>
                      <a:lnTo>
                        <a:pt x="164306" y="85725"/>
                      </a:lnTo>
                      <a:cubicBezTo>
                        <a:pt x="183235" y="98345"/>
                        <a:pt x="172712" y="93385"/>
                        <a:pt x="216694" y="88107"/>
                      </a:cubicBezTo>
                      <a:cubicBezTo>
                        <a:pt x="221678" y="87509"/>
                        <a:pt x="226035" y="84204"/>
                        <a:pt x="230981" y="83344"/>
                      </a:cubicBezTo>
                      <a:cubicBezTo>
                        <a:pt x="255159" y="79139"/>
                        <a:pt x="278163" y="78279"/>
                        <a:pt x="302419" y="76200"/>
                      </a:cubicBezTo>
                      <a:lnTo>
                        <a:pt x="354806" y="71438"/>
                      </a:lnTo>
                      <a:cubicBezTo>
                        <a:pt x="397363" y="62926"/>
                        <a:pt x="393036" y="61928"/>
                        <a:pt x="457200" y="69057"/>
                      </a:cubicBezTo>
                      <a:cubicBezTo>
                        <a:pt x="460547" y="69429"/>
                        <a:pt x="461400" y="74565"/>
                        <a:pt x="464344" y="76200"/>
                      </a:cubicBezTo>
                      <a:cubicBezTo>
                        <a:pt x="468732" y="78638"/>
                        <a:pt x="473869" y="79375"/>
                        <a:pt x="478631" y="80963"/>
                      </a:cubicBezTo>
                      <a:cubicBezTo>
                        <a:pt x="488872" y="84377"/>
                        <a:pt x="483350" y="82738"/>
                        <a:pt x="495300" y="85725"/>
                      </a:cubicBezTo>
                      <a:cubicBezTo>
                        <a:pt x="508794" y="84931"/>
                        <a:pt x="522320" y="84568"/>
                        <a:pt x="535781" y="83344"/>
                      </a:cubicBezTo>
                      <a:cubicBezTo>
                        <a:pt x="543500" y="82642"/>
                        <a:pt x="574525" y="78929"/>
                        <a:pt x="588169" y="76200"/>
                      </a:cubicBezTo>
                      <a:cubicBezTo>
                        <a:pt x="591378" y="75558"/>
                        <a:pt x="594519" y="74613"/>
                        <a:pt x="597694" y="73819"/>
                      </a:cubicBezTo>
                      <a:cubicBezTo>
                        <a:pt x="621734" y="59394"/>
                        <a:pt x="596717" y="73234"/>
                        <a:pt x="623888" y="61913"/>
                      </a:cubicBezTo>
                      <a:cubicBezTo>
                        <a:pt x="648686" y="51581"/>
                        <a:pt x="627716" y="56861"/>
                        <a:pt x="650081" y="52388"/>
                      </a:cubicBezTo>
                      <a:cubicBezTo>
                        <a:pt x="654844" y="50007"/>
                        <a:pt x="659317" y="46928"/>
                        <a:pt x="664369" y="45244"/>
                      </a:cubicBezTo>
                      <a:cubicBezTo>
                        <a:pt x="699942" y="33386"/>
                        <a:pt x="661262" y="51561"/>
                        <a:pt x="688181" y="38100"/>
                      </a:cubicBezTo>
                      <a:cubicBezTo>
                        <a:pt x="700087" y="38894"/>
                        <a:pt x="712130" y="38520"/>
                        <a:pt x="723900" y="40482"/>
                      </a:cubicBezTo>
                      <a:cubicBezTo>
                        <a:pt x="726723" y="40953"/>
                        <a:pt x="728364" y="44239"/>
                        <a:pt x="731044" y="45244"/>
                      </a:cubicBezTo>
                      <a:cubicBezTo>
                        <a:pt x="734834" y="46665"/>
                        <a:pt x="738981" y="46831"/>
                        <a:pt x="742950" y="47625"/>
                      </a:cubicBezTo>
                      <a:cubicBezTo>
                        <a:pt x="761455" y="59962"/>
                        <a:pt x="753593" y="56777"/>
                        <a:pt x="795338" y="50007"/>
                      </a:cubicBezTo>
                      <a:cubicBezTo>
                        <a:pt x="809975" y="47633"/>
                        <a:pt x="823965" y="42252"/>
                        <a:pt x="838200" y="38100"/>
                      </a:cubicBezTo>
                      <a:cubicBezTo>
                        <a:pt x="843019" y="36694"/>
                        <a:pt x="847900" y="35377"/>
                        <a:pt x="852488" y="33338"/>
                      </a:cubicBezTo>
                      <a:cubicBezTo>
                        <a:pt x="862220" y="29013"/>
                        <a:pt x="871175" y="23005"/>
                        <a:pt x="881063" y="19050"/>
                      </a:cubicBezTo>
                      <a:cubicBezTo>
                        <a:pt x="885032" y="17463"/>
                        <a:pt x="888804" y="15249"/>
                        <a:pt x="892969" y="14288"/>
                      </a:cubicBezTo>
                      <a:cubicBezTo>
                        <a:pt x="899205" y="12849"/>
                        <a:pt x="905669" y="12701"/>
                        <a:pt x="912019" y="11907"/>
                      </a:cubicBezTo>
                      <a:cubicBezTo>
                        <a:pt x="924213" y="8858"/>
                        <a:pt x="937347" y="3139"/>
                        <a:pt x="950119" y="9525"/>
                      </a:cubicBezTo>
                      <a:cubicBezTo>
                        <a:pt x="953294" y="11112"/>
                        <a:pt x="952609" y="16323"/>
                        <a:pt x="954881" y="19050"/>
                      </a:cubicBezTo>
                      <a:cubicBezTo>
                        <a:pt x="956713" y="21249"/>
                        <a:pt x="959644" y="22225"/>
                        <a:pt x="962025" y="23813"/>
                      </a:cubicBezTo>
                      <a:cubicBezTo>
                        <a:pt x="962819" y="26194"/>
                        <a:pt x="962631" y="29182"/>
                        <a:pt x="964406" y="30957"/>
                      </a:cubicBezTo>
                      <a:cubicBezTo>
                        <a:pt x="978851" y="45402"/>
                        <a:pt x="978734" y="44064"/>
                        <a:pt x="992981" y="47625"/>
                      </a:cubicBezTo>
                      <a:cubicBezTo>
                        <a:pt x="1079402" y="37256"/>
                        <a:pt x="1026446" y="46131"/>
                        <a:pt x="1071563" y="35719"/>
                      </a:cubicBezTo>
                      <a:cubicBezTo>
                        <a:pt x="1075507" y="34809"/>
                        <a:pt x="1079529" y="34265"/>
                        <a:pt x="1083469" y="33338"/>
                      </a:cubicBezTo>
                      <a:cubicBezTo>
                        <a:pt x="1093026" y="31089"/>
                        <a:pt x="1112044" y="26194"/>
                        <a:pt x="1112044" y="26194"/>
                      </a:cubicBezTo>
                      <a:cubicBezTo>
                        <a:pt x="1123950" y="27782"/>
                        <a:pt x="1136037" y="28351"/>
                        <a:pt x="1147763" y="30957"/>
                      </a:cubicBezTo>
                      <a:cubicBezTo>
                        <a:pt x="1150556" y="31578"/>
                        <a:pt x="1152577" y="34056"/>
                        <a:pt x="1154906" y="35719"/>
                      </a:cubicBezTo>
                      <a:cubicBezTo>
                        <a:pt x="1158136" y="38026"/>
                        <a:pt x="1161180" y="40587"/>
                        <a:pt x="1164431" y="42863"/>
                      </a:cubicBezTo>
                      <a:cubicBezTo>
                        <a:pt x="1178798" y="52920"/>
                        <a:pt x="1175382" y="50720"/>
                        <a:pt x="1188244" y="57150"/>
                      </a:cubicBezTo>
                      <a:cubicBezTo>
                        <a:pt x="1201738" y="56356"/>
                        <a:pt x="1215304" y="56379"/>
                        <a:pt x="1228725" y="54769"/>
                      </a:cubicBezTo>
                      <a:cubicBezTo>
                        <a:pt x="1247345" y="52535"/>
                        <a:pt x="1248909" y="47982"/>
                        <a:pt x="1266825" y="42863"/>
                      </a:cubicBezTo>
                      <a:cubicBezTo>
                        <a:pt x="1277007" y="39954"/>
                        <a:pt x="1287650" y="38802"/>
                        <a:pt x="1297781" y="35719"/>
                      </a:cubicBezTo>
                      <a:cubicBezTo>
                        <a:pt x="1305960" y="33230"/>
                        <a:pt x="1313525" y="29018"/>
                        <a:pt x="1321594" y="26194"/>
                      </a:cubicBezTo>
                      <a:cubicBezTo>
                        <a:pt x="1329416" y="23456"/>
                        <a:pt x="1337572" y="21751"/>
                        <a:pt x="1345406" y="19050"/>
                      </a:cubicBezTo>
                      <a:cubicBezTo>
                        <a:pt x="1401771" y="-386"/>
                        <a:pt x="1372817" y="5355"/>
                        <a:pt x="1404938" y="0"/>
                      </a:cubicBezTo>
                      <a:cubicBezTo>
                        <a:pt x="1409700" y="794"/>
                        <a:pt x="1415131" y="-177"/>
                        <a:pt x="1419225" y="2382"/>
                      </a:cubicBezTo>
                      <a:cubicBezTo>
                        <a:pt x="1424359" y="5591"/>
                        <a:pt x="1423397" y="14592"/>
                        <a:pt x="1426369" y="19050"/>
                      </a:cubicBezTo>
                      <a:cubicBezTo>
                        <a:pt x="1428237" y="21852"/>
                        <a:pt x="1431132" y="23813"/>
                        <a:pt x="1433513" y="26194"/>
                      </a:cubicBezTo>
                      <a:cubicBezTo>
                        <a:pt x="1442244" y="25400"/>
                        <a:pt x="1451235" y="26072"/>
                        <a:pt x="1459706" y="23813"/>
                      </a:cubicBezTo>
                      <a:cubicBezTo>
                        <a:pt x="1463541" y="22790"/>
                        <a:pt x="1465681" y="18444"/>
                        <a:pt x="1469231" y="16669"/>
                      </a:cubicBezTo>
                      <a:cubicBezTo>
                        <a:pt x="1473721" y="14424"/>
                        <a:pt x="1478585" y="12832"/>
                        <a:pt x="1483519" y="11907"/>
                      </a:cubicBezTo>
                      <a:cubicBezTo>
                        <a:pt x="1491359" y="10437"/>
                        <a:pt x="1499403" y="10406"/>
                        <a:pt x="1507331" y="9525"/>
                      </a:cubicBezTo>
                      <a:cubicBezTo>
                        <a:pt x="1587743" y="590"/>
                        <a:pt x="1522513" y="4763"/>
                        <a:pt x="1654969" y="4763"/>
                      </a:cubicBezTo>
                    </a:path>
                  </a:pathLst>
                </a:cu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  <p:sp>
              <p:nvSpPr>
                <p:cNvPr id="43" name="Freeform: Shape 38">
                  <a:extLst>
                    <a:ext uri="{FF2B5EF4-FFF2-40B4-BE49-F238E27FC236}">
                      <a16:creationId xmlns:a16="http://schemas.microsoft.com/office/drawing/2014/main" id="{F9CAE5F1-33A6-D422-402A-7BC3699B800A}"/>
                    </a:ext>
                  </a:extLst>
                </p:cNvPr>
                <p:cNvSpPr/>
                <p:nvPr/>
              </p:nvSpPr>
              <p:spPr>
                <a:xfrm>
                  <a:off x="3378994" y="3046981"/>
                  <a:ext cx="907256" cy="33337"/>
                </a:xfrm>
                <a:custGeom>
                  <a:avLst/>
                  <a:gdLst>
                    <a:gd name="connsiteX0" fmla="*/ 0 w 907256"/>
                    <a:gd name="connsiteY0" fmla="*/ 0 h 33337"/>
                    <a:gd name="connsiteX1" fmla="*/ 102394 w 907256"/>
                    <a:gd name="connsiteY1" fmla="*/ 21431 h 33337"/>
                    <a:gd name="connsiteX2" fmla="*/ 207169 w 907256"/>
                    <a:gd name="connsiteY2" fmla="*/ 16669 h 33337"/>
                    <a:gd name="connsiteX3" fmla="*/ 226219 w 907256"/>
                    <a:gd name="connsiteY3" fmla="*/ 11906 h 33337"/>
                    <a:gd name="connsiteX4" fmla="*/ 254794 w 907256"/>
                    <a:gd name="connsiteY4" fmla="*/ 7144 h 33337"/>
                    <a:gd name="connsiteX5" fmla="*/ 266700 w 907256"/>
                    <a:gd name="connsiteY5" fmla="*/ 11906 h 33337"/>
                    <a:gd name="connsiteX6" fmla="*/ 283369 w 907256"/>
                    <a:gd name="connsiteY6" fmla="*/ 26194 h 33337"/>
                    <a:gd name="connsiteX7" fmla="*/ 300037 w 907256"/>
                    <a:gd name="connsiteY7" fmla="*/ 30956 h 33337"/>
                    <a:gd name="connsiteX8" fmla="*/ 411956 w 907256"/>
                    <a:gd name="connsiteY8" fmla="*/ 26194 h 33337"/>
                    <a:gd name="connsiteX9" fmla="*/ 488156 w 907256"/>
                    <a:gd name="connsiteY9" fmla="*/ 16669 h 33337"/>
                    <a:gd name="connsiteX10" fmla="*/ 535781 w 907256"/>
                    <a:gd name="connsiteY10" fmla="*/ 14287 h 33337"/>
                    <a:gd name="connsiteX11" fmla="*/ 626269 w 907256"/>
                    <a:gd name="connsiteY11" fmla="*/ 16669 h 33337"/>
                    <a:gd name="connsiteX12" fmla="*/ 638175 w 907256"/>
                    <a:gd name="connsiteY12" fmla="*/ 21431 h 33337"/>
                    <a:gd name="connsiteX13" fmla="*/ 645319 w 907256"/>
                    <a:gd name="connsiteY13" fmla="*/ 23812 h 33337"/>
                    <a:gd name="connsiteX14" fmla="*/ 652462 w 907256"/>
                    <a:gd name="connsiteY14" fmla="*/ 28575 h 33337"/>
                    <a:gd name="connsiteX15" fmla="*/ 669131 w 907256"/>
                    <a:gd name="connsiteY15" fmla="*/ 33337 h 33337"/>
                    <a:gd name="connsiteX16" fmla="*/ 742950 w 907256"/>
                    <a:gd name="connsiteY16" fmla="*/ 28575 h 33337"/>
                    <a:gd name="connsiteX17" fmla="*/ 778669 w 907256"/>
                    <a:gd name="connsiteY17" fmla="*/ 19050 h 33337"/>
                    <a:gd name="connsiteX18" fmla="*/ 833437 w 907256"/>
                    <a:gd name="connsiteY18" fmla="*/ 11906 h 33337"/>
                    <a:gd name="connsiteX19" fmla="*/ 907256 w 907256"/>
                    <a:gd name="connsiteY19" fmla="*/ 16669 h 33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907256" h="33337">
                      <a:moveTo>
                        <a:pt x="0" y="0"/>
                      </a:moveTo>
                      <a:cubicBezTo>
                        <a:pt x="34131" y="7144"/>
                        <a:pt x="67635" y="18634"/>
                        <a:pt x="102394" y="21431"/>
                      </a:cubicBezTo>
                      <a:cubicBezTo>
                        <a:pt x="137242" y="24235"/>
                        <a:pt x="172311" y="19350"/>
                        <a:pt x="207169" y="16669"/>
                      </a:cubicBezTo>
                      <a:cubicBezTo>
                        <a:pt x="213695" y="16167"/>
                        <a:pt x="219841" y="13378"/>
                        <a:pt x="226219" y="11906"/>
                      </a:cubicBezTo>
                      <a:cubicBezTo>
                        <a:pt x="237532" y="9295"/>
                        <a:pt x="242574" y="8890"/>
                        <a:pt x="254794" y="7144"/>
                      </a:cubicBezTo>
                      <a:cubicBezTo>
                        <a:pt x="258763" y="8731"/>
                        <a:pt x="263144" y="9535"/>
                        <a:pt x="266700" y="11906"/>
                      </a:cubicBezTo>
                      <a:cubicBezTo>
                        <a:pt x="284279" y="23625"/>
                        <a:pt x="268645" y="18832"/>
                        <a:pt x="283369" y="26194"/>
                      </a:cubicBezTo>
                      <a:cubicBezTo>
                        <a:pt x="286785" y="27902"/>
                        <a:pt x="296985" y="30193"/>
                        <a:pt x="300037" y="30956"/>
                      </a:cubicBezTo>
                      <a:lnTo>
                        <a:pt x="411956" y="26194"/>
                      </a:lnTo>
                      <a:cubicBezTo>
                        <a:pt x="453917" y="23571"/>
                        <a:pt x="448207" y="20093"/>
                        <a:pt x="488156" y="16669"/>
                      </a:cubicBezTo>
                      <a:cubicBezTo>
                        <a:pt x="503993" y="15312"/>
                        <a:pt x="519906" y="15081"/>
                        <a:pt x="535781" y="14287"/>
                      </a:cubicBezTo>
                      <a:cubicBezTo>
                        <a:pt x="565944" y="15081"/>
                        <a:pt x="596169" y="14569"/>
                        <a:pt x="626269" y="16669"/>
                      </a:cubicBezTo>
                      <a:cubicBezTo>
                        <a:pt x="630533" y="16966"/>
                        <a:pt x="634173" y="19930"/>
                        <a:pt x="638175" y="21431"/>
                      </a:cubicBezTo>
                      <a:cubicBezTo>
                        <a:pt x="640525" y="22312"/>
                        <a:pt x="642938" y="23018"/>
                        <a:pt x="645319" y="23812"/>
                      </a:cubicBezTo>
                      <a:cubicBezTo>
                        <a:pt x="647700" y="25400"/>
                        <a:pt x="649902" y="27295"/>
                        <a:pt x="652462" y="28575"/>
                      </a:cubicBezTo>
                      <a:cubicBezTo>
                        <a:pt x="655877" y="30282"/>
                        <a:pt x="666081" y="32575"/>
                        <a:pt x="669131" y="33337"/>
                      </a:cubicBezTo>
                      <a:cubicBezTo>
                        <a:pt x="693737" y="31750"/>
                        <a:pt x="718500" y="31764"/>
                        <a:pt x="742950" y="28575"/>
                      </a:cubicBezTo>
                      <a:cubicBezTo>
                        <a:pt x="755169" y="26981"/>
                        <a:pt x="766687" y="21926"/>
                        <a:pt x="778669" y="19050"/>
                      </a:cubicBezTo>
                      <a:cubicBezTo>
                        <a:pt x="804303" y="12897"/>
                        <a:pt x="805055" y="14089"/>
                        <a:pt x="833437" y="11906"/>
                      </a:cubicBezTo>
                      <a:cubicBezTo>
                        <a:pt x="858040" y="13546"/>
                        <a:pt x="882598" y="16669"/>
                        <a:pt x="907256" y="16669"/>
                      </a:cubicBezTo>
                    </a:path>
                  </a:pathLst>
                </a:cu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  <p:sp>
              <p:nvSpPr>
                <p:cNvPr id="44" name="Freeform: Shape 39">
                  <a:extLst>
                    <a:ext uri="{FF2B5EF4-FFF2-40B4-BE49-F238E27FC236}">
                      <a16:creationId xmlns:a16="http://schemas.microsoft.com/office/drawing/2014/main" id="{84B9E136-7E82-4175-5696-85396FDBD87D}"/>
                    </a:ext>
                  </a:extLst>
                </p:cNvPr>
                <p:cNvSpPr/>
                <p:nvPr/>
              </p:nvSpPr>
              <p:spPr>
                <a:xfrm>
                  <a:off x="3355181" y="3279280"/>
                  <a:ext cx="1435894" cy="76200"/>
                </a:xfrm>
                <a:custGeom>
                  <a:avLst/>
                  <a:gdLst>
                    <a:gd name="connsiteX0" fmla="*/ 0 w 1435894"/>
                    <a:gd name="connsiteY0" fmla="*/ 0 h 76200"/>
                    <a:gd name="connsiteX1" fmla="*/ 247650 w 1435894"/>
                    <a:gd name="connsiteY1" fmla="*/ 4763 h 76200"/>
                    <a:gd name="connsiteX2" fmla="*/ 276225 w 1435894"/>
                    <a:gd name="connsiteY2" fmla="*/ 9525 h 76200"/>
                    <a:gd name="connsiteX3" fmla="*/ 280988 w 1435894"/>
                    <a:gd name="connsiteY3" fmla="*/ 16669 h 76200"/>
                    <a:gd name="connsiteX4" fmla="*/ 300038 w 1435894"/>
                    <a:gd name="connsiteY4" fmla="*/ 21431 h 76200"/>
                    <a:gd name="connsiteX5" fmla="*/ 333375 w 1435894"/>
                    <a:gd name="connsiteY5" fmla="*/ 40481 h 76200"/>
                    <a:gd name="connsiteX6" fmla="*/ 352425 w 1435894"/>
                    <a:gd name="connsiteY6" fmla="*/ 50006 h 76200"/>
                    <a:gd name="connsiteX7" fmla="*/ 376238 w 1435894"/>
                    <a:gd name="connsiteY7" fmla="*/ 54769 h 76200"/>
                    <a:gd name="connsiteX8" fmla="*/ 388144 w 1435894"/>
                    <a:gd name="connsiteY8" fmla="*/ 59531 h 76200"/>
                    <a:gd name="connsiteX9" fmla="*/ 502444 w 1435894"/>
                    <a:gd name="connsiteY9" fmla="*/ 54769 h 76200"/>
                    <a:gd name="connsiteX10" fmla="*/ 545307 w 1435894"/>
                    <a:gd name="connsiteY10" fmla="*/ 38100 h 76200"/>
                    <a:gd name="connsiteX11" fmla="*/ 576263 w 1435894"/>
                    <a:gd name="connsiteY11" fmla="*/ 26194 h 76200"/>
                    <a:gd name="connsiteX12" fmla="*/ 583407 w 1435894"/>
                    <a:gd name="connsiteY12" fmla="*/ 33338 h 76200"/>
                    <a:gd name="connsiteX13" fmla="*/ 597694 w 1435894"/>
                    <a:gd name="connsiteY13" fmla="*/ 52388 h 76200"/>
                    <a:gd name="connsiteX14" fmla="*/ 616744 w 1435894"/>
                    <a:gd name="connsiteY14" fmla="*/ 66675 h 76200"/>
                    <a:gd name="connsiteX15" fmla="*/ 635794 w 1435894"/>
                    <a:gd name="connsiteY15" fmla="*/ 76200 h 76200"/>
                    <a:gd name="connsiteX16" fmla="*/ 752475 w 1435894"/>
                    <a:gd name="connsiteY16" fmla="*/ 66675 h 76200"/>
                    <a:gd name="connsiteX17" fmla="*/ 792957 w 1435894"/>
                    <a:gd name="connsiteY17" fmla="*/ 61913 h 76200"/>
                    <a:gd name="connsiteX18" fmla="*/ 869157 w 1435894"/>
                    <a:gd name="connsiteY18" fmla="*/ 57150 h 76200"/>
                    <a:gd name="connsiteX19" fmla="*/ 1107282 w 1435894"/>
                    <a:gd name="connsiteY19" fmla="*/ 61913 h 76200"/>
                    <a:gd name="connsiteX20" fmla="*/ 1138238 w 1435894"/>
                    <a:gd name="connsiteY20" fmla="*/ 66675 h 76200"/>
                    <a:gd name="connsiteX21" fmla="*/ 1150144 w 1435894"/>
                    <a:gd name="connsiteY21" fmla="*/ 71438 h 76200"/>
                    <a:gd name="connsiteX22" fmla="*/ 1197769 w 1435894"/>
                    <a:gd name="connsiteY22" fmla="*/ 69056 h 76200"/>
                    <a:gd name="connsiteX23" fmla="*/ 1212057 w 1435894"/>
                    <a:gd name="connsiteY23" fmla="*/ 61913 h 76200"/>
                    <a:gd name="connsiteX24" fmla="*/ 1219200 w 1435894"/>
                    <a:gd name="connsiteY24" fmla="*/ 59531 h 76200"/>
                    <a:gd name="connsiteX25" fmla="*/ 1228725 w 1435894"/>
                    <a:gd name="connsiteY25" fmla="*/ 52388 h 76200"/>
                    <a:gd name="connsiteX26" fmla="*/ 1243013 w 1435894"/>
                    <a:gd name="connsiteY26" fmla="*/ 47625 h 76200"/>
                    <a:gd name="connsiteX27" fmla="*/ 1283494 w 1435894"/>
                    <a:gd name="connsiteY27" fmla="*/ 42863 h 76200"/>
                    <a:gd name="connsiteX28" fmla="*/ 1362075 w 1435894"/>
                    <a:gd name="connsiteY28" fmla="*/ 35719 h 76200"/>
                    <a:gd name="connsiteX29" fmla="*/ 1390650 w 1435894"/>
                    <a:gd name="connsiteY29" fmla="*/ 30956 h 76200"/>
                    <a:gd name="connsiteX30" fmla="*/ 1428750 w 1435894"/>
                    <a:gd name="connsiteY30" fmla="*/ 23813 h 76200"/>
                    <a:gd name="connsiteX31" fmla="*/ 1435894 w 1435894"/>
                    <a:gd name="connsiteY31" fmla="*/ 21431 h 7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435894" h="76200">
                      <a:moveTo>
                        <a:pt x="0" y="0"/>
                      </a:moveTo>
                      <a:lnTo>
                        <a:pt x="247650" y="4763"/>
                      </a:lnTo>
                      <a:cubicBezTo>
                        <a:pt x="260137" y="5097"/>
                        <a:pt x="265509" y="6846"/>
                        <a:pt x="276225" y="9525"/>
                      </a:cubicBezTo>
                      <a:cubicBezTo>
                        <a:pt x="277813" y="11906"/>
                        <a:pt x="278753" y="14881"/>
                        <a:pt x="280988" y="16669"/>
                      </a:cubicBezTo>
                      <a:cubicBezTo>
                        <a:pt x="283428" y="18621"/>
                        <a:pt x="299446" y="21313"/>
                        <a:pt x="300038" y="21431"/>
                      </a:cubicBezTo>
                      <a:cubicBezTo>
                        <a:pt x="320234" y="34896"/>
                        <a:pt x="309203" y="28395"/>
                        <a:pt x="333375" y="40481"/>
                      </a:cubicBezTo>
                      <a:cubicBezTo>
                        <a:pt x="333380" y="40483"/>
                        <a:pt x="352420" y="50005"/>
                        <a:pt x="352425" y="50006"/>
                      </a:cubicBezTo>
                      <a:cubicBezTo>
                        <a:pt x="366634" y="53559"/>
                        <a:pt x="358722" y="51850"/>
                        <a:pt x="376238" y="54769"/>
                      </a:cubicBezTo>
                      <a:cubicBezTo>
                        <a:pt x="380207" y="56356"/>
                        <a:pt x="383871" y="59436"/>
                        <a:pt x="388144" y="59531"/>
                      </a:cubicBezTo>
                      <a:cubicBezTo>
                        <a:pt x="457187" y="61065"/>
                        <a:pt x="458449" y="60268"/>
                        <a:pt x="502444" y="54769"/>
                      </a:cubicBezTo>
                      <a:cubicBezTo>
                        <a:pt x="558381" y="21206"/>
                        <a:pt x="498658" y="52678"/>
                        <a:pt x="545307" y="38100"/>
                      </a:cubicBezTo>
                      <a:cubicBezTo>
                        <a:pt x="605758" y="19209"/>
                        <a:pt x="535857" y="34274"/>
                        <a:pt x="576263" y="26194"/>
                      </a:cubicBezTo>
                      <a:cubicBezTo>
                        <a:pt x="578644" y="28575"/>
                        <a:pt x="581274" y="30732"/>
                        <a:pt x="583407" y="33338"/>
                      </a:cubicBezTo>
                      <a:cubicBezTo>
                        <a:pt x="588433" y="39481"/>
                        <a:pt x="592081" y="46775"/>
                        <a:pt x="597694" y="52388"/>
                      </a:cubicBezTo>
                      <a:cubicBezTo>
                        <a:pt x="615440" y="70134"/>
                        <a:pt x="598688" y="55390"/>
                        <a:pt x="616744" y="66675"/>
                      </a:cubicBezTo>
                      <a:cubicBezTo>
                        <a:pt x="632936" y="76795"/>
                        <a:pt x="619080" y="72022"/>
                        <a:pt x="635794" y="76200"/>
                      </a:cubicBezTo>
                      <a:lnTo>
                        <a:pt x="752475" y="66675"/>
                      </a:lnTo>
                      <a:cubicBezTo>
                        <a:pt x="766006" y="65445"/>
                        <a:pt x="779415" y="63018"/>
                        <a:pt x="792957" y="61913"/>
                      </a:cubicBezTo>
                      <a:cubicBezTo>
                        <a:pt x="818322" y="59842"/>
                        <a:pt x="843757" y="58738"/>
                        <a:pt x="869157" y="57150"/>
                      </a:cubicBezTo>
                      <a:lnTo>
                        <a:pt x="1107282" y="61913"/>
                      </a:lnTo>
                      <a:cubicBezTo>
                        <a:pt x="1115342" y="62135"/>
                        <a:pt x="1129309" y="63699"/>
                        <a:pt x="1138238" y="66675"/>
                      </a:cubicBezTo>
                      <a:cubicBezTo>
                        <a:pt x="1142293" y="68027"/>
                        <a:pt x="1146175" y="69850"/>
                        <a:pt x="1150144" y="71438"/>
                      </a:cubicBezTo>
                      <a:cubicBezTo>
                        <a:pt x="1166019" y="70644"/>
                        <a:pt x="1182059" y="71473"/>
                        <a:pt x="1197769" y="69056"/>
                      </a:cubicBezTo>
                      <a:cubicBezTo>
                        <a:pt x="1203032" y="68246"/>
                        <a:pt x="1207191" y="64076"/>
                        <a:pt x="1212057" y="61913"/>
                      </a:cubicBezTo>
                      <a:cubicBezTo>
                        <a:pt x="1214351" y="60894"/>
                        <a:pt x="1216819" y="60325"/>
                        <a:pt x="1219200" y="59531"/>
                      </a:cubicBezTo>
                      <a:cubicBezTo>
                        <a:pt x="1222375" y="57150"/>
                        <a:pt x="1225175" y="54163"/>
                        <a:pt x="1228725" y="52388"/>
                      </a:cubicBezTo>
                      <a:cubicBezTo>
                        <a:pt x="1233215" y="50143"/>
                        <a:pt x="1238250" y="49213"/>
                        <a:pt x="1243013" y="47625"/>
                      </a:cubicBezTo>
                      <a:cubicBezTo>
                        <a:pt x="1260723" y="41722"/>
                        <a:pt x="1247667" y="45422"/>
                        <a:pt x="1283494" y="42863"/>
                      </a:cubicBezTo>
                      <a:cubicBezTo>
                        <a:pt x="1357917" y="31412"/>
                        <a:pt x="1261763" y="45124"/>
                        <a:pt x="1362075" y="35719"/>
                      </a:cubicBezTo>
                      <a:cubicBezTo>
                        <a:pt x="1371689" y="34818"/>
                        <a:pt x="1381149" y="32683"/>
                        <a:pt x="1390650" y="30956"/>
                      </a:cubicBezTo>
                      <a:cubicBezTo>
                        <a:pt x="1453387" y="19549"/>
                        <a:pt x="1386086" y="30923"/>
                        <a:pt x="1428750" y="23813"/>
                      </a:cubicBezTo>
                      <a:lnTo>
                        <a:pt x="1435894" y="21431"/>
                      </a:lnTo>
                    </a:path>
                  </a:pathLst>
                </a:cu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  <p:sp>
              <p:nvSpPr>
                <p:cNvPr id="45" name="Freeform: Shape 40">
                  <a:extLst>
                    <a:ext uri="{FF2B5EF4-FFF2-40B4-BE49-F238E27FC236}">
                      <a16:creationId xmlns:a16="http://schemas.microsoft.com/office/drawing/2014/main" id="{57E6703D-35A1-B18A-7A37-13B281588661}"/>
                    </a:ext>
                  </a:extLst>
                </p:cNvPr>
                <p:cNvSpPr/>
                <p:nvPr/>
              </p:nvSpPr>
              <p:spPr>
                <a:xfrm>
                  <a:off x="3350419" y="3509238"/>
                  <a:ext cx="1393031" cy="73819"/>
                </a:xfrm>
                <a:custGeom>
                  <a:avLst/>
                  <a:gdLst>
                    <a:gd name="connsiteX0" fmla="*/ 0 w 1393031"/>
                    <a:gd name="connsiteY0" fmla="*/ 30956 h 73819"/>
                    <a:gd name="connsiteX1" fmla="*/ 11906 w 1393031"/>
                    <a:gd name="connsiteY1" fmla="*/ 19050 h 73819"/>
                    <a:gd name="connsiteX2" fmla="*/ 26194 w 1393031"/>
                    <a:gd name="connsiteY2" fmla="*/ 14287 h 73819"/>
                    <a:gd name="connsiteX3" fmla="*/ 42862 w 1393031"/>
                    <a:gd name="connsiteY3" fmla="*/ 4762 h 73819"/>
                    <a:gd name="connsiteX4" fmla="*/ 57150 w 1393031"/>
                    <a:gd name="connsiteY4" fmla="*/ 0 h 73819"/>
                    <a:gd name="connsiteX5" fmla="*/ 92869 w 1393031"/>
                    <a:gd name="connsiteY5" fmla="*/ 4762 h 73819"/>
                    <a:gd name="connsiteX6" fmla="*/ 100012 w 1393031"/>
                    <a:gd name="connsiteY6" fmla="*/ 7144 h 73819"/>
                    <a:gd name="connsiteX7" fmla="*/ 107156 w 1393031"/>
                    <a:gd name="connsiteY7" fmla="*/ 11906 h 73819"/>
                    <a:gd name="connsiteX8" fmla="*/ 111919 w 1393031"/>
                    <a:gd name="connsiteY8" fmla="*/ 21431 h 73819"/>
                    <a:gd name="connsiteX9" fmla="*/ 133350 w 1393031"/>
                    <a:gd name="connsiteY9" fmla="*/ 38100 h 73819"/>
                    <a:gd name="connsiteX10" fmla="*/ 147637 w 1393031"/>
                    <a:gd name="connsiteY10" fmla="*/ 52387 h 73819"/>
                    <a:gd name="connsiteX11" fmla="*/ 150019 w 1393031"/>
                    <a:gd name="connsiteY11" fmla="*/ 59531 h 73819"/>
                    <a:gd name="connsiteX12" fmla="*/ 169069 w 1393031"/>
                    <a:gd name="connsiteY12" fmla="*/ 66675 h 73819"/>
                    <a:gd name="connsiteX13" fmla="*/ 200025 w 1393031"/>
                    <a:gd name="connsiteY13" fmla="*/ 50006 h 73819"/>
                    <a:gd name="connsiteX14" fmla="*/ 209550 w 1393031"/>
                    <a:gd name="connsiteY14" fmla="*/ 45244 h 73819"/>
                    <a:gd name="connsiteX15" fmla="*/ 228600 w 1393031"/>
                    <a:gd name="connsiteY15" fmla="*/ 35719 h 73819"/>
                    <a:gd name="connsiteX16" fmla="*/ 252412 w 1393031"/>
                    <a:gd name="connsiteY16" fmla="*/ 21431 h 73819"/>
                    <a:gd name="connsiteX17" fmla="*/ 259556 w 1393031"/>
                    <a:gd name="connsiteY17" fmla="*/ 16669 h 73819"/>
                    <a:gd name="connsiteX18" fmla="*/ 271462 w 1393031"/>
                    <a:gd name="connsiteY18" fmla="*/ 14287 h 73819"/>
                    <a:gd name="connsiteX19" fmla="*/ 295275 w 1393031"/>
                    <a:gd name="connsiteY19" fmla="*/ 16669 h 73819"/>
                    <a:gd name="connsiteX20" fmla="*/ 304800 w 1393031"/>
                    <a:gd name="connsiteY20" fmla="*/ 26194 h 73819"/>
                    <a:gd name="connsiteX21" fmla="*/ 314325 w 1393031"/>
                    <a:gd name="connsiteY21" fmla="*/ 30956 h 73819"/>
                    <a:gd name="connsiteX22" fmla="*/ 335756 w 1393031"/>
                    <a:gd name="connsiteY22" fmla="*/ 42862 h 73819"/>
                    <a:gd name="connsiteX23" fmla="*/ 347662 w 1393031"/>
                    <a:gd name="connsiteY23" fmla="*/ 45244 h 73819"/>
                    <a:gd name="connsiteX24" fmla="*/ 364331 w 1393031"/>
                    <a:gd name="connsiteY24" fmla="*/ 42862 h 73819"/>
                    <a:gd name="connsiteX25" fmla="*/ 378619 w 1393031"/>
                    <a:gd name="connsiteY25" fmla="*/ 33337 h 73819"/>
                    <a:gd name="connsiteX26" fmla="*/ 385762 w 1393031"/>
                    <a:gd name="connsiteY26" fmla="*/ 30956 h 73819"/>
                    <a:gd name="connsiteX27" fmla="*/ 438150 w 1393031"/>
                    <a:gd name="connsiteY27" fmla="*/ 33337 h 73819"/>
                    <a:gd name="connsiteX28" fmla="*/ 457200 w 1393031"/>
                    <a:gd name="connsiteY28" fmla="*/ 23812 h 73819"/>
                    <a:gd name="connsiteX29" fmla="*/ 464344 w 1393031"/>
                    <a:gd name="connsiteY29" fmla="*/ 21431 h 73819"/>
                    <a:gd name="connsiteX30" fmla="*/ 473869 w 1393031"/>
                    <a:gd name="connsiteY30" fmla="*/ 16669 h 73819"/>
                    <a:gd name="connsiteX31" fmla="*/ 488156 w 1393031"/>
                    <a:gd name="connsiteY31" fmla="*/ 28575 h 73819"/>
                    <a:gd name="connsiteX32" fmla="*/ 497681 w 1393031"/>
                    <a:gd name="connsiteY32" fmla="*/ 35719 h 73819"/>
                    <a:gd name="connsiteX33" fmla="*/ 507206 w 1393031"/>
                    <a:gd name="connsiteY33" fmla="*/ 38100 h 73819"/>
                    <a:gd name="connsiteX34" fmla="*/ 514350 w 1393031"/>
                    <a:gd name="connsiteY34" fmla="*/ 45244 h 73819"/>
                    <a:gd name="connsiteX35" fmla="*/ 523875 w 1393031"/>
                    <a:gd name="connsiteY35" fmla="*/ 50006 h 73819"/>
                    <a:gd name="connsiteX36" fmla="*/ 547687 w 1393031"/>
                    <a:gd name="connsiteY36" fmla="*/ 59531 h 73819"/>
                    <a:gd name="connsiteX37" fmla="*/ 719137 w 1393031"/>
                    <a:gd name="connsiteY37" fmla="*/ 54769 h 73819"/>
                    <a:gd name="connsiteX38" fmla="*/ 735806 w 1393031"/>
                    <a:gd name="connsiteY38" fmla="*/ 52387 h 73819"/>
                    <a:gd name="connsiteX39" fmla="*/ 742950 w 1393031"/>
                    <a:gd name="connsiteY39" fmla="*/ 47625 h 73819"/>
                    <a:gd name="connsiteX40" fmla="*/ 750094 w 1393031"/>
                    <a:gd name="connsiteY40" fmla="*/ 45244 h 73819"/>
                    <a:gd name="connsiteX41" fmla="*/ 781050 w 1393031"/>
                    <a:gd name="connsiteY41" fmla="*/ 54769 h 73819"/>
                    <a:gd name="connsiteX42" fmla="*/ 804862 w 1393031"/>
                    <a:gd name="connsiteY42" fmla="*/ 59531 h 73819"/>
                    <a:gd name="connsiteX43" fmla="*/ 888206 w 1393031"/>
                    <a:gd name="connsiteY43" fmla="*/ 57150 h 73819"/>
                    <a:gd name="connsiteX44" fmla="*/ 909637 w 1393031"/>
                    <a:gd name="connsiteY44" fmla="*/ 50006 h 73819"/>
                    <a:gd name="connsiteX45" fmla="*/ 923925 w 1393031"/>
                    <a:gd name="connsiteY45" fmla="*/ 47625 h 73819"/>
                    <a:gd name="connsiteX46" fmla="*/ 940594 w 1393031"/>
                    <a:gd name="connsiteY46" fmla="*/ 40481 h 73819"/>
                    <a:gd name="connsiteX47" fmla="*/ 959644 w 1393031"/>
                    <a:gd name="connsiteY47" fmla="*/ 35719 h 73819"/>
                    <a:gd name="connsiteX48" fmla="*/ 969169 w 1393031"/>
                    <a:gd name="connsiteY48" fmla="*/ 30956 h 73819"/>
                    <a:gd name="connsiteX49" fmla="*/ 995362 w 1393031"/>
                    <a:gd name="connsiteY49" fmla="*/ 26194 h 73819"/>
                    <a:gd name="connsiteX50" fmla="*/ 1035844 w 1393031"/>
                    <a:gd name="connsiteY50" fmla="*/ 19050 h 73819"/>
                    <a:gd name="connsiteX51" fmla="*/ 1047750 w 1393031"/>
                    <a:gd name="connsiteY51" fmla="*/ 14287 h 73819"/>
                    <a:gd name="connsiteX52" fmla="*/ 1140619 w 1393031"/>
                    <a:gd name="connsiteY52" fmla="*/ 14287 h 73819"/>
                    <a:gd name="connsiteX53" fmla="*/ 1154906 w 1393031"/>
                    <a:gd name="connsiteY53" fmla="*/ 23812 h 73819"/>
                    <a:gd name="connsiteX54" fmla="*/ 1171575 w 1393031"/>
                    <a:gd name="connsiteY54" fmla="*/ 35719 h 73819"/>
                    <a:gd name="connsiteX55" fmla="*/ 1178719 w 1393031"/>
                    <a:gd name="connsiteY55" fmla="*/ 38100 h 73819"/>
                    <a:gd name="connsiteX56" fmla="*/ 1183481 w 1393031"/>
                    <a:gd name="connsiteY56" fmla="*/ 45244 h 73819"/>
                    <a:gd name="connsiteX57" fmla="*/ 1190625 w 1393031"/>
                    <a:gd name="connsiteY57" fmla="*/ 47625 h 73819"/>
                    <a:gd name="connsiteX58" fmla="*/ 1197769 w 1393031"/>
                    <a:gd name="connsiteY58" fmla="*/ 52387 h 73819"/>
                    <a:gd name="connsiteX59" fmla="*/ 1207294 w 1393031"/>
                    <a:gd name="connsiteY59" fmla="*/ 59531 h 73819"/>
                    <a:gd name="connsiteX60" fmla="*/ 1214437 w 1393031"/>
                    <a:gd name="connsiteY60" fmla="*/ 66675 h 73819"/>
                    <a:gd name="connsiteX61" fmla="*/ 1221581 w 1393031"/>
                    <a:gd name="connsiteY61" fmla="*/ 69056 h 73819"/>
                    <a:gd name="connsiteX62" fmla="*/ 1231106 w 1393031"/>
                    <a:gd name="connsiteY62" fmla="*/ 73819 h 73819"/>
                    <a:gd name="connsiteX63" fmla="*/ 1288256 w 1393031"/>
                    <a:gd name="connsiteY63" fmla="*/ 71437 h 73819"/>
                    <a:gd name="connsiteX64" fmla="*/ 1295400 w 1393031"/>
                    <a:gd name="connsiteY64" fmla="*/ 64294 h 73819"/>
                    <a:gd name="connsiteX65" fmla="*/ 1307306 w 1393031"/>
                    <a:gd name="connsiteY65" fmla="*/ 59531 h 73819"/>
                    <a:gd name="connsiteX66" fmla="*/ 1321594 w 1393031"/>
                    <a:gd name="connsiteY66" fmla="*/ 47625 h 73819"/>
                    <a:gd name="connsiteX67" fmla="*/ 1333500 w 1393031"/>
                    <a:gd name="connsiteY67" fmla="*/ 42862 h 73819"/>
                    <a:gd name="connsiteX68" fmla="*/ 1350169 w 1393031"/>
                    <a:gd name="connsiteY68" fmla="*/ 30956 h 73819"/>
                    <a:gd name="connsiteX69" fmla="*/ 1371600 w 1393031"/>
                    <a:gd name="connsiteY69" fmla="*/ 21431 h 73819"/>
                    <a:gd name="connsiteX70" fmla="*/ 1378744 w 1393031"/>
                    <a:gd name="connsiteY70" fmla="*/ 19050 h 73819"/>
                    <a:gd name="connsiteX71" fmla="*/ 1393031 w 1393031"/>
                    <a:gd name="connsiteY71" fmla="*/ 23812 h 738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1393031" h="73819">
                      <a:moveTo>
                        <a:pt x="0" y="30956"/>
                      </a:moveTo>
                      <a:cubicBezTo>
                        <a:pt x="3969" y="26987"/>
                        <a:pt x="7171" y="22063"/>
                        <a:pt x="11906" y="19050"/>
                      </a:cubicBezTo>
                      <a:cubicBezTo>
                        <a:pt x="16141" y="16355"/>
                        <a:pt x="26194" y="14287"/>
                        <a:pt x="26194" y="14287"/>
                      </a:cubicBezTo>
                      <a:cubicBezTo>
                        <a:pt x="36590" y="3891"/>
                        <a:pt x="29158" y="8873"/>
                        <a:pt x="42862" y="4762"/>
                      </a:cubicBezTo>
                      <a:cubicBezTo>
                        <a:pt x="47670" y="3319"/>
                        <a:pt x="57150" y="0"/>
                        <a:pt x="57150" y="0"/>
                      </a:cubicBezTo>
                      <a:cubicBezTo>
                        <a:pt x="77733" y="1871"/>
                        <a:pt x="78149" y="556"/>
                        <a:pt x="92869" y="4762"/>
                      </a:cubicBezTo>
                      <a:cubicBezTo>
                        <a:pt x="95282" y="5452"/>
                        <a:pt x="97767" y="6021"/>
                        <a:pt x="100012" y="7144"/>
                      </a:cubicBezTo>
                      <a:cubicBezTo>
                        <a:pt x="102572" y="8424"/>
                        <a:pt x="104775" y="10319"/>
                        <a:pt x="107156" y="11906"/>
                      </a:cubicBezTo>
                      <a:cubicBezTo>
                        <a:pt x="108744" y="15081"/>
                        <a:pt x="109409" y="18921"/>
                        <a:pt x="111919" y="21431"/>
                      </a:cubicBezTo>
                      <a:cubicBezTo>
                        <a:pt x="118318" y="27830"/>
                        <a:pt x="128330" y="30570"/>
                        <a:pt x="133350" y="38100"/>
                      </a:cubicBezTo>
                      <a:cubicBezTo>
                        <a:pt x="140313" y="48546"/>
                        <a:pt x="135822" y="43527"/>
                        <a:pt x="147637" y="52387"/>
                      </a:cubicBezTo>
                      <a:cubicBezTo>
                        <a:pt x="148431" y="54768"/>
                        <a:pt x="148451" y="57571"/>
                        <a:pt x="150019" y="59531"/>
                      </a:cubicBezTo>
                      <a:cubicBezTo>
                        <a:pt x="154692" y="65372"/>
                        <a:pt x="162613" y="65384"/>
                        <a:pt x="169069" y="66675"/>
                      </a:cubicBezTo>
                      <a:cubicBezTo>
                        <a:pt x="214361" y="44029"/>
                        <a:pt x="167622" y="68007"/>
                        <a:pt x="200025" y="50006"/>
                      </a:cubicBezTo>
                      <a:cubicBezTo>
                        <a:pt x="203128" y="48282"/>
                        <a:pt x="206540" y="47125"/>
                        <a:pt x="209550" y="45244"/>
                      </a:cubicBezTo>
                      <a:cubicBezTo>
                        <a:pt x="225742" y="35124"/>
                        <a:pt x="211886" y="39897"/>
                        <a:pt x="228600" y="35719"/>
                      </a:cubicBezTo>
                      <a:cubicBezTo>
                        <a:pt x="246180" y="22534"/>
                        <a:pt x="229484" y="34169"/>
                        <a:pt x="252412" y="21431"/>
                      </a:cubicBezTo>
                      <a:cubicBezTo>
                        <a:pt x="254914" y="20041"/>
                        <a:pt x="256876" y="17674"/>
                        <a:pt x="259556" y="16669"/>
                      </a:cubicBezTo>
                      <a:cubicBezTo>
                        <a:pt x="263346" y="15248"/>
                        <a:pt x="267493" y="15081"/>
                        <a:pt x="271462" y="14287"/>
                      </a:cubicBezTo>
                      <a:cubicBezTo>
                        <a:pt x="279400" y="15081"/>
                        <a:pt x="287763" y="13986"/>
                        <a:pt x="295275" y="16669"/>
                      </a:cubicBezTo>
                      <a:cubicBezTo>
                        <a:pt x="299504" y="18179"/>
                        <a:pt x="301208" y="23500"/>
                        <a:pt x="304800" y="26194"/>
                      </a:cubicBezTo>
                      <a:cubicBezTo>
                        <a:pt x="307640" y="28324"/>
                        <a:pt x="311281" y="29130"/>
                        <a:pt x="314325" y="30956"/>
                      </a:cubicBezTo>
                      <a:cubicBezTo>
                        <a:pt x="327000" y="38561"/>
                        <a:pt x="324805" y="40124"/>
                        <a:pt x="335756" y="42862"/>
                      </a:cubicBezTo>
                      <a:cubicBezTo>
                        <a:pt x="339682" y="43844"/>
                        <a:pt x="343693" y="44450"/>
                        <a:pt x="347662" y="45244"/>
                      </a:cubicBezTo>
                      <a:cubicBezTo>
                        <a:pt x="353218" y="44450"/>
                        <a:pt x="359092" y="44877"/>
                        <a:pt x="364331" y="42862"/>
                      </a:cubicBezTo>
                      <a:cubicBezTo>
                        <a:pt x="369673" y="40807"/>
                        <a:pt x="373615" y="36117"/>
                        <a:pt x="378619" y="33337"/>
                      </a:cubicBezTo>
                      <a:cubicBezTo>
                        <a:pt x="380813" y="32118"/>
                        <a:pt x="383381" y="31750"/>
                        <a:pt x="385762" y="30956"/>
                      </a:cubicBezTo>
                      <a:cubicBezTo>
                        <a:pt x="418947" y="37594"/>
                        <a:pt x="401508" y="36391"/>
                        <a:pt x="438150" y="33337"/>
                      </a:cubicBezTo>
                      <a:cubicBezTo>
                        <a:pt x="461948" y="28578"/>
                        <a:pt x="440047" y="35247"/>
                        <a:pt x="457200" y="23812"/>
                      </a:cubicBezTo>
                      <a:cubicBezTo>
                        <a:pt x="459289" y="22420"/>
                        <a:pt x="462037" y="22420"/>
                        <a:pt x="464344" y="21431"/>
                      </a:cubicBezTo>
                      <a:cubicBezTo>
                        <a:pt x="467607" y="20033"/>
                        <a:pt x="470694" y="18256"/>
                        <a:pt x="473869" y="16669"/>
                      </a:cubicBezTo>
                      <a:cubicBezTo>
                        <a:pt x="484986" y="27786"/>
                        <a:pt x="476553" y="20287"/>
                        <a:pt x="488156" y="28575"/>
                      </a:cubicBezTo>
                      <a:cubicBezTo>
                        <a:pt x="491385" y="30882"/>
                        <a:pt x="494131" y="33944"/>
                        <a:pt x="497681" y="35719"/>
                      </a:cubicBezTo>
                      <a:cubicBezTo>
                        <a:pt x="500608" y="37183"/>
                        <a:pt x="504031" y="37306"/>
                        <a:pt x="507206" y="38100"/>
                      </a:cubicBezTo>
                      <a:cubicBezTo>
                        <a:pt x="509587" y="40481"/>
                        <a:pt x="511610" y="43287"/>
                        <a:pt x="514350" y="45244"/>
                      </a:cubicBezTo>
                      <a:cubicBezTo>
                        <a:pt x="517239" y="47307"/>
                        <a:pt x="520612" y="48608"/>
                        <a:pt x="523875" y="50006"/>
                      </a:cubicBezTo>
                      <a:cubicBezTo>
                        <a:pt x="531733" y="53373"/>
                        <a:pt x="539750" y="56356"/>
                        <a:pt x="547687" y="59531"/>
                      </a:cubicBezTo>
                      <a:lnTo>
                        <a:pt x="719137" y="54769"/>
                      </a:lnTo>
                      <a:cubicBezTo>
                        <a:pt x="724746" y="54556"/>
                        <a:pt x="730430" y="54000"/>
                        <a:pt x="735806" y="52387"/>
                      </a:cubicBezTo>
                      <a:cubicBezTo>
                        <a:pt x="738547" y="51565"/>
                        <a:pt x="740390" y="48905"/>
                        <a:pt x="742950" y="47625"/>
                      </a:cubicBezTo>
                      <a:cubicBezTo>
                        <a:pt x="745195" y="46503"/>
                        <a:pt x="747713" y="46038"/>
                        <a:pt x="750094" y="45244"/>
                      </a:cubicBezTo>
                      <a:cubicBezTo>
                        <a:pt x="775902" y="49545"/>
                        <a:pt x="752984" y="44563"/>
                        <a:pt x="781050" y="54769"/>
                      </a:cubicBezTo>
                      <a:cubicBezTo>
                        <a:pt x="787060" y="56954"/>
                        <a:pt x="799442" y="58628"/>
                        <a:pt x="804862" y="59531"/>
                      </a:cubicBezTo>
                      <a:cubicBezTo>
                        <a:pt x="832643" y="58737"/>
                        <a:pt x="860527" y="59666"/>
                        <a:pt x="888206" y="57150"/>
                      </a:cubicBezTo>
                      <a:cubicBezTo>
                        <a:pt x="895705" y="56468"/>
                        <a:pt x="902361" y="51946"/>
                        <a:pt x="909637" y="50006"/>
                      </a:cubicBezTo>
                      <a:cubicBezTo>
                        <a:pt x="914302" y="48762"/>
                        <a:pt x="919162" y="48419"/>
                        <a:pt x="923925" y="47625"/>
                      </a:cubicBezTo>
                      <a:cubicBezTo>
                        <a:pt x="929481" y="45244"/>
                        <a:pt x="934859" y="42393"/>
                        <a:pt x="940594" y="40481"/>
                      </a:cubicBezTo>
                      <a:cubicBezTo>
                        <a:pt x="946804" y="38411"/>
                        <a:pt x="959644" y="35719"/>
                        <a:pt x="959644" y="35719"/>
                      </a:cubicBezTo>
                      <a:cubicBezTo>
                        <a:pt x="962819" y="34131"/>
                        <a:pt x="965801" y="32079"/>
                        <a:pt x="969169" y="30956"/>
                      </a:cubicBezTo>
                      <a:cubicBezTo>
                        <a:pt x="972999" y="29679"/>
                        <a:pt x="992365" y="26793"/>
                        <a:pt x="995362" y="26194"/>
                      </a:cubicBezTo>
                      <a:cubicBezTo>
                        <a:pt x="1031244" y="19017"/>
                        <a:pt x="1002359" y="23235"/>
                        <a:pt x="1035844" y="19050"/>
                      </a:cubicBezTo>
                      <a:cubicBezTo>
                        <a:pt x="1039813" y="17462"/>
                        <a:pt x="1043515" y="14865"/>
                        <a:pt x="1047750" y="14287"/>
                      </a:cubicBezTo>
                      <a:cubicBezTo>
                        <a:pt x="1080972" y="9757"/>
                        <a:pt x="1106684" y="12745"/>
                        <a:pt x="1140619" y="14287"/>
                      </a:cubicBezTo>
                      <a:cubicBezTo>
                        <a:pt x="1145381" y="17462"/>
                        <a:pt x="1150327" y="20378"/>
                        <a:pt x="1154906" y="23812"/>
                      </a:cubicBezTo>
                      <a:cubicBezTo>
                        <a:pt x="1157062" y="25429"/>
                        <a:pt x="1168094" y="33979"/>
                        <a:pt x="1171575" y="35719"/>
                      </a:cubicBezTo>
                      <a:cubicBezTo>
                        <a:pt x="1173820" y="36842"/>
                        <a:pt x="1176338" y="37306"/>
                        <a:pt x="1178719" y="38100"/>
                      </a:cubicBezTo>
                      <a:cubicBezTo>
                        <a:pt x="1180306" y="40481"/>
                        <a:pt x="1181246" y="43456"/>
                        <a:pt x="1183481" y="45244"/>
                      </a:cubicBezTo>
                      <a:cubicBezTo>
                        <a:pt x="1185441" y="46812"/>
                        <a:pt x="1188380" y="46503"/>
                        <a:pt x="1190625" y="47625"/>
                      </a:cubicBezTo>
                      <a:cubicBezTo>
                        <a:pt x="1193185" y="48905"/>
                        <a:pt x="1195440" y="50724"/>
                        <a:pt x="1197769" y="52387"/>
                      </a:cubicBezTo>
                      <a:cubicBezTo>
                        <a:pt x="1200999" y="54694"/>
                        <a:pt x="1204281" y="56948"/>
                        <a:pt x="1207294" y="59531"/>
                      </a:cubicBezTo>
                      <a:cubicBezTo>
                        <a:pt x="1209851" y="61723"/>
                        <a:pt x="1211635" y="64807"/>
                        <a:pt x="1214437" y="66675"/>
                      </a:cubicBezTo>
                      <a:cubicBezTo>
                        <a:pt x="1216526" y="68067"/>
                        <a:pt x="1219274" y="68067"/>
                        <a:pt x="1221581" y="69056"/>
                      </a:cubicBezTo>
                      <a:cubicBezTo>
                        <a:pt x="1224844" y="70454"/>
                        <a:pt x="1227931" y="72231"/>
                        <a:pt x="1231106" y="73819"/>
                      </a:cubicBezTo>
                      <a:cubicBezTo>
                        <a:pt x="1250156" y="73025"/>
                        <a:pt x="1269395" y="74231"/>
                        <a:pt x="1288256" y="71437"/>
                      </a:cubicBezTo>
                      <a:cubicBezTo>
                        <a:pt x="1291587" y="70944"/>
                        <a:pt x="1292544" y="66079"/>
                        <a:pt x="1295400" y="64294"/>
                      </a:cubicBezTo>
                      <a:cubicBezTo>
                        <a:pt x="1299025" y="62029"/>
                        <a:pt x="1303337" y="61119"/>
                        <a:pt x="1307306" y="59531"/>
                      </a:cubicBezTo>
                      <a:cubicBezTo>
                        <a:pt x="1312069" y="55562"/>
                        <a:pt x="1316364" y="50953"/>
                        <a:pt x="1321594" y="47625"/>
                      </a:cubicBezTo>
                      <a:cubicBezTo>
                        <a:pt x="1325200" y="45330"/>
                        <a:pt x="1330080" y="45427"/>
                        <a:pt x="1333500" y="42862"/>
                      </a:cubicBezTo>
                      <a:cubicBezTo>
                        <a:pt x="1353231" y="28063"/>
                        <a:pt x="1328034" y="36489"/>
                        <a:pt x="1350169" y="30956"/>
                      </a:cubicBezTo>
                      <a:cubicBezTo>
                        <a:pt x="1361488" y="23410"/>
                        <a:pt x="1354598" y="27098"/>
                        <a:pt x="1371600" y="21431"/>
                      </a:cubicBezTo>
                      <a:lnTo>
                        <a:pt x="1378744" y="19050"/>
                      </a:lnTo>
                      <a:cubicBezTo>
                        <a:pt x="1389991" y="21861"/>
                        <a:pt x="1385342" y="19967"/>
                        <a:pt x="1393031" y="23812"/>
                      </a:cubicBezTo>
                    </a:path>
                  </a:pathLst>
                </a:cu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  <p:sp>
              <p:nvSpPr>
                <p:cNvPr id="46" name="Freeform: Shape 41">
                  <a:extLst>
                    <a:ext uri="{FF2B5EF4-FFF2-40B4-BE49-F238E27FC236}">
                      <a16:creationId xmlns:a16="http://schemas.microsoft.com/office/drawing/2014/main" id="{F398A906-6817-BB03-7994-DB7FFA03E12F}"/>
                    </a:ext>
                  </a:extLst>
                </p:cNvPr>
                <p:cNvSpPr/>
                <p:nvPr/>
              </p:nvSpPr>
              <p:spPr>
                <a:xfrm>
                  <a:off x="3385458" y="3951104"/>
                  <a:ext cx="645319" cy="55235"/>
                </a:xfrm>
                <a:custGeom>
                  <a:avLst/>
                  <a:gdLst>
                    <a:gd name="connsiteX0" fmla="*/ 0 w 645319"/>
                    <a:gd name="connsiteY0" fmla="*/ 14287 h 55235"/>
                    <a:gd name="connsiteX1" fmla="*/ 61913 w 645319"/>
                    <a:gd name="connsiteY1" fmla="*/ 11906 h 55235"/>
                    <a:gd name="connsiteX2" fmla="*/ 104775 w 645319"/>
                    <a:gd name="connsiteY2" fmla="*/ 4762 h 55235"/>
                    <a:gd name="connsiteX3" fmla="*/ 128588 w 645319"/>
                    <a:gd name="connsiteY3" fmla="*/ 2381 h 55235"/>
                    <a:gd name="connsiteX4" fmla="*/ 176213 w 645319"/>
                    <a:gd name="connsiteY4" fmla="*/ 4762 h 55235"/>
                    <a:gd name="connsiteX5" fmla="*/ 180975 w 645319"/>
                    <a:gd name="connsiteY5" fmla="*/ 11906 h 55235"/>
                    <a:gd name="connsiteX6" fmla="*/ 192882 w 645319"/>
                    <a:gd name="connsiteY6" fmla="*/ 30956 h 55235"/>
                    <a:gd name="connsiteX7" fmla="*/ 195263 w 645319"/>
                    <a:gd name="connsiteY7" fmla="*/ 38100 h 55235"/>
                    <a:gd name="connsiteX8" fmla="*/ 211932 w 645319"/>
                    <a:gd name="connsiteY8" fmla="*/ 45244 h 55235"/>
                    <a:gd name="connsiteX9" fmla="*/ 223838 w 645319"/>
                    <a:gd name="connsiteY9" fmla="*/ 52387 h 55235"/>
                    <a:gd name="connsiteX10" fmla="*/ 292894 w 645319"/>
                    <a:gd name="connsiteY10" fmla="*/ 47625 h 55235"/>
                    <a:gd name="connsiteX11" fmla="*/ 335757 w 645319"/>
                    <a:gd name="connsiteY11" fmla="*/ 38100 h 55235"/>
                    <a:gd name="connsiteX12" fmla="*/ 416719 w 645319"/>
                    <a:gd name="connsiteY12" fmla="*/ 30956 h 55235"/>
                    <a:gd name="connsiteX13" fmla="*/ 450057 w 645319"/>
                    <a:gd name="connsiteY13" fmla="*/ 26194 h 55235"/>
                    <a:gd name="connsiteX14" fmla="*/ 607219 w 645319"/>
                    <a:gd name="connsiteY14" fmla="*/ 16669 h 55235"/>
                    <a:gd name="connsiteX15" fmla="*/ 626269 w 645319"/>
                    <a:gd name="connsiteY15" fmla="*/ 9525 h 55235"/>
                    <a:gd name="connsiteX16" fmla="*/ 635794 w 645319"/>
                    <a:gd name="connsiteY16" fmla="*/ 7144 h 55235"/>
                    <a:gd name="connsiteX17" fmla="*/ 645319 w 645319"/>
                    <a:gd name="connsiteY17" fmla="*/ 0 h 55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45319" h="55235">
                      <a:moveTo>
                        <a:pt x="0" y="14287"/>
                      </a:moveTo>
                      <a:cubicBezTo>
                        <a:pt x="20638" y="13493"/>
                        <a:pt x="41296" y="13119"/>
                        <a:pt x="61913" y="11906"/>
                      </a:cubicBezTo>
                      <a:cubicBezTo>
                        <a:pt x="82391" y="10702"/>
                        <a:pt x="83042" y="8022"/>
                        <a:pt x="104775" y="4762"/>
                      </a:cubicBezTo>
                      <a:cubicBezTo>
                        <a:pt x="112664" y="3579"/>
                        <a:pt x="120650" y="3175"/>
                        <a:pt x="128588" y="2381"/>
                      </a:cubicBezTo>
                      <a:cubicBezTo>
                        <a:pt x="144463" y="3175"/>
                        <a:pt x="160575" y="1919"/>
                        <a:pt x="176213" y="4762"/>
                      </a:cubicBezTo>
                      <a:cubicBezTo>
                        <a:pt x="179029" y="5274"/>
                        <a:pt x="179813" y="9291"/>
                        <a:pt x="180975" y="11906"/>
                      </a:cubicBezTo>
                      <a:cubicBezTo>
                        <a:pt x="189327" y="30698"/>
                        <a:pt x="180031" y="22390"/>
                        <a:pt x="192882" y="30956"/>
                      </a:cubicBezTo>
                      <a:cubicBezTo>
                        <a:pt x="193676" y="33337"/>
                        <a:pt x="193695" y="36140"/>
                        <a:pt x="195263" y="38100"/>
                      </a:cubicBezTo>
                      <a:cubicBezTo>
                        <a:pt x="199373" y="43237"/>
                        <a:pt x="206214" y="43814"/>
                        <a:pt x="211932" y="45244"/>
                      </a:cubicBezTo>
                      <a:cubicBezTo>
                        <a:pt x="215901" y="47625"/>
                        <a:pt x="219609" y="50507"/>
                        <a:pt x="223838" y="52387"/>
                      </a:cubicBezTo>
                      <a:cubicBezTo>
                        <a:pt x="242773" y="60802"/>
                        <a:pt x="291055" y="47924"/>
                        <a:pt x="292894" y="47625"/>
                      </a:cubicBezTo>
                      <a:cubicBezTo>
                        <a:pt x="307340" y="45273"/>
                        <a:pt x="321331" y="40573"/>
                        <a:pt x="335757" y="38100"/>
                      </a:cubicBezTo>
                      <a:cubicBezTo>
                        <a:pt x="363923" y="33271"/>
                        <a:pt x="388282" y="32629"/>
                        <a:pt x="416719" y="30956"/>
                      </a:cubicBezTo>
                      <a:cubicBezTo>
                        <a:pt x="427832" y="29369"/>
                        <a:pt x="438851" y="26853"/>
                        <a:pt x="450057" y="26194"/>
                      </a:cubicBezTo>
                      <a:cubicBezTo>
                        <a:pt x="616220" y="16420"/>
                        <a:pt x="530049" y="29529"/>
                        <a:pt x="607219" y="16669"/>
                      </a:cubicBezTo>
                      <a:cubicBezTo>
                        <a:pt x="613569" y="14288"/>
                        <a:pt x="619835" y="11670"/>
                        <a:pt x="626269" y="9525"/>
                      </a:cubicBezTo>
                      <a:cubicBezTo>
                        <a:pt x="629374" y="8490"/>
                        <a:pt x="632786" y="8433"/>
                        <a:pt x="635794" y="7144"/>
                      </a:cubicBezTo>
                      <a:cubicBezTo>
                        <a:pt x="640506" y="5125"/>
                        <a:pt x="642234" y="3085"/>
                        <a:pt x="645319" y="0"/>
                      </a:cubicBezTo>
                    </a:path>
                  </a:pathLst>
                </a:cu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  <p:sp>
              <p:nvSpPr>
                <p:cNvPr id="47" name="Freeform: Shape 42">
                  <a:extLst>
                    <a:ext uri="{FF2B5EF4-FFF2-40B4-BE49-F238E27FC236}">
                      <a16:creationId xmlns:a16="http://schemas.microsoft.com/office/drawing/2014/main" id="{BF4B800A-D908-7B88-3F71-74AF00B4368B}"/>
                    </a:ext>
                  </a:extLst>
                </p:cNvPr>
                <p:cNvSpPr/>
                <p:nvPr/>
              </p:nvSpPr>
              <p:spPr>
                <a:xfrm>
                  <a:off x="3376613" y="3708282"/>
                  <a:ext cx="1421606" cy="80963"/>
                </a:xfrm>
                <a:custGeom>
                  <a:avLst/>
                  <a:gdLst>
                    <a:gd name="connsiteX0" fmla="*/ 0 w 1421606"/>
                    <a:gd name="connsiteY0" fmla="*/ 45244 h 80963"/>
                    <a:gd name="connsiteX1" fmla="*/ 11906 w 1421606"/>
                    <a:gd name="connsiteY1" fmla="*/ 47625 h 80963"/>
                    <a:gd name="connsiteX2" fmla="*/ 21431 w 1421606"/>
                    <a:gd name="connsiteY2" fmla="*/ 52388 h 80963"/>
                    <a:gd name="connsiteX3" fmla="*/ 42862 w 1421606"/>
                    <a:gd name="connsiteY3" fmla="*/ 59532 h 80963"/>
                    <a:gd name="connsiteX4" fmla="*/ 83343 w 1421606"/>
                    <a:gd name="connsiteY4" fmla="*/ 57150 h 80963"/>
                    <a:gd name="connsiteX5" fmla="*/ 90487 w 1421606"/>
                    <a:gd name="connsiteY5" fmla="*/ 47625 h 80963"/>
                    <a:gd name="connsiteX6" fmla="*/ 104775 w 1421606"/>
                    <a:gd name="connsiteY6" fmla="*/ 38100 h 80963"/>
                    <a:gd name="connsiteX7" fmla="*/ 114300 w 1421606"/>
                    <a:gd name="connsiteY7" fmla="*/ 30957 h 80963"/>
                    <a:gd name="connsiteX8" fmla="*/ 123825 w 1421606"/>
                    <a:gd name="connsiteY8" fmla="*/ 21432 h 80963"/>
                    <a:gd name="connsiteX9" fmla="*/ 133350 w 1421606"/>
                    <a:gd name="connsiteY9" fmla="*/ 16669 h 80963"/>
                    <a:gd name="connsiteX10" fmla="*/ 157162 w 1421606"/>
                    <a:gd name="connsiteY10" fmla="*/ 0 h 80963"/>
                    <a:gd name="connsiteX11" fmla="*/ 178593 w 1421606"/>
                    <a:gd name="connsiteY11" fmla="*/ 2382 h 80963"/>
                    <a:gd name="connsiteX12" fmla="*/ 192881 w 1421606"/>
                    <a:gd name="connsiteY12" fmla="*/ 11907 h 80963"/>
                    <a:gd name="connsiteX13" fmla="*/ 223837 w 1421606"/>
                    <a:gd name="connsiteY13" fmla="*/ 30957 h 80963"/>
                    <a:gd name="connsiteX14" fmla="*/ 235743 w 1421606"/>
                    <a:gd name="connsiteY14" fmla="*/ 42863 h 80963"/>
                    <a:gd name="connsiteX15" fmla="*/ 254793 w 1421606"/>
                    <a:gd name="connsiteY15" fmla="*/ 47625 h 80963"/>
                    <a:gd name="connsiteX16" fmla="*/ 283368 w 1421606"/>
                    <a:gd name="connsiteY16" fmla="*/ 42863 h 80963"/>
                    <a:gd name="connsiteX17" fmla="*/ 302418 w 1421606"/>
                    <a:gd name="connsiteY17" fmla="*/ 30957 h 80963"/>
                    <a:gd name="connsiteX18" fmla="*/ 321468 w 1421606"/>
                    <a:gd name="connsiteY18" fmla="*/ 21432 h 80963"/>
                    <a:gd name="connsiteX19" fmla="*/ 335756 w 1421606"/>
                    <a:gd name="connsiteY19" fmla="*/ 16669 h 80963"/>
                    <a:gd name="connsiteX20" fmla="*/ 340518 w 1421606"/>
                    <a:gd name="connsiteY20" fmla="*/ 23813 h 80963"/>
                    <a:gd name="connsiteX21" fmla="*/ 359568 w 1421606"/>
                    <a:gd name="connsiteY21" fmla="*/ 40482 h 80963"/>
                    <a:gd name="connsiteX22" fmla="*/ 369093 w 1421606"/>
                    <a:gd name="connsiteY22" fmla="*/ 45244 h 80963"/>
                    <a:gd name="connsiteX23" fmla="*/ 381000 w 1421606"/>
                    <a:gd name="connsiteY23" fmla="*/ 52388 h 80963"/>
                    <a:gd name="connsiteX24" fmla="*/ 447675 w 1421606"/>
                    <a:gd name="connsiteY24" fmla="*/ 54769 h 80963"/>
                    <a:gd name="connsiteX25" fmla="*/ 457200 w 1421606"/>
                    <a:gd name="connsiteY25" fmla="*/ 59532 h 80963"/>
                    <a:gd name="connsiteX26" fmla="*/ 471487 w 1421606"/>
                    <a:gd name="connsiteY26" fmla="*/ 61913 h 80963"/>
                    <a:gd name="connsiteX27" fmla="*/ 481012 w 1421606"/>
                    <a:gd name="connsiteY27" fmla="*/ 69057 h 80963"/>
                    <a:gd name="connsiteX28" fmla="*/ 490537 w 1421606"/>
                    <a:gd name="connsiteY28" fmla="*/ 71438 h 80963"/>
                    <a:gd name="connsiteX29" fmla="*/ 500062 w 1421606"/>
                    <a:gd name="connsiteY29" fmla="*/ 76200 h 80963"/>
                    <a:gd name="connsiteX30" fmla="*/ 511968 w 1421606"/>
                    <a:gd name="connsiteY30" fmla="*/ 80963 h 80963"/>
                    <a:gd name="connsiteX31" fmla="*/ 688181 w 1421606"/>
                    <a:gd name="connsiteY31" fmla="*/ 80963 h 80963"/>
                    <a:gd name="connsiteX32" fmla="*/ 823912 w 1421606"/>
                    <a:gd name="connsiteY32" fmla="*/ 78582 h 80963"/>
                    <a:gd name="connsiteX33" fmla="*/ 845343 w 1421606"/>
                    <a:gd name="connsiteY33" fmla="*/ 69057 h 80963"/>
                    <a:gd name="connsiteX34" fmla="*/ 864393 w 1421606"/>
                    <a:gd name="connsiteY34" fmla="*/ 59532 h 80963"/>
                    <a:gd name="connsiteX35" fmla="*/ 878681 w 1421606"/>
                    <a:gd name="connsiteY35" fmla="*/ 47625 h 80963"/>
                    <a:gd name="connsiteX36" fmla="*/ 883443 w 1421606"/>
                    <a:gd name="connsiteY36" fmla="*/ 40482 h 80963"/>
                    <a:gd name="connsiteX37" fmla="*/ 926306 w 1421606"/>
                    <a:gd name="connsiteY37" fmla="*/ 33338 h 80963"/>
                    <a:gd name="connsiteX38" fmla="*/ 962025 w 1421606"/>
                    <a:gd name="connsiteY38" fmla="*/ 35719 h 80963"/>
                    <a:gd name="connsiteX39" fmla="*/ 969168 w 1421606"/>
                    <a:gd name="connsiteY39" fmla="*/ 40482 h 80963"/>
                    <a:gd name="connsiteX40" fmla="*/ 1140618 w 1421606"/>
                    <a:gd name="connsiteY40" fmla="*/ 42863 h 80963"/>
                    <a:gd name="connsiteX41" fmla="*/ 1154906 w 1421606"/>
                    <a:gd name="connsiteY41" fmla="*/ 45244 h 80963"/>
                    <a:gd name="connsiteX42" fmla="*/ 1173956 w 1421606"/>
                    <a:gd name="connsiteY42" fmla="*/ 50007 h 80963"/>
                    <a:gd name="connsiteX43" fmla="*/ 1212056 w 1421606"/>
                    <a:gd name="connsiteY43" fmla="*/ 54769 h 80963"/>
                    <a:gd name="connsiteX44" fmla="*/ 1226343 w 1421606"/>
                    <a:gd name="connsiteY44" fmla="*/ 57150 h 80963"/>
                    <a:gd name="connsiteX45" fmla="*/ 1276350 w 1421606"/>
                    <a:gd name="connsiteY45" fmla="*/ 64294 h 80963"/>
                    <a:gd name="connsiteX46" fmla="*/ 1373981 w 1421606"/>
                    <a:gd name="connsiteY46" fmla="*/ 59532 h 80963"/>
                    <a:gd name="connsiteX47" fmla="*/ 1400175 w 1421606"/>
                    <a:gd name="connsiteY47" fmla="*/ 54769 h 80963"/>
                    <a:gd name="connsiteX48" fmla="*/ 1414462 w 1421606"/>
                    <a:gd name="connsiteY48" fmla="*/ 50007 h 80963"/>
                    <a:gd name="connsiteX49" fmla="*/ 1421606 w 1421606"/>
                    <a:gd name="connsiteY49" fmla="*/ 47625 h 80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1421606" h="80963">
                      <a:moveTo>
                        <a:pt x="0" y="45244"/>
                      </a:moveTo>
                      <a:cubicBezTo>
                        <a:pt x="3969" y="46038"/>
                        <a:pt x="8066" y="46345"/>
                        <a:pt x="11906" y="47625"/>
                      </a:cubicBezTo>
                      <a:cubicBezTo>
                        <a:pt x="15274" y="48748"/>
                        <a:pt x="18187" y="50946"/>
                        <a:pt x="21431" y="52388"/>
                      </a:cubicBezTo>
                      <a:cubicBezTo>
                        <a:pt x="32956" y="57510"/>
                        <a:pt x="31809" y="56768"/>
                        <a:pt x="42862" y="59532"/>
                      </a:cubicBezTo>
                      <a:cubicBezTo>
                        <a:pt x="56356" y="58738"/>
                        <a:pt x="70230" y="60429"/>
                        <a:pt x="83343" y="57150"/>
                      </a:cubicBezTo>
                      <a:cubicBezTo>
                        <a:pt x="87193" y="56187"/>
                        <a:pt x="87521" y="50262"/>
                        <a:pt x="90487" y="47625"/>
                      </a:cubicBezTo>
                      <a:cubicBezTo>
                        <a:pt x="94765" y="43822"/>
                        <a:pt x="100196" y="41534"/>
                        <a:pt x="104775" y="38100"/>
                      </a:cubicBezTo>
                      <a:cubicBezTo>
                        <a:pt x="107950" y="35719"/>
                        <a:pt x="111313" y="33570"/>
                        <a:pt x="114300" y="30957"/>
                      </a:cubicBezTo>
                      <a:cubicBezTo>
                        <a:pt x="117679" y="28000"/>
                        <a:pt x="120233" y="24126"/>
                        <a:pt x="123825" y="21432"/>
                      </a:cubicBezTo>
                      <a:cubicBezTo>
                        <a:pt x="126665" y="19302"/>
                        <a:pt x="130306" y="18495"/>
                        <a:pt x="133350" y="16669"/>
                      </a:cubicBezTo>
                      <a:cubicBezTo>
                        <a:pt x="143123" y="10805"/>
                        <a:pt x="148478" y="6513"/>
                        <a:pt x="157162" y="0"/>
                      </a:cubicBezTo>
                      <a:cubicBezTo>
                        <a:pt x="164306" y="794"/>
                        <a:pt x="171774" y="109"/>
                        <a:pt x="178593" y="2382"/>
                      </a:cubicBezTo>
                      <a:cubicBezTo>
                        <a:pt x="184023" y="4192"/>
                        <a:pt x="187856" y="9166"/>
                        <a:pt x="192881" y="11907"/>
                      </a:cubicBezTo>
                      <a:cubicBezTo>
                        <a:pt x="211672" y="22156"/>
                        <a:pt x="202269" y="9389"/>
                        <a:pt x="223837" y="30957"/>
                      </a:cubicBezTo>
                      <a:cubicBezTo>
                        <a:pt x="227806" y="34926"/>
                        <a:pt x="230801" y="40202"/>
                        <a:pt x="235743" y="42863"/>
                      </a:cubicBezTo>
                      <a:cubicBezTo>
                        <a:pt x="241506" y="45966"/>
                        <a:pt x="254793" y="47625"/>
                        <a:pt x="254793" y="47625"/>
                      </a:cubicBezTo>
                      <a:cubicBezTo>
                        <a:pt x="259192" y="47136"/>
                        <a:pt x="276224" y="46760"/>
                        <a:pt x="283368" y="42863"/>
                      </a:cubicBezTo>
                      <a:cubicBezTo>
                        <a:pt x="289942" y="39277"/>
                        <a:pt x="295891" y="34628"/>
                        <a:pt x="302418" y="30957"/>
                      </a:cubicBezTo>
                      <a:cubicBezTo>
                        <a:pt x="308606" y="27476"/>
                        <a:pt x="314733" y="23677"/>
                        <a:pt x="321468" y="21432"/>
                      </a:cubicBezTo>
                      <a:lnTo>
                        <a:pt x="335756" y="16669"/>
                      </a:lnTo>
                      <a:cubicBezTo>
                        <a:pt x="337343" y="19050"/>
                        <a:pt x="338686" y="21614"/>
                        <a:pt x="340518" y="23813"/>
                      </a:cubicBezTo>
                      <a:cubicBezTo>
                        <a:pt x="344820" y="28976"/>
                        <a:pt x="354745" y="37266"/>
                        <a:pt x="359568" y="40482"/>
                      </a:cubicBezTo>
                      <a:cubicBezTo>
                        <a:pt x="362522" y="42451"/>
                        <a:pt x="365990" y="43520"/>
                        <a:pt x="369093" y="45244"/>
                      </a:cubicBezTo>
                      <a:cubicBezTo>
                        <a:pt x="373139" y="47492"/>
                        <a:pt x="376405" y="51831"/>
                        <a:pt x="381000" y="52388"/>
                      </a:cubicBezTo>
                      <a:cubicBezTo>
                        <a:pt x="403078" y="55064"/>
                        <a:pt x="425450" y="53975"/>
                        <a:pt x="447675" y="54769"/>
                      </a:cubicBezTo>
                      <a:cubicBezTo>
                        <a:pt x="450850" y="56357"/>
                        <a:pt x="453800" y="58512"/>
                        <a:pt x="457200" y="59532"/>
                      </a:cubicBezTo>
                      <a:cubicBezTo>
                        <a:pt x="461824" y="60919"/>
                        <a:pt x="467004" y="60120"/>
                        <a:pt x="471487" y="61913"/>
                      </a:cubicBezTo>
                      <a:cubicBezTo>
                        <a:pt x="475172" y="63387"/>
                        <a:pt x="477462" y="67282"/>
                        <a:pt x="481012" y="69057"/>
                      </a:cubicBezTo>
                      <a:cubicBezTo>
                        <a:pt x="483939" y="70521"/>
                        <a:pt x="487473" y="70289"/>
                        <a:pt x="490537" y="71438"/>
                      </a:cubicBezTo>
                      <a:cubicBezTo>
                        <a:pt x="493861" y="72684"/>
                        <a:pt x="496818" y="74758"/>
                        <a:pt x="500062" y="76200"/>
                      </a:cubicBezTo>
                      <a:cubicBezTo>
                        <a:pt x="503968" y="77936"/>
                        <a:pt x="507999" y="79375"/>
                        <a:pt x="511968" y="80963"/>
                      </a:cubicBezTo>
                      <a:cubicBezTo>
                        <a:pt x="630910" y="75557"/>
                        <a:pt x="487096" y="80963"/>
                        <a:pt x="688181" y="80963"/>
                      </a:cubicBezTo>
                      <a:cubicBezTo>
                        <a:pt x="733432" y="80963"/>
                        <a:pt x="778668" y="79376"/>
                        <a:pt x="823912" y="78582"/>
                      </a:cubicBezTo>
                      <a:cubicBezTo>
                        <a:pt x="842089" y="74036"/>
                        <a:pt x="824745" y="79356"/>
                        <a:pt x="845343" y="69057"/>
                      </a:cubicBezTo>
                      <a:cubicBezTo>
                        <a:pt x="856282" y="63588"/>
                        <a:pt x="856120" y="66427"/>
                        <a:pt x="864393" y="59532"/>
                      </a:cubicBezTo>
                      <a:cubicBezTo>
                        <a:pt x="882730" y="44251"/>
                        <a:pt x="860943" y="59451"/>
                        <a:pt x="878681" y="47625"/>
                      </a:cubicBezTo>
                      <a:cubicBezTo>
                        <a:pt x="880268" y="45244"/>
                        <a:pt x="880802" y="41583"/>
                        <a:pt x="883443" y="40482"/>
                      </a:cubicBezTo>
                      <a:cubicBezTo>
                        <a:pt x="891183" y="37257"/>
                        <a:pt x="916891" y="34515"/>
                        <a:pt x="926306" y="33338"/>
                      </a:cubicBezTo>
                      <a:cubicBezTo>
                        <a:pt x="938212" y="34132"/>
                        <a:pt x="950255" y="33757"/>
                        <a:pt x="962025" y="35719"/>
                      </a:cubicBezTo>
                      <a:cubicBezTo>
                        <a:pt x="964848" y="36189"/>
                        <a:pt x="966308" y="40368"/>
                        <a:pt x="969168" y="40482"/>
                      </a:cubicBezTo>
                      <a:cubicBezTo>
                        <a:pt x="1026278" y="42766"/>
                        <a:pt x="1083468" y="42069"/>
                        <a:pt x="1140618" y="42863"/>
                      </a:cubicBezTo>
                      <a:cubicBezTo>
                        <a:pt x="1145381" y="43657"/>
                        <a:pt x="1150185" y="44232"/>
                        <a:pt x="1154906" y="45244"/>
                      </a:cubicBezTo>
                      <a:cubicBezTo>
                        <a:pt x="1161306" y="46615"/>
                        <a:pt x="1167500" y="48931"/>
                        <a:pt x="1173956" y="50007"/>
                      </a:cubicBezTo>
                      <a:cubicBezTo>
                        <a:pt x="1186581" y="52111"/>
                        <a:pt x="1199431" y="52665"/>
                        <a:pt x="1212056" y="54769"/>
                      </a:cubicBezTo>
                      <a:lnTo>
                        <a:pt x="1226343" y="57150"/>
                      </a:lnTo>
                      <a:lnTo>
                        <a:pt x="1276350" y="64294"/>
                      </a:lnTo>
                      <a:cubicBezTo>
                        <a:pt x="1323764" y="62812"/>
                        <a:pt x="1337467" y="64401"/>
                        <a:pt x="1373981" y="59532"/>
                      </a:cubicBezTo>
                      <a:cubicBezTo>
                        <a:pt x="1377522" y="59060"/>
                        <a:pt x="1395890" y="55938"/>
                        <a:pt x="1400175" y="54769"/>
                      </a:cubicBezTo>
                      <a:cubicBezTo>
                        <a:pt x="1405018" y="53448"/>
                        <a:pt x="1409700" y="51594"/>
                        <a:pt x="1414462" y="50007"/>
                      </a:cubicBezTo>
                      <a:lnTo>
                        <a:pt x="1421606" y="47625"/>
                      </a:lnTo>
                    </a:path>
                  </a:pathLst>
                </a:custGeom>
                <a:ln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3D65E826-9F34-E04F-C38F-DF715C74F87F}"/>
                  </a:ext>
                </a:extLst>
              </p:cNvPr>
              <p:cNvSpPr/>
              <p:nvPr/>
            </p:nvSpPr>
            <p:spPr bwMode="gray">
              <a:xfrm>
                <a:off x="8976320" y="1531834"/>
                <a:ext cx="2664296" cy="1011260"/>
              </a:xfrm>
              <a:prstGeom prst="round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lIns="144000" tIns="144000" rIns="144000" bIns="144000" rtlCol="0" anchor="t"/>
              <a:lstStyle/>
              <a:p>
                <a:pPr algn="ctr"/>
                <a:r>
                  <a:rPr lang="de-DE" b="1" dirty="0" err="1">
                    <a:solidFill>
                      <a:schemeClr val="bg1"/>
                    </a:solidFill>
                  </a:rPr>
                  <a:t>Vectorize</a:t>
                </a:r>
                <a:endParaRPr lang="de-DE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de-DE" sz="1600" b="1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R</a:t>
                </a:r>
                <a14:m>
                  <m:oMath xmlns:m="http://schemas.openxmlformats.org/officeDocument/2006/math">
                    <m:r>
                      <a:rPr lang="de-DE" sz="16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de-DE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de-DE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eqArr>
                              <m:eqArrPr>
                                <m:ctrlPr>
                                  <a:rPr lang="de-DE" sz="16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de-DE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0.1337</m:t>
                                </m:r>
                              </m:e>
                              <m:e>
                                <m:r>
                                  <a:rPr lang="de-DE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eqArr>
                          </m:num>
                          <m:den>
                            <m:r>
                              <a:rPr lang="de-DE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0.4242</m:t>
                            </m:r>
                          </m:den>
                        </m:f>
                      </m:e>
                    </m:d>
                  </m:oMath>
                </a14:m>
                <a:endParaRPr lang="de-DE" b="1" dirty="0">
                  <a:solidFill>
                    <a:schemeClr val="bg1"/>
                  </a:solidFill>
                </a:endParaRPr>
              </a:p>
              <a:p>
                <a:pPr algn="ctr"/>
                <a:endParaRPr lang="de-DE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3D65E826-9F34-E04F-C38F-DF715C74F8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976320" y="1531834"/>
                <a:ext cx="2664296" cy="101126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7F39D1D2-6461-1B5C-A1CD-B78DEEF4C9C0}"/>
              </a:ext>
            </a:extLst>
          </p:cNvPr>
          <p:cNvCxnSpPr>
            <a:cxnSpLocks/>
          </p:cNvCxnSpPr>
          <p:nvPr/>
        </p:nvCxnSpPr>
        <p:spPr>
          <a:xfrm flipH="1">
            <a:off x="9430537" y="1405520"/>
            <a:ext cx="10474" cy="1417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62D6EA5C-2ACA-894B-FE7D-3F167588B57E}"/>
              </a:ext>
            </a:extLst>
          </p:cNvPr>
          <p:cNvCxnSpPr>
            <a:cxnSpLocks/>
          </p:cNvCxnSpPr>
          <p:nvPr/>
        </p:nvCxnSpPr>
        <p:spPr>
          <a:xfrm flipH="1">
            <a:off x="11313565" y="1305180"/>
            <a:ext cx="2072" cy="15176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7" name="Rounded Rectangle 1026">
                <a:extLst>
                  <a:ext uri="{FF2B5EF4-FFF2-40B4-BE49-F238E27FC236}">
                    <a16:creationId xmlns:a16="http://schemas.microsoft.com/office/drawing/2014/main" id="{86A5CE60-C8A6-0815-CBFF-32FBFA53B8BD}"/>
                  </a:ext>
                </a:extLst>
              </p:cNvPr>
              <p:cNvSpPr/>
              <p:nvPr/>
            </p:nvSpPr>
            <p:spPr bwMode="gray">
              <a:xfrm>
                <a:off x="8978876" y="2822806"/>
                <a:ext cx="2661740" cy="938610"/>
              </a:xfrm>
              <a:prstGeom prst="round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lIns="144000" tIns="144000" rIns="144000" bIns="144000" rtlCol="0" anchor="t"/>
              <a:lstStyle/>
              <a:p>
                <a:pPr algn="ctr"/>
                <a:r>
                  <a:rPr lang="de-DE" b="1" dirty="0" err="1">
                    <a:solidFill>
                      <a:schemeClr val="bg1"/>
                    </a:solidFill>
                  </a:rPr>
                  <a:t>Calculate</a:t>
                </a:r>
                <a:r>
                  <a:rPr lang="de-DE" b="1" dirty="0">
                    <a:solidFill>
                      <a:schemeClr val="bg1"/>
                    </a:solidFill>
                  </a:rPr>
                  <a:t> </a:t>
                </a:r>
                <a:r>
                  <a:rPr lang="de-DE" b="1" dirty="0" err="1">
                    <a:solidFill>
                      <a:schemeClr val="bg1"/>
                    </a:solidFill>
                  </a:rPr>
                  <a:t>Similarity</a:t>
                </a:r>
                <a:endParaRPr lang="de-DE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de-DE" b="1" dirty="0">
                    <a:solidFill>
                      <a:schemeClr val="bg1"/>
                    </a:solidFill>
                  </a:rPr>
                  <a:t>(HLR,LLR) </a:t>
                </a:r>
                <a14:m>
                  <m:oMath xmlns:m="http://schemas.openxmlformats.org/officeDocument/2006/math">
                    <m:r>
                      <a:rPr lang="de-DE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DE" b="1">
                        <a:solidFill>
                          <a:schemeClr val="bg1"/>
                        </a:solidFill>
                      </a:rPr>
                      <m:t>∠</m:t>
                    </m:r>
                  </m:oMath>
                </a14:m>
                <a:endParaRPr lang="de-DE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27" name="Rounded Rectangle 1026">
                <a:extLst>
                  <a:ext uri="{FF2B5EF4-FFF2-40B4-BE49-F238E27FC236}">
                    <a16:creationId xmlns:a16="http://schemas.microsoft.com/office/drawing/2014/main" id="{86A5CE60-C8A6-0815-CBFF-32FBFA53B8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978876" y="2822806"/>
                <a:ext cx="2661740" cy="93861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3CCD5F0D-4F3E-DB71-5784-ED18A56C879B}"/>
              </a:ext>
            </a:extLst>
          </p:cNvPr>
          <p:cNvCxnSpPr>
            <a:cxnSpLocks/>
            <a:endCxn id="1035" idx="0"/>
          </p:cNvCxnSpPr>
          <p:nvPr/>
        </p:nvCxnSpPr>
        <p:spPr>
          <a:xfrm>
            <a:off x="10309746" y="3761416"/>
            <a:ext cx="0" cy="422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0" name="Right Brace 1029">
            <a:extLst>
              <a:ext uri="{FF2B5EF4-FFF2-40B4-BE49-F238E27FC236}">
                <a16:creationId xmlns:a16="http://schemas.microsoft.com/office/drawing/2014/main" id="{C37EDE9C-0E98-63E9-3654-1CC90A1EAD42}"/>
              </a:ext>
            </a:extLst>
          </p:cNvPr>
          <p:cNvSpPr/>
          <p:nvPr/>
        </p:nvSpPr>
        <p:spPr bwMode="gray">
          <a:xfrm>
            <a:off x="11636777" y="4941341"/>
            <a:ext cx="219863" cy="745426"/>
          </a:xfrm>
          <a:prstGeom prst="rightBrace">
            <a:avLst/>
          </a:prstGeom>
          <a:ln w="57150">
            <a:solidFill>
              <a:srgbClr val="A3107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033" name="Right Brace 1032">
            <a:extLst>
              <a:ext uri="{FF2B5EF4-FFF2-40B4-BE49-F238E27FC236}">
                <a16:creationId xmlns:a16="http://schemas.microsoft.com/office/drawing/2014/main" id="{0CD37EB3-3FAC-A04D-BCC7-BFA81BBABBA7}"/>
              </a:ext>
            </a:extLst>
          </p:cNvPr>
          <p:cNvSpPr/>
          <p:nvPr/>
        </p:nvSpPr>
        <p:spPr bwMode="gray">
          <a:xfrm>
            <a:off x="11534175" y="4941341"/>
            <a:ext cx="178449" cy="1087862"/>
          </a:xfrm>
          <a:prstGeom prst="rightBrace">
            <a:avLst>
              <a:gd name="adj1" fmla="val 19293"/>
              <a:gd name="adj2" fmla="val 74117"/>
            </a:avLst>
          </a:prstGeom>
          <a:ln w="57150">
            <a:solidFill>
              <a:srgbClr val="DF9B1B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rgbClr val="DF9B1B"/>
              </a:solidFill>
            </a:endParaRPr>
          </a:p>
        </p:txBody>
      </p:sp>
      <p:graphicFrame>
        <p:nvGraphicFramePr>
          <p:cNvPr id="1035" name="Table 1034">
            <a:extLst>
              <a:ext uri="{FF2B5EF4-FFF2-40B4-BE49-F238E27FC236}">
                <a16:creationId xmlns:a16="http://schemas.microsoft.com/office/drawing/2014/main" id="{5BFA8C34-0127-77B9-32CD-3630D3DA0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802634"/>
              </p:ext>
            </p:extLst>
          </p:nvPr>
        </p:nvGraphicFramePr>
        <p:xfrm>
          <a:off x="9074643" y="4184232"/>
          <a:ext cx="2470206" cy="37272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70206">
                  <a:extLst>
                    <a:ext uri="{9D8B030D-6E8A-4147-A177-3AD203B41FA5}">
                      <a16:colId xmlns:a16="http://schemas.microsoft.com/office/drawing/2014/main" val="2046517889"/>
                    </a:ext>
                  </a:extLst>
                </a:gridCol>
              </a:tblGrid>
              <a:tr h="372727">
                <a:tc>
                  <a:txBody>
                    <a:bodyPr/>
                    <a:lstStyle/>
                    <a:p>
                      <a:pPr algn="ctr"/>
                      <a:r>
                        <a:rPr lang="en-DE" sz="1800" dirty="0"/>
                        <a:t>Ranked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736565"/>
                  </a:ext>
                </a:extLst>
              </a:tr>
            </a:tbl>
          </a:graphicData>
        </a:graphic>
      </p:graphicFrame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B4E26225-C430-1D59-6927-71EFA14DBE59}"/>
              </a:ext>
            </a:extLst>
          </p:cNvPr>
          <p:cNvCxnSpPr>
            <a:cxnSpLocks/>
          </p:cNvCxnSpPr>
          <p:nvPr/>
        </p:nvCxnSpPr>
        <p:spPr>
          <a:xfrm flipH="1">
            <a:off x="11145890" y="1297493"/>
            <a:ext cx="2072" cy="15176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7095930D-B57F-6B5A-FC87-D71FF082CE1D}"/>
              </a:ext>
            </a:extLst>
          </p:cNvPr>
          <p:cNvCxnSpPr>
            <a:cxnSpLocks/>
          </p:cNvCxnSpPr>
          <p:nvPr/>
        </p:nvCxnSpPr>
        <p:spPr>
          <a:xfrm flipH="1">
            <a:off x="10997188" y="1297493"/>
            <a:ext cx="2072" cy="15176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A4F7C982-59AE-93EE-C245-42F752C53613}"/>
              </a:ext>
            </a:extLst>
          </p:cNvPr>
          <p:cNvGrpSpPr/>
          <p:nvPr/>
        </p:nvGrpSpPr>
        <p:grpSpPr>
          <a:xfrm>
            <a:off x="10825470" y="390363"/>
            <a:ext cx="672562" cy="985999"/>
            <a:chOff x="588796" y="4563222"/>
            <a:chExt cx="672562" cy="985999"/>
          </a:xfrm>
        </p:grpSpPr>
        <p:grpSp>
          <p:nvGrpSpPr>
            <p:cNvPr id="1039" name="Group 1038">
              <a:extLst>
                <a:ext uri="{FF2B5EF4-FFF2-40B4-BE49-F238E27FC236}">
                  <a16:creationId xmlns:a16="http://schemas.microsoft.com/office/drawing/2014/main" id="{A3D8685A-8268-E707-2043-72C9F3C752A7}"/>
                </a:ext>
              </a:extLst>
            </p:cNvPr>
            <p:cNvGrpSpPr/>
            <p:nvPr/>
          </p:nvGrpSpPr>
          <p:grpSpPr>
            <a:xfrm>
              <a:off x="588796" y="4825041"/>
              <a:ext cx="369106" cy="508582"/>
              <a:chOff x="3059641" y="3542576"/>
              <a:chExt cx="708320" cy="880807"/>
            </a:xfrm>
          </p:grpSpPr>
          <p:sp>
            <p:nvSpPr>
              <p:cNvPr id="1143" name="Freeform: Shape 73">
                <a:extLst>
                  <a:ext uri="{FF2B5EF4-FFF2-40B4-BE49-F238E27FC236}">
                    <a16:creationId xmlns:a16="http://schemas.microsoft.com/office/drawing/2014/main" id="{4F2B5BFB-60C0-7A7C-6E9E-168C5401DE72}"/>
                  </a:ext>
                </a:extLst>
              </p:cNvPr>
              <p:cNvSpPr/>
              <p:nvPr/>
            </p:nvSpPr>
            <p:spPr>
              <a:xfrm>
                <a:off x="3195233" y="3543528"/>
                <a:ext cx="572645" cy="756576"/>
              </a:xfrm>
              <a:custGeom>
                <a:avLst/>
                <a:gdLst>
                  <a:gd name="connsiteX0" fmla="*/ 22034 w 1434233"/>
                  <a:gd name="connsiteY0" fmla="*/ 0 h 1894901"/>
                  <a:gd name="connsiteX1" fmla="*/ 484743 w 1434233"/>
                  <a:gd name="connsiteY1" fmla="*/ 11016 h 1894901"/>
                  <a:gd name="connsiteX2" fmla="*/ 1013552 w 1434233"/>
                  <a:gd name="connsiteY2" fmla="*/ 33050 h 1894901"/>
                  <a:gd name="connsiteX3" fmla="*/ 1222873 w 1434233"/>
                  <a:gd name="connsiteY3" fmla="*/ 77118 h 1894901"/>
                  <a:gd name="connsiteX4" fmla="*/ 1299991 w 1434233"/>
                  <a:gd name="connsiteY4" fmla="*/ 88134 h 1894901"/>
                  <a:gd name="connsiteX5" fmla="*/ 1333041 w 1434233"/>
                  <a:gd name="connsiteY5" fmla="*/ 99151 h 1894901"/>
                  <a:gd name="connsiteX6" fmla="*/ 1344058 w 1434233"/>
                  <a:gd name="connsiteY6" fmla="*/ 132202 h 1894901"/>
                  <a:gd name="connsiteX7" fmla="*/ 1366092 w 1434233"/>
                  <a:gd name="connsiteY7" fmla="*/ 165253 h 1894901"/>
                  <a:gd name="connsiteX8" fmla="*/ 1377109 w 1434233"/>
                  <a:gd name="connsiteY8" fmla="*/ 198303 h 1894901"/>
                  <a:gd name="connsiteX9" fmla="*/ 1410159 w 1434233"/>
                  <a:gd name="connsiteY9" fmla="*/ 220337 h 1894901"/>
                  <a:gd name="connsiteX10" fmla="*/ 1421176 w 1434233"/>
                  <a:gd name="connsiteY10" fmla="*/ 892366 h 1894901"/>
                  <a:gd name="connsiteX11" fmla="*/ 1421176 w 1434233"/>
                  <a:gd name="connsiteY11" fmla="*/ 1520327 h 1894901"/>
                  <a:gd name="connsiteX12" fmla="*/ 1410159 w 1434233"/>
                  <a:gd name="connsiteY12" fmla="*/ 1586428 h 1894901"/>
                  <a:gd name="connsiteX13" fmla="*/ 1388126 w 1434233"/>
                  <a:gd name="connsiteY13" fmla="*/ 1784732 h 1894901"/>
                  <a:gd name="connsiteX14" fmla="*/ 1322024 w 1434233"/>
                  <a:gd name="connsiteY14" fmla="*/ 1806766 h 1894901"/>
                  <a:gd name="connsiteX15" fmla="*/ 1288974 w 1434233"/>
                  <a:gd name="connsiteY15" fmla="*/ 1817783 h 1894901"/>
                  <a:gd name="connsiteX16" fmla="*/ 1211856 w 1434233"/>
                  <a:gd name="connsiteY16" fmla="*/ 1839816 h 1894901"/>
                  <a:gd name="connsiteX17" fmla="*/ 1145755 w 1434233"/>
                  <a:gd name="connsiteY17" fmla="*/ 1850833 h 1894901"/>
                  <a:gd name="connsiteX18" fmla="*/ 1079653 w 1434233"/>
                  <a:gd name="connsiteY18" fmla="*/ 1872867 h 1894901"/>
                  <a:gd name="connsiteX19" fmla="*/ 1002535 w 1434233"/>
                  <a:gd name="connsiteY19" fmla="*/ 1894901 h 1894901"/>
                  <a:gd name="connsiteX20" fmla="*/ 242371 w 1434233"/>
                  <a:gd name="connsiteY20" fmla="*/ 1872867 h 1894901"/>
                  <a:gd name="connsiteX21" fmla="*/ 198304 w 1434233"/>
                  <a:gd name="connsiteY21" fmla="*/ 1861850 h 1894901"/>
                  <a:gd name="connsiteX22" fmla="*/ 143220 w 1434233"/>
                  <a:gd name="connsiteY22" fmla="*/ 1850833 h 1894901"/>
                  <a:gd name="connsiteX23" fmla="*/ 110169 w 1434233"/>
                  <a:gd name="connsiteY23" fmla="*/ 1839816 h 1894901"/>
                  <a:gd name="connsiteX24" fmla="*/ 66102 w 1434233"/>
                  <a:gd name="connsiteY24" fmla="*/ 1828800 h 1894901"/>
                  <a:gd name="connsiteX25" fmla="*/ 33051 w 1434233"/>
                  <a:gd name="connsiteY25" fmla="*/ 1795749 h 1894901"/>
                  <a:gd name="connsiteX26" fmla="*/ 11017 w 1434233"/>
                  <a:gd name="connsiteY26" fmla="*/ 1729648 h 1894901"/>
                  <a:gd name="connsiteX27" fmla="*/ 0 w 1434233"/>
                  <a:gd name="connsiteY27" fmla="*/ 1156771 h 1894901"/>
                  <a:gd name="connsiteX28" fmla="*/ 11017 w 1434233"/>
                  <a:gd name="connsiteY28" fmla="*/ 528809 h 1894901"/>
                  <a:gd name="connsiteX29" fmla="*/ 33051 w 1434233"/>
                  <a:gd name="connsiteY29" fmla="*/ 330506 h 1894901"/>
                  <a:gd name="connsiteX30" fmla="*/ 44068 w 1434233"/>
                  <a:gd name="connsiteY30" fmla="*/ 143219 h 1894901"/>
                  <a:gd name="connsiteX31" fmla="*/ 55085 w 1434233"/>
                  <a:gd name="connsiteY31" fmla="*/ 33050 h 1894901"/>
                  <a:gd name="connsiteX32" fmla="*/ 110169 w 1434233"/>
                  <a:gd name="connsiteY32" fmla="*/ 22033 h 1894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434233" h="1894901">
                    <a:moveTo>
                      <a:pt x="22034" y="0"/>
                    </a:moveTo>
                    <a:lnTo>
                      <a:pt x="484743" y="11016"/>
                    </a:lnTo>
                    <a:cubicBezTo>
                      <a:pt x="602359" y="13994"/>
                      <a:pt x="855643" y="12453"/>
                      <a:pt x="1013552" y="33050"/>
                    </a:cubicBezTo>
                    <a:cubicBezTo>
                      <a:pt x="1274558" y="67095"/>
                      <a:pt x="1041501" y="38253"/>
                      <a:pt x="1222873" y="77118"/>
                    </a:cubicBezTo>
                    <a:cubicBezTo>
                      <a:pt x="1248264" y="82559"/>
                      <a:pt x="1274285" y="84462"/>
                      <a:pt x="1299991" y="88134"/>
                    </a:cubicBezTo>
                    <a:cubicBezTo>
                      <a:pt x="1311008" y="91806"/>
                      <a:pt x="1324830" y="90940"/>
                      <a:pt x="1333041" y="99151"/>
                    </a:cubicBezTo>
                    <a:cubicBezTo>
                      <a:pt x="1341252" y="107363"/>
                      <a:pt x="1338865" y="121815"/>
                      <a:pt x="1344058" y="132202"/>
                    </a:cubicBezTo>
                    <a:cubicBezTo>
                      <a:pt x="1349979" y="144045"/>
                      <a:pt x="1360170" y="153410"/>
                      <a:pt x="1366092" y="165253"/>
                    </a:cubicBezTo>
                    <a:cubicBezTo>
                      <a:pt x="1371285" y="175640"/>
                      <a:pt x="1369855" y="189235"/>
                      <a:pt x="1377109" y="198303"/>
                    </a:cubicBezTo>
                    <a:cubicBezTo>
                      <a:pt x="1385380" y="208642"/>
                      <a:pt x="1399142" y="212992"/>
                      <a:pt x="1410159" y="220337"/>
                    </a:cubicBezTo>
                    <a:cubicBezTo>
                      <a:pt x="1413831" y="444347"/>
                      <a:pt x="1415843" y="668390"/>
                      <a:pt x="1421176" y="892366"/>
                    </a:cubicBezTo>
                    <a:cubicBezTo>
                      <a:pt x="1430516" y="1284656"/>
                      <a:pt x="1445173" y="1040403"/>
                      <a:pt x="1421176" y="1520327"/>
                    </a:cubicBezTo>
                    <a:cubicBezTo>
                      <a:pt x="1420060" y="1542637"/>
                      <a:pt x="1412930" y="1564263"/>
                      <a:pt x="1410159" y="1586428"/>
                    </a:cubicBezTo>
                    <a:cubicBezTo>
                      <a:pt x="1401910" y="1652423"/>
                      <a:pt x="1412826" y="1722981"/>
                      <a:pt x="1388126" y="1784732"/>
                    </a:cubicBezTo>
                    <a:cubicBezTo>
                      <a:pt x="1379500" y="1806297"/>
                      <a:pt x="1344058" y="1799421"/>
                      <a:pt x="1322024" y="1806766"/>
                    </a:cubicBezTo>
                    <a:lnTo>
                      <a:pt x="1288974" y="1817783"/>
                    </a:lnTo>
                    <a:cubicBezTo>
                      <a:pt x="1257471" y="1828284"/>
                      <a:pt x="1246443" y="1832899"/>
                      <a:pt x="1211856" y="1839816"/>
                    </a:cubicBezTo>
                    <a:cubicBezTo>
                      <a:pt x="1189952" y="1844197"/>
                      <a:pt x="1167426" y="1845415"/>
                      <a:pt x="1145755" y="1850833"/>
                    </a:cubicBezTo>
                    <a:cubicBezTo>
                      <a:pt x="1123223" y="1856466"/>
                      <a:pt x="1102185" y="1867234"/>
                      <a:pt x="1079653" y="1872867"/>
                    </a:cubicBezTo>
                    <a:cubicBezTo>
                      <a:pt x="1024320" y="1886701"/>
                      <a:pt x="1049950" y="1879096"/>
                      <a:pt x="1002535" y="1894901"/>
                    </a:cubicBezTo>
                    <a:lnTo>
                      <a:pt x="242371" y="1872867"/>
                    </a:lnTo>
                    <a:cubicBezTo>
                      <a:pt x="227258" y="1871951"/>
                      <a:pt x="213085" y="1865135"/>
                      <a:pt x="198304" y="1861850"/>
                    </a:cubicBezTo>
                    <a:cubicBezTo>
                      <a:pt x="180025" y="1857788"/>
                      <a:pt x="161386" y="1855375"/>
                      <a:pt x="143220" y="1850833"/>
                    </a:cubicBezTo>
                    <a:cubicBezTo>
                      <a:pt x="131954" y="1848016"/>
                      <a:pt x="121335" y="1843006"/>
                      <a:pt x="110169" y="1839816"/>
                    </a:cubicBezTo>
                    <a:cubicBezTo>
                      <a:pt x="95611" y="1835657"/>
                      <a:pt x="80791" y="1832472"/>
                      <a:pt x="66102" y="1828800"/>
                    </a:cubicBezTo>
                    <a:cubicBezTo>
                      <a:pt x="55085" y="1817783"/>
                      <a:pt x="40618" y="1809369"/>
                      <a:pt x="33051" y="1795749"/>
                    </a:cubicBezTo>
                    <a:cubicBezTo>
                      <a:pt x="21772" y="1775446"/>
                      <a:pt x="11017" y="1729648"/>
                      <a:pt x="11017" y="1729648"/>
                    </a:cubicBezTo>
                    <a:cubicBezTo>
                      <a:pt x="7345" y="1538689"/>
                      <a:pt x="0" y="1347765"/>
                      <a:pt x="0" y="1156771"/>
                    </a:cubicBezTo>
                    <a:cubicBezTo>
                      <a:pt x="0" y="947418"/>
                      <a:pt x="4951" y="738074"/>
                      <a:pt x="11017" y="528809"/>
                    </a:cubicBezTo>
                    <a:cubicBezTo>
                      <a:pt x="13727" y="435319"/>
                      <a:pt x="19898" y="409426"/>
                      <a:pt x="33051" y="330506"/>
                    </a:cubicBezTo>
                    <a:cubicBezTo>
                      <a:pt x="36723" y="268077"/>
                      <a:pt x="39448" y="205585"/>
                      <a:pt x="44068" y="143219"/>
                    </a:cubicBezTo>
                    <a:cubicBezTo>
                      <a:pt x="46794" y="106414"/>
                      <a:pt x="37412" y="65450"/>
                      <a:pt x="55085" y="33050"/>
                    </a:cubicBezTo>
                    <a:cubicBezTo>
                      <a:pt x="64051" y="16611"/>
                      <a:pt x="110169" y="22033"/>
                      <a:pt x="110169" y="22033"/>
                    </a:cubicBezTo>
                  </a:path>
                </a:pathLst>
              </a:cu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99"/>
              </a:p>
            </p:txBody>
          </p:sp>
          <p:grpSp>
            <p:nvGrpSpPr>
              <p:cNvPr id="1144" name="Group 1143">
                <a:extLst>
                  <a:ext uri="{FF2B5EF4-FFF2-40B4-BE49-F238E27FC236}">
                    <a16:creationId xmlns:a16="http://schemas.microsoft.com/office/drawing/2014/main" id="{6DFD3BB2-9DDB-B9E5-E847-D10290537010}"/>
                  </a:ext>
                </a:extLst>
              </p:cNvPr>
              <p:cNvGrpSpPr/>
              <p:nvPr/>
            </p:nvGrpSpPr>
            <p:grpSpPr>
              <a:xfrm>
                <a:off x="3059641" y="3542576"/>
                <a:ext cx="708320" cy="880807"/>
                <a:chOff x="1875187" y="2029403"/>
                <a:chExt cx="1774040" cy="2206047"/>
              </a:xfrm>
            </p:grpSpPr>
            <p:grpSp>
              <p:nvGrpSpPr>
                <p:cNvPr id="1145" name="Group 1144">
                  <a:extLst>
                    <a:ext uri="{FF2B5EF4-FFF2-40B4-BE49-F238E27FC236}">
                      <a16:creationId xmlns:a16="http://schemas.microsoft.com/office/drawing/2014/main" id="{9BD4EB97-A137-7B99-3EBD-A49CB9B435E3}"/>
                    </a:ext>
                  </a:extLst>
                </p:cNvPr>
                <p:cNvGrpSpPr/>
                <p:nvPr/>
              </p:nvGrpSpPr>
              <p:grpSpPr>
                <a:xfrm>
                  <a:off x="2199084" y="2029403"/>
                  <a:ext cx="1450143" cy="1882478"/>
                  <a:chOff x="3116931" y="1770077"/>
                  <a:chExt cx="2248573" cy="2918947"/>
                </a:xfrm>
              </p:grpSpPr>
              <p:sp>
                <p:nvSpPr>
                  <p:cNvPr id="1162" name="Freeform: Shape 59">
                    <a:extLst>
                      <a:ext uri="{FF2B5EF4-FFF2-40B4-BE49-F238E27FC236}">
                        <a16:creationId xmlns:a16="http://schemas.microsoft.com/office/drawing/2014/main" id="{D953FF98-ABDA-9418-6418-FC18EF84AC5E}"/>
                      </a:ext>
                    </a:extLst>
                  </p:cNvPr>
                  <p:cNvSpPr/>
                  <p:nvPr/>
                </p:nvSpPr>
                <p:spPr>
                  <a:xfrm flipH="1">
                    <a:off x="3116931" y="1795244"/>
                    <a:ext cx="45719" cy="2816603"/>
                  </a:xfrm>
                  <a:custGeom>
                    <a:avLst/>
                    <a:gdLst>
                      <a:gd name="connsiteX0" fmla="*/ 41944 w 41944"/>
                      <a:gd name="connsiteY0" fmla="*/ 0 h 2432807"/>
                      <a:gd name="connsiteX1" fmla="*/ 0 w 41944"/>
                      <a:gd name="connsiteY1" fmla="*/ 2432807 h 243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944" h="2432807">
                        <a:moveTo>
                          <a:pt x="41944" y="0"/>
                        </a:moveTo>
                        <a:cubicBezTo>
                          <a:pt x="30759" y="962636"/>
                          <a:pt x="19574" y="1925273"/>
                          <a:pt x="0" y="243280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63" name="Freeform: Shape 60">
                    <a:extLst>
                      <a:ext uri="{FF2B5EF4-FFF2-40B4-BE49-F238E27FC236}">
                        <a16:creationId xmlns:a16="http://schemas.microsoft.com/office/drawing/2014/main" id="{702BC0F7-3016-9BA1-1753-BBADCC48F8AE}"/>
                      </a:ext>
                    </a:extLst>
                  </p:cNvPr>
                  <p:cNvSpPr/>
                  <p:nvPr/>
                </p:nvSpPr>
                <p:spPr>
                  <a:xfrm>
                    <a:off x="3196206" y="1770077"/>
                    <a:ext cx="1749525" cy="65335"/>
                  </a:xfrm>
                  <a:custGeom>
                    <a:avLst/>
                    <a:gdLst>
                      <a:gd name="connsiteX0" fmla="*/ 0 w 2021746"/>
                      <a:gd name="connsiteY0" fmla="*/ 0 h 75501"/>
                      <a:gd name="connsiteX1" fmla="*/ 134223 w 2021746"/>
                      <a:gd name="connsiteY1" fmla="*/ 8389 h 75501"/>
                      <a:gd name="connsiteX2" fmla="*/ 243280 w 2021746"/>
                      <a:gd name="connsiteY2" fmla="*/ 41945 h 75501"/>
                      <a:gd name="connsiteX3" fmla="*/ 755009 w 2021746"/>
                      <a:gd name="connsiteY3" fmla="*/ 75501 h 75501"/>
                      <a:gd name="connsiteX4" fmla="*/ 1057012 w 2021746"/>
                      <a:gd name="connsiteY4" fmla="*/ 67112 h 75501"/>
                      <a:gd name="connsiteX5" fmla="*/ 1233181 w 2021746"/>
                      <a:gd name="connsiteY5" fmla="*/ 50334 h 75501"/>
                      <a:gd name="connsiteX6" fmla="*/ 1359016 w 2021746"/>
                      <a:gd name="connsiteY6" fmla="*/ 33556 h 75501"/>
                      <a:gd name="connsiteX7" fmla="*/ 2021746 w 2021746"/>
                      <a:gd name="connsiteY7" fmla="*/ 25167 h 7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021746" h="75501">
                        <a:moveTo>
                          <a:pt x="0" y="0"/>
                        </a:moveTo>
                        <a:cubicBezTo>
                          <a:pt x="44741" y="2796"/>
                          <a:pt x="90047" y="772"/>
                          <a:pt x="134223" y="8389"/>
                        </a:cubicBezTo>
                        <a:cubicBezTo>
                          <a:pt x="171704" y="14851"/>
                          <a:pt x="205466" y="37857"/>
                          <a:pt x="243280" y="41945"/>
                        </a:cubicBezTo>
                        <a:cubicBezTo>
                          <a:pt x="413232" y="60318"/>
                          <a:pt x="755009" y="75501"/>
                          <a:pt x="755009" y="75501"/>
                        </a:cubicBezTo>
                        <a:lnTo>
                          <a:pt x="1057012" y="67112"/>
                        </a:lnTo>
                        <a:cubicBezTo>
                          <a:pt x="1069654" y="66574"/>
                          <a:pt x="1216482" y="52338"/>
                          <a:pt x="1233181" y="50334"/>
                        </a:cubicBezTo>
                        <a:cubicBezTo>
                          <a:pt x="1275196" y="45292"/>
                          <a:pt x="1316722" y="34935"/>
                          <a:pt x="1359016" y="33556"/>
                        </a:cubicBezTo>
                        <a:cubicBezTo>
                          <a:pt x="1579826" y="26356"/>
                          <a:pt x="1800818" y="25167"/>
                          <a:pt x="2021746" y="2516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64" name="Freeform: Shape 61">
                    <a:extLst>
                      <a:ext uri="{FF2B5EF4-FFF2-40B4-BE49-F238E27FC236}">
                        <a16:creationId xmlns:a16="http://schemas.microsoft.com/office/drawing/2014/main" id="{40F5AAFE-1E37-BCB5-09F2-F0AF6120FEBB}"/>
                      </a:ext>
                    </a:extLst>
                  </p:cNvPr>
                  <p:cNvSpPr/>
                  <p:nvPr/>
                </p:nvSpPr>
                <p:spPr>
                  <a:xfrm>
                    <a:off x="5025005" y="1812022"/>
                    <a:ext cx="327916" cy="293615"/>
                  </a:xfrm>
                  <a:custGeom>
                    <a:avLst/>
                    <a:gdLst>
                      <a:gd name="connsiteX0" fmla="*/ 0 w 327916"/>
                      <a:gd name="connsiteY0" fmla="*/ 0 h 293615"/>
                      <a:gd name="connsiteX1" fmla="*/ 226503 w 327916"/>
                      <a:gd name="connsiteY1" fmla="*/ 201336 h 293615"/>
                      <a:gd name="connsiteX2" fmla="*/ 251670 w 327916"/>
                      <a:gd name="connsiteY2" fmla="*/ 218114 h 293615"/>
                      <a:gd name="connsiteX3" fmla="*/ 268448 w 327916"/>
                      <a:gd name="connsiteY3" fmla="*/ 243281 h 293615"/>
                      <a:gd name="connsiteX4" fmla="*/ 327171 w 327916"/>
                      <a:gd name="connsiteY4" fmla="*/ 285226 h 293615"/>
                      <a:gd name="connsiteX5" fmla="*/ 327171 w 327916"/>
                      <a:gd name="connsiteY5" fmla="*/ 293615 h 293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27916" h="293615">
                        <a:moveTo>
                          <a:pt x="0" y="0"/>
                        </a:moveTo>
                        <a:cubicBezTo>
                          <a:pt x="75501" y="67112"/>
                          <a:pt x="150166" y="135177"/>
                          <a:pt x="226503" y="201336"/>
                        </a:cubicBezTo>
                        <a:cubicBezTo>
                          <a:pt x="234122" y="207939"/>
                          <a:pt x="244541" y="210985"/>
                          <a:pt x="251670" y="218114"/>
                        </a:cubicBezTo>
                        <a:cubicBezTo>
                          <a:pt x="258799" y="225243"/>
                          <a:pt x="260703" y="236826"/>
                          <a:pt x="268448" y="243281"/>
                        </a:cubicBezTo>
                        <a:cubicBezTo>
                          <a:pt x="318161" y="284708"/>
                          <a:pt x="287901" y="232865"/>
                          <a:pt x="327171" y="285226"/>
                        </a:cubicBezTo>
                        <a:cubicBezTo>
                          <a:pt x="328849" y="287463"/>
                          <a:pt x="327171" y="290819"/>
                          <a:pt x="327171" y="293615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65" name="Freeform: Shape 62">
                    <a:extLst>
                      <a:ext uri="{FF2B5EF4-FFF2-40B4-BE49-F238E27FC236}">
                        <a16:creationId xmlns:a16="http://schemas.microsoft.com/office/drawing/2014/main" id="{F4713476-53A6-CC26-B728-5928F62DECA3}"/>
                      </a:ext>
                    </a:extLst>
                  </p:cNvPr>
                  <p:cNvSpPr/>
                  <p:nvPr/>
                </p:nvSpPr>
                <p:spPr>
                  <a:xfrm>
                    <a:off x="5323560" y="2179040"/>
                    <a:ext cx="41944" cy="2432807"/>
                  </a:xfrm>
                  <a:custGeom>
                    <a:avLst/>
                    <a:gdLst>
                      <a:gd name="connsiteX0" fmla="*/ 41944 w 41944"/>
                      <a:gd name="connsiteY0" fmla="*/ 0 h 2432807"/>
                      <a:gd name="connsiteX1" fmla="*/ 0 w 41944"/>
                      <a:gd name="connsiteY1" fmla="*/ 2432807 h 243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944" h="2432807">
                        <a:moveTo>
                          <a:pt x="41944" y="0"/>
                        </a:moveTo>
                        <a:cubicBezTo>
                          <a:pt x="30759" y="962636"/>
                          <a:pt x="19574" y="1925273"/>
                          <a:pt x="0" y="243280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66" name="Freeform: Shape 63">
                    <a:extLst>
                      <a:ext uri="{FF2B5EF4-FFF2-40B4-BE49-F238E27FC236}">
                        <a16:creationId xmlns:a16="http://schemas.microsoft.com/office/drawing/2014/main" id="{CCF9B22B-3534-BDDB-33C5-A617DF381027}"/>
                      </a:ext>
                    </a:extLst>
                  </p:cNvPr>
                  <p:cNvSpPr/>
                  <p:nvPr/>
                </p:nvSpPr>
                <p:spPr>
                  <a:xfrm flipV="1">
                    <a:off x="3212564" y="4611847"/>
                    <a:ext cx="2061082" cy="77177"/>
                  </a:xfrm>
                  <a:custGeom>
                    <a:avLst/>
                    <a:gdLst>
                      <a:gd name="connsiteX0" fmla="*/ 0 w 2382473"/>
                      <a:gd name="connsiteY0" fmla="*/ 50334 h 50334"/>
                      <a:gd name="connsiteX1" fmla="*/ 453005 w 2382473"/>
                      <a:gd name="connsiteY1" fmla="*/ 41945 h 50334"/>
                      <a:gd name="connsiteX2" fmla="*/ 696286 w 2382473"/>
                      <a:gd name="connsiteY2" fmla="*/ 25167 h 50334"/>
                      <a:gd name="connsiteX3" fmla="*/ 746620 w 2382473"/>
                      <a:gd name="connsiteY3" fmla="*/ 16778 h 50334"/>
                      <a:gd name="connsiteX4" fmla="*/ 1174458 w 2382473"/>
                      <a:gd name="connsiteY4" fmla="*/ 8389 h 50334"/>
                      <a:gd name="connsiteX5" fmla="*/ 1526796 w 2382473"/>
                      <a:gd name="connsiteY5" fmla="*/ 0 h 50334"/>
                      <a:gd name="connsiteX6" fmla="*/ 1996579 w 2382473"/>
                      <a:gd name="connsiteY6" fmla="*/ 8389 h 50334"/>
                      <a:gd name="connsiteX7" fmla="*/ 2248249 w 2382473"/>
                      <a:gd name="connsiteY7" fmla="*/ 16778 h 50334"/>
                      <a:gd name="connsiteX8" fmla="*/ 2382473 w 2382473"/>
                      <a:gd name="connsiteY8" fmla="*/ 25167 h 50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382473" h="50334">
                        <a:moveTo>
                          <a:pt x="0" y="50334"/>
                        </a:moveTo>
                        <a:lnTo>
                          <a:pt x="453005" y="41945"/>
                        </a:lnTo>
                        <a:cubicBezTo>
                          <a:pt x="534238" y="39009"/>
                          <a:pt x="615297" y="32109"/>
                          <a:pt x="696286" y="25167"/>
                        </a:cubicBezTo>
                        <a:cubicBezTo>
                          <a:pt x="713233" y="23714"/>
                          <a:pt x="729621" y="17374"/>
                          <a:pt x="746620" y="16778"/>
                        </a:cubicBezTo>
                        <a:cubicBezTo>
                          <a:pt x="889172" y="11776"/>
                          <a:pt x="1031851" y="11456"/>
                          <a:pt x="1174458" y="8389"/>
                        </a:cubicBezTo>
                        <a:lnTo>
                          <a:pt x="1526796" y="0"/>
                        </a:lnTo>
                        <a:lnTo>
                          <a:pt x="1996579" y="8389"/>
                        </a:lnTo>
                        <a:cubicBezTo>
                          <a:pt x="2080493" y="10340"/>
                          <a:pt x="2164417" y="12586"/>
                          <a:pt x="2248249" y="16778"/>
                        </a:cubicBezTo>
                        <a:cubicBezTo>
                          <a:pt x="2449418" y="26836"/>
                          <a:pt x="2243985" y="25167"/>
                          <a:pt x="2382473" y="2516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67" name="Freeform: Shape 64">
                    <a:extLst>
                      <a:ext uri="{FF2B5EF4-FFF2-40B4-BE49-F238E27FC236}">
                        <a16:creationId xmlns:a16="http://schemas.microsoft.com/office/drawing/2014/main" id="{1303CDC2-41C7-C365-FE9A-3742FC016353}"/>
                      </a:ext>
                    </a:extLst>
                  </p:cNvPr>
                  <p:cNvSpPr/>
                  <p:nvPr/>
                </p:nvSpPr>
                <p:spPr>
                  <a:xfrm>
                    <a:off x="3313651" y="2147582"/>
                    <a:ext cx="1661021" cy="75501"/>
                  </a:xfrm>
                  <a:custGeom>
                    <a:avLst/>
                    <a:gdLst>
                      <a:gd name="connsiteX0" fmla="*/ 0 w 1661021"/>
                      <a:gd name="connsiteY0" fmla="*/ 25167 h 75501"/>
                      <a:gd name="connsiteX1" fmla="*/ 134224 w 1661021"/>
                      <a:gd name="connsiteY1" fmla="*/ 8389 h 75501"/>
                      <a:gd name="connsiteX2" fmla="*/ 176169 w 1661021"/>
                      <a:gd name="connsiteY2" fmla="*/ 0 h 75501"/>
                      <a:gd name="connsiteX3" fmla="*/ 209725 w 1661021"/>
                      <a:gd name="connsiteY3" fmla="*/ 8389 h 75501"/>
                      <a:gd name="connsiteX4" fmla="*/ 260059 w 1661021"/>
                      <a:gd name="connsiteY4" fmla="*/ 41945 h 75501"/>
                      <a:gd name="connsiteX5" fmla="*/ 343949 w 1661021"/>
                      <a:gd name="connsiteY5" fmla="*/ 33556 h 75501"/>
                      <a:gd name="connsiteX6" fmla="*/ 385894 w 1661021"/>
                      <a:gd name="connsiteY6" fmla="*/ 25167 h 75501"/>
                      <a:gd name="connsiteX7" fmla="*/ 419450 w 1661021"/>
                      <a:gd name="connsiteY7" fmla="*/ 16778 h 75501"/>
                      <a:gd name="connsiteX8" fmla="*/ 696287 w 1661021"/>
                      <a:gd name="connsiteY8" fmla="*/ 0 h 75501"/>
                      <a:gd name="connsiteX9" fmla="*/ 872455 w 1661021"/>
                      <a:gd name="connsiteY9" fmla="*/ 8389 h 75501"/>
                      <a:gd name="connsiteX10" fmla="*/ 897622 w 1661021"/>
                      <a:gd name="connsiteY10" fmla="*/ 16778 h 75501"/>
                      <a:gd name="connsiteX11" fmla="*/ 1082180 w 1661021"/>
                      <a:gd name="connsiteY11" fmla="*/ 25167 h 75501"/>
                      <a:gd name="connsiteX12" fmla="*/ 1199626 w 1661021"/>
                      <a:gd name="connsiteY12" fmla="*/ 16778 h 75501"/>
                      <a:gd name="connsiteX13" fmla="*/ 1300294 w 1661021"/>
                      <a:gd name="connsiteY13" fmla="*/ 8389 h 75501"/>
                      <a:gd name="connsiteX14" fmla="*/ 1392573 w 1661021"/>
                      <a:gd name="connsiteY14" fmla="*/ 25167 h 75501"/>
                      <a:gd name="connsiteX15" fmla="*/ 1459685 w 1661021"/>
                      <a:gd name="connsiteY15" fmla="*/ 50334 h 75501"/>
                      <a:gd name="connsiteX16" fmla="*/ 1484852 w 1661021"/>
                      <a:gd name="connsiteY16" fmla="*/ 67112 h 75501"/>
                      <a:gd name="connsiteX17" fmla="*/ 1510019 w 1661021"/>
                      <a:gd name="connsiteY17" fmla="*/ 75501 h 75501"/>
                      <a:gd name="connsiteX18" fmla="*/ 1543575 w 1661021"/>
                      <a:gd name="connsiteY18" fmla="*/ 67112 h 75501"/>
                      <a:gd name="connsiteX19" fmla="*/ 1593909 w 1661021"/>
                      <a:gd name="connsiteY19" fmla="*/ 50334 h 75501"/>
                      <a:gd name="connsiteX20" fmla="*/ 1661021 w 1661021"/>
                      <a:gd name="connsiteY20" fmla="*/ 50334 h 7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661021" h="75501">
                        <a:moveTo>
                          <a:pt x="0" y="25167"/>
                        </a:moveTo>
                        <a:cubicBezTo>
                          <a:pt x="49166" y="19704"/>
                          <a:pt x="86344" y="16369"/>
                          <a:pt x="134224" y="8389"/>
                        </a:cubicBezTo>
                        <a:cubicBezTo>
                          <a:pt x="148289" y="6045"/>
                          <a:pt x="162187" y="2796"/>
                          <a:pt x="176169" y="0"/>
                        </a:cubicBezTo>
                        <a:cubicBezTo>
                          <a:pt x="187354" y="2796"/>
                          <a:pt x="199715" y="2669"/>
                          <a:pt x="209725" y="8389"/>
                        </a:cubicBezTo>
                        <a:cubicBezTo>
                          <a:pt x="297700" y="58661"/>
                          <a:pt x="181483" y="15753"/>
                          <a:pt x="260059" y="41945"/>
                        </a:cubicBezTo>
                        <a:cubicBezTo>
                          <a:pt x="288022" y="39149"/>
                          <a:pt x="316093" y="37270"/>
                          <a:pt x="343949" y="33556"/>
                        </a:cubicBezTo>
                        <a:cubicBezTo>
                          <a:pt x="358082" y="31672"/>
                          <a:pt x="371975" y="28260"/>
                          <a:pt x="385894" y="25167"/>
                        </a:cubicBezTo>
                        <a:cubicBezTo>
                          <a:pt x="397149" y="22666"/>
                          <a:pt x="407958" y="17710"/>
                          <a:pt x="419450" y="16778"/>
                        </a:cubicBezTo>
                        <a:cubicBezTo>
                          <a:pt x="511596" y="9307"/>
                          <a:pt x="604008" y="5593"/>
                          <a:pt x="696287" y="0"/>
                        </a:cubicBezTo>
                        <a:cubicBezTo>
                          <a:pt x="755010" y="2796"/>
                          <a:pt x="813869" y="3507"/>
                          <a:pt x="872455" y="8389"/>
                        </a:cubicBezTo>
                        <a:cubicBezTo>
                          <a:pt x="881267" y="9123"/>
                          <a:pt x="888807" y="16073"/>
                          <a:pt x="897622" y="16778"/>
                        </a:cubicBezTo>
                        <a:cubicBezTo>
                          <a:pt x="959009" y="21689"/>
                          <a:pt x="1020661" y="22371"/>
                          <a:pt x="1082180" y="25167"/>
                        </a:cubicBezTo>
                        <a:lnTo>
                          <a:pt x="1199626" y="16778"/>
                        </a:lnTo>
                        <a:cubicBezTo>
                          <a:pt x="1233199" y="14195"/>
                          <a:pt x="1266622" y="8389"/>
                          <a:pt x="1300294" y="8389"/>
                        </a:cubicBezTo>
                        <a:cubicBezTo>
                          <a:pt x="1311027" y="8389"/>
                          <a:pt x="1378935" y="22439"/>
                          <a:pt x="1392573" y="25167"/>
                        </a:cubicBezTo>
                        <a:cubicBezTo>
                          <a:pt x="1451594" y="64514"/>
                          <a:pt x="1376755" y="19235"/>
                          <a:pt x="1459685" y="50334"/>
                        </a:cubicBezTo>
                        <a:cubicBezTo>
                          <a:pt x="1469125" y="53874"/>
                          <a:pt x="1475834" y="62603"/>
                          <a:pt x="1484852" y="67112"/>
                        </a:cubicBezTo>
                        <a:cubicBezTo>
                          <a:pt x="1492761" y="71067"/>
                          <a:pt x="1501630" y="72705"/>
                          <a:pt x="1510019" y="75501"/>
                        </a:cubicBezTo>
                        <a:cubicBezTo>
                          <a:pt x="1521204" y="72705"/>
                          <a:pt x="1532532" y="70425"/>
                          <a:pt x="1543575" y="67112"/>
                        </a:cubicBezTo>
                        <a:cubicBezTo>
                          <a:pt x="1560515" y="62030"/>
                          <a:pt x="1576223" y="50334"/>
                          <a:pt x="1593909" y="50334"/>
                        </a:cubicBezTo>
                        <a:lnTo>
                          <a:pt x="1661021" y="50334"/>
                        </a:ln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68" name="Freeform: Shape 65">
                    <a:extLst>
                      <a:ext uri="{FF2B5EF4-FFF2-40B4-BE49-F238E27FC236}">
                        <a16:creationId xmlns:a16="http://schemas.microsoft.com/office/drawing/2014/main" id="{806B9A26-0E3B-A8C6-BDF5-C711B5062446}"/>
                      </a:ext>
                    </a:extLst>
                  </p:cNvPr>
                  <p:cNvSpPr/>
                  <p:nvPr/>
                </p:nvSpPr>
                <p:spPr>
                  <a:xfrm>
                    <a:off x="3330429" y="2313497"/>
                    <a:ext cx="864066" cy="33556"/>
                  </a:xfrm>
                  <a:custGeom>
                    <a:avLst/>
                    <a:gdLst>
                      <a:gd name="connsiteX0" fmla="*/ 0 w 864066"/>
                      <a:gd name="connsiteY0" fmla="*/ 0 h 33556"/>
                      <a:gd name="connsiteX1" fmla="*/ 75501 w 864066"/>
                      <a:gd name="connsiteY1" fmla="*/ 16778 h 33556"/>
                      <a:gd name="connsiteX2" fmla="*/ 125835 w 864066"/>
                      <a:gd name="connsiteY2" fmla="*/ 33556 h 33556"/>
                      <a:gd name="connsiteX3" fmla="*/ 176169 w 864066"/>
                      <a:gd name="connsiteY3" fmla="*/ 25167 h 33556"/>
                      <a:gd name="connsiteX4" fmla="*/ 201336 w 864066"/>
                      <a:gd name="connsiteY4" fmla="*/ 16778 h 33556"/>
                      <a:gd name="connsiteX5" fmla="*/ 260059 w 864066"/>
                      <a:gd name="connsiteY5" fmla="*/ 0 h 33556"/>
                      <a:gd name="connsiteX6" fmla="*/ 343949 w 864066"/>
                      <a:gd name="connsiteY6" fmla="*/ 0 h 33556"/>
                      <a:gd name="connsiteX7" fmla="*/ 419450 w 864066"/>
                      <a:gd name="connsiteY7" fmla="*/ 8389 h 33556"/>
                      <a:gd name="connsiteX8" fmla="*/ 453006 w 864066"/>
                      <a:gd name="connsiteY8" fmla="*/ 16778 h 33556"/>
                      <a:gd name="connsiteX9" fmla="*/ 528507 w 864066"/>
                      <a:gd name="connsiteY9" fmla="*/ 0 h 33556"/>
                      <a:gd name="connsiteX10" fmla="*/ 604008 w 864066"/>
                      <a:gd name="connsiteY10" fmla="*/ 16778 h 33556"/>
                      <a:gd name="connsiteX11" fmla="*/ 864066 w 864066"/>
                      <a:gd name="connsiteY11" fmla="*/ 25167 h 335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64066" h="33556">
                        <a:moveTo>
                          <a:pt x="0" y="0"/>
                        </a:moveTo>
                        <a:cubicBezTo>
                          <a:pt x="23948" y="4790"/>
                          <a:pt x="51807" y="9670"/>
                          <a:pt x="75501" y="16778"/>
                        </a:cubicBezTo>
                        <a:cubicBezTo>
                          <a:pt x="92441" y="21860"/>
                          <a:pt x="125835" y="33556"/>
                          <a:pt x="125835" y="33556"/>
                        </a:cubicBezTo>
                        <a:cubicBezTo>
                          <a:pt x="142613" y="30760"/>
                          <a:pt x="159565" y="28857"/>
                          <a:pt x="176169" y="25167"/>
                        </a:cubicBezTo>
                        <a:cubicBezTo>
                          <a:pt x="184801" y="23249"/>
                          <a:pt x="192833" y="19207"/>
                          <a:pt x="201336" y="16778"/>
                        </a:cubicBezTo>
                        <a:cubicBezTo>
                          <a:pt x="275072" y="-4289"/>
                          <a:pt x="199717" y="20114"/>
                          <a:pt x="260059" y="0"/>
                        </a:cubicBezTo>
                        <a:cubicBezTo>
                          <a:pt x="338001" y="19486"/>
                          <a:pt x="241104" y="0"/>
                          <a:pt x="343949" y="0"/>
                        </a:cubicBezTo>
                        <a:cubicBezTo>
                          <a:pt x="369271" y="0"/>
                          <a:pt x="394283" y="5593"/>
                          <a:pt x="419450" y="8389"/>
                        </a:cubicBezTo>
                        <a:cubicBezTo>
                          <a:pt x="430635" y="11185"/>
                          <a:pt x="441476" y="16778"/>
                          <a:pt x="453006" y="16778"/>
                        </a:cubicBezTo>
                        <a:cubicBezTo>
                          <a:pt x="482534" y="16778"/>
                          <a:pt x="502554" y="8651"/>
                          <a:pt x="528507" y="0"/>
                        </a:cubicBezTo>
                        <a:cubicBezTo>
                          <a:pt x="553674" y="5593"/>
                          <a:pt x="578385" y="13931"/>
                          <a:pt x="604008" y="16778"/>
                        </a:cubicBezTo>
                        <a:cubicBezTo>
                          <a:pt x="697657" y="27183"/>
                          <a:pt x="772129" y="25167"/>
                          <a:pt x="864066" y="2516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69" name="Freeform: Shape 66">
                    <a:extLst>
                      <a:ext uri="{FF2B5EF4-FFF2-40B4-BE49-F238E27FC236}">
                        <a16:creationId xmlns:a16="http://schemas.microsoft.com/office/drawing/2014/main" id="{10F79363-DF64-9189-53D0-5C0CDEF587C1}"/>
                      </a:ext>
                    </a:extLst>
                  </p:cNvPr>
                  <p:cNvSpPr/>
                  <p:nvPr/>
                </p:nvSpPr>
                <p:spPr>
                  <a:xfrm>
                    <a:off x="3330430" y="2554796"/>
                    <a:ext cx="1506244" cy="75501"/>
                  </a:xfrm>
                  <a:custGeom>
                    <a:avLst/>
                    <a:gdLst>
                      <a:gd name="connsiteX0" fmla="*/ 0 w 864066"/>
                      <a:gd name="connsiteY0" fmla="*/ 0 h 33556"/>
                      <a:gd name="connsiteX1" fmla="*/ 75501 w 864066"/>
                      <a:gd name="connsiteY1" fmla="*/ 16778 h 33556"/>
                      <a:gd name="connsiteX2" fmla="*/ 125835 w 864066"/>
                      <a:gd name="connsiteY2" fmla="*/ 33556 h 33556"/>
                      <a:gd name="connsiteX3" fmla="*/ 176169 w 864066"/>
                      <a:gd name="connsiteY3" fmla="*/ 25167 h 33556"/>
                      <a:gd name="connsiteX4" fmla="*/ 201336 w 864066"/>
                      <a:gd name="connsiteY4" fmla="*/ 16778 h 33556"/>
                      <a:gd name="connsiteX5" fmla="*/ 260059 w 864066"/>
                      <a:gd name="connsiteY5" fmla="*/ 0 h 33556"/>
                      <a:gd name="connsiteX6" fmla="*/ 343949 w 864066"/>
                      <a:gd name="connsiteY6" fmla="*/ 0 h 33556"/>
                      <a:gd name="connsiteX7" fmla="*/ 419450 w 864066"/>
                      <a:gd name="connsiteY7" fmla="*/ 8389 h 33556"/>
                      <a:gd name="connsiteX8" fmla="*/ 453006 w 864066"/>
                      <a:gd name="connsiteY8" fmla="*/ 16778 h 33556"/>
                      <a:gd name="connsiteX9" fmla="*/ 528507 w 864066"/>
                      <a:gd name="connsiteY9" fmla="*/ 0 h 33556"/>
                      <a:gd name="connsiteX10" fmla="*/ 604008 w 864066"/>
                      <a:gd name="connsiteY10" fmla="*/ 16778 h 33556"/>
                      <a:gd name="connsiteX11" fmla="*/ 864066 w 864066"/>
                      <a:gd name="connsiteY11" fmla="*/ 25167 h 335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64066" h="33556">
                        <a:moveTo>
                          <a:pt x="0" y="0"/>
                        </a:moveTo>
                        <a:cubicBezTo>
                          <a:pt x="23948" y="4790"/>
                          <a:pt x="51807" y="9670"/>
                          <a:pt x="75501" y="16778"/>
                        </a:cubicBezTo>
                        <a:cubicBezTo>
                          <a:pt x="92441" y="21860"/>
                          <a:pt x="125835" y="33556"/>
                          <a:pt x="125835" y="33556"/>
                        </a:cubicBezTo>
                        <a:cubicBezTo>
                          <a:pt x="142613" y="30760"/>
                          <a:pt x="159565" y="28857"/>
                          <a:pt x="176169" y="25167"/>
                        </a:cubicBezTo>
                        <a:cubicBezTo>
                          <a:pt x="184801" y="23249"/>
                          <a:pt x="192833" y="19207"/>
                          <a:pt x="201336" y="16778"/>
                        </a:cubicBezTo>
                        <a:cubicBezTo>
                          <a:pt x="275072" y="-4289"/>
                          <a:pt x="199717" y="20114"/>
                          <a:pt x="260059" y="0"/>
                        </a:cubicBezTo>
                        <a:cubicBezTo>
                          <a:pt x="338001" y="19486"/>
                          <a:pt x="241104" y="0"/>
                          <a:pt x="343949" y="0"/>
                        </a:cubicBezTo>
                        <a:cubicBezTo>
                          <a:pt x="369271" y="0"/>
                          <a:pt x="394283" y="5593"/>
                          <a:pt x="419450" y="8389"/>
                        </a:cubicBezTo>
                        <a:cubicBezTo>
                          <a:pt x="430635" y="11185"/>
                          <a:pt x="441476" y="16778"/>
                          <a:pt x="453006" y="16778"/>
                        </a:cubicBezTo>
                        <a:cubicBezTo>
                          <a:pt x="482534" y="16778"/>
                          <a:pt x="502554" y="8651"/>
                          <a:pt x="528507" y="0"/>
                        </a:cubicBezTo>
                        <a:cubicBezTo>
                          <a:pt x="553674" y="5593"/>
                          <a:pt x="578385" y="13931"/>
                          <a:pt x="604008" y="16778"/>
                        </a:cubicBezTo>
                        <a:cubicBezTo>
                          <a:pt x="697657" y="27183"/>
                          <a:pt x="772129" y="25167"/>
                          <a:pt x="864066" y="2516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70" name="Freeform: Shape 67">
                    <a:extLst>
                      <a:ext uri="{FF2B5EF4-FFF2-40B4-BE49-F238E27FC236}">
                        <a16:creationId xmlns:a16="http://schemas.microsoft.com/office/drawing/2014/main" id="{61D3C925-5E0F-E3C6-A343-90F5EB60ABC1}"/>
                      </a:ext>
                    </a:extLst>
                  </p:cNvPr>
                  <p:cNvSpPr/>
                  <p:nvPr/>
                </p:nvSpPr>
                <p:spPr>
                  <a:xfrm>
                    <a:off x="3343275" y="2792335"/>
                    <a:ext cx="1654969" cy="93661"/>
                  </a:xfrm>
                  <a:custGeom>
                    <a:avLst/>
                    <a:gdLst>
                      <a:gd name="connsiteX0" fmla="*/ 0 w 1654969"/>
                      <a:gd name="connsiteY0" fmla="*/ 61913 h 93661"/>
                      <a:gd name="connsiteX1" fmla="*/ 26194 w 1654969"/>
                      <a:gd name="connsiteY1" fmla="*/ 47625 h 93661"/>
                      <a:gd name="connsiteX2" fmla="*/ 38100 w 1654969"/>
                      <a:gd name="connsiteY2" fmla="*/ 45244 h 93661"/>
                      <a:gd name="connsiteX3" fmla="*/ 59531 w 1654969"/>
                      <a:gd name="connsiteY3" fmla="*/ 35719 h 93661"/>
                      <a:gd name="connsiteX4" fmla="*/ 73819 w 1654969"/>
                      <a:gd name="connsiteY4" fmla="*/ 33338 h 93661"/>
                      <a:gd name="connsiteX5" fmla="*/ 100013 w 1654969"/>
                      <a:gd name="connsiteY5" fmla="*/ 42863 h 93661"/>
                      <a:gd name="connsiteX6" fmla="*/ 123825 w 1654969"/>
                      <a:gd name="connsiteY6" fmla="*/ 57150 h 93661"/>
                      <a:gd name="connsiteX7" fmla="*/ 133350 w 1654969"/>
                      <a:gd name="connsiteY7" fmla="*/ 66675 h 93661"/>
                      <a:gd name="connsiteX8" fmla="*/ 157163 w 1654969"/>
                      <a:gd name="connsiteY8" fmla="*/ 83344 h 93661"/>
                      <a:gd name="connsiteX9" fmla="*/ 164306 w 1654969"/>
                      <a:gd name="connsiteY9" fmla="*/ 85725 h 93661"/>
                      <a:gd name="connsiteX10" fmla="*/ 216694 w 1654969"/>
                      <a:gd name="connsiteY10" fmla="*/ 88107 h 93661"/>
                      <a:gd name="connsiteX11" fmla="*/ 230981 w 1654969"/>
                      <a:gd name="connsiteY11" fmla="*/ 83344 h 93661"/>
                      <a:gd name="connsiteX12" fmla="*/ 302419 w 1654969"/>
                      <a:gd name="connsiteY12" fmla="*/ 76200 h 93661"/>
                      <a:gd name="connsiteX13" fmla="*/ 354806 w 1654969"/>
                      <a:gd name="connsiteY13" fmla="*/ 71438 h 93661"/>
                      <a:gd name="connsiteX14" fmla="*/ 457200 w 1654969"/>
                      <a:gd name="connsiteY14" fmla="*/ 69057 h 93661"/>
                      <a:gd name="connsiteX15" fmla="*/ 464344 w 1654969"/>
                      <a:gd name="connsiteY15" fmla="*/ 76200 h 93661"/>
                      <a:gd name="connsiteX16" fmla="*/ 478631 w 1654969"/>
                      <a:gd name="connsiteY16" fmla="*/ 80963 h 93661"/>
                      <a:gd name="connsiteX17" fmla="*/ 495300 w 1654969"/>
                      <a:gd name="connsiteY17" fmla="*/ 85725 h 93661"/>
                      <a:gd name="connsiteX18" fmla="*/ 535781 w 1654969"/>
                      <a:gd name="connsiteY18" fmla="*/ 83344 h 93661"/>
                      <a:gd name="connsiteX19" fmla="*/ 588169 w 1654969"/>
                      <a:gd name="connsiteY19" fmla="*/ 76200 h 93661"/>
                      <a:gd name="connsiteX20" fmla="*/ 597694 w 1654969"/>
                      <a:gd name="connsiteY20" fmla="*/ 73819 h 93661"/>
                      <a:gd name="connsiteX21" fmla="*/ 623888 w 1654969"/>
                      <a:gd name="connsiteY21" fmla="*/ 61913 h 93661"/>
                      <a:gd name="connsiteX22" fmla="*/ 650081 w 1654969"/>
                      <a:gd name="connsiteY22" fmla="*/ 52388 h 93661"/>
                      <a:gd name="connsiteX23" fmla="*/ 664369 w 1654969"/>
                      <a:gd name="connsiteY23" fmla="*/ 45244 h 93661"/>
                      <a:gd name="connsiteX24" fmla="*/ 688181 w 1654969"/>
                      <a:gd name="connsiteY24" fmla="*/ 38100 h 93661"/>
                      <a:gd name="connsiteX25" fmla="*/ 723900 w 1654969"/>
                      <a:gd name="connsiteY25" fmla="*/ 40482 h 93661"/>
                      <a:gd name="connsiteX26" fmla="*/ 731044 w 1654969"/>
                      <a:gd name="connsiteY26" fmla="*/ 45244 h 93661"/>
                      <a:gd name="connsiteX27" fmla="*/ 742950 w 1654969"/>
                      <a:gd name="connsiteY27" fmla="*/ 47625 h 93661"/>
                      <a:gd name="connsiteX28" fmla="*/ 795338 w 1654969"/>
                      <a:gd name="connsiteY28" fmla="*/ 50007 h 93661"/>
                      <a:gd name="connsiteX29" fmla="*/ 838200 w 1654969"/>
                      <a:gd name="connsiteY29" fmla="*/ 38100 h 93661"/>
                      <a:gd name="connsiteX30" fmla="*/ 852488 w 1654969"/>
                      <a:gd name="connsiteY30" fmla="*/ 33338 h 93661"/>
                      <a:gd name="connsiteX31" fmla="*/ 881063 w 1654969"/>
                      <a:gd name="connsiteY31" fmla="*/ 19050 h 93661"/>
                      <a:gd name="connsiteX32" fmla="*/ 892969 w 1654969"/>
                      <a:gd name="connsiteY32" fmla="*/ 14288 h 93661"/>
                      <a:gd name="connsiteX33" fmla="*/ 912019 w 1654969"/>
                      <a:gd name="connsiteY33" fmla="*/ 11907 h 93661"/>
                      <a:gd name="connsiteX34" fmla="*/ 950119 w 1654969"/>
                      <a:gd name="connsiteY34" fmla="*/ 9525 h 93661"/>
                      <a:gd name="connsiteX35" fmla="*/ 954881 w 1654969"/>
                      <a:gd name="connsiteY35" fmla="*/ 19050 h 93661"/>
                      <a:gd name="connsiteX36" fmla="*/ 962025 w 1654969"/>
                      <a:gd name="connsiteY36" fmla="*/ 23813 h 93661"/>
                      <a:gd name="connsiteX37" fmla="*/ 964406 w 1654969"/>
                      <a:gd name="connsiteY37" fmla="*/ 30957 h 93661"/>
                      <a:gd name="connsiteX38" fmla="*/ 992981 w 1654969"/>
                      <a:gd name="connsiteY38" fmla="*/ 47625 h 93661"/>
                      <a:gd name="connsiteX39" fmla="*/ 1071563 w 1654969"/>
                      <a:gd name="connsiteY39" fmla="*/ 35719 h 93661"/>
                      <a:gd name="connsiteX40" fmla="*/ 1083469 w 1654969"/>
                      <a:gd name="connsiteY40" fmla="*/ 33338 h 93661"/>
                      <a:gd name="connsiteX41" fmla="*/ 1112044 w 1654969"/>
                      <a:gd name="connsiteY41" fmla="*/ 26194 h 93661"/>
                      <a:gd name="connsiteX42" fmla="*/ 1147763 w 1654969"/>
                      <a:gd name="connsiteY42" fmla="*/ 30957 h 93661"/>
                      <a:gd name="connsiteX43" fmla="*/ 1154906 w 1654969"/>
                      <a:gd name="connsiteY43" fmla="*/ 35719 h 93661"/>
                      <a:gd name="connsiteX44" fmla="*/ 1164431 w 1654969"/>
                      <a:gd name="connsiteY44" fmla="*/ 42863 h 93661"/>
                      <a:gd name="connsiteX45" fmla="*/ 1188244 w 1654969"/>
                      <a:gd name="connsiteY45" fmla="*/ 57150 h 93661"/>
                      <a:gd name="connsiteX46" fmla="*/ 1228725 w 1654969"/>
                      <a:gd name="connsiteY46" fmla="*/ 54769 h 93661"/>
                      <a:gd name="connsiteX47" fmla="*/ 1266825 w 1654969"/>
                      <a:gd name="connsiteY47" fmla="*/ 42863 h 93661"/>
                      <a:gd name="connsiteX48" fmla="*/ 1297781 w 1654969"/>
                      <a:gd name="connsiteY48" fmla="*/ 35719 h 93661"/>
                      <a:gd name="connsiteX49" fmla="*/ 1321594 w 1654969"/>
                      <a:gd name="connsiteY49" fmla="*/ 26194 h 93661"/>
                      <a:gd name="connsiteX50" fmla="*/ 1345406 w 1654969"/>
                      <a:gd name="connsiteY50" fmla="*/ 19050 h 93661"/>
                      <a:gd name="connsiteX51" fmla="*/ 1404938 w 1654969"/>
                      <a:gd name="connsiteY51" fmla="*/ 0 h 93661"/>
                      <a:gd name="connsiteX52" fmla="*/ 1419225 w 1654969"/>
                      <a:gd name="connsiteY52" fmla="*/ 2382 h 93661"/>
                      <a:gd name="connsiteX53" fmla="*/ 1426369 w 1654969"/>
                      <a:gd name="connsiteY53" fmla="*/ 19050 h 93661"/>
                      <a:gd name="connsiteX54" fmla="*/ 1433513 w 1654969"/>
                      <a:gd name="connsiteY54" fmla="*/ 26194 h 93661"/>
                      <a:gd name="connsiteX55" fmla="*/ 1459706 w 1654969"/>
                      <a:gd name="connsiteY55" fmla="*/ 23813 h 93661"/>
                      <a:gd name="connsiteX56" fmla="*/ 1469231 w 1654969"/>
                      <a:gd name="connsiteY56" fmla="*/ 16669 h 93661"/>
                      <a:gd name="connsiteX57" fmla="*/ 1483519 w 1654969"/>
                      <a:gd name="connsiteY57" fmla="*/ 11907 h 93661"/>
                      <a:gd name="connsiteX58" fmla="*/ 1507331 w 1654969"/>
                      <a:gd name="connsiteY58" fmla="*/ 9525 h 93661"/>
                      <a:gd name="connsiteX59" fmla="*/ 1654969 w 1654969"/>
                      <a:gd name="connsiteY59" fmla="*/ 4763 h 936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654969" h="93661">
                        <a:moveTo>
                          <a:pt x="0" y="61913"/>
                        </a:moveTo>
                        <a:cubicBezTo>
                          <a:pt x="502" y="61626"/>
                          <a:pt x="21623" y="49149"/>
                          <a:pt x="26194" y="47625"/>
                        </a:cubicBezTo>
                        <a:cubicBezTo>
                          <a:pt x="30034" y="46345"/>
                          <a:pt x="34131" y="46038"/>
                          <a:pt x="38100" y="45244"/>
                        </a:cubicBezTo>
                        <a:cubicBezTo>
                          <a:pt x="44283" y="42153"/>
                          <a:pt x="52215" y="37345"/>
                          <a:pt x="59531" y="35719"/>
                        </a:cubicBezTo>
                        <a:cubicBezTo>
                          <a:pt x="64244" y="34672"/>
                          <a:pt x="69056" y="34132"/>
                          <a:pt x="73819" y="33338"/>
                        </a:cubicBezTo>
                        <a:cubicBezTo>
                          <a:pt x="98665" y="36887"/>
                          <a:pt x="82994" y="31922"/>
                          <a:pt x="100013" y="42863"/>
                        </a:cubicBezTo>
                        <a:cubicBezTo>
                          <a:pt x="107799" y="47868"/>
                          <a:pt x="123825" y="57150"/>
                          <a:pt x="123825" y="57150"/>
                        </a:cubicBezTo>
                        <a:cubicBezTo>
                          <a:pt x="127934" y="69477"/>
                          <a:pt x="122891" y="60698"/>
                          <a:pt x="133350" y="66675"/>
                        </a:cubicBezTo>
                        <a:cubicBezTo>
                          <a:pt x="140960" y="71024"/>
                          <a:pt x="148939" y="80603"/>
                          <a:pt x="157163" y="83344"/>
                        </a:cubicBezTo>
                        <a:lnTo>
                          <a:pt x="164306" y="85725"/>
                        </a:lnTo>
                        <a:cubicBezTo>
                          <a:pt x="183235" y="98345"/>
                          <a:pt x="172712" y="93385"/>
                          <a:pt x="216694" y="88107"/>
                        </a:cubicBezTo>
                        <a:cubicBezTo>
                          <a:pt x="221678" y="87509"/>
                          <a:pt x="226035" y="84204"/>
                          <a:pt x="230981" y="83344"/>
                        </a:cubicBezTo>
                        <a:cubicBezTo>
                          <a:pt x="255159" y="79139"/>
                          <a:pt x="278163" y="78279"/>
                          <a:pt x="302419" y="76200"/>
                        </a:cubicBezTo>
                        <a:lnTo>
                          <a:pt x="354806" y="71438"/>
                        </a:lnTo>
                        <a:cubicBezTo>
                          <a:pt x="397363" y="62926"/>
                          <a:pt x="393036" y="61928"/>
                          <a:pt x="457200" y="69057"/>
                        </a:cubicBezTo>
                        <a:cubicBezTo>
                          <a:pt x="460547" y="69429"/>
                          <a:pt x="461400" y="74565"/>
                          <a:pt x="464344" y="76200"/>
                        </a:cubicBezTo>
                        <a:cubicBezTo>
                          <a:pt x="468732" y="78638"/>
                          <a:pt x="473869" y="79375"/>
                          <a:pt x="478631" y="80963"/>
                        </a:cubicBezTo>
                        <a:cubicBezTo>
                          <a:pt x="488872" y="84377"/>
                          <a:pt x="483350" y="82738"/>
                          <a:pt x="495300" y="85725"/>
                        </a:cubicBezTo>
                        <a:cubicBezTo>
                          <a:pt x="508794" y="84931"/>
                          <a:pt x="522320" y="84568"/>
                          <a:pt x="535781" y="83344"/>
                        </a:cubicBezTo>
                        <a:cubicBezTo>
                          <a:pt x="543500" y="82642"/>
                          <a:pt x="574525" y="78929"/>
                          <a:pt x="588169" y="76200"/>
                        </a:cubicBezTo>
                        <a:cubicBezTo>
                          <a:pt x="591378" y="75558"/>
                          <a:pt x="594519" y="74613"/>
                          <a:pt x="597694" y="73819"/>
                        </a:cubicBezTo>
                        <a:cubicBezTo>
                          <a:pt x="621734" y="59394"/>
                          <a:pt x="596717" y="73234"/>
                          <a:pt x="623888" y="61913"/>
                        </a:cubicBezTo>
                        <a:cubicBezTo>
                          <a:pt x="648686" y="51581"/>
                          <a:pt x="627716" y="56861"/>
                          <a:pt x="650081" y="52388"/>
                        </a:cubicBezTo>
                        <a:cubicBezTo>
                          <a:pt x="654844" y="50007"/>
                          <a:pt x="659317" y="46928"/>
                          <a:pt x="664369" y="45244"/>
                        </a:cubicBezTo>
                        <a:cubicBezTo>
                          <a:pt x="699942" y="33386"/>
                          <a:pt x="661262" y="51561"/>
                          <a:pt x="688181" y="38100"/>
                        </a:cubicBezTo>
                        <a:cubicBezTo>
                          <a:pt x="700087" y="38894"/>
                          <a:pt x="712130" y="38520"/>
                          <a:pt x="723900" y="40482"/>
                        </a:cubicBezTo>
                        <a:cubicBezTo>
                          <a:pt x="726723" y="40953"/>
                          <a:pt x="728364" y="44239"/>
                          <a:pt x="731044" y="45244"/>
                        </a:cubicBezTo>
                        <a:cubicBezTo>
                          <a:pt x="734834" y="46665"/>
                          <a:pt x="738981" y="46831"/>
                          <a:pt x="742950" y="47625"/>
                        </a:cubicBezTo>
                        <a:cubicBezTo>
                          <a:pt x="761455" y="59962"/>
                          <a:pt x="753593" y="56777"/>
                          <a:pt x="795338" y="50007"/>
                        </a:cubicBezTo>
                        <a:cubicBezTo>
                          <a:pt x="809975" y="47633"/>
                          <a:pt x="823965" y="42252"/>
                          <a:pt x="838200" y="38100"/>
                        </a:cubicBezTo>
                        <a:cubicBezTo>
                          <a:pt x="843019" y="36694"/>
                          <a:pt x="847900" y="35377"/>
                          <a:pt x="852488" y="33338"/>
                        </a:cubicBezTo>
                        <a:cubicBezTo>
                          <a:pt x="862220" y="29013"/>
                          <a:pt x="871175" y="23005"/>
                          <a:pt x="881063" y="19050"/>
                        </a:cubicBezTo>
                        <a:cubicBezTo>
                          <a:pt x="885032" y="17463"/>
                          <a:pt x="888804" y="15249"/>
                          <a:pt x="892969" y="14288"/>
                        </a:cubicBezTo>
                        <a:cubicBezTo>
                          <a:pt x="899205" y="12849"/>
                          <a:pt x="905669" y="12701"/>
                          <a:pt x="912019" y="11907"/>
                        </a:cubicBezTo>
                        <a:cubicBezTo>
                          <a:pt x="924213" y="8858"/>
                          <a:pt x="937347" y="3139"/>
                          <a:pt x="950119" y="9525"/>
                        </a:cubicBezTo>
                        <a:cubicBezTo>
                          <a:pt x="953294" y="11112"/>
                          <a:pt x="952609" y="16323"/>
                          <a:pt x="954881" y="19050"/>
                        </a:cubicBezTo>
                        <a:cubicBezTo>
                          <a:pt x="956713" y="21249"/>
                          <a:pt x="959644" y="22225"/>
                          <a:pt x="962025" y="23813"/>
                        </a:cubicBezTo>
                        <a:cubicBezTo>
                          <a:pt x="962819" y="26194"/>
                          <a:pt x="962631" y="29182"/>
                          <a:pt x="964406" y="30957"/>
                        </a:cubicBezTo>
                        <a:cubicBezTo>
                          <a:pt x="978851" y="45402"/>
                          <a:pt x="978734" y="44064"/>
                          <a:pt x="992981" y="47625"/>
                        </a:cubicBezTo>
                        <a:cubicBezTo>
                          <a:pt x="1079402" y="37256"/>
                          <a:pt x="1026446" y="46131"/>
                          <a:pt x="1071563" y="35719"/>
                        </a:cubicBezTo>
                        <a:cubicBezTo>
                          <a:pt x="1075507" y="34809"/>
                          <a:pt x="1079529" y="34265"/>
                          <a:pt x="1083469" y="33338"/>
                        </a:cubicBezTo>
                        <a:cubicBezTo>
                          <a:pt x="1093026" y="31089"/>
                          <a:pt x="1112044" y="26194"/>
                          <a:pt x="1112044" y="26194"/>
                        </a:cubicBezTo>
                        <a:cubicBezTo>
                          <a:pt x="1123950" y="27782"/>
                          <a:pt x="1136037" y="28351"/>
                          <a:pt x="1147763" y="30957"/>
                        </a:cubicBezTo>
                        <a:cubicBezTo>
                          <a:pt x="1150556" y="31578"/>
                          <a:pt x="1152577" y="34056"/>
                          <a:pt x="1154906" y="35719"/>
                        </a:cubicBezTo>
                        <a:cubicBezTo>
                          <a:pt x="1158136" y="38026"/>
                          <a:pt x="1161180" y="40587"/>
                          <a:pt x="1164431" y="42863"/>
                        </a:cubicBezTo>
                        <a:cubicBezTo>
                          <a:pt x="1178798" y="52920"/>
                          <a:pt x="1175382" y="50720"/>
                          <a:pt x="1188244" y="57150"/>
                        </a:cubicBezTo>
                        <a:cubicBezTo>
                          <a:pt x="1201738" y="56356"/>
                          <a:pt x="1215304" y="56379"/>
                          <a:pt x="1228725" y="54769"/>
                        </a:cubicBezTo>
                        <a:cubicBezTo>
                          <a:pt x="1247345" y="52535"/>
                          <a:pt x="1248909" y="47982"/>
                          <a:pt x="1266825" y="42863"/>
                        </a:cubicBezTo>
                        <a:cubicBezTo>
                          <a:pt x="1277007" y="39954"/>
                          <a:pt x="1287650" y="38802"/>
                          <a:pt x="1297781" y="35719"/>
                        </a:cubicBezTo>
                        <a:cubicBezTo>
                          <a:pt x="1305960" y="33230"/>
                          <a:pt x="1313525" y="29018"/>
                          <a:pt x="1321594" y="26194"/>
                        </a:cubicBezTo>
                        <a:cubicBezTo>
                          <a:pt x="1329416" y="23456"/>
                          <a:pt x="1337572" y="21751"/>
                          <a:pt x="1345406" y="19050"/>
                        </a:cubicBezTo>
                        <a:cubicBezTo>
                          <a:pt x="1401771" y="-386"/>
                          <a:pt x="1372817" y="5355"/>
                          <a:pt x="1404938" y="0"/>
                        </a:cubicBezTo>
                        <a:cubicBezTo>
                          <a:pt x="1409700" y="794"/>
                          <a:pt x="1415131" y="-177"/>
                          <a:pt x="1419225" y="2382"/>
                        </a:cubicBezTo>
                        <a:cubicBezTo>
                          <a:pt x="1424359" y="5591"/>
                          <a:pt x="1423397" y="14592"/>
                          <a:pt x="1426369" y="19050"/>
                        </a:cubicBezTo>
                        <a:cubicBezTo>
                          <a:pt x="1428237" y="21852"/>
                          <a:pt x="1431132" y="23813"/>
                          <a:pt x="1433513" y="26194"/>
                        </a:cubicBezTo>
                        <a:cubicBezTo>
                          <a:pt x="1442244" y="25400"/>
                          <a:pt x="1451235" y="26072"/>
                          <a:pt x="1459706" y="23813"/>
                        </a:cubicBezTo>
                        <a:cubicBezTo>
                          <a:pt x="1463541" y="22790"/>
                          <a:pt x="1465681" y="18444"/>
                          <a:pt x="1469231" y="16669"/>
                        </a:cubicBezTo>
                        <a:cubicBezTo>
                          <a:pt x="1473721" y="14424"/>
                          <a:pt x="1478585" y="12832"/>
                          <a:pt x="1483519" y="11907"/>
                        </a:cubicBezTo>
                        <a:cubicBezTo>
                          <a:pt x="1491359" y="10437"/>
                          <a:pt x="1499403" y="10406"/>
                          <a:pt x="1507331" y="9525"/>
                        </a:cubicBezTo>
                        <a:cubicBezTo>
                          <a:pt x="1587743" y="590"/>
                          <a:pt x="1522513" y="4763"/>
                          <a:pt x="1654969" y="4763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71" name="Freeform: Shape 68">
                    <a:extLst>
                      <a:ext uri="{FF2B5EF4-FFF2-40B4-BE49-F238E27FC236}">
                        <a16:creationId xmlns:a16="http://schemas.microsoft.com/office/drawing/2014/main" id="{2416BFE0-D910-D353-DFBB-E72410CC0CD1}"/>
                      </a:ext>
                    </a:extLst>
                  </p:cNvPr>
                  <p:cNvSpPr/>
                  <p:nvPr/>
                </p:nvSpPr>
                <p:spPr>
                  <a:xfrm>
                    <a:off x="3378994" y="3046981"/>
                    <a:ext cx="907256" cy="33337"/>
                  </a:xfrm>
                  <a:custGeom>
                    <a:avLst/>
                    <a:gdLst>
                      <a:gd name="connsiteX0" fmla="*/ 0 w 907256"/>
                      <a:gd name="connsiteY0" fmla="*/ 0 h 33337"/>
                      <a:gd name="connsiteX1" fmla="*/ 102394 w 907256"/>
                      <a:gd name="connsiteY1" fmla="*/ 21431 h 33337"/>
                      <a:gd name="connsiteX2" fmla="*/ 207169 w 907256"/>
                      <a:gd name="connsiteY2" fmla="*/ 16669 h 33337"/>
                      <a:gd name="connsiteX3" fmla="*/ 226219 w 907256"/>
                      <a:gd name="connsiteY3" fmla="*/ 11906 h 33337"/>
                      <a:gd name="connsiteX4" fmla="*/ 254794 w 907256"/>
                      <a:gd name="connsiteY4" fmla="*/ 7144 h 33337"/>
                      <a:gd name="connsiteX5" fmla="*/ 266700 w 907256"/>
                      <a:gd name="connsiteY5" fmla="*/ 11906 h 33337"/>
                      <a:gd name="connsiteX6" fmla="*/ 283369 w 907256"/>
                      <a:gd name="connsiteY6" fmla="*/ 26194 h 33337"/>
                      <a:gd name="connsiteX7" fmla="*/ 300037 w 907256"/>
                      <a:gd name="connsiteY7" fmla="*/ 30956 h 33337"/>
                      <a:gd name="connsiteX8" fmla="*/ 411956 w 907256"/>
                      <a:gd name="connsiteY8" fmla="*/ 26194 h 33337"/>
                      <a:gd name="connsiteX9" fmla="*/ 488156 w 907256"/>
                      <a:gd name="connsiteY9" fmla="*/ 16669 h 33337"/>
                      <a:gd name="connsiteX10" fmla="*/ 535781 w 907256"/>
                      <a:gd name="connsiteY10" fmla="*/ 14287 h 33337"/>
                      <a:gd name="connsiteX11" fmla="*/ 626269 w 907256"/>
                      <a:gd name="connsiteY11" fmla="*/ 16669 h 33337"/>
                      <a:gd name="connsiteX12" fmla="*/ 638175 w 907256"/>
                      <a:gd name="connsiteY12" fmla="*/ 21431 h 33337"/>
                      <a:gd name="connsiteX13" fmla="*/ 645319 w 907256"/>
                      <a:gd name="connsiteY13" fmla="*/ 23812 h 33337"/>
                      <a:gd name="connsiteX14" fmla="*/ 652462 w 907256"/>
                      <a:gd name="connsiteY14" fmla="*/ 28575 h 33337"/>
                      <a:gd name="connsiteX15" fmla="*/ 669131 w 907256"/>
                      <a:gd name="connsiteY15" fmla="*/ 33337 h 33337"/>
                      <a:gd name="connsiteX16" fmla="*/ 742950 w 907256"/>
                      <a:gd name="connsiteY16" fmla="*/ 28575 h 33337"/>
                      <a:gd name="connsiteX17" fmla="*/ 778669 w 907256"/>
                      <a:gd name="connsiteY17" fmla="*/ 19050 h 33337"/>
                      <a:gd name="connsiteX18" fmla="*/ 833437 w 907256"/>
                      <a:gd name="connsiteY18" fmla="*/ 11906 h 33337"/>
                      <a:gd name="connsiteX19" fmla="*/ 907256 w 907256"/>
                      <a:gd name="connsiteY19" fmla="*/ 16669 h 33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907256" h="33337">
                        <a:moveTo>
                          <a:pt x="0" y="0"/>
                        </a:moveTo>
                        <a:cubicBezTo>
                          <a:pt x="34131" y="7144"/>
                          <a:pt x="67635" y="18634"/>
                          <a:pt x="102394" y="21431"/>
                        </a:cubicBezTo>
                        <a:cubicBezTo>
                          <a:pt x="137242" y="24235"/>
                          <a:pt x="172311" y="19350"/>
                          <a:pt x="207169" y="16669"/>
                        </a:cubicBezTo>
                        <a:cubicBezTo>
                          <a:pt x="213695" y="16167"/>
                          <a:pt x="219841" y="13378"/>
                          <a:pt x="226219" y="11906"/>
                        </a:cubicBezTo>
                        <a:cubicBezTo>
                          <a:pt x="237532" y="9295"/>
                          <a:pt x="242574" y="8890"/>
                          <a:pt x="254794" y="7144"/>
                        </a:cubicBezTo>
                        <a:cubicBezTo>
                          <a:pt x="258763" y="8731"/>
                          <a:pt x="263144" y="9535"/>
                          <a:pt x="266700" y="11906"/>
                        </a:cubicBezTo>
                        <a:cubicBezTo>
                          <a:pt x="284279" y="23625"/>
                          <a:pt x="268645" y="18832"/>
                          <a:pt x="283369" y="26194"/>
                        </a:cubicBezTo>
                        <a:cubicBezTo>
                          <a:pt x="286785" y="27902"/>
                          <a:pt x="296985" y="30193"/>
                          <a:pt x="300037" y="30956"/>
                        </a:cubicBezTo>
                        <a:lnTo>
                          <a:pt x="411956" y="26194"/>
                        </a:lnTo>
                        <a:cubicBezTo>
                          <a:pt x="453917" y="23571"/>
                          <a:pt x="448207" y="20093"/>
                          <a:pt x="488156" y="16669"/>
                        </a:cubicBezTo>
                        <a:cubicBezTo>
                          <a:pt x="503993" y="15312"/>
                          <a:pt x="519906" y="15081"/>
                          <a:pt x="535781" y="14287"/>
                        </a:cubicBezTo>
                        <a:cubicBezTo>
                          <a:pt x="565944" y="15081"/>
                          <a:pt x="596169" y="14569"/>
                          <a:pt x="626269" y="16669"/>
                        </a:cubicBezTo>
                        <a:cubicBezTo>
                          <a:pt x="630533" y="16966"/>
                          <a:pt x="634173" y="19930"/>
                          <a:pt x="638175" y="21431"/>
                        </a:cubicBezTo>
                        <a:cubicBezTo>
                          <a:pt x="640525" y="22312"/>
                          <a:pt x="642938" y="23018"/>
                          <a:pt x="645319" y="23812"/>
                        </a:cubicBezTo>
                        <a:cubicBezTo>
                          <a:pt x="647700" y="25400"/>
                          <a:pt x="649902" y="27295"/>
                          <a:pt x="652462" y="28575"/>
                        </a:cubicBezTo>
                        <a:cubicBezTo>
                          <a:pt x="655877" y="30282"/>
                          <a:pt x="666081" y="32575"/>
                          <a:pt x="669131" y="33337"/>
                        </a:cubicBezTo>
                        <a:cubicBezTo>
                          <a:pt x="693737" y="31750"/>
                          <a:pt x="718500" y="31764"/>
                          <a:pt x="742950" y="28575"/>
                        </a:cubicBezTo>
                        <a:cubicBezTo>
                          <a:pt x="755169" y="26981"/>
                          <a:pt x="766687" y="21926"/>
                          <a:pt x="778669" y="19050"/>
                        </a:cubicBezTo>
                        <a:cubicBezTo>
                          <a:pt x="804303" y="12897"/>
                          <a:pt x="805055" y="14089"/>
                          <a:pt x="833437" y="11906"/>
                        </a:cubicBezTo>
                        <a:cubicBezTo>
                          <a:pt x="858040" y="13546"/>
                          <a:pt x="882598" y="16669"/>
                          <a:pt x="907256" y="16669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72" name="Freeform: Shape 69">
                    <a:extLst>
                      <a:ext uri="{FF2B5EF4-FFF2-40B4-BE49-F238E27FC236}">
                        <a16:creationId xmlns:a16="http://schemas.microsoft.com/office/drawing/2014/main" id="{7ABA5137-FBEC-D25A-11E5-04E60683E59A}"/>
                      </a:ext>
                    </a:extLst>
                  </p:cNvPr>
                  <p:cNvSpPr/>
                  <p:nvPr/>
                </p:nvSpPr>
                <p:spPr>
                  <a:xfrm>
                    <a:off x="3355181" y="3279280"/>
                    <a:ext cx="1435894" cy="76200"/>
                  </a:xfrm>
                  <a:custGeom>
                    <a:avLst/>
                    <a:gdLst>
                      <a:gd name="connsiteX0" fmla="*/ 0 w 1435894"/>
                      <a:gd name="connsiteY0" fmla="*/ 0 h 76200"/>
                      <a:gd name="connsiteX1" fmla="*/ 247650 w 1435894"/>
                      <a:gd name="connsiteY1" fmla="*/ 4763 h 76200"/>
                      <a:gd name="connsiteX2" fmla="*/ 276225 w 1435894"/>
                      <a:gd name="connsiteY2" fmla="*/ 9525 h 76200"/>
                      <a:gd name="connsiteX3" fmla="*/ 280988 w 1435894"/>
                      <a:gd name="connsiteY3" fmla="*/ 16669 h 76200"/>
                      <a:gd name="connsiteX4" fmla="*/ 300038 w 1435894"/>
                      <a:gd name="connsiteY4" fmla="*/ 21431 h 76200"/>
                      <a:gd name="connsiteX5" fmla="*/ 333375 w 1435894"/>
                      <a:gd name="connsiteY5" fmla="*/ 40481 h 76200"/>
                      <a:gd name="connsiteX6" fmla="*/ 352425 w 1435894"/>
                      <a:gd name="connsiteY6" fmla="*/ 50006 h 76200"/>
                      <a:gd name="connsiteX7" fmla="*/ 376238 w 1435894"/>
                      <a:gd name="connsiteY7" fmla="*/ 54769 h 76200"/>
                      <a:gd name="connsiteX8" fmla="*/ 388144 w 1435894"/>
                      <a:gd name="connsiteY8" fmla="*/ 59531 h 76200"/>
                      <a:gd name="connsiteX9" fmla="*/ 502444 w 1435894"/>
                      <a:gd name="connsiteY9" fmla="*/ 54769 h 76200"/>
                      <a:gd name="connsiteX10" fmla="*/ 545307 w 1435894"/>
                      <a:gd name="connsiteY10" fmla="*/ 38100 h 76200"/>
                      <a:gd name="connsiteX11" fmla="*/ 576263 w 1435894"/>
                      <a:gd name="connsiteY11" fmla="*/ 26194 h 76200"/>
                      <a:gd name="connsiteX12" fmla="*/ 583407 w 1435894"/>
                      <a:gd name="connsiteY12" fmla="*/ 33338 h 76200"/>
                      <a:gd name="connsiteX13" fmla="*/ 597694 w 1435894"/>
                      <a:gd name="connsiteY13" fmla="*/ 52388 h 76200"/>
                      <a:gd name="connsiteX14" fmla="*/ 616744 w 1435894"/>
                      <a:gd name="connsiteY14" fmla="*/ 66675 h 76200"/>
                      <a:gd name="connsiteX15" fmla="*/ 635794 w 1435894"/>
                      <a:gd name="connsiteY15" fmla="*/ 76200 h 76200"/>
                      <a:gd name="connsiteX16" fmla="*/ 752475 w 1435894"/>
                      <a:gd name="connsiteY16" fmla="*/ 66675 h 76200"/>
                      <a:gd name="connsiteX17" fmla="*/ 792957 w 1435894"/>
                      <a:gd name="connsiteY17" fmla="*/ 61913 h 76200"/>
                      <a:gd name="connsiteX18" fmla="*/ 869157 w 1435894"/>
                      <a:gd name="connsiteY18" fmla="*/ 57150 h 76200"/>
                      <a:gd name="connsiteX19" fmla="*/ 1107282 w 1435894"/>
                      <a:gd name="connsiteY19" fmla="*/ 61913 h 76200"/>
                      <a:gd name="connsiteX20" fmla="*/ 1138238 w 1435894"/>
                      <a:gd name="connsiteY20" fmla="*/ 66675 h 76200"/>
                      <a:gd name="connsiteX21" fmla="*/ 1150144 w 1435894"/>
                      <a:gd name="connsiteY21" fmla="*/ 71438 h 76200"/>
                      <a:gd name="connsiteX22" fmla="*/ 1197769 w 1435894"/>
                      <a:gd name="connsiteY22" fmla="*/ 69056 h 76200"/>
                      <a:gd name="connsiteX23" fmla="*/ 1212057 w 1435894"/>
                      <a:gd name="connsiteY23" fmla="*/ 61913 h 76200"/>
                      <a:gd name="connsiteX24" fmla="*/ 1219200 w 1435894"/>
                      <a:gd name="connsiteY24" fmla="*/ 59531 h 76200"/>
                      <a:gd name="connsiteX25" fmla="*/ 1228725 w 1435894"/>
                      <a:gd name="connsiteY25" fmla="*/ 52388 h 76200"/>
                      <a:gd name="connsiteX26" fmla="*/ 1243013 w 1435894"/>
                      <a:gd name="connsiteY26" fmla="*/ 47625 h 76200"/>
                      <a:gd name="connsiteX27" fmla="*/ 1283494 w 1435894"/>
                      <a:gd name="connsiteY27" fmla="*/ 42863 h 76200"/>
                      <a:gd name="connsiteX28" fmla="*/ 1362075 w 1435894"/>
                      <a:gd name="connsiteY28" fmla="*/ 35719 h 76200"/>
                      <a:gd name="connsiteX29" fmla="*/ 1390650 w 1435894"/>
                      <a:gd name="connsiteY29" fmla="*/ 30956 h 76200"/>
                      <a:gd name="connsiteX30" fmla="*/ 1428750 w 1435894"/>
                      <a:gd name="connsiteY30" fmla="*/ 23813 h 76200"/>
                      <a:gd name="connsiteX31" fmla="*/ 1435894 w 1435894"/>
                      <a:gd name="connsiteY31" fmla="*/ 21431 h 76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1435894" h="76200">
                        <a:moveTo>
                          <a:pt x="0" y="0"/>
                        </a:moveTo>
                        <a:lnTo>
                          <a:pt x="247650" y="4763"/>
                        </a:lnTo>
                        <a:cubicBezTo>
                          <a:pt x="260137" y="5097"/>
                          <a:pt x="265509" y="6846"/>
                          <a:pt x="276225" y="9525"/>
                        </a:cubicBezTo>
                        <a:cubicBezTo>
                          <a:pt x="277813" y="11906"/>
                          <a:pt x="278753" y="14881"/>
                          <a:pt x="280988" y="16669"/>
                        </a:cubicBezTo>
                        <a:cubicBezTo>
                          <a:pt x="283428" y="18621"/>
                          <a:pt x="299446" y="21313"/>
                          <a:pt x="300038" y="21431"/>
                        </a:cubicBezTo>
                        <a:cubicBezTo>
                          <a:pt x="320234" y="34896"/>
                          <a:pt x="309203" y="28395"/>
                          <a:pt x="333375" y="40481"/>
                        </a:cubicBezTo>
                        <a:cubicBezTo>
                          <a:pt x="333380" y="40483"/>
                          <a:pt x="352420" y="50005"/>
                          <a:pt x="352425" y="50006"/>
                        </a:cubicBezTo>
                        <a:cubicBezTo>
                          <a:pt x="366634" y="53559"/>
                          <a:pt x="358722" y="51850"/>
                          <a:pt x="376238" y="54769"/>
                        </a:cubicBezTo>
                        <a:cubicBezTo>
                          <a:pt x="380207" y="56356"/>
                          <a:pt x="383871" y="59436"/>
                          <a:pt x="388144" y="59531"/>
                        </a:cubicBezTo>
                        <a:cubicBezTo>
                          <a:pt x="457187" y="61065"/>
                          <a:pt x="458449" y="60268"/>
                          <a:pt x="502444" y="54769"/>
                        </a:cubicBezTo>
                        <a:cubicBezTo>
                          <a:pt x="558381" y="21206"/>
                          <a:pt x="498658" y="52678"/>
                          <a:pt x="545307" y="38100"/>
                        </a:cubicBezTo>
                        <a:cubicBezTo>
                          <a:pt x="605758" y="19209"/>
                          <a:pt x="535857" y="34274"/>
                          <a:pt x="576263" y="26194"/>
                        </a:cubicBezTo>
                        <a:cubicBezTo>
                          <a:pt x="578644" y="28575"/>
                          <a:pt x="581274" y="30732"/>
                          <a:pt x="583407" y="33338"/>
                        </a:cubicBezTo>
                        <a:cubicBezTo>
                          <a:pt x="588433" y="39481"/>
                          <a:pt x="592081" y="46775"/>
                          <a:pt x="597694" y="52388"/>
                        </a:cubicBezTo>
                        <a:cubicBezTo>
                          <a:pt x="615440" y="70134"/>
                          <a:pt x="598688" y="55390"/>
                          <a:pt x="616744" y="66675"/>
                        </a:cubicBezTo>
                        <a:cubicBezTo>
                          <a:pt x="632936" y="76795"/>
                          <a:pt x="619080" y="72022"/>
                          <a:pt x="635794" y="76200"/>
                        </a:cubicBezTo>
                        <a:lnTo>
                          <a:pt x="752475" y="66675"/>
                        </a:lnTo>
                        <a:cubicBezTo>
                          <a:pt x="766006" y="65445"/>
                          <a:pt x="779415" y="63018"/>
                          <a:pt x="792957" y="61913"/>
                        </a:cubicBezTo>
                        <a:cubicBezTo>
                          <a:pt x="818322" y="59842"/>
                          <a:pt x="843757" y="58738"/>
                          <a:pt x="869157" y="57150"/>
                        </a:cubicBezTo>
                        <a:lnTo>
                          <a:pt x="1107282" y="61913"/>
                        </a:lnTo>
                        <a:cubicBezTo>
                          <a:pt x="1115342" y="62135"/>
                          <a:pt x="1129309" y="63699"/>
                          <a:pt x="1138238" y="66675"/>
                        </a:cubicBezTo>
                        <a:cubicBezTo>
                          <a:pt x="1142293" y="68027"/>
                          <a:pt x="1146175" y="69850"/>
                          <a:pt x="1150144" y="71438"/>
                        </a:cubicBezTo>
                        <a:cubicBezTo>
                          <a:pt x="1166019" y="70644"/>
                          <a:pt x="1182059" y="71473"/>
                          <a:pt x="1197769" y="69056"/>
                        </a:cubicBezTo>
                        <a:cubicBezTo>
                          <a:pt x="1203032" y="68246"/>
                          <a:pt x="1207191" y="64076"/>
                          <a:pt x="1212057" y="61913"/>
                        </a:cubicBezTo>
                        <a:cubicBezTo>
                          <a:pt x="1214351" y="60894"/>
                          <a:pt x="1216819" y="60325"/>
                          <a:pt x="1219200" y="59531"/>
                        </a:cubicBezTo>
                        <a:cubicBezTo>
                          <a:pt x="1222375" y="57150"/>
                          <a:pt x="1225175" y="54163"/>
                          <a:pt x="1228725" y="52388"/>
                        </a:cubicBezTo>
                        <a:cubicBezTo>
                          <a:pt x="1233215" y="50143"/>
                          <a:pt x="1238250" y="49213"/>
                          <a:pt x="1243013" y="47625"/>
                        </a:cubicBezTo>
                        <a:cubicBezTo>
                          <a:pt x="1260723" y="41722"/>
                          <a:pt x="1247667" y="45422"/>
                          <a:pt x="1283494" y="42863"/>
                        </a:cubicBezTo>
                        <a:cubicBezTo>
                          <a:pt x="1357917" y="31412"/>
                          <a:pt x="1261763" y="45124"/>
                          <a:pt x="1362075" y="35719"/>
                        </a:cubicBezTo>
                        <a:cubicBezTo>
                          <a:pt x="1371689" y="34818"/>
                          <a:pt x="1381149" y="32683"/>
                          <a:pt x="1390650" y="30956"/>
                        </a:cubicBezTo>
                        <a:cubicBezTo>
                          <a:pt x="1453387" y="19549"/>
                          <a:pt x="1386086" y="30923"/>
                          <a:pt x="1428750" y="23813"/>
                        </a:cubicBezTo>
                        <a:lnTo>
                          <a:pt x="1435894" y="21431"/>
                        </a:ln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73" name="Freeform: Shape 70">
                    <a:extLst>
                      <a:ext uri="{FF2B5EF4-FFF2-40B4-BE49-F238E27FC236}">
                        <a16:creationId xmlns:a16="http://schemas.microsoft.com/office/drawing/2014/main" id="{C4412611-C1E8-3B41-04B4-11E3A479B1A4}"/>
                      </a:ext>
                    </a:extLst>
                  </p:cNvPr>
                  <p:cNvSpPr/>
                  <p:nvPr/>
                </p:nvSpPr>
                <p:spPr>
                  <a:xfrm>
                    <a:off x="3350419" y="3509238"/>
                    <a:ext cx="1393031" cy="73819"/>
                  </a:xfrm>
                  <a:custGeom>
                    <a:avLst/>
                    <a:gdLst>
                      <a:gd name="connsiteX0" fmla="*/ 0 w 1393031"/>
                      <a:gd name="connsiteY0" fmla="*/ 30956 h 73819"/>
                      <a:gd name="connsiteX1" fmla="*/ 11906 w 1393031"/>
                      <a:gd name="connsiteY1" fmla="*/ 19050 h 73819"/>
                      <a:gd name="connsiteX2" fmla="*/ 26194 w 1393031"/>
                      <a:gd name="connsiteY2" fmla="*/ 14287 h 73819"/>
                      <a:gd name="connsiteX3" fmla="*/ 42862 w 1393031"/>
                      <a:gd name="connsiteY3" fmla="*/ 4762 h 73819"/>
                      <a:gd name="connsiteX4" fmla="*/ 57150 w 1393031"/>
                      <a:gd name="connsiteY4" fmla="*/ 0 h 73819"/>
                      <a:gd name="connsiteX5" fmla="*/ 92869 w 1393031"/>
                      <a:gd name="connsiteY5" fmla="*/ 4762 h 73819"/>
                      <a:gd name="connsiteX6" fmla="*/ 100012 w 1393031"/>
                      <a:gd name="connsiteY6" fmla="*/ 7144 h 73819"/>
                      <a:gd name="connsiteX7" fmla="*/ 107156 w 1393031"/>
                      <a:gd name="connsiteY7" fmla="*/ 11906 h 73819"/>
                      <a:gd name="connsiteX8" fmla="*/ 111919 w 1393031"/>
                      <a:gd name="connsiteY8" fmla="*/ 21431 h 73819"/>
                      <a:gd name="connsiteX9" fmla="*/ 133350 w 1393031"/>
                      <a:gd name="connsiteY9" fmla="*/ 38100 h 73819"/>
                      <a:gd name="connsiteX10" fmla="*/ 147637 w 1393031"/>
                      <a:gd name="connsiteY10" fmla="*/ 52387 h 73819"/>
                      <a:gd name="connsiteX11" fmla="*/ 150019 w 1393031"/>
                      <a:gd name="connsiteY11" fmla="*/ 59531 h 73819"/>
                      <a:gd name="connsiteX12" fmla="*/ 169069 w 1393031"/>
                      <a:gd name="connsiteY12" fmla="*/ 66675 h 73819"/>
                      <a:gd name="connsiteX13" fmla="*/ 200025 w 1393031"/>
                      <a:gd name="connsiteY13" fmla="*/ 50006 h 73819"/>
                      <a:gd name="connsiteX14" fmla="*/ 209550 w 1393031"/>
                      <a:gd name="connsiteY14" fmla="*/ 45244 h 73819"/>
                      <a:gd name="connsiteX15" fmla="*/ 228600 w 1393031"/>
                      <a:gd name="connsiteY15" fmla="*/ 35719 h 73819"/>
                      <a:gd name="connsiteX16" fmla="*/ 252412 w 1393031"/>
                      <a:gd name="connsiteY16" fmla="*/ 21431 h 73819"/>
                      <a:gd name="connsiteX17" fmla="*/ 259556 w 1393031"/>
                      <a:gd name="connsiteY17" fmla="*/ 16669 h 73819"/>
                      <a:gd name="connsiteX18" fmla="*/ 271462 w 1393031"/>
                      <a:gd name="connsiteY18" fmla="*/ 14287 h 73819"/>
                      <a:gd name="connsiteX19" fmla="*/ 295275 w 1393031"/>
                      <a:gd name="connsiteY19" fmla="*/ 16669 h 73819"/>
                      <a:gd name="connsiteX20" fmla="*/ 304800 w 1393031"/>
                      <a:gd name="connsiteY20" fmla="*/ 26194 h 73819"/>
                      <a:gd name="connsiteX21" fmla="*/ 314325 w 1393031"/>
                      <a:gd name="connsiteY21" fmla="*/ 30956 h 73819"/>
                      <a:gd name="connsiteX22" fmla="*/ 335756 w 1393031"/>
                      <a:gd name="connsiteY22" fmla="*/ 42862 h 73819"/>
                      <a:gd name="connsiteX23" fmla="*/ 347662 w 1393031"/>
                      <a:gd name="connsiteY23" fmla="*/ 45244 h 73819"/>
                      <a:gd name="connsiteX24" fmla="*/ 364331 w 1393031"/>
                      <a:gd name="connsiteY24" fmla="*/ 42862 h 73819"/>
                      <a:gd name="connsiteX25" fmla="*/ 378619 w 1393031"/>
                      <a:gd name="connsiteY25" fmla="*/ 33337 h 73819"/>
                      <a:gd name="connsiteX26" fmla="*/ 385762 w 1393031"/>
                      <a:gd name="connsiteY26" fmla="*/ 30956 h 73819"/>
                      <a:gd name="connsiteX27" fmla="*/ 438150 w 1393031"/>
                      <a:gd name="connsiteY27" fmla="*/ 33337 h 73819"/>
                      <a:gd name="connsiteX28" fmla="*/ 457200 w 1393031"/>
                      <a:gd name="connsiteY28" fmla="*/ 23812 h 73819"/>
                      <a:gd name="connsiteX29" fmla="*/ 464344 w 1393031"/>
                      <a:gd name="connsiteY29" fmla="*/ 21431 h 73819"/>
                      <a:gd name="connsiteX30" fmla="*/ 473869 w 1393031"/>
                      <a:gd name="connsiteY30" fmla="*/ 16669 h 73819"/>
                      <a:gd name="connsiteX31" fmla="*/ 488156 w 1393031"/>
                      <a:gd name="connsiteY31" fmla="*/ 28575 h 73819"/>
                      <a:gd name="connsiteX32" fmla="*/ 497681 w 1393031"/>
                      <a:gd name="connsiteY32" fmla="*/ 35719 h 73819"/>
                      <a:gd name="connsiteX33" fmla="*/ 507206 w 1393031"/>
                      <a:gd name="connsiteY33" fmla="*/ 38100 h 73819"/>
                      <a:gd name="connsiteX34" fmla="*/ 514350 w 1393031"/>
                      <a:gd name="connsiteY34" fmla="*/ 45244 h 73819"/>
                      <a:gd name="connsiteX35" fmla="*/ 523875 w 1393031"/>
                      <a:gd name="connsiteY35" fmla="*/ 50006 h 73819"/>
                      <a:gd name="connsiteX36" fmla="*/ 547687 w 1393031"/>
                      <a:gd name="connsiteY36" fmla="*/ 59531 h 73819"/>
                      <a:gd name="connsiteX37" fmla="*/ 719137 w 1393031"/>
                      <a:gd name="connsiteY37" fmla="*/ 54769 h 73819"/>
                      <a:gd name="connsiteX38" fmla="*/ 735806 w 1393031"/>
                      <a:gd name="connsiteY38" fmla="*/ 52387 h 73819"/>
                      <a:gd name="connsiteX39" fmla="*/ 742950 w 1393031"/>
                      <a:gd name="connsiteY39" fmla="*/ 47625 h 73819"/>
                      <a:gd name="connsiteX40" fmla="*/ 750094 w 1393031"/>
                      <a:gd name="connsiteY40" fmla="*/ 45244 h 73819"/>
                      <a:gd name="connsiteX41" fmla="*/ 781050 w 1393031"/>
                      <a:gd name="connsiteY41" fmla="*/ 54769 h 73819"/>
                      <a:gd name="connsiteX42" fmla="*/ 804862 w 1393031"/>
                      <a:gd name="connsiteY42" fmla="*/ 59531 h 73819"/>
                      <a:gd name="connsiteX43" fmla="*/ 888206 w 1393031"/>
                      <a:gd name="connsiteY43" fmla="*/ 57150 h 73819"/>
                      <a:gd name="connsiteX44" fmla="*/ 909637 w 1393031"/>
                      <a:gd name="connsiteY44" fmla="*/ 50006 h 73819"/>
                      <a:gd name="connsiteX45" fmla="*/ 923925 w 1393031"/>
                      <a:gd name="connsiteY45" fmla="*/ 47625 h 73819"/>
                      <a:gd name="connsiteX46" fmla="*/ 940594 w 1393031"/>
                      <a:gd name="connsiteY46" fmla="*/ 40481 h 73819"/>
                      <a:gd name="connsiteX47" fmla="*/ 959644 w 1393031"/>
                      <a:gd name="connsiteY47" fmla="*/ 35719 h 73819"/>
                      <a:gd name="connsiteX48" fmla="*/ 969169 w 1393031"/>
                      <a:gd name="connsiteY48" fmla="*/ 30956 h 73819"/>
                      <a:gd name="connsiteX49" fmla="*/ 995362 w 1393031"/>
                      <a:gd name="connsiteY49" fmla="*/ 26194 h 73819"/>
                      <a:gd name="connsiteX50" fmla="*/ 1035844 w 1393031"/>
                      <a:gd name="connsiteY50" fmla="*/ 19050 h 73819"/>
                      <a:gd name="connsiteX51" fmla="*/ 1047750 w 1393031"/>
                      <a:gd name="connsiteY51" fmla="*/ 14287 h 73819"/>
                      <a:gd name="connsiteX52" fmla="*/ 1140619 w 1393031"/>
                      <a:gd name="connsiteY52" fmla="*/ 14287 h 73819"/>
                      <a:gd name="connsiteX53" fmla="*/ 1154906 w 1393031"/>
                      <a:gd name="connsiteY53" fmla="*/ 23812 h 73819"/>
                      <a:gd name="connsiteX54" fmla="*/ 1171575 w 1393031"/>
                      <a:gd name="connsiteY54" fmla="*/ 35719 h 73819"/>
                      <a:gd name="connsiteX55" fmla="*/ 1178719 w 1393031"/>
                      <a:gd name="connsiteY55" fmla="*/ 38100 h 73819"/>
                      <a:gd name="connsiteX56" fmla="*/ 1183481 w 1393031"/>
                      <a:gd name="connsiteY56" fmla="*/ 45244 h 73819"/>
                      <a:gd name="connsiteX57" fmla="*/ 1190625 w 1393031"/>
                      <a:gd name="connsiteY57" fmla="*/ 47625 h 73819"/>
                      <a:gd name="connsiteX58" fmla="*/ 1197769 w 1393031"/>
                      <a:gd name="connsiteY58" fmla="*/ 52387 h 73819"/>
                      <a:gd name="connsiteX59" fmla="*/ 1207294 w 1393031"/>
                      <a:gd name="connsiteY59" fmla="*/ 59531 h 73819"/>
                      <a:gd name="connsiteX60" fmla="*/ 1214437 w 1393031"/>
                      <a:gd name="connsiteY60" fmla="*/ 66675 h 73819"/>
                      <a:gd name="connsiteX61" fmla="*/ 1221581 w 1393031"/>
                      <a:gd name="connsiteY61" fmla="*/ 69056 h 73819"/>
                      <a:gd name="connsiteX62" fmla="*/ 1231106 w 1393031"/>
                      <a:gd name="connsiteY62" fmla="*/ 73819 h 73819"/>
                      <a:gd name="connsiteX63" fmla="*/ 1288256 w 1393031"/>
                      <a:gd name="connsiteY63" fmla="*/ 71437 h 73819"/>
                      <a:gd name="connsiteX64" fmla="*/ 1295400 w 1393031"/>
                      <a:gd name="connsiteY64" fmla="*/ 64294 h 73819"/>
                      <a:gd name="connsiteX65" fmla="*/ 1307306 w 1393031"/>
                      <a:gd name="connsiteY65" fmla="*/ 59531 h 73819"/>
                      <a:gd name="connsiteX66" fmla="*/ 1321594 w 1393031"/>
                      <a:gd name="connsiteY66" fmla="*/ 47625 h 73819"/>
                      <a:gd name="connsiteX67" fmla="*/ 1333500 w 1393031"/>
                      <a:gd name="connsiteY67" fmla="*/ 42862 h 73819"/>
                      <a:gd name="connsiteX68" fmla="*/ 1350169 w 1393031"/>
                      <a:gd name="connsiteY68" fmla="*/ 30956 h 73819"/>
                      <a:gd name="connsiteX69" fmla="*/ 1371600 w 1393031"/>
                      <a:gd name="connsiteY69" fmla="*/ 21431 h 73819"/>
                      <a:gd name="connsiteX70" fmla="*/ 1378744 w 1393031"/>
                      <a:gd name="connsiteY70" fmla="*/ 19050 h 73819"/>
                      <a:gd name="connsiteX71" fmla="*/ 1393031 w 1393031"/>
                      <a:gd name="connsiteY71" fmla="*/ 23812 h 738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</a:cxnLst>
                    <a:rect l="l" t="t" r="r" b="b"/>
                    <a:pathLst>
                      <a:path w="1393031" h="73819">
                        <a:moveTo>
                          <a:pt x="0" y="30956"/>
                        </a:moveTo>
                        <a:cubicBezTo>
                          <a:pt x="3969" y="26987"/>
                          <a:pt x="7171" y="22063"/>
                          <a:pt x="11906" y="19050"/>
                        </a:cubicBezTo>
                        <a:cubicBezTo>
                          <a:pt x="16141" y="16355"/>
                          <a:pt x="26194" y="14287"/>
                          <a:pt x="26194" y="14287"/>
                        </a:cubicBezTo>
                        <a:cubicBezTo>
                          <a:pt x="36590" y="3891"/>
                          <a:pt x="29158" y="8873"/>
                          <a:pt x="42862" y="4762"/>
                        </a:cubicBezTo>
                        <a:cubicBezTo>
                          <a:pt x="47670" y="3319"/>
                          <a:pt x="57150" y="0"/>
                          <a:pt x="57150" y="0"/>
                        </a:cubicBezTo>
                        <a:cubicBezTo>
                          <a:pt x="77733" y="1871"/>
                          <a:pt x="78149" y="556"/>
                          <a:pt x="92869" y="4762"/>
                        </a:cubicBezTo>
                        <a:cubicBezTo>
                          <a:pt x="95282" y="5452"/>
                          <a:pt x="97767" y="6021"/>
                          <a:pt x="100012" y="7144"/>
                        </a:cubicBezTo>
                        <a:cubicBezTo>
                          <a:pt x="102572" y="8424"/>
                          <a:pt x="104775" y="10319"/>
                          <a:pt x="107156" y="11906"/>
                        </a:cubicBezTo>
                        <a:cubicBezTo>
                          <a:pt x="108744" y="15081"/>
                          <a:pt x="109409" y="18921"/>
                          <a:pt x="111919" y="21431"/>
                        </a:cubicBezTo>
                        <a:cubicBezTo>
                          <a:pt x="118318" y="27830"/>
                          <a:pt x="128330" y="30570"/>
                          <a:pt x="133350" y="38100"/>
                        </a:cubicBezTo>
                        <a:cubicBezTo>
                          <a:pt x="140313" y="48546"/>
                          <a:pt x="135822" y="43527"/>
                          <a:pt x="147637" y="52387"/>
                        </a:cubicBezTo>
                        <a:cubicBezTo>
                          <a:pt x="148431" y="54768"/>
                          <a:pt x="148451" y="57571"/>
                          <a:pt x="150019" y="59531"/>
                        </a:cubicBezTo>
                        <a:cubicBezTo>
                          <a:pt x="154692" y="65372"/>
                          <a:pt x="162613" y="65384"/>
                          <a:pt x="169069" y="66675"/>
                        </a:cubicBezTo>
                        <a:cubicBezTo>
                          <a:pt x="214361" y="44029"/>
                          <a:pt x="167622" y="68007"/>
                          <a:pt x="200025" y="50006"/>
                        </a:cubicBezTo>
                        <a:cubicBezTo>
                          <a:pt x="203128" y="48282"/>
                          <a:pt x="206540" y="47125"/>
                          <a:pt x="209550" y="45244"/>
                        </a:cubicBezTo>
                        <a:cubicBezTo>
                          <a:pt x="225742" y="35124"/>
                          <a:pt x="211886" y="39897"/>
                          <a:pt x="228600" y="35719"/>
                        </a:cubicBezTo>
                        <a:cubicBezTo>
                          <a:pt x="246180" y="22534"/>
                          <a:pt x="229484" y="34169"/>
                          <a:pt x="252412" y="21431"/>
                        </a:cubicBezTo>
                        <a:cubicBezTo>
                          <a:pt x="254914" y="20041"/>
                          <a:pt x="256876" y="17674"/>
                          <a:pt x="259556" y="16669"/>
                        </a:cubicBezTo>
                        <a:cubicBezTo>
                          <a:pt x="263346" y="15248"/>
                          <a:pt x="267493" y="15081"/>
                          <a:pt x="271462" y="14287"/>
                        </a:cubicBezTo>
                        <a:cubicBezTo>
                          <a:pt x="279400" y="15081"/>
                          <a:pt x="287763" y="13986"/>
                          <a:pt x="295275" y="16669"/>
                        </a:cubicBezTo>
                        <a:cubicBezTo>
                          <a:pt x="299504" y="18179"/>
                          <a:pt x="301208" y="23500"/>
                          <a:pt x="304800" y="26194"/>
                        </a:cubicBezTo>
                        <a:cubicBezTo>
                          <a:pt x="307640" y="28324"/>
                          <a:pt x="311281" y="29130"/>
                          <a:pt x="314325" y="30956"/>
                        </a:cubicBezTo>
                        <a:cubicBezTo>
                          <a:pt x="327000" y="38561"/>
                          <a:pt x="324805" y="40124"/>
                          <a:pt x="335756" y="42862"/>
                        </a:cubicBezTo>
                        <a:cubicBezTo>
                          <a:pt x="339682" y="43844"/>
                          <a:pt x="343693" y="44450"/>
                          <a:pt x="347662" y="45244"/>
                        </a:cubicBezTo>
                        <a:cubicBezTo>
                          <a:pt x="353218" y="44450"/>
                          <a:pt x="359092" y="44877"/>
                          <a:pt x="364331" y="42862"/>
                        </a:cubicBezTo>
                        <a:cubicBezTo>
                          <a:pt x="369673" y="40807"/>
                          <a:pt x="373615" y="36117"/>
                          <a:pt x="378619" y="33337"/>
                        </a:cubicBezTo>
                        <a:cubicBezTo>
                          <a:pt x="380813" y="32118"/>
                          <a:pt x="383381" y="31750"/>
                          <a:pt x="385762" y="30956"/>
                        </a:cubicBezTo>
                        <a:cubicBezTo>
                          <a:pt x="418947" y="37594"/>
                          <a:pt x="401508" y="36391"/>
                          <a:pt x="438150" y="33337"/>
                        </a:cubicBezTo>
                        <a:cubicBezTo>
                          <a:pt x="461948" y="28578"/>
                          <a:pt x="440047" y="35247"/>
                          <a:pt x="457200" y="23812"/>
                        </a:cubicBezTo>
                        <a:cubicBezTo>
                          <a:pt x="459289" y="22420"/>
                          <a:pt x="462037" y="22420"/>
                          <a:pt x="464344" y="21431"/>
                        </a:cubicBezTo>
                        <a:cubicBezTo>
                          <a:pt x="467607" y="20033"/>
                          <a:pt x="470694" y="18256"/>
                          <a:pt x="473869" y="16669"/>
                        </a:cubicBezTo>
                        <a:cubicBezTo>
                          <a:pt x="484986" y="27786"/>
                          <a:pt x="476553" y="20287"/>
                          <a:pt x="488156" y="28575"/>
                        </a:cubicBezTo>
                        <a:cubicBezTo>
                          <a:pt x="491385" y="30882"/>
                          <a:pt x="494131" y="33944"/>
                          <a:pt x="497681" y="35719"/>
                        </a:cubicBezTo>
                        <a:cubicBezTo>
                          <a:pt x="500608" y="37183"/>
                          <a:pt x="504031" y="37306"/>
                          <a:pt x="507206" y="38100"/>
                        </a:cubicBezTo>
                        <a:cubicBezTo>
                          <a:pt x="509587" y="40481"/>
                          <a:pt x="511610" y="43287"/>
                          <a:pt x="514350" y="45244"/>
                        </a:cubicBezTo>
                        <a:cubicBezTo>
                          <a:pt x="517239" y="47307"/>
                          <a:pt x="520612" y="48608"/>
                          <a:pt x="523875" y="50006"/>
                        </a:cubicBezTo>
                        <a:cubicBezTo>
                          <a:pt x="531733" y="53373"/>
                          <a:pt x="539750" y="56356"/>
                          <a:pt x="547687" y="59531"/>
                        </a:cubicBezTo>
                        <a:lnTo>
                          <a:pt x="719137" y="54769"/>
                        </a:lnTo>
                        <a:cubicBezTo>
                          <a:pt x="724746" y="54556"/>
                          <a:pt x="730430" y="54000"/>
                          <a:pt x="735806" y="52387"/>
                        </a:cubicBezTo>
                        <a:cubicBezTo>
                          <a:pt x="738547" y="51565"/>
                          <a:pt x="740390" y="48905"/>
                          <a:pt x="742950" y="47625"/>
                        </a:cubicBezTo>
                        <a:cubicBezTo>
                          <a:pt x="745195" y="46503"/>
                          <a:pt x="747713" y="46038"/>
                          <a:pt x="750094" y="45244"/>
                        </a:cubicBezTo>
                        <a:cubicBezTo>
                          <a:pt x="775902" y="49545"/>
                          <a:pt x="752984" y="44563"/>
                          <a:pt x="781050" y="54769"/>
                        </a:cubicBezTo>
                        <a:cubicBezTo>
                          <a:pt x="787060" y="56954"/>
                          <a:pt x="799442" y="58628"/>
                          <a:pt x="804862" y="59531"/>
                        </a:cubicBezTo>
                        <a:cubicBezTo>
                          <a:pt x="832643" y="58737"/>
                          <a:pt x="860527" y="59666"/>
                          <a:pt x="888206" y="57150"/>
                        </a:cubicBezTo>
                        <a:cubicBezTo>
                          <a:pt x="895705" y="56468"/>
                          <a:pt x="902361" y="51946"/>
                          <a:pt x="909637" y="50006"/>
                        </a:cubicBezTo>
                        <a:cubicBezTo>
                          <a:pt x="914302" y="48762"/>
                          <a:pt x="919162" y="48419"/>
                          <a:pt x="923925" y="47625"/>
                        </a:cubicBezTo>
                        <a:cubicBezTo>
                          <a:pt x="929481" y="45244"/>
                          <a:pt x="934859" y="42393"/>
                          <a:pt x="940594" y="40481"/>
                        </a:cubicBezTo>
                        <a:cubicBezTo>
                          <a:pt x="946804" y="38411"/>
                          <a:pt x="959644" y="35719"/>
                          <a:pt x="959644" y="35719"/>
                        </a:cubicBezTo>
                        <a:cubicBezTo>
                          <a:pt x="962819" y="34131"/>
                          <a:pt x="965801" y="32079"/>
                          <a:pt x="969169" y="30956"/>
                        </a:cubicBezTo>
                        <a:cubicBezTo>
                          <a:pt x="972999" y="29679"/>
                          <a:pt x="992365" y="26793"/>
                          <a:pt x="995362" y="26194"/>
                        </a:cubicBezTo>
                        <a:cubicBezTo>
                          <a:pt x="1031244" y="19017"/>
                          <a:pt x="1002359" y="23235"/>
                          <a:pt x="1035844" y="19050"/>
                        </a:cubicBezTo>
                        <a:cubicBezTo>
                          <a:pt x="1039813" y="17462"/>
                          <a:pt x="1043515" y="14865"/>
                          <a:pt x="1047750" y="14287"/>
                        </a:cubicBezTo>
                        <a:cubicBezTo>
                          <a:pt x="1080972" y="9757"/>
                          <a:pt x="1106684" y="12745"/>
                          <a:pt x="1140619" y="14287"/>
                        </a:cubicBezTo>
                        <a:cubicBezTo>
                          <a:pt x="1145381" y="17462"/>
                          <a:pt x="1150327" y="20378"/>
                          <a:pt x="1154906" y="23812"/>
                        </a:cubicBezTo>
                        <a:cubicBezTo>
                          <a:pt x="1157062" y="25429"/>
                          <a:pt x="1168094" y="33979"/>
                          <a:pt x="1171575" y="35719"/>
                        </a:cubicBezTo>
                        <a:cubicBezTo>
                          <a:pt x="1173820" y="36842"/>
                          <a:pt x="1176338" y="37306"/>
                          <a:pt x="1178719" y="38100"/>
                        </a:cubicBezTo>
                        <a:cubicBezTo>
                          <a:pt x="1180306" y="40481"/>
                          <a:pt x="1181246" y="43456"/>
                          <a:pt x="1183481" y="45244"/>
                        </a:cubicBezTo>
                        <a:cubicBezTo>
                          <a:pt x="1185441" y="46812"/>
                          <a:pt x="1188380" y="46503"/>
                          <a:pt x="1190625" y="47625"/>
                        </a:cubicBezTo>
                        <a:cubicBezTo>
                          <a:pt x="1193185" y="48905"/>
                          <a:pt x="1195440" y="50724"/>
                          <a:pt x="1197769" y="52387"/>
                        </a:cubicBezTo>
                        <a:cubicBezTo>
                          <a:pt x="1200999" y="54694"/>
                          <a:pt x="1204281" y="56948"/>
                          <a:pt x="1207294" y="59531"/>
                        </a:cubicBezTo>
                        <a:cubicBezTo>
                          <a:pt x="1209851" y="61723"/>
                          <a:pt x="1211635" y="64807"/>
                          <a:pt x="1214437" y="66675"/>
                        </a:cubicBezTo>
                        <a:cubicBezTo>
                          <a:pt x="1216526" y="68067"/>
                          <a:pt x="1219274" y="68067"/>
                          <a:pt x="1221581" y="69056"/>
                        </a:cubicBezTo>
                        <a:cubicBezTo>
                          <a:pt x="1224844" y="70454"/>
                          <a:pt x="1227931" y="72231"/>
                          <a:pt x="1231106" y="73819"/>
                        </a:cubicBezTo>
                        <a:cubicBezTo>
                          <a:pt x="1250156" y="73025"/>
                          <a:pt x="1269395" y="74231"/>
                          <a:pt x="1288256" y="71437"/>
                        </a:cubicBezTo>
                        <a:cubicBezTo>
                          <a:pt x="1291587" y="70944"/>
                          <a:pt x="1292544" y="66079"/>
                          <a:pt x="1295400" y="64294"/>
                        </a:cubicBezTo>
                        <a:cubicBezTo>
                          <a:pt x="1299025" y="62029"/>
                          <a:pt x="1303337" y="61119"/>
                          <a:pt x="1307306" y="59531"/>
                        </a:cubicBezTo>
                        <a:cubicBezTo>
                          <a:pt x="1312069" y="55562"/>
                          <a:pt x="1316364" y="50953"/>
                          <a:pt x="1321594" y="47625"/>
                        </a:cubicBezTo>
                        <a:cubicBezTo>
                          <a:pt x="1325200" y="45330"/>
                          <a:pt x="1330080" y="45427"/>
                          <a:pt x="1333500" y="42862"/>
                        </a:cubicBezTo>
                        <a:cubicBezTo>
                          <a:pt x="1353231" y="28063"/>
                          <a:pt x="1328034" y="36489"/>
                          <a:pt x="1350169" y="30956"/>
                        </a:cubicBezTo>
                        <a:cubicBezTo>
                          <a:pt x="1361488" y="23410"/>
                          <a:pt x="1354598" y="27098"/>
                          <a:pt x="1371600" y="21431"/>
                        </a:cubicBezTo>
                        <a:lnTo>
                          <a:pt x="1378744" y="19050"/>
                        </a:lnTo>
                        <a:cubicBezTo>
                          <a:pt x="1389991" y="21861"/>
                          <a:pt x="1385342" y="19967"/>
                          <a:pt x="1393031" y="23812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74" name="Freeform: Shape 71">
                    <a:extLst>
                      <a:ext uri="{FF2B5EF4-FFF2-40B4-BE49-F238E27FC236}">
                        <a16:creationId xmlns:a16="http://schemas.microsoft.com/office/drawing/2014/main" id="{2CD208CC-22D8-C0E5-8117-12798CE6803E}"/>
                      </a:ext>
                    </a:extLst>
                  </p:cNvPr>
                  <p:cNvSpPr/>
                  <p:nvPr/>
                </p:nvSpPr>
                <p:spPr>
                  <a:xfrm>
                    <a:off x="3385458" y="3951104"/>
                    <a:ext cx="645319" cy="55235"/>
                  </a:xfrm>
                  <a:custGeom>
                    <a:avLst/>
                    <a:gdLst>
                      <a:gd name="connsiteX0" fmla="*/ 0 w 645319"/>
                      <a:gd name="connsiteY0" fmla="*/ 14287 h 55235"/>
                      <a:gd name="connsiteX1" fmla="*/ 61913 w 645319"/>
                      <a:gd name="connsiteY1" fmla="*/ 11906 h 55235"/>
                      <a:gd name="connsiteX2" fmla="*/ 104775 w 645319"/>
                      <a:gd name="connsiteY2" fmla="*/ 4762 h 55235"/>
                      <a:gd name="connsiteX3" fmla="*/ 128588 w 645319"/>
                      <a:gd name="connsiteY3" fmla="*/ 2381 h 55235"/>
                      <a:gd name="connsiteX4" fmla="*/ 176213 w 645319"/>
                      <a:gd name="connsiteY4" fmla="*/ 4762 h 55235"/>
                      <a:gd name="connsiteX5" fmla="*/ 180975 w 645319"/>
                      <a:gd name="connsiteY5" fmla="*/ 11906 h 55235"/>
                      <a:gd name="connsiteX6" fmla="*/ 192882 w 645319"/>
                      <a:gd name="connsiteY6" fmla="*/ 30956 h 55235"/>
                      <a:gd name="connsiteX7" fmla="*/ 195263 w 645319"/>
                      <a:gd name="connsiteY7" fmla="*/ 38100 h 55235"/>
                      <a:gd name="connsiteX8" fmla="*/ 211932 w 645319"/>
                      <a:gd name="connsiteY8" fmla="*/ 45244 h 55235"/>
                      <a:gd name="connsiteX9" fmla="*/ 223838 w 645319"/>
                      <a:gd name="connsiteY9" fmla="*/ 52387 h 55235"/>
                      <a:gd name="connsiteX10" fmla="*/ 292894 w 645319"/>
                      <a:gd name="connsiteY10" fmla="*/ 47625 h 55235"/>
                      <a:gd name="connsiteX11" fmla="*/ 335757 w 645319"/>
                      <a:gd name="connsiteY11" fmla="*/ 38100 h 55235"/>
                      <a:gd name="connsiteX12" fmla="*/ 416719 w 645319"/>
                      <a:gd name="connsiteY12" fmla="*/ 30956 h 55235"/>
                      <a:gd name="connsiteX13" fmla="*/ 450057 w 645319"/>
                      <a:gd name="connsiteY13" fmla="*/ 26194 h 55235"/>
                      <a:gd name="connsiteX14" fmla="*/ 607219 w 645319"/>
                      <a:gd name="connsiteY14" fmla="*/ 16669 h 55235"/>
                      <a:gd name="connsiteX15" fmla="*/ 626269 w 645319"/>
                      <a:gd name="connsiteY15" fmla="*/ 9525 h 55235"/>
                      <a:gd name="connsiteX16" fmla="*/ 635794 w 645319"/>
                      <a:gd name="connsiteY16" fmla="*/ 7144 h 55235"/>
                      <a:gd name="connsiteX17" fmla="*/ 645319 w 645319"/>
                      <a:gd name="connsiteY17" fmla="*/ 0 h 552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645319" h="55235">
                        <a:moveTo>
                          <a:pt x="0" y="14287"/>
                        </a:moveTo>
                        <a:cubicBezTo>
                          <a:pt x="20638" y="13493"/>
                          <a:pt x="41296" y="13119"/>
                          <a:pt x="61913" y="11906"/>
                        </a:cubicBezTo>
                        <a:cubicBezTo>
                          <a:pt x="82391" y="10702"/>
                          <a:pt x="83042" y="8022"/>
                          <a:pt x="104775" y="4762"/>
                        </a:cubicBezTo>
                        <a:cubicBezTo>
                          <a:pt x="112664" y="3579"/>
                          <a:pt x="120650" y="3175"/>
                          <a:pt x="128588" y="2381"/>
                        </a:cubicBezTo>
                        <a:cubicBezTo>
                          <a:pt x="144463" y="3175"/>
                          <a:pt x="160575" y="1919"/>
                          <a:pt x="176213" y="4762"/>
                        </a:cubicBezTo>
                        <a:cubicBezTo>
                          <a:pt x="179029" y="5274"/>
                          <a:pt x="179813" y="9291"/>
                          <a:pt x="180975" y="11906"/>
                        </a:cubicBezTo>
                        <a:cubicBezTo>
                          <a:pt x="189327" y="30698"/>
                          <a:pt x="180031" y="22390"/>
                          <a:pt x="192882" y="30956"/>
                        </a:cubicBezTo>
                        <a:cubicBezTo>
                          <a:pt x="193676" y="33337"/>
                          <a:pt x="193695" y="36140"/>
                          <a:pt x="195263" y="38100"/>
                        </a:cubicBezTo>
                        <a:cubicBezTo>
                          <a:pt x="199373" y="43237"/>
                          <a:pt x="206214" y="43814"/>
                          <a:pt x="211932" y="45244"/>
                        </a:cubicBezTo>
                        <a:cubicBezTo>
                          <a:pt x="215901" y="47625"/>
                          <a:pt x="219609" y="50507"/>
                          <a:pt x="223838" y="52387"/>
                        </a:cubicBezTo>
                        <a:cubicBezTo>
                          <a:pt x="242773" y="60802"/>
                          <a:pt x="291055" y="47924"/>
                          <a:pt x="292894" y="47625"/>
                        </a:cubicBezTo>
                        <a:cubicBezTo>
                          <a:pt x="307340" y="45273"/>
                          <a:pt x="321331" y="40573"/>
                          <a:pt x="335757" y="38100"/>
                        </a:cubicBezTo>
                        <a:cubicBezTo>
                          <a:pt x="363923" y="33271"/>
                          <a:pt x="388282" y="32629"/>
                          <a:pt x="416719" y="30956"/>
                        </a:cubicBezTo>
                        <a:cubicBezTo>
                          <a:pt x="427832" y="29369"/>
                          <a:pt x="438851" y="26853"/>
                          <a:pt x="450057" y="26194"/>
                        </a:cubicBezTo>
                        <a:cubicBezTo>
                          <a:pt x="616220" y="16420"/>
                          <a:pt x="530049" y="29529"/>
                          <a:pt x="607219" y="16669"/>
                        </a:cubicBezTo>
                        <a:cubicBezTo>
                          <a:pt x="613569" y="14288"/>
                          <a:pt x="619835" y="11670"/>
                          <a:pt x="626269" y="9525"/>
                        </a:cubicBezTo>
                        <a:cubicBezTo>
                          <a:pt x="629374" y="8490"/>
                          <a:pt x="632786" y="8433"/>
                          <a:pt x="635794" y="7144"/>
                        </a:cubicBezTo>
                        <a:cubicBezTo>
                          <a:pt x="640506" y="5125"/>
                          <a:pt x="642234" y="3085"/>
                          <a:pt x="645319" y="0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75" name="Freeform: Shape 72">
                    <a:extLst>
                      <a:ext uri="{FF2B5EF4-FFF2-40B4-BE49-F238E27FC236}">
                        <a16:creationId xmlns:a16="http://schemas.microsoft.com/office/drawing/2014/main" id="{2CBE9705-0AAB-6471-F32D-E0CB907D638A}"/>
                      </a:ext>
                    </a:extLst>
                  </p:cNvPr>
                  <p:cNvSpPr/>
                  <p:nvPr/>
                </p:nvSpPr>
                <p:spPr>
                  <a:xfrm>
                    <a:off x="3376613" y="3708282"/>
                    <a:ext cx="1421606" cy="80963"/>
                  </a:xfrm>
                  <a:custGeom>
                    <a:avLst/>
                    <a:gdLst>
                      <a:gd name="connsiteX0" fmla="*/ 0 w 1421606"/>
                      <a:gd name="connsiteY0" fmla="*/ 45244 h 80963"/>
                      <a:gd name="connsiteX1" fmla="*/ 11906 w 1421606"/>
                      <a:gd name="connsiteY1" fmla="*/ 47625 h 80963"/>
                      <a:gd name="connsiteX2" fmla="*/ 21431 w 1421606"/>
                      <a:gd name="connsiteY2" fmla="*/ 52388 h 80963"/>
                      <a:gd name="connsiteX3" fmla="*/ 42862 w 1421606"/>
                      <a:gd name="connsiteY3" fmla="*/ 59532 h 80963"/>
                      <a:gd name="connsiteX4" fmla="*/ 83343 w 1421606"/>
                      <a:gd name="connsiteY4" fmla="*/ 57150 h 80963"/>
                      <a:gd name="connsiteX5" fmla="*/ 90487 w 1421606"/>
                      <a:gd name="connsiteY5" fmla="*/ 47625 h 80963"/>
                      <a:gd name="connsiteX6" fmla="*/ 104775 w 1421606"/>
                      <a:gd name="connsiteY6" fmla="*/ 38100 h 80963"/>
                      <a:gd name="connsiteX7" fmla="*/ 114300 w 1421606"/>
                      <a:gd name="connsiteY7" fmla="*/ 30957 h 80963"/>
                      <a:gd name="connsiteX8" fmla="*/ 123825 w 1421606"/>
                      <a:gd name="connsiteY8" fmla="*/ 21432 h 80963"/>
                      <a:gd name="connsiteX9" fmla="*/ 133350 w 1421606"/>
                      <a:gd name="connsiteY9" fmla="*/ 16669 h 80963"/>
                      <a:gd name="connsiteX10" fmla="*/ 157162 w 1421606"/>
                      <a:gd name="connsiteY10" fmla="*/ 0 h 80963"/>
                      <a:gd name="connsiteX11" fmla="*/ 178593 w 1421606"/>
                      <a:gd name="connsiteY11" fmla="*/ 2382 h 80963"/>
                      <a:gd name="connsiteX12" fmla="*/ 192881 w 1421606"/>
                      <a:gd name="connsiteY12" fmla="*/ 11907 h 80963"/>
                      <a:gd name="connsiteX13" fmla="*/ 223837 w 1421606"/>
                      <a:gd name="connsiteY13" fmla="*/ 30957 h 80963"/>
                      <a:gd name="connsiteX14" fmla="*/ 235743 w 1421606"/>
                      <a:gd name="connsiteY14" fmla="*/ 42863 h 80963"/>
                      <a:gd name="connsiteX15" fmla="*/ 254793 w 1421606"/>
                      <a:gd name="connsiteY15" fmla="*/ 47625 h 80963"/>
                      <a:gd name="connsiteX16" fmla="*/ 283368 w 1421606"/>
                      <a:gd name="connsiteY16" fmla="*/ 42863 h 80963"/>
                      <a:gd name="connsiteX17" fmla="*/ 302418 w 1421606"/>
                      <a:gd name="connsiteY17" fmla="*/ 30957 h 80963"/>
                      <a:gd name="connsiteX18" fmla="*/ 321468 w 1421606"/>
                      <a:gd name="connsiteY18" fmla="*/ 21432 h 80963"/>
                      <a:gd name="connsiteX19" fmla="*/ 335756 w 1421606"/>
                      <a:gd name="connsiteY19" fmla="*/ 16669 h 80963"/>
                      <a:gd name="connsiteX20" fmla="*/ 340518 w 1421606"/>
                      <a:gd name="connsiteY20" fmla="*/ 23813 h 80963"/>
                      <a:gd name="connsiteX21" fmla="*/ 359568 w 1421606"/>
                      <a:gd name="connsiteY21" fmla="*/ 40482 h 80963"/>
                      <a:gd name="connsiteX22" fmla="*/ 369093 w 1421606"/>
                      <a:gd name="connsiteY22" fmla="*/ 45244 h 80963"/>
                      <a:gd name="connsiteX23" fmla="*/ 381000 w 1421606"/>
                      <a:gd name="connsiteY23" fmla="*/ 52388 h 80963"/>
                      <a:gd name="connsiteX24" fmla="*/ 447675 w 1421606"/>
                      <a:gd name="connsiteY24" fmla="*/ 54769 h 80963"/>
                      <a:gd name="connsiteX25" fmla="*/ 457200 w 1421606"/>
                      <a:gd name="connsiteY25" fmla="*/ 59532 h 80963"/>
                      <a:gd name="connsiteX26" fmla="*/ 471487 w 1421606"/>
                      <a:gd name="connsiteY26" fmla="*/ 61913 h 80963"/>
                      <a:gd name="connsiteX27" fmla="*/ 481012 w 1421606"/>
                      <a:gd name="connsiteY27" fmla="*/ 69057 h 80963"/>
                      <a:gd name="connsiteX28" fmla="*/ 490537 w 1421606"/>
                      <a:gd name="connsiteY28" fmla="*/ 71438 h 80963"/>
                      <a:gd name="connsiteX29" fmla="*/ 500062 w 1421606"/>
                      <a:gd name="connsiteY29" fmla="*/ 76200 h 80963"/>
                      <a:gd name="connsiteX30" fmla="*/ 511968 w 1421606"/>
                      <a:gd name="connsiteY30" fmla="*/ 80963 h 80963"/>
                      <a:gd name="connsiteX31" fmla="*/ 688181 w 1421606"/>
                      <a:gd name="connsiteY31" fmla="*/ 80963 h 80963"/>
                      <a:gd name="connsiteX32" fmla="*/ 823912 w 1421606"/>
                      <a:gd name="connsiteY32" fmla="*/ 78582 h 80963"/>
                      <a:gd name="connsiteX33" fmla="*/ 845343 w 1421606"/>
                      <a:gd name="connsiteY33" fmla="*/ 69057 h 80963"/>
                      <a:gd name="connsiteX34" fmla="*/ 864393 w 1421606"/>
                      <a:gd name="connsiteY34" fmla="*/ 59532 h 80963"/>
                      <a:gd name="connsiteX35" fmla="*/ 878681 w 1421606"/>
                      <a:gd name="connsiteY35" fmla="*/ 47625 h 80963"/>
                      <a:gd name="connsiteX36" fmla="*/ 883443 w 1421606"/>
                      <a:gd name="connsiteY36" fmla="*/ 40482 h 80963"/>
                      <a:gd name="connsiteX37" fmla="*/ 926306 w 1421606"/>
                      <a:gd name="connsiteY37" fmla="*/ 33338 h 80963"/>
                      <a:gd name="connsiteX38" fmla="*/ 962025 w 1421606"/>
                      <a:gd name="connsiteY38" fmla="*/ 35719 h 80963"/>
                      <a:gd name="connsiteX39" fmla="*/ 969168 w 1421606"/>
                      <a:gd name="connsiteY39" fmla="*/ 40482 h 80963"/>
                      <a:gd name="connsiteX40" fmla="*/ 1140618 w 1421606"/>
                      <a:gd name="connsiteY40" fmla="*/ 42863 h 80963"/>
                      <a:gd name="connsiteX41" fmla="*/ 1154906 w 1421606"/>
                      <a:gd name="connsiteY41" fmla="*/ 45244 h 80963"/>
                      <a:gd name="connsiteX42" fmla="*/ 1173956 w 1421606"/>
                      <a:gd name="connsiteY42" fmla="*/ 50007 h 80963"/>
                      <a:gd name="connsiteX43" fmla="*/ 1212056 w 1421606"/>
                      <a:gd name="connsiteY43" fmla="*/ 54769 h 80963"/>
                      <a:gd name="connsiteX44" fmla="*/ 1226343 w 1421606"/>
                      <a:gd name="connsiteY44" fmla="*/ 57150 h 80963"/>
                      <a:gd name="connsiteX45" fmla="*/ 1276350 w 1421606"/>
                      <a:gd name="connsiteY45" fmla="*/ 64294 h 80963"/>
                      <a:gd name="connsiteX46" fmla="*/ 1373981 w 1421606"/>
                      <a:gd name="connsiteY46" fmla="*/ 59532 h 80963"/>
                      <a:gd name="connsiteX47" fmla="*/ 1400175 w 1421606"/>
                      <a:gd name="connsiteY47" fmla="*/ 54769 h 80963"/>
                      <a:gd name="connsiteX48" fmla="*/ 1414462 w 1421606"/>
                      <a:gd name="connsiteY48" fmla="*/ 50007 h 80963"/>
                      <a:gd name="connsiteX49" fmla="*/ 1421606 w 1421606"/>
                      <a:gd name="connsiteY49" fmla="*/ 47625 h 8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</a:cxnLst>
                    <a:rect l="l" t="t" r="r" b="b"/>
                    <a:pathLst>
                      <a:path w="1421606" h="80963">
                        <a:moveTo>
                          <a:pt x="0" y="45244"/>
                        </a:moveTo>
                        <a:cubicBezTo>
                          <a:pt x="3969" y="46038"/>
                          <a:pt x="8066" y="46345"/>
                          <a:pt x="11906" y="47625"/>
                        </a:cubicBezTo>
                        <a:cubicBezTo>
                          <a:pt x="15274" y="48748"/>
                          <a:pt x="18187" y="50946"/>
                          <a:pt x="21431" y="52388"/>
                        </a:cubicBezTo>
                        <a:cubicBezTo>
                          <a:pt x="32956" y="57510"/>
                          <a:pt x="31809" y="56768"/>
                          <a:pt x="42862" y="59532"/>
                        </a:cubicBezTo>
                        <a:cubicBezTo>
                          <a:pt x="56356" y="58738"/>
                          <a:pt x="70230" y="60429"/>
                          <a:pt x="83343" y="57150"/>
                        </a:cubicBezTo>
                        <a:cubicBezTo>
                          <a:pt x="87193" y="56187"/>
                          <a:pt x="87521" y="50262"/>
                          <a:pt x="90487" y="47625"/>
                        </a:cubicBezTo>
                        <a:cubicBezTo>
                          <a:pt x="94765" y="43822"/>
                          <a:pt x="100196" y="41534"/>
                          <a:pt x="104775" y="38100"/>
                        </a:cubicBezTo>
                        <a:cubicBezTo>
                          <a:pt x="107950" y="35719"/>
                          <a:pt x="111313" y="33570"/>
                          <a:pt x="114300" y="30957"/>
                        </a:cubicBezTo>
                        <a:cubicBezTo>
                          <a:pt x="117679" y="28000"/>
                          <a:pt x="120233" y="24126"/>
                          <a:pt x="123825" y="21432"/>
                        </a:cubicBezTo>
                        <a:cubicBezTo>
                          <a:pt x="126665" y="19302"/>
                          <a:pt x="130306" y="18495"/>
                          <a:pt x="133350" y="16669"/>
                        </a:cubicBezTo>
                        <a:cubicBezTo>
                          <a:pt x="143123" y="10805"/>
                          <a:pt x="148478" y="6513"/>
                          <a:pt x="157162" y="0"/>
                        </a:cubicBezTo>
                        <a:cubicBezTo>
                          <a:pt x="164306" y="794"/>
                          <a:pt x="171774" y="109"/>
                          <a:pt x="178593" y="2382"/>
                        </a:cubicBezTo>
                        <a:cubicBezTo>
                          <a:pt x="184023" y="4192"/>
                          <a:pt x="187856" y="9166"/>
                          <a:pt x="192881" y="11907"/>
                        </a:cubicBezTo>
                        <a:cubicBezTo>
                          <a:pt x="211672" y="22156"/>
                          <a:pt x="202269" y="9389"/>
                          <a:pt x="223837" y="30957"/>
                        </a:cubicBezTo>
                        <a:cubicBezTo>
                          <a:pt x="227806" y="34926"/>
                          <a:pt x="230801" y="40202"/>
                          <a:pt x="235743" y="42863"/>
                        </a:cubicBezTo>
                        <a:cubicBezTo>
                          <a:pt x="241506" y="45966"/>
                          <a:pt x="254793" y="47625"/>
                          <a:pt x="254793" y="47625"/>
                        </a:cubicBezTo>
                        <a:cubicBezTo>
                          <a:pt x="259192" y="47136"/>
                          <a:pt x="276224" y="46760"/>
                          <a:pt x="283368" y="42863"/>
                        </a:cubicBezTo>
                        <a:cubicBezTo>
                          <a:pt x="289942" y="39277"/>
                          <a:pt x="295891" y="34628"/>
                          <a:pt x="302418" y="30957"/>
                        </a:cubicBezTo>
                        <a:cubicBezTo>
                          <a:pt x="308606" y="27476"/>
                          <a:pt x="314733" y="23677"/>
                          <a:pt x="321468" y="21432"/>
                        </a:cubicBezTo>
                        <a:lnTo>
                          <a:pt x="335756" y="16669"/>
                        </a:lnTo>
                        <a:cubicBezTo>
                          <a:pt x="337343" y="19050"/>
                          <a:pt x="338686" y="21614"/>
                          <a:pt x="340518" y="23813"/>
                        </a:cubicBezTo>
                        <a:cubicBezTo>
                          <a:pt x="344820" y="28976"/>
                          <a:pt x="354745" y="37266"/>
                          <a:pt x="359568" y="40482"/>
                        </a:cubicBezTo>
                        <a:cubicBezTo>
                          <a:pt x="362522" y="42451"/>
                          <a:pt x="365990" y="43520"/>
                          <a:pt x="369093" y="45244"/>
                        </a:cubicBezTo>
                        <a:cubicBezTo>
                          <a:pt x="373139" y="47492"/>
                          <a:pt x="376405" y="51831"/>
                          <a:pt x="381000" y="52388"/>
                        </a:cubicBezTo>
                        <a:cubicBezTo>
                          <a:pt x="403078" y="55064"/>
                          <a:pt x="425450" y="53975"/>
                          <a:pt x="447675" y="54769"/>
                        </a:cubicBezTo>
                        <a:cubicBezTo>
                          <a:pt x="450850" y="56357"/>
                          <a:pt x="453800" y="58512"/>
                          <a:pt x="457200" y="59532"/>
                        </a:cubicBezTo>
                        <a:cubicBezTo>
                          <a:pt x="461824" y="60919"/>
                          <a:pt x="467004" y="60120"/>
                          <a:pt x="471487" y="61913"/>
                        </a:cubicBezTo>
                        <a:cubicBezTo>
                          <a:pt x="475172" y="63387"/>
                          <a:pt x="477462" y="67282"/>
                          <a:pt x="481012" y="69057"/>
                        </a:cubicBezTo>
                        <a:cubicBezTo>
                          <a:pt x="483939" y="70521"/>
                          <a:pt x="487473" y="70289"/>
                          <a:pt x="490537" y="71438"/>
                        </a:cubicBezTo>
                        <a:cubicBezTo>
                          <a:pt x="493861" y="72684"/>
                          <a:pt x="496818" y="74758"/>
                          <a:pt x="500062" y="76200"/>
                        </a:cubicBezTo>
                        <a:cubicBezTo>
                          <a:pt x="503968" y="77936"/>
                          <a:pt x="507999" y="79375"/>
                          <a:pt x="511968" y="80963"/>
                        </a:cubicBezTo>
                        <a:cubicBezTo>
                          <a:pt x="630910" y="75557"/>
                          <a:pt x="487096" y="80963"/>
                          <a:pt x="688181" y="80963"/>
                        </a:cubicBezTo>
                        <a:cubicBezTo>
                          <a:pt x="733432" y="80963"/>
                          <a:pt x="778668" y="79376"/>
                          <a:pt x="823912" y="78582"/>
                        </a:cubicBezTo>
                        <a:cubicBezTo>
                          <a:pt x="842089" y="74036"/>
                          <a:pt x="824745" y="79356"/>
                          <a:pt x="845343" y="69057"/>
                        </a:cubicBezTo>
                        <a:cubicBezTo>
                          <a:pt x="856282" y="63588"/>
                          <a:pt x="856120" y="66427"/>
                          <a:pt x="864393" y="59532"/>
                        </a:cubicBezTo>
                        <a:cubicBezTo>
                          <a:pt x="882730" y="44251"/>
                          <a:pt x="860943" y="59451"/>
                          <a:pt x="878681" y="47625"/>
                        </a:cubicBezTo>
                        <a:cubicBezTo>
                          <a:pt x="880268" y="45244"/>
                          <a:pt x="880802" y="41583"/>
                          <a:pt x="883443" y="40482"/>
                        </a:cubicBezTo>
                        <a:cubicBezTo>
                          <a:pt x="891183" y="37257"/>
                          <a:pt x="916891" y="34515"/>
                          <a:pt x="926306" y="33338"/>
                        </a:cubicBezTo>
                        <a:cubicBezTo>
                          <a:pt x="938212" y="34132"/>
                          <a:pt x="950255" y="33757"/>
                          <a:pt x="962025" y="35719"/>
                        </a:cubicBezTo>
                        <a:cubicBezTo>
                          <a:pt x="964848" y="36189"/>
                          <a:pt x="966308" y="40368"/>
                          <a:pt x="969168" y="40482"/>
                        </a:cubicBezTo>
                        <a:cubicBezTo>
                          <a:pt x="1026278" y="42766"/>
                          <a:pt x="1083468" y="42069"/>
                          <a:pt x="1140618" y="42863"/>
                        </a:cubicBezTo>
                        <a:cubicBezTo>
                          <a:pt x="1145381" y="43657"/>
                          <a:pt x="1150185" y="44232"/>
                          <a:pt x="1154906" y="45244"/>
                        </a:cubicBezTo>
                        <a:cubicBezTo>
                          <a:pt x="1161306" y="46615"/>
                          <a:pt x="1167500" y="48931"/>
                          <a:pt x="1173956" y="50007"/>
                        </a:cubicBezTo>
                        <a:cubicBezTo>
                          <a:pt x="1186581" y="52111"/>
                          <a:pt x="1199431" y="52665"/>
                          <a:pt x="1212056" y="54769"/>
                        </a:cubicBezTo>
                        <a:lnTo>
                          <a:pt x="1226343" y="57150"/>
                        </a:lnTo>
                        <a:lnTo>
                          <a:pt x="1276350" y="64294"/>
                        </a:lnTo>
                        <a:cubicBezTo>
                          <a:pt x="1323764" y="62812"/>
                          <a:pt x="1337467" y="64401"/>
                          <a:pt x="1373981" y="59532"/>
                        </a:cubicBezTo>
                        <a:cubicBezTo>
                          <a:pt x="1377522" y="59060"/>
                          <a:pt x="1395890" y="55938"/>
                          <a:pt x="1400175" y="54769"/>
                        </a:cubicBezTo>
                        <a:cubicBezTo>
                          <a:pt x="1405018" y="53448"/>
                          <a:pt x="1409700" y="51594"/>
                          <a:pt x="1414462" y="50007"/>
                        </a:cubicBezTo>
                        <a:lnTo>
                          <a:pt x="1421606" y="47625"/>
                        </a:ln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</p:grpSp>
            <p:sp>
              <p:nvSpPr>
                <p:cNvPr id="1146" name="Freeform: Shape 73">
                  <a:extLst>
                    <a:ext uri="{FF2B5EF4-FFF2-40B4-BE49-F238E27FC236}">
                      <a16:creationId xmlns:a16="http://schemas.microsoft.com/office/drawing/2014/main" id="{80FB711E-F06C-7A3F-AB2E-84AE7870A176}"/>
                    </a:ext>
                  </a:extLst>
                </p:cNvPr>
                <p:cNvSpPr/>
                <p:nvPr/>
              </p:nvSpPr>
              <p:spPr>
                <a:xfrm>
                  <a:off x="1918567" y="2340549"/>
                  <a:ext cx="1434233" cy="1894901"/>
                </a:xfrm>
                <a:custGeom>
                  <a:avLst/>
                  <a:gdLst>
                    <a:gd name="connsiteX0" fmla="*/ 22034 w 1434233"/>
                    <a:gd name="connsiteY0" fmla="*/ 0 h 1894901"/>
                    <a:gd name="connsiteX1" fmla="*/ 484743 w 1434233"/>
                    <a:gd name="connsiteY1" fmla="*/ 11016 h 1894901"/>
                    <a:gd name="connsiteX2" fmla="*/ 1013552 w 1434233"/>
                    <a:gd name="connsiteY2" fmla="*/ 33050 h 1894901"/>
                    <a:gd name="connsiteX3" fmla="*/ 1222873 w 1434233"/>
                    <a:gd name="connsiteY3" fmla="*/ 77118 h 1894901"/>
                    <a:gd name="connsiteX4" fmla="*/ 1299991 w 1434233"/>
                    <a:gd name="connsiteY4" fmla="*/ 88134 h 1894901"/>
                    <a:gd name="connsiteX5" fmla="*/ 1333041 w 1434233"/>
                    <a:gd name="connsiteY5" fmla="*/ 99151 h 1894901"/>
                    <a:gd name="connsiteX6" fmla="*/ 1344058 w 1434233"/>
                    <a:gd name="connsiteY6" fmla="*/ 132202 h 1894901"/>
                    <a:gd name="connsiteX7" fmla="*/ 1366092 w 1434233"/>
                    <a:gd name="connsiteY7" fmla="*/ 165253 h 1894901"/>
                    <a:gd name="connsiteX8" fmla="*/ 1377109 w 1434233"/>
                    <a:gd name="connsiteY8" fmla="*/ 198303 h 1894901"/>
                    <a:gd name="connsiteX9" fmla="*/ 1410159 w 1434233"/>
                    <a:gd name="connsiteY9" fmla="*/ 220337 h 1894901"/>
                    <a:gd name="connsiteX10" fmla="*/ 1421176 w 1434233"/>
                    <a:gd name="connsiteY10" fmla="*/ 892366 h 1894901"/>
                    <a:gd name="connsiteX11" fmla="*/ 1421176 w 1434233"/>
                    <a:gd name="connsiteY11" fmla="*/ 1520327 h 1894901"/>
                    <a:gd name="connsiteX12" fmla="*/ 1410159 w 1434233"/>
                    <a:gd name="connsiteY12" fmla="*/ 1586428 h 1894901"/>
                    <a:gd name="connsiteX13" fmla="*/ 1388126 w 1434233"/>
                    <a:gd name="connsiteY13" fmla="*/ 1784732 h 1894901"/>
                    <a:gd name="connsiteX14" fmla="*/ 1322024 w 1434233"/>
                    <a:gd name="connsiteY14" fmla="*/ 1806766 h 1894901"/>
                    <a:gd name="connsiteX15" fmla="*/ 1288974 w 1434233"/>
                    <a:gd name="connsiteY15" fmla="*/ 1817783 h 1894901"/>
                    <a:gd name="connsiteX16" fmla="*/ 1211856 w 1434233"/>
                    <a:gd name="connsiteY16" fmla="*/ 1839816 h 1894901"/>
                    <a:gd name="connsiteX17" fmla="*/ 1145755 w 1434233"/>
                    <a:gd name="connsiteY17" fmla="*/ 1850833 h 1894901"/>
                    <a:gd name="connsiteX18" fmla="*/ 1079653 w 1434233"/>
                    <a:gd name="connsiteY18" fmla="*/ 1872867 h 1894901"/>
                    <a:gd name="connsiteX19" fmla="*/ 1002535 w 1434233"/>
                    <a:gd name="connsiteY19" fmla="*/ 1894901 h 1894901"/>
                    <a:gd name="connsiteX20" fmla="*/ 242371 w 1434233"/>
                    <a:gd name="connsiteY20" fmla="*/ 1872867 h 1894901"/>
                    <a:gd name="connsiteX21" fmla="*/ 198304 w 1434233"/>
                    <a:gd name="connsiteY21" fmla="*/ 1861850 h 1894901"/>
                    <a:gd name="connsiteX22" fmla="*/ 143220 w 1434233"/>
                    <a:gd name="connsiteY22" fmla="*/ 1850833 h 1894901"/>
                    <a:gd name="connsiteX23" fmla="*/ 110169 w 1434233"/>
                    <a:gd name="connsiteY23" fmla="*/ 1839816 h 1894901"/>
                    <a:gd name="connsiteX24" fmla="*/ 66102 w 1434233"/>
                    <a:gd name="connsiteY24" fmla="*/ 1828800 h 1894901"/>
                    <a:gd name="connsiteX25" fmla="*/ 33051 w 1434233"/>
                    <a:gd name="connsiteY25" fmla="*/ 1795749 h 1894901"/>
                    <a:gd name="connsiteX26" fmla="*/ 11017 w 1434233"/>
                    <a:gd name="connsiteY26" fmla="*/ 1729648 h 1894901"/>
                    <a:gd name="connsiteX27" fmla="*/ 0 w 1434233"/>
                    <a:gd name="connsiteY27" fmla="*/ 1156771 h 1894901"/>
                    <a:gd name="connsiteX28" fmla="*/ 11017 w 1434233"/>
                    <a:gd name="connsiteY28" fmla="*/ 528809 h 1894901"/>
                    <a:gd name="connsiteX29" fmla="*/ 33051 w 1434233"/>
                    <a:gd name="connsiteY29" fmla="*/ 330506 h 1894901"/>
                    <a:gd name="connsiteX30" fmla="*/ 44068 w 1434233"/>
                    <a:gd name="connsiteY30" fmla="*/ 143219 h 1894901"/>
                    <a:gd name="connsiteX31" fmla="*/ 55085 w 1434233"/>
                    <a:gd name="connsiteY31" fmla="*/ 33050 h 1894901"/>
                    <a:gd name="connsiteX32" fmla="*/ 110169 w 1434233"/>
                    <a:gd name="connsiteY32" fmla="*/ 22033 h 18949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434233" h="1894901">
                      <a:moveTo>
                        <a:pt x="22034" y="0"/>
                      </a:moveTo>
                      <a:lnTo>
                        <a:pt x="484743" y="11016"/>
                      </a:lnTo>
                      <a:cubicBezTo>
                        <a:pt x="602359" y="13994"/>
                        <a:pt x="855643" y="12453"/>
                        <a:pt x="1013552" y="33050"/>
                      </a:cubicBezTo>
                      <a:cubicBezTo>
                        <a:pt x="1274558" y="67095"/>
                        <a:pt x="1041501" y="38253"/>
                        <a:pt x="1222873" y="77118"/>
                      </a:cubicBezTo>
                      <a:cubicBezTo>
                        <a:pt x="1248264" y="82559"/>
                        <a:pt x="1274285" y="84462"/>
                        <a:pt x="1299991" y="88134"/>
                      </a:cubicBezTo>
                      <a:cubicBezTo>
                        <a:pt x="1311008" y="91806"/>
                        <a:pt x="1324830" y="90940"/>
                        <a:pt x="1333041" y="99151"/>
                      </a:cubicBezTo>
                      <a:cubicBezTo>
                        <a:pt x="1341252" y="107363"/>
                        <a:pt x="1338865" y="121815"/>
                        <a:pt x="1344058" y="132202"/>
                      </a:cubicBezTo>
                      <a:cubicBezTo>
                        <a:pt x="1349979" y="144045"/>
                        <a:pt x="1360170" y="153410"/>
                        <a:pt x="1366092" y="165253"/>
                      </a:cubicBezTo>
                      <a:cubicBezTo>
                        <a:pt x="1371285" y="175640"/>
                        <a:pt x="1369855" y="189235"/>
                        <a:pt x="1377109" y="198303"/>
                      </a:cubicBezTo>
                      <a:cubicBezTo>
                        <a:pt x="1385380" y="208642"/>
                        <a:pt x="1399142" y="212992"/>
                        <a:pt x="1410159" y="220337"/>
                      </a:cubicBezTo>
                      <a:cubicBezTo>
                        <a:pt x="1413831" y="444347"/>
                        <a:pt x="1415843" y="668390"/>
                        <a:pt x="1421176" y="892366"/>
                      </a:cubicBezTo>
                      <a:cubicBezTo>
                        <a:pt x="1430516" y="1284656"/>
                        <a:pt x="1445173" y="1040403"/>
                        <a:pt x="1421176" y="1520327"/>
                      </a:cubicBezTo>
                      <a:cubicBezTo>
                        <a:pt x="1420060" y="1542637"/>
                        <a:pt x="1412930" y="1564263"/>
                        <a:pt x="1410159" y="1586428"/>
                      </a:cubicBezTo>
                      <a:cubicBezTo>
                        <a:pt x="1401910" y="1652423"/>
                        <a:pt x="1412826" y="1722981"/>
                        <a:pt x="1388126" y="1784732"/>
                      </a:cubicBezTo>
                      <a:cubicBezTo>
                        <a:pt x="1379500" y="1806297"/>
                        <a:pt x="1344058" y="1799421"/>
                        <a:pt x="1322024" y="1806766"/>
                      </a:cubicBezTo>
                      <a:lnTo>
                        <a:pt x="1288974" y="1817783"/>
                      </a:lnTo>
                      <a:cubicBezTo>
                        <a:pt x="1257471" y="1828284"/>
                        <a:pt x="1246443" y="1832899"/>
                        <a:pt x="1211856" y="1839816"/>
                      </a:cubicBezTo>
                      <a:cubicBezTo>
                        <a:pt x="1189952" y="1844197"/>
                        <a:pt x="1167426" y="1845415"/>
                        <a:pt x="1145755" y="1850833"/>
                      </a:cubicBezTo>
                      <a:cubicBezTo>
                        <a:pt x="1123223" y="1856466"/>
                        <a:pt x="1102185" y="1867234"/>
                        <a:pt x="1079653" y="1872867"/>
                      </a:cubicBezTo>
                      <a:cubicBezTo>
                        <a:pt x="1024320" y="1886701"/>
                        <a:pt x="1049950" y="1879096"/>
                        <a:pt x="1002535" y="1894901"/>
                      </a:cubicBezTo>
                      <a:lnTo>
                        <a:pt x="242371" y="1872867"/>
                      </a:lnTo>
                      <a:cubicBezTo>
                        <a:pt x="227258" y="1871951"/>
                        <a:pt x="213085" y="1865135"/>
                        <a:pt x="198304" y="1861850"/>
                      </a:cubicBezTo>
                      <a:cubicBezTo>
                        <a:pt x="180025" y="1857788"/>
                        <a:pt x="161386" y="1855375"/>
                        <a:pt x="143220" y="1850833"/>
                      </a:cubicBezTo>
                      <a:cubicBezTo>
                        <a:pt x="131954" y="1848016"/>
                        <a:pt x="121335" y="1843006"/>
                        <a:pt x="110169" y="1839816"/>
                      </a:cubicBezTo>
                      <a:cubicBezTo>
                        <a:pt x="95611" y="1835657"/>
                        <a:pt x="80791" y="1832472"/>
                        <a:pt x="66102" y="1828800"/>
                      </a:cubicBezTo>
                      <a:cubicBezTo>
                        <a:pt x="55085" y="1817783"/>
                        <a:pt x="40618" y="1809369"/>
                        <a:pt x="33051" y="1795749"/>
                      </a:cubicBezTo>
                      <a:cubicBezTo>
                        <a:pt x="21772" y="1775446"/>
                        <a:pt x="11017" y="1729648"/>
                        <a:pt x="11017" y="1729648"/>
                      </a:cubicBezTo>
                      <a:cubicBezTo>
                        <a:pt x="7345" y="1538689"/>
                        <a:pt x="0" y="1347765"/>
                        <a:pt x="0" y="1156771"/>
                      </a:cubicBezTo>
                      <a:cubicBezTo>
                        <a:pt x="0" y="947418"/>
                        <a:pt x="4951" y="738074"/>
                        <a:pt x="11017" y="528809"/>
                      </a:cubicBezTo>
                      <a:cubicBezTo>
                        <a:pt x="13727" y="435319"/>
                        <a:pt x="19898" y="409426"/>
                        <a:pt x="33051" y="330506"/>
                      </a:cubicBezTo>
                      <a:cubicBezTo>
                        <a:pt x="36723" y="268077"/>
                        <a:pt x="39448" y="205585"/>
                        <a:pt x="44068" y="143219"/>
                      </a:cubicBezTo>
                      <a:cubicBezTo>
                        <a:pt x="46794" y="106414"/>
                        <a:pt x="37412" y="65450"/>
                        <a:pt x="55085" y="33050"/>
                      </a:cubicBezTo>
                      <a:cubicBezTo>
                        <a:pt x="64051" y="16611"/>
                        <a:pt x="110169" y="22033"/>
                        <a:pt x="110169" y="22033"/>
                      </a:cubicBezTo>
                    </a:path>
                  </a:pathLst>
                </a:cu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  <p:grpSp>
              <p:nvGrpSpPr>
                <p:cNvPr id="1147" name="Group 1146">
                  <a:extLst>
                    <a:ext uri="{FF2B5EF4-FFF2-40B4-BE49-F238E27FC236}">
                      <a16:creationId xmlns:a16="http://schemas.microsoft.com/office/drawing/2014/main" id="{5F4CEA77-0DE4-7A3C-7222-33BFDE07CDD0}"/>
                    </a:ext>
                  </a:extLst>
                </p:cNvPr>
                <p:cNvGrpSpPr/>
                <p:nvPr/>
              </p:nvGrpSpPr>
              <p:grpSpPr>
                <a:xfrm>
                  <a:off x="1875187" y="2339609"/>
                  <a:ext cx="1450143" cy="1882478"/>
                  <a:chOff x="3116931" y="1770077"/>
                  <a:chExt cx="2248573" cy="2918947"/>
                </a:xfrm>
              </p:grpSpPr>
              <p:sp>
                <p:nvSpPr>
                  <p:cNvPr id="1148" name="Freeform: Shape 29">
                    <a:extLst>
                      <a:ext uri="{FF2B5EF4-FFF2-40B4-BE49-F238E27FC236}">
                        <a16:creationId xmlns:a16="http://schemas.microsoft.com/office/drawing/2014/main" id="{C8A07351-080A-D82E-1EBE-CDF220264340}"/>
                      </a:ext>
                    </a:extLst>
                  </p:cNvPr>
                  <p:cNvSpPr/>
                  <p:nvPr/>
                </p:nvSpPr>
                <p:spPr>
                  <a:xfrm flipH="1">
                    <a:off x="3116931" y="1795244"/>
                    <a:ext cx="45719" cy="2816603"/>
                  </a:xfrm>
                  <a:custGeom>
                    <a:avLst/>
                    <a:gdLst>
                      <a:gd name="connsiteX0" fmla="*/ 41944 w 41944"/>
                      <a:gd name="connsiteY0" fmla="*/ 0 h 2432807"/>
                      <a:gd name="connsiteX1" fmla="*/ 0 w 41944"/>
                      <a:gd name="connsiteY1" fmla="*/ 2432807 h 243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944" h="2432807">
                        <a:moveTo>
                          <a:pt x="41944" y="0"/>
                        </a:moveTo>
                        <a:cubicBezTo>
                          <a:pt x="30759" y="962636"/>
                          <a:pt x="19574" y="1925273"/>
                          <a:pt x="0" y="243280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49" name="Freeform: Shape 30">
                    <a:extLst>
                      <a:ext uri="{FF2B5EF4-FFF2-40B4-BE49-F238E27FC236}">
                        <a16:creationId xmlns:a16="http://schemas.microsoft.com/office/drawing/2014/main" id="{766ECA86-73A3-C94A-71D0-88470B62DCE5}"/>
                      </a:ext>
                    </a:extLst>
                  </p:cNvPr>
                  <p:cNvSpPr/>
                  <p:nvPr/>
                </p:nvSpPr>
                <p:spPr>
                  <a:xfrm>
                    <a:off x="3196206" y="1770077"/>
                    <a:ext cx="1749525" cy="65335"/>
                  </a:xfrm>
                  <a:custGeom>
                    <a:avLst/>
                    <a:gdLst>
                      <a:gd name="connsiteX0" fmla="*/ 0 w 2021746"/>
                      <a:gd name="connsiteY0" fmla="*/ 0 h 75501"/>
                      <a:gd name="connsiteX1" fmla="*/ 134223 w 2021746"/>
                      <a:gd name="connsiteY1" fmla="*/ 8389 h 75501"/>
                      <a:gd name="connsiteX2" fmla="*/ 243280 w 2021746"/>
                      <a:gd name="connsiteY2" fmla="*/ 41945 h 75501"/>
                      <a:gd name="connsiteX3" fmla="*/ 755009 w 2021746"/>
                      <a:gd name="connsiteY3" fmla="*/ 75501 h 75501"/>
                      <a:gd name="connsiteX4" fmla="*/ 1057012 w 2021746"/>
                      <a:gd name="connsiteY4" fmla="*/ 67112 h 75501"/>
                      <a:gd name="connsiteX5" fmla="*/ 1233181 w 2021746"/>
                      <a:gd name="connsiteY5" fmla="*/ 50334 h 75501"/>
                      <a:gd name="connsiteX6" fmla="*/ 1359016 w 2021746"/>
                      <a:gd name="connsiteY6" fmla="*/ 33556 h 75501"/>
                      <a:gd name="connsiteX7" fmla="*/ 2021746 w 2021746"/>
                      <a:gd name="connsiteY7" fmla="*/ 25167 h 7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021746" h="75501">
                        <a:moveTo>
                          <a:pt x="0" y="0"/>
                        </a:moveTo>
                        <a:cubicBezTo>
                          <a:pt x="44741" y="2796"/>
                          <a:pt x="90047" y="772"/>
                          <a:pt x="134223" y="8389"/>
                        </a:cubicBezTo>
                        <a:cubicBezTo>
                          <a:pt x="171704" y="14851"/>
                          <a:pt x="205466" y="37857"/>
                          <a:pt x="243280" y="41945"/>
                        </a:cubicBezTo>
                        <a:cubicBezTo>
                          <a:pt x="413232" y="60318"/>
                          <a:pt x="755009" y="75501"/>
                          <a:pt x="755009" y="75501"/>
                        </a:cubicBezTo>
                        <a:lnTo>
                          <a:pt x="1057012" y="67112"/>
                        </a:lnTo>
                        <a:cubicBezTo>
                          <a:pt x="1069654" y="66574"/>
                          <a:pt x="1216482" y="52338"/>
                          <a:pt x="1233181" y="50334"/>
                        </a:cubicBezTo>
                        <a:cubicBezTo>
                          <a:pt x="1275196" y="45292"/>
                          <a:pt x="1316722" y="34935"/>
                          <a:pt x="1359016" y="33556"/>
                        </a:cubicBezTo>
                        <a:cubicBezTo>
                          <a:pt x="1579826" y="26356"/>
                          <a:pt x="1800818" y="25167"/>
                          <a:pt x="2021746" y="2516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50" name="Freeform: Shape 31">
                    <a:extLst>
                      <a:ext uri="{FF2B5EF4-FFF2-40B4-BE49-F238E27FC236}">
                        <a16:creationId xmlns:a16="http://schemas.microsoft.com/office/drawing/2014/main" id="{20CA19FD-C45B-0026-7D68-C6FDDA1037BF}"/>
                      </a:ext>
                    </a:extLst>
                  </p:cNvPr>
                  <p:cNvSpPr/>
                  <p:nvPr/>
                </p:nvSpPr>
                <p:spPr>
                  <a:xfrm>
                    <a:off x="5025005" y="1812022"/>
                    <a:ext cx="327916" cy="293615"/>
                  </a:xfrm>
                  <a:custGeom>
                    <a:avLst/>
                    <a:gdLst>
                      <a:gd name="connsiteX0" fmla="*/ 0 w 327916"/>
                      <a:gd name="connsiteY0" fmla="*/ 0 h 293615"/>
                      <a:gd name="connsiteX1" fmla="*/ 226503 w 327916"/>
                      <a:gd name="connsiteY1" fmla="*/ 201336 h 293615"/>
                      <a:gd name="connsiteX2" fmla="*/ 251670 w 327916"/>
                      <a:gd name="connsiteY2" fmla="*/ 218114 h 293615"/>
                      <a:gd name="connsiteX3" fmla="*/ 268448 w 327916"/>
                      <a:gd name="connsiteY3" fmla="*/ 243281 h 293615"/>
                      <a:gd name="connsiteX4" fmla="*/ 327171 w 327916"/>
                      <a:gd name="connsiteY4" fmla="*/ 285226 h 293615"/>
                      <a:gd name="connsiteX5" fmla="*/ 327171 w 327916"/>
                      <a:gd name="connsiteY5" fmla="*/ 293615 h 293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27916" h="293615">
                        <a:moveTo>
                          <a:pt x="0" y="0"/>
                        </a:moveTo>
                        <a:cubicBezTo>
                          <a:pt x="75501" y="67112"/>
                          <a:pt x="150166" y="135177"/>
                          <a:pt x="226503" y="201336"/>
                        </a:cubicBezTo>
                        <a:cubicBezTo>
                          <a:pt x="234122" y="207939"/>
                          <a:pt x="244541" y="210985"/>
                          <a:pt x="251670" y="218114"/>
                        </a:cubicBezTo>
                        <a:cubicBezTo>
                          <a:pt x="258799" y="225243"/>
                          <a:pt x="260703" y="236826"/>
                          <a:pt x="268448" y="243281"/>
                        </a:cubicBezTo>
                        <a:cubicBezTo>
                          <a:pt x="318161" y="284708"/>
                          <a:pt x="287901" y="232865"/>
                          <a:pt x="327171" y="285226"/>
                        </a:cubicBezTo>
                        <a:cubicBezTo>
                          <a:pt x="328849" y="287463"/>
                          <a:pt x="327171" y="290819"/>
                          <a:pt x="327171" y="293615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51" name="Freeform: Shape 32">
                    <a:extLst>
                      <a:ext uri="{FF2B5EF4-FFF2-40B4-BE49-F238E27FC236}">
                        <a16:creationId xmlns:a16="http://schemas.microsoft.com/office/drawing/2014/main" id="{9C298DD4-EF5D-0E22-19F3-6591CD42F10B}"/>
                      </a:ext>
                    </a:extLst>
                  </p:cNvPr>
                  <p:cNvSpPr/>
                  <p:nvPr/>
                </p:nvSpPr>
                <p:spPr>
                  <a:xfrm>
                    <a:off x="5323560" y="2179040"/>
                    <a:ext cx="41944" cy="2432807"/>
                  </a:xfrm>
                  <a:custGeom>
                    <a:avLst/>
                    <a:gdLst>
                      <a:gd name="connsiteX0" fmla="*/ 41944 w 41944"/>
                      <a:gd name="connsiteY0" fmla="*/ 0 h 2432807"/>
                      <a:gd name="connsiteX1" fmla="*/ 0 w 41944"/>
                      <a:gd name="connsiteY1" fmla="*/ 2432807 h 243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944" h="2432807">
                        <a:moveTo>
                          <a:pt x="41944" y="0"/>
                        </a:moveTo>
                        <a:cubicBezTo>
                          <a:pt x="30759" y="962636"/>
                          <a:pt x="19574" y="1925273"/>
                          <a:pt x="0" y="243280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52" name="Freeform: Shape 33">
                    <a:extLst>
                      <a:ext uri="{FF2B5EF4-FFF2-40B4-BE49-F238E27FC236}">
                        <a16:creationId xmlns:a16="http://schemas.microsoft.com/office/drawing/2014/main" id="{D730FEF2-6105-E412-98BE-D5F2B73613B3}"/>
                      </a:ext>
                    </a:extLst>
                  </p:cNvPr>
                  <p:cNvSpPr/>
                  <p:nvPr/>
                </p:nvSpPr>
                <p:spPr>
                  <a:xfrm flipV="1">
                    <a:off x="3212564" y="4611847"/>
                    <a:ext cx="2061082" cy="77177"/>
                  </a:xfrm>
                  <a:custGeom>
                    <a:avLst/>
                    <a:gdLst>
                      <a:gd name="connsiteX0" fmla="*/ 0 w 2382473"/>
                      <a:gd name="connsiteY0" fmla="*/ 50334 h 50334"/>
                      <a:gd name="connsiteX1" fmla="*/ 453005 w 2382473"/>
                      <a:gd name="connsiteY1" fmla="*/ 41945 h 50334"/>
                      <a:gd name="connsiteX2" fmla="*/ 696286 w 2382473"/>
                      <a:gd name="connsiteY2" fmla="*/ 25167 h 50334"/>
                      <a:gd name="connsiteX3" fmla="*/ 746620 w 2382473"/>
                      <a:gd name="connsiteY3" fmla="*/ 16778 h 50334"/>
                      <a:gd name="connsiteX4" fmla="*/ 1174458 w 2382473"/>
                      <a:gd name="connsiteY4" fmla="*/ 8389 h 50334"/>
                      <a:gd name="connsiteX5" fmla="*/ 1526796 w 2382473"/>
                      <a:gd name="connsiteY5" fmla="*/ 0 h 50334"/>
                      <a:gd name="connsiteX6" fmla="*/ 1996579 w 2382473"/>
                      <a:gd name="connsiteY6" fmla="*/ 8389 h 50334"/>
                      <a:gd name="connsiteX7" fmla="*/ 2248249 w 2382473"/>
                      <a:gd name="connsiteY7" fmla="*/ 16778 h 50334"/>
                      <a:gd name="connsiteX8" fmla="*/ 2382473 w 2382473"/>
                      <a:gd name="connsiteY8" fmla="*/ 25167 h 50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382473" h="50334">
                        <a:moveTo>
                          <a:pt x="0" y="50334"/>
                        </a:moveTo>
                        <a:lnTo>
                          <a:pt x="453005" y="41945"/>
                        </a:lnTo>
                        <a:cubicBezTo>
                          <a:pt x="534238" y="39009"/>
                          <a:pt x="615297" y="32109"/>
                          <a:pt x="696286" y="25167"/>
                        </a:cubicBezTo>
                        <a:cubicBezTo>
                          <a:pt x="713233" y="23714"/>
                          <a:pt x="729621" y="17374"/>
                          <a:pt x="746620" y="16778"/>
                        </a:cubicBezTo>
                        <a:cubicBezTo>
                          <a:pt x="889172" y="11776"/>
                          <a:pt x="1031851" y="11456"/>
                          <a:pt x="1174458" y="8389"/>
                        </a:cubicBezTo>
                        <a:lnTo>
                          <a:pt x="1526796" y="0"/>
                        </a:lnTo>
                        <a:lnTo>
                          <a:pt x="1996579" y="8389"/>
                        </a:lnTo>
                        <a:cubicBezTo>
                          <a:pt x="2080493" y="10340"/>
                          <a:pt x="2164417" y="12586"/>
                          <a:pt x="2248249" y="16778"/>
                        </a:cubicBezTo>
                        <a:cubicBezTo>
                          <a:pt x="2449418" y="26836"/>
                          <a:pt x="2243985" y="25167"/>
                          <a:pt x="2382473" y="2516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53" name="Freeform: Shape 34">
                    <a:extLst>
                      <a:ext uri="{FF2B5EF4-FFF2-40B4-BE49-F238E27FC236}">
                        <a16:creationId xmlns:a16="http://schemas.microsoft.com/office/drawing/2014/main" id="{B990EFAB-1EBD-01D7-6BB2-FB8FF21D98A7}"/>
                      </a:ext>
                    </a:extLst>
                  </p:cNvPr>
                  <p:cNvSpPr/>
                  <p:nvPr/>
                </p:nvSpPr>
                <p:spPr>
                  <a:xfrm>
                    <a:off x="3313651" y="2147582"/>
                    <a:ext cx="1661021" cy="75501"/>
                  </a:xfrm>
                  <a:custGeom>
                    <a:avLst/>
                    <a:gdLst>
                      <a:gd name="connsiteX0" fmla="*/ 0 w 1661021"/>
                      <a:gd name="connsiteY0" fmla="*/ 25167 h 75501"/>
                      <a:gd name="connsiteX1" fmla="*/ 134224 w 1661021"/>
                      <a:gd name="connsiteY1" fmla="*/ 8389 h 75501"/>
                      <a:gd name="connsiteX2" fmla="*/ 176169 w 1661021"/>
                      <a:gd name="connsiteY2" fmla="*/ 0 h 75501"/>
                      <a:gd name="connsiteX3" fmla="*/ 209725 w 1661021"/>
                      <a:gd name="connsiteY3" fmla="*/ 8389 h 75501"/>
                      <a:gd name="connsiteX4" fmla="*/ 260059 w 1661021"/>
                      <a:gd name="connsiteY4" fmla="*/ 41945 h 75501"/>
                      <a:gd name="connsiteX5" fmla="*/ 343949 w 1661021"/>
                      <a:gd name="connsiteY5" fmla="*/ 33556 h 75501"/>
                      <a:gd name="connsiteX6" fmla="*/ 385894 w 1661021"/>
                      <a:gd name="connsiteY6" fmla="*/ 25167 h 75501"/>
                      <a:gd name="connsiteX7" fmla="*/ 419450 w 1661021"/>
                      <a:gd name="connsiteY7" fmla="*/ 16778 h 75501"/>
                      <a:gd name="connsiteX8" fmla="*/ 696287 w 1661021"/>
                      <a:gd name="connsiteY8" fmla="*/ 0 h 75501"/>
                      <a:gd name="connsiteX9" fmla="*/ 872455 w 1661021"/>
                      <a:gd name="connsiteY9" fmla="*/ 8389 h 75501"/>
                      <a:gd name="connsiteX10" fmla="*/ 897622 w 1661021"/>
                      <a:gd name="connsiteY10" fmla="*/ 16778 h 75501"/>
                      <a:gd name="connsiteX11" fmla="*/ 1082180 w 1661021"/>
                      <a:gd name="connsiteY11" fmla="*/ 25167 h 75501"/>
                      <a:gd name="connsiteX12" fmla="*/ 1199626 w 1661021"/>
                      <a:gd name="connsiteY12" fmla="*/ 16778 h 75501"/>
                      <a:gd name="connsiteX13" fmla="*/ 1300294 w 1661021"/>
                      <a:gd name="connsiteY13" fmla="*/ 8389 h 75501"/>
                      <a:gd name="connsiteX14" fmla="*/ 1392573 w 1661021"/>
                      <a:gd name="connsiteY14" fmla="*/ 25167 h 75501"/>
                      <a:gd name="connsiteX15" fmla="*/ 1459685 w 1661021"/>
                      <a:gd name="connsiteY15" fmla="*/ 50334 h 75501"/>
                      <a:gd name="connsiteX16" fmla="*/ 1484852 w 1661021"/>
                      <a:gd name="connsiteY16" fmla="*/ 67112 h 75501"/>
                      <a:gd name="connsiteX17" fmla="*/ 1510019 w 1661021"/>
                      <a:gd name="connsiteY17" fmla="*/ 75501 h 75501"/>
                      <a:gd name="connsiteX18" fmla="*/ 1543575 w 1661021"/>
                      <a:gd name="connsiteY18" fmla="*/ 67112 h 75501"/>
                      <a:gd name="connsiteX19" fmla="*/ 1593909 w 1661021"/>
                      <a:gd name="connsiteY19" fmla="*/ 50334 h 75501"/>
                      <a:gd name="connsiteX20" fmla="*/ 1661021 w 1661021"/>
                      <a:gd name="connsiteY20" fmla="*/ 50334 h 7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661021" h="75501">
                        <a:moveTo>
                          <a:pt x="0" y="25167"/>
                        </a:moveTo>
                        <a:cubicBezTo>
                          <a:pt x="49166" y="19704"/>
                          <a:pt x="86344" y="16369"/>
                          <a:pt x="134224" y="8389"/>
                        </a:cubicBezTo>
                        <a:cubicBezTo>
                          <a:pt x="148289" y="6045"/>
                          <a:pt x="162187" y="2796"/>
                          <a:pt x="176169" y="0"/>
                        </a:cubicBezTo>
                        <a:cubicBezTo>
                          <a:pt x="187354" y="2796"/>
                          <a:pt x="199715" y="2669"/>
                          <a:pt x="209725" y="8389"/>
                        </a:cubicBezTo>
                        <a:cubicBezTo>
                          <a:pt x="297700" y="58661"/>
                          <a:pt x="181483" y="15753"/>
                          <a:pt x="260059" y="41945"/>
                        </a:cubicBezTo>
                        <a:cubicBezTo>
                          <a:pt x="288022" y="39149"/>
                          <a:pt x="316093" y="37270"/>
                          <a:pt x="343949" y="33556"/>
                        </a:cubicBezTo>
                        <a:cubicBezTo>
                          <a:pt x="358082" y="31672"/>
                          <a:pt x="371975" y="28260"/>
                          <a:pt x="385894" y="25167"/>
                        </a:cubicBezTo>
                        <a:cubicBezTo>
                          <a:pt x="397149" y="22666"/>
                          <a:pt x="407958" y="17710"/>
                          <a:pt x="419450" y="16778"/>
                        </a:cubicBezTo>
                        <a:cubicBezTo>
                          <a:pt x="511596" y="9307"/>
                          <a:pt x="604008" y="5593"/>
                          <a:pt x="696287" y="0"/>
                        </a:cubicBezTo>
                        <a:cubicBezTo>
                          <a:pt x="755010" y="2796"/>
                          <a:pt x="813869" y="3507"/>
                          <a:pt x="872455" y="8389"/>
                        </a:cubicBezTo>
                        <a:cubicBezTo>
                          <a:pt x="881267" y="9123"/>
                          <a:pt x="888807" y="16073"/>
                          <a:pt x="897622" y="16778"/>
                        </a:cubicBezTo>
                        <a:cubicBezTo>
                          <a:pt x="959009" y="21689"/>
                          <a:pt x="1020661" y="22371"/>
                          <a:pt x="1082180" y="25167"/>
                        </a:cubicBezTo>
                        <a:lnTo>
                          <a:pt x="1199626" y="16778"/>
                        </a:lnTo>
                        <a:cubicBezTo>
                          <a:pt x="1233199" y="14195"/>
                          <a:pt x="1266622" y="8389"/>
                          <a:pt x="1300294" y="8389"/>
                        </a:cubicBezTo>
                        <a:cubicBezTo>
                          <a:pt x="1311027" y="8389"/>
                          <a:pt x="1378935" y="22439"/>
                          <a:pt x="1392573" y="25167"/>
                        </a:cubicBezTo>
                        <a:cubicBezTo>
                          <a:pt x="1451594" y="64514"/>
                          <a:pt x="1376755" y="19235"/>
                          <a:pt x="1459685" y="50334"/>
                        </a:cubicBezTo>
                        <a:cubicBezTo>
                          <a:pt x="1469125" y="53874"/>
                          <a:pt x="1475834" y="62603"/>
                          <a:pt x="1484852" y="67112"/>
                        </a:cubicBezTo>
                        <a:cubicBezTo>
                          <a:pt x="1492761" y="71067"/>
                          <a:pt x="1501630" y="72705"/>
                          <a:pt x="1510019" y="75501"/>
                        </a:cubicBezTo>
                        <a:cubicBezTo>
                          <a:pt x="1521204" y="72705"/>
                          <a:pt x="1532532" y="70425"/>
                          <a:pt x="1543575" y="67112"/>
                        </a:cubicBezTo>
                        <a:cubicBezTo>
                          <a:pt x="1560515" y="62030"/>
                          <a:pt x="1576223" y="50334"/>
                          <a:pt x="1593909" y="50334"/>
                        </a:cubicBezTo>
                        <a:lnTo>
                          <a:pt x="1661021" y="50334"/>
                        </a:ln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54" name="Freeform: Shape 35">
                    <a:extLst>
                      <a:ext uri="{FF2B5EF4-FFF2-40B4-BE49-F238E27FC236}">
                        <a16:creationId xmlns:a16="http://schemas.microsoft.com/office/drawing/2014/main" id="{735A7E79-E617-E3DE-3CB2-9D8BEE1A4ADC}"/>
                      </a:ext>
                    </a:extLst>
                  </p:cNvPr>
                  <p:cNvSpPr/>
                  <p:nvPr/>
                </p:nvSpPr>
                <p:spPr>
                  <a:xfrm>
                    <a:off x="3330429" y="2313497"/>
                    <a:ext cx="864066" cy="33556"/>
                  </a:xfrm>
                  <a:custGeom>
                    <a:avLst/>
                    <a:gdLst>
                      <a:gd name="connsiteX0" fmla="*/ 0 w 864066"/>
                      <a:gd name="connsiteY0" fmla="*/ 0 h 33556"/>
                      <a:gd name="connsiteX1" fmla="*/ 75501 w 864066"/>
                      <a:gd name="connsiteY1" fmla="*/ 16778 h 33556"/>
                      <a:gd name="connsiteX2" fmla="*/ 125835 w 864066"/>
                      <a:gd name="connsiteY2" fmla="*/ 33556 h 33556"/>
                      <a:gd name="connsiteX3" fmla="*/ 176169 w 864066"/>
                      <a:gd name="connsiteY3" fmla="*/ 25167 h 33556"/>
                      <a:gd name="connsiteX4" fmla="*/ 201336 w 864066"/>
                      <a:gd name="connsiteY4" fmla="*/ 16778 h 33556"/>
                      <a:gd name="connsiteX5" fmla="*/ 260059 w 864066"/>
                      <a:gd name="connsiteY5" fmla="*/ 0 h 33556"/>
                      <a:gd name="connsiteX6" fmla="*/ 343949 w 864066"/>
                      <a:gd name="connsiteY6" fmla="*/ 0 h 33556"/>
                      <a:gd name="connsiteX7" fmla="*/ 419450 w 864066"/>
                      <a:gd name="connsiteY7" fmla="*/ 8389 h 33556"/>
                      <a:gd name="connsiteX8" fmla="*/ 453006 w 864066"/>
                      <a:gd name="connsiteY8" fmla="*/ 16778 h 33556"/>
                      <a:gd name="connsiteX9" fmla="*/ 528507 w 864066"/>
                      <a:gd name="connsiteY9" fmla="*/ 0 h 33556"/>
                      <a:gd name="connsiteX10" fmla="*/ 604008 w 864066"/>
                      <a:gd name="connsiteY10" fmla="*/ 16778 h 33556"/>
                      <a:gd name="connsiteX11" fmla="*/ 864066 w 864066"/>
                      <a:gd name="connsiteY11" fmla="*/ 25167 h 335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64066" h="33556">
                        <a:moveTo>
                          <a:pt x="0" y="0"/>
                        </a:moveTo>
                        <a:cubicBezTo>
                          <a:pt x="23948" y="4790"/>
                          <a:pt x="51807" y="9670"/>
                          <a:pt x="75501" y="16778"/>
                        </a:cubicBezTo>
                        <a:cubicBezTo>
                          <a:pt x="92441" y="21860"/>
                          <a:pt x="125835" y="33556"/>
                          <a:pt x="125835" y="33556"/>
                        </a:cubicBezTo>
                        <a:cubicBezTo>
                          <a:pt x="142613" y="30760"/>
                          <a:pt x="159565" y="28857"/>
                          <a:pt x="176169" y="25167"/>
                        </a:cubicBezTo>
                        <a:cubicBezTo>
                          <a:pt x="184801" y="23249"/>
                          <a:pt x="192833" y="19207"/>
                          <a:pt x="201336" y="16778"/>
                        </a:cubicBezTo>
                        <a:cubicBezTo>
                          <a:pt x="275072" y="-4289"/>
                          <a:pt x="199717" y="20114"/>
                          <a:pt x="260059" y="0"/>
                        </a:cubicBezTo>
                        <a:cubicBezTo>
                          <a:pt x="338001" y="19486"/>
                          <a:pt x="241104" y="0"/>
                          <a:pt x="343949" y="0"/>
                        </a:cubicBezTo>
                        <a:cubicBezTo>
                          <a:pt x="369271" y="0"/>
                          <a:pt x="394283" y="5593"/>
                          <a:pt x="419450" y="8389"/>
                        </a:cubicBezTo>
                        <a:cubicBezTo>
                          <a:pt x="430635" y="11185"/>
                          <a:pt x="441476" y="16778"/>
                          <a:pt x="453006" y="16778"/>
                        </a:cubicBezTo>
                        <a:cubicBezTo>
                          <a:pt x="482534" y="16778"/>
                          <a:pt x="502554" y="8651"/>
                          <a:pt x="528507" y="0"/>
                        </a:cubicBezTo>
                        <a:cubicBezTo>
                          <a:pt x="553674" y="5593"/>
                          <a:pt x="578385" y="13931"/>
                          <a:pt x="604008" y="16778"/>
                        </a:cubicBezTo>
                        <a:cubicBezTo>
                          <a:pt x="697657" y="27183"/>
                          <a:pt x="772129" y="25167"/>
                          <a:pt x="864066" y="2516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55" name="Freeform: Shape 36">
                    <a:extLst>
                      <a:ext uri="{FF2B5EF4-FFF2-40B4-BE49-F238E27FC236}">
                        <a16:creationId xmlns:a16="http://schemas.microsoft.com/office/drawing/2014/main" id="{5ED85026-8EDA-D542-4738-56B1B45DA740}"/>
                      </a:ext>
                    </a:extLst>
                  </p:cNvPr>
                  <p:cNvSpPr/>
                  <p:nvPr/>
                </p:nvSpPr>
                <p:spPr>
                  <a:xfrm>
                    <a:off x="3330430" y="2554796"/>
                    <a:ext cx="1506244" cy="75501"/>
                  </a:xfrm>
                  <a:custGeom>
                    <a:avLst/>
                    <a:gdLst>
                      <a:gd name="connsiteX0" fmla="*/ 0 w 864066"/>
                      <a:gd name="connsiteY0" fmla="*/ 0 h 33556"/>
                      <a:gd name="connsiteX1" fmla="*/ 75501 w 864066"/>
                      <a:gd name="connsiteY1" fmla="*/ 16778 h 33556"/>
                      <a:gd name="connsiteX2" fmla="*/ 125835 w 864066"/>
                      <a:gd name="connsiteY2" fmla="*/ 33556 h 33556"/>
                      <a:gd name="connsiteX3" fmla="*/ 176169 w 864066"/>
                      <a:gd name="connsiteY3" fmla="*/ 25167 h 33556"/>
                      <a:gd name="connsiteX4" fmla="*/ 201336 w 864066"/>
                      <a:gd name="connsiteY4" fmla="*/ 16778 h 33556"/>
                      <a:gd name="connsiteX5" fmla="*/ 260059 w 864066"/>
                      <a:gd name="connsiteY5" fmla="*/ 0 h 33556"/>
                      <a:gd name="connsiteX6" fmla="*/ 343949 w 864066"/>
                      <a:gd name="connsiteY6" fmla="*/ 0 h 33556"/>
                      <a:gd name="connsiteX7" fmla="*/ 419450 w 864066"/>
                      <a:gd name="connsiteY7" fmla="*/ 8389 h 33556"/>
                      <a:gd name="connsiteX8" fmla="*/ 453006 w 864066"/>
                      <a:gd name="connsiteY8" fmla="*/ 16778 h 33556"/>
                      <a:gd name="connsiteX9" fmla="*/ 528507 w 864066"/>
                      <a:gd name="connsiteY9" fmla="*/ 0 h 33556"/>
                      <a:gd name="connsiteX10" fmla="*/ 604008 w 864066"/>
                      <a:gd name="connsiteY10" fmla="*/ 16778 h 33556"/>
                      <a:gd name="connsiteX11" fmla="*/ 864066 w 864066"/>
                      <a:gd name="connsiteY11" fmla="*/ 25167 h 335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64066" h="33556">
                        <a:moveTo>
                          <a:pt x="0" y="0"/>
                        </a:moveTo>
                        <a:cubicBezTo>
                          <a:pt x="23948" y="4790"/>
                          <a:pt x="51807" y="9670"/>
                          <a:pt x="75501" y="16778"/>
                        </a:cubicBezTo>
                        <a:cubicBezTo>
                          <a:pt x="92441" y="21860"/>
                          <a:pt x="125835" y="33556"/>
                          <a:pt x="125835" y="33556"/>
                        </a:cubicBezTo>
                        <a:cubicBezTo>
                          <a:pt x="142613" y="30760"/>
                          <a:pt x="159565" y="28857"/>
                          <a:pt x="176169" y="25167"/>
                        </a:cubicBezTo>
                        <a:cubicBezTo>
                          <a:pt x="184801" y="23249"/>
                          <a:pt x="192833" y="19207"/>
                          <a:pt x="201336" y="16778"/>
                        </a:cubicBezTo>
                        <a:cubicBezTo>
                          <a:pt x="275072" y="-4289"/>
                          <a:pt x="199717" y="20114"/>
                          <a:pt x="260059" y="0"/>
                        </a:cubicBezTo>
                        <a:cubicBezTo>
                          <a:pt x="338001" y="19486"/>
                          <a:pt x="241104" y="0"/>
                          <a:pt x="343949" y="0"/>
                        </a:cubicBezTo>
                        <a:cubicBezTo>
                          <a:pt x="369271" y="0"/>
                          <a:pt x="394283" y="5593"/>
                          <a:pt x="419450" y="8389"/>
                        </a:cubicBezTo>
                        <a:cubicBezTo>
                          <a:pt x="430635" y="11185"/>
                          <a:pt x="441476" y="16778"/>
                          <a:pt x="453006" y="16778"/>
                        </a:cubicBezTo>
                        <a:cubicBezTo>
                          <a:pt x="482534" y="16778"/>
                          <a:pt x="502554" y="8651"/>
                          <a:pt x="528507" y="0"/>
                        </a:cubicBezTo>
                        <a:cubicBezTo>
                          <a:pt x="553674" y="5593"/>
                          <a:pt x="578385" y="13931"/>
                          <a:pt x="604008" y="16778"/>
                        </a:cubicBezTo>
                        <a:cubicBezTo>
                          <a:pt x="697657" y="27183"/>
                          <a:pt x="772129" y="25167"/>
                          <a:pt x="864066" y="2516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56" name="Freeform: Shape 37">
                    <a:extLst>
                      <a:ext uri="{FF2B5EF4-FFF2-40B4-BE49-F238E27FC236}">
                        <a16:creationId xmlns:a16="http://schemas.microsoft.com/office/drawing/2014/main" id="{700AEEE5-6971-A430-3260-917C0F857F05}"/>
                      </a:ext>
                    </a:extLst>
                  </p:cNvPr>
                  <p:cNvSpPr/>
                  <p:nvPr/>
                </p:nvSpPr>
                <p:spPr>
                  <a:xfrm>
                    <a:off x="3343275" y="2792335"/>
                    <a:ext cx="1654969" cy="93661"/>
                  </a:xfrm>
                  <a:custGeom>
                    <a:avLst/>
                    <a:gdLst>
                      <a:gd name="connsiteX0" fmla="*/ 0 w 1654969"/>
                      <a:gd name="connsiteY0" fmla="*/ 61913 h 93661"/>
                      <a:gd name="connsiteX1" fmla="*/ 26194 w 1654969"/>
                      <a:gd name="connsiteY1" fmla="*/ 47625 h 93661"/>
                      <a:gd name="connsiteX2" fmla="*/ 38100 w 1654969"/>
                      <a:gd name="connsiteY2" fmla="*/ 45244 h 93661"/>
                      <a:gd name="connsiteX3" fmla="*/ 59531 w 1654969"/>
                      <a:gd name="connsiteY3" fmla="*/ 35719 h 93661"/>
                      <a:gd name="connsiteX4" fmla="*/ 73819 w 1654969"/>
                      <a:gd name="connsiteY4" fmla="*/ 33338 h 93661"/>
                      <a:gd name="connsiteX5" fmla="*/ 100013 w 1654969"/>
                      <a:gd name="connsiteY5" fmla="*/ 42863 h 93661"/>
                      <a:gd name="connsiteX6" fmla="*/ 123825 w 1654969"/>
                      <a:gd name="connsiteY6" fmla="*/ 57150 h 93661"/>
                      <a:gd name="connsiteX7" fmla="*/ 133350 w 1654969"/>
                      <a:gd name="connsiteY7" fmla="*/ 66675 h 93661"/>
                      <a:gd name="connsiteX8" fmla="*/ 157163 w 1654969"/>
                      <a:gd name="connsiteY8" fmla="*/ 83344 h 93661"/>
                      <a:gd name="connsiteX9" fmla="*/ 164306 w 1654969"/>
                      <a:gd name="connsiteY9" fmla="*/ 85725 h 93661"/>
                      <a:gd name="connsiteX10" fmla="*/ 216694 w 1654969"/>
                      <a:gd name="connsiteY10" fmla="*/ 88107 h 93661"/>
                      <a:gd name="connsiteX11" fmla="*/ 230981 w 1654969"/>
                      <a:gd name="connsiteY11" fmla="*/ 83344 h 93661"/>
                      <a:gd name="connsiteX12" fmla="*/ 302419 w 1654969"/>
                      <a:gd name="connsiteY12" fmla="*/ 76200 h 93661"/>
                      <a:gd name="connsiteX13" fmla="*/ 354806 w 1654969"/>
                      <a:gd name="connsiteY13" fmla="*/ 71438 h 93661"/>
                      <a:gd name="connsiteX14" fmla="*/ 457200 w 1654969"/>
                      <a:gd name="connsiteY14" fmla="*/ 69057 h 93661"/>
                      <a:gd name="connsiteX15" fmla="*/ 464344 w 1654969"/>
                      <a:gd name="connsiteY15" fmla="*/ 76200 h 93661"/>
                      <a:gd name="connsiteX16" fmla="*/ 478631 w 1654969"/>
                      <a:gd name="connsiteY16" fmla="*/ 80963 h 93661"/>
                      <a:gd name="connsiteX17" fmla="*/ 495300 w 1654969"/>
                      <a:gd name="connsiteY17" fmla="*/ 85725 h 93661"/>
                      <a:gd name="connsiteX18" fmla="*/ 535781 w 1654969"/>
                      <a:gd name="connsiteY18" fmla="*/ 83344 h 93661"/>
                      <a:gd name="connsiteX19" fmla="*/ 588169 w 1654969"/>
                      <a:gd name="connsiteY19" fmla="*/ 76200 h 93661"/>
                      <a:gd name="connsiteX20" fmla="*/ 597694 w 1654969"/>
                      <a:gd name="connsiteY20" fmla="*/ 73819 h 93661"/>
                      <a:gd name="connsiteX21" fmla="*/ 623888 w 1654969"/>
                      <a:gd name="connsiteY21" fmla="*/ 61913 h 93661"/>
                      <a:gd name="connsiteX22" fmla="*/ 650081 w 1654969"/>
                      <a:gd name="connsiteY22" fmla="*/ 52388 h 93661"/>
                      <a:gd name="connsiteX23" fmla="*/ 664369 w 1654969"/>
                      <a:gd name="connsiteY23" fmla="*/ 45244 h 93661"/>
                      <a:gd name="connsiteX24" fmla="*/ 688181 w 1654969"/>
                      <a:gd name="connsiteY24" fmla="*/ 38100 h 93661"/>
                      <a:gd name="connsiteX25" fmla="*/ 723900 w 1654969"/>
                      <a:gd name="connsiteY25" fmla="*/ 40482 h 93661"/>
                      <a:gd name="connsiteX26" fmla="*/ 731044 w 1654969"/>
                      <a:gd name="connsiteY26" fmla="*/ 45244 h 93661"/>
                      <a:gd name="connsiteX27" fmla="*/ 742950 w 1654969"/>
                      <a:gd name="connsiteY27" fmla="*/ 47625 h 93661"/>
                      <a:gd name="connsiteX28" fmla="*/ 795338 w 1654969"/>
                      <a:gd name="connsiteY28" fmla="*/ 50007 h 93661"/>
                      <a:gd name="connsiteX29" fmla="*/ 838200 w 1654969"/>
                      <a:gd name="connsiteY29" fmla="*/ 38100 h 93661"/>
                      <a:gd name="connsiteX30" fmla="*/ 852488 w 1654969"/>
                      <a:gd name="connsiteY30" fmla="*/ 33338 h 93661"/>
                      <a:gd name="connsiteX31" fmla="*/ 881063 w 1654969"/>
                      <a:gd name="connsiteY31" fmla="*/ 19050 h 93661"/>
                      <a:gd name="connsiteX32" fmla="*/ 892969 w 1654969"/>
                      <a:gd name="connsiteY32" fmla="*/ 14288 h 93661"/>
                      <a:gd name="connsiteX33" fmla="*/ 912019 w 1654969"/>
                      <a:gd name="connsiteY33" fmla="*/ 11907 h 93661"/>
                      <a:gd name="connsiteX34" fmla="*/ 950119 w 1654969"/>
                      <a:gd name="connsiteY34" fmla="*/ 9525 h 93661"/>
                      <a:gd name="connsiteX35" fmla="*/ 954881 w 1654969"/>
                      <a:gd name="connsiteY35" fmla="*/ 19050 h 93661"/>
                      <a:gd name="connsiteX36" fmla="*/ 962025 w 1654969"/>
                      <a:gd name="connsiteY36" fmla="*/ 23813 h 93661"/>
                      <a:gd name="connsiteX37" fmla="*/ 964406 w 1654969"/>
                      <a:gd name="connsiteY37" fmla="*/ 30957 h 93661"/>
                      <a:gd name="connsiteX38" fmla="*/ 992981 w 1654969"/>
                      <a:gd name="connsiteY38" fmla="*/ 47625 h 93661"/>
                      <a:gd name="connsiteX39" fmla="*/ 1071563 w 1654969"/>
                      <a:gd name="connsiteY39" fmla="*/ 35719 h 93661"/>
                      <a:gd name="connsiteX40" fmla="*/ 1083469 w 1654969"/>
                      <a:gd name="connsiteY40" fmla="*/ 33338 h 93661"/>
                      <a:gd name="connsiteX41" fmla="*/ 1112044 w 1654969"/>
                      <a:gd name="connsiteY41" fmla="*/ 26194 h 93661"/>
                      <a:gd name="connsiteX42" fmla="*/ 1147763 w 1654969"/>
                      <a:gd name="connsiteY42" fmla="*/ 30957 h 93661"/>
                      <a:gd name="connsiteX43" fmla="*/ 1154906 w 1654969"/>
                      <a:gd name="connsiteY43" fmla="*/ 35719 h 93661"/>
                      <a:gd name="connsiteX44" fmla="*/ 1164431 w 1654969"/>
                      <a:gd name="connsiteY44" fmla="*/ 42863 h 93661"/>
                      <a:gd name="connsiteX45" fmla="*/ 1188244 w 1654969"/>
                      <a:gd name="connsiteY45" fmla="*/ 57150 h 93661"/>
                      <a:gd name="connsiteX46" fmla="*/ 1228725 w 1654969"/>
                      <a:gd name="connsiteY46" fmla="*/ 54769 h 93661"/>
                      <a:gd name="connsiteX47" fmla="*/ 1266825 w 1654969"/>
                      <a:gd name="connsiteY47" fmla="*/ 42863 h 93661"/>
                      <a:gd name="connsiteX48" fmla="*/ 1297781 w 1654969"/>
                      <a:gd name="connsiteY48" fmla="*/ 35719 h 93661"/>
                      <a:gd name="connsiteX49" fmla="*/ 1321594 w 1654969"/>
                      <a:gd name="connsiteY49" fmla="*/ 26194 h 93661"/>
                      <a:gd name="connsiteX50" fmla="*/ 1345406 w 1654969"/>
                      <a:gd name="connsiteY50" fmla="*/ 19050 h 93661"/>
                      <a:gd name="connsiteX51" fmla="*/ 1404938 w 1654969"/>
                      <a:gd name="connsiteY51" fmla="*/ 0 h 93661"/>
                      <a:gd name="connsiteX52" fmla="*/ 1419225 w 1654969"/>
                      <a:gd name="connsiteY52" fmla="*/ 2382 h 93661"/>
                      <a:gd name="connsiteX53" fmla="*/ 1426369 w 1654969"/>
                      <a:gd name="connsiteY53" fmla="*/ 19050 h 93661"/>
                      <a:gd name="connsiteX54" fmla="*/ 1433513 w 1654969"/>
                      <a:gd name="connsiteY54" fmla="*/ 26194 h 93661"/>
                      <a:gd name="connsiteX55" fmla="*/ 1459706 w 1654969"/>
                      <a:gd name="connsiteY55" fmla="*/ 23813 h 93661"/>
                      <a:gd name="connsiteX56" fmla="*/ 1469231 w 1654969"/>
                      <a:gd name="connsiteY56" fmla="*/ 16669 h 93661"/>
                      <a:gd name="connsiteX57" fmla="*/ 1483519 w 1654969"/>
                      <a:gd name="connsiteY57" fmla="*/ 11907 h 93661"/>
                      <a:gd name="connsiteX58" fmla="*/ 1507331 w 1654969"/>
                      <a:gd name="connsiteY58" fmla="*/ 9525 h 93661"/>
                      <a:gd name="connsiteX59" fmla="*/ 1654969 w 1654969"/>
                      <a:gd name="connsiteY59" fmla="*/ 4763 h 936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654969" h="93661">
                        <a:moveTo>
                          <a:pt x="0" y="61913"/>
                        </a:moveTo>
                        <a:cubicBezTo>
                          <a:pt x="502" y="61626"/>
                          <a:pt x="21623" y="49149"/>
                          <a:pt x="26194" y="47625"/>
                        </a:cubicBezTo>
                        <a:cubicBezTo>
                          <a:pt x="30034" y="46345"/>
                          <a:pt x="34131" y="46038"/>
                          <a:pt x="38100" y="45244"/>
                        </a:cubicBezTo>
                        <a:cubicBezTo>
                          <a:pt x="44283" y="42153"/>
                          <a:pt x="52215" y="37345"/>
                          <a:pt x="59531" y="35719"/>
                        </a:cubicBezTo>
                        <a:cubicBezTo>
                          <a:pt x="64244" y="34672"/>
                          <a:pt x="69056" y="34132"/>
                          <a:pt x="73819" y="33338"/>
                        </a:cubicBezTo>
                        <a:cubicBezTo>
                          <a:pt x="98665" y="36887"/>
                          <a:pt x="82994" y="31922"/>
                          <a:pt x="100013" y="42863"/>
                        </a:cubicBezTo>
                        <a:cubicBezTo>
                          <a:pt x="107799" y="47868"/>
                          <a:pt x="123825" y="57150"/>
                          <a:pt x="123825" y="57150"/>
                        </a:cubicBezTo>
                        <a:cubicBezTo>
                          <a:pt x="127934" y="69477"/>
                          <a:pt x="122891" y="60698"/>
                          <a:pt x="133350" y="66675"/>
                        </a:cubicBezTo>
                        <a:cubicBezTo>
                          <a:pt x="140960" y="71024"/>
                          <a:pt x="148939" y="80603"/>
                          <a:pt x="157163" y="83344"/>
                        </a:cubicBezTo>
                        <a:lnTo>
                          <a:pt x="164306" y="85725"/>
                        </a:lnTo>
                        <a:cubicBezTo>
                          <a:pt x="183235" y="98345"/>
                          <a:pt x="172712" y="93385"/>
                          <a:pt x="216694" y="88107"/>
                        </a:cubicBezTo>
                        <a:cubicBezTo>
                          <a:pt x="221678" y="87509"/>
                          <a:pt x="226035" y="84204"/>
                          <a:pt x="230981" y="83344"/>
                        </a:cubicBezTo>
                        <a:cubicBezTo>
                          <a:pt x="255159" y="79139"/>
                          <a:pt x="278163" y="78279"/>
                          <a:pt x="302419" y="76200"/>
                        </a:cubicBezTo>
                        <a:lnTo>
                          <a:pt x="354806" y="71438"/>
                        </a:lnTo>
                        <a:cubicBezTo>
                          <a:pt x="397363" y="62926"/>
                          <a:pt x="393036" y="61928"/>
                          <a:pt x="457200" y="69057"/>
                        </a:cubicBezTo>
                        <a:cubicBezTo>
                          <a:pt x="460547" y="69429"/>
                          <a:pt x="461400" y="74565"/>
                          <a:pt x="464344" y="76200"/>
                        </a:cubicBezTo>
                        <a:cubicBezTo>
                          <a:pt x="468732" y="78638"/>
                          <a:pt x="473869" y="79375"/>
                          <a:pt x="478631" y="80963"/>
                        </a:cubicBezTo>
                        <a:cubicBezTo>
                          <a:pt x="488872" y="84377"/>
                          <a:pt x="483350" y="82738"/>
                          <a:pt x="495300" y="85725"/>
                        </a:cubicBezTo>
                        <a:cubicBezTo>
                          <a:pt x="508794" y="84931"/>
                          <a:pt x="522320" y="84568"/>
                          <a:pt x="535781" y="83344"/>
                        </a:cubicBezTo>
                        <a:cubicBezTo>
                          <a:pt x="543500" y="82642"/>
                          <a:pt x="574525" y="78929"/>
                          <a:pt x="588169" y="76200"/>
                        </a:cubicBezTo>
                        <a:cubicBezTo>
                          <a:pt x="591378" y="75558"/>
                          <a:pt x="594519" y="74613"/>
                          <a:pt x="597694" y="73819"/>
                        </a:cubicBezTo>
                        <a:cubicBezTo>
                          <a:pt x="621734" y="59394"/>
                          <a:pt x="596717" y="73234"/>
                          <a:pt x="623888" y="61913"/>
                        </a:cubicBezTo>
                        <a:cubicBezTo>
                          <a:pt x="648686" y="51581"/>
                          <a:pt x="627716" y="56861"/>
                          <a:pt x="650081" y="52388"/>
                        </a:cubicBezTo>
                        <a:cubicBezTo>
                          <a:pt x="654844" y="50007"/>
                          <a:pt x="659317" y="46928"/>
                          <a:pt x="664369" y="45244"/>
                        </a:cubicBezTo>
                        <a:cubicBezTo>
                          <a:pt x="699942" y="33386"/>
                          <a:pt x="661262" y="51561"/>
                          <a:pt x="688181" y="38100"/>
                        </a:cubicBezTo>
                        <a:cubicBezTo>
                          <a:pt x="700087" y="38894"/>
                          <a:pt x="712130" y="38520"/>
                          <a:pt x="723900" y="40482"/>
                        </a:cubicBezTo>
                        <a:cubicBezTo>
                          <a:pt x="726723" y="40953"/>
                          <a:pt x="728364" y="44239"/>
                          <a:pt x="731044" y="45244"/>
                        </a:cubicBezTo>
                        <a:cubicBezTo>
                          <a:pt x="734834" y="46665"/>
                          <a:pt x="738981" y="46831"/>
                          <a:pt x="742950" y="47625"/>
                        </a:cubicBezTo>
                        <a:cubicBezTo>
                          <a:pt x="761455" y="59962"/>
                          <a:pt x="753593" y="56777"/>
                          <a:pt x="795338" y="50007"/>
                        </a:cubicBezTo>
                        <a:cubicBezTo>
                          <a:pt x="809975" y="47633"/>
                          <a:pt x="823965" y="42252"/>
                          <a:pt x="838200" y="38100"/>
                        </a:cubicBezTo>
                        <a:cubicBezTo>
                          <a:pt x="843019" y="36694"/>
                          <a:pt x="847900" y="35377"/>
                          <a:pt x="852488" y="33338"/>
                        </a:cubicBezTo>
                        <a:cubicBezTo>
                          <a:pt x="862220" y="29013"/>
                          <a:pt x="871175" y="23005"/>
                          <a:pt x="881063" y="19050"/>
                        </a:cubicBezTo>
                        <a:cubicBezTo>
                          <a:pt x="885032" y="17463"/>
                          <a:pt x="888804" y="15249"/>
                          <a:pt x="892969" y="14288"/>
                        </a:cubicBezTo>
                        <a:cubicBezTo>
                          <a:pt x="899205" y="12849"/>
                          <a:pt x="905669" y="12701"/>
                          <a:pt x="912019" y="11907"/>
                        </a:cubicBezTo>
                        <a:cubicBezTo>
                          <a:pt x="924213" y="8858"/>
                          <a:pt x="937347" y="3139"/>
                          <a:pt x="950119" y="9525"/>
                        </a:cubicBezTo>
                        <a:cubicBezTo>
                          <a:pt x="953294" y="11112"/>
                          <a:pt x="952609" y="16323"/>
                          <a:pt x="954881" y="19050"/>
                        </a:cubicBezTo>
                        <a:cubicBezTo>
                          <a:pt x="956713" y="21249"/>
                          <a:pt x="959644" y="22225"/>
                          <a:pt x="962025" y="23813"/>
                        </a:cubicBezTo>
                        <a:cubicBezTo>
                          <a:pt x="962819" y="26194"/>
                          <a:pt x="962631" y="29182"/>
                          <a:pt x="964406" y="30957"/>
                        </a:cubicBezTo>
                        <a:cubicBezTo>
                          <a:pt x="978851" y="45402"/>
                          <a:pt x="978734" y="44064"/>
                          <a:pt x="992981" y="47625"/>
                        </a:cubicBezTo>
                        <a:cubicBezTo>
                          <a:pt x="1079402" y="37256"/>
                          <a:pt x="1026446" y="46131"/>
                          <a:pt x="1071563" y="35719"/>
                        </a:cubicBezTo>
                        <a:cubicBezTo>
                          <a:pt x="1075507" y="34809"/>
                          <a:pt x="1079529" y="34265"/>
                          <a:pt x="1083469" y="33338"/>
                        </a:cubicBezTo>
                        <a:cubicBezTo>
                          <a:pt x="1093026" y="31089"/>
                          <a:pt x="1112044" y="26194"/>
                          <a:pt x="1112044" y="26194"/>
                        </a:cubicBezTo>
                        <a:cubicBezTo>
                          <a:pt x="1123950" y="27782"/>
                          <a:pt x="1136037" y="28351"/>
                          <a:pt x="1147763" y="30957"/>
                        </a:cubicBezTo>
                        <a:cubicBezTo>
                          <a:pt x="1150556" y="31578"/>
                          <a:pt x="1152577" y="34056"/>
                          <a:pt x="1154906" y="35719"/>
                        </a:cubicBezTo>
                        <a:cubicBezTo>
                          <a:pt x="1158136" y="38026"/>
                          <a:pt x="1161180" y="40587"/>
                          <a:pt x="1164431" y="42863"/>
                        </a:cubicBezTo>
                        <a:cubicBezTo>
                          <a:pt x="1178798" y="52920"/>
                          <a:pt x="1175382" y="50720"/>
                          <a:pt x="1188244" y="57150"/>
                        </a:cubicBezTo>
                        <a:cubicBezTo>
                          <a:pt x="1201738" y="56356"/>
                          <a:pt x="1215304" y="56379"/>
                          <a:pt x="1228725" y="54769"/>
                        </a:cubicBezTo>
                        <a:cubicBezTo>
                          <a:pt x="1247345" y="52535"/>
                          <a:pt x="1248909" y="47982"/>
                          <a:pt x="1266825" y="42863"/>
                        </a:cubicBezTo>
                        <a:cubicBezTo>
                          <a:pt x="1277007" y="39954"/>
                          <a:pt x="1287650" y="38802"/>
                          <a:pt x="1297781" y="35719"/>
                        </a:cubicBezTo>
                        <a:cubicBezTo>
                          <a:pt x="1305960" y="33230"/>
                          <a:pt x="1313525" y="29018"/>
                          <a:pt x="1321594" y="26194"/>
                        </a:cubicBezTo>
                        <a:cubicBezTo>
                          <a:pt x="1329416" y="23456"/>
                          <a:pt x="1337572" y="21751"/>
                          <a:pt x="1345406" y="19050"/>
                        </a:cubicBezTo>
                        <a:cubicBezTo>
                          <a:pt x="1401771" y="-386"/>
                          <a:pt x="1372817" y="5355"/>
                          <a:pt x="1404938" y="0"/>
                        </a:cubicBezTo>
                        <a:cubicBezTo>
                          <a:pt x="1409700" y="794"/>
                          <a:pt x="1415131" y="-177"/>
                          <a:pt x="1419225" y="2382"/>
                        </a:cubicBezTo>
                        <a:cubicBezTo>
                          <a:pt x="1424359" y="5591"/>
                          <a:pt x="1423397" y="14592"/>
                          <a:pt x="1426369" y="19050"/>
                        </a:cubicBezTo>
                        <a:cubicBezTo>
                          <a:pt x="1428237" y="21852"/>
                          <a:pt x="1431132" y="23813"/>
                          <a:pt x="1433513" y="26194"/>
                        </a:cubicBezTo>
                        <a:cubicBezTo>
                          <a:pt x="1442244" y="25400"/>
                          <a:pt x="1451235" y="26072"/>
                          <a:pt x="1459706" y="23813"/>
                        </a:cubicBezTo>
                        <a:cubicBezTo>
                          <a:pt x="1463541" y="22790"/>
                          <a:pt x="1465681" y="18444"/>
                          <a:pt x="1469231" y="16669"/>
                        </a:cubicBezTo>
                        <a:cubicBezTo>
                          <a:pt x="1473721" y="14424"/>
                          <a:pt x="1478585" y="12832"/>
                          <a:pt x="1483519" y="11907"/>
                        </a:cubicBezTo>
                        <a:cubicBezTo>
                          <a:pt x="1491359" y="10437"/>
                          <a:pt x="1499403" y="10406"/>
                          <a:pt x="1507331" y="9525"/>
                        </a:cubicBezTo>
                        <a:cubicBezTo>
                          <a:pt x="1587743" y="590"/>
                          <a:pt x="1522513" y="4763"/>
                          <a:pt x="1654969" y="4763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57" name="Freeform: Shape 38">
                    <a:extLst>
                      <a:ext uri="{FF2B5EF4-FFF2-40B4-BE49-F238E27FC236}">
                        <a16:creationId xmlns:a16="http://schemas.microsoft.com/office/drawing/2014/main" id="{9C7439A9-8F05-6492-EE90-76E157330A2F}"/>
                      </a:ext>
                    </a:extLst>
                  </p:cNvPr>
                  <p:cNvSpPr/>
                  <p:nvPr/>
                </p:nvSpPr>
                <p:spPr>
                  <a:xfrm>
                    <a:off x="3378994" y="3046981"/>
                    <a:ext cx="907256" cy="33337"/>
                  </a:xfrm>
                  <a:custGeom>
                    <a:avLst/>
                    <a:gdLst>
                      <a:gd name="connsiteX0" fmla="*/ 0 w 907256"/>
                      <a:gd name="connsiteY0" fmla="*/ 0 h 33337"/>
                      <a:gd name="connsiteX1" fmla="*/ 102394 w 907256"/>
                      <a:gd name="connsiteY1" fmla="*/ 21431 h 33337"/>
                      <a:gd name="connsiteX2" fmla="*/ 207169 w 907256"/>
                      <a:gd name="connsiteY2" fmla="*/ 16669 h 33337"/>
                      <a:gd name="connsiteX3" fmla="*/ 226219 w 907256"/>
                      <a:gd name="connsiteY3" fmla="*/ 11906 h 33337"/>
                      <a:gd name="connsiteX4" fmla="*/ 254794 w 907256"/>
                      <a:gd name="connsiteY4" fmla="*/ 7144 h 33337"/>
                      <a:gd name="connsiteX5" fmla="*/ 266700 w 907256"/>
                      <a:gd name="connsiteY5" fmla="*/ 11906 h 33337"/>
                      <a:gd name="connsiteX6" fmla="*/ 283369 w 907256"/>
                      <a:gd name="connsiteY6" fmla="*/ 26194 h 33337"/>
                      <a:gd name="connsiteX7" fmla="*/ 300037 w 907256"/>
                      <a:gd name="connsiteY7" fmla="*/ 30956 h 33337"/>
                      <a:gd name="connsiteX8" fmla="*/ 411956 w 907256"/>
                      <a:gd name="connsiteY8" fmla="*/ 26194 h 33337"/>
                      <a:gd name="connsiteX9" fmla="*/ 488156 w 907256"/>
                      <a:gd name="connsiteY9" fmla="*/ 16669 h 33337"/>
                      <a:gd name="connsiteX10" fmla="*/ 535781 w 907256"/>
                      <a:gd name="connsiteY10" fmla="*/ 14287 h 33337"/>
                      <a:gd name="connsiteX11" fmla="*/ 626269 w 907256"/>
                      <a:gd name="connsiteY11" fmla="*/ 16669 h 33337"/>
                      <a:gd name="connsiteX12" fmla="*/ 638175 w 907256"/>
                      <a:gd name="connsiteY12" fmla="*/ 21431 h 33337"/>
                      <a:gd name="connsiteX13" fmla="*/ 645319 w 907256"/>
                      <a:gd name="connsiteY13" fmla="*/ 23812 h 33337"/>
                      <a:gd name="connsiteX14" fmla="*/ 652462 w 907256"/>
                      <a:gd name="connsiteY14" fmla="*/ 28575 h 33337"/>
                      <a:gd name="connsiteX15" fmla="*/ 669131 w 907256"/>
                      <a:gd name="connsiteY15" fmla="*/ 33337 h 33337"/>
                      <a:gd name="connsiteX16" fmla="*/ 742950 w 907256"/>
                      <a:gd name="connsiteY16" fmla="*/ 28575 h 33337"/>
                      <a:gd name="connsiteX17" fmla="*/ 778669 w 907256"/>
                      <a:gd name="connsiteY17" fmla="*/ 19050 h 33337"/>
                      <a:gd name="connsiteX18" fmla="*/ 833437 w 907256"/>
                      <a:gd name="connsiteY18" fmla="*/ 11906 h 33337"/>
                      <a:gd name="connsiteX19" fmla="*/ 907256 w 907256"/>
                      <a:gd name="connsiteY19" fmla="*/ 16669 h 33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907256" h="33337">
                        <a:moveTo>
                          <a:pt x="0" y="0"/>
                        </a:moveTo>
                        <a:cubicBezTo>
                          <a:pt x="34131" y="7144"/>
                          <a:pt x="67635" y="18634"/>
                          <a:pt x="102394" y="21431"/>
                        </a:cubicBezTo>
                        <a:cubicBezTo>
                          <a:pt x="137242" y="24235"/>
                          <a:pt x="172311" y="19350"/>
                          <a:pt x="207169" y="16669"/>
                        </a:cubicBezTo>
                        <a:cubicBezTo>
                          <a:pt x="213695" y="16167"/>
                          <a:pt x="219841" y="13378"/>
                          <a:pt x="226219" y="11906"/>
                        </a:cubicBezTo>
                        <a:cubicBezTo>
                          <a:pt x="237532" y="9295"/>
                          <a:pt x="242574" y="8890"/>
                          <a:pt x="254794" y="7144"/>
                        </a:cubicBezTo>
                        <a:cubicBezTo>
                          <a:pt x="258763" y="8731"/>
                          <a:pt x="263144" y="9535"/>
                          <a:pt x="266700" y="11906"/>
                        </a:cubicBezTo>
                        <a:cubicBezTo>
                          <a:pt x="284279" y="23625"/>
                          <a:pt x="268645" y="18832"/>
                          <a:pt x="283369" y="26194"/>
                        </a:cubicBezTo>
                        <a:cubicBezTo>
                          <a:pt x="286785" y="27902"/>
                          <a:pt x="296985" y="30193"/>
                          <a:pt x="300037" y="30956"/>
                        </a:cubicBezTo>
                        <a:lnTo>
                          <a:pt x="411956" y="26194"/>
                        </a:lnTo>
                        <a:cubicBezTo>
                          <a:pt x="453917" y="23571"/>
                          <a:pt x="448207" y="20093"/>
                          <a:pt x="488156" y="16669"/>
                        </a:cubicBezTo>
                        <a:cubicBezTo>
                          <a:pt x="503993" y="15312"/>
                          <a:pt x="519906" y="15081"/>
                          <a:pt x="535781" y="14287"/>
                        </a:cubicBezTo>
                        <a:cubicBezTo>
                          <a:pt x="565944" y="15081"/>
                          <a:pt x="596169" y="14569"/>
                          <a:pt x="626269" y="16669"/>
                        </a:cubicBezTo>
                        <a:cubicBezTo>
                          <a:pt x="630533" y="16966"/>
                          <a:pt x="634173" y="19930"/>
                          <a:pt x="638175" y="21431"/>
                        </a:cubicBezTo>
                        <a:cubicBezTo>
                          <a:pt x="640525" y="22312"/>
                          <a:pt x="642938" y="23018"/>
                          <a:pt x="645319" y="23812"/>
                        </a:cubicBezTo>
                        <a:cubicBezTo>
                          <a:pt x="647700" y="25400"/>
                          <a:pt x="649902" y="27295"/>
                          <a:pt x="652462" y="28575"/>
                        </a:cubicBezTo>
                        <a:cubicBezTo>
                          <a:pt x="655877" y="30282"/>
                          <a:pt x="666081" y="32575"/>
                          <a:pt x="669131" y="33337"/>
                        </a:cubicBezTo>
                        <a:cubicBezTo>
                          <a:pt x="693737" y="31750"/>
                          <a:pt x="718500" y="31764"/>
                          <a:pt x="742950" y="28575"/>
                        </a:cubicBezTo>
                        <a:cubicBezTo>
                          <a:pt x="755169" y="26981"/>
                          <a:pt x="766687" y="21926"/>
                          <a:pt x="778669" y="19050"/>
                        </a:cubicBezTo>
                        <a:cubicBezTo>
                          <a:pt x="804303" y="12897"/>
                          <a:pt x="805055" y="14089"/>
                          <a:pt x="833437" y="11906"/>
                        </a:cubicBezTo>
                        <a:cubicBezTo>
                          <a:pt x="858040" y="13546"/>
                          <a:pt x="882598" y="16669"/>
                          <a:pt x="907256" y="16669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58" name="Freeform: Shape 39">
                    <a:extLst>
                      <a:ext uri="{FF2B5EF4-FFF2-40B4-BE49-F238E27FC236}">
                        <a16:creationId xmlns:a16="http://schemas.microsoft.com/office/drawing/2014/main" id="{D4921188-817E-C306-461D-E766DA8DD083}"/>
                      </a:ext>
                    </a:extLst>
                  </p:cNvPr>
                  <p:cNvSpPr/>
                  <p:nvPr/>
                </p:nvSpPr>
                <p:spPr>
                  <a:xfrm>
                    <a:off x="3355181" y="3279280"/>
                    <a:ext cx="1435894" cy="76200"/>
                  </a:xfrm>
                  <a:custGeom>
                    <a:avLst/>
                    <a:gdLst>
                      <a:gd name="connsiteX0" fmla="*/ 0 w 1435894"/>
                      <a:gd name="connsiteY0" fmla="*/ 0 h 76200"/>
                      <a:gd name="connsiteX1" fmla="*/ 247650 w 1435894"/>
                      <a:gd name="connsiteY1" fmla="*/ 4763 h 76200"/>
                      <a:gd name="connsiteX2" fmla="*/ 276225 w 1435894"/>
                      <a:gd name="connsiteY2" fmla="*/ 9525 h 76200"/>
                      <a:gd name="connsiteX3" fmla="*/ 280988 w 1435894"/>
                      <a:gd name="connsiteY3" fmla="*/ 16669 h 76200"/>
                      <a:gd name="connsiteX4" fmla="*/ 300038 w 1435894"/>
                      <a:gd name="connsiteY4" fmla="*/ 21431 h 76200"/>
                      <a:gd name="connsiteX5" fmla="*/ 333375 w 1435894"/>
                      <a:gd name="connsiteY5" fmla="*/ 40481 h 76200"/>
                      <a:gd name="connsiteX6" fmla="*/ 352425 w 1435894"/>
                      <a:gd name="connsiteY6" fmla="*/ 50006 h 76200"/>
                      <a:gd name="connsiteX7" fmla="*/ 376238 w 1435894"/>
                      <a:gd name="connsiteY7" fmla="*/ 54769 h 76200"/>
                      <a:gd name="connsiteX8" fmla="*/ 388144 w 1435894"/>
                      <a:gd name="connsiteY8" fmla="*/ 59531 h 76200"/>
                      <a:gd name="connsiteX9" fmla="*/ 502444 w 1435894"/>
                      <a:gd name="connsiteY9" fmla="*/ 54769 h 76200"/>
                      <a:gd name="connsiteX10" fmla="*/ 545307 w 1435894"/>
                      <a:gd name="connsiteY10" fmla="*/ 38100 h 76200"/>
                      <a:gd name="connsiteX11" fmla="*/ 576263 w 1435894"/>
                      <a:gd name="connsiteY11" fmla="*/ 26194 h 76200"/>
                      <a:gd name="connsiteX12" fmla="*/ 583407 w 1435894"/>
                      <a:gd name="connsiteY12" fmla="*/ 33338 h 76200"/>
                      <a:gd name="connsiteX13" fmla="*/ 597694 w 1435894"/>
                      <a:gd name="connsiteY13" fmla="*/ 52388 h 76200"/>
                      <a:gd name="connsiteX14" fmla="*/ 616744 w 1435894"/>
                      <a:gd name="connsiteY14" fmla="*/ 66675 h 76200"/>
                      <a:gd name="connsiteX15" fmla="*/ 635794 w 1435894"/>
                      <a:gd name="connsiteY15" fmla="*/ 76200 h 76200"/>
                      <a:gd name="connsiteX16" fmla="*/ 752475 w 1435894"/>
                      <a:gd name="connsiteY16" fmla="*/ 66675 h 76200"/>
                      <a:gd name="connsiteX17" fmla="*/ 792957 w 1435894"/>
                      <a:gd name="connsiteY17" fmla="*/ 61913 h 76200"/>
                      <a:gd name="connsiteX18" fmla="*/ 869157 w 1435894"/>
                      <a:gd name="connsiteY18" fmla="*/ 57150 h 76200"/>
                      <a:gd name="connsiteX19" fmla="*/ 1107282 w 1435894"/>
                      <a:gd name="connsiteY19" fmla="*/ 61913 h 76200"/>
                      <a:gd name="connsiteX20" fmla="*/ 1138238 w 1435894"/>
                      <a:gd name="connsiteY20" fmla="*/ 66675 h 76200"/>
                      <a:gd name="connsiteX21" fmla="*/ 1150144 w 1435894"/>
                      <a:gd name="connsiteY21" fmla="*/ 71438 h 76200"/>
                      <a:gd name="connsiteX22" fmla="*/ 1197769 w 1435894"/>
                      <a:gd name="connsiteY22" fmla="*/ 69056 h 76200"/>
                      <a:gd name="connsiteX23" fmla="*/ 1212057 w 1435894"/>
                      <a:gd name="connsiteY23" fmla="*/ 61913 h 76200"/>
                      <a:gd name="connsiteX24" fmla="*/ 1219200 w 1435894"/>
                      <a:gd name="connsiteY24" fmla="*/ 59531 h 76200"/>
                      <a:gd name="connsiteX25" fmla="*/ 1228725 w 1435894"/>
                      <a:gd name="connsiteY25" fmla="*/ 52388 h 76200"/>
                      <a:gd name="connsiteX26" fmla="*/ 1243013 w 1435894"/>
                      <a:gd name="connsiteY26" fmla="*/ 47625 h 76200"/>
                      <a:gd name="connsiteX27" fmla="*/ 1283494 w 1435894"/>
                      <a:gd name="connsiteY27" fmla="*/ 42863 h 76200"/>
                      <a:gd name="connsiteX28" fmla="*/ 1362075 w 1435894"/>
                      <a:gd name="connsiteY28" fmla="*/ 35719 h 76200"/>
                      <a:gd name="connsiteX29" fmla="*/ 1390650 w 1435894"/>
                      <a:gd name="connsiteY29" fmla="*/ 30956 h 76200"/>
                      <a:gd name="connsiteX30" fmla="*/ 1428750 w 1435894"/>
                      <a:gd name="connsiteY30" fmla="*/ 23813 h 76200"/>
                      <a:gd name="connsiteX31" fmla="*/ 1435894 w 1435894"/>
                      <a:gd name="connsiteY31" fmla="*/ 21431 h 76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1435894" h="76200">
                        <a:moveTo>
                          <a:pt x="0" y="0"/>
                        </a:moveTo>
                        <a:lnTo>
                          <a:pt x="247650" y="4763"/>
                        </a:lnTo>
                        <a:cubicBezTo>
                          <a:pt x="260137" y="5097"/>
                          <a:pt x="265509" y="6846"/>
                          <a:pt x="276225" y="9525"/>
                        </a:cubicBezTo>
                        <a:cubicBezTo>
                          <a:pt x="277813" y="11906"/>
                          <a:pt x="278753" y="14881"/>
                          <a:pt x="280988" y="16669"/>
                        </a:cubicBezTo>
                        <a:cubicBezTo>
                          <a:pt x="283428" y="18621"/>
                          <a:pt x="299446" y="21313"/>
                          <a:pt x="300038" y="21431"/>
                        </a:cubicBezTo>
                        <a:cubicBezTo>
                          <a:pt x="320234" y="34896"/>
                          <a:pt x="309203" y="28395"/>
                          <a:pt x="333375" y="40481"/>
                        </a:cubicBezTo>
                        <a:cubicBezTo>
                          <a:pt x="333380" y="40483"/>
                          <a:pt x="352420" y="50005"/>
                          <a:pt x="352425" y="50006"/>
                        </a:cubicBezTo>
                        <a:cubicBezTo>
                          <a:pt x="366634" y="53559"/>
                          <a:pt x="358722" y="51850"/>
                          <a:pt x="376238" y="54769"/>
                        </a:cubicBezTo>
                        <a:cubicBezTo>
                          <a:pt x="380207" y="56356"/>
                          <a:pt x="383871" y="59436"/>
                          <a:pt x="388144" y="59531"/>
                        </a:cubicBezTo>
                        <a:cubicBezTo>
                          <a:pt x="457187" y="61065"/>
                          <a:pt x="458449" y="60268"/>
                          <a:pt x="502444" y="54769"/>
                        </a:cubicBezTo>
                        <a:cubicBezTo>
                          <a:pt x="558381" y="21206"/>
                          <a:pt x="498658" y="52678"/>
                          <a:pt x="545307" y="38100"/>
                        </a:cubicBezTo>
                        <a:cubicBezTo>
                          <a:pt x="605758" y="19209"/>
                          <a:pt x="535857" y="34274"/>
                          <a:pt x="576263" y="26194"/>
                        </a:cubicBezTo>
                        <a:cubicBezTo>
                          <a:pt x="578644" y="28575"/>
                          <a:pt x="581274" y="30732"/>
                          <a:pt x="583407" y="33338"/>
                        </a:cubicBezTo>
                        <a:cubicBezTo>
                          <a:pt x="588433" y="39481"/>
                          <a:pt x="592081" y="46775"/>
                          <a:pt x="597694" y="52388"/>
                        </a:cubicBezTo>
                        <a:cubicBezTo>
                          <a:pt x="615440" y="70134"/>
                          <a:pt x="598688" y="55390"/>
                          <a:pt x="616744" y="66675"/>
                        </a:cubicBezTo>
                        <a:cubicBezTo>
                          <a:pt x="632936" y="76795"/>
                          <a:pt x="619080" y="72022"/>
                          <a:pt x="635794" y="76200"/>
                        </a:cubicBezTo>
                        <a:lnTo>
                          <a:pt x="752475" y="66675"/>
                        </a:lnTo>
                        <a:cubicBezTo>
                          <a:pt x="766006" y="65445"/>
                          <a:pt x="779415" y="63018"/>
                          <a:pt x="792957" y="61913"/>
                        </a:cubicBezTo>
                        <a:cubicBezTo>
                          <a:pt x="818322" y="59842"/>
                          <a:pt x="843757" y="58738"/>
                          <a:pt x="869157" y="57150"/>
                        </a:cubicBezTo>
                        <a:lnTo>
                          <a:pt x="1107282" y="61913"/>
                        </a:lnTo>
                        <a:cubicBezTo>
                          <a:pt x="1115342" y="62135"/>
                          <a:pt x="1129309" y="63699"/>
                          <a:pt x="1138238" y="66675"/>
                        </a:cubicBezTo>
                        <a:cubicBezTo>
                          <a:pt x="1142293" y="68027"/>
                          <a:pt x="1146175" y="69850"/>
                          <a:pt x="1150144" y="71438"/>
                        </a:cubicBezTo>
                        <a:cubicBezTo>
                          <a:pt x="1166019" y="70644"/>
                          <a:pt x="1182059" y="71473"/>
                          <a:pt x="1197769" y="69056"/>
                        </a:cubicBezTo>
                        <a:cubicBezTo>
                          <a:pt x="1203032" y="68246"/>
                          <a:pt x="1207191" y="64076"/>
                          <a:pt x="1212057" y="61913"/>
                        </a:cubicBezTo>
                        <a:cubicBezTo>
                          <a:pt x="1214351" y="60894"/>
                          <a:pt x="1216819" y="60325"/>
                          <a:pt x="1219200" y="59531"/>
                        </a:cubicBezTo>
                        <a:cubicBezTo>
                          <a:pt x="1222375" y="57150"/>
                          <a:pt x="1225175" y="54163"/>
                          <a:pt x="1228725" y="52388"/>
                        </a:cubicBezTo>
                        <a:cubicBezTo>
                          <a:pt x="1233215" y="50143"/>
                          <a:pt x="1238250" y="49213"/>
                          <a:pt x="1243013" y="47625"/>
                        </a:cubicBezTo>
                        <a:cubicBezTo>
                          <a:pt x="1260723" y="41722"/>
                          <a:pt x="1247667" y="45422"/>
                          <a:pt x="1283494" y="42863"/>
                        </a:cubicBezTo>
                        <a:cubicBezTo>
                          <a:pt x="1357917" y="31412"/>
                          <a:pt x="1261763" y="45124"/>
                          <a:pt x="1362075" y="35719"/>
                        </a:cubicBezTo>
                        <a:cubicBezTo>
                          <a:pt x="1371689" y="34818"/>
                          <a:pt x="1381149" y="32683"/>
                          <a:pt x="1390650" y="30956"/>
                        </a:cubicBezTo>
                        <a:cubicBezTo>
                          <a:pt x="1453387" y="19549"/>
                          <a:pt x="1386086" y="30923"/>
                          <a:pt x="1428750" y="23813"/>
                        </a:cubicBezTo>
                        <a:lnTo>
                          <a:pt x="1435894" y="21431"/>
                        </a:ln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59" name="Freeform: Shape 40">
                    <a:extLst>
                      <a:ext uri="{FF2B5EF4-FFF2-40B4-BE49-F238E27FC236}">
                        <a16:creationId xmlns:a16="http://schemas.microsoft.com/office/drawing/2014/main" id="{85D3FFAA-92BA-3F24-0C1F-2D1C9A88C6E2}"/>
                      </a:ext>
                    </a:extLst>
                  </p:cNvPr>
                  <p:cNvSpPr/>
                  <p:nvPr/>
                </p:nvSpPr>
                <p:spPr>
                  <a:xfrm>
                    <a:off x="3350419" y="3509238"/>
                    <a:ext cx="1393031" cy="73819"/>
                  </a:xfrm>
                  <a:custGeom>
                    <a:avLst/>
                    <a:gdLst>
                      <a:gd name="connsiteX0" fmla="*/ 0 w 1393031"/>
                      <a:gd name="connsiteY0" fmla="*/ 30956 h 73819"/>
                      <a:gd name="connsiteX1" fmla="*/ 11906 w 1393031"/>
                      <a:gd name="connsiteY1" fmla="*/ 19050 h 73819"/>
                      <a:gd name="connsiteX2" fmla="*/ 26194 w 1393031"/>
                      <a:gd name="connsiteY2" fmla="*/ 14287 h 73819"/>
                      <a:gd name="connsiteX3" fmla="*/ 42862 w 1393031"/>
                      <a:gd name="connsiteY3" fmla="*/ 4762 h 73819"/>
                      <a:gd name="connsiteX4" fmla="*/ 57150 w 1393031"/>
                      <a:gd name="connsiteY4" fmla="*/ 0 h 73819"/>
                      <a:gd name="connsiteX5" fmla="*/ 92869 w 1393031"/>
                      <a:gd name="connsiteY5" fmla="*/ 4762 h 73819"/>
                      <a:gd name="connsiteX6" fmla="*/ 100012 w 1393031"/>
                      <a:gd name="connsiteY6" fmla="*/ 7144 h 73819"/>
                      <a:gd name="connsiteX7" fmla="*/ 107156 w 1393031"/>
                      <a:gd name="connsiteY7" fmla="*/ 11906 h 73819"/>
                      <a:gd name="connsiteX8" fmla="*/ 111919 w 1393031"/>
                      <a:gd name="connsiteY8" fmla="*/ 21431 h 73819"/>
                      <a:gd name="connsiteX9" fmla="*/ 133350 w 1393031"/>
                      <a:gd name="connsiteY9" fmla="*/ 38100 h 73819"/>
                      <a:gd name="connsiteX10" fmla="*/ 147637 w 1393031"/>
                      <a:gd name="connsiteY10" fmla="*/ 52387 h 73819"/>
                      <a:gd name="connsiteX11" fmla="*/ 150019 w 1393031"/>
                      <a:gd name="connsiteY11" fmla="*/ 59531 h 73819"/>
                      <a:gd name="connsiteX12" fmla="*/ 169069 w 1393031"/>
                      <a:gd name="connsiteY12" fmla="*/ 66675 h 73819"/>
                      <a:gd name="connsiteX13" fmla="*/ 200025 w 1393031"/>
                      <a:gd name="connsiteY13" fmla="*/ 50006 h 73819"/>
                      <a:gd name="connsiteX14" fmla="*/ 209550 w 1393031"/>
                      <a:gd name="connsiteY14" fmla="*/ 45244 h 73819"/>
                      <a:gd name="connsiteX15" fmla="*/ 228600 w 1393031"/>
                      <a:gd name="connsiteY15" fmla="*/ 35719 h 73819"/>
                      <a:gd name="connsiteX16" fmla="*/ 252412 w 1393031"/>
                      <a:gd name="connsiteY16" fmla="*/ 21431 h 73819"/>
                      <a:gd name="connsiteX17" fmla="*/ 259556 w 1393031"/>
                      <a:gd name="connsiteY17" fmla="*/ 16669 h 73819"/>
                      <a:gd name="connsiteX18" fmla="*/ 271462 w 1393031"/>
                      <a:gd name="connsiteY18" fmla="*/ 14287 h 73819"/>
                      <a:gd name="connsiteX19" fmla="*/ 295275 w 1393031"/>
                      <a:gd name="connsiteY19" fmla="*/ 16669 h 73819"/>
                      <a:gd name="connsiteX20" fmla="*/ 304800 w 1393031"/>
                      <a:gd name="connsiteY20" fmla="*/ 26194 h 73819"/>
                      <a:gd name="connsiteX21" fmla="*/ 314325 w 1393031"/>
                      <a:gd name="connsiteY21" fmla="*/ 30956 h 73819"/>
                      <a:gd name="connsiteX22" fmla="*/ 335756 w 1393031"/>
                      <a:gd name="connsiteY22" fmla="*/ 42862 h 73819"/>
                      <a:gd name="connsiteX23" fmla="*/ 347662 w 1393031"/>
                      <a:gd name="connsiteY23" fmla="*/ 45244 h 73819"/>
                      <a:gd name="connsiteX24" fmla="*/ 364331 w 1393031"/>
                      <a:gd name="connsiteY24" fmla="*/ 42862 h 73819"/>
                      <a:gd name="connsiteX25" fmla="*/ 378619 w 1393031"/>
                      <a:gd name="connsiteY25" fmla="*/ 33337 h 73819"/>
                      <a:gd name="connsiteX26" fmla="*/ 385762 w 1393031"/>
                      <a:gd name="connsiteY26" fmla="*/ 30956 h 73819"/>
                      <a:gd name="connsiteX27" fmla="*/ 438150 w 1393031"/>
                      <a:gd name="connsiteY27" fmla="*/ 33337 h 73819"/>
                      <a:gd name="connsiteX28" fmla="*/ 457200 w 1393031"/>
                      <a:gd name="connsiteY28" fmla="*/ 23812 h 73819"/>
                      <a:gd name="connsiteX29" fmla="*/ 464344 w 1393031"/>
                      <a:gd name="connsiteY29" fmla="*/ 21431 h 73819"/>
                      <a:gd name="connsiteX30" fmla="*/ 473869 w 1393031"/>
                      <a:gd name="connsiteY30" fmla="*/ 16669 h 73819"/>
                      <a:gd name="connsiteX31" fmla="*/ 488156 w 1393031"/>
                      <a:gd name="connsiteY31" fmla="*/ 28575 h 73819"/>
                      <a:gd name="connsiteX32" fmla="*/ 497681 w 1393031"/>
                      <a:gd name="connsiteY32" fmla="*/ 35719 h 73819"/>
                      <a:gd name="connsiteX33" fmla="*/ 507206 w 1393031"/>
                      <a:gd name="connsiteY33" fmla="*/ 38100 h 73819"/>
                      <a:gd name="connsiteX34" fmla="*/ 514350 w 1393031"/>
                      <a:gd name="connsiteY34" fmla="*/ 45244 h 73819"/>
                      <a:gd name="connsiteX35" fmla="*/ 523875 w 1393031"/>
                      <a:gd name="connsiteY35" fmla="*/ 50006 h 73819"/>
                      <a:gd name="connsiteX36" fmla="*/ 547687 w 1393031"/>
                      <a:gd name="connsiteY36" fmla="*/ 59531 h 73819"/>
                      <a:gd name="connsiteX37" fmla="*/ 719137 w 1393031"/>
                      <a:gd name="connsiteY37" fmla="*/ 54769 h 73819"/>
                      <a:gd name="connsiteX38" fmla="*/ 735806 w 1393031"/>
                      <a:gd name="connsiteY38" fmla="*/ 52387 h 73819"/>
                      <a:gd name="connsiteX39" fmla="*/ 742950 w 1393031"/>
                      <a:gd name="connsiteY39" fmla="*/ 47625 h 73819"/>
                      <a:gd name="connsiteX40" fmla="*/ 750094 w 1393031"/>
                      <a:gd name="connsiteY40" fmla="*/ 45244 h 73819"/>
                      <a:gd name="connsiteX41" fmla="*/ 781050 w 1393031"/>
                      <a:gd name="connsiteY41" fmla="*/ 54769 h 73819"/>
                      <a:gd name="connsiteX42" fmla="*/ 804862 w 1393031"/>
                      <a:gd name="connsiteY42" fmla="*/ 59531 h 73819"/>
                      <a:gd name="connsiteX43" fmla="*/ 888206 w 1393031"/>
                      <a:gd name="connsiteY43" fmla="*/ 57150 h 73819"/>
                      <a:gd name="connsiteX44" fmla="*/ 909637 w 1393031"/>
                      <a:gd name="connsiteY44" fmla="*/ 50006 h 73819"/>
                      <a:gd name="connsiteX45" fmla="*/ 923925 w 1393031"/>
                      <a:gd name="connsiteY45" fmla="*/ 47625 h 73819"/>
                      <a:gd name="connsiteX46" fmla="*/ 940594 w 1393031"/>
                      <a:gd name="connsiteY46" fmla="*/ 40481 h 73819"/>
                      <a:gd name="connsiteX47" fmla="*/ 959644 w 1393031"/>
                      <a:gd name="connsiteY47" fmla="*/ 35719 h 73819"/>
                      <a:gd name="connsiteX48" fmla="*/ 969169 w 1393031"/>
                      <a:gd name="connsiteY48" fmla="*/ 30956 h 73819"/>
                      <a:gd name="connsiteX49" fmla="*/ 995362 w 1393031"/>
                      <a:gd name="connsiteY49" fmla="*/ 26194 h 73819"/>
                      <a:gd name="connsiteX50" fmla="*/ 1035844 w 1393031"/>
                      <a:gd name="connsiteY50" fmla="*/ 19050 h 73819"/>
                      <a:gd name="connsiteX51" fmla="*/ 1047750 w 1393031"/>
                      <a:gd name="connsiteY51" fmla="*/ 14287 h 73819"/>
                      <a:gd name="connsiteX52" fmla="*/ 1140619 w 1393031"/>
                      <a:gd name="connsiteY52" fmla="*/ 14287 h 73819"/>
                      <a:gd name="connsiteX53" fmla="*/ 1154906 w 1393031"/>
                      <a:gd name="connsiteY53" fmla="*/ 23812 h 73819"/>
                      <a:gd name="connsiteX54" fmla="*/ 1171575 w 1393031"/>
                      <a:gd name="connsiteY54" fmla="*/ 35719 h 73819"/>
                      <a:gd name="connsiteX55" fmla="*/ 1178719 w 1393031"/>
                      <a:gd name="connsiteY55" fmla="*/ 38100 h 73819"/>
                      <a:gd name="connsiteX56" fmla="*/ 1183481 w 1393031"/>
                      <a:gd name="connsiteY56" fmla="*/ 45244 h 73819"/>
                      <a:gd name="connsiteX57" fmla="*/ 1190625 w 1393031"/>
                      <a:gd name="connsiteY57" fmla="*/ 47625 h 73819"/>
                      <a:gd name="connsiteX58" fmla="*/ 1197769 w 1393031"/>
                      <a:gd name="connsiteY58" fmla="*/ 52387 h 73819"/>
                      <a:gd name="connsiteX59" fmla="*/ 1207294 w 1393031"/>
                      <a:gd name="connsiteY59" fmla="*/ 59531 h 73819"/>
                      <a:gd name="connsiteX60" fmla="*/ 1214437 w 1393031"/>
                      <a:gd name="connsiteY60" fmla="*/ 66675 h 73819"/>
                      <a:gd name="connsiteX61" fmla="*/ 1221581 w 1393031"/>
                      <a:gd name="connsiteY61" fmla="*/ 69056 h 73819"/>
                      <a:gd name="connsiteX62" fmla="*/ 1231106 w 1393031"/>
                      <a:gd name="connsiteY62" fmla="*/ 73819 h 73819"/>
                      <a:gd name="connsiteX63" fmla="*/ 1288256 w 1393031"/>
                      <a:gd name="connsiteY63" fmla="*/ 71437 h 73819"/>
                      <a:gd name="connsiteX64" fmla="*/ 1295400 w 1393031"/>
                      <a:gd name="connsiteY64" fmla="*/ 64294 h 73819"/>
                      <a:gd name="connsiteX65" fmla="*/ 1307306 w 1393031"/>
                      <a:gd name="connsiteY65" fmla="*/ 59531 h 73819"/>
                      <a:gd name="connsiteX66" fmla="*/ 1321594 w 1393031"/>
                      <a:gd name="connsiteY66" fmla="*/ 47625 h 73819"/>
                      <a:gd name="connsiteX67" fmla="*/ 1333500 w 1393031"/>
                      <a:gd name="connsiteY67" fmla="*/ 42862 h 73819"/>
                      <a:gd name="connsiteX68" fmla="*/ 1350169 w 1393031"/>
                      <a:gd name="connsiteY68" fmla="*/ 30956 h 73819"/>
                      <a:gd name="connsiteX69" fmla="*/ 1371600 w 1393031"/>
                      <a:gd name="connsiteY69" fmla="*/ 21431 h 73819"/>
                      <a:gd name="connsiteX70" fmla="*/ 1378744 w 1393031"/>
                      <a:gd name="connsiteY70" fmla="*/ 19050 h 73819"/>
                      <a:gd name="connsiteX71" fmla="*/ 1393031 w 1393031"/>
                      <a:gd name="connsiteY71" fmla="*/ 23812 h 738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</a:cxnLst>
                    <a:rect l="l" t="t" r="r" b="b"/>
                    <a:pathLst>
                      <a:path w="1393031" h="73819">
                        <a:moveTo>
                          <a:pt x="0" y="30956"/>
                        </a:moveTo>
                        <a:cubicBezTo>
                          <a:pt x="3969" y="26987"/>
                          <a:pt x="7171" y="22063"/>
                          <a:pt x="11906" y="19050"/>
                        </a:cubicBezTo>
                        <a:cubicBezTo>
                          <a:pt x="16141" y="16355"/>
                          <a:pt x="26194" y="14287"/>
                          <a:pt x="26194" y="14287"/>
                        </a:cubicBezTo>
                        <a:cubicBezTo>
                          <a:pt x="36590" y="3891"/>
                          <a:pt x="29158" y="8873"/>
                          <a:pt x="42862" y="4762"/>
                        </a:cubicBezTo>
                        <a:cubicBezTo>
                          <a:pt x="47670" y="3319"/>
                          <a:pt x="57150" y="0"/>
                          <a:pt x="57150" y="0"/>
                        </a:cubicBezTo>
                        <a:cubicBezTo>
                          <a:pt x="77733" y="1871"/>
                          <a:pt x="78149" y="556"/>
                          <a:pt x="92869" y="4762"/>
                        </a:cubicBezTo>
                        <a:cubicBezTo>
                          <a:pt x="95282" y="5452"/>
                          <a:pt x="97767" y="6021"/>
                          <a:pt x="100012" y="7144"/>
                        </a:cubicBezTo>
                        <a:cubicBezTo>
                          <a:pt x="102572" y="8424"/>
                          <a:pt x="104775" y="10319"/>
                          <a:pt x="107156" y="11906"/>
                        </a:cubicBezTo>
                        <a:cubicBezTo>
                          <a:pt x="108744" y="15081"/>
                          <a:pt x="109409" y="18921"/>
                          <a:pt x="111919" y="21431"/>
                        </a:cubicBezTo>
                        <a:cubicBezTo>
                          <a:pt x="118318" y="27830"/>
                          <a:pt x="128330" y="30570"/>
                          <a:pt x="133350" y="38100"/>
                        </a:cubicBezTo>
                        <a:cubicBezTo>
                          <a:pt x="140313" y="48546"/>
                          <a:pt x="135822" y="43527"/>
                          <a:pt x="147637" y="52387"/>
                        </a:cubicBezTo>
                        <a:cubicBezTo>
                          <a:pt x="148431" y="54768"/>
                          <a:pt x="148451" y="57571"/>
                          <a:pt x="150019" y="59531"/>
                        </a:cubicBezTo>
                        <a:cubicBezTo>
                          <a:pt x="154692" y="65372"/>
                          <a:pt x="162613" y="65384"/>
                          <a:pt x="169069" y="66675"/>
                        </a:cubicBezTo>
                        <a:cubicBezTo>
                          <a:pt x="214361" y="44029"/>
                          <a:pt x="167622" y="68007"/>
                          <a:pt x="200025" y="50006"/>
                        </a:cubicBezTo>
                        <a:cubicBezTo>
                          <a:pt x="203128" y="48282"/>
                          <a:pt x="206540" y="47125"/>
                          <a:pt x="209550" y="45244"/>
                        </a:cubicBezTo>
                        <a:cubicBezTo>
                          <a:pt x="225742" y="35124"/>
                          <a:pt x="211886" y="39897"/>
                          <a:pt x="228600" y="35719"/>
                        </a:cubicBezTo>
                        <a:cubicBezTo>
                          <a:pt x="246180" y="22534"/>
                          <a:pt x="229484" y="34169"/>
                          <a:pt x="252412" y="21431"/>
                        </a:cubicBezTo>
                        <a:cubicBezTo>
                          <a:pt x="254914" y="20041"/>
                          <a:pt x="256876" y="17674"/>
                          <a:pt x="259556" y="16669"/>
                        </a:cubicBezTo>
                        <a:cubicBezTo>
                          <a:pt x="263346" y="15248"/>
                          <a:pt x="267493" y="15081"/>
                          <a:pt x="271462" y="14287"/>
                        </a:cubicBezTo>
                        <a:cubicBezTo>
                          <a:pt x="279400" y="15081"/>
                          <a:pt x="287763" y="13986"/>
                          <a:pt x="295275" y="16669"/>
                        </a:cubicBezTo>
                        <a:cubicBezTo>
                          <a:pt x="299504" y="18179"/>
                          <a:pt x="301208" y="23500"/>
                          <a:pt x="304800" y="26194"/>
                        </a:cubicBezTo>
                        <a:cubicBezTo>
                          <a:pt x="307640" y="28324"/>
                          <a:pt x="311281" y="29130"/>
                          <a:pt x="314325" y="30956"/>
                        </a:cubicBezTo>
                        <a:cubicBezTo>
                          <a:pt x="327000" y="38561"/>
                          <a:pt x="324805" y="40124"/>
                          <a:pt x="335756" y="42862"/>
                        </a:cubicBezTo>
                        <a:cubicBezTo>
                          <a:pt x="339682" y="43844"/>
                          <a:pt x="343693" y="44450"/>
                          <a:pt x="347662" y="45244"/>
                        </a:cubicBezTo>
                        <a:cubicBezTo>
                          <a:pt x="353218" y="44450"/>
                          <a:pt x="359092" y="44877"/>
                          <a:pt x="364331" y="42862"/>
                        </a:cubicBezTo>
                        <a:cubicBezTo>
                          <a:pt x="369673" y="40807"/>
                          <a:pt x="373615" y="36117"/>
                          <a:pt x="378619" y="33337"/>
                        </a:cubicBezTo>
                        <a:cubicBezTo>
                          <a:pt x="380813" y="32118"/>
                          <a:pt x="383381" y="31750"/>
                          <a:pt x="385762" y="30956"/>
                        </a:cubicBezTo>
                        <a:cubicBezTo>
                          <a:pt x="418947" y="37594"/>
                          <a:pt x="401508" y="36391"/>
                          <a:pt x="438150" y="33337"/>
                        </a:cubicBezTo>
                        <a:cubicBezTo>
                          <a:pt x="461948" y="28578"/>
                          <a:pt x="440047" y="35247"/>
                          <a:pt x="457200" y="23812"/>
                        </a:cubicBezTo>
                        <a:cubicBezTo>
                          <a:pt x="459289" y="22420"/>
                          <a:pt x="462037" y="22420"/>
                          <a:pt x="464344" y="21431"/>
                        </a:cubicBezTo>
                        <a:cubicBezTo>
                          <a:pt x="467607" y="20033"/>
                          <a:pt x="470694" y="18256"/>
                          <a:pt x="473869" y="16669"/>
                        </a:cubicBezTo>
                        <a:cubicBezTo>
                          <a:pt x="484986" y="27786"/>
                          <a:pt x="476553" y="20287"/>
                          <a:pt x="488156" y="28575"/>
                        </a:cubicBezTo>
                        <a:cubicBezTo>
                          <a:pt x="491385" y="30882"/>
                          <a:pt x="494131" y="33944"/>
                          <a:pt x="497681" y="35719"/>
                        </a:cubicBezTo>
                        <a:cubicBezTo>
                          <a:pt x="500608" y="37183"/>
                          <a:pt x="504031" y="37306"/>
                          <a:pt x="507206" y="38100"/>
                        </a:cubicBezTo>
                        <a:cubicBezTo>
                          <a:pt x="509587" y="40481"/>
                          <a:pt x="511610" y="43287"/>
                          <a:pt x="514350" y="45244"/>
                        </a:cubicBezTo>
                        <a:cubicBezTo>
                          <a:pt x="517239" y="47307"/>
                          <a:pt x="520612" y="48608"/>
                          <a:pt x="523875" y="50006"/>
                        </a:cubicBezTo>
                        <a:cubicBezTo>
                          <a:pt x="531733" y="53373"/>
                          <a:pt x="539750" y="56356"/>
                          <a:pt x="547687" y="59531"/>
                        </a:cubicBezTo>
                        <a:lnTo>
                          <a:pt x="719137" y="54769"/>
                        </a:lnTo>
                        <a:cubicBezTo>
                          <a:pt x="724746" y="54556"/>
                          <a:pt x="730430" y="54000"/>
                          <a:pt x="735806" y="52387"/>
                        </a:cubicBezTo>
                        <a:cubicBezTo>
                          <a:pt x="738547" y="51565"/>
                          <a:pt x="740390" y="48905"/>
                          <a:pt x="742950" y="47625"/>
                        </a:cubicBezTo>
                        <a:cubicBezTo>
                          <a:pt x="745195" y="46503"/>
                          <a:pt x="747713" y="46038"/>
                          <a:pt x="750094" y="45244"/>
                        </a:cubicBezTo>
                        <a:cubicBezTo>
                          <a:pt x="775902" y="49545"/>
                          <a:pt x="752984" y="44563"/>
                          <a:pt x="781050" y="54769"/>
                        </a:cubicBezTo>
                        <a:cubicBezTo>
                          <a:pt x="787060" y="56954"/>
                          <a:pt x="799442" y="58628"/>
                          <a:pt x="804862" y="59531"/>
                        </a:cubicBezTo>
                        <a:cubicBezTo>
                          <a:pt x="832643" y="58737"/>
                          <a:pt x="860527" y="59666"/>
                          <a:pt x="888206" y="57150"/>
                        </a:cubicBezTo>
                        <a:cubicBezTo>
                          <a:pt x="895705" y="56468"/>
                          <a:pt x="902361" y="51946"/>
                          <a:pt x="909637" y="50006"/>
                        </a:cubicBezTo>
                        <a:cubicBezTo>
                          <a:pt x="914302" y="48762"/>
                          <a:pt x="919162" y="48419"/>
                          <a:pt x="923925" y="47625"/>
                        </a:cubicBezTo>
                        <a:cubicBezTo>
                          <a:pt x="929481" y="45244"/>
                          <a:pt x="934859" y="42393"/>
                          <a:pt x="940594" y="40481"/>
                        </a:cubicBezTo>
                        <a:cubicBezTo>
                          <a:pt x="946804" y="38411"/>
                          <a:pt x="959644" y="35719"/>
                          <a:pt x="959644" y="35719"/>
                        </a:cubicBezTo>
                        <a:cubicBezTo>
                          <a:pt x="962819" y="34131"/>
                          <a:pt x="965801" y="32079"/>
                          <a:pt x="969169" y="30956"/>
                        </a:cubicBezTo>
                        <a:cubicBezTo>
                          <a:pt x="972999" y="29679"/>
                          <a:pt x="992365" y="26793"/>
                          <a:pt x="995362" y="26194"/>
                        </a:cubicBezTo>
                        <a:cubicBezTo>
                          <a:pt x="1031244" y="19017"/>
                          <a:pt x="1002359" y="23235"/>
                          <a:pt x="1035844" y="19050"/>
                        </a:cubicBezTo>
                        <a:cubicBezTo>
                          <a:pt x="1039813" y="17462"/>
                          <a:pt x="1043515" y="14865"/>
                          <a:pt x="1047750" y="14287"/>
                        </a:cubicBezTo>
                        <a:cubicBezTo>
                          <a:pt x="1080972" y="9757"/>
                          <a:pt x="1106684" y="12745"/>
                          <a:pt x="1140619" y="14287"/>
                        </a:cubicBezTo>
                        <a:cubicBezTo>
                          <a:pt x="1145381" y="17462"/>
                          <a:pt x="1150327" y="20378"/>
                          <a:pt x="1154906" y="23812"/>
                        </a:cubicBezTo>
                        <a:cubicBezTo>
                          <a:pt x="1157062" y="25429"/>
                          <a:pt x="1168094" y="33979"/>
                          <a:pt x="1171575" y="35719"/>
                        </a:cubicBezTo>
                        <a:cubicBezTo>
                          <a:pt x="1173820" y="36842"/>
                          <a:pt x="1176338" y="37306"/>
                          <a:pt x="1178719" y="38100"/>
                        </a:cubicBezTo>
                        <a:cubicBezTo>
                          <a:pt x="1180306" y="40481"/>
                          <a:pt x="1181246" y="43456"/>
                          <a:pt x="1183481" y="45244"/>
                        </a:cubicBezTo>
                        <a:cubicBezTo>
                          <a:pt x="1185441" y="46812"/>
                          <a:pt x="1188380" y="46503"/>
                          <a:pt x="1190625" y="47625"/>
                        </a:cubicBezTo>
                        <a:cubicBezTo>
                          <a:pt x="1193185" y="48905"/>
                          <a:pt x="1195440" y="50724"/>
                          <a:pt x="1197769" y="52387"/>
                        </a:cubicBezTo>
                        <a:cubicBezTo>
                          <a:pt x="1200999" y="54694"/>
                          <a:pt x="1204281" y="56948"/>
                          <a:pt x="1207294" y="59531"/>
                        </a:cubicBezTo>
                        <a:cubicBezTo>
                          <a:pt x="1209851" y="61723"/>
                          <a:pt x="1211635" y="64807"/>
                          <a:pt x="1214437" y="66675"/>
                        </a:cubicBezTo>
                        <a:cubicBezTo>
                          <a:pt x="1216526" y="68067"/>
                          <a:pt x="1219274" y="68067"/>
                          <a:pt x="1221581" y="69056"/>
                        </a:cubicBezTo>
                        <a:cubicBezTo>
                          <a:pt x="1224844" y="70454"/>
                          <a:pt x="1227931" y="72231"/>
                          <a:pt x="1231106" y="73819"/>
                        </a:cubicBezTo>
                        <a:cubicBezTo>
                          <a:pt x="1250156" y="73025"/>
                          <a:pt x="1269395" y="74231"/>
                          <a:pt x="1288256" y="71437"/>
                        </a:cubicBezTo>
                        <a:cubicBezTo>
                          <a:pt x="1291587" y="70944"/>
                          <a:pt x="1292544" y="66079"/>
                          <a:pt x="1295400" y="64294"/>
                        </a:cubicBezTo>
                        <a:cubicBezTo>
                          <a:pt x="1299025" y="62029"/>
                          <a:pt x="1303337" y="61119"/>
                          <a:pt x="1307306" y="59531"/>
                        </a:cubicBezTo>
                        <a:cubicBezTo>
                          <a:pt x="1312069" y="55562"/>
                          <a:pt x="1316364" y="50953"/>
                          <a:pt x="1321594" y="47625"/>
                        </a:cubicBezTo>
                        <a:cubicBezTo>
                          <a:pt x="1325200" y="45330"/>
                          <a:pt x="1330080" y="45427"/>
                          <a:pt x="1333500" y="42862"/>
                        </a:cubicBezTo>
                        <a:cubicBezTo>
                          <a:pt x="1353231" y="28063"/>
                          <a:pt x="1328034" y="36489"/>
                          <a:pt x="1350169" y="30956"/>
                        </a:cubicBezTo>
                        <a:cubicBezTo>
                          <a:pt x="1361488" y="23410"/>
                          <a:pt x="1354598" y="27098"/>
                          <a:pt x="1371600" y="21431"/>
                        </a:cubicBezTo>
                        <a:lnTo>
                          <a:pt x="1378744" y="19050"/>
                        </a:lnTo>
                        <a:cubicBezTo>
                          <a:pt x="1389991" y="21861"/>
                          <a:pt x="1385342" y="19967"/>
                          <a:pt x="1393031" y="23812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60" name="Freeform: Shape 41">
                    <a:extLst>
                      <a:ext uri="{FF2B5EF4-FFF2-40B4-BE49-F238E27FC236}">
                        <a16:creationId xmlns:a16="http://schemas.microsoft.com/office/drawing/2014/main" id="{3CA57AA7-CBDF-92D9-3FEE-9C8FDE83F9EB}"/>
                      </a:ext>
                    </a:extLst>
                  </p:cNvPr>
                  <p:cNvSpPr/>
                  <p:nvPr/>
                </p:nvSpPr>
                <p:spPr>
                  <a:xfrm>
                    <a:off x="3385458" y="3951104"/>
                    <a:ext cx="645319" cy="55235"/>
                  </a:xfrm>
                  <a:custGeom>
                    <a:avLst/>
                    <a:gdLst>
                      <a:gd name="connsiteX0" fmla="*/ 0 w 645319"/>
                      <a:gd name="connsiteY0" fmla="*/ 14287 h 55235"/>
                      <a:gd name="connsiteX1" fmla="*/ 61913 w 645319"/>
                      <a:gd name="connsiteY1" fmla="*/ 11906 h 55235"/>
                      <a:gd name="connsiteX2" fmla="*/ 104775 w 645319"/>
                      <a:gd name="connsiteY2" fmla="*/ 4762 h 55235"/>
                      <a:gd name="connsiteX3" fmla="*/ 128588 w 645319"/>
                      <a:gd name="connsiteY3" fmla="*/ 2381 h 55235"/>
                      <a:gd name="connsiteX4" fmla="*/ 176213 w 645319"/>
                      <a:gd name="connsiteY4" fmla="*/ 4762 h 55235"/>
                      <a:gd name="connsiteX5" fmla="*/ 180975 w 645319"/>
                      <a:gd name="connsiteY5" fmla="*/ 11906 h 55235"/>
                      <a:gd name="connsiteX6" fmla="*/ 192882 w 645319"/>
                      <a:gd name="connsiteY6" fmla="*/ 30956 h 55235"/>
                      <a:gd name="connsiteX7" fmla="*/ 195263 w 645319"/>
                      <a:gd name="connsiteY7" fmla="*/ 38100 h 55235"/>
                      <a:gd name="connsiteX8" fmla="*/ 211932 w 645319"/>
                      <a:gd name="connsiteY8" fmla="*/ 45244 h 55235"/>
                      <a:gd name="connsiteX9" fmla="*/ 223838 w 645319"/>
                      <a:gd name="connsiteY9" fmla="*/ 52387 h 55235"/>
                      <a:gd name="connsiteX10" fmla="*/ 292894 w 645319"/>
                      <a:gd name="connsiteY10" fmla="*/ 47625 h 55235"/>
                      <a:gd name="connsiteX11" fmla="*/ 335757 w 645319"/>
                      <a:gd name="connsiteY11" fmla="*/ 38100 h 55235"/>
                      <a:gd name="connsiteX12" fmla="*/ 416719 w 645319"/>
                      <a:gd name="connsiteY12" fmla="*/ 30956 h 55235"/>
                      <a:gd name="connsiteX13" fmla="*/ 450057 w 645319"/>
                      <a:gd name="connsiteY13" fmla="*/ 26194 h 55235"/>
                      <a:gd name="connsiteX14" fmla="*/ 607219 w 645319"/>
                      <a:gd name="connsiteY14" fmla="*/ 16669 h 55235"/>
                      <a:gd name="connsiteX15" fmla="*/ 626269 w 645319"/>
                      <a:gd name="connsiteY15" fmla="*/ 9525 h 55235"/>
                      <a:gd name="connsiteX16" fmla="*/ 635794 w 645319"/>
                      <a:gd name="connsiteY16" fmla="*/ 7144 h 55235"/>
                      <a:gd name="connsiteX17" fmla="*/ 645319 w 645319"/>
                      <a:gd name="connsiteY17" fmla="*/ 0 h 552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645319" h="55235">
                        <a:moveTo>
                          <a:pt x="0" y="14287"/>
                        </a:moveTo>
                        <a:cubicBezTo>
                          <a:pt x="20638" y="13493"/>
                          <a:pt x="41296" y="13119"/>
                          <a:pt x="61913" y="11906"/>
                        </a:cubicBezTo>
                        <a:cubicBezTo>
                          <a:pt x="82391" y="10702"/>
                          <a:pt x="83042" y="8022"/>
                          <a:pt x="104775" y="4762"/>
                        </a:cubicBezTo>
                        <a:cubicBezTo>
                          <a:pt x="112664" y="3579"/>
                          <a:pt x="120650" y="3175"/>
                          <a:pt x="128588" y="2381"/>
                        </a:cubicBezTo>
                        <a:cubicBezTo>
                          <a:pt x="144463" y="3175"/>
                          <a:pt x="160575" y="1919"/>
                          <a:pt x="176213" y="4762"/>
                        </a:cubicBezTo>
                        <a:cubicBezTo>
                          <a:pt x="179029" y="5274"/>
                          <a:pt x="179813" y="9291"/>
                          <a:pt x="180975" y="11906"/>
                        </a:cubicBezTo>
                        <a:cubicBezTo>
                          <a:pt x="189327" y="30698"/>
                          <a:pt x="180031" y="22390"/>
                          <a:pt x="192882" y="30956"/>
                        </a:cubicBezTo>
                        <a:cubicBezTo>
                          <a:pt x="193676" y="33337"/>
                          <a:pt x="193695" y="36140"/>
                          <a:pt x="195263" y="38100"/>
                        </a:cubicBezTo>
                        <a:cubicBezTo>
                          <a:pt x="199373" y="43237"/>
                          <a:pt x="206214" y="43814"/>
                          <a:pt x="211932" y="45244"/>
                        </a:cubicBezTo>
                        <a:cubicBezTo>
                          <a:pt x="215901" y="47625"/>
                          <a:pt x="219609" y="50507"/>
                          <a:pt x="223838" y="52387"/>
                        </a:cubicBezTo>
                        <a:cubicBezTo>
                          <a:pt x="242773" y="60802"/>
                          <a:pt x="291055" y="47924"/>
                          <a:pt x="292894" y="47625"/>
                        </a:cubicBezTo>
                        <a:cubicBezTo>
                          <a:pt x="307340" y="45273"/>
                          <a:pt x="321331" y="40573"/>
                          <a:pt x="335757" y="38100"/>
                        </a:cubicBezTo>
                        <a:cubicBezTo>
                          <a:pt x="363923" y="33271"/>
                          <a:pt x="388282" y="32629"/>
                          <a:pt x="416719" y="30956"/>
                        </a:cubicBezTo>
                        <a:cubicBezTo>
                          <a:pt x="427832" y="29369"/>
                          <a:pt x="438851" y="26853"/>
                          <a:pt x="450057" y="26194"/>
                        </a:cubicBezTo>
                        <a:cubicBezTo>
                          <a:pt x="616220" y="16420"/>
                          <a:pt x="530049" y="29529"/>
                          <a:pt x="607219" y="16669"/>
                        </a:cubicBezTo>
                        <a:cubicBezTo>
                          <a:pt x="613569" y="14288"/>
                          <a:pt x="619835" y="11670"/>
                          <a:pt x="626269" y="9525"/>
                        </a:cubicBezTo>
                        <a:cubicBezTo>
                          <a:pt x="629374" y="8490"/>
                          <a:pt x="632786" y="8433"/>
                          <a:pt x="635794" y="7144"/>
                        </a:cubicBezTo>
                        <a:cubicBezTo>
                          <a:pt x="640506" y="5125"/>
                          <a:pt x="642234" y="3085"/>
                          <a:pt x="645319" y="0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61" name="Freeform: Shape 42">
                    <a:extLst>
                      <a:ext uri="{FF2B5EF4-FFF2-40B4-BE49-F238E27FC236}">
                        <a16:creationId xmlns:a16="http://schemas.microsoft.com/office/drawing/2014/main" id="{7302493E-405A-CD49-BCB2-951C08AE3DD1}"/>
                      </a:ext>
                    </a:extLst>
                  </p:cNvPr>
                  <p:cNvSpPr/>
                  <p:nvPr/>
                </p:nvSpPr>
                <p:spPr>
                  <a:xfrm>
                    <a:off x="3376613" y="3708282"/>
                    <a:ext cx="1421606" cy="80963"/>
                  </a:xfrm>
                  <a:custGeom>
                    <a:avLst/>
                    <a:gdLst>
                      <a:gd name="connsiteX0" fmla="*/ 0 w 1421606"/>
                      <a:gd name="connsiteY0" fmla="*/ 45244 h 80963"/>
                      <a:gd name="connsiteX1" fmla="*/ 11906 w 1421606"/>
                      <a:gd name="connsiteY1" fmla="*/ 47625 h 80963"/>
                      <a:gd name="connsiteX2" fmla="*/ 21431 w 1421606"/>
                      <a:gd name="connsiteY2" fmla="*/ 52388 h 80963"/>
                      <a:gd name="connsiteX3" fmla="*/ 42862 w 1421606"/>
                      <a:gd name="connsiteY3" fmla="*/ 59532 h 80963"/>
                      <a:gd name="connsiteX4" fmla="*/ 83343 w 1421606"/>
                      <a:gd name="connsiteY4" fmla="*/ 57150 h 80963"/>
                      <a:gd name="connsiteX5" fmla="*/ 90487 w 1421606"/>
                      <a:gd name="connsiteY5" fmla="*/ 47625 h 80963"/>
                      <a:gd name="connsiteX6" fmla="*/ 104775 w 1421606"/>
                      <a:gd name="connsiteY6" fmla="*/ 38100 h 80963"/>
                      <a:gd name="connsiteX7" fmla="*/ 114300 w 1421606"/>
                      <a:gd name="connsiteY7" fmla="*/ 30957 h 80963"/>
                      <a:gd name="connsiteX8" fmla="*/ 123825 w 1421606"/>
                      <a:gd name="connsiteY8" fmla="*/ 21432 h 80963"/>
                      <a:gd name="connsiteX9" fmla="*/ 133350 w 1421606"/>
                      <a:gd name="connsiteY9" fmla="*/ 16669 h 80963"/>
                      <a:gd name="connsiteX10" fmla="*/ 157162 w 1421606"/>
                      <a:gd name="connsiteY10" fmla="*/ 0 h 80963"/>
                      <a:gd name="connsiteX11" fmla="*/ 178593 w 1421606"/>
                      <a:gd name="connsiteY11" fmla="*/ 2382 h 80963"/>
                      <a:gd name="connsiteX12" fmla="*/ 192881 w 1421606"/>
                      <a:gd name="connsiteY12" fmla="*/ 11907 h 80963"/>
                      <a:gd name="connsiteX13" fmla="*/ 223837 w 1421606"/>
                      <a:gd name="connsiteY13" fmla="*/ 30957 h 80963"/>
                      <a:gd name="connsiteX14" fmla="*/ 235743 w 1421606"/>
                      <a:gd name="connsiteY14" fmla="*/ 42863 h 80963"/>
                      <a:gd name="connsiteX15" fmla="*/ 254793 w 1421606"/>
                      <a:gd name="connsiteY15" fmla="*/ 47625 h 80963"/>
                      <a:gd name="connsiteX16" fmla="*/ 283368 w 1421606"/>
                      <a:gd name="connsiteY16" fmla="*/ 42863 h 80963"/>
                      <a:gd name="connsiteX17" fmla="*/ 302418 w 1421606"/>
                      <a:gd name="connsiteY17" fmla="*/ 30957 h 80963"/>
                      <a:gd name="connsiteX18" fmla="*/ 321468 w 1421606"/>
                      <a:gd name="connsiteY18" fmla="*/ 21432 h 80963"/>
                      <a:gd name="connsiteX19" fmla="*/ 335756 w 1421606"/>
                      <a:gd name="connsiteY19" fmla="*/ 16669 h 80963"/>
                      <a:gd name="connsiteX20" fmla="*/ 340518 w 1421606"/>
                      <a:gd name="connsiteY20" fmla="*/ 23813 h 80963"/>
                      <a:gd name="connsiteX21" fmla="*/ 359568 w 1421606"/>
                      <a:gd name="connsiteY21" fmla="*/ 40482 h 80963"/>
                      <a:gd name="connsiteX22" fmla="*/ 369093 w 1421606"/>
                      <a:gd name="connsiteY22" fmla="*/ 45244 h 80963"/>
                      <a:gd name="connsiteX23" fmla="*/ 381000 w 1421606"/>
                      <a:gd name="connsiteY23" fmla="*/ 52388 h 80963"/>
                      <a:gd name="connsiteX24" fmla="*/ 447675 w 1421606"/>
                      <a:gd name="connsiteY24" fmla="*/ 54769 h 80963"/>
                      <a:gd name="connsiteX25" fmla="*/ 457200 w 1421606"/>
                      <a:gd name="connsiteY25" fmla="*/ 59532 h 80963"/>
                      <a:gd name="connsiteX26" fmla="*/ 471487 w 1421606"/>
                      <a:gd name="connsiteY26" fmla="*/ 61913 h 80963"/>
                      <a:gd name="connsiteX27" fmla="*/ 481012 w 1421606"/>
                      <a:gd name="connsiteY27" fmla="*/ 69057 h 80963"/>
                      <a:gd name="connsiteX28" fmla="*/ 490537 w 1421606"/>
                      <a:gd name="connsiteY28" fmla="*/ 71438 h 80963"/>
                      <a:gd name="connsiteX29" fmla="*/ 500062 w 1421606"/>
                      <a:gd name="connsiteY29" fmla="*/ 76200 h 80963"/>
                      <a:gd name="connsiteX30" fmla="*/ 511968 w 1421606"/>
                      <a:gd name="connsiteY30" fmla="*/ 80963 h 80963"/>
                      <a:gd name="connsiteX31" fmla="*/ 688181 w 1421606"/>
                      <a:gd name="connsiteY31" fmla="*/ 80963 h 80963"/>
                      <a:gd name="connsiteX32" fmla="*/ 823912 w 1421606"/>
                      <a:gd name="connsiteY32" fmla="*/ 78582 h 80963"/>
                      <a:gd name="connsiteX33" fmla="*/ 845343 w 1421606"/>
                      <a:gd name="connsiteY33" fmla="*/ 69057 h 80963"/>
                      <a:gd name="connsiteX34" fmla="*/ 864393 w 1421606"/>
                      <a:gd name="connsiteY34" fmla="*/ 59532 h 80963"/>
                      <a:gd name="connsiteX35" fmla="*/ 878681 w 1421606"/>
                      <a:gd name="connsiteY35" fmla="*/ 47625 h 80963"/>
                      <a:gd name="connsiteX36" fmla="*/ 883443 w 1421606"/>
                      <a:gd name="connsiteY36" fmla="*/ 40482 h 80963"/>
                      <a:gd name="connsiteX37" fmla="*/ 926306 w 1421606"/>
                      <a:gd name="connsiteY37" fmla="*/ 33338 h 80963"/>
                      <a:gd name="connsiteX38" fmla="*/ 962025 w 1421606"/>
                      <a:gd name="connsiteY38" fmla="*/ 35719 h 80963"/>
                      <a:gd name="connsiteX39" fmla="*/ 969168 w 1421606"/>
                      <a:gd name="connsiteY39" fmla="*/ 40482 h 80963"/>
                      <a:gd name="connsiteX40" fmla="*/ 1140618 w 1421606"/>
                      <a:gd name="connsiteY40" fmla="*/ 42863 h 80963"/>
                      <a:gd name="connsiteX41" fmla="*/ 1154906 w 1421606"/>
                      <a:gd name="connsiteY41" fmla="*/ 45244 h 80963"/>
                      <a:gd name="connsiteX42" fmla="*/ 1173956 w 1421606"/>
                      <a:gd name="connsiteY42" fmla="*/ 50007 h 80963"/>
                      <a:gd name="connsiteX43" fmla="*/ 1212056 w 1421606"/>
                      <a:gd name="connsiteY43" fmla="*/ 54769 h 80963"/>
                      <a:gd name="connsiteX44" fmla="*/ 1226343 w 1421606"/>
                      <a:gd name="connsiteY44" fmla="*/ 57150 h 80963"/>
                      <a:gd name="connsiteX45" fmla="*/ 1276350 w 1421606"/>
                      <a:gd name="connsiteY45" fmla="*/ 64294 h 80963"/>
                      <a:gd name="connsiteX46" fmla="*/ 1373981 w 1421606"/>
                      <a:gd name="connsiteY46" fmla="*/ 59532 h 80963"/>
                      <a:gd name="connsiteX47" fmla="*/ 1400175 w 1421606"/>
                      <a:gd name="connsiteY47" fmla="*/ 54769 h 80963"/>
                      <a:gd name="connsiteX48" fmla="*/ 1414462 w 1421606"/>
                      <a:gd name="connsiteY48" fmla="*/ 50007 h 80963"/>
                      <a:gd name="connsiteX49" fmla="*/ 1421606 w 1421606"/>
                      <a:gd name="connsiteY49" fmla="*/ 47625 h 8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</a:cxnLst>
                    <a:rect l="l" t="t" r="r" b="b"/>
                    <a:pathLst>
                      <a:path w="1421606" h="80963">
                        <a:moveTo>
                          <a:pt x="0" y="45244"/>
                        </a:moveTo>
                        <a:cubicBezTo>
                          <a:pt x="3969" y="46038"/>
                          <a:pt x="8066" y="46345"/>
                          <a:pt x="11906" y="47625"/>
                        </a:cubicBezTo>
                        <a:cubicBezTo>
                          <a:pt x="15274" y="48748"/>
                          <a:pt x="18187" y="50946"/>
                          <a:pt x="21431" y="52388"/>
                        </a:cubicBezTo>
                        <a:cubicBezTo>
                          <a:pt x="32956" y="57510"/>
                          <a:pt x="31809" y="56768"/>
                          <a:pt x="42862" y="59532"/>
                        </a:cubicBezTo>
                        <a:cubicBezTo>
                          <a:pt x="56356" y="58738"/>
                          <a:pt x="70230" y="60429"/>
                          <a:pt x="83343" y="57150"/>
                        </a:cubicBezTo>
                        <a:cubicBezTo>
                          <a:pt x="87193" y="56187"/>
                          <a:pt x="87521" y="50262"/>
                          <a:pt x="90487" y="47625"/>
                        </a:cubicBezTo>
                        <a:cubicBezTo>
                          <a:pt x="94765" y="43822"/>
                          <a:pt x="100196" y="41534"/>
                          <a:pt x="104775" y="38100"/>
                        </a:cubicBezTo>
                        <a:cubicBezTo>
                          <a:pt x="107950" y="35719"/>
                          <a:pt x="111313" y="33570"/>
                          <a:pt x="114300" y="30957"/>
                        </a:cubicBezTo>
                        <a:cubicBezTo>
                          <a:pt x="117679" y="28000"/>
                          <a:pt x="120233" y="24126"/>
                          <a:pt x="123825" y="21432"/>
                        </a:cubicBezTo>
                        <a:cubicBezTo>
                          <a:pt x="126665" y="19302"/>
                          <a:pt x="130306" y="18495"/>
                          <a:pt x="133350" y="16669"/>
                        </a:cubicBezTo>
                        <a:cubicBezTo>
                          <a:pt x="143123" y="10805"/>
                          <a:pt x="148478" y="6513"/>
                          <a:pt x="157162" y="0"/>
                        </a:cubicBezTo>
                        <a:cubicBezTo>
                          <a:pt x="164306" y="794"/>
                          <a:pt x="171774" y="109"/>
                          <a:pt x="178593" y="2382"/>
                        </a:cubicBezTo>
                        <a:cubicBezTo>
                          <a:pt x="184023" y="4192"/>
                          <a:pt x="187856" y="9166"/>
                          <a:pt x="192881" y="11907"/>
                        </a:cubicBezTo>
                        <a:cubicBezTo>
                          <a:pt x="211672" y="22156"/>
                          <a:pt x="202269" y="9389"/>
                          <a:pt x="223837" y="30957"/>
                        </a:cubicBezTo>
                        <a:cubicBezTo>
                          <a:pt x="227806" y="34926"/>
                          <a:pt x="230801" y="40202"/>
                          <a:pt x="235743" y="42863"/>
                        </a:cubicBezTo>
                        <a:cubicBezTo>
                          <a:pt x="241506" y="45966"/>
                          <a:pt x="254793" y="47625"/>
                          <a:pt x="254793" y="47625"/>
                        </a:cubicBezTo>
                        <a:cubicBezTo>
                          <a:pt x="259192" y="47136"/>
                          <a:pt x="276224" y="46760"/>
                          <a:pt x="283368" y="42863"/>
                        </a:cubicBezTo>
                        <a:cubicBezTo>
                          <a:pt x="289942" y="39277"/>
                          <a:pt x="295891" y="34628"/>
                          <a:pt x="302418" y="30957"/>
                        </a:cubicBezTo>
                        <a:cubicBezTo>
                          <a:pt x="308606" y="27476"/>
                          <a:pt x="314733" y="23677"/>
                          <a:pt x="321468" y="21432"/>
                        </a:cubicBezTo>
                        <a:lnTo>
                          <a:pt x="335756" y="16669"/>
                        </a:lnTo>
                        <a:cubicBezTo>
                          <a:pt x="337343" y="19050"/>
                          <a:pt x="338686" y="21614"/>
                          <a:pt x="340518" y="23813"/>
                        </a:cubicBezTo>
                        <a:cubicBezTo>
                          <a:pt x="344820" y="28976"/>
                          <a:pt x="354745" y="37266"/>
                          <a:pt x="359568" y="40482"/>
                        </a:cubicBezTo>
                        <a:cubicBezTo>
                          <a:pt x="362522" y="42451"/>
                          <a:pt x="365990" y="43520"/>
                          <a:pt x="369093" y="45244"/>
                        </a:cubicBezTo>
                        <a:cubicBezTo>
                          <a:pt x="373139" y="47492"/>
                          <a:pt x="376405" y="51831"/>
                          <a:pt x="381000" y="52388"/>
                        </a:cubicBezTo>
                        <a:cubicBezTo>
                          <a:pt x="403078" y="55064"/>
                          <a:pt x="425450" y="53975"/>
                          <a:pt x="447675" y="54769"/>
                        </a:cubicBezTo>
                        <a:cubicBezTo>
                          <a:pt x="450850" y="56357"/>
                          <a:pt x="453800" y="58512"/>
                          <a:pt x="457200" y="59532"/>
                        </a:cubicBezTo>
                        <a:cubicBezTo>
                          <a:pt x="461824" y="60919"/>
                          <a:pt x="467004" y="60120"/>
                          <a:pt x="471487" y="61913"/>
                        </a:cubicBezTo>
                        <a:cubicBezTo>
                          <a:pt x="475172" y="63387"/>
                          <a:pt x="477462" y="67282"/>
                          <a:pt x="481012" y="69057"/>
                        </a:cubicBezTo>
                        <a:cubicBezTo>
                          <a:pt x="483939" y="70521"/>
                          <a:pt x="487473" y="70289"/>
                          <a:pt x="490537" y="71438"/>
                        </a:cubicBezTo>
                        <a:cubicBezTo>
                          <a:pt x="493861" y="72684"/>
                          <a:pt x="496818" y="74758"/>
                          <a:pt x="500062" y="76200"/>
                        </a:cubicBezTo>
                        <a:cubicBezTo>
                          <a:pt x="503968" y="77936"/>
                          <a:pt x="507999" y="79375"/>
                          <a:pt x="511968" y="80963"/>
                        </a:cubicBezTo>
                        <a:cubicBezTo>
                          <a:pt x="630910" y="75557"/>
                          <a:pt x="487096" y="80963"/>
                          <a:pt x="688181" y="80963"/>
                        </a:cubicBezTo>
                        <a:cubicBezTo>
                          <a:pt x="733432" y="80963"/>
                          <a:pt x="778668" y="79376"/>
                          <a:pt x="823912" y="78582"/>
                        </a:cubicBezTo>
                        <a:cubicBezTo>
                          <a:pt x="842089" y="74036"/>
                          <a:pt x="824745" y="79356"/>
                          <a:pt x="845343" y="69057"/>
                        </a:cubicBezTo>
                        <a:cubicBezTo>
                          <a:pt x="856282" y="63588"/>
                          <a:pt x="856120" y="66427"/>
                          <a:pt x="864393" y="59532"/>
                        </a:cubicBezTo>
                        <a:cubicBezTo>
                          <a:pt x="882730" y="44251"/>
                          <a:pt x="860943" y="59451"/>
                          <a:pt x="878681" y="47625"/>
                        </a:cubicBezTo>
                        <a:cubicBezTo>
                          <a:pt x="880268" y="45244"/>
                          <a:pt x="880802" y="41583"/>
                          <a:pt x="883443" y="40482"/>
                        </a:cubicBezTo>
                        <a:cubicBezTo>
                          <a:pt x="891183" y="37257"/>
                          <a:pt x="916891" y="34515"/>
                          <a:pt x="926306" y="33338"/>
                        </a:cubicBezTo>
                        <a:cubicBezTo>
                          <a:pt x="938212" y="34132"/>
                          <a:pt x="950255" y="33757"/>
                          <a:pt x="962025" y="35719"/>
                        </a:cubicBezTo>
                        <a:cubicBezTo>
                          <a:pt x="964848" y="36189"/>
                          <a:pt x="966308" y="40368"/>
                          <a:pt x="969168" y="40482"/>
                        </a:cubicBezTo>
                        <a:cubicBezTo>
                          <a:pt x="1026278" y="42766"/>
                          <a:pt x="1083468" y="42069"/>
                          <a:pt x="1140618" y="42863"/>
                        </a:cubicBezTo>
                        <a:cubicBezTo>
                          <a:pt x="1145381" y="43657"/>
                          <a:pt x="1150185" y="44232"/>
                          <a:pt x="1154906" y="45244"/>
                        </a:cubicBezTo>
                        <a:cubicBezTo>
                          <a:pt x="1161306" y="46615"/>
                          <a:pt x="1167500" y="48931"/>
                          <a:pt x="1173956" y="50007"/>
                        </a:cubicBezTo>
                        <a:cubicBezTo>
                          <a:pt x="1186581" y="52111"/>
                          <a:pt x="1199431" y="52665"/>
                          <a:pt x="1212056" y="54769"/>
                        </a:cubicBezTo>
                        <a:lnTo>
                          <a:pt x="1226343" y="57150"/>
                        </a:lnTo>
                        <a:lnTo>
                          <a:pt x="1276350" y="64294"/>
                        </a:lnTo>
                        <a:cubicBezTo>
                          <a:pt x="1323764" y="62812"/>
                          <a:pt x="1337467" y="64401"/>
                          <a:pt x="1373981" y="59532"/>
                        </a:cubicBezTo>
                        <a:cubicBezTo>
                          <a:pt x="1377522" y="59060"/>
                          <a:pt x="1395890" y="55938"/>
                          <a:pt x="1400175" y="54769"/>
                        </a:cubicBezTo>
                        <a:cubicBezTo>
                          <a:pt x="1405018" y="53448"/>
                          <a:pt x="1409700" y="51594"/>
                          <a:pt x="1414462" y="50007"/>
                        </a:cubicBezTo>
                        <a:lnTo>
                          <a:pt x="1421606" y="47625"/>
                        </a:ln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</p:grpSp>
          </p:grpSp>
        </p:grpSp>
        <p:grpSp>
          <p:nvGrpSpPr>
            <p:cNvPr id="1041" name="Group 1040">
              <a:extLst>
                <a:ext uri="{FF2B5EF4-FFF2-40B4-BE49-F238E27FC236}">
                  <a16:creationId xmlns:a16="http://schemas.microsoft.com/office/drawing/2014/main" id="{AD260556-F0CB-4288-F58B-BF32A39D3CC0}"/>
                </a:ext>
              </a:extLst>
            </p:cNvPr>
            <p:cNvGrpSpPr/>
            <p:nvPr/>
          </p:nvGrpSpPr>
          <p:grpSpPr>
            <a:xfrm>
              <a:off x="709943" y="5040639"/>
              <a:ext cx="369106" cy="508582"/>
              <a:chOff x="3059641" y="3542576"/>
              <a:chExt cx="708320" cy="880807"/>
            </a:xfrm>
          </p:grpSpPr>
          <p:sp>
            <p:nvSpPr>
              <p:cNvPr id="1110" name="Freeform: Shape 73">
                <a:extLst>
                  <a:ext uri="{FF2B5EF4-FFF2-40B4-BE49-F238E27FC236}">
                    <a16:creationId xmlns:a16="http://schemas.microsoft.com/office/drawing/2014/main" id="{D90796F3-26D1-B744-F25A-191451F9BDB8}"/>
                  </a:ext>
                </a:extLst>
              </p:cNvPr>
              <p:cNvSpPr/>
              <p:nvPr/>
            </p:nvSpPr>
            <p:spPr>
              <a:xfrm>
                <a:off x="3195233" y="3543528"/>
                <a:ext cx="572645" cy="756576"/>
              </a:xfrm>
              <a:custGeom>
                <a:avLst/>
                <a:gdLst>
                  <a:gd name="connsiteX0" fmla="*/ 22034 w 1434233"/>
                  <a:gd name="connsiteY0" fmla="*/ 0 h 1894901"/>
                  <a:gd name="connsiteX1" fmla="*/ 484743 w 1434233"/>
                  <a:gd name="connsiteY1" fmla="*/ 11016 h 1894901"/>
                  <a:gd name="connsiteX2" fmla="*/ 1013552 w 1434233"/>
                  <a:gd name="connsiteY2" fmla="*/ 33050 h 1894901"/>
                  <a:gd name="connsiteX3" fmla="*/ 1222873 w 1434233"/>
                  <a:gd name="connsiteY3" fmla="*/ 77118 h 1894901"/>
                  <a:gd name="connsiteX4" fmla="*/ 1299991 w 1434233"/>
                  <a:gd name="connsiteY4" fmla="*/ 88134 h 1894901"/>
                  <a:gd name="connsiteX5" fmla="*/ 1333041 w 1434233"/>
                  <a:gd name="connsiteY5" fmla="*/ 99151 h 1894901"/>
                  <a:gd name="connsiteX6" fmla="*/ 1344058 w 1434233"/>
                  <a:gd name="connsiteY6" fmla="*/ 132202 h 1894901"/>
                  <a:gd name="connsiteX7" fmla="*/ 1366092 w 1434233"/>
                  <a:gd name="connsiteY7" fmla="*/ 165253 h 1894901"/>
                  <a:gd name="connsiteX8" fmla="*/ 1377109 w 1434233"/>
                  <a:gd name="connsiteY8" fmla="*/ 198303 h 1894901"/>
                  <a:gd name="connsiteX9" fmla="*/ 1410159 w 1434233"/>
                  <a:gd name="connsiteY9" fmla="*/ 220337 h 1894901"/>
                  <a:gd name="connsiteX10" fmla="*/ 1421176 w 1434233"/>
                  <a:gd name="connsiteY10" fmla="*/ 892366 h 1894901"/>
                  <a:gd name="connsiteX11" fmla="*/ 1421176 w 1434233"/>
                  <a:gd name="connsiteY11" fmla="*/ 1520327 h 1894901"/>
                  <a:gd name="connsiteX12" fmla="*/ 1410159 w 1434233"/>
                  <a:gd name="connsiteY12" fmla="*/ 1586428 h 1894901"/>
                  <a:gd name="connsiteX13" fmla="*/ 1388126 w 1434233"/>
                  <a:gd name="connsiteY13" fmla="*/ 1784732 h 1894901"/>
                  <a:gd name="connsiteX14" fmla="*/ 1322024 w 1434233"/>
                  <a:gd name="connsiteY14" fmla="*/ 1806766 h 1894901"/>
                  <a:gd name="connsiteX15" fmla="*/ 1288974 w 1434233"/>
                  <a:gd name="connsiteY15" fmla="*/ 1817783 h 1894901"/>
                  <a:gd name="connsiteX16" fmla="*/ 1211856 w 1434233"/>
                  <a:gd name="connsiteY16" fmla="*/ 1839816 h 1894901"/>
                  <a:gd name="connsiteX17" fmla="*/ 1145755 w 1434233"/>
                  <a:gd name="connsiteY17" fmla="*/ 1850833 h 1894901"/>
                  <a:gd name="connsiteX18" fmla="*/ 1079653 w 1434233"/>
                  <a:gd name="connsiteY18" fmla="*/ 1872867 h 1894901"/>
                  <a:gd name="connsiteX19" fmla="*/ 1002535 w 1434233"/>
                  <a:gd name="connsiteY19" fmla="*/ 1894901 h 1894901"/>
                  <a:gd name="connsiteX20" fmla="*/ 242371 w 1434233"/>
                  <a:gd name="connsiteY20" fmla="*/ 1872867 h 1894901"/>
                  <a:gd name="connsiteX21" fmla="*/ 198304 w 1434233"/>
                  <a:gd name="connsiteY21" fmla="*/ 1861850 h 1894901"/>
                  <a:gd name="connsiteX22" fmla="*/ 143220 w 1434233"/>
                  <a:gd name="connsiteY22" fmla="*/ 1850833 h 1894901"/>
                  <a:gd name="connsiteX23" fmla="*/ 110169 w 1434233"/>
                  <a:gd name="connsiteY23" fmla="*/ 1839816 h 1894901"/>
                  <a:gd name="connsiteX24" fmla="*/ 66102 w 1434233"/>
                  <a:gd name="connsiteY24" fmla="*/ 1828800 h 1894901"/>
                  <a:gd name="connsiteX25" fmla="*/ 33051 w 1434233"/>
                  <a:gd name="connsiteY25" fmla="*/ 1795749 h 1894901"/>
                  <a:gd name="connsiteX26" fmla="*/ 11017 w 1434233"/>
                  <a:gd name="connsiteY26" fmla="*/ 1729648 h 1894901"/>
                  <a:gd name="connsiteX27" fmla="*/ 0 w 1434233"/>
                  <a:gd name="connsiteY27" fmla="*/ 1156771 h 1894901"/>
                  <a:gd name="connsiteX28" fmla="*/ 11017 w 1434233"/>
                  <a:gd name="connsiteY28" fmla="*/ 528809 h 1894901"/>
                  <a:gd name="connsiteX29" fmla="*/ 33051 w 1434233"/>
                  <a:gd name="connsiteY29" fmla="*/ 330506 h 1894901"/>
                  <a:gd name="connsiteX30" fmla="*/ 44068 w 1434233"/>
                  <a:gd name="connsiteY30" fmla="*/ 143219 h 1894901"/>
                  <a:gd name="connsiteX31" fmla="*/ 55085 w 1434233"/>
                  <a:gd name="connsiteY31" fmla="*/ 33050 h 1894901"/>
                  <a:gd name="connsiteX32" fmla="*/ 110169 w 1434233"/>
                  <a:gd name="connsiteY32" fmla="*/ 22033 h 1894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434233" h="1894901">
                    <a:moveTo>
                      <a:pt x="22034" y="0"/>
                    </a:moveTo>
                    <a:lnTo>
                      <a:pt x="484743" y="11016"/>
                    </a:lnTo>
                    <a:cubicBezTo>
                      <a:pt x="602359" y="13994"/>
                      <a:pt x="855643" y="12453"/>
                      <a:pt x="1013552" y="33050"/>
                    </a:cubicBezTo>
                    <a:cubicBezTo>
                      <a:pt x="1274558" y="67095"/>
                      <a:pt x="1041501" y="38253"/>
                      <a:pt x="1222873" y="77118"/>
                    </a:cubicBezTo>
                    <a:cubicBezTo>
                      <a:pt x="1248264" y="82559"/>
                      <a:pt x="1274285" y="84462"/>
                      <a:pt x="1299991" y="88134"/>
                    </a:cubicBezTo>
                    <a:cubicBezTo>
                      <a:pt x="1311008" y="91806"/>
                      <a:pt x="1324830" y="90940"/>
                      <a:pt x="1333041" y="99151"/>
                    </a:cubicBezTo>
                    <a:cubicBezTo>
                      <a:pt x="1341252" y="107363"/>
                      <a:pt x="1338865" y="121815"/>
                      <a:pt x="1344058" y="132202"/>
                    </a:cubicBezTo>
                    <a:cubicBezTo>
                      <a:pt x="1349979" y="144045"/>
                      <a:pt x="1360170" y="153410"/>
                      <a:pt x="1366092" y="165253"/>
                    </a:cubicBezTo>
                    <a:cubicBezTo>
                      <a:pt x="1371285" y="175640"/>
                      <a:pt x="1369855" y="189235"/>
                      <a:pt x="1377109" y="198303"/>
                    </a:cubicBezTo>
                    <a:cubicBezTo>
                      <a:pt x="1385380" y="208642"/>
                      <a:pt x="1399142" y="212992"/>
                      <a:pt x="1410159" y="220337"/>
                    </a:cubicBezTo>
                    <a:cubicBezTo>
                      <a:pt x="1413831" y="444347"/>
                      <a:pt x="1415843" y="668390"/>
                      <a:pt x="1421176" y="892366"/>
                    </a:cubicBezTo>
                    <a:cubicBezTo>
                      <a:pt x="1430516" y="1284656"/>
                      <a:pt x="1445173" y="1040403"/>
                      <a:pt x="1421176" y="1520327"/>
                    </a:cubicBezTo>
                    <a:cubicBezTo>
                      <a:pt x="1420060" y="1542637"/>
                      <a:pt x="1412930" y="1564263"/>
                      <a:pt x="1410159" y="1586428"/>
                    </a:cubicBezTo>
                    <a:cubicBezTo>
                      <a:pt x="1401910" y="1652423"/>
                      <a:pt x="1412826" y="1722981"/>
                      <a:pt x="1388126" y="1784732"/>
                    </a:cubicBezTo>
                    <a:cubicBezTo>
                      <a:pt x="1379500" y="1806297"/>
                      <a:pt x="1344058" y="1799421"/>
                      <a:pt x="1322024" y="1806766"/>
                    </a:cubicBezTo>
                    <a:lnTo>
                      <a:pt x="1288974" y="1817783"/>
                    </a:lnTo>
                    <a:cubicBezTo>
                      <a:pt x="1257471" y="1828284"/>
                      <a:pt x="1246443" y="1832899"/>
                      <a:pt x="1211856" y="1839816"/>
                    </a:cubicBezTo>
                    <a:cubicBezTo>
                      <a:pt x="1189952" y="1844197"/>
                      <a:pt x="1167426" y="1845415"/>
                      <a:pt x="1145755" y="1850833"/>
                    </a:cubicBezTo>
                    <a:cubicBezTo>
                      <a:pt x="1123223" y="1856466"/>
                      <a:pt x="1102185" y="1867234"/>
                      <a:pt x="1079653" y="1872867"/>
                    </a:cubicBezTo>
                    <a:cubicBezTo>
                      <a:pt x="1024320" y="1886701"/>
                      <a:pt x="1049950" y="1879096"/>
                      <a:pt x="1002535" y="1894901"/>
                    </a:cubicBezTo>
                    <a:lnTo>
                      <a:pt x="242371" y="1872867"/>
                    </a:lnTo>
                    <a:cubicBezTo>
                      <a:pt x="227258" y="1871951"/>
                      <a:pt x="213085" y="1865135"/>
                      <a:pt x="198304" y="1861850"/>
                    </a:cubicBezTo>
                    <a:cubicBezTo>
                      <a:pt x="180025" y="1857788"/>
                      <a:pt x="161386" y="1855375"/>
                      <a:pt x="143220" y="1850833"/>
                    </a:cubicBezTo>
                    <a:cubicBezTo>
                      <a:pt x="131954" y="1848016"/>
                      <a:pt x="121335" y="1843006"/>
                      <a:pt x="110169" y="1839816"/>
                    </a:cubicBezTo>
                    <a:cubicBezTo>
                      <a:pt x="95611" y="1835657"/>
                      <a:pt x="80791" y="1832472"/>
                      <a:pt x="66102" y="1828800"/>
                    </a:cubicBezTo>
                    <a:cubicBezTo>
                      <a:pt x="55085" y="1817783"/>
                      <a:pt x="40618" y="1809369"/>
                      <a:pt x="33051" y="1795749"/>
                    </a:cubicBezTo>
                    <a:cubicBezTo>
                      <a:pt x="21772" y="1775446"/>
                      <a:pt x="11017" y="1729648"/>
                      <a:pt x="11017" y="1729648"/>
                    </a:cubicBezTo>
                    <a:cubicBezTo>
                      <a:pt x="7345" y="1538689"/>
                      <a:pt x="0" y="1347765"/>
                      <a:pt x="0" y="1156771"/>
                    </a:cubicBezTo>
                    <a:cubicBezTo>
                      <a:pt x="0" y="947418"/>
                      <a:pt x="4951" y="738074"/>
                      <a:pt x="11017" y="528809"/>
                    </a:cubicBezTo>
                    <a:cubicBezTo>
                      <a:pt x="13727" y="435319"/>
                      <a:pt x="19898" y="409426"/>
                      <a:pt x="33051" y="330506"/>
                    </a:cubicBezTo>
                    <a:cubicBezTo>
                      <a:pt x="36723" y="268077"/>
                      <a:pt x="39448" y="205585"/>
                      <a:pt x="44068" y="143219"/>
                    </a:cubicBezTo>
                    <a:cubicBezTo>
                      <a:pt x="46794" y="106414"/>
                      <a:pt x="37412" y="65450"/>
                      <a:pt x="55085" y="33050"/>
                    </a:cubicBezTo>
                    <a:cubicBezTo>
                      <a:pt x="64051" y="16611"/>
                      <a:pt x="110169" y="22033"/>
                      <a:pt x="110169" y="22033"/>
                    </a:cubicBezTo>
                  </a:path>
                </a:pathLst>
              </a:cu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99"/>
              </a:p>
            </p:txBody>
          </p:sp>
          <p:grpSp>
            <p:nvGrpSpPr>
              <p:cNvPr id="1111" name="Group 1110">
                <a:extLst>
                  <a:ext uri="{FF2B5EF4-FFF2-40B4-BE49-F238E27FC236}">
                    <a16:creationId xmlns:a16="http://schemas.microsoft.com/office/drawing/2014/main" id="{D34F380D-8F39-FEEE-886A-757EC461BCB7}"/>
                  </a:ext>
                </a:extLst>
              </p:cNvPr>
              <p:cNvGrpSpPr/>
              <p:nvPr/>
            </p:nvGrpSpPr>
            <p:grpSpPr>
              <a:xfrm>
                <a:off x="3059641" y="3542576"/>
                <a:ext cx="708320" cy="880807"/>
                <a:chOff x="1875187" y="2029403"/>
                <a:chExt cx="1774040" cy="2206047"/>
              </a:xfrm>
            </p:grpSpPr>
            <p:grpSp>
              <p:nvGrpSpPr>
                <p:cNvPr id="1112" name="Group 1111">
                  <a:extLst>
                    <a:ext uri="{FF2B5EF4-FFF2-40B4-BE49-F238E27FC236}">
                      <a16:creationId xmlns:a16="http://schemas.microsoft.com/office/drawing/2014/main" id="{B6BC37A4-1254-DD19-91E1-3EB2BEE9FEBA}"/>
                    </a:ext>
                  </a:extLst>
                </p:cNvPr>
                <p:cNvGrpSpPr/>
                <p:nvPr/>
              </p:nvGrpSpPr>
              <p:grpSpPr>
                <a:xfrm>
                  <a:off x="2199084" y="2029403"/>
                  <a:ext cx="1450143" cy="1882478"/>
                  <a:chOff x="3116931" y="1770077"/>
                  <a:chExt cx="2248573" cy="2918947"/>
                </a:xfrm>
              </p:grpSpPr>
              <p:sp>
                <p:nvSpPr>
                  <p:cNvPr id="1129" name="Freeform: Shape 59">
                    <a:extLst>
                      <a:ext uri="{FF2B5EF4-FFF2-40B4-BE49-F238E27FC236}">
                        <a16:creationId xmlns:a16="http://schemas.microsoft.com/office/drawing/2014/main" id="{7D67B60C-D3F3-5A8C-A063-08E9388B01EE}"/>
                      </a:ext>
                    </a:extLst>
                  </p:cNvPr>
                  <p:cNvSpPr/>
                  <p:nvPr/>
                </p:nvSpPr>
                <p:spPr>
                  <a:xfrm flipH="1">
                    <a:off x="3116931" y="1795244"/>
                    <a:ext cx="45719" cy="2816603"/>
                  </a:xfrm>
                  <a:custGeom>
                    <a:avLst/>
                    <a:gdLst>
                      <a:gd name="connsiteX0" fmla="*/ 41944 w 41944"/>
                      <a:gd name="connsiteY0" fmla="*/ 0 h 2432807"/>
                      <a:gd name="connsiteX1" fmla="*/ 0 w 41944"/>
                      <a:gd name="connsiteY1" fmla="*/ 2432807 h 243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944" h="2432807">
                        <a:moveTo>
                          <a:pt x="41944" y="0"/>
                        </a:moveTo>
                        <a:cubicBezTo>
                          <a:pt x="30759" y="962636"/>
                          <a:pt x="19574" y="1925273"/>
                          <a:pt x="0" y="243280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30" name="Freeform: Shape 60">
                    <a:extLst>
                      <a:ext uri="{FF2B5EF4-FFF2-40B4-BE49-F238E27FC236}">
                        <a16:creationId xmlns:a16="http://schemas.microsoft.com/office/drawing/2014/main" id="{FB020E3C-5FF4-4AAE-7071-A1E1D893DD06}"/>
                      </a:ext>
                    </a:extLst>
                  </p:cNvPr>
                  <p:cNvSpPr/>
                  <p:nvPr/>
                </p:nvSpPr>
                <p:spPr>
                  <a:xfrm>
                    <a:off x="3196206" y="1770077"/>
                    <a:ext cx="1749525" cy="65335"/>
                  </a:xfrm>
                  <a:custGeom>
                    <a:avLst/>
                    <a:gdLst>
                      <a:gd name="connsiteX0" fmla="*/ 0 w 2021746"/>
                      <a:gd name="connsiteY0" fmla="*/ 0 h 75501"/>
                      <a:gd name="connsiteX1" fmla="*/ 134223 w 2021746"/>
                      <a:gd name="connsiteY1" fmla="*/ 8389 h 75501"/>
                      <a:gd name="connsiteX2" fmla="*/ 243280 w 2021746"/>
                      <a:gd name="connsiteY2" fmla="*/ 41945 h 75501"/>
                      <a:gd name="connsiteX3" fmla="*/ 755009 w 2021746"/>
                      <a:gd name="connsiteY3" fmla="*/ 75501 h 75501"/>
                      <a:gd name="connsiteX4" fmla="*/ 1057012 w 2021746"/>
                      <a:gd name="connsiteY4" fmla="*/ 67112 h 75501"/>
                      <a:gd name="connsiteX5" fmla="*/ 1233181 w 2021746"/>
                      <a:gd name="connsiteY5" fmla="*/ 50334 h 75501"/>
                      <a:gd name="connsiteX6" fmla="*/ 1359016 w 2021746"/>
                      <a:gd name="connsiteY6" fmla="*/ 33556 h 75501"/>
                      <a:gd name="connsiteX7" fmla="*/ 2021746 w 2021746"/>
                      <a:gd name="connsiteY7" fmla="*/ 25167 h 7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021746" h="75501">
                        <a:moveTo>
                          <a:pt x="0" y="0"/>
                        </a:moveTo>
                        <a:cubicBezTo>
                          <a:pt x="44741" y="2796"/>
                          <a:pt x="90047" y="772"/>
                          <a:pt x="134223" y="8389"/>
                        </a:cubicBezTo>
                        <a:cubicBezTo>
                          <a:pt x="171704" y="14851"/>
                          <a:pt x="205466" y="37857"/>
                          <a:pt x="243280" y="41945"/>
                        </a:cubicBezTo>
                        <a:cubicBezTo>
                          <a:pt x="413232" y="60318"/>
                          <a:pt x="755009" y="75501"/>
                          <a:pt x="755009" y="75501"/>
                        </a:cubicBezTo>
                        <a:lnTo>
                          <a:pt x="1057012" y="67112"/>
                        </a:lnTo>
                        <a:cubicBezTo>
                          <a:pt x="1069654" y="66574"/>
                          <a:pt x="1216482" y="52338"/>
                          <a:pt x="1233181" y="50334"/>
                        </a:cubicBezTo>
                        <a:cubicBezTo>
                          <a:pt x="1275196" y="45292"/>
                          <a:pt x="1316722" y="34935"/>
                          <a:pt x="1359016" y="33556"/>
                        </a:cubicBezTo>
                        <a:cubicBezTo>
                          <a:pt x="1579826" y="26356"/>
                          <a:pt x="1800818" y="25167"/>
                          <a:pt x="2021746" y="2516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31" name="Freeform: Shape 61">
                    <a:extLst>
                      <a:ext uri="{FF2B5EF4-FFF2-40B4-BE49-F238E27FC236}">
                        <a16:creationId xmlns:a16="http://schemas.microsoft.com/office/drawing/2014/main" id="{29AAD8E7-FE19-E4F9-1787-B78E7AD185F4}"/>
                      </a:ext>
                    </a:extLst>
                  </p:cNvPr>
                  <p:cNvSpPr/>
                  <p:nvPr/>
                </p:nvSpPr>
                <p:spPr>
                  <a:xfrm>
                    <a:off x="5025005" y="1812022"/>
                    <a:ext cx="327916" cy="293615"/>
                  </a:xfrm>
                  <a:custGeom>
                    <a:avLst/>
                    <a:gdLst>
                      <a:gd name="connsiteX0" fmla="*/ 0 w 327916"/>
                      <a:gd name="connsiteY0" fmla="*/ 0 h 293615"/>
                      <a:gd name="connsiteX1" fmla="*/ 226503 w 327916"/>
                      <a:gd name="connsiteY1" fmla="*/ 201336 h 293615"/>
                      <a:gd name="connsiteX2" fmla="*/ 251670 w 327916"/>
                      <a:gd name="connsiteY2" fmla="*/ 218114 h 293615"/>
                      <a:gd name="connsiteX3" fmla="*/ 268448 w 327916"/>
                      <a:gd name="connsiteY3" fmla="*/ 243281 h 293615"/>
                      <a:gd name="connsiteX4" fmla="*/ 327171 w 327916"/>
                      <a:gd name="connsiteY4" fmla="*/ 285226 h 293615"/>
                      <a:gd name="connsiteX5" fmla="*/ 327171 w 327916"/>
                      <a:gd name="connsiteY5" fmla="*/ 293615 h 293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27916" h="293615">
                        <a:moveTo>
                          <a:pt x="0" y="0"/>
                        </a:moveTo>
                        <a:cubicBezTo>
                          <a:pt x="75501" y="67112"/>
                          <a:pt x="150166" y="135177"/>
                          <a:pt x="226503" y="201336"/>
                        </a:cubicBezTo>
                        <a:cubicBezTo>
                          <a:pt x="234122" y="207939"/>
                          <a:pt x="244541" y="210985"/>
                          <a:pt x="251670" y="218114"/>
                        </a:cubicBezTo>
                        <a:cubicBezTo>
                          <a:pt x="258799" y="225243"/>
                          <a:pt x="260703" y="236826"/>
                          <a:pt x="268448" y="243281"/>
                        </a:cubicBezTo>
                        <a:cubicBezTo>
                          <a:pt x="318161" y="284708"/>
                          <a:pt x="287901" y="232865"/>
                          <a:pt x="327171" y="285226"/>
                        </a:cubicBezTo>
                        <a:cubicBezTo>
                          <a:pt x="328849" y="287463"/>
                          <a:pt x="327171" y="290819"/>
                          <a:pt x="327171" y="293615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32" name="Freeform: Shape 62">
                    <a:extLst>
                      <a:ext uri="{FF2B5EF4-FFF2-40B4-BE49-F238E27FC236}">
                        <a16:creationId xmlns:a16="http://schemas.microsoft.com/office/drawing/2014/main" id="{DAB722DA-BD83-5108-BC6B-945C2475C52A}"/>
                      </a:ext>
                    </a:extLst>
                  </p:cNvPr>
                  <p:cNvSpPr/>
                  <p:nvPr/>
                </p:nvSpPr>
                <p:spPr>
                  <a:xfrm>
                    <a:off x="5323560" y="2179040"/>
                    <a:ext cx="41944" cy="2432807"/>
                  </a:xfrm>
                  <a:custGeom>
                    <a:avLst/>
                    <a:gdLst>
                      <a:gd name="connsiteX0" fmla="*/ 41944 w 41944"/>
                      <a:gd name="connsiteY0" fmla="*/ 0 h 2432807"/>
                      <a:gd name="connsiteX1" fmla="*/ 0 w 41944"/>
                      <a:gd name="connsiteY1" fmla="*/ 2432807 h 243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944" h="2432807">
                        <a:moveTo>
                          <a:pt x="41944" y="0"/>
                        </a:moveTo>
                        <a:cubicBezTo>
                          <a:pt x="30759" y="962636"/>
                          <a:pt x="19574" y="1925273"/>
                          <a:pt x="0" y="243280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33" name="Freeform: Shape 63">
                    <a:extLst>
                      <a:ext uri="{FF2B5EF4-FFF2-40B4-BE49-F238E27FC236}">
                        <a16:creationId xmlns:a16="http://schemas.microsoft.com/office/drawing/2014/main" id="{9608ED88-BFA9-162D-39C6-2503B2559BD6}"/>
                      </a:ext>
                    </a:extLst>
                  </p:cNvPr>
                  <p:cNvSpPr/>
                  <p:nvPr/>
                </p:nvSpPr>
                <p:spPr>
                  <a:xfrm flipV="1">
                    <a:off x="3212564" y="4611847"/>
                    <a:ext cx="2061082" cy="77177"/>
                  </a:xfrm>
                  <a:custGeom>
                    <a:avLst/>
                    <a:gdLst>
                      <a:gd name="connsiteX0" fmla="*/ 0 w 2382473"/>
                      <a:gd name="connsiteY0" fmla="*/ 50334 h 50334"/>
                      <a:gd name="connsiteX1" fmla="*/ 453005 w 2382473"/>
                      <a:gd name="connsiteY1" fmla="*/ 41945 h 50334"/>
                      <a:gd name="connsiteX2" fmla="*/ 696286 w 2382473"/>
                      <a:gd name="connsiteY2" fmla="*/ 25167 h 50334"/>
                      <a:gd name="connsiteX3" fmla="*/ 746620 w 2382473"/>
                      <a:gd name="connsiteY3" fmla="*/ 16778 h 50334"/>
                      <a:gd name="connsiteX4" fmla="*/ 1174458 w 2382473"/>
                      <a:gd name="connsiteY4" fmla="*/ 8389 h 50334"/>
                      <a:gd name="connsiteX5" fmla="*/ 1526796 w 2382473"/>
                      <a:gd name="connsiteY5" fmla="*/ 0 h 50334"/>
                      <a:gd name="connsiteX6" fmla="*/ 1996579 w 2382473"/>
                      <a:gd name="connsiteY6" fmla="*/ 8389 h 50334"/>
                      <a:gd name="connsiteX7" fmla="*/ 2248249 w 2382473"/>
                      <a:gd name="connsiteY7" fmla="*/ 16778 h 50334"/>
                      <a:gd name="connsiteX8" fmla="*/ 2382473 w 2382473"/>
                      <a:gd name="connsiteY8" fmla="*/ 25167 h 50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382473" h="50334">
                        <a:moveTo>
                          <a:pt x="0" y="50334"/>
                        </a:moveTo>
                        <a:lnTo>
                          <a:pt x="453005" y="41945"/>
                        </a:lnTo>
                        <a:cubicBezTo>
                          <a:pt x="534238" y="39009"/>
                          <a:pt x="615297" y="32109"/>
                          <a:pt x="696286" y="25167"/>
                        </a:cubicBezTo>
                        <a:cubicBezTo>
                          <a:pt x="713233" y="23714"/>
                          <a:pt x="729621" y="17374"/>
                          <a:pt x="746620" y="16778"/>
                        </a:cubicBezTo>
                        <a:cubicBezTo>
                          <a:pt x="889172" y="11776"/>
                          <a:pt x="1031851" y="11456"/>
                          <a:pt x="1174458" y="8389"/>
                        </a:cubicBezTo>
                        <a:lnTo>
                          <a:pt x="1526796" y="0"/>
                        </a:lnTo>
                        <a:lnTo>
                          <a:pt x="1996579" y="8389"/>
                        </a:lnTo>
                        <a:cubicBezTo>
                          <a:pt x="2080493" y="10340"/>
                          <a:pt x="2164417" y="12586"/>
                          <a:pt x="2248249" y="16778"/>
                        </a:cubicBezTo>
                        <a:cubicBezTo>
                          <a:pt x="2449418" y="26836"/>
                          <a:pt x="2243985" y="25167"/>
                          <a:pt x="2382473" y="2516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34" name="Freeform: Shape 64">
                    <a:extLst>
                      <a:ext uri="{FF2B5EF4-FFF2-40B4-BE49-F238E27FC236}">
                        <a16:creationId xmlns:a16="http://schemas.microsoft.com/office/drawing/2014/main" id="{06F1517F-AC11-A39D-9BB7-4E241D9FE61E}"/>
                      </a:ext>
                    </a:extLst>
                  </p:cNvPr>
                  <p:cNvSpPr/>
                  <p:nvPr/>
                </p:nvSpPr>
                <p:spPr>
                  <a:xfrm>
                    <a:off x="3313651" y="2147582"/>
                    <a:ext cx="1661021" cy="75501"/>
                  </a:xfrm>
                  <a:custGeom>
                    <a:avLst/>
                    <a:gdLst>
                      <a:gd name="connsiteX0" fmla="*/ 0 w 1661021"/>
                      <a:gd name="connsiteY0" fmla="*/ 25167 h 75501"/>
                      <a:gd name="connsiteX1" fmla="*/ 134224 w 1661021"/>
                      <a:gd name="connsiteY1" fmla="*/ 8389 h 75501"/>
                      <a:gd name="connsiteX2" fmla="*/ 176169 w 1661021"/>
                      <a:gd name="connsiteY2" fmla="*/ 0 h 75501"/>
                      <a:gd name="connsiteX3" fmla="*/ 209725 w 1661021"/>
                      <a:gd name="connsiteY3" fmla="*/ 8389 h 75501"/>
                      <a:gd name="connsiteX4" fmla="*/ 260059 w 1661021"/>
                      <a:gd name="connsiteY4" fmla="*/ 41945 h 75501"/>
                      <a:gd name="connsiteX5" fmla="*/ 343949 w 1661021"/>
                      <a:gd name="connsiteY5" fmla="*/ 33556 h 75501"/>
                      <a:gd name="connsiteX6" fmla="*/ 385894 w 1661021"/>
                      <a:gd name="connsiteY6" fmla="*/ 25167 h 75501"/>
                      <a:gd name="connsiteX7" fmla="*/ 419450 w 1661021"/>
                      <a:gd name="connsiteY7" fmla="*/ 16778 h 75501"/>
                      <a:gd name="connsiteX8" fmla="*/ 696287 w 1661021"/>
                      <a:gd name="connsiteY8" fmla="*/ 0 h 75501"/>
                      <a:gd name="connsiteX9" fmla="*/ 872455 w 1661021"/>
                      <a:gd name="connsiteY9" fmla="*/ 8389 h 75501"/>
                      <a:gd name="connsiteX10" fmla="*/ 897622 w 1661021"/>
                      <a:gd name="connsiteY10" fmla="*/ 16778 h 75501"/>
                      <a:gd name="connsiteX11" fmla="*/ 1082180 w 1661021"/>
                      <a:gd name="connsiteY11" fmla="*/ 25167 h 75501"/>
                      <a:gd name="connsiteX12" fmla="*/ 1199626 w 1661021"/>
                      <a:gd name="connsiteY12" fmla="*/ 16778 h 75501"/>
                      <a:gd name="connsiteX13" fmla="*/ 1300294 w 1661021"/>
                      <a:gd name="connsiteY13" fmla="*/ 8389 h 75501"/>
                      <a:gd name="connsiteX14" fmla="*/ 1392573 w 1661021"/>
                      <a:gd name="connsiteY14" fmla="*/ 25167 h 75501"/>
                      <a:gd name="connsiteX15" fmla="*/ 1459685 w 1661021"/>
                      <a:gd name="connsiteY15" fmla="*/ 50334 h 75501"/>
                      <a:gd name="connsiteX16" fmla="*/ 1484852 w 1661021"/>
                      <a:gd name="connsiteY16" fmla="*/ 67112 h 75501"/>
                      <a:gd name="connsiteX17" fmla="*/ 1510019 w 1661021"/>
                      <a:gd name="connsiteY17" fmla="*/ 75501 h 75501"/>
                      <a:gd name="connsiteX18" fmla="*/ 1543575 w 1661021"/>
                      <a:gd name="connsiteY18" fmla="*/ 67112 h 75501"/>
                      <a:gd name="connsiteX19" fmla="*/ 1593909 w 1661021"/>
                      <a:gd name="connsiteY19" fmla="*/ 50334 h 75501"/>
                      <a:gd name="connsiteX20" fmla="*/ 1661021 w 1661021"/>
                      <a:gd name="connsiteY20" fmla="*/ 50334 h 7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661021" h="75501">
                        <a:moveTo>
                          <a:pt x="0" y="25167"/>
                        </a:moveTo>
                        <a:cubicBezTo>
                          <a:pt x="49166" y="19704"/>
                          <a:pt x="86344" y="16369"/>
                          <a:pt x="134224" y="8389"/>
                        </a:cubicBezTo>
                        <a:cubicBezTo>
                          <a:pt x="148289" y="6045"/>
                          <a:pt x="162187" y="2796"/>
                          <a:pt x="176169" y="0"/>
                        </a:cubicBezTo>
                        <a:cubicBezTo>
                          <a:pt x="187354" y="2796"/>
                          <a:pt x="199715" y="2669"/>
                          <a:pt x="209725" y="8389"/>
                        </a:cubicBezTo>
                        <a:cubicBezTo>
                          <a:pt x="297700" y="58661"/>
                          <a:pt x="181483" y="15753"/>
                          <a:pt x="260059" y="41945"/>
                        </a:cubicBezTo>
                        <a:cubicBezTo>
                          <a:pt x="288022" y="39149"/>
                          <a:pt x="316093" y="37270"/>
                          <a:pt x="343949" y="33556"/>
                        </a:cubicBezTo>
                        <a:cubicBezTo>
                          <a:pt x="358082" y="31672"/>
                          <a:pt x="371975" y="28260"/>
                          <a:pt x="385894" y="25167"/>
                        </a:cubicBezTo>
                        <a:cubicBezTo>
                          <a:pt x="397149" y="22666"/>
                          <a:pt x="407958" y="17710"/>
                          <a:pt x="419450" y="16778"/>
                        </a:cubicBezTo>
                        <a:cubicBezTo>
                          <a:pt x="511596" y="9307"/>
                          <a:pt x="604008" y="5593"/>
                          <a:pt x="696287" y="0"/>
                        </a:cubicBezTo>
                        <a:cubicBezTo>
                          <a:pt x="755010" y="2796"/>
                          <a:pt x="813869" y="3507"/>
                          <a:pt x="872455" y="8389"/>
                        </a:cubicBezTo>
                        <a:cubicBezTo>
                          <a:pt x="881267" y="9123"/>
                          <a:pt x="888807" y="16073"/>
                          <a:pt x="897622" y="16778"/>
                        </a:cubicBezTo>
                        <a:cubicBezTo>
                          <a:pt x="959009" y="21689"/>
                          <a:pt x="1020661" y="22371"/>
                          <a:pt x="1082180" y="25167"/>
                        </a:cubicBezTo>
                        <a:lnTo>
                          <a:pt x="1199626" y="16778"/>
                        </a:lnTo>
                        <a:cubicBezTo>
                          <a:pt x="1233199" y="14195"/>
                          <a:pt x="1266622" y="8389"/>
                          <a:pt x="1300294" y="8389"/>
                        </a:cubicBezTo>
                        <a:cubicBezTo>
                          <a:pt x="1311027" y="8389"/>
                          <a:pt x="1378935" y="22439"/>
                          <a:pt x="1392573" y="25167"/>
                        </a:cubicBezTo>
                        <a:cubicBezTo>
                          <a:pt x="1451594" y="64514"/>
                          <a:pt x="1376755" y="19235"/>
                          <a:pt x="1459685" y="50334"/>
                        </a:cubicBezTo>
                        <a:cubicBezTo>
                          <a:pt x="1469125" y="53874"/>
                          <a:pt x="1475834" y="62603"/>
                          <a:pt x="1484852" y="67112"/>
                        </a:cubicBezTo>
                        <a:cubicBezTo>
                          <a:pt x="1492761" y="71067"/>
                          <a:pt x="1501630" y="72705"/>
                          <a:pt x="1510019" y="75501"/>
                        </a:cubicBezTo>
                        <a:cubicBezTo>
                          <a:pt x="1521204" y="72705"/>
                          <a:pt x="1532532" y="70425"/>
                          <a:pt x="1543575" y="67112"/>
                        </a:cubicBezTo>
                        <a:cubicBezTo>
                          <a:pt x="1560515" y="62030"/>
                          <a:pt x="1576223" y="50334"/>
                          <a:pt x="1593909" y="50334"/>
                        </a:cubicBezTo>
                        <a:lnTo>
                          <a:pt x="1661021" y="50334"/>
                        </a:ln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35" name="Freeform: Shape 65">
                    <a:extLst>
                      <a:ext uri="{FF2B5EF4-FFF2-40B4-BE49-F238E27FC236}">
                        <a16:creationId xmlns:a16="http://schemas.microsoft.com/office/drawing/2014/main" id="{E1339CD5-6646-402C-A954-B906F31C3FFF}"/>
                      </a:ext>
                    </a:extLst>
                  </p:cNvPr>
                  <p:cNvSpPr/>
                  <p:nvPr/>
                </p:nvSpPr>
                <p:spPr>
                  <a:xfrm>
                    <a:off x="3330429" y="2313497"/>
                    <a:ext cx="864066" cy="33556"/>
                  </a:xfrm>
                  <a:custGeom>
                    <a:avLst/>
                    <a:gdLst>
                      <a:gd name="connsiteX0" fmla="*/ 0 w 864066"/>
                      <a:gd name="connsiteY0" fmla="*/ 0 h 33556"/>
                      <a:gd name="connsiteX1" fmla="*/ 75501 w 864066"/>
                      <a:gd name="connsiteY1" fmla="*/ 16778 h 33556"/>
                      <a:gd name="connsiteX2" fmla="*/ 125835 w 864066"/>
                      <a:gd name="connsiteY2" fmla="*/ 33556 h 33556"/>
                      <a:gd name="connsiteX3" fmla="*/ 176169 w 864066"/>
                      <a:gd name="connsiteY3" fmla="*/ 25167 h 33556"/>
                      <a:gd name="connsiteX4" fmla="*/ 201336 w 864066"/>
                      <a:gd name="connsiteY4" fmla="*/ 16778 h 33556"/>
                      <a:gd name="connsiteX5" fmla="*/ 260059 w 864066"/>
                      <a:gd name="connsiteY5" fmla="*/ 0 h 33556"/>
                      <a:gd name="connsiteX6" fmla="*/ 343949 w 864066"/>
                      <a:gd name="connsiteY6" fmla="*/ 0 h 33556"/>
                      <a:gd name="connsiteX7" fmla="*/ 419450 w 864066"/>
                      <a:gd name="connsiteY7" fmla="*/ 8389 h 33556"/>
                      <a:gd name="connsiteX8" fmla="*/ 453006 w 864066"/>
                      <a:gd name="connsiteY8" fmla="*/ 16778 h 33556"/>
                      <a:gd name="connsiteX9" fmla="*/ 528507 w 864066"/>
                      <a:gd name="connsiteY9" fmla="*/ 0 h 33556"/>
                      <a:gd name="connsiteX10" fmla="*/ 604008 w 864066"/>
                      <a:gd name="connsiteY10" fmla="*/ 16778 h 33556"/>
                      <a:gd name="connsiteX11" fmla="*/ 864066 w 864066"/>
                      <a:gd name="connsiteY11" fmla="*/ 25167 h 335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64066" h="33556">
                        <a:moveTo>
                          <a:pt x="0" y="0"/>
                        </a:moveTo>
                        <a:cubicBezTo>
                          <a:pt x="23948" y="4790"/>
                          <a:pt x="51807" y="9670"/>
                          <a:pt x="75501" y="16778"/>
                        </a:cubicBezTo>
                        <a:cubicBezTo>
                          <a:pt x="92441" y="21860"/>
                          <a:pt x="125835" y="33556"/>
                          <a:pt x="125835" y="33556"/>
                        </a:cubicBezTo>
                        <a:cubicBezTo>
                          <a:pt x="142613" y="30760"/>
                          <a:pt x="159565" y="28857"/>
                          <a:pt x="176169" y="25167"/>
                        </a:cubicBezTo>
                        <a:cubicBezTo>
                          <a:pt x="184801" y="23249"/>
                          <a:pt x="192833" y="19207"/>
                          <a:pt x="201336" y="16778"/>
                        </a:cubicBezTo>
                        <a:cubicBezTo>
                          <a:pt x="275072" y="-4289"/>
                          <a:pt x="199717" y="20114"/>
                          <a:pt x="260059" y="0"/>
                        </a:cubicBezTo>
                        <a:cubicBezTo>
                          <a:pt x="338001" y="19486"/>
                          <a:pt x="241104" y="0"/>
                          <a:pt x="343949" y="0"/>
                        </a:cubicBezTo>
                        <a:cubicBezTo>
                          <a:pt x="369271" y="0"/>
                          <a:pt x="394283" y="5593"/>
                          <a:pt x="419450" y="8389"/>
                        </a:cubicBezTo>
                        <a:cubicBezTo>
                          <a:pt x="430635" y="11185"/>
                          <a:pt x="441476" y="16778"/>
                          <a:pt x="453006" y="16778"/>
                        </a:cubicBezTo>
                        <a:cubicBezTo>
                          <a:pt x="482534" y="16778"/>
                          <a:pt x="502554" y="8651"/>
                          <a:pt x="528507" y="0"/>
                        </a:cubicBezTo>
                        <a:cubicBezTo>
                          <a:pt x="553674" y="5593"/>
                          <a:pt x="578385" y="13931"/>
                          <a:pt x="604008" y="16778"/>
                        </a:cubicBezTo>
                        <a:cubicBezTo>
                          <a:pt x="697657" y="27183"/>
                          <a:pt x="772129" y="25167"/>
                          <a:pt x="864066" y="2516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36" name="Freeform: Shape 66">
                    <a:extLst>
                      <a:ext uri="{FF2B5EF4-FFF2-40B4-BE49-F238E27FC236}">
                        <a16:creationId xmlns:a16="http://schemas.microsoft.com/office/drawing/2014/main" id="{6E99C0B7-23F6-A8D3-C9AF-2626B607CE07}"/>
                      </a:ext>
                    </a:extLst>
                  </p:cNvPr>
                  <p:cNvSpPr/>
                  <p:nvPr/>
                </p:nvSpPr>
                <p:spPr>
                  <a:xfrm>
                    <a:off x="3330430" y="2554796"/>
                    <a:ext cx="1506244" cy="75501"/>
                  </a:xfrm>
                  <a:custGeom>
                    <a:avLst/>
                    <a:gdLst>
                      <a:gd name="connsiteX0" fmla="*/ 0 w 864066"/>
                      <a:gd name="connsiteY0" fmla="*/ 0 h 33556"/>
                      <a:gd name="connsiteX1" fmla="*/ 75501 w 864066"/>
                      <a:gd name="connsiteY1" fmla="*/ 16778 h 33556"/>
                      <a:gd name="connsiteX2" fmla="*/ 125835 w 864066"/>
                      <a:gd name="connsiteY2" fmla="*/ 33556 h 33556"/>
                      <a:gd name="connsiteX3" fmla="*/ 176169 w 864066"/>
                      <a:gd name="connsiteY3" fmla="*/ 25167 h 33556"/>
                      <a:gd name="connsiteX4" fmla="*/ 201336 w 864066"/>
                      <a:gd name="connsiteY4" fmla="*/ 16778 h 33556"/>
                      <a:gd name="connsiteX5" fmla="*/ 260059 w 864066"/>
                      <a:gd name="connsiteY5" fmla="*/ 0 h 33556"/>
                      <a:gd name="connsiteX6" fmla="*/ 343949 w 864066"/>
                      <a:gd name="connsiteY6" fmla="*/ 0 h 33556"/>
                      <a:gd name="connsiteX7" fmla="*/ 419450 w 864066"/>
                      <a:gd name="connsiteY7" fmla="*/ 8389 h 33556"/>
                      <a:gd name="connsiteX8" fmla="*/ 453006 w 864066"/>
                      <a:gd name="connsiteY8" fmla="*/ 16778 h 33556"/>
                      <a:gd name="connsiteX9" fmla="*/ 528507 w 864066"/>
                      <a:gd name="connsiteY9" fmla="*/ 0 h 33556"/>
                      <a:gd name="connsiteX10" fmla="*/ 604008 w 864066"/>
                      <a:gd name="connsiteY10" fmla="*/ 16778 h 33556"/>
                      <a:gd name="connsiteX11" fmla="*/ 864066 w 864066"/>
                      <a:gd name="connsiteY11" fmla="*/ 25167 h 335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64066" h="33556">
                        <a:moveTo>
                          <a:pt x="0" y="0"/>
                        </a:moveTo>
                        <a:cubicBezTo>
                          <a:pt x="23948" y="4790"/>
                          <a:pt x="51807" y="9670"/>
                          <a:pt x="75501" y="16778"/>
                        </a:cubicBezTo>
                        <a:cubicBezTo>
                          <a:pt x="92441" y="21860"/>
                          <a:pt x="125835" y="33556"/>
                          <a:pt x="125835" y="33556"/>
                        </a:cubicBezTo>
                        <a:cubicBezTo>
                          <a:pt x="142613" y="30760"/>
                          <a:pt x="159565" y="28857"/>
                          <a:pt x="176169" y="25167"/>
                        </a:cubicBezTo>
                        <a:cubicBezTo>
                          <a:pt x="184801" y="23249"/>
                          <a:pt x="192833" y="19207"/>
                          <a:pt x="201336" y="16778"/>
                        </a:cubicBezTo>
                        <a:cubicBezTo>
                          <a:pt x="275072" y="-4289"/>
                          <a:pt x="199717" y="20114"/>
                          <a:pt x="260059" y="0"/>
                        </a:cubicBezTo>
                        <a:cubicBezTo>
                          <a:pt x="338001" y="19486"/>
                          <a:pt x="241104" y="0"/>
                          <a:pt x="343949" y="0"/>
                        </a:cubicBezTo>
                        <a:cubicBezTo>
                          <a:pt x="369271" y="0"/>
                          <a:pt x="394283" y="5593"/>
                          <a:pt x="419450" y="8389"/>
                        </a:cubicBezTo>
                        <a:cubicBezTo>
                          <a:pt x="430635" y="11185"/>
                          <a:pt x="441476" y="16778"/>
                          <a:pt x="453006" y="16778"/>
                        </a:cubicBezTo>
                        <a:cubicBezTo>
                          <a:pt x="482534" y="16778"/>
                          <a:pt x="502554" y="8651"/>
                          <a:pt x="528507" y="0"/>
                        </a:cubicBezTo>
                        <a:cubicBezTo>
                          <a:pt x="553674" y="5593"/>
                          <a:pt x="578385" y="13931"/>
                          <a:pt x="604008" y="16778"/>
                        </a:cubicBezTo>
                        <a:cubicBezTo>
                          <a:pt x="697657" y="27183"/>
                          <a:pt x="772129" y="25167"/>
                          <a:pt x="864066" y="2516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37" name="Freeform: Shape 67">
                    <a:extLst>
                      <a:ext uri="{FF2B5EF4-FFF2-40B4-BE49-F238E27FC236}">
                        <a16:creationId xmlns:a16="http://schemas.microsoft.com/office/drawing/2014/main" id="{322E6E66-D543-4230-EED6-612E3816CABC}"/>
                      </a:ext>
                    </a:extLst>
                  </p:cNvPr>
                  <p:cNvSpPr/>
                  <p:nvPr/>
                </p:nvSpPr>
                <p:spPr>
                  <a:xfrm>
                    <a:off x="3343275" y="2792335"/>
                    <a:ext cx="1654969" cy="93661"/>
                  </a:xfrm>
                  <a:custGeom>
                    <a:avLst/>
                    <a:gdLst>
                      <a:gd name="connsiteX0" fmla="*/ 0 w 1654969"/>
                      <a:gd name="connsiteY0" fmla="*/ 61913 h 93661"/>
                      <a:gd name="connsiteX1" fmla="*/ 26194 w 1654969"/>
                      <a:gd name="connsiteY1" fmla="*/ 47625 h 93661"/>
                      <a:gd name="connsiteX2" fmla="*/ 38100 w 1654969"/>
                      <a:gd name="connsiteY2" fmla="*/ 45244 h 93661"/>
                      <a:gd name="connsiteX3" fmla="*/ 59531 w 1654969"/>
                      <a:gd name="connsiteY3" fmla="*/ 35719 h 93661"/>
                      <a:gd name="connsiteX4" fmla="*/ 73819 w 1654969"/>
                      <a:gd name="connsiteY4" fmla="*/ 33338 h 93661"/>
                      <a:gd name="connsiteX5" fmla="*/ 100013 w 1654969"/>
                      <a:gd name="connsiteY5" fmla="*/ 42863 h 93661"/>
                      <a:gd name="connsiteX6" fmla="*/ 123825 w 1654969"/>
                      <a:gd name="connsiteY6" fmla="*/ 57150 h 93661"/>
                      <a:gd name="connsiteX7" fmla="*/ 133350 w 1654969"/>
                      <a:gd name="connsiteY7" fmla="*/ 66675 h 93661"/>
                      <a:gd name="connsiteX8" fmla="*/ 157163 w 1654969"/>
                      <a:gd name="connsiteY8" fmla="*/ 83344 h 93661"/>
                      <a:gd name="connsiteX9" fmla="*/ 164306 w 1654969"/>
                      <a:gd name="connsiteY9" fmla="*/ 85725 h 93661"/>
                      <a:gd name="connsiteX10" fmla="*/ 216694 w 1654969"/>
                      <a:gd name="connsiteY10" fmla="*/ 88107 h 93661"/>
                      <a:gd name="connsiteX11" fmla="*/ 230981 w 1654969"/>
                      <a:gd name="connsiteY11" fmla="*/ 83344 h 93661"/>
                      <a:gd name="connsiteX12" fmla="*/ 302419 w 1654969"/>
                      <a:gd name="connsiteY12" fmla="*/ 76200 h 93661"/>
                      <a:gd name="connsiteX13" fmla="*/ 354806 w 1654969"/>
                      <a:gd name="connsiteY13" fmla="*/ 71438 h 93661"/>
                      <a:gd name="connsiteX14" fmla="*/ 457200 w 1654969"/>
                      <a:gd name="connsiteY14" fmla="*/ 69057 h 93661"/>
                      <a:gd name="connsiteX15" fmla="*/ 464344 w 1654969"/>
                      <a:gd name="connsiteY15" fmla="*/ 76200 h 93661"/>
                      <a:gd name="connsiteX16" fmla="*/ 478631 w 1654969"/>
                      <a:gd name="connsiteY16" fmla="*/ 80963 h 93661"/>
                      <a:gd name="connsiteX17" fmla="*/ 495300 w 1654969"/>
                      <a:gd name="connsiteY17" fmla="*/ 85725 h 93661"/>
                      <a:gd name="connsiteX18" fmla="*/ 535781 w 1654969"/>
                      <a:gd name="connsiteY18" fmla="*/ 83344 h 93661"/>
                      <a:gd name="connsiteX19" fmla="*/ 588169 w 1654969"/>
                      <a:gd name="connsiteY19" fmla="*/ 76200 h 93661"/>
                      <a:gd name="connsiteX20" fmla="*/ 597694 w 1654969"/>
                      <a:gd name="connsiteY20" fmla="*/ 73819 h 93661"/>
                      <a:gd name="connsiteX21" fmla="*/ 623888 w 1654969"/>
                      <a:gd name="connsiteY21" fmla="*/ 61913 h 93661"/>
                      <a:gd name="connsiteX22" fmla="*/ 650081 w 1654969"/>
                      <a:gd name="connsiteY22" fmla="*/ 52388 h 93661"/>
                      <a:gd name="connsiteX23" fmla="*/ 664369 w 1654969"/>
                      <a:gd name="connsiteY23" fmla="*/ 45244 h 93661"/>
                      <a:gd name="connsiteX24" fmla="*/ 688181 w 1654969"/>
                      <a:gd name="connsiteY24" fmla="*/ 38100 h 93661"/>
                      <a:gd name="connsiteX25" fmla="*/ 723900 w 1654969"/>
                      <a:gd name="connsiteY25" fmla="*/ 40482 h 93661"/>
                      <a:gd name="connsiteX26" fmla="*/ 731044 w 1654969"/>
                      <a:gd name="connsiteY26" fmla="*/ 45244 h 93661"/>
                      <a:gd name="connsiteX27" fmla="*/ 742950 w 1654969"/>
                      <a:gd name="connsiteY27" fmla="*/ 47625 h 93661"/>
                      <a:gd name="connsiteX28" fmla="*/ 795338 w 1654969"/>
                      <a:gd name="connsiteY28" fmla="*/ 50007 h 93661"/>
                      <a:gd name="connsiteX29" fmla="*/ 838200 w 1654969"/>
                      <a:gd name="connsiteY29" fmla="*/ 38100 h 93661"/>
                      <a:gd name="connsiteX30" fmla="*/ 852488 w 1654969"/>
                      <a:gd name="connsiteY30" fmla="*/ 33338 h 93661"/>
                      <a:gd name="connsiteX31" fmla="*/ 881063 w 1654969"/>
                      <a:gd name="connsiteY31" fmla="*/ 19050 h 93661"/>
                      <a:gd name="connsiteX32" fmla="*/ 892969 w 1654969"/>
                      <a:gd name="connsiteY32" fmla="*/ 14288 h 93661"/>
                      <a:gd name="connsiteX33" fmla="*/ 912019 w 1654969"/>
                      <a:gd name="connsiteY33" fmla="*/ 11907 h 93661"/>
                      <a:gd name="connsiteX34" fmla="*/ 950119 w 1654969"/>
                      <a:gd name="connsiteY34" fmla="*/ 9525 h 93661"/>
                      <a:gd name="connsiteX35" fmla="*/ 954881 w 1654969"/>
                      <a:gd name="connsiteY35" fmla="*/ 19050 h 93661"/>
                      <a:gd name="connsiteX36" fmla="*/ 962025 w 1654969"/>
                      <a:gd name="connsiteY36" fmla="*/ 23813 h 93661"/>
                      <a:gd name="connsiteX37" fmla="*/ 964406 w 1654969"/>
                      <a:gd name="connsiteY37" fmla="*/ 30957 h 93661"/>
                      <a:gd name="connsiteX38" fmla="*/ 992981 w 1654969"/>
                      <a:gd name="connsiteY38" fmla="*/ 47625 h 93661"/>
                      <a:gd name="connsiteX39" fmla="*/ 1071563 w 1654969"/>
                      <a:gd name="connsiteY39" fmla="*/ 35719 h 93661"/>
                      <a:gd name="connsiteX40" fmla="*/ 1083469 w 1654969"/>
                      <a:gd name="connsiteY40" fmla="*/ 33338 h 93661"/>
                      <a:gd name="connsiteX41" fmla="*/ 1112044 w 1654969"/>
                      <a:gd name="connsiteY41" fmla="*/ 26194 h 93661"/>
                      <a:gd name="connsiteX42" fmla="*/ 1147763 w 1654969"/>
                      <a:gd name="connsiteY42" fmla="*/ 30957 h 93661"/>
                      <a:gd name="connsiteX43" fmla="*/ 1154906 w 1654969"/>
                      <a:gd name="connsiteY43" fmla="*/ 35719 h 93661"/>
                      <a:gd name="connsiteX44" fmla="*/ 1164431 w 1654969"/>
                      <a:gd name="connsiteY44" fmla="*/ 42863 h 93661"/>
                      <a:gd name="connsiteX45" fmla="*/ 1188244 w 1654969"/>
                      <a:gd name="connsiteY45" fmla="*/ 57150 h 93661"/>
                      <a:gd name="connsiteX46" fmla="*/ 1228725 w 1654969"/>
                      <a:gd name="connsiteY46" fmla="*/ 54769 h 93661"/>
                      <a:gd name="connsiteX47" fmla="*/ 1266825 w 1654969"/>
                      <a:gd name="connsiteY47" fmla="*/ 42863 h 93661"/>
                      <a:gd name="connsiteX48" fmla="*/ 1297781 w 1654969"/>
                      <a:gd name="connsiteY48" fmla="*/ 35719 h 93661"/>
                      <a:gd name="connsiteX49" fmla="*/ 1321594 w 1654969"/>
                      <a:gd name="connsiteY49" fmla="*/ 26194 h 93661"/>
                      <a:gd name="connsiteX50" fmla="*/ 1345406 w 1654969"/>
                      <a:gd name="connsiteY50" fmla="*/ 19050 h 93661"/>
                      <a:gd name="connsiteX51" fmla="*/ 1404938 w 1654969"/>
                      <a:gd name="connsiteY51" fmla="*/ 0 h 93661"/>
                      <a:gd name="connsiteX52" fmla="*/ 1419225 w 1654969"/>
                      <a:gd name="connsiteY52" fmla="*/ 2382 h 93661"/>
                      <a:gd name="connsiteX53" fmla="*/ 1426369 w 1654969"/>
                      <a:gd name="connsiteY53" fmla="*/ 19050 h 93661"/>
                      <a:gd name="connsiteX54" fmla="*/ 1433513 w 1654969"/>
                      <a:gd name="connsiteY54" fmla="*/ 26194 h 93661"/>
                      <a:gd name="connsiteX55" fmla="*/ 1459706 w 1654969"/>
                      <a:gd name="connsiteY55" fmla="*/ 23813 h 93661"/>
                      <a:gd name="connsiteX56" fmla="*/ 1469231 w 1654969"/>
                      <a:gd name="connsiteY56" fmla="*/ 16669 h 93661"/>
                      <a:gd name="connsiteX57" fmla="*/ 1483519 w 1654969"/>
                      <a:gd name="connsiteY57" fmla="*/ 11907 h 93661"/>
                      <a:gd name="connsiteX58" fmla="*/ 1507331 w 1654969"/>
                      <a:gd name="connsiteY58" fmla="*/ 9525 h 93661"/>
                      <a:gd name="connsiteX59" fmla="*/ 1654969 w 1654969"/>
                      <a:gd name="connsiteY59" fmla="*/ 4763 h 936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654969" h="93661">
                        <a:moveTo>
                          <a:pt x="0" y="61913"/>
                        </a:moveTo>
                        <a:cubicBezTo>
                          <a:pt x="502" y="61626"/>
                          <a:pt x="21623" y="49149"/>
                          <a:pt x="26194" y="47625"/>
                        </a:cubicBezTo>
                        <a:cubicBezTo>
                          <a:pt x="30034" y="46345"/>
                          <a:pt x="34131" y="46038"/>
                          <a:pt x="38100" y="45244"/>
                        </a:cubicBezTo>
                        <a:cubicBezTo>
                          <a:pt x="44283" y="42153"/>
                          <a:pt x="52215" y="37345"/>
                          <a:pt x="59531" y="35719"/>
                        </a:cubicBezTo>
                        <a:cubicBezTo>
                          <a:pt x="64244" y="34672"/>
                          <a:pt x="69056" y="34132"/>
                          <a:pt x="73819" y="33338"/>
                        </a:cubicBezTo>
                        <a:cubicBezTo>
                          <a:pt x="98665" y="36887"/>
                          <a:pt x="82994" y="31922"/>
                          <a:pt x="100013" y="42863"/>
                        </a:cubicBezTo>
                        <a:cubicBezTo>
                          <a:pt x="107799" y="47868"/>
                          <a:pt x="123825" y="57150"/>
                          <a:pt x="123825" y="57150"/>
                        </a:cubicBezTo>
                        <a:cubicBezTo>
                          <a:pt x="127934" y="69477"/>
                          <a:pt x="122891" y="60698"/>
                          <a:pt x="133350" y="66675"/>
                        </a:cubicBezTo>
                        <a:cubicBezTo>
                          <a:pt x="140960" y="71024"/>
                          <a:pt x="148939" y="80603"/>
                          <a:pt x="157163" y="83344"/>
                        </a:cubicBezTo>
                        <a:lnTo>
                          <a:pt x="164306" y="85725"/>
                        </a:lnTo>
                        <a:cubicBezTo>
                          <a:pt x="183235" y="98345"/>
                          <a:pt x="172712" y="93385"/>
                          <a:pt x="216694" y="88107"/>
                        </a:cubicBezTo>
                        <a:cubicBezTo>
                          <a:pt x="221678" y="87509"/>
                          <a:pt x="226035" y="84204"/>
                          <a:pt x="230981" y="83344"/>
                        </a:cubicBezTo>
                        <a:cubicBezTo>
                          <a:pt x="255159" y="79139"/>
                          <a:pt x="278163" y="78279"/>
                          <a:pt x="302419" y="76200"/>
                        </a:cubicBezTo>
                        <a:lnTo>
                          <a:pt x="354806" y="71438"/>
                        </a:lnTo>
                        <a:cubicBezTo>
                          <a:pt x="397363" y="62926"/>
                          <a:pt x="393036" y="61928"/>
                          <a:pt x="457200" y="69057"/>
                        </a:cubicBezTo>
                        <a:cubicBezTo>
                          <a:pt x="460547" y="69429"/>
                          <a:pt x="461400" y="74565"/>
                          <a:pt x="464344" y="76200"/>
                        </a:cubicBezTo>
                        <a:cubicBezTo>
                          <a:pt x="468732" y="78638"/>
                          <a:pt x="473869" y="79375"/>
                          <a:pt x="478631" y="80963"/>
                        </a:cubicBezTo>
                        <a:cubicBezTo>
                          <a:pt x="488872" y="84377"/>
                          <a:pt x="483350" y="82738"/>
                          <a:pt x="495300" y="85725"/>
                        </a:cubicBezTo>
                        <a:cubicBezTo>
                          <a:pt x="508794" y="84931"/>
                          <a:pt x="522320" y="84568"/>
                          <a:pt x="535781" y="83344"/>
                        </a:cubicBezTo>
                        <a:cubicBezTo>
                          <a:pt x="543500" y="82642"/>
                          <a:pt x="574525" y="78929"/>
                          <a:pt x="588169" y="76200"/>
                        </a:cubicBezTo>
                        <a:cubicBezTo>
                          <a:pt x="591378" y="75558"/>
                          <a:pt x="594519" y="74613"/>
                          <a:pt x="597694" y="73819"/>
                        </a:cubicBezTo>
                        <a:cubicBezTo>
                          <a:pt x="621734" y="59394"/>
                          <a:pt x="596717" y="73234"/>
                          <a:pt x="623888" y="61913"/>
                        </a:cubicBezTo>
                        <a:cubicBezTo>
                          <a:pt x="648686" y="51581"/>
                          <a:pt x="627716" y="56861"/>
                          <a:pt x="650081" y="52388"/>
                        </a:cubicBezTo>
                        <a:cubicBezTo>
                          <a:pt x="654844" y="50007"/>
                          <a:pt x="659317" y="46928"/>
                          <a:pt x="664369" y="45244"/>
                        </a:cubicBezTo>
                        <a:cubicBezTo>
                          <a:pt x="699942" y="33386"/>
                          <a:pt x="661262" y="51561"/>
                          <a:pt x="688181" y="38100"/>
                        </a:cubicBezTo>
                        <a:cubicBezTo>
                          <a:pt x="700087" y="38894"/>
                          <a:pt x="712130" y="38520"/>
                          <a:pt x="723900" y="40482"/>
                        </a:cubicBezTo>
                        <a:cubicBezTo>
                          <a:pt x="726723" y="40953"/>
                          <a:pt x="728364" y="44239"/>
                          <a:pt x="731044" y="45244"/>
                        </a:cubicBezTo>
                        <a:cubicBezTo>
                          <a:pt x="734834" y="46665"/>
                          <a:pt x="738981" y="46831"/>
                          <a:pt x="742950" y="47625"/>
                        </a:cubicBezTo>
                        <a:cubicBezTo>
                          <a:pt x="761455" y="59962"/>
                          <a:pt x="753593" y="56777"/>
                          <a:pt x="795338" y="50007"/>
                        </a:cubicBezTo>
                        <a:cubicBezTo>
                          <a:pt x="809975" y="47633"/>
                          <a:pt x="823965" y="42252"/>
                          <a:pt x="838200" y="38100"/>
                        </a:cubicBezTo>
                        <a:cubicBezTo>
                          <a:pt x="843019" y="36694"/>
                          <a:pt x="847900" y="35377"/>
                          <a:pt x="852488" y="33338"/>
                        </a:cubicBezTo>
                        <a:cubicBezTo>
                          <a:pt x="862220" y="29013"/>
                          <a:pt x="871175" y="23005"/>
                          <a:pt x="881063" y="19050"/>
                        </a:cubicBezTo>
                        <a:cubicBezTo>
                          <a:pt x="885032" y="17463"/>
                          <a:pt x="888804" y="15249"/>
                          <a:pt x="892969" y="14288"/>
                        </a:cubicBezTo>
                        <a:cubicBezTo>
                          <a:pt x="899205" y="12849"/>
                          <a:pt x="905669" y="12701"/>
                          <a:pt x="912019" y="11907"/>
                        </a:cubicBezTo>
                        <a:cubicBezTo>
                          <a:pt x="924213" y="8858"/>
                          <a:pt x="937347" y="3139"/>
                          <a:pt x="950119" y="9525"/>
                        </a:cubicBezTo>
                        <a:cubicBezTo>
                          <a:pt x="953294" y="11112"/>
                          <a:pt x="952609" y="16323"/>
                          <a:pt x="954881" y="19050"/>
                        </a:cubicBezTo>
                        <a:cubicBezTo>
                          <a:pt x="956713" y="21249"/>
                          <a:pt x="959644" y="22225"/>
                          <a:pt x="962025" y="23813"/>
                        </a:cubicBezTo>
                        <a:cubicBezTo>
                          <a:pt x="962819" y="26194"/>
                          <a:pt x="962631" y="29182"/>
                          <a:pt x="964406" y="30957"/>
                        </a:cubicBezTo>
                        <a:cubicBezTo>
                          <a:pt x="978851" y="45402"/>
                          <a:pt x="978734" y="44064"/>
                          <a:pt x="992981" y="47625"/>
                        </a:cubicBezTo>
                        <a:cubicBezTo>
                          <a:pt x="1079402" y="37256"/>
                          <a:pt x="1026446" y="46131"/>
                          <a:pt x="1071563" y="35719"/>
                        </a:cubicBezTo>
                        <a:cubicBezTo>
                          <a:pt x="1075507" y="34809"/>
                          <a:pt x="1079529" y="34265"/>
                          <a:pt x="1083469" y="33338"/>
                        </a:cubicBezTo>
                        <a:cubicBezTo>
                          <a:pt x="1093026" y="31089"/>
                          <a:pt x="1112044" y="26194"/>
                          <a:pt x="1112044" y="26194"/>
                        </a:cubicBezTo>
                        <a:cubicBezTo>
                          <a:pt x="1123950" y="27782"/>
                          <a:pt x="1136037" y="28351"/>
                          <a:pt x="1147763" y="30957"/>
                        </a:cubicBezTo>
                        <a:cubicBezTo>
                          <a:pt x="1150556" y="31578"/>
                          <a:pt x="1152577" y="34056"/>
                          <a:pt x="1154906" y="35719"/>
                        </a:cubicBezTo>
                        <a:cubicBezTo>
                          <a:pt x="1158136" y="38026"/>
                          <a:pt x="1161180" y="40587"/>
                          <a:pt x="1164431" y="42863"/>
                        </a:cubicBezTo>
                        <a:cubicBezTo>
                          <a:pt x="1178798" y="52920"/>
                          <a:pt x="1175382" y="50720"/>
                          <a:pt x="1188244" y="57150"/>
                        </a:cubicBezTo>
                        <a:cubicBezTo>
                          <a:pt x="1201738" y="56356"/>
                          <a:pt x="1215304" y="56379"/>
                          <a:pt x="1228725" y="54769"/>
                        </a:cubicBezTo>
                        <a:cubicBezTo>
                          <a:pt x="1247345" y="52535"/>
                          <a:pt x="1248909" y="47982"/>
                          <a:pt x="1266825" y="42863"/>
                        </a:cubicBezTo>
                        <a:cubicBezTo>
                          <a:pt x="1277007" y="39954"/>
                          <a:pt x="1287650" y="38802"/>
                          <a:pt x="1297781" y="35719"/>
                        </a:cubicBezTo>
                        <a:cubicBezTo>
                          <a:pt x="1305960" y="33230"/>
                          <a:pt x="1313525" y="29018"/>
                          <a:pt x="1321594" y="26194"/>
                        </a:cubicBezTo>
                        <a:cubicBezTo>
                          <a:pt x="1329416" y="23456"/>
                          <a:pt x="1337572" y="21751"/>
                          <a:pt x="1345406" y="19050"/>
                        </a:cubicBezTo>
                        <a:cubicBezTo>
                          <a:pt x="1401771" y="-386"/>
                          <a:pt x="1372817" y="5355"/>
                          <a:pt x="1404938" y="0"/>
                        </a:cubicBezTo>
                        <a:cubicBezTo>
                          <a:pt x="1409700" y="794"/>
                          <a:pt x="1415131" y="-177"/>
                          <a:pt x="1419225" y="2382"/>
                        </a:cubicBezTo>
                        <a:cubicBezTo>
                          <a:pt x="1424359" y="5591"/>
                          <a:pt x="1423397" y="14592"/>
                          <a:pt x="1426369" y="19050"/>
                        </a:cubicBezTo>
                        <a:cubicBezTo>
                          <a:pt x="1428237" y="21852"/>
                          <a:pt x="1431132" y="23813"/>
                          <a:pt x="1433513" y="26194"/>
                        </a:cubicBezTo>
                        <a:cubicBezTo>
                          <a:pt x="1442244" y="25400"/>
                          <a:pt x="1451235" y="26072"/>
                          <a:pt x="1459706" y="23813"/>
                        </a:cubicBezTo>
                        <a:cubicBezTo>
                          <a:pt x="1463541" y="22790"/>
                          <a:pt x="1465681" y="18444"/>
                          <a:pt x="1469231" y="16669"/>
                        </a:cubicBezTo>
                        <a:cubicBezTo>
                          <a:pt x="1473721" y="14424"/>
                          <a:pt x="1478585" y="12832"/>
                          <a:pt x="1483519" y="11907"/>
                        </a:cubicBezTo>
                        <a:cubicBezTo>
                          <a:pt x="1491359" y="10437"/>
                          <a:pt x="1499403" y="10406"/>
                          <a:pt x="1507331" y="9525"/>
                        </a:cubicBezTo>
                        <a:cubicBezTo>
                          <a:pt x="1587743" y="590"/>
                          <a:pt x="1522513" y="4763"/>
                          <a:pt x="1654969" y="4763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38" name="Freeform: Shape 68">
                    <a:extLst>
                      <a:ext uri="{FF2B5EF4-FFF2-40B4-BE49-F238E27FC236}">
                        <a16:creationId xmlns:a16="http://schemas.microsoft.com/office/drawing/2014/main" id="{2800B448-13EC-15F9-1C39-93866FC64F88}"/>
                      </a:ext>
                    </a:extLst>
                  </p:cNvPr>
                  <p:cNvSpPr/>
                  <p:nvPr/>
                </p:nvSpPr>
                <p:spPr>
                  <a:xfrm>
                    <a:off x="3378994" y="3046981"/>
                    <a:ext cx="907256" cy="33337"/>
                  </a:xfrm>
                  <a:custGeom>
                    <a:avLst/>
                    <a:gdLst>
                      <a:gd name="connsiteX0" fmla="*/ 0 w 907256"/>
                      <a:gd name="connsiteY0" fmla="*/ 0 h 33337"/>
                      <a:gd name="connsiteX1" fmla="*/ 102394 w 907256"/>
                      <a:gd name="connsiteY1" fmla="*/ 21431 h 33337"/>
                      <a:gd name="connsiteX2" fmla="*/ 207169 w 907256"/>
                      <a:gd name="connsiteY2" fmla="*/ 16669 h 33337"/>
                      <a:gd name="connsiteX3" fmla="*/ 226219 w 907256"/>
                      <a:gd name="connsiteY3" fmla="*/ 11906 h 33337"/>
                      <a:gd name="connsiteX4" fmla="*/ 254794 w 907256"/>
                      <a:gd name="connsiteY4" fmla="*/ 7144 h 33337"/>
                      <a:gd name="connsiteX5" fmla="*/ 266700 w 907256"/>
                      <a:gd name="connsiteY5" fmla="*/ 11906 h 33337"/>
                      <a:gd name="connsiteX6" fmla="*/ 283369 w 907256"/>
                      <a:gd name="connsiteY6" fmla="*/ 26194 h 33337"/>
                      <a:gd name="connsiteX7" fmla="*/ 300037 w 907256"/>
                      <a:gd name="connsiteY7" fmla="*/ 30956 h 33337"/>
                      <a:gd name="connsiteX8" fmla="*/ 411956 w 907256"/>
                      <a:gd name="connsiteY8" fmla="*/ 26194 h 33337"/>
                      <a:gd name="connsiteX9" fmla="*/ 488156 w 907256"/>
                      <a:gd name="connsiteY9" fmla="*/ 16669 h 33337"/>
                      <a:gd name="connsiteX10" fmla="*/ 535781 w 907256"/>
                      <a:gd name="connsiteY10" fmla="*/ 14287 h 33337"/>
                      <a:gd name="connsiteX11" fmla="*/ 626269 w 907256"/>
                      <a:gd name="connsiteY11" fmla="*/ 16669 h 33337"/>
                      <a:gd name="connsiteX12" fmla="*/ 638175 w 907256"/>
                      <a:gd name="connsiteY12" fmla="*/ 21431 h 33337"/>
                      <a:gd name="connsiteX13" fmla="*/ 645319 w 907256"/>
                      <a:gd name="connsiteY13" fmla="*/ 23812 h 33337"/>
                      <a:gd name="connsiteX14" fmla="*/ 652462 w 907256"/>
                      <a:gd name="connsiteY14" fmla="*/ 28575 h 33337"/>
                      <a:gd name="connsiteX15" fmla="*/ 669131 w 907256"/>
                      <a:gd name="connsiteY15" fmla="*/ 33337 h 33337"/>
                      <a:gd name="connsiteX16" fmla="*/ 742950 w 907256"/>
                      <a:gd name="connsiteY16" fmla="*/ 28575 h 33337"/>
                      <a:gd name="connsiteX17" fmla="*/ 778669 w 907256"/>
                      <a:gd name="connsiteY17" fmla="*/ 19050 h 33337"/>
                      <a:gd name="connsiteX18" fmla="*/ 833437 w 907256"/>
                      <a:gd name="connsiteY18" fmla="*/ 11906 h 33337"/>
                      <a:gd name="connsiteX19" fmla="*/ 907256 w 907256"/>
                      <a:gd name="connsiteY19" fmla="*/ 16669 h 33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907256" h="33337">
                        <a:moveTo>
                          <a:pt x="0" y="0"/>
                        </a:moveTo>
                        <a:cubicBezTo>
                          <a:pt x="34131" y="7144"/>
                          <a:pt x="67635" y="18634"/>
                          <a:pt x="102394" y="21431"/>
                        </a:cubicBezTo>
                        <a:cubicBezTo>
                          <a:pt x="137242" y="24235"/>
                          <a:pt x="172311" y="19350"/>
                          <a:pt x="207169" y="16669"/>
                        </a:cubicBezTo>
                        <a:cubicBezTo>
                          <a:pt x="213695" y="16167"/>
                          <a:pt x="219841" y="13378"/>
                          <a:pt x="226219" y="11906"/>
                        </a:cubicBezTo>
                        <a:cubicBezTo>
                          <a:pt x="237532" y="9295"/>
                          <a:pt x="242574" y="8890"/>
                          <a:pt x="254794" y="7144"/>
                        </a:cubicBezTo>
                        <a:cubicBezTo>
                          <a:pt x="258763" y="8731"/>
                          <a:pt x="263144" y="9535"/>
                          <a:pt x="266700" y="11906"/>
                        </a:cubicBezTo>
                        <a:cubicBezTo>
                          <a:pt x="284279" y="23625"/>
                          <a:pt x="268645" y="18832"/>
                          <a:pt x="283369" y="26194"/>
                        </a:cubicBezTo>
                        <a:cubicBezTo>
                          <a:pt x="286785" y="27902"/>
                          <a:pt x="296985" y="30193"/>
                          <a:pt x="300037" y="30956"/>
                        </a:cubicBezTo>
                        <a:lnTo>
                          <a:pt x="411956" y="26194"/>
                        </a:lnTo>
                        <a:cubicBezTo>
                          <a:pt x="453917" y="23571"/>
                          <a:pt x="448207" y="20093"/>
                          <a:pt x="488156" y="16669"/>
                        </a:cubicBezTo>
                        <a:cubicBezTo>
                          <a:pt x="503993" y="15312"/>
                          <a:pt x="519906" y="15081"/>
                          <a:pt x="535781" y="14287"/>
                        </a:cubicBezTo>
                        <a:cubicBezTo>
                          <a:pt x="565944" y="15081"/>
                          <a:pt x="596169" y="14569"/>
                          <a:pt x="626269" y="16669"/>
                        </a:cubicBezTo>
                        <a:cubicBezTo>
                          <a:pt x="630533" y="16966"/>
                          <a:pt x="634173" y="19930"/>
                          <a:pt x="638175" y="21431"/>
                        </a:cubicBezTo>
                        <a:cubicBezTo>
                          <a:pt x="640525" y="22312"/>
                          <a:pt x="642938" y="23018"/>
                          <a:pt x="645319" y="23812"/>
                        </a:cubicBezTo>
                        <a:cubicBezTo>
                          <a:pt x="647700" y="25400"/>
                          <a:pt x="649902" y="27295"/>
                          <a:pt x="652462" y="28575"/>
                        </a:cubicBezTo>
                        <a:cubicBezTo>
                          <a:pt x="655877" y="30282"/>
                          <a:pt x="666081" y="32575"/>
                          <a:pt x="669131" y="33337"/>
                        </a:cubicBezTo>
                        <a:cubicBezTo>
                          <a:pt x="693737" y="31750"/>
                          <a:pt x="718500" y="31764"/>
                          <a:pt x="742950" y="28575"/>
                        </a:cubicBezTo>
                        <a:cubicBezTo>
                          <a:pt x="755169" y="26981"/>
                          <a:pt x="766687" y="21926"/>
                          <a:pt x="778669" y="19050"/>
                        </a:cubicBezTo>
                        <a:cubicBezTo>
                          <a:pt x="804303" y="12897"/>
                          <a:pt x="805055" y="14089"/>
                          <a:pt x="833437" y="11906"/>
                        </a:cubicBezTo>
                        <a:cubicBezTo>
                          <a:pt x="858040" y="13546"/>
                          <a:pt x="882598" y="16669"/>
                          <a:pt x="907256" y="16669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39" name="Freeform: Shape 69">
                    <a:extLst>
                      <a:ext uri="{FF2B5EF4-FFF2-40B4-BE49-F238E27FC236}">
                        <a16:creationId xmlns:a16="http://schemas.microsoft.com/office/drawing/2014/main" id="{32057ADE-2C60-D9BA-54C8-8B15B16D39CC}"/>
                      </a:ext>
                    </a:extLst>
                  </p:cNvPr>
                  <p:cNvSpPr/>
                  <p:nvPr/>
                </p:nvSpPr>
                <p:spPr>
                  <a:xfrm>
                    <a:off x="3355181" y="3279280"/>
                    <a:ext cx="1435894" cy="76200"/>
                  </a:xfrm>
                  <a:custGeom>
                    <a:avLst/>
                    <a:gdLst>
                      <a:gd name="connsiteX0" fmla="*/ 0 w 1435894"/>
                      <a:gd name="connsiteY0" fmla="*/ 0 h 76200"/>
                      <a:gd name="connsiteX1" fmla="*/ 247650 w 1435894"/>
                      <a:gd name="connsiteY1" fmla="*/ 4763 h 76200"/>
                      <a:gd name="connsiteX2" fmla="*/ 276225 w 1435894"/>
                      <a:gd name="connsiteY2" fmla="*/ 9525 h 76200"/>
                      <a:gd name="connsiteX3" fmla="*/ 280988 w 1435894"/>
                      <a:gd name="connsiteY3" fmla="*/ 16669 h 76200"/>
                      <a:gd name="connsiteX4" fmla="*/ 300038 w 1435894"/>
                      <a:gd name="connsiteY4" fmla="*/ 21431 h 76200"/>
                      <a:gd name="connsiteX5" fmla="*/ 333375 w 1435894"/>
                      <a:gd name="connsiteY5" fmla="*/ 40481 h 76200"/>
                      <a:gd name="connsiteX6" fmla="*/ 352425 w 1435894"/>
                      <a:gd name="connsiteY6" fmla="*/ 50006 h 76200"/>
                      <a:gd name="connsiteX7" fmla="*/ 376238 w 1435894"/>
                      <a:gd name="connsiteY7" fmla="*/ 54769 h 76200"/>
                      <a:gd name="connsiteX8" fmla="*/ 388144 w 1435894"/>
                      <a:gd name="connsiteY8" fmla="*/ 59531 h 76200"/>
                      <a:gd name="connsiteX9" fmla="*/ 502444 w 1435894"/>
                      <a:gd name="connsiteY9" fmla="*/ 54769 h 76200"/>
                      <a:gd name="connsiteX10" fmla="*/ 545307 w 1435894"/>
                      <a:gd name="connsiteY10" fmla="*/ 38100 h 76200"/>
                      <a:gd name="connsiteX11" fmla="*/ 576263 w 1435894"/>
                      <a:gd name="connsiteY11" fmla="*/ 26194 h 76200"/>
                      <a:gd name="connsiteX12" fmla="*/ 583407 w 1435894"/>
                      <a:gd name="connsiteY12" fmla="*/ 33338 h 76200"/>
                      <a:gd name="connsiteX13" fmla="*/ 597694 w 1435894"/>
                      <a:gd name="connsiteY13" fmla="*/ 52388 h 76200"/>
                      <a:gd name="connsiteX14" fmla="*/ 616744 w 1435894"/>
                      <a:gd name="connsiteY14" fmla="*/ 66675 h 76200"/>
                      <a:gd name="connsiteX15" fmla="*/ 635794 w 1435894"/>
                      <a:gd name="connsiteY15" fmla="*/ 76200 h 76200"/>
                      <a:gd name="connsiteX16" fmla="*/ 752475 w 1435894"/>
                      <a:gd name="connsiteY16" fmla="*/ 66675 h 76200"/>
                      <a:gd name="connsiteX17" fmla="*/ 792957 w 1435894"/>
                      <a:gd name="connsiteY17" fmla="*/ 61913 h 76200"/>
                      <a:gd name="connsiteX18" fmla="*/ 869157 w 1435894"/>
                      <a:gd name="connsiteY18" fmla="*/ 57150 h 76200"/>
                      <a:gd name="connsiteX19" fmla="*/ 1107282 w 1435894"/>
                      <a:gd name="connsiteY19" fmla="*/ 61913 h 76200"/>
                      <a:gd name="connsiteX20" fmla="*/ 1138238 w 1435894"/>
                      <a:gd name="connsiteY20" fmla="*/ 66675 h 76200"/>
                      <a:gd name="connsiteX21" fmla="*/ 1150144 w 1435894"/>
                      <a:gd name="connsiteY21" fmla="*/ 71438 h 76200"/>
                      <a:gd name="connsiteX22" fmla="*/ 1197769 w 1435894"/>
                      <a:gd name="connsiteY22" fmla="*/ 69056 h 76200"/>
                      <a:gd name="connsiteX23" fmla="*/ 1212057 w 1435894"/>
                      <a:gd name="connsiteY23" fmla="*/ 61913 h 76200"/>
                      <a:gd name="connsiteX24" fmla="*/ 1219200 w 1435894"/>
                      <a:gd name="connsiteY24" fmla="*/ 59531 h 76200"/>
                      <a:gd name="connsiteX25" fmla="*/ 1228725 w 1435894"/>
                      <a:gd name="connsiteY25" fmla="*/ 52388 h 76200"/>
                      <a:gd name="connsiteX26" fmla="*/ 1243013 w 1435894"/>
                      <a:gd name="connsiteY26" fmla="*/ 47625 h 76200"/>
                      <a:gd name="connsiteX27" fmla="*/ 1283494 w 1435894"/>
                      <a:gd name="connsiteY27" fmla="*/ 42863 h 76200"/>
                      <a:gd name="connsiteX28" fmla="*/ 1362075 w 1435894"/>
                      <a:gd name="connsiteY28" fmla="*/ 35719 h 76200"/>
                      <a:gd name="connsiteX29" fmla="*/ 1390650 w 1435894"/>
                      <a:gd name="connsiteY29" fmla="*/ 30956 h 76200"/>
                      <a:gd name="connsiteX30" fmla="*/ 1428750 w 1435894"/>
                      <a:gd name="connsiteY30" fmla="*/ 23813 h 76200"/>
                      <a:gd name="connsiteX31" fmla="*/ 1435894 w 1435894"/>
                      <a:gd name="connsiteY31" fmla="*/ 21431 h 76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1435894" h="76200">
                        <a:moveTo>
                          <a:pt x="0" y="0"/>
                        </a:moveTo>
                        <a:lnTo>
                          <a:pt x="247650" y="4763"/>
                        </a:lnTo>
                        <a:cubicBezTo>
                          <a:pt x="260137" y="5097"/>
                          <a:pt x="265509" y="6846"/>
                          <a:pt x="276225" y="9525"/>
                        </a:cubicBezTo>
                        <a:cubicBezTo>
                          <a:pt x="277813" y="11906"/>
                          <a:pt x="278753" y="14881"/>
                          <a:pt x="280988" y="16669"/>
                        </a:cubicBezTo>
                        <a:cubicBezTo>
                          <a:pt x="283428" y="18621"/>
                          <a:pt x="299446" y="21313"/>
                          <a:pt x="300038" y="21431"/>
                        </a:cubicBezTo>
                        <a:cubicBezTo>
                          <a:pt x="320234" y="34896"/>
                          <a:pt x="309203" y="28395"/>
                          <a:pt x="333375" y="40481"/>
                        </a:cubicBezTo>
                        <a:cubicBezTo>
                          <a:pt x="333380" y="40483"/>
                          <a:pt x="352420" y="50005"/>
                          <a:pt x="352425" y="50006"/>
                        </a:cubicBezTo>
                        <a:cubicBezTo>
                          <a:pt x="366634" y="53559"/>
                          <a:pt x="358722" y="51850"/>
                          <a:pt x="376238" y="54769"/>
                        </a:cubicBezTo>
                        <a:cubicBezTo>
                          <a:pt x="380207" y="56356"/>
                          <a:pt x="383871" y="59436"/>
                          <a:pt x="388144" y="59531"/>
                        </a:cubicBezTo>
                        <a:cubicBezTo>
                          <a:pt x="457187" y="61065"/>
                          <a:pt x="458449" y="60268"/>
                          <a:pt x="502444" y="54769"/>
                        </a:cubicBezTo>
                        <a:cubicBezTo>
                          <a:pt x="558381" y="21206"/>
                          <a:pt x="498658" y="52678"/>
                          <a:pt x="545307" y="38100"/>
                        </a:cubicBezTo>
                        <a:cubicBezTo>
                          <a:pt x="605758" y="19209"/>
                          <a:pt x="535857" y="34274"/>
                          <a:pt x="576263" y="26194"/>
                        </a:cubicBezTo>
                        <a:cubicBezTo>
                          <a:pt x="578644" y="28575"/>
                          <a:pt x="581274" y="30732"/>
                          <a:pt x="583407" y="33338"/>
                        </a:cubicBezTo>
                        <a:cubicBezTo>
                          <a:pt x="588433" y="39481"/>
                          <a:pt x="592081" y="46775"/>
                          <a:pt x="597694" y="52388"/>
                        </a:cubicBezTo>
                        <a:cubicBezTo>
                          <a:pt x="615440" y="70134"/>
                          <a:pt x="598688" y="55390"/>
                          <a:pt x="616744" y="66675"/>
                        </a:cubicBezTo>
                        <a:cubicBezTo>
                          <a:pt x="632936" y="76795"/>
                          <a:pt x="619080" y="72022"/>
                          <a:pt x="635794" y="76200"/>
                        </a:cubicBezTo>
                        <a:lnTo>
                          <a:pt x="752475" y="66675"/>
                        </a:lnTo>
                        <a:cubicBezTo>
                          <a:pt x="766006" y="65445"/>
                          <a:pt x="779415" y="63018"/>
                          <a:pt x="792957" y="61913"/>
                        </a:cubicBezTo>
                        <a:cubicBezTo>
                          <a:pt x="818322" y="59842"/>
                          <a:pt x="843757" y="58738"/>
                          <a:pt x="869157" y="57150"/>
                        </a:cubicBezTo>
                        <a:lnTo>
                          <a:pt x="1107282" y="61913"/>
                        </a:lnTo>
                        <a:cubicBezTo>
                          <a:pt x="1115342" y="62135"/>
                          <a:pt x="1129309" y="63699"/>
                          <a:pt x="1138238" y="66675"/>
                        </a:cubicBezTo>
                        <a:cubicBezTo>
                          <a:pt x="1142293" y="68027"/>
                          <a:pt x="1146175" y="69850"/>
                          <a:pt x="1150144" y="71438"/>
                        </a:cubicBezTo>
                        <a:cubicBezTo>
                          <a:pt x="1166019" y="70644"/>
                          <a:pt x="1182059" y="71473"/>
                          <a:pt x="1197769" y="69056"/>
                        </a:cubicBezTo>
                        <a:cubicBezTo>
                          <a:pt x="1203032" y="68246"/>
                          <a:pt x="1207191" y="64076"/>
                          <a:pt x="1212057" y="61913"/>
                        </a:cubicBezTo>
                        <a:cubicBezTo>
                          <a:pt x="1214351" y="60894"/>
                          <a:pt x="1216819" y="60325"/>
                          <a:pt x="1219200" y="59531"/>
                        </a:cubicBezTo>
                        <a:cubicBezTo>
                          <a:pt x="1222375" y="57150"/>
                          <a:pt x="1225175" y="54163"/>
                          <a:pt x="1228725" y="52388"/>
                        </a:cubicBezTo>
                        <a:cubicBezTo>
                          <a:pt x="1233215" y="50143"/>
                          <a:pt x="1238250" y="49213"/>
                          <a:pt x="1243013" y="47625"/>
                        </a:cubicBezTo>
                        <a:cubicBezTo>
                          <a:pt x="1260723" y="41722"/>
                          <a:pt x="1247667" y="45422"/>
                          <a:pt x="1283494" y="42863"/>
                        </a:cubicBezTo>
                        <a:cubicBezTo>
                          <a:pt x="1357917" y="31412"/>
                          <a:pt x="1261763" y="45124"/>
                          <a:pt x="1362075" y="35719"/>
                        </a:cubicBezTo>
                        <a:cubicBezTo>
                          <a:pt x="1371689" y="34818"/>
                          <a:pt x="1381149" y="32683"/>
                          <a:pt x="1390650" y="30956"/>
                        </a:cubicBezTo>
                        <a:cubicBezTo>
                          <a:pt x="1453387" y="19549"/>
                          <a:pt x="1386086" y="30923"/>
                          <a:pt x="1428750" y="23813"/>
                        </a:cubicBezTo>
                        <a:lnTo>
                          <a:pt x="1435894" y="21431"/>
                        </a:ln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40" name="Freeform: Shape 70">
                    <a:extLst>
                      <a:ext uri="{FF2B5EF4-FFF2-40B4-BE49-F238E27FC236}">
                        <a16:creationId xmlns:a16="http://schemas.microsoft.com/office/drawing/2014/main" id="{5B3AA09A-23FC-8D09-AA77-B67EBCBC034A}"/>
                      </a:ext>
                    </a:extLst>
                  </p:cNvPr>
                  <p:cNvSpPr/>
                  <p:nvPr/>
                </p:nvSpPr>
                <p:spPr>
                  <a:xfrm>
                    <a:off x="3350419" y="3509238"/>
                    <a:ext cx="1393031" cy="73819"/>
                  </a:xfrm>
                  <a:custGeom>
                    <a:avLst/>
                    <a:gdLst>
                      <a:gd name="connsiteX0" fmla="*/ 0 w 1393031"/>
                      <a:gd name="connsiteY0" fmla="*/ 30956 h 73819"/>
                      <a:gd name="connsiteX1" fmla="*/ 11906 w 1393031"/>
                      <a:gd name="connsiteY1" fmla="*/ 19050 h 73819"/>
                      <a:gd name="connsiteX2" fmla="*/ 26194 w 1393031"/>
                      <a:gd name="connsiteY2" fmla="*/ 14287 h 73819"/>
                      <a:gd name="connsiteX3" fmla="*/ 42862 w 1393031"/>
                      <a:gd name="connsiteY3" fmla="*/ 4762 h 73819"/>
                      <a:gd name="connsiteX4" fmla="*/ 57150 w 1393031"/>
                      <a:gd name="connsiteY4" fmla="*/ 0 h 73819"/>
                      <a:gd name="connsiteX5" fmla="*/ 92869 w 1393031"/>
                      <a:gd name="connsiteY5" fmla="*/ 4762 h 73819"/>
                      <a:gd name="connsiteX6" fmla="*/ 100012 w 1393031"/>
                      <a:gd name="connsiteY6" fmla="*/ 7144 h 73819"/>
                      <a:gd name="connsiteX7" fmla="*/ 107156 w 1393031"/>
                      <a:gd name="connsiteY7" fmla="*/ 11906 h 73819"/>
                      <a:gd name="connsiteX8" fmla="*/ 111919 w 1393031"/>
                      <a:gd name="connsiteY8" fmla="*/ 21431 h 73819"/>
                      <a:gd name="connsiteX9" fmla="*/ 133350 w 1393031"/>
                      <a:gd name="connsiteY9" fmla="*/ 38100 h 73819"/>
                      <a:gd name="connsiteX10" fmla="*/ 147637 w 1393031"/>
                      <a:gd name="connsiteY10" fmla="*/ 52387 h 73819"/>
                      <a:gd name="connsiteX11" fmla="*/ 150019 w 1393031"/>
                      <a:gd name="connsiteY11" fmla="*/ 59531 h 73819"/>
                      <a:gd name="connsiteX12" fmla="*/ 169069 w 1393031"/>
                      <a:gd name="connsiteY12" fmla="*/ 66675 h 73819"/>
                      <a:gd name="connsiteX13" fmla="*/ 200025 w 1393031"/>
                      <a:gd name="connsiteY13" fmla="*/ 50006 h 73819"/>
                      <a:gd name="connsiteX14" fmla="*/ 209550 w 1393031"/>
                      <a:gd name="connsiteY14" fmla="*/ 45244 h 73819"/>
                      <a:gd name="connsiteX15" fmla="*/ 228600 w 1393031"/>
                      <a:gd name="connsiteY15" fmla="*/ 35719 h 73819"/>
                      <a:gd name="connsiteX16" fmla="*/ 252412 w 1393031"/>
                      <a:gd name="connsiteY16" fmla="*/ 21431 h 73819"/>
                      <a:gd name="connsiteX17" fmla="*/ 259556 w 1393031"/>
                      <a:gd name="connsiteY17" fmla="*/ 16669 h 73819"/>
                      <a:gd name="connsiteX18" fmla="*/ 271462 w 1393031"/>
                      <a:gd name="connsiteY18" fmla="*/ 14287 h 73819"/>
                      <a:gd name="connsiteX19" fmla="*/ 295275 w 1393031"/>
                      <a:gd name="connsiteY19" fmla="*/ 16669 h 73819"/>
                      <a:gd name="connsiteX20" fmla="*/ 304800 w 1393031"/>
                      <a:gd name="connsiteY20" fmla="*/ 26194 h 73819"/>
                      <a:gd name="connsiteX21" fmla="*/ 314325 w 1393031"/>
                      <a:gd name="connsiteY21" fmla="*/ 30956 h 73819"/>
                      <a:gd name="connsiteX22" fmla="*/ 335756 w 1393031"/>
                      <a:gd name="connsiteY22" fmla="*/ 42862 h 73819"/>
                      <a:gd name="connsiteX23" fmla="*/ 347662 w 1393031"/>
                      <a:gd name="connsiteY23" fmla="*/ 45244 h 73819"/>
                      <a:gd name="connsiteX24" fmla="*/ 364331 w 1393031"/>
                      <a:gd name="connsiteY24" fmla="*/ 42862 h 73819"/>
                      <a:gd name="connsiteX25" fmla="*/ 378619 w 1393031"/>
                      <a:gd name="connsiteY25" fmla="*/ 33337 h 73819"/>
                      <a:gd name="connsiteX26" fmla="*/ 385762 w 1393031"/>
                      <a:gd name="connsiteY26" fmla="*/ 30956 h 73819"/>
                      <a:gd name="connsiteX27" fmla="*/ 438150 w 1393031"/>
                      <a:gd name="connsiteY27" fmla="*/ 33337 h 73819"/>
                      <a:gd name="connsiteX28" fmla="*/ 457200 w 1393031"/>
                      <a:gd name="connsiteY28" fmla="*/ 23812 h 73819"/>
                      <a:gd name="connsiteX29" fmla="*/ 464344 w 1393031"/>
                      <a:gd name="connsiteY29" fmla="*/ 21431 h 73819"/>
                      <a:gd name="connsiteX30" fmla="*/ 473869 w 1393031"/>
                      <a:gd name="connsiteY30" fmla="*/ 16669 h 73819"/>
                      <a:gd name="connsiteX31" fmla="*/ 488156 w 1393031"/>
                      <a:gd name="connsiteY31" fmla="*/ 28575 h 73819"/>
                      <a:gd name="connsiteX32" fmla="*/ 497681 w 1393031"/>
                      <a:gd name="connsiteY32" fmla="*/ 35719 h 73819"/>
                      <a:gd name="connsiteX33" fmla="*/ 507206 w 1393031"/>
                      <a:gd name="connsiteY33" fmla="*/ 38100 h 73819"/>
                      <a:gd name="connsiteX34" fmla="*/ 514350 w 1393031"/>
                      <a:gd name="connsiteY34" fmla="*/ 45244 h 73819"/>
                      <a:gd name="connsiteX35" fmla="*/ 523875 w 1393031"/>
                      <a:gd name="connsiteY35" fmla="*/ 50006 h 73819"/>
                      <a:gd name="connsiteX36" fmla="*/ 547687 w 1393031"/>
                      <a:gd name="connsiteY36" fmla="*/ 59531 h 73819"/>
                      <a:gd name="connsiteX37" fmla="*/ 719137 w 1393031"/>
                      <a:gd name="connsiteY37" fmla="*/ 54769 h 73819"/>
                      <a:gd name="connsiteX38" fmla="*/ 735806 w 1393031"/>
                      <a:gd name="connsiteY38" fmla="*/ 52387 h 73819"/>
                      <a:gd name="connsiteX39" fmla="*/ 742950 w 1393031"/>
                      <a:gd name="connsiteY39" fmla="*/ 47625 h 73819"/>
                      <a:gd name="connsiteX40" fmla="*/ 750094 w 1393031"/>
                      <a:gd name="connsiteY40" fmla="*/ 45244 h 73819"/>
                      <a:gd name="connsiteX41" fmla="*/ 781050 w 1393031"/>
                      <a:gd name="connsiteY41" fmla="*/ 54769 h 73819"/>
                      <a:gd name="connsiteX42" fmla="*/ 804862 w 1393031"/>
                      <a:gd name="connsiteY42" fmla="*/ 59531 h 73819"/>
                      <a:gd name="connsiteX43" fmla="*/ 888206 w 1393031"/>
                      <a:gd name="connsiteY43" fmla="*/ 57150 h 73819"/>
                      <a:gd name="connsiteX44" fmla="*/ 909637 w 1393031"/>
                      <a:gd name="connsiteY44" fmla="*/ 50006 h 73819"/>
                      <a:gd name="connsiteX45" fmla="*/ 923925 w 1393031"/>
                      <a:gd name="connsiteY45" fmla="*/ 47625 h 73819"/>
                      <a:gd name="connsiteX46" fmla="*/ 940594 w 1393031"/>
                      <a:gd name="connsiteY46" fmla="*/ 40481 h 73819"/>
                      <a:gd name="connsiteX47" fmla="*/ 959644 w 1393031"/>
                      <a:gd name="connsiteY47" fmla="*/ 35719 h 73819"/>
                      <a:gd name="connsiteX48" fmla="*/ 969169 w 1393031"/>
                      <a:gd name="connsiteY48" fmla="*/ 30956 h 73819"/>
                      <a:gd name="connsiteX49" fmla="*/ 995362 w 1393031"/>
                      <a:gd name="connsiteY49" fmla="*/ 26194 h 73819"/>
                      <a:gd name="connsiteX50" fmla="*/ 1035844 w 1393031"/>
                      <a:gd name="connsiteY50" fmla="*/ 19050 h 73819"/>
                      <a:gd name="connsiteX51" fmla="*/ 1047750 w 1393031"/>
                      <a:gd name="connsiteY51" fmla="*/ 14287 h 73819"/>
                      <a:gd name="connsiteX52" fmla="*/ 1140619 w 1393031"/>
                      <a:gd name="connsiteY52" fmla="*/ 14287 h 73819"/>
                      <a:gd name="connsiteX53" fmla="*/ 1154906 w 1393031"/>
                      <a:gd name="connsiteY53" fmla="*/ 23812 h 73819"/>
                      <a:gd name="connsiteX54" fmla="*/ 1171575 w 1393031"/>
                      <a:gd name="connsiteY54" fmla="*/ 35719 h 73819"/>
                      <a:gd name="connsiteX55" fmla="*/ 1178719 w 1393031"/>
                      <a:gd name="connsiteY55" fmla="*/ 38100 h 73819"/>
                      <a:gd name="connsiteX56" fmla="*/ 1183481 w 1393031"/>
                      <a:gd name="connsiteY56" fmla="*/ 45244 h 73819"/>
                      <a:gd name="connsiteX57" fmla="*/ 1190625 w 1393031"/>
                      <a:gd name="connsiteY57" fmla="*/ 47625 h 73819"/>
                      <a:gd name="connsiteX58" fmla="*/ 1197769 w 1393031"/>
                      <a:gd name="connsiteY58" fmla="*/ 52387 h 73819"/>
                      <a:gd name="connsiteX59" fmla="*/ 1207294 w 1393031"/>
                      <a:gd name="connsiteY59" fmla="*/ 59531 h 73819"/>
                      <a:gd name="connsiteX60" fmla="*/ 1214437 w 1393031"/>
                      <a:gd name="connsiteY60" fmla="*/ 66675 h 73819"/>
                      <a:gd name="connsiteX61" fmla="*/ 1221581 w 1393031"/>
                      <a:gd name="connsiteY61" fmla="*/ 69056 h 73819"/>
                      <a:gd name="connsiteX62" fmla="*/ 1231106 w 1393031"/>
                      <a:gd name="connsiteY62" fmla="*/ 73819 h 73819"/>
                      <a:gd name="connsiteX63" fmla="*/ 1288256 w 1393031"/>
                      <a:gd name="connsiteY63" fmla="*/ 71437 h 73819"/>
                      <a:gd name="connsiteX64" fmla="*/ 1295400 w 1393031"/>
                      <a:gd name="connsiteY64" fmla="*/ 64294 h 73819"/>
                      <a:gd name="connsiteX65" fmla="*/ 1307306 w 1393031"/>
                      <a:gd name="connsiteY65" fmla="*/ 59531 h 73819"/>
                      <a:gd name="connsiteX66" fmla="*/ 1321594 w 1393031"/>
                      <a:gd name="connsiteY66" fmla="*/ 47625 h 73819"/>
                      <a:gd name="connsiteX67" fmla="*/ 1333500 w 1393031"/>
                      <a:gd name="connsiteY67" fmla="*/ 42862 h 73819"/>
                      <a:gd name="connsiteX68" fmla="*/ 1350169 w 1393031"/>
                      <a:gd name="connsiteY68" fmla="*/ 30956 h 73819"/>
                      <a:gd name="connsiteX69" fmla="*/ 1371600 w 1393031"/>
                      <a:gd name="connsiteY69" fmla="*/ 21431 h 73819"/>
                      <a:gd name="connsiteX70" fmla="*/ 1378744 w 1393031"/>
                      <a:gd name="connsiteY70" fmla="*/ 19050 h 73819"/>
                      <a:gd name="connsiteX71" fmla="*/ 1393031 w 1393031"/>
                      <a:gd name="connsiteY71" fmla="*/ 23812 h 738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</a:cxnLst>
                    <a:rect l="l" t="t" r="r" b="b"/>
                    <a:pathLst>
                      <a:path w="1393031" h="73819">
                        <a:moveTo>
                          <a:pt x="0" y="30956"/>
                        </a:moveTo>
                        <a:cubicBezTo>
                          <a:pt x="3969" y="26987"/>
                          <a:pt x="7171" y="22063"/>
                          <a:pt x="11906" y="19050"/>
                        </a:cubicBezTo>
                        <a:cubicBezTo>
                          <a:pt x="16141" y="16355"/>
                          <a:pt x="26194" y="14287"/>
                          <a:pt x="26194" y="14287"/>
                        </a:cubicBezTo>
                        <a:cubicBezTo>
                          <a:pt x="36590" y="3891"/>
                          <a:pt x="29158" y="8873"/>
                          <a:pt x="42862" y="4762"/>
                        </a:cubicBezTo>
                        <a:cubicBezTo>
                          <a:pt x="47670" y="3319"/>
                          <a:pt x="57150" y="0"/>
                          <a:pt x="57150" y="0"/>
                        </a:cubicBezTo>
                        <a:cubicBezTo>
                          <a:pt x="77733" y="1871"/>
                          <a:pt x="78149" y="556"/>
                          <a:pt x="92869" y="4762"/>
                        </a:cubicBezTo>
                        <a:cubicBezTo>
                          <a:pt x="95282" y="5452"/>
                          <a:pt x="97767" y="6021"/>
                          <a:pt x="100012" y="7144"/>
                        </a:cubicBezTo>
                        <a:cubicBezTo>
                          <a:pt x="102572" y="8424"/>
                          <a:pt x="104775" y="10319"/>
                          <a:pt x="107156" y="11906"/>
                        </a:cubicBezTo>
                        <a:cubicBezTo>
                          <a:pt x="108744" y="15081"/>
                          <a:pt x="109409" y="18921"/>
                          <a:pt x="111919" y="21431"/>
                        </a:cubicBezTo>
                        <a:cubicBezTo>
                          <a:pt x="118318" y="27830"/>
                          <a:pt x="128330" y="30570"/>
                          <a:pt x="133350" y="38100"/>
                        </a:cubicBezTo>
                        <a:cubicBezTo>
                          <a:pt x="140313" y="48546"/>
                          <a:pt x="135822" y="43527"/>
                          <a:pt x="147637" y="52387"/>
                        </a:cubicBezTo>
                        <a:cubicBezTo>
                          <a:pt x="148431" y="54768"/>
                          <a:pt x="148451" y="57571"/>
                          <a:pt x="150019" y="59531"/>
                        </a:cubicBezTo>
                        <a:cubicBezTo>
                          <a:pt x="154692" y="65372"/>
                          <a:pt x="162613" y="65384"/>
                          <a:pt x="169069" y="66675"/>
                        </a:cubicBezTo>
                        <a:cubicBezTo>
                          <a:pt x="214361" y="44029"/>
                          <a:pt x="167622" y="68007"/>
                          <a:pt x="200025" y="50006"/>
                        </a:cubicBezTo>
                        <a:cubicBezTo>
                          <a:pt x="203128" y="48282"/>
                          <a:pt x="206540" y="47125"/>
                          <a:pt x="209550" y="45244"/>
                        </a:cubicBezTo>
                        <a:cubicBezTo>
                          <a:pt x="225742" y="35124"/>
                          <a:pt x="211886" y="39897"/>
                          <a:pt x="228600" y="35719"/>
                        </a:cubicBezTo>
                        <a:cubicBezTo>
                          <a:pt x="246180" y="22534"/>
                          <a:pt x="229484" y="34169"/>
                          <a:pt x="252412" y="21431"/>
                        </a:cubicBezTo>
                        <a:cubicBezTo>
                          <a:pt x="254914" y="20041"/>
                          <a:pt x="256876" y="17674"/>
                          <a:pt x="259556" y="16669"/>
                        </a:cubicBezTo>
                        <a:cubicBezTo>
                          <a:pt x="263346" y="15248"/>
                          <a:pt x="267493" y="15081"/>
                          <a:pt x="271462" y="14287"/>
                        </a:cubicBezTo>
                        <a:cubicBezTo>
                          <a:pt x="279400" y="15081"/>
                          <a:pt x="287763" y="13986"/>
                          <a:pt x="295275" y="16669"/>
                        </a:cubicBezTo>
                        <a:cubicBezTo>
                          <a:pt x="299504" y="18179"/>
                          <a:pt x="301208" y="23500"/>
                          <a:pt x="304800" y="26194"/>
                        </a:cubicBezTo>
                        <a:cubicBezTo>
                          <a:pt x="307640" y="28324"/>
                          <a:pt x="311281" y="29130"/>
                          <a:pt x="314325" y="30956"/>
                        </a:cubicBezTo>
                        <a:cubicBezTo>
                          <a:pt x="327000" y="38561"/>
                          <a:pt x="324805" y="40124"/>
                          <a:pt x="335756" y="42862"/>
                        </a:cubicBezTo>
                        <a:cubicBezTo>
                          <a:pt x="339682" y="43844"/>
                          <a:pt x="343693" y="44450"/>
                          <a:pt x="347662" y="45244"/>
                        </a:cubicBezTo>
                        <a:cubicBezTo>
                          <a:pt x="353218" y="44450"/>
                          <a:pt x="359092" y="44877"/>
                          <a:pt x="364331" y="42862"/>
                        </a:cubicBezTo>
                        <a:cubicBezTo>
                          <a:pt x="369673" y="40807"/>
                          <a:pt x="373615" y="36117"/>
                          <a:pt x="378619" y="33337"/>
                        </a:cubicBezTo>
                        <a:cubicBezTo>
                          <a:pt x="380813" y="32118"/>
                          <a:pt x="383381" y="31750"/>
                          <a:pt x="385762" y="30956"/>
                        </a:cubicBezTo>
                        <a:cubicBezTo>
                          <a:pt x="418947" y="37594"/>
                          <a:pt x="401508" y="36391"/>
                          <a:pt x="438150" y="33337"/>
                        </a:cubicBezTo>
                        <a:cubicBezTo>
                          <a:pt x="461948" y="28578"/>
                          <a:pt x="440047" y="35247"/>
                          <a:pt x="457200" y="23812"/>
                        </a:cubicBezTo>
                        <a:cubicBezTo>
                          <a:pt x="459289" y="22420"/>
                          <a:pt x="462037" y="22420"/>
                          <a:pt x="464344" y="21431"/>
                        </a:cubicBezTo>
                        <a:cubicBezTo>
                          <a:pt x="467607" y="20033"/>
                          <a:pt x="470694" y="18256"/>
                          <a:pt x="473869" y="16669"/>
                        </a:cubicBezTo>
                        <a:cubicBezTo>
                          <a:pt x="484986" y="27786"/>
                          <a:pt x="476553" y="20287"/>
                          <a:pt x="488156" y="28575"/>
                        </a:cubicBezTo>
                        <a:cubicBezTo>
                          <a:pt x="491385" y="30882"/>
                          <a:pt x="494131" y="33944"/>
                          <a:pt x="497681" y="35719"/>
                        </a:cubicBezTo>
                        <a:cubicBezTo>
                          <a:pt x="500608" y="37183"/>
                          <a:pt x="504031" y="37306"/>
                          <a:pt x="507206" y="38100"/>
                        </a:cubicBezTo>
                        <a:cubicBezTo>
                          <a:pt x="509587" y="40481"/>
                          <a:pt x="511610" y="43287"/>
                          <a:pt x="514350" y="45244"/>
                        </a:cubicBezTo>
                        <a:cubicBezTo>
                          <a:pt x="517239" y="47307"/>
                          <a:pt x="520612" y="48608"/>
                          <a:pt x="523875" y="50006"/>
                        </a:cubicBezTo>
                        <a:cubicBezTo>
                          <a:pt x="531733" y="53373"/>
                          <a:pt x="539750" y="56356"/>
                          <a:pt x="547687" y="59531"/>
                        </a:cubicBezTo>
                        <a:lnTo>
                          <a:pt x="719137" y="54769"/>
                        </a:lnTo>
                        <a:cubicBezTo>
                          <a:pt x="724746" y="54556"/>
                          <a:pt x="730430" y="54000"/>
                          <a:pt x="735806" y="52387"/>
                        </a:cubicBezTo>
                        <a:cubicBezTo>
                          <a:pt x="738547" y="51565"/>
                          <a:pt x="740390" y="48905"/>
                          <a:pt x="742950" y="47625"/>
                        </a:cubicBezTo>
                        <a:cubicBezTo>
                          <a:pt x="745195" y="46503"/>
                          <a:pt x="747713" y="46038"/>
                          <a:pt x="750094" y="45244"/>
                        </a:cubicBezTo>
                        <a:cubicBezTo>
                          <a:pt x="775902" y="49545"/>
                          <a:pt x="752984" y="44563"/>
                          <a:pt x="781050" y="54769"/>
                        </a:cubicBezTo>
                        <a:cubicBezTo>
                          <a:pt x="787060" y="56954"/>
                          <a:pt x="799442" y="58628"/>
                          <a:pt x="804862" y="59531"/>
                        </a:cubicBezTo>
                        <a:cubicBezTo>
                          <a:pt x="832643" y="58737"/>
                          <a:pt x="860527" y="59666"/>
                          <a:pt x="888206" y="57150"/>
                        </a:cubicBezTo>
                        <a:cubicBezTo>
                          <a:pt x="895705" y="56468"/>
                          <a:pt x="902361" y="51946"/>
                          <a:pt x="909637" y="50006"/>
                        </a:cubicBezTo>
                        <a:cubicBezTo>
                          <a:pt x="914302" y="48762"/>
                          <a:pt x="919162" y="48419"/>
                          <a:pt x="923925" y="47625"/>
                        </a:cubicBezTo>
                        <a:cubicBezTo>
                          <a:pt x="929481" y="45244"/>
                          <a:pt x="934859" y="42393"/>
                          <a:pt x="940594" y="40481"/>
                        </a:cubicBezTo>
                        <a:cubicBezTo>
                          <a:pt x="946804" y="38411"/>
                          <a:pt x="959644" y="35719"/>
                          <a:pt x="959644" y="35719"/>
                        </a:cubicBezTo>
                        <a:cubicBezTo>
                          <a:pt x="962819" y="34131"/>
                          <a:pt x="965801" y="32079"/>
                          <a:pt x="969169" y="30956"/>
                        </a:cubicBezTo>
                        <a:cubicBezTo>
                          <a:pt x="972999" y="29679"/>
                          <a:pt x="992365" y="26793"/>
                          <a:pt x="995362" y="26194"/>
                        </a:cubicBezTo>
                        <a:cubicBezTo>
                          <a:pt x="1031244" y="19017"/>
                          <a:pt x="1002359" y="23235"/>
                          <a:pt x="1035844" y="19050"/>
                        </a:cubicBezTo>
                        <a:cubicBezTo>
                          <a:pt x="1039813" y="17462"/>
                          <a:pt x="1043515" y="14865"/>
                          <a:pt x="1047750" y="14287"/>
                        </a:cubicBezTo>
                        <a:cubicBezTo>
                          <a:pt x="1080972" y="9757"/>
                          <a:pt x="1106684" y="12745"/>
                          <a:pt x="1140619" y="14287"/>
                        </a:cubicBezTo>
                        <a:cubicBezTo>
                          <a:pt x="1145381" y="17462"/>
                          <a:pt x="1150327" y="20378"/>
                          <a:pt x="1154906" y="23812"/>
                        </a:cubicBezTo>
                        <a:cubicBezTo>
                          <a:pt x="1157062" y="25429"/>
                          <a:pt x="1168094" y="33979"/>
                          <a:pt x="1171575" y="35719"/>
                        </a:cubicBezTo>
                        <a:cubicBezTo>
                          <a:pt x="1173820" y="36842"/>
                          <a:pt x="1176338" y="37306"/>
                          <a:pt x="1178719" y="38100"/>
                        </a:cubicBezTo>
                        <a:cubicBezTo>
                          <a:pt x="1180306" y="40481"/>
                          <a:pt x="1181246" y="43456"/>
                          <a:pt x="1183481" y="45244"/>
                        </a:cubicBezTo>
                        <a:cubicBezTo>
                          <a:pt x="1185441" y="46812"/>
                          <a:pt x="1188380" y="46503"/>
                          <a:pt x="1190625" y="47625"/>
                        </a:cubicBezTo>
                        <a:cubicBezTo>
                          <a:pt x="1193185" y="48905"/>
                          <a:pt x="1195440" y="50724"/>
                          <a:pt x="1197769" y="52387"/>
                        </a:cubicBezTo>
                        <a:cubicBezTo>
                          <a:pt x="1200999" y="54694"/>
                          <a:pt x="1204281" y="56948"/>
                          <a:pt x="1207294" y="59531"/>
                        </a:cubicBezTo>
                        <a:cubicBezTo>
                          <a:pt x="1209851" y="61723"/>
                          <a:pt x="1211635" y="64807"/>
                          <a:pt x="1214437" y="66675"/>
                        </a:cubicBezTo>
                        <a:cubicBezTo>
                          <a:pt x="1216526" y="68067"/>
                          <a:pt x="1219274" y="68067"/>
                          <a:pt x="1221581" y="69056"/>
                        </a:cubicBezTo>
                        <a:cubicBezTo>
                          <a:pt x="1224844" y="70454"/>
                          <a:pt x="1227931" y="72231"/>
                          <a:pt x="1231106" y="73819"/>
                        </a:cubicBezTo>
                        <a:cubicBezTo>
                          <a:pt x="1250156" y="73025"/>
                          <a:pt x="1269395" y="74231"/>
                          <a:pt x="1288256" y="71437"/>
                        </a:cubicBezTo>
                        <a:cubicBezTo>
                          <a:pt x="1291587" y="70944"/>
                          <a:pt x="1292544" y="66079"/>
                          <a:pt x="1295400" y="64294"/>
                        </a:cubicBezTo>
                        <a:cubicBezTo>
                          <a:pt x="1299025" y="62029"/>
                          <a:pt x="1303337" y="61119"/>
                          <a:pt x="1307306" y="59531"/>
                        </a:cubicBezTo>
                        <a:cubicBezTo>
                          <a:pt x="1312069" y="55562"/>
                          <a:pt x="1316364" y="50953"/>
                          <a:pt x="1321594" y="47625"/>
                        </a:cubicBezTo>
                        <a:cubicBezTo>
                          <a:pt x="1325200" y="45330"/>
                          <a:pt x="1330080" y="45427"/>
                          <a:pt x="1333500" y="42862"/>
                        </a:cubicBezTo>
                        <a:cubicBezTo>
                          <a:pt x="1353231" y="28063"/>
                          <a:pt x="1328034" y="36489"/>
                          <a:pt x="1350169" y="30956"/>
                        </a:cubicBezTo>
                        <a:cubicBezTo>
                          <a:pt x="1361488" y="23410"/>
                          <a:pt x="1354598" y="27098"/>
                          <a:pt x="1371600" y="21431"/>
                        </a:cubicBezTo>
                        <a:lnTo>
                          <a:pt x="1378744" y="19050"/>
                        </a:lnTo>
                        <a:cubicBezTo>
                          <a:pt x="1389991" y="21861"/>
                          <a:pt x="1385342" y="19967"/>
                          <a:pt x="1393031" y="23812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41" name="Freeform: Shape 71">
                    <a:extLst>
                      <a:ext uri="{FF2B5EF4-FFF2-40B4-BE49-F238E27FC236}">
                        <a16:creationId xmlns:a16="http://schemas.microsoft.com/office/drawing/2014/main" id="{D786DBDE-D87B-DA66-90ED-F68C0CD023F4}"/>
                      </a:ext>
                    </a:extLst>
                  </p:cNvPr>
                  <p:cNvSpPr/>
                  <p:nvPr/>
                </p:nvSpPr>
                <p:spPr>
                  <a:xfrm>
                    <a:off x="3385458" y="3951104"/>
                    <a:ext cx="645319" cy="55235"/>
                  </a:xfrm>
                  <a:custGeom>
                    <a:avLst/>
                    <a:gdLst>
                      <a:gd name="connsiteX0" fmla="*/ 0 w 645319"/>
                      <a:gd name="connsiteY0" fmla="*/ 14287 h 55235"/>
                      <a:gd name="connsiteX1" fmla="*/ 61913 w 645319"/>
                      <a:gd name="connsiteY1" fmla="*/ 11906 h 55235"/>
                      <a:gd name="connsiteX2" fmla="*/ 104775 w 645319"/>
                      <a:gd name="connsiteY2" fmla="*/ 4762 h 55235"/>
                      <a:gd name="connsiteX3" fmla="*/ 128588 w 645319"/>
                      <a:gd name="connsiteY3" fmla="*/ 2381 h 55235"/>
                      <a:gd name="connsiteX4" fmla="*/ 176213 w 645319"/>
                      <a:gd name="connsiteY4" fmla="*/ 4762 h 55235"/>
                      <a:gd name="connsiteX5" fmla="*/ 180975 w 645319"/>
                      <a:gd name="connsiteY5" fmla="*/ 11906 h 55235"/>
                      <a:gd name="connsiteX6" fmla="*/ 192882 w 645319"/>
                      <a:gd name="connsiteY6" fmla="*/ 30956 h 55235"/>
                      <a:gd name="connsiteX7" fmla="*/ 195263 w 645319"/>
                      <a:gd name="connsiteY7" fmla="*/ 38100 h 55235"/>
                      <a:gd name="connsiteX8" fmla="*/ 211932 w 645319"/>
                      <a:gd name="connsiteY8" fmla="*/ 45244 h 55235"/>
                      <a:gd name="connsiteX9" fmla="*/ 223838 w 645319"/>
                      <a:gd name="connsiteY9" fmla="*/ 52387 h 55235"/>
                      <a:gd name="connsiteX10" fmla="*/ 292894 w 645319"/>
                      <a:gd name="connsiteY10" fmla="*/ 47625 h 55235"/>
                      <a:gd name="connsiteX11" fmla="*/ 335757 w 645319"/>
                      <a:gd name="connsiteY11" fmla="*/ 38100 h 55235"/>
                      <a:gd name="connsiteX12" fmla="*/ 416719 w 645319"/>
                      <a:gd name="connsiteY12" fmla="*/ 30956 h 55235"/>
                      <a:gd name="connsiteX13" fmla="*/ 450057 w 645319"/>
                      <a:gd name="connsiteY13" fmla="*/ 26194 h 55235"/>
                      <a:gd name="connsiteX14" fmla="*/ 607219 w 645319"/>
                      <a:gd name="connsiteY14" fmla="*/ 16669 h 55235"/>
                      <a:gd name="connsiteX15" fmla="*/ 626269 w 645319"/>
                      <a:gd name="connsiteY15" fmla="*/ 9525 h 55235"/>
                      <a:gd name="connsiteX16" fmla="*/ 635794 w 645319"/>
                      <a:gd name="connsiteY16" fmla="*/ 7144 h 55235"/>
                      <a:gd name="connsiteX17" fmla="*/ 645319 w 645319"/>
                      <a:gd name="connsiteY17" fmla="*/ 0 h 552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645319" h="55235">
                        <a:moveTo>
                          <a:pt x="0" y="14287"/>
                        </a:moveTo>
                        <a:cubicBezTo>
                          <a:pt x="20638" y="13493"/>
                          <a:pt x="41296" y="13119"/>
                          <a:pt x="61913" y="11906"/>
                        </a:cubicBezTo>
                        <a:cubicBezTo>
                          <a:pt x="82391" y="10702"/>
                          <a:pt x="83042" y="8022"/>
                          <a:pt x="104775" y="4762"/>
                        </a:cubicBezTo>
                        <a:cubicBezTo>
                          <a:pt x="112664" y="3579"/>
                          <a:pt x="120650" y="3175"/>
                          <a:pt x="128588" y="2381"/>
                        </a:cubicBezTo>
                        <a:cubicBezTo>
                          <a:pt x="144463" y="3175"/>
                          <a:pt x="160575" y="1919"/>
                          <a:pt x="176213" y="4762"/>
                        </a:cubicBezTo>
                        <a:cubicBezTo>
                          <a:pt x="179029" y="5274"/>
                          <a:pt x="179813" y="9291"/>
                          <a:pt x="180975" y="11906"/>
                        </a:cubicBezTo>
                        <a:cubicBezTo>
                          <a:pt x="189327" y="30698"/>
                          <a:pt x="180031" y="22390"/>
                          <a:pt x="192882" y="30956"/>
                        </a:cubicBezTo>
                        <a:cubicBezTo>
                          <a:pt x="193676" y="33337"/>
                          <a:pt x="193695" y="36140"/>
                          <a:pt x="195263" y="38100"/>
                        </a:cubicBezTo>
                        <a:cubicBezTo>
                          <a:pt x="199373" y="43237"/>
                          <a:pt x="206214" y="43814"/>
                          <a:pt x="211932" y="45244"/>
                        </a:cubicBezTo>
                        <a:cubicBezTo>
                          <a:pt x="215901" y="47625"/>
                          <a:pt x="219609" y="50507"/>
                          <a:pt x="223838" y="52387"/>
                        </a:cubicBezTo>
                        <a:cubicBezTo>
                          <a:pt x="242773" y="60802"/>
                          <a:pt x="291055" y="47924"/>
                          <a:pt x="292894" y="47625"/>
                        </a:cubicBezTo>
                        <a:cubicBezTo>
                          <a:pt x="307340" y="45273"/>
                          <a:pt x="321331" y="40573"/>
                          <a:pt x="335757" y="38100"/>
                        </a:cubicBezTo>
                        <a:cubicBezTo>
                          <a:pt x="363923" y="33271"/>
                          <a:pt x="388282" y="32629"/>
                          <a:pt x="416719" y="30956"/>
                        </a:cubicBezTo>
                        <a:cubicBezTo>
                          <a:pt x="427832" y="29369"/>
                          <a:pt x="438851" y="26853"/>
                          <a:pt x="450057" y="26194"/>
                        </a:cubicBezTo>
                        <a:cubicBezTo>
                          <a:pt x="616220" y="16420"/>
                          <a:pt x="530049" y="29529"/>
                          <a:pt x="607219" y="16669"/>
                        </a:cubicBezTo>
                        <a:cubicBezTo>
                          <a:pt x="613569" y="14288"/>
                          <a:pt x="619835" y="11670"/>
                          <a:pt x="626269" y="9525"/>
                        </a:cubicBezTo>
                        <a:cubicBezTo>
                          <a:pt x="629374" y="8490"/>
                          <a:pt x="632786" y="8433"/>
                          <a:pt x="635794" y="7144"/>
                        </a:cubicBezTo>
                        <a:cubicBezTo>
                          <a:pt x="640506" y="5125"/>
                          <a:pt x="642234" y="3085"/>
                          <a:pt x="645319" y="0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42" name="Freeform: Shape 72">
                    <a:extLst>
                      <a:ext uri="{FF2B5EF4-FFF2-40B4-BE49-F238E27FC236}">
                        <a16:creationId xmlns:a16="http://schemas.microsoft.com/office/drawing/2014/main" id="{37C5581E-EFC5-21EB-3D09-B226B01F24B6}"/>
                      </a:ext>
                    </a:extLst>
                  </p:cNvPr>
                  <p:cNvSpPr/>
                  <p:nvPr/>
                </p:nvSpPr>
                <p:spPr>
                  <a:xfrm>
                    <a:off x="3376613" y="3708282"/>
                    <a:ext cx="1421606" cy="80963"/>
                  </a:xfrm>
                  <a:custGeom>
                    <a:avLst/>
                    <a:gdLst>
                      <a:gd name="connsiteX0" fmla="*/ 0 w 1421606"/>
                      <a:gd name="connsiteY0" fmla="*/ 45244 h 80963"/>
                      <a:gd name="connsiteX1" fmla="*/ 11906 w 1421606"/>
                      <a:gd name="connsiteY1" fmla="*/ 47625 h 80963"/>
                      <a:gd name="connsiteX2" fmla="*/ 21431 w 1421606"/>
                      <a:gd name="connsiteY2" fmla="*/ 52388 h 80963"/>
                      <a:gd name="connsiteX3" fmla="*/ 42862 w 1421606"/>
                      <a:gd name="connsiteY3" fmla="*/ 59532 h 80963"/>
                      <a:gd name="connsiteX4" fmla="*/ 83343 w 1421606"/>
                      <a:gd name="connsiteY4" fmla="*/ 57150 h 80963"/>
                      <a:gd name="connsiteX5" fmla="*/ 90487 w 1421606"/>
                      <a:gd name="connsiteY5" fmla="*/ 47625 h 80963"/>
                      <a:gd name="connsiteX6" fmla="*/ 104775 w 1421606"/>
                      <a:gd name="connsiteY6" fmla="*/ 38100 h 80963"/>
                      <a:gd name="connsiteX7" fmla="*/ 114300 w 1421606"/>
                      <a:gd name="connsiteY7" fmla="*/ 30957 h 80963"/>
                      <a:gd name="connsiteX8" fmla="*/ 123825 w 1421606"/>
                      <a:gd name="connsiteY8" fmla="*/ 21432 h 80963"/>
                      <a:gd name="connsiteX9" fmla="*/ 133350 w 1421606"/>
                      <a:gd name="connsiteY9" fmla="*/ 16669 h 80963"/>
                      <a:gd name="connsiteX10" fmla="*/ 157162 w 1421606"/>
                      <a:gd name="connsiteY10" fmla="*/ 0 h 80963"/>
                      <a:gd name="connsiteX11" fmla="*/ 178593 w 1421606"/>
                      <a:gd name="connsiteY11" fmla="*/ 2382 h 80963"/>
                      <a:gd name="connsiteX12" fmla="*/ 192881 w 1421606"/>
                      <a:gd name="connsiteY12" fmla="*/ 11907 h 80963"/>
                      <a:gd name="connsiteX13" fmla="*/ 223837 w 1421606"/>
                      <a:gd name="connsiteY13" fmla="*/ 30957 h 80963"/>
                      <a:gd name="connsiteX14" fmla="*/ 235743 w 1421606"/>
                      <a:gd name="connsiteY14" fmla="*/ 42863 h 80963"/>
                      <a:gd name="connsiteX15" fmla="*/ 254793 w 1421606"/>
                      <a:gd name="connsiteY15" fmla="*/ 47625 h 80963"/>
                      <a:gd name="connsiteX16" fmla="*/ 283368 w 1421606"/>
                      <a:gd name="connsiteY16" fmla="*/ 42863 h 80963"/>
                      <a:gd name="connsiteX17" fmla="*/ 302418 w 1421606"/>
                      <a:gd name="connsiteY17" fmla="*/ 30957 h 80963"/>
                      <a:gd name="connsiteX18" fmla="*/ 321468 w 1421606"/>
                      <a:gd name="connsiteY18" fmla="*/ 21432 h 80963"/>
                      <a:gd name="connsiteX19" fmla="*/ 335756 w 1421606"/>
                      <a:gd name="connsiteY19" fmla="*/ 16669 h 80963"/>
                      <a:gd name="connsiteX20" fmla="*/ 340518 w 1421606"/>
                      <a:gd name="connsiteY20" fmla="*/ 23813 h 80963"/>
                      <a:gd name="connsiteX21" fmla="*/ 359568 w 1421606"/>
                      <a:gd name="connsiteY21" fmla="*/ 40482 h 80963"/>
                      <a:gd name="connsiteX22" fmla="*/ 369093 w 1421606"/>
                      <a:gd name="connsiteY22" fmla="*/ 45244 h 80963"/>
                      <a:gd name="connsiteX23" fmla="*/ 381000 w 1421606"/>
                      <a:gd name="connsiteY23" fmla="*/ 52388 h 80963"/>
                      <a:gd name="connsiteX24" fmla="*/ 447675 w 1421606"/>
                      <a:gd name="connsiteY24" fmla="*/ 54769 h 80963"/>
                      <a:gd name="connsiteX25" fmla="*/ 457200 w 1421606"/>
                      <a:gd name="connsiteY25" fmla="*/ 59532 h 80963"/>
                      <a:gd name="connsiteX26" fmla="*/ 471487 w 1421606"/>
                      <a:gd name="connsiteY26" fmla="*/ 61913 h 80963"/>
                      <a:gd name="connsiteX27" fmla="*/ 481012 w 1421606"/>
                      <a:gd name="connsiteY27" fmla="*/ 69057 h 80963"/>
                      <a:gd name="connsiteX28" fmla="*/ 490537 w 1421606"/>
                      <a:gd name="connsiteY28" fmla="*/ 71438 h 80963"/>
                      <a:gd name="connsiteX29" fmla="*/ 500062 w 1421606"/>
                      <a:gd name="connsiteY29" fmla="*/ 76200 h 80963"/>
                      <a:gd name="connsiteX30" fmla="*/ 511968 w 1421606"/>
                      <a:gd name="connsiteY30" fmla="*/ 80963 h 80963"/>
                      <a:gd name="connsiteX31" fmla="*/ 688181 w 1421606"/>
                      <a:gd name="connsiteY31" fmla="*/ 80963 h 80963"/>
                      <a:gd name="connsiteX32" fmla="*/ 823912 w 1421606"/>
                      <a:gd name="connsiteY32" fmla="*/ 78582 h 80963"/>
                      <a:gd name="connsiteX33" fmla="*/ 845343 w 1421606"/>
                      <a:gd name="connsiteY33" fmla="*/ 69057 h 80963"/>
                      <a:gd name="connsiteX34" fmla="*/ 864393 w 1421606"/>
                      <a:gd name="connsiteY34" fmla="*/ 59532 h 80963"/>
                      <a:gd name="connsiteX35" fmla="*/ 878681 w 1421606"/>
                      <a:gd name="connsiteY35" fmla="*/ 47625 h 80963"/>
                      <a:gd name="connsiteX36" fmla="*/ 883443 w 1421606"/>
                      <a:gd name="connsiteY36" fmla="*/ 40482 h 80963"/>
                      <a:gd name="connsiteX37" fmla="*/ 926306 w 1421606"/>
                      <a:gd name="connsiteY37" fmla="*/ 33338 h 80963"/>
                      <a:gd name="connsiteX38" fmla="*/ 962025 w 1421606"/>
                      <a:gd name="connsiteY38" fmla="*/ 35719 h 80963"/>
                      <a:gd name="connsiteX39" fmla="*/ 969168 w 1421606"/>
                      <a:gd name="connsiteY39" fmla="*/ 40482 h 80963"/>
                      <a:gd name="connsiteX40" fmla="*/ 1140618 w 1421606"/>
                      <a:gd name="connsiteY40" fmla="*/ 42863 h 80963"/>
                      <a:gd name="connsiteX41" fmla="*/ 1154906 w 1421606"/>
                      <a:gd name="connsiteY41" fmla="*/ 45244 h 80963"/>
                      <a:gd name="connsiteX42" fmla="*/ 1173956 w 1421606"/>
                      <a:gd name="connsiteY42" fmla="*/ 50007 h 80963"/>
                      <a:gd name="connsiteX43" fmla="*/ 1212056 w 1421606"/>
                      <a:gd name="connsiteY43" fmla="*/ 54769 h 80963"/>
                      <a:gd name="connsiteX44" fmla="*/ 1226343 w 1421606"/>
                      <a:gd name="connsiteY44" fmla="*/ 57150 h 80963"/>
                      <a:gd name="connsiteX45" fmla="*/ 1276350 w 1421606"/>
                      <a:gd name="connsiteY45" fmla="*/ 64294 h 80963"/>
                      <a:gd name="connsiteX46" fmla="*/ 1373981 w 1421606"/>
                      <a:gd name="connsiteY46" fmla="*/ 59532 h 80963"/>
                      <a:gd name="connsiteX47" fmla="*/ 1400175 w 1421606"/>
                      <a:gd name="connsiteY47" fmla="*/ 54769 h 80963"/>
                      <a:gd name="connsiteX48" fmla="*/ 1414462 w 1421606"/>
                      <a:gd name="connsiteY48" fmla="*/ 50007 h 80963"/>
                      <a:gd name="connsiteX49" fmla="*/ 1421606 w 1421606"/>
                      <a:gd name="connsiteY49" fmla="*/ 47625 h 8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</a:cxnLst>
                    <a:rect l="l" t="t" r="r" b="b"/>
                    <a:pathLst>
                      <a:path w="1421606" h="80963">
                        <a:moveTo>
                          <a:pt x="0" y="45244"/>
                        </a:moveTo>
                        <a:cubicBezTo>
                          <a:pt x="3969" y="46038"/>
                          <a:pt x="8066" y="46345"/>
                          <a:pt x="11906" y="47625"/>
                        </a:cubicBezTo>
                        <a:cubicBezTo>
                          <a:pt x="15274" y="48748"/>
                          <a:pt x="18187" y="50946"/>
                          <a:pt x="21431" y="52388"/>
                        </a:cubicBezTo>
                        <a:cubicBezTo>
                          <a:pt x="32956" y="57510"/>
                          <a:pt x="31809" y="56768"/>
                          <a:pt x="42862" y="59532"/>
                        </a:cubicBezTo>
                        <a:cubicBezTo>
                          <a:pt x="56356" y="58738"/>
                          <a:pt x="70230" y="60429"/>
                          <a:pt x="83343" y="57150"/>
                        </a:cubicBezTo>
                        <a:cubicBezTo>
                          <a:pt x="87193" y="56187"/>
                          <a:pt x="87521" y="50262"/>
                          <a:pt x="90487" y="47625"/>
                        </a:cubicBezTo>
                        <a:cubicBezTo>
                          <a:pt x="94765" y="43822"/>
                          <a:pt x="100196" y="41534"/>
                          <a:pt x="104775" y="38100"/>
                        </a:cubicBezTo>
                        <a:cubicBezTo>
                          <a:pt x="107950" y="35719"/>
                          <a:pt x="111313" y="33570"/>
                          <a:pt x="114300" y="30957"/>
                        </a:cubicBezTo>
                        <a:cubicBezTo>
                          <a:pt x="117679" y="28000"/>
                          <a:pt x="120233" y="24126"/>
                          <a:pt x="123825" y="21432"/>
                        </a:cubicBezTo>
                        <a:cubicBezTo>
                          <a:pt x="126665" y="19302"/>
                          <a:pt x="130306" y="18495"/>
                          <a:pt x="133350" y="16669"/>
                        </a:cubicBezTo>
                        <a:cubicBezTo>
                          <a:pt x="143123" y="10805"/>
                          <a:pt x="148478" y="6513"/>
                          <a:pt x="157162" y="0"/>
                        </a:cubicBezTo>
                        <a:cubicBezTo>
                          <a:pt x="164306" y="794"/>
                          <a:pt x="171774" y="109"/>
                          <a:pt x="178593" y="2382"/>
                        </a:cubicBezTo>
                        <a:cubicBezTo>
                          <a:pt x="184023" y="4192"/>
                          <a:pt x="187856" y="9166"/>
                          <a:pt x="192881" y="11907"/>
                        </a:cubicBezTo>
                        <a:cubicBezTo>
                          <a:pt x="211672" y="22156"/>
                          <a:pt x="202269" y="9389"/>
                          <a:pt x="223837" y="30957"/>
                        </a:cubicBezTo>
                        <a:cubicBezTo>
                          <a:pt x="227806" y="34926"/>
                          <a:pt x="230801" y="40202"/>
                          <a:pt x="235743" y="42863"/>
                        </a:cubicBezTo>
                        <a:cubicBezTo>
                          <a:pt x="241506" y="45966"/>
                          <a:pt x="254793" y="47625"/>
                          <a:pt x="254793" y="47625"/>
                        </a:cubicBezTo>
                        <a:cubicBezTo>
                          <a:pt x="259192" y="47136"/>
                          <a:pt x="276224" y="46760"/>
                          <a:pt x="283368" y="42863"/>
                        </a:cubicBezTo>
                        <a:cubicBezTo>
                          <a:pt x="289942" y="39277"/>
                          <a:pt x="295891" y="34628"/>
                          <a:pt x="302418" y="30957"/>
                        </a:cubicBezTo>
                        <a:cubicBezTo>
                          <a:pt x="308606" y="27476"/>
                          <a:pt x="314733" y="23677"/>
                          <a:pt x="321468" y="21432"/>
                        </a:cubicBezTo>
                        <a:lnTo>
                          <a:pt x="335756" y="16669"/>
                        </a:lnTo>
                        <a:cubicBezTo>
                          <a:pt x="337343" y="19050"/>
                          <a:pt x="338686" y="21614"/>
                          <a:pt x="340518" y="23813"/>
                        </a:cubicBezTo>
                        <a:cubicBezTo>
                          <a:pt x="344820" y="28976"/>
                          <a:pt x="354745" y="37266"/>
                          <a:pt x="359568" y="40482"/>
                        </a:cubicBezTo>
                        <a:cubicBezTo>
                          <a:pt x="362522" y="42451"/>
                          <a:pt x="365990" y="43520"/>
                          <a:pt x="369093" y="45244"/>
                        </a:cubicBezTo>
                        <a:cubicBezTo>
                          <a:pt x="373139" y="47492"/>
                          <a:pt x="376405" y="51831"/>
                          <a:pt x="381000" y="52388"/>
                        </a:cubicBezTo>
                        <a:cubicBezTo>
                          <a:pt x="403078" y="55064"/>
                          <a:pt x="425450" y="53975"/>
                          <a:pt x="447675" y="54769"/>
                        </a:cubicBezTo>
                        <a:cubicBezTo>
                          <a:pt x="450850" y="56357"/>
                          <a:pt x="453800" y="58512"/>
                          <a:pt x="457200" y="59532"/>
                        </a:cubicBezTo>
                        <a:cubicBezTo>
                          <a:pt x="461824" y="60919"/>
                          <a:pt x="467004" y="60120"/>
                          <a:pt x="471487" y="61913"/>
                        </a:cubicBezTo>
                        <a:cubicBezTo>
                          <a:pt x="475172" y="63387"/>
                          <a:pt x="477462" y="67282"/>
                          <a:pt x="481012" y="69057"/>
                        </a:cubicBezTo>
                        <a:cubicBezTo>
                          <a:pt x="483939" y="70521"/>
                          <a:pt x="487473" y="70289"/>
                          <a:pt x="490537" y="71438"/>
                        </a:cubicBezTo>
                        <a:cubicBezTo>
                          <a:pt x="493861" y="72684"/>
                          <a:pt x="496818" y="74758"/>
                          <a:pt x="500062" y="76200"/>
                        </a:cubicBezTo>
                        <a:cubicBezTo>
                          <a:pt x="503968" y="77936"/>
                          <a:pt x="507999" y="79375"/>
                          <a:pt x="511968" y="80963"/>
                        </a:cubicBezTo>
                        <a:cubicBezTo>
                          <a:pt x="630910" y="75557"/>
                          <a:pt x="487096" y="80963"/>
                          <a:pt x="688181" y="80963"/>
                        </a:cubicBezTo>
                        <a:cubicBezTo>
                          <a:pt x="733432" y="80963"/>
                          <a:pt x="778668" y="79376"/>
                          <a:pt x="823912" y="78582"/>
                        </a:cubicBezTo>
                        <a:cubicBezTo>
                          <a:pt x="842089" y="74036"/>
                          <a:pt x="824745" y="79356"/>
                          <a:pt x="845343" y="69057"/>
                        </a:cubicBezTo>
                        <a:cubicBezTo>
                          <a:pt x="856282" y="63588"/>
                          <a:pt x="856120" y="66427"/>
                          <a:pt x="864393" y="59532"/>
                        </a:cubicBezTo>
                        <a:cubicBezTo>
                          <a:pt x="882730" y="44251"/>
                          <a:pt x="860943" y="59451"/>
                          <a:pt x="878681" y="47625"/>
                        </a:cubicBezTo>
                        <a:cubicBezTo>
                          <a:pt x="880268" y="45244"/>
                          <a:pt x="880802" y="41583"/>
                          <a:pt x="883443" y="40482"/>
                        </a:cubicBezTo>
                        <a:cubicBezTo>
                          <a:pt x="891183" y="37257"/>
                          <a:pt x="916891" y="34515"/>
                          <a:pt x="926306" y="33338"/>
                        </a:cubicBezTo>
                        <a:cubicBezTo>
                          <a:pt x="938212" y="34132"/>
                          <a:pt x="950255" y="33757"/>
                          <a:pt x="962025" y="35719"/>
                        </a:cubicBezTo>
                        <a:cubicBezTo>
                          <a:pt x="964848" y="36189"/>
                          <a:pt x="966308" y="40368"/>
                          <a:pt x="969168" y="40482"/>
                        </a:cubicBezTo>
                        <a:cubicBezTo>
                          <a:pt x="1026278" y="42766"/>
                          <a:pt x="1083468" y="42069"/>
                          <a:pt x="1140618" y="42863"/>
                        </a:cubicBezTo>
                        <a:cubicBezTo>
                          <a:pt x="1145381" y="43657"/>
                          <a:pt x="1150185" y="44232"/>
                          <a:pt x="1154906" y="45244"/>
                        </a:cubicBezTo>
                        <a:cubicBezTo>
                          <a:pt x="1161306" y="46615"/>
                          <a:pt x="1167500" y="48931"/>
                          <a:pt x="1173956" y="50007"/>
                        </a:cubicBezTo>
                        <a:cubicBezTo>
                          <a:pt x="1186581" y="52111"/>
                          <a:pt x="1199431" y="52665"/>
                          <a:pt x="1212056" y="54769"/>
                        </a:cubicBezTo>
                        <a:lnTo>
                          <a:pt x="1226343" y="57150"/>
                        </a:lnTo>
                        <a:lnTo>
                          <a:pt x="1276350" y="64294"/>
                        </a:lnTo>
                        <a:cubicBezTo>
                          <a:pt x="1323764" y="62812"/>
                          <a:pt x="1337467" y="64401"/>
                          <a:pt x="1373981" y="59532"/>
                        </a:cubicBezTo>
                        <a:cubicBezTo>
                          <a:pt x="1377522" y="59060"/>
                          <a:pt x="1395890" y="55938"/>
                          <a:pt x="1400175" y="54769"/>
                        </a:cubicBezTo>
                        <a:cubicBezTo>
                          <a:pt x="1405018" y="53448"/>
                          <a:pt x="1409700" y="51594"/>
                          <a:pt x="1414462" y="50007"/>
                        </a:cubicBezTo>
                        <a:lnTo>
                          <a:pt x="1421606" y="47625"/>
                        </a:ln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</p:grpSp>
            <p:sp>
              <p:nvSpPr>
                <p:cNvPr id="1113" name="Freeform: Shape 73">
                  <a:extLst>
                    <a:ext uri="{FF2B5EF4-FFF2-40B4-BE49-F238E27FC236}">
                      <a16:creationId xmlns:a16="http://schemas.microsoft.com/office/drawing/2014/main" id="{D5F398DC-5890-423F-2589-45AE78721AAB}"/>
                    </a:ext>
                  </a:extLst>
                </p:cNvPr>
                <p:cNvSpPr/>
                <p:nvPr/>
              </p:nvSpPr>
              <p:spPr>
                <a:xfrm>
                  <a:off x="1918567" y="2340549"/>
                  <a:ext cx="1434233" cy="1894901"/>
                </a:xfrm>
                <a:custGeom>
                  <a:avLst/>
                  <a:gdLst>
                    <a:gd name="connsiteX0" fmla="*/ 22034 w 1434233"/>
                    <a:gd name="connsiteY0" fmla="*/ 0 h 1894901"/>
                    <a:gd name="connsiteX1" fmla="*/ 484743 w 1434233"/>
                    <a:gd name="connsiteY1" fmla="*/ 11016 h 1894901"/>
                    <a:gd name="connsiteX2" fmla="*/ 1013552 w 1434233"/>
                    <a:gd name="connsiteY2" fmla="*/ 33050 h 1894901"/>
                    <a:gd name="connsiteX3" fmla="*/ 1222873 w 1434233"/>
                    <a:gd name="connsiteY3" fmla="*/ 77118 h 1894901"/>
                    <a:gd name="connsiteX4" fmla="*/ 1299991 w 1434233"/>
                    <a:gd name="connsiteY4" fmla="*/ 88134 h 1894901"/>
                    <a:gd name="connsiteX5" fmla="*/ 1333041 w 1434233"/>
                    <a:gd name="connsiteY5" fmla="*/ 99151 h 1894901"/>
                    <a:gd name="connsiteX6" fmla="*/ 1344058 w 1434233"/>
                    <a:gd name="connsiteY6" fmla="*/ 132202 h 1894901"/>
                    <a:gd name="connsiteX7" fmla="*/ 1366092 w 1434233"/>
                    <a:gd name="connsiteY7" fmla="*/ 165253 h 1894901"/>
                    <a:gd name="connsiteX8" fmla="*/ 1377109 w 1434233"/>
                    <a:gd name="connsiteY8" fmla="*/ 198303 h 1894901"/>
                    <a:gd name="connsiteX9" fmla="*/ 1410159 w 1434233"/>
                    <a:gd name="connsiteY9" fmla="*/ 220337 h 1894901"/>
                    <a:gd name="connsiteX10" fmla="*/ 1421176 w 1434233"/>
                    <a:gd name="connsiteY10" fmla="*/ 892366 h 1894901"/>
                    <a:gd name="connsiteX11" fmla="*/ 1421176 w 1434233"/>
                    <a:gd name="connsiteY11" fmla="*/ 1520327 h 1894901"/>
                    <a:gd name="connsiteX12" fmla="*/ 1410159 w 1434233"/>
                    <a:gd name="connsiteY12" fmla="*/ 1586428 h 1894901"/>
                    <a:gd name="connsiteX13" fmla="*/ 1388126 w 1434233"/>
                    <a:gd name="connsiteY13" fmla="*/ 1784732 h 1894901"/>
                    <a:gd name="connsiteX14" fmla="*/ 1322024 w 1434233"/>
                    <a:gd name="connsiteY14" fmla="*/ 1806766 h 1894901"/>
                    <a:gd name="connsiteX15" fmla="*/ 1288974 w 1434233"/>
                    <a:gd name="connsiteY15" fmla="*/ 1817783 h 1894901"/>
                    <a:gd name="connsiteX16" fmla="*/ 1211856 w 1434233"/>
                    <a:gd name="connsiteY16" fmla="*/ 1839816 h 1894901"/>
                    <a:gd name="connsiteX17" fmla="*/ 1145755 w 1434233"/>
                    <a:gd name="connsiteY17" fmla="*/ 1850833 h 1894901"/>
                    <a:gd name="connsiteX18" fmla="*/ 1079653 w 1434233"/>
                    <a:gd name="connsiteY18" fmla="*/ 1872867 h 1894901"/>
                    <a:gd name="connsiteX19" fmla="*/ 1002535 w 1434233"/>
                    <a:gd name="connsiteY19" fmla="*/ 1894901 h 1894901"/>
                    <a:gd name="connsiteX20" fmla="*/ 242371 w 1434233"/>
                    <a:gd name="connsiteY20" fmla="*/ 1872867 h 1894901"/>
                    <a:gd name="connsiteX21" fmla="*/ 198304 w 1434233"/>
                    <a:gd name="connsiteY21" fmla="*/ 1861850 h 1894901"/>
                    <a:gd name="connsiteX22" fmla="*/ 143220 w 1434233"/>
                    <a:gd name="connsiteY22" fmla="*/ 1850833 h 1894901"/>
                    <a:gd name="connsiteX23" fmla="*/ 110169 w 1434233"/>
                    <a:gd name="connsiteY23" fmla="*/ 1839816 h 1894901"/>
                    <a:gd name="connsiteX24" fmla="*/ 66102 w 1434233"/>
                    <a:gd name="connsiteY24" fmla="*/ 1828800 h 1894901"/>
                    <a:gd name="connsiteX25" fmla="*/ 33051 w 1434233"/>
                    <a:gd name="connsiteY25" fmla="*/ 1795749 h 1894901"/>
                    <a:gd name="connsiteX26" fmla="*/ 11017 w 1434233"/>
                    <a:gd name="connsiteY26" fmla="*/ 1729648 h 1894901"/>
                    <a:gd name="connsiteX27" fmla="*/ 0 w 1434233"/>
                    <a:gd name="connsiteY27" fmla="*/ 1156771 h 1894901"/>
                    <a:gd name="connsiteX28" fmla="*/ 11017 w 1434233"/>
                    <a:gd name="connsiteY28" fmla="*/ 528809 h 1894901"/>
                    <a:gd name="connsiteX29" fmla="*/ 33051 w 1434233"/>
                    <a:gd name="connsiteY29" fmla="*/ 330506 h 1894901"/>
                    <a:gd name="connsiteX30" fmla="*/ 44068 w 1434233"/>
                    <a:gd name="connsiteY30" fmla="*/ 143219 h 1894901"/>
                    <a:gd name="connsiteX31" fmla="*/ 55085 w 1434233"/>
                    <a:gd name="connsiteY31" fmla="*/ 33050 h 1894901"/>
                    <a:gd name="connsiteX32" fmla="*/ 110169 w 1434233"/>
                    <a:gd name="connsiteY32" fmla="*/ 22033 h 18949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434233" h="1894901">
                      <a:moveTo>
                        <a:pt x="22034" y="0"/>
                      </a:moveTo>
                      <a:lnTo>
                        <a:pt x="484743" y="11016"/>
                      </a:lnTo>
                      <a:cubicBezTo>
                        <a:pt x="602359" y="13994"/>
                        <a:pt x="855643" y="12453"/>
                        <a:pt x="1013552" y="33050"/>
                      </a:cubicBezTo>
                      <a:cubicBezTo>
                        <a:pt x="1274558" y="67095"/>
                        <a:pt x="1041501" y="38253"/>
                        <a:pt x="1222873" y="77118"/>
                      </a:cubicBezTo>
                      <a:cubicBezTo>
                        <a:pt x="1248264" y="82559"/>
                        <a:pt x="1274285" y="84462"/>
                        <a:pt x="1299991" y="88134"/>
                      </a:cubicBezTo>
                      <a:cubicBezTo>
                        <a:pt x="1311008" y="91806"/>
                        <a:pt x="1324830" y="90940"/>
                        <a:pt x="1333041" y="99151"/>
                      </a:cubicBezTo>
                      <a:cubicBezTo>
                        <a:pt x="1341252" y="107363"/>
                        <a:pt x="1338865" y="121815"/>
                        <a:pt x="1344058" y="132202"/>
                      </a:cubicBezTo>
                      <a:cubicBezTo>
                        <a:pt x="1349979" y="144045"/>
                        <a:pt x="1360170" y="153410"/>
                        <a:pt x="1366092" y="165253"/>
                      </a:cubicBezTo>
                      <a:cubicBezTo>
                        <a:pt x="1371285" y="175640"/>
                        <a:pt x="1369855" y="189235"/>
                        <a:pt x="1377109" y="198303"/>
                      </a:cubicBezTo>
                      <a:cubicBezTo>
                        <a:pt x="1385380" y="208642"/>
                        <a:pt x="1399142" y="212992"/>
                        <a:pt x="1410159" y="220337"/>
                      </a:cubicBezTo>
                      <a:cubicBezTo>
                        <a:pt x="1413831" y="444347"/>
                        <a:pt x="1415843" y="668390"/>
                        <a:pt x="1421176" y="892366"/>
                      </a:cubicBezTo>
                      <a:cubicBezTo>
                        <a:pt x="1430516" y="1284656"/>
                        <a:pt x="1445173" y="1040403"/>
                        <a:pt x="1421176" y="1520327"/>
                      </a:cubicBezTo>
                      <a:cubicBezTo>
                        <a:pt x="1420060" y="1542637"/>
                        <a:pt x="1412930" y="1564263"/>
                        <a:pt x="1410159" y="1586428"/>
                      </a:cubicBezTo>
                      <a:cubicBezTo>
                        <a:pt x="1401910" y="1652423"/>
                        <a:pt x="1412826" y="1722981"/>
                        <a:pt x="1388126" y="1784732"/>
                      </a:cubicBezTo>
                      <a:cubicBezTo>
                        <a:pt x="1379500" y="1806297"/>
                        <a:pt x="1344058" y="1799421"/>
                        <a:pt x="1322024" y="1806766"/>
                      </a:cubicBezTo>
                      <a:lnTo>
                        <a:pt x="1288974" y="1817783"/>
                      </a:lnTo>
                      <a:cubicBezTo>
                        <a:pt x="1257471" y="1828284"/>
                        <a:pt x="1246443" y="1832899"/>
                        <a:pt x="1211856" y="1839816"/>
                      </a:cubicBezTo>
                      <a:cubicBezTo>
                        <a:pt x="1189952" y="1844197"/>
                        <a:pt x="1167426" y="1845415"/>
                        <a:pt x="1145755" y="1850833"/>
                      </a:cubicBezTo>
                      <a:cubicBezTo>
                        <a:pt x="1123223" y="1856466"/>
                        <a:pt x="1102185" y="1867234"/>
                        <a:pt x="1079653" y="1872867"/>
                      </a:cubicBezTo>
                      <a:cubicBezTo>
                        <a:pt x="1024320" y="1886701"/>
                        <a:pt x="1049950" y="1879096"/>
                        <a:pt x="1002535" y="1894901"/>
                      </a:cubicBezTo>
                      <a:lnTo>
                        <a:pt x="242371" y="1872867"/>
                      </a:lnTo>
                      <a:cubicBezTo>
                        <a:pt x="227258" y="1871951"/>
                        <a:pt x="213085" y="1865135"/>
                        <a:pt x="198304" y="1861850"/>
                      </a:cubicBezTo>
                      <a:cubicBezTo>
                        <a:pt x="180025" y="1857788"/>
                        <a:pt x="161386" y="1855375"/>
                        <a:pt x="143220" y="1850833"/>
                      </a:cubicBezTo>
                      <a:cubicBezTo>
                        <a:pt x="131954" y="1848016"/>
                        <a:pt x="121335" y="1843006"/>
                        <a:pt x="110169" y="1839816"/>
                      </a:cubicBezTo>
                      <a:cubicBezTo>
                        <a:pt x="95611" y="1835657"/>
                        <a:pt x="80791" y="1832472"/>
                        <a:pt x="66102" y="1828800"/>
                      </a:cubicBezTo>
                      <a:cubicBezTo>
                        <a:pt x="55085" y="1817783"/>
                        <a:pt x="40618" y="1809369"/>
                        <a:pt x="33051" y="1795749"/>
                      </a:cubicBezTo>
                      <a:cubicBezTo>
                        <a:pt x="21772" y="1775446"/>
                        <a:pt x="11017" y="1729648"/>
                        <a:pt x="11017" y="1729648"/>
                      </a:cubicBezTo>
                      <a:cubicBezTo>
                        <a:pt x="7345" y="1538689"/>
                        <a:pt x="0" y="1347765"/>
                        <a:pt x="0" y="1156771"/>
                      </a:cubicBezTo>
                      <a:cubicBezTo>
                        <a:pt x="0" y="947418"/>
                        <a:pt x="4951" y="738074"/>
                        <a:pt x="11017" y="528809"/>
                      </a:cubicBezTo>
                      <a:cubicBezTo>
                        <a:pt x="13727" y="435319"/>
                        <a:pt x="19898" y="409426"/>
                        <a:pt x="33051" y="330506"/>
                      </a:cubicBezTo>
                      <a:cubicBezTo>
                        <a:pt x="36723" y="268077"/>
                        <a:pt x="39448" y="205585"/>
                        <a:pt x="44068" y="143219"/>
                      </a:cubicBezTo>
                      <a:cubicBezTo>
                        <a:pt x="46794" y="106414"/>
                        <a:pt x="37412" y="65450"/>
                        <a:pt x="55085" y="33050"/>
                      </a:cubicBezTo>
                      <a:cubicBezTo>
                        <a:pt x="64051" y="16611"/>
                        <a:pt x="110169" y="22033"/>
                        <a:pt x="110169" y="22033"/>
                      </a:cubicBezTo>
                    </a:path>
                  </a:pathLst>
                </a:cu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  <p:grpSp>
              <p:nvGrpSpPr>
                <p:cNvPr id="1114" name="Group 1113">
                  <a:extLst>
                    <a:ext uri="{FF2B5EF4-FFF2-40B4-BE49-F238E27FC236}">
                      <a16:creationId xmlns:a16="http://schemas.microsoft.com/office/drawing/2014/main" id="{06A31EA8-BC48-66B4-0A8A-E1F39264DC10}"/>
                    </a:ext>
                  </a:extLst>
                </p:cNvPr>
                <p:cNvGrpSpPr/>
                <p:nvPr/>
              </p:nvGrpSpPr>
              <p:grpSpPr>
                <a:xfrm>
                  <a:off x="1875187" y="2339609"/>
                  <a:ext cx="1450143" cy="1882478"/>
                  <a:chOff x="3116931" y="1770077"/>
                  <a:chExt cx="2248573" cy="2918947"/>
                </a:xfrm>
              </p:grpSpPr>
              <p:sp>
                <p:nvSpPr>
                  <p:cNvPr id="1115" name="Freeform: Shape 29">
                    <a:extLst>
                      <a:ext uri="{FF2B5EF4-FFF2-40B4-BE49-F238E27FC236}">
                        <a16:creationId xmlns:a16="http://schemas.microsoft.com/office/drawing/2014/main" id="{7240CD29-EB72-30D1-4381-2CE5D95F4EC1}"/>
                      </a:ext>
                    </a:extLst>
                  </p:cNvPr>
                  <p:cNvSpPr/>
                  <p:nvPr/>
                </p:nvSpPr>
                <p:spPr>
                  <a:xfrm flipH="1">
                    <a:off x="3116931" y="1795244"/>
                    <a:ext cx="45719" cy="2816603"/>
                  </a:xfrm>
                  <a:custGeom>
                    <a:avLst/>
                    <a:gdLst>
                      <a:gd name="connsiteX0" fmla="*/ 41944 w 41944"/>
                      <a:gd name="connsiteY0" fmla="*/ 0 h 2432807"/>
                      <a:gd name="connsiteX1" fmla="*/ 0 w 41944"/>
                      <a:gd name="connsiteY1" fmla="*/ 2432807 h 243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944" h="2432807">
                        <a:moveTo>
                          <a:pt x="41944" y="0"/>
                        </a:moveTo>
                        <a:cubicBezTo>
                          <a:pt x="30759" y="962636"/>
                          <a:pt x="19574" y="1925273"/>
                          <a:pt x="0" y="243280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16" name="Freeform: Shape 30">
                    <a:extLst>
                      <a:ext uri="{FF2B5EF4-FFF2-40B4-BE49-F238E27FC236}">
                        <a16:creationId xmlns:a16="http://schemas.microsoft.com/office/drawing/2014/main" id="{46B9C5E0-301D-1B1F-7369-A7DBBB01DF8A}"/>
                      </a:ext>
                    </a:extLst>
                  </p:cNvPr>
                  <p:cNvSpPr/>
                  <p:nvPr/>
                </p:nvSpPr>
                <p:spPr>
                  <a:xfrm>
                    <a:off x="3196206" y="1770077"/>
                    <a:ext cx="1749525" cy="65335"/>
                  </a:xfrm>
                  <a:custGeom>
                    <a:avLst/>
                    <a:gdLst>
                      <a:gd name="connsiteX0" fmla="*/ 0 w 2021746"/>
                      <a:gd name="connsiteY0" fmla="*/ 0 h 75501"/>
                      <a:gd name="connsiteX1" fmla="*/ 134223 w 2021746"/>
                      <a:gd name="connsiteY1" fmla="*/ 8389 h 75501"/>
                      <a:gd name="connsiteX2" fmla="*/ 243280 w 2021746"/>
                      <a:gd name="connsiteY2" fmla="*/ 41945 h 75501"/>
                      <a:gd name="connsiteX3" fmla="*/ 755009 w 2021746"/>
                      <a:gd name="connsiteY3" fmla="*/ 75501 h 75501"/>
                      <a:gd name="connsiteX4" fmla="*/ 1057012 w 2021746"/>
                      <a:gd name="connsiteY4" fmla="*/ 67112 h 75501"/>
                      <a:gd name="connsiteX5" fmla="*/ 1233181 w 2021746"/>
                      <a:gd name="connsiteY5" fmla="*/ 50334 h 75501"/>
                      <a:gd name="connsiteX6" fmla="*/ 1359016 w 2021746"/>
                      <a:gd name="connsiteY6" fmla="*/ 33556 h 75501"/>
                      <a:gd name="connsiteX7" fmla="*/ 2021746 w 2021746"/>
                      <a:gd name="connsiteY7" fmla="*/ 25167 h 7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021746" h="75501">
                        <a:moveTo>
                          <a:pt x="0" y="0"/>
                        </a:moveTo>
                        <a:cubicBezTo>
                          <a:pt x="44741" y="2796"/>
                          <a:pt x="90047" y="772"/>
                          <a:pt x="134223" y="8389"/>
                        </a:cubicBezTo>
                        <a:cubicBezTo>
                          <a:pt x="171704" y="14851"/>
                          <a:pt x="205466" y="37857"/>
                          <a:pt x="243280" y="41945"/>
                        </a:cubicBezTo>
                        <a:cubicBezTo>
                          <a:pt x="413232" y="60318"/>
                          <a:pt x="755009" y="75501"/>
                          <a:pt x="755009" y="75501"/>
                        </a:cubicBezTo>
                        <a:lnTo>
                          <a:pt x="1057012" y="67112"/>
                        </a:lnTo>
                        <a:cubicBezTo>
                          <a:pt x="1069654" y="66574"/>
                          <a:pt x="1216482" y="52338"/>
                          <a:pt x="1233181" y="50334"/>
                        </a:cubicBezTo>
                        <a:cubicBezTo>
                          <a:pt x="1275196" y="45292"/>
                          <a:pt x="1316722" y="34935"/>
                          <a:pt x="1359016" y="33556"/>
                        </a:cubicBezTo>
                        <a:cubicBezTo>
                          <a:pt x="1579826" y="26356"/>
                          <a:pt x="1800818" y="25167"/>
                          <a:pt x="2021746" y="2516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17" name="Freeform: Shape 31">
                    <a:extLst>
                      <a:ext uri="{FF2B5EF4-FFF2-40B4-BE49-F238E27FC236}">
                        <a16:creationId xmlns:a16="http://schemas.microsoft.com/office/drawing/2014/main" id="{7AC67A39-F4D4-35D5-477E-5F61E8B816C5}"/>
                      </a:ext>
                    </a:extLst>
                  </p:cNvPr>
                  <p:cNvSpPr/>
                  <p:nvPr/>
                </p:nvSpPr>
                <p:spPr>
                  <a:xfrm>
                    <a:off x="5025005" y="1812022"/>
                    <a:ext cx="327916" cy="293615"/>
                  </a:xfrm>
                  <a:custGeom>
                    <a:avLst/>
                    <a:gdLst>
                      <a:gd name="connsiteX0" fmla="*/ 0 w 327916"/>
                      <a:gd name="connsiteY0" fmla="*/ 0 h 293615"/>
                      <a:gd name="connsiteX1" fmla="*/ 226503 w 327916"/>
                      <a:gd name="connsiteY1" fmla="*/ 201336 h 293615"/>
                      <a:gd name="connsiteX2" fmla="*/ 251670 w 327916"/>
                      <a:gd name="connsiteY2" fmla="*/ 218114 h 293615"/>
                      <a:gd name="connsiteX3" fmla="*/ 268448 w 327916"/>
                      <a:gd name="connsiteY3" fmla="*/ 243281 h 293615"/>
                      <a:gd name="connsiteX4" fmla="*/ 327171 w 327916"/>
                      <a:gd name="connsiteY4" fmla="*/ 285226 h 293615"/>
                      <a:gd name="connsiteX5" fmla="*/ 327171 w 327916"/>
                      <a:gd name="connsiteY5" fmla="*/ 293615 h 293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27916" h="293615">
                        <a:moveTo>
                          <a:pt x="0" y="0"/>
                        </a:moveTo>
                        <a:cubicBezTo>
                          <a:pt x="75501" y="67112"/>
                          <a:pt x="150166" y="135177"/>
                          <a:pt x="226503" y="201336"/>
                        </a:cubicBezTo>
                        <a:cubicBezTo>
                          <a:pt x="234122" y="207939"/>
                          <a:pt x="244541" y="210985"/>
                          <a:pt x="251670" y="218114"/>
                        </a:cubicBezTo>
                        <a:cubicBezTo>
                          <a:pt x="258799" y="225243"/>
                          <a:pt x="260703" y="236826"/>
                          <a:pt x="268448" y="243281"/>
                        </a:cubicBezTo>
                        <a:cubicBezTo>
                          <a:pt x="318161" y="284708"/>
                          <a:pt x="287901" y="232865"/>
                          <a:pt x="327171" y="285226"/>
                        </a:cubicBezTo>
                        <a:cubicBezTo>
                          <a:pt x="328849" y="287463"/>
                          <a:pt x="327171" y="290819"/>
                          <a:pt x="327171" y="293615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18" name="Freeform: Shape 32">
                    <a:extLst>
                      <a:ext uri="{FF2B5EF4-FFF2-40B4-BE49-F238E27FC236}">
                        <a16:creationId xmlns:a16="http://schemas.microsoft.com/office/drawing/2014/main" id="{5E74D69D-027F-69F6-B08D-562C88D4B083}"/>
                      </a:ext>
                    </a:extLst>
                  </p:cNvPr>
                  <p:cNvSpPr/>
                  <p:nvPr/>
                </p:nvSpPr>
                <p:spPr>
                  <a:xfrm>
                    <a:off x="5323560" y="2179040"/>
                    <a:ext cx="41944" cy="2432807"/>
                  </a:xfrm>
                  <a:custGeom>
                    <a:avLst/>
                    <a:gdLst>
                      <a:gd name="connsiteX0" fmla="*/ 41944 w 41944"/>
                      <a:gd name="connsiteY0" fmla="*/ 0 h 2432807"/>
                      <a:gd name="connsiteX1" fmla="*/ 0 w 41944"/>
                      <a:gd name="connsiteY1" fmla="*/ 2432807 h 243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944" h="2432807">
                        <a:moveTo>
                          <a:pt x="41944" y="0"/>
                        </a:moveTo>
                        <a:cubicBezTo>
                          <a:pt x="30759" y="962636"/>
                          <a:pt x="19574" y="1925273"/>
                          <a:pt x="0" y="243280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19" name="Freeform: Shape 33">
                    <a:extLst>
                      <a:ext uri="{FF2B5EF4-FFF2-40B4-BE49-F238E27FC236}">
                        <a16:creationId xmlns:a16="http://schemas.microsoft.com/office/drawing/2014/main" id="{E6855338-66BF-A4AB-5C06-2DFDFBB9A99E}"/>
                      </a:ext>
                    </a:extLst>
                  </p:cNvPr>
                  <p:cNvSpPr/>
                  <p:nvPr/>
                </p:nvSpPr>
                <p:spPr>
                  <a:xfrm flipV="1">
                    <a:off x="3212564" y="4611847"/>
                    <a:ext cx="2061082" cy="77177"/>
                  </a:xfrm>
                  <a:custGeom>
                    <a:avLst/>
                    <a:gdLst>
                      <a:gd name="connsiteX0" fmla="*/ 0 w 2382473"/>
                      <a:gd name="connsiteY0" fmla="*/ 50334 h 50334"/>
                      <a:gd name="connsiteX1" fmla="*/ 453005 w 2382473"/>
                      <a:gd name="connsiteY1" fmla="*/ 41945 h 50334"/>
                      <a:gd name="connsiteX2" fmla="*/ 696286 w 2382473"/>
                      <a:gd name="connsiteY2" fmla="*/ 25167 h 50334"/>
                      <a:gd name="connsiteX3" fmla="*/ 746620 w 2382473"/>
                      <a:gd name="connsiteY3" fmla="*/ 16778 h 50334"/>
                      <a:gd name="connsiteX4" fmla="*/ 1174458 w 2382473"/>
                      <a:gd name="connsiteY4" fmla="*/ 8389 h 50334"/>
                      <a:gd name="connsiteX5" fmla="*/ 1526796 w 2382473"/>
                      <a:gd name="connsiteY5" fmla="*/ 0 h 50334"/>
                      <a:gd name="connsiteX6" fmla="*/ 1996579 w 2382473"/>
                      <a:gd name="connsiteY6" fmla="*/ 8389 h 50334"/>
                      <a:gd name="connsiteX7" fmla="*/ 2248249 w 2382473"/>
                      <a:gd name="connsiteY7" fmla="*/ 16778 h 50334"/>
                      <a:gd name="connsiteX8" fmla="*/ 2382473 w 2382473"/>
                      <a:gd name="connsiteY8" fmla="*/ 25167 h 50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382473" h="50334">
                        <a:moveTo>
                          <a:pt x="0" y="50334"/>
                        </a:moveTo>
                        <a:lnTo>
                          <a:pt x="453005" y="41945"/>
                        </a:lnTo>
                        <a:cubicBezTo>
                          <a:pt x="534238" y="39009"/>
                          <a:pt x="615297" y="32109"/>
                          <a:pt x="696286" y="25167"/>
                        </a:cubicBezTo>
                        <a:cubicBezTo>
                          <a:pt x="713233" y="23714"/>
                          <a:pt x="729621" y="17374"/>
                          <a:pt x="746620" y="16778"/>
                        </a:cubicBezTo>
                        <a:cubicBezTo>
                          <a:pt x="889172" y="11776"/>
                          <a:pt x="1031851" y="11456"/>
                          <a:pt x="1174458" y="8389"/>
                        </a:cubicBezTo>
                        <a:lnTo>
                          <a:pt x="1526796" y="0"/>
                        </a:lnTo>
                        <a:lnTo>
                          <a:pt x="1996579" y="8389"/>
                        </a:lnTo>
                        <a:cubicBezTo>
                          <a:pt x="2080493" y="10340"/>
                          <a:pt x="2164417" y="12586"/>
                          <a:pt x="2248249" y="16778"/>
                        </a:cubicBezTo>
                        <a:cubicBezTo>
                          <a:pt x="2449418" y="26836"/>
                          <a:pt x="2243985" y="25167"/>
                          <a:pt x="2382473" y="2516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20" name="Freeform: Shape 34">
                    <a:extLst>
                      <a:ext uri="{FF2B5EF4-FFF2-40B4-BE49-F238E27FC236}">
                        <a16:creationId xmlns:a16="http://schemas.microsoft.com/office/drawing/2014/main" id="{FFC03AE7-71A4-9B97-CC9D-6C7C554769D6}"/>
                      </a:ext>
                    </a:extLst>
                  </p:cNvPr>
                  <p:cNvSpPr/>
                  <p:nvPr/>
                </p:nvSpPr>
                <p:spPr>
                  <a:xfrm>
                    <a:off x="3313651" y="2147582"/>
                    <a:ext cx="1661021" cy="75501"/>
                  </a:xfrm>
                  <a:custGeom>
                    <a:avLst/>
                    <a:gdLst>
                      <a:gd name="connsiteX0" fmla="*/ 0 w 1661021"/>
                      <a:gd name="connsiteY0" fmla="*/ 25167 h 75501"/>
                      <a:gd name="connsiteX1" fmla="*/ 134224 w 1661021"/>
                      <a:gd name="connsiteY1" fmla="*/ 8389 h 75501"/>
                      <a:gd name="connsiteX2" fmla="*/ 176169 w 1661021"/>
                      <a:gd name="connsiteY2" fmla="*/ 0 h 75501"/>
                      <a:gd name="connsiteX3" fmla="*/ 209725 w 1661021"/>
                      <a:gd name="connsiteY3" fmla="*/ 8389 h 75501"/>
                      <a:gd name="connsiteX4" fmla="*/ 260059 w 1661021"/>
                      <a:gd name="connsiteY4" fmla="*/ 41945 h 75501"/>
                      <a:gd name="connsiteX5" fmla="*/ 343949 w 1661021"/>
                      <a:gd name="connsiteY5" fmla="*/ 33556 h 75501"/>
                      <a:gd name="connsiteX6" fmla="*/ 385894 w 1661021"/>
                      <a:gd name="connsiteY6" fmla="*/ 25167 h 75501"/>
                      <a:gd name="connsiteX7" fmla="*/ 419450 w 1661021"/>
                      <a:gd name="connsiteY7" fmla="*/ 16778 h 75501"/>
                      <a:gd name="connsiteX8" fmla="*/ 696287 w 1661021"/>
                      <a:gd name="connsiteY8" fmla="*/ 0 h 75501"/>
                      <a:gd name="connsiteX9" fmla="*/ 872455 w 1661021"/>
                      <a:gd name="connsiteY9" fmla="*/ 8389 h 75501"/>
                      <a:gd name="connsiteX10" fmla="*/ 897622 w 1661021"/>
                      <a:gd name="connsiteY10" fmla="*/ 16778 h 75501"/>
                      <a:gd name="connsiteX11" fmla="*/ 1082180 w 1661021"/>
                      <a:gd name="connsiteY11" fmla="*/ 25167 h 75501"/>
                      <a:gd name="connsiteX12" fmla="*/ 1199626 w 1661021"/>
                      <a:gd name="connsiteY12" fmla="*/ 16778 h 75501"/>
                      <a:gd name="connsiteX13" fmla="*/ 1300294 w 1661021"/>
                      <a:gd name="connsiteY13" fmla="*/ 8389 h 75501"/>
                      <a:gd name="connsiteX14" fmla="*/ 1392573 w 1661021"/>
                      <a:gd name="connsiteY14" fmla="*/ 25167 h 75501"/>
                      <a:gd name="connsiteX15" fmla="*/ 1459685 w 1661021"/>
                      <a:gd name="connsiteY15" fmla="*/ 50334 h 75501"/>
                      <a:gd name="connsiteX16" fmla="*/ 1484852 w 1661021"/>
                      <a:gd name="connsiteY16" fmla="*/ 67112 h 75501"/>
                      <a:gd name="connsiteX17" fmla="*/ 1510019 w 1661021"/>
                      <a:gd name="connsiteY17" fmla="*/ 75501 h 75501"/>
                      <a:gd name="connsiteX18" fmla="*/ 1543575 w 1661021"/>
                      <a:gd name="connsiteY18" fmla="*/ 67112 h 75501"/>
                      <a:gd name="connsiteX19" fmla="*/ 1593909 w 1661021"/>
                      <a:gd name="connsiteY19" fmla="*/ 50334 h 75501"/>
                      <a:gd name="connsiteX20" fmla="*/ 1661021 w 1661021"/>
                      <a:gd name="connsiteY20" fmla="*/ 50334 h 7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661021" h="75501">
                        <a:moveTo>
                          <a:pt x="0" y="25167"/>
                        </a:moveTo>
                        <a:cubicBezTo>
                          <a:pt x="49166" y="19704"/>
                          <a:pt x="86344" y="16369"/>
                          <a:pt x="134224" y="8389"/>
                        </a:cubicBezTo>
                        <a:cubicBezTo>
                          <a:pt x="148289" y="6045"/>
                          <a:pt x="162187" y="2796"/>
                          <a:pt x="176169" y="0"/>
                        </a:cubicBezTo>
                        <a:cubicBezTo>
                          <a:pt x="187354" y="2796"/>
                          <a:pt x="199715" y="2669"/>
                          <a:pt x="209725" y="8389"/>
                        </a:cubicBezTo>
                        <a:cubicBezTo>
                          <a:pt x="297700" y="58661"/>
                          <a:pt x="181483" y="15753"/>
                          <a:pt x="260059" y="41945"/>
                        </a:cubicBezTo>
                        <a:cubicBezTo>
                          <a:pt x="288022" y="39149"/>
                          <a:pt x="316093" y="37270"/>
                          <a:pt x="343949" y="33556"/>
                        </a:cubicBezTo>
                        <a:cubicBezTo>
                          <a:pt x="358082" y="31672"/>
                          <a:pt x="371975" y="28260"/>
                          <a:pt x="385894" y="25167"/>
                        </a:cubicBezTo>
                        <a:cubicBezTo>
                          <a:pt x="397149" y="22666"/>
                          <a:pt x="407958" y="17710"/>
                          <a:pt x="419450" y="16778"/>
                        </a:cubicBezTo>
                        <a:cubicBezTo>
                          <a:pt x="511596" y="9307"/>
                          <a:pt x="604008" y="5593"/>
                          <a:pt x="696287" y="0"/>
                        </a:cubicBezTo>
                        <a:cubicBezTo>
                          <a:pt x="755010" y="2796"/>
                          <a:pt x="813869" y="3507"/>
                          <a:pt x="872455" y="8389"/>
                        </a:cubicBezTo>
                        <a:cubicBezTo>
                          <a:pt x="881267" y="9123"/>
                          <a:pt x="888807" y="16073"/>
                          <a:pt x="897622" y="16778"/>
                        </a:cubicBezTo>
                        <a:cubicBezTo>
                          <a:pt x="959009" y="21689"/>
                          <a:pt x="1020661" y="22371"/>
                          <a:pt x="1082180" y="25167"/>
                        </a:cubicBezTo>
                        <a:lnTo>
                          <a:pt x="1199626" y="16778"/>
                        </a:lnTo>
                        <a:cubicBezTo>
                          <a:pt x="1233199" y="14195"/>
                          <a:pt x="1266622" y="8389"/>
                          <a:pt x="1300294" y="8389"/>
                        </a:cubicBezTo>
                        <a:cubicBezTo>
                          <a:pt x="1311027" y="8389"/>
                          <a:pt x="1378935" y="22439"/>
                          <a:pt x="1392573" y="25167"/>
                        </a:cubicBezTo>
                        <a:cubicBezTo>
                          <a:pt x="1451594" y="64514"/>
                          <a:pt x="1376755" y="19235"/>
                          <a:pt x="1459685" y="50334"/>
                        </a:cubicBezTo>
                        <a:cubicBezTo>
                          <a:pt x="1469125" y="53874"/>
                          <a:pt x="1475834" y="62603"/>
                          <a:pt x="1484852" y="67112"/>
                        </a:cubicBezTo>
                        <a:cubicBezTo>
                          <a:pt x="1492761" y="71067"/>
                          <a:pt x="1501630" y="72705"/>
                          <a:pt x="1510019" y="75501"/>
                        </a:cubicBezTo>
                        <a:cubicBezTo>
                          <a:pt x="1521204" y="72705"/>
                          <a:pt x="1532532" y="70425"/>
                          <a:pt x="1543575" y="67112"/>
                        </a:cubicBezTo>
                        <a:cubicBezTo>
                          <a:pt x="1560515" y="62030"/>
                          <a:pt x="1576223" y="50334"/>
                          <a:pt x="1593909" y="50334"/>
                        </a:cubicBezTo>
                        <a:lnTo>
                          <a:pt x="1661021" y="50334"/>
                        </a:ln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21" name="Freeform: Shape 35">
                    <a:extLst>
                      <a:ext uri="{FF2B5EF4-FFF2-40B4-BE49-F238E27FC236}">
                        <a16:creationId xmlns:a16="http://schemas.microsoft.com/office/drawing/2014/main" id="{F433DCB5-B883-5D8F-D1D0-9079BBC8B651}"/>
                      </a:ext>
                    </a:extLst>
                  </p:cNvPr>
                  <p:cNvSpPr/>
                  <p:nvPr/>
                </p:nvSpPr>
                <p:spPr>
                  <a:xfrm>
                    <a:off x="3330429" y="2313497"/>
                    <a:ext cx="864066" cy="33556"/>
                  </a:xfrm>
                  <a:custGeom>
                    <a:avLst/>
                    <a:gdLst>
                      <a:gd name="connsiteX0" fmla="*/ 0 w 864066"/>
                      <a:gd name="connsiteY0" fmla="*/ 0 h 33556"/>
                      <a:gd name="connsiteX1" fmla="*/ 75501 w 864066"/>
                      <a:gd name="connsiteY1" fmla="*/ 16778 h 33556"/>
                      <a:gd name="connsiteX2" fmla="*/ 125835 w 864066"/>
                      <a:gd name="connsiteY2" fmla="*/ 33556 h 33556"/>
                      <a:gd name="connsiteX3" fmla="*/ 176169 w 864066"/>
                      <a:gd name="connsiteY3" fmla="*/ 25167 h 33556"/>
                      <a:gd name="connsiteX4" fmla="*/ 201336 w 864066"/>
                      <a:gd name="connsiteY4" fmla="*/ 16778 h 33556"/>
                      <a:gd name="connsiteX5" fmla="*/ 260059 w 864066"/>
                      <a:gd name="connsiteY5" fmla="*/ 0 h 33556"/>
                      <a:gd name="connsiteX6" fmla="*/ 343949 w 864066"/>
                      <a:gd name="connsiteY6" fmla="*/ 0 h 33556"/>
                      <a:gd name="connsiteX7" fmla="*/ 419450 w 864066"/>
                      <a:gd name="connsiteY7" fmla="*/ 8389 h 33556"/>
                      <a:gd name="connsiteX8" fmla="*/ 453006 w 864066"/>
                      <a:gd name="connsiteY8" fmla="*/ 16778 h 33556"/>
                      <a:gd name="connsiteX9" fmla="*/ 528507 w 864066"/>
                      <a:gd name="connsiteY9" fmla="*/ 0 h 33556"/>
                      <a:gd name="connsiteX10" fmla="*/ 604008 w 864066"/>
                      <a:gd name="connsiteY10" fmla="*/ 16778 h 33556"/>
                      <a:gd name="connsiteX11" fmla="*/ 864066 w 864066"/>
                      <a:gd name="connsiteY11" fmla="*/ 25167 h 335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64066" h="33556">
                        <a:moveTo>
                          <a:pt x="0" y="0"/>
                        </a:moveTo>
                        <a:cubicBezTo>
                          <a:pt x="23948" y="4790"/>
                          <a:pt x="51807" y="9670"/>
                          <a:pt x="75501" y="16778"/>
                        </a:cubicBezTo>
                        <a:cubicBezTo>
                          <a:pt x="92441" y="21860"/>
                          <a:pt x="125835" y="33556"/>
                          <a:pt x="125835" y="33556"/>
                        </a:cubicBezTo>
                        <a:cubicBezTo>
                          <a:pt x="142613" y="30760"/>
                          <a:pt x="159565" y="28857"/>
                          <a:pt x="176169" y="25167"/>
                        </a:cubicBezTo>
                        <a:cubicBezTo>
                          <a:pt x="184801" y="23249"/>
                          <a:pt x="192833" y="19207"/>
                          <a:pt x="201336" y="16778"/>
                        </a:cubicBezTo>
                        <a:cubicBezTo>
                          <a:pt x="275072" y="-4289"/>
                          <a:pt x="199717" y="20114"/>
                          <a:pt x="260059" y="0"/>
                        </a:cubicBezTo>
                        <a:cubicBezTo>
                          <a:pt x="338001" y="19486"/>
                          <a:pt x="241104" y="0"/>
                          <a:pt x="343949" y="0"/>
                        </a:cubicBezTo>
                        <a:cubicBezTo>
                          <a:pt x="369271" y="0"/>
                          <a:pt x="394283" y="5593"/>
                          <a:pt x="419450" y="8389"/>
                        </a:cubicBezTo>
                        <a:cubicBezTo>
                          <a:pt x="430635" y="11185"/>
                          <a:pt x="441476" y="16778"/>
                          <a:pt x="453006" y="16778"/>
                        </a:cubicBezTo>
                        <a:cubicBezTo>
                          <a:pt x="482534" y="16778"/>
                          <a:pt x="502554" y="8651"/>
                          <a:pt x="528507" y="0"/>
                        </a:cubicBezTo>
                        <a:cubicBezTo>
                          <a:pt x="553674" y="5593"/>
                          <a:pt x="578385" y="13931"/>
                          <a:pt x="604008" y="16778"/>
                        </a:cubicBezTo>
                        <a:cubicBezTo>
                          <a:pt x="697657" y="27183"/>
                          <a:pt x="772129" y="25167"/>
                          <a:pt x="864066" y="2516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22" name="Freeform: Shape 36">
                    <a:extLst>
                      <a:ext uri="{FF2B5EF4-FFF2-40B4-BE49-F238E27FC236}">
                        <a16:creationId xmlns:a16="http://schemas.microsoft.com/office/drawing/2014/main" id="{B721026D-C76E-4706-1161-C4FDEC6F2C3D}"/>
                      </a:ext>
                    </a:extLst>
                  </p:cNvPr>
                  <p:cNvSpPr/>
                  <p:nvPr/>
                </p:nvSpPr>
                <p:spPr>
                  <a:xfrm>
                    <a:off x="3330430" y="2554796"/>
                    <a:ext cx="1506244" cy="75501"/>
                  </a:xfrm>
                  <a:custGeom>
                    <a:avLst/>
                    <a:gdLst>
                      <a:gd name="connsiteX0" fmla="*/ 0 w 864066"/>
                      <a:gd name="connsiteY0" fmla="*/ 0 h 33556"/>
                      <a:gd name="connsiteX1" fmla="*/ 75501 w 864066"/>
                      <a:gd name="connsiteY1" fmla="*/ 16778 h 33556"/>
                      <a:gd name="connsiteX2" fmla="*/ 125835 w 864066"/>
                      <a:gd name="connsiteY2" fmla="*/ 33556 h 33556"/>
                      <a:gd name="connsiteX3" fmla="*/ 176169 w 864066"/>
                      <a:gd name="connsiteY3" fmla="*/ 25167 h 33556"/>
                      <a:gd name="connsiteX4" fmla="*/ 201336 w 864066"/>
                      <a:gd name="connsiteY4" fmla="*/ 16778 h 33556"/>
                      <a:gd name="connsiteX5" fmla="*/ 260059 w 864066"/>
                      <a:gd name="connsiteY5" fmla="*/ 0 h 33556"/>
                      <a:gd name="connsiteX6" fmla="*/ 343949 w 864066"/>
                      <a:gd name="connsiteY6" fmla="*/ 0 h 33556"/>
                      <a:gd name="connsiteX7" fmla="*/ 419450 w 864066"/>
                      <a:gd name="connsiteY7" fmla="*/ 8389 h 33556"/>
                      <a:gd name="connsiteX8" fmla="*/ 453006 w 864066"/>
                      <a:gd name="connsiteY8" fmla="*/ 16778 h 33556"/>
                      <a:gd name="connsiteX9" fmla="*/ 528507 w 864066"/>
                      <a:gd name="connsiteY9" fmla="*/ 0 h 33556"/>
                      <a:gd name="connsiteX10" fmla="*/ 604008 w 864066"/>
                      <a:gd name="connsiteY10" fmla="*/ 16778 h 33556"/>
                      <a:gd name="connsiteX11" fmla="*/ 864066 w 864066"/>
                      <a:gd name="connsiteY11" fmla="*/ 25167 h 335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64066" h="33556">
                        <a:moveTo>
                          <a:pt x="0" y="0"/>
                        </a:moveTo>
                        <a:cubicBezTo>
                          <a:pt x="23948" y="4790"/>
                          <a:pt x="51807" y="9670"/>
                          <a:pt x="75501" y="16778"/>
                        </a:cubicBezTo>
                        <a:cubicBezTo>
                          <a:pt x="92441" y="21860"/>
                          <a:pt x="125835" y="33556"/>
                          <a:pt x="125835" y="33556"/>
                        </a:cubicBezTo>
                        <a:cubicBezTo>
                          <a:pt x="142613" y="30760"/>
                          <a:pt x="159565" y="28857"/>
                          <a:pt x="176169" y="25167"/>
                        </a:cubicBezTo>
                        <a:cubicBezTo>
                          <a:pt x="184801" y="23249"/>
                          <a:pt x="192833" y="19207"/>
                          <a:pt x="201336" y="16778"/>
                        </a:cubicBezTo>
                        <a:cubicBezTo>
                          <a:pt x="275072" y="-4289"/>
                          <a:pt x="199717" y="20114"/>
                          <a:pt x="260059" y="0"/>
                        </a:cubicBezTo>
                        <a:cubicBezTo>
                          <a:pt x="338001" y="19486"/>
                          <a:pt x="241104" y="0"/>
                          <a:pt x="343949" y="0"/>
                        </a:cubicBezTo>
                        <a:cubicBezTo>
                          <a:pt x="369271" y="0"/>
                          <a:pt x="394283" y="5593"/>
                          <a:pt x="419450" y="8389"/>
                        </a:cubicBezTo>
                        <a:cubicBezTo>
                          <a:pt x="430635" y="11185"/>
                          <a:pt x="441476" y="16778"/>
                          <a:pt x="453006" y="16778"/>
                        </a:cubicBezTo>
                        <a:cubicBezTo>
                          <a:pt x="482534" y="16778"/>
                          <a:pt x="502554" y="8651"/>
                          <a:pt x="528507" y="0"/>
                        </a:cubicBezTo>
                        <a:cubicBezTo>
                          <a:pt x="553674" y="5593"/>
                          <a:pt x="578385" y="13931"/>
                          <a:pt x="604008" y="16778"/>
                        </a:cubicBezTo>
                        <a:cubicBezTo>
                          <a:pt x="697657" y="27183"/>
                          <a:pt x="772129" y="25167"/>
                          <a:pt x="864066" y="2516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23" name="Freeform: Shape 37">
                    <a:extLst>
                      <a:ext uri="{FF2B5EF4-FFF2-40B4-BE49-F238E27FC236}">
                        <a16:creationId xmlns:a16="http://schemas.microsoft.com/office/drawing/2014/main" id="{6B73B982-BAA0-E353-82FC-9CE484CCCE48}"/>
                      </a:ext>
                    </a:extLst>
                  </p:cNvPr>
                  <p:cNvSpPr/>
                  <p:nvPr/>
                </p:nvSpPr>
                <p:spPr>
                  <a:xfrm>
                    <a:off x="3343275" y="2792335"/>
                    <a:ext cx="1654969" cy="93661"/>
                  </a:xfrm>
                  <a:custGeom>
                    <a:avLst/>
                    <a:gdLst>
                      <a:gd name="connsiteX0" fmla="*/ 0 w 1654969"/>
                      <a:gd name="connsiteY0" fmla="*/ 61913 h 93661"/>
                      <a:gd name="connsiteX1" fmla="*/ 26194 w 1654969"/>
                      <a:gd name="connsiteY1" fmla="*/ 47625 h 93661"/>
                      <a:gd name="connsiteX2" fmla="*/ 38100 w 1654969"/>
                      <a:gd name="connsiteY2" fmla="*/ 45244 h 93661"/>
                      <a:gd name="connsiteX3" fmla="*/ 59531 w 1654969"/>
                      <a:gd name="connsiteY3" fmla="*/ 35719 h 93661"/>
                      <a:gd name="connsiteX4" fmla="*/ 73819 w 1654969"/>
                      <a:gd name="connsiteY4" fmla="*/ 33338 h 93661"/>
                      <a:gd name="connsiteX5" fmla="*/ 100013 w 1654969"/>
                      <a:gd name="connsiteY5" fmla="*/ 42863 h 93661"/>
                      <a:gd name="connsiteX6" fmla="*/ 123825 w 1654969"/>
                      <a:gd name="connsiteY6" fmla="*/ 57150 h 93661"/>
                      <a:gd name="connsiteX7" fmla="*/ 133350 w 1654969"/>
                      <a:gd name="connsiteY7" fmla="*/ 66675 h 93661"/>
                      <a:gd name="connsiteX8" fmla="*/ 157163 w 1654969"/>
                      <a:gd name="connsiteY8" fmla="*/ 83344 h 93661"/>
                      <a:gd name="connsiteX9" fmla="*/ 164306 w 1654969"/>
                      <a:gd name="connsiteY9" fmla="*/ 85725 h 93661"/>
                      <a:gd name="connsiteX10" fmla="*/ 216694 w 1654969"/>
                      <a:gd name="connsiteY10" fmla="*/ 88107 h 93661"/>
                      <a:gd name="connsiteX11" fmla="*/ 230981 w 1654969"/>
                      <a:gd name="connsiteY11" fmla="*/ 83344 h 93661"/>
                      <a:gd name="connsiteX12" fmla="*/ 302419 w 1654969"/>
                      <a:gd name="connsiteY12" fmla="*/ 76200 h 93661"/>
                      <a:gd name="connsiteX13" fmla="*/ 354806 w 1654969"/>
                      <a:gd name="connsiteY13" fmla="*/ 71438 h 93661"/>
                      <a:gd name="connsiteX14" fmla="*/ 457200 w 1654969"/>
                      <a:gd name="connsiteY14" fmla="*/ 69057 h 93661"/>
                      <a:gd name="connsiteX15" fmla="*/ 464344 w 1654969"/>
                      <a:gd name="connsiteY15" fmla="*/ 76200 h 93661"/>
                      <a:gd name="connsiteX16" fmla="*/ 478631 w 1654969"/>
                      <a:gd name="connsiteY16" fmla="*/ 80963 h 93661"/>
                      <a:gd name="connsiteX17" fmla="*/ 495300 w 1654969"/>
                      <a:gd name="connsiteY17" fmla="*/ 85725 h 93661"/>
                      <a:gd name="connsiteX18" fmla="*/ 535781 w 1654969"/>
                      <a:gd name="connsiteY18" fmla="*/ 83344 h 93661"/>
                      <a:gd name="connsiteX19" fmla="*/ 588169 w 1654969"/>
                      <a:gd name="connsiteY19" fmla="*/ 76200 h 93661"/>
                      <a:gd name="connsiteX20" fmla="*/ 597694 w 1654969"/>
                      <a:gd name="connsiteY20" fmla="*/ 73819 h 93661"/>
                      <a:gd name="connsiteX21" fmla="*/ 623888 w 1654969"/>
                      <a:gd name="connsiteY21" fmla="*/ 61913 h 93661"/>
                      <a:gd name="connsiteX22" fmla="*/ 650081 w 1654969"/>
                      <a:gd name="connsiteY22" fmla="*/ 52388 h 93661"/>
                      <a:gd name="connsiteX23" fmla="*/ 664369 w 1654969"/>
                      <a:gd name="connsiteY23" fmla="*/ 45244 h 93661"/>
                      <a:gd name="connsiteX24" fmla="*/ 688181 w 1654969"/>
                      <a:gd name="connsiteY24" fmla="*/ 38100 h 93661"/>
                      <a:gd name="connsiteX25" fmla="*/ 723900 w 1654969"/>
                      <a:gd name="connsiteY25" fmla="*/ 40482 h 93661"/>
                      <a:gd name="connsiteX26" fmla="*/ 731044 w 1654969"/>
                      <a:gd name="connsiteY26" fmla="*/ 45244 h 93661"/>
                      <a:gd name="connsiteX27" fmla="*/ 742950 w 1654969"/>
                      <a:gd name="connsiteY27" fmla="*/ 47625 h 93661"/>
                      <a:gd name="connsiteX28" fmla="*/ 795338 w 1654969"/>
                      <a:gd name="connsiteY28" fmla="*/ 50007 h 93661"/>
                      <a:gd name="connsiteX29" fmla="*/ 838200 w 1654969"/>
                      <a:gd name="connsiteY29" fmla="*/ 38100 h 93661"/>
                      <a:gd name="connsiteX30" fmla="*/ 852488 w 1654969"/>
                      <a:gd name="connsiteY30" fmla="*/ 33338 h 93661"/>
                      <a:gd name="connsiteX31" fmla="*/ 881063 w 1654969"/>
                      <a:gd name="connsiteY31" fmla="*/ 19050 h 93661"/>
                      <a:gd name="connsiteX32" fmla="*/ 892969 w 1654969"/>
                      <a:gd name="connsiteY32" fmla="*/ 14288 h 93661"/>
                      <a:gd name="connsiteX33" fmla="*/ 912019 w 1654969"/>
                      <a:gd name="connsiteY33" fmla="*/ 11907 h 93661"/>
                      <a:gd name="connsiteX34" fmla="*/ 950119 w 1654969"/>
                      <a:gd name="connsiteY34" fmla="*/ 9525 h 93661"/>
                      <a:gd name="connsiteX35" fmla="*/ 954881 w 1654969"/>
                      <a:gd name="connsiteY35" fmla="*/ 19050 h 93661"/>
                      <a:gd name="connsiteX36" fmla="*/ 962025 w 1654969"/>
                      <a:gd name="connsiteY36" fmla="*/ 23813 h 93661"/>
                      <a:gd name="connsiteX37" fmla="*/ 964406 w 1654969"/>
                      <a:gd name="connsiteY37" fmla="*/ 30957 h 93661"/>
                      <a:gd name="connsiteX38" fmla="*/ 992981 w 1654969"/>
                      <a:gd name="connsiteY38" fmla="*/ 47625 h 93661"/>
                      <a:gd name="connsiteX39" fmla="*/ 1071563 w 1654969"/>
                      <a:gd name="connsiteY39" fmla="*/ 35719 h 93661"/>
                      <a:gd name="connsiteX40" fmla="*/ 1083469 w 1654969"/>
                      <a:gd name="connsiteY40" fmla="*/ 33338 h 93661"/>
                      <a:gd name="connsiteX41" fmla="*/ 1112044 w 1654969"/>
                      <a:gd name="connsiteY41" fmla="*/ 26194 h 93661"/>
                      <a:gd name="connsiteX42" fmla="*/ 1147763 w 1654969"/>
                      <a:gd name="connsiteY42" fmla="*/ 30957 h 93661"/>
                      <a:gd name="connsiteX43" fmla="*/ 1154906 w 1654969"/>
                      <a:gd name="connsiteY43" fmla="*/ 35719 h 93661"/>
                      <a:gd name="connsiteX44" fmla="*/ 1164431 w 1654969"/>
                      <a:gd name="connsiteY44" fmla="*/ 42863 h 93661"/>
                      <a:gd name="connsiteX45" fmla="*/ 1188244 w 1654969"/>
                      <a:gd name="connsiteY45" fmla="*/ 57150 h 93661"/>
                      <a:gd name="connsiteX46" fmla="*/ 1228725 w 1654969"/>
                      <a:gd name="connsiteY46" fmla="*/ 54769 h 93661"/>
                      <a:gd name="connsiteX47" fmla="*/ 1266825 w 1654969"/>
                      <a:gd name="connsiteY47" fmla="*/ 42863 h 93661"/>
                      <a:gd name="connsiteX48" fmla="*/ 1297781 w 1654969"/>
                      <a:gd name="connsiteY48" fmla="*/ 35719 h 93661"/>
                      <a:gd name="connsiteX49" fmla="*/ 1321594 w 1654969"/>
                      <a:gd name="connsiteY49" fmla="*/ 26194 h 93661"/>
                      <a:gd name="connsiteX50" fmla="*/ 1345406 w 1654969"/>
                      <a:gd name="connsiteY50" fmla="*/ 19050 h 93661"/>
                      <a:gd name="connsiteX51" fmla="*/ 1404938 w 1654969"/>
                      <a:gd name="connsiteY51" fmla="*/ 0 h 93661"/>
                      <a:gd name="connsiteX52" fmla="*/ 1419225 w 1654969"/>
                      <a:gd name="connsiteY52" fmla="*/ 2382 h 93661"/>
                      <a:gd name="connsiteX53" fmla="*/ 1426369 w 1654969"/>
                      <a:gd name="connsiteY53" fmla="*/ 19050 h 93661"/>
                      <a:gd name="connsiteX54" fmla="*/ 1433513 w 1654969"/>
                      <a:gd name="connsiteY54" fmla="*/ 26194 h 93661"/>
                      <a:gd name="connsiteX55" fmla="*/ 1459706 w 1654969"/>
                      <a:gd name="connsiteY55" fmla="*/ 23813 h 93661"/>
                      <a:gd name="connsiteX56" fmla="*/ 1469231 w 1654969"/>
                      <a:gd name="connsiteY56" fmla="*/ 16669 h 93661"/>
                      <a:gd name="connsiteX57" fmla="*/ 1483519 w 1654969"/>
                      <a:gd name="connsiteY57" fmla="*/ 11907 h 93661"/>
                      <a:gd name="connsiteX58" fmla="*/ 1507331 w 1654969"/>
                      <a:gd name="connsiteY58" fmla="*/ 9525 h 93661"/>
                      <a:gd name="connsiteX59" fmla="*/ 1654969 w 1654969"/>
                      <a:gd name="connsiteY59" fmla="*/ 4763 h 936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654969" h="93661">
                        <a:moveTo>
                          <a:pt x="0" y="61913"/>
                        </a:moveTo>
                        <a:cubicBezTo>
                          <a:pt x="502" y="61626"/>
                          <a:pt x="21623" y="49149"/>
                          <a:pt x="26194" y="47625"/>
                        </a:cubicBezTo>
                        <a:cubicBezTo>
                          <a:pt x="30034" y="46345"/>
                          <a:pt x="34131" y="46038"/>
                          <a:pt x="38100" y="45244"/>
                        </a:cubicBezTo>
                        <a:cubicBezTo>
                          <a:pt x="44283" y="42153"/>
                          <a:pt x="52215" y="37345"/>
                          <a:pt x="59531" y="35719"/>
                        </a:cubicBezTo>
                        <a:cubicBezTo>
                          <a:pt x="64244" y="34672"/>
                          <a:pt x="69056" y="34132"/>
                          <a:pt x="73819" y="33338"/>
                        </a:cubicBezTo>
                        <a:cubicBezTo>
                          <a:pt x="98665" y="36887"/>
                          <a:pt x="82994" y="31922"/>
                          <a:pt x="100013" y="42863"/>
                        </a:cubicBezTo>
                        <a:cubicBezTo>
                          <a:pt x="107799" y="47868"/>
                          <a:pt x="123825" y="57150"/>
                          <a:pt x="123825" y="57150"/>
                        </a:cubicBezTo>
                        <a:cubicBezTo>
                          <a:pt x="127934" y="69477"/>
                          <a:pt x="122891" y="60698"/>
                          <a:pt x="133350" y="66675"/>
                        </a:cubicBezTo>
                        <a:cubicBezTo>
                          <a:pt x="140960" y="71024"/>
                          <a:pt x="148939" y="80603"/>
                          <a:pt x="157163" y="83344"/>
                        </a:cubicBezTo>
                        <a:lnTo>
                          <a:pt x="164306" y="85725"/>
                        </a:lnTo>
                        <a:cubicBezTo>
                          <a:pt x="183235" y="98345"/>
                          <a:pt x="172712" y="93385"/>
                          <a:pt x="216694" y="88107"/>
                        </a:cubicBezTo>
                        <a:cubicBezTo>
                          <a:pt x="221678" y="87509"/>
                          <a:pt x="226035" y="84204"/>
                          <a:pt x="230981" y="83344"/>
                        </a:cubicBezTo>
                        <a:cubicBezTo>
                          <a:pt x="255159" y="79139"/>
                          <a:pt x="278163" y="78279"/>
                          <a:pt x="302419" y="76200"/>
                        </a:cubicBezTo>
                        <a:lnTo>
                          <a:pt x="354806" y="71438"/>
                        </a:lnTo>
                        <a:cubicBezTo>
                          <a:pt x="397363" y="62926"/>
                          <a:pt x="393036" y="61928"/>
                          <a:pt x="457200" y="69057"/>
                        </a:cubicBezTo>
                        <a:cubicBezTo>
                          <a:pt x="460547" y="69429"/>
                          <a:pt x="461400" y="74565"/>
                          <a:pt x="464344" y="76200"/>
                        </a:cubicBezTo>
                        <a:cubicBezTo>
                          <a:pt x="468732" y="78638"/>
                          <a:pt x="473869" y="79375"/>
                          <a:pt x="478631" y="80963"/>
                        </a:cubicBezTo>
                        <a:cubicBezTo>
                          <a:pt x="488872" y="84377"/>
                          <a:pt x="483350" y="82738"/>
                          <a:pt x="495300" y="85725"/>
                        </a:cubicBezTo>
                        <a:cubicBezTo>
                          <a:pt x="508794" y="84931"/>
                          <a:pt x="522320" y="84568"/>
                          <a:pt x="535781" y="83344"/>
                        </a:cubicBezTo>
                        <a:cubicBezTo>
                          <a:pt x="543500" y="82642"/>
                          <a:pt x="574525" y="78929"/>
                          <a:pt x="588169" y="76200"/>
                        </a:cubicBezTo>
                        <a:cubicBezTo>
                          <a:pt x="591378" y="75558"/>
                          <a:pt x="594519" y="74613"/>
                          <a:pt x="597694" y="73819"/>
                        </a:cubicBezTo>
                        <a:cubicBezTo>
                          <a:pt x="621734" y="59394"/>
                          <a:pt x="596717" y="73234"/>
                          <a:pt x="623888" y="61913"/>
                        </a:cubicBezTo>
                        <a:cubicBezTo>
                          <a:pt x="648686" y="51581"/>
                          <a:pt x="627716" y="56861"/>
                          <a:pt x="650081" y="52388"/>
                        </a:cubicBezTo>
                        <a:cubicBezTo>
                          <a:pt x="654844" y="50007"/>
                          <a:pt x="659317" y="46928"/>
                          <a:pt x="664369" y="45244"/>
                        </a:cubicBezTo>
                        <a:cubicBezTo>
                          <a:pt x="699942" y="33386"/>
                          <a:pt x="661262" y="51561"/>
                          <a:pt x="688181" y="38100"/>
                        </a:cubicBezTo>
                        <a:cubicBezTo>
                          <a:pt x="700087" y="38894"/>
                          <a:pt x="712130" y="38520"/>
                          <a:pt x="723900" y="40482"/>
                        </a:cubicBezTo>
                        <a:cubicBezTo>
                          <a:pt x="726723" y="40953"/>
                          <a:pt x="728364" y="44239"/>
                          <a:pt x="731044" y="45244"/>
                        </a:cubicBezTo>
                        <a:cubicBezTo>
                          <a:pt x="734834" y="46665"/>
                          <a:pt x="738981" y="46831"/>
                          <a:pt x="742950" y="47625"/>
                        </a:cubicBezTo>
                        <a:cubicBezTo>
                          <a:pt x="761455" y="59962"/>
                          <a:pt x="753593" y="56777"/>
                          <a:pt x="795338" y="50007"/>
                        </a:cubicBezTo>
                        <a:cubicBezTo>
                          <a:pt x="809975" y="47633"/>
                          <a:pt x="823965" y="42252"/>
                          <a:pt x="838200" y="38100"/>
                        </a:cubicBezTo>
                        <a:cubicBezTo>
                          <a:pt x="843019" y="36694"/>
                          <a:pt x="847900" y="35377"/>
                          <a:pt x="852488" y="33338"/>
                        </a:cubicBezTo>
                        <a:cubicBezTo>
                          <a:pt x="862220" y="29013"/>
                          <a:pt x="871175" y="23005"/>
                          <a:pt x="881063" y="19050"/>
                        </a:cubicBezTo>
                        <a:cubicBezTo>
                          <a:pt x="885032" y="17463"/>
                          <a:pt x="888804" y="15249"/>
                          <a:pt x="892969" y="14288"/>
                        </a:cubicBezTo>
                        <a:cubicBezTo>
                          <a:pt x="899205" y="12849"/>
                          <a:pt x="905669" y="12701"/>
                          <a:pt x="912019" y="11907"/>
                        </a:cubicBezTo>
                        <a:cubicBezTo>
                          <a:pt x="924213" y="8858"/>
                          <a:pt x="937347" y="3139"/>
                          <a:pt x="950119" y="9525"/>
                        </a:cubicBezTo>
                        <a:cubicBezTo>
                          <a:pt x="953294" y="11112"/>
                          <a:pt x="952609" y="16323"/>
                          <a:pt x="954881" y="19050"/>
                        </a:cubicBezTo>
                        <a:cubicBezTo>
                          <a:pt x="956713" y="21249"/>
                          <a:pt x="959644" y="22225"/>
                          <a:pt x="962025" y="23813"/>
                        </a:cubicBezTo>
                        <a:cubicBezTo>
                          <a:pt x="962819" y="26194"/>
                          <a:pt x="962631" y="29182"/>
                          <a:pt x="964406" y="30957"/>
                        </a:cubicBezTo>
                        <a:cubicBezTo>
                          <a:pt x="978851" y="45402"/>
                          <a:pt x="978734" y="44064"/>
                          <a:pt x="992981" y="47625"/>
                        </a:cubicBezTo>
                        <a:cubicBezTo>
                          <a:pt x="1079402" y="37256"/>
                          <a:pt x="1026446" y="46131"/>
                          <a:pt x="1071563" y="35719"/>
                        </a:cubicBezTo>
                        <a:cubicBezTo>
                          <a:pt x="1075507" y="34809"/>
                          <a:pt x="1079529" y="34265"/>
                          <a:pt x="1083469" y="33338"/>
                        </a:cubicBezTo>
                        <a:cubicBezTo>
                          <a:pt x="1093026" y="31089"/>
                          <a:pt x="1112044" y="26194"/>
                          <a:pt x="1112044" y="26194"/>
                        </a:cubicBezTo>
                        <a:cubicBezTo>
                          <a:pt x="1123950" y="27782"/>
                          <a:pt x="1136037" y="28351"/>
                          <a:pt x="1147763" y="30957"/>
                        </a:cubicBezTo>
                        <a:cubicBezTo>
                          <a:pt x="1150556" y="31578"/>
                          <a:pt x="1152577" y="34056"/>
                          <a:pt x="1154906" y="35719"/>
                        </a:cubicBezTo>
                        <a:cubicBezTo>
                          <a:pt x="1158136" y="38026"/>
                          <a:pt x="1161180" y="40587"/>
                          <a:pt x="1164431" y="42863"/>
                        </a:cubicBezTo>
                        <a:cubicBezTo>
                          <a:pt x="1178798" y="52920"/>
                          <a:pt x="1175382" y="50720"/>
                          <a:pt x="1188244" y="57150"/>
                        </a:cubicBezTo>
                        <a:cubicBezTo>
                          <a:pt x="1201738" y="56356"/>
                          <a:pt x="1215304" y="56379"/>
                          <a:pt x="1228725" y="54769"/>
                        </a:cubicBezTo>
                        <a:cubicBezTo>
                          <a:pt x="1247345" y="52535"/>
                          <a:pt x="1248909" y="47982"/>
                          <a:pt x="1266825" y="42863"/>
                        </a:cubicBezTo>
                        <a:cubicBezTo>
                          <a:pt x="1277007" y="39954"/>
                          <a:pt x="1287650" y="38802"/>
                          <a:pt x="1297781" y="35719"/>
                        </a:cubicBezTo>
                        <a:cubicBezTo>
                          <a:pt x="1305960" y="33230"/>
                          <a:pt x="1313525" y="29018"/>
                          <a:pt x="1321594" y="26194"/>
                        </a:cubicBezTo>
                        <a:cubicBezTo>
                          <a:pt x="1329416" y="23456"/>
                          <a:pt x="1337572" y="21751"/>
                          <a:pt x="1345406" y="19050"/>
                        </a:cubicBezTo>
                        <a:cubicBezTo>
                          <a:pt x="1401771" y="-386"/>
                          <a:pt x="1372817" y="5355"/>
                          <a:pt x="1404938" y="0"/>
                        </a:cubicBezTo>
                        <a:cubicBezTo>
                          <a:pt x="1409700" y="794"/>
                          <a:pt x="1415131" y="-177"/>
                          <a:pt x="1419225" y="2382"/>
                        </a:cubicBezTo>
                        <a:cubicBezTo>
                          <a:pt x="1424359" y="5591"/>
                          <a:pt x="1423397" y="14592"/>
                          <a:pt x="1426369" y="19050"/>
                        </a:cubicBezTo>
                        <a:cubicBezTo>
                          <a:pt x="1428237" y="21852"/>
                          <a:pt x="1431132" y="23813"/>
                          <a:pt x="1433513" y="26194"/>
                        </a:cubicBezTo>
                        <a:cubicBezTo>
                          <a:pt x="1442244" y="25400"/>
                          <a:pt x="1451235" y="26072"/>
                          <a:pt x="1459706" y="23813"/>
                        </a:cubicBezTo>
                        <a:cubicBezTo>
                          <a:pt x="1463541" y="22790"/>
                          <a:pt x="1465681" y="18444"/>
                          <a:pt x="1469231" y="16669"/>
                        </a:cubicBezTo>
                        <a:cubicBezTo>
                          <a:pt x="1473721" y="14424"/>
                          <a:pt x="1478585" y="12832"/>
                          <a:pt x="1483519" y="11907"/>
                        </a:cubicBezTo>
                        <a:cubicBezTo>
                          <a:pt x="1491359" y="10437"/>
                          <a:pt x="1499403" y="10406"/>
                          <a:pt x="1507331" y="9525"/>
                        </a:cubicBezTo>
                        <a:cubicBezTo>
                          <a:pt x="1587743" y="590"/>
                          <a:pt x="1522513" y="4763"/>
                          <a:pt x="1654969" y="4763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24" name="Freeform: Shape 38">
                    <a:extLst>
                      <a:ext uri="{FF2B5EF4-FFF2-40B4-BE49-F238E27FC236}">
                        <a16:creationId xmlns:a16="http://schemas.microsoft.com/office/drawing/2014/main" id="{DFD9EB40-B3D5-C01F-CE56-3D09BB72D10B}"/>
                      </a:ext>
                    </a:extLst>
                  </p:cNvPr>
                  <p:cNvSpPr/>
                  <p:nvPr/>
                </p:nvSpPr>
                <p:spPr>
                  <a:xfrm>
                    <a:off x="3378994" y="3046981"/>
                    <a:ext cx="907256" cy="33337"/>
                  </a:xfrm>
                  <a:custGeom>
                    <a:avLst/>
                    <a:gdLst>
                      <a:gd name="connsiteX0" fmla="*/ 0 w 907256"/>
                      <a:gd name="connsiteY0" fmla="*/ 0 h 33337"/>
                      <a:gd name="connsiteX1" fmla="*/ 102394 w 907256"/>
                      <a:gd name="connsiteY1" fmla="*/ 21431 h 33337"/>
                      <a:gd name="connsiteX2" fmla="*/ 207169 w 907256"/>
                      <a:gd name="connsiteY2" fmla="*/ 16669 h 33337"/>
                      <a:gd name="connsiteX3" fmla="*/ 226219 w 907256"/>
                      <a:gd name="connsiteY3" fmla="*/ 11906 h 33337"/>
                      <a:gd name="connsiteX4" fmla="*/ 254794 w 907256"/>
                      <a:gd name="connsiteY4" fmla="*/ 7144 h 33337"/>
                      <a:gd name="connsiteX5" fmla="*/ 266700 w 907256"/>
                      <a:gd name="connsiteY5" fmla="*/ 11906 h 33337"/>
                      <a:gd name="connsiteX6" fmla="*/ 283369 w 907256"/>
                      <a:gd name="connsiteY6" fmla="*/ 26194 h 33337"/>
                      <a:gd name="connsiteX7" fmla="*/ 300037 w 907256"/>
                      <a:gd name="connsiteY7" fmla="*/ 30956 h 33337"/>
                      <a:gd name="connsiteX8" fmla="*/ 411956 w 907256"/>
                      <a:gd name="connsiteY8" fmla="*/ 26194 h 33337"/>
                      <a:gd name="connsiteX9" fmla="*/ 488156 w 907256"/>
                      <a:gd name="connsiteY9" fmla="*/ 16669 h 33337"/>
                      <a:gd name="connsiteX10" fmla="*/ 535781 w 907256"/>
                      <a:gd name="connsiteY10" fmla="*/ 14287 h 33337"/>
                      <a:gd name="connsiteX11" fmla="*/ 626269 w 907256"/>
                      <a:gd name="connsiteY11" fmla="*/ 16669 h 33337"/>
                      <a:gd name="connsiteX12" fmla="*/ 638175 w 907256"/>
                      <a:gd name="connsiteY12" fmla="*/ 21431 h 33337"/>
                      <a:gd name="connsiteX13" fmla="*/ 645319 w 907256"/>
                      <a:gd name="connsiteY13" fmla="*/ 23812 h 33337"/>
                      <a:gd name="connsiteX14" fmla="*/ 652462 w 907256"/>
                      <a:gd name="connsiteY14" fmla="*/ 28575 h 33337"/>
                      <a:gd name="connsiteX15" fmla="*/ 669131 w 907256"/>
                      <a:gd name="connsiteY15" fmla="*/ 33337 h 33337"/>
                      <a:gd name="connsiteX16" fmla="*/ 742950 w 907256"/>
                      <a:gd name="connsiteY16" fmla="*/ 28575 h 33337"/>
                      <a:gd name="connsiteX17" fmla="*/ 778669 w 907256"/>
                      <a:gd name="connsiteY17" fmla="*/ 19050 h 33337"/>
                      <a:gd name="connsiteX18" fmla="*/ 833437 w 907256"/>
                      <a:gd name="connsiteY18" fmla="*/ 11906 h 33337"/>
                      <a:gd name="connsiteX19" fmla="*/ 907256 w 907256"/>
                      <a:gd name="connsiteY19" fmla="*/ 16669 h 33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907256" h="33337">
                        <a:moveTo>
                          <a:pt x="0" y="0"/>
                        </a:moveTo>
                        <a:cubicBezTo>
                          <a:pt x="34131" y="7144"/>
                          <a:pt x="67635" y="18634"/>
                          <a:pt x="102394" y="21431"/>
                        </a:cubicBezTo>
                        <a:cubicBezTo>
                          <a:pt x="137242" y="24235"/>
                          <a:pt x="172311" y="19350"/>
                          <a:pt x="207169" y="16669"/>
                        </a:cubicBezTo>
                        <a:cubicBezTo>
                          <a:pt x="213695" y="16167"/>
                          <a:pt x="219841" y="13378"/>
                          <a:pt x="226219" y="11906"/>
                        </a:cubicBezTo>
                        <a:cubicBezTo>
                          <a:pt x="237532" y="9295"/>
                          <a:pt x="242574" y="8890"/>
                          <a:pt x="254794" y="7144"/>
                        </a:cubicBezTo>
                        <a:cubicBezTo>
                          <a:pt x="258763" y="8731"/>
                          <a:pt x="263144" y="9535"/>
                          <a:pt x="266700" y="11906"/>
                        </a:cubicBezTo>
                        <a:cubicBezTo>
                          <a:pt x="284279" y="23625"/>
                          <a:pt x="268645" y="18832"/>
                          <a:pt x="283369" y="26194"/>
                        </a:cubicBezTo>
                        <a:cubicBezTo>
                          <a:pt x="286785" y="27902"/>
                          <a:pt x="296985" y="30193"/>
                          <a:pt x="300037" y="30956"/>
                        </a:cubicBezTo>
                        <a:lnTo>
                          <a:pt x="411956" y="26194"/>
                        </a:lnTo>
                        <a:cubicBezTo>
                          <a:pt x="453917" y="23571"/>
                          <a:pt x="448207" y="20093"/>
                          <a:pt x="488156" y="16669"/>
                        </a:cubicBezTo>
                        <a:cubicBezTo>
                          <a:pt x="503993" y="15312"/>
                          <a:pt x="519906" y="15081"/>
                          <a:pt x="535781" y="14287"/>
                        </a:cubicBezTo>
                        <a:cubicBezTo>
                          <a:pt x="565944" y="15081"/>
                          <a:pt x="596169" y="14569"/>
                          <a:pt x="626269" y="16669"/>
                        </a:cubicBezTo>
                        <a:cubicBezTo>
                          <a:pt x="630533" y="16966"/>
                          <a:pt x="634173" y="19930"/>
                          <a:pt x="638175" y="21431"/>
                        </a:cubicBezTo>
                        <a:cubicBezTo>
                          <a:pt x="640525" y="22312"/>
                          <a:pt x="642938" y="23018"/>
                          <a:pt x="645319" y="23812"/>
                        </a:cubicBezTo>
                        <a:cubicBezTo>
                          <a:pt x="647700" y="25400"/>
                          <a:pt x="649902" y="27295"/>
                          <a:pt x="652462" y="28575"/>
                        </a:cubicBezTo>
                        <a:cubicBezTo>
                          <a:pt x="655877" y="30282"/>
                          <a:pt x="666081" y="32575"/>
                          <a:pt x="669131" y="33337"/>
                        </a:cubicBezTo>
                        <a:cubicBezTo>
                          <a:pt x="693737" y="31750"/>
                          <a:pt x="718500" y="31764"/>
                          <a:pt x="742950" y="28575"/>
                        </a:cubicBezTo>
                        <a:cubicBezTo>
                          <a:pt x="755169" y="26981"/>
                          <a:pt x="766687" y="21926"/>
                          <a:pt x="778669" y="19050"/>
                        </a:cubicBezTo>
                        <a:cubicBezTo>
                          <a:pt x="804303" y="12897"/>
                          <a:pt x="805055" y="14089"/>
                          <a:pt x="833437" y="11906"/>
                        </a:cubicBezTo>
                        <a:cubicBezTo>
                          <a:pt x="858040" y="13546"/>
                          <a:pt x="882598" y="16669"/>
                          <a:pt x="907256" y="16669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25" name="Freeform: Shape 39">
                    <a:extLst>
                      <a:ext uri="{FF2B5EF4-FFF2-40B4-BE49-F238E27FC236}">
                        <a16:creationId xmlns:a16="http://schemas.microsoft.com/office/drawing/2014/main" id="{49C23036-0F98-89E9-BD37-D2AC87B62D8D}"/>
                      </a:ext>
                    </a:extLst>
                  </p:cNvPr>
                  <p:cNvSpPr/>
                  <p:nvPr/>
                </p:nvSpPr>
                <p:spPr>
                  <a:xfrm>
                    <a:off x="3355181" y="3279280"/>
                    <a:ext cx="1435894" cy="76200"/>
                  </a:xfrm>
                  <a:custGeom>
                    <a:avLst/>
                    <a:gdLst>
                      <a:gd name="connsiteX0" fmla="*/ 0 w 1435894"/>
                      <a:gd name="connsiteY0" fmla="*/ 0 h 76200"/>
                      <a:gd name="connsiteX1" fmla="*/ 247650 w 1435894"/>
                      <a:gd name="connsiteY1" fmla="*/ 4763 h 76200"/>
                      <a:gd name="connsiteX2" fmla="*/ 276225 w 1435894"/>
                      <a:gd name="connsiteY2" fmla="*/ 9525 h 76200"/>
                      <a:gd name="connsiteX3" fmla="*/ 280988 w 1435894"/>
                      <a:gd name="connsiteY3" fmla="*/ 16669 h 76200"/>
                      <a:gd name="connsiteX4" fmla="*/ 300038 w 1435894"/>
                      <a:gd name="connsiteY4" fmla="*/ 21431 h 76200"/>
                      <a:gd name="connsiteX5" fmla="*/ 333375 w 1435894"/>
                      <a:gd name="connsiteY5" fmla="*/ 40481 h 76200"/>
                      <a:gd name="connsiteX6" fmla="*/ 352425 w 1435894"/>
                      <a:gd name="connsiteY6" fmla="*/ 50006 h 76200"/>
                      <a:gd name="connsiteX7" fmla="*/ 376238 w 1435894"/>
                      <a:gd name="connsiteY7" fmla="*/ 54769 h 76200"/>
                      <a:gd name="connsiteX8" fmla="*/ 388144 w 1435894"/>
                      <a:gd name="connsiteY8" fmla="*/ 59531 h 76200"/>
                      <a:gd name="connsiteX9" fmla="*/ 502444 w 1435894"/>
                      <a:gd name="connsiteY9" fmla="*/ 54769 h 76200"/>
                      <a:gd name="connsiteX10" fmla="*/ 545307 w 1435894"/>
                      <a:gd name="connsiteY10" fmla="*/ 38100 h 76200"/>
                      <a:gd name="connsiteX11" fmla="*/ 576263 w 1435894"/>
                      <a:gd name="connsiteY11" fmla="*/ 26194 h 76200"/>
                      <a:gd name="connsiteX12" fmla="*/ 583407 w 1435894"/>
                      <a:gd name="connsiteY12" fmla="*/ 33338 h 76200"/>
                      <a:gd name="connsiteX13" fmla="*/ 597694 w 1435894"/>
                      <a:gd name="connsiteY13" fmla="*/ 52388 h 76200"/>
                      <a:gd name="connsiteX14" fmla="*/ 616744 w 1435894"/>
                      <a:gd name="connsiteY14" fmla="*/ 66675 h 76200"/>
                      <a:gd name="connsiteX15" fmla="*/ 635794 w 1435894"/>
                      <a:gd name="connsiteY15" fmla="*/ 76200 h 76200"/>
                      <a:gd name="connsiteX16" fmla="*/ 752475 w 1435894"/>
                      <a:gd name="connsiteY16" fmla="*/ 66675 h 76200"/>
                      <a:gd name="connsiteX17" fmla="*/ 792957 w 1435894"/>
                      <a:gd name="connsiteY17" fmla="*/ 61913 h 76200"/>
                      <a:gd name="connsiteX18" fmla="*/ 869157 w 1435894"/>
                      <a:gd name="connsiteY18" fmla="*/ 57150 h 76200"/>
                      <a:gd name="connsiteX19" fmla="*/ 1107282 w 1435894"/>
                      <a:gd name="connsiteY19" fmla="*/ 61913 h 76200"/>
                      <a:gd name="connsiteX20" fmla="*/ 1138238 w 1435894"/>
                      <a:gd name="connsiteY20" fmla="*/ 66675 h 76200"/>
                      <a:gd name="connsiteX21" fmla="*/ 1150144 w 1435894"/>
                      <a:gd name="connsiteY21" fmla="*/ 71438 h 76200"/>
                      <a:gd name="connsiteX22" fmla="*/ 1197769 w 1435894"/>
                      <a:gd name="connsiteY22" fmla="*/ 69056 h 76200"/>
                      <a:gd name="connsiteX23" fmla="*/ 1212057 w 1435894"/>
                      <a:gd name="connsiteY23" fmla="*/ 61913 h 76200"/>
                      <a:gd name="connsiteX24" fmla="*/ 1219200 w 1435894"/>
                      <a:gd name="connsiteY24" fmla="*/ 59531 h 76200"/>
                      <a:gd name="connsiteX25" fmla="*/ 1228725 w 1435894"/>
                      <a:gd name="connsiteY25" fmla="*/ 52388 h 76200"/>
                      <a:gd name="connsiteX26" fmla="*/ 1243013 w 1435894"/>
                      <a:gd name="connsiteY26" fmla="*/ 47625 h 76200"/>
                      <a:gd name="connsiteX27" fmla="*/ 1283494 w 1435894"/>
                      <a:gd name="connsiteY27" fmla="*/ 42863 h 76200"/>
                      <a:gd name="connsiteX28" fmla="*/ 1362075 w 1435894"/>
                      <a:gd name="connsiteY28" fmla="*/ 35719 h 76200"/>
                      <a:gd name="connsiteX29" fmla="*/ 1390650 w 1435894"/>
                      <a:gd name="connsiteY29" fmla="*/ 30956 h 76200"/>
                      <a:gd name="connsiteX30" fmla="*/ 1428750 w 1435894"/>
                      <a:gd name="connsiteY30" fmla="*/ 23813 h 76200"/>
                      <a:gd name="connsiteX31" fmla="*/ 1435894 w 1435894"/>
                      <a:gd name="connsiteY31" fmla="*/ 21431 h 76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1435894" h="76200">
                        <a:moveTo>
                          <a:pt x="0" y="0"/>
                        </a:moveTo>
                        <a:lnTo>
                          <a:pt x="247650" y="4763"/>
                        </a:lnTo>
                        <a:cubicBezTo>
                          <a:pt x="260137" y="5097"/>
                          <a:pt x="265509" y="6846"/>
                          <a:pt x="276225" y="9525"/>
                        </a:cubicBezTo>
                        <a:cubicBezTo>
                          <a:pt x="277813" y="11906"/>
                          <a:pt x="278753" y="14881"/>
                          <a:pt x="280988" y="16669"/>
                        </a:cubicBezTo>
                        <a:cubicBezTo>
                          <a:pt x="283428" y="18621"/>
                          <a:pt x="299446" y="21313"/>
                          <a:pt x="300038" y="21431"/>
                        </a:cubicBezTo>
                        <a:cubicBezTo>
                          <a:pt x="320234" y="34896"/>
                          <a:pt x="309203" y="28395"/>
                          <a:pt x="333375" y="40481"/>
                        </a:cubicBezTo>
                        <a:cubicBezTo>
                          <a:pt x="333380" y="40483"/>
                          <a:pt x="352420" y="50005"/>
                          <a:pt x="352425" y="50006"/>
                        </a:cubicBezTo>
                        <a:cubicBezTo>
                          <a:pt x="366634" y="53559"/>
                          <a:pt x="358722" y="51850"/>
                          <a:pt x="376238" y="54769"/>
                        </a:cubicBezTo>
                        <a:cubicBezTo>
                          <a:pt x="380207" y="56356"/>
                          <a:pt x="383871" y="59436"/>
                          <a:pt x="388144" y="59531"/>
                        </a:cubicBezTo>
                        <a:cubicBezTo>
                          <a:pt x="457187" y="61065"/>
                          <a:pt x="458449" y="60268"/>
                          <a:pt x="502444" y="54769"/>
                        </a:cubicBezTo>
                        <a:cubicBezTo>
                          <a:pt x="558381" y="21206"/>
                          <a:pt x="498658" y="52678"/>
                          <a:pt x="545307" y="38100"/>
                        </a:cubicBezTo>
                        <a:cubicBezTo>
                          <a:pt x="605758" y="19209"/>
                          <a:pt x="535857" y="34274"/>
                          <a:pt x="576263" y="26194"/>
                        </a:cubicBezTo>
                        <a:cubicBezTo>
                          <a:pt x="578644" y="28575"/>
                          <a:pt x="581274" y="30732"/>
                          <a:pt x="583407" y="33338"/>
                        </a:cubicBezTo>
                        <a:cubicBezTo>
                          <a:pt x="588433" y="39481"/>
                          <a:pt x="592081" y="46775"/>
                          <a:pt x="597694" y="52388"/>
                        </a:cubicBezTo>
                        <a:cubicBezTo>
                          <a:pt x="615440" y="70134"/>
                          <a:pt x="598688" y="55390"/>
                          <a:pt x="616744" y="66675"/>
                        </a:cubicBezTo>
                        <a:cubicBezTo>
                          <a:pt x="632936" y="76795"/>
                          <a:pt x="619080" y="72022"/>
                          <a:pt x="635794" y="76200"/>
                        </a:cubicBezTo>
                        <a:lnTo>
                          <a:pt x="752475" y="66675"/>
                        </a:lnTo>
                        <a:cubicBezTo>
                          <a:pt x="766006" y="65445"/>
                          <a:pt x="779415" y="63018"/>
                          <a:pt x="792957" y="61913"/>
                        </a:cubicBezTo>
                        <a:cubicBezTo>
                          <a:pt x="818322" y="59842"/>
                          <a:pt x="843757" y="58738"/>
                          <a:pt x="869157" y="57150"/>
                        </a:cubicBezTo>
                        <a:lnTo>
                          <a:pt x="1107282" y="61913"/>
                        </a:lnTo>
                        <a:cubicBezTo>
                          <a:pt x="1115342" y="62135"/>
                          <a:pt x="1129309" y="63699"/>
                          <a:pt x="1138238" y="66675"/>
                        </a:cubicBezTo>
                        <a:cubicBezTo>
                          <a:pt x="1142293" y="68027"/>
                          <a:pt x="1146175" y="69850"/>
                          <a:pt x="1150144" y="71438"/>
                        </a:cubicBezTo>
                        <a:cubicBezTo>
                          <a:pt x="1166019" y="70644"/>
                          <a:pt x="1182059" y="71473"/>
                          <a:pt x="1197769" y="69056"/>
                        </a:cubicBezTo>
                        <a:cubicBezTo>
                          <a:pt x="1203032" y="68246"/>
                          <a:pt x="1207191" y="64076"/>
                          <a:pt x="1212057" y="61913"/>
                        </a:cubicBezTo>
                        <a:cubicBezTo>
                          <a:pt x="1214351" y="60894"/>
                          <a:pt x="1216819" y="60325"/>
                          <a:pt x="1219200" y="59531"/>
                        </a:cubicBezTo>
                        <a:cubicBezTo>
                          <a:pt x="1222375" y="57150"/>
                          <a:pt x="1225175" y="54163"/>
                          <a:pt x="1228725" y="52388"/>
                        </a:cubicBezTo>
                        <a:cubicBezTo>
                          <a:pt x="1233215" y="50143"/>
                          <a:pt x="1238250" y="49213"/>
                          <a:pt x="1243013" y="47625"/>
                        </a:cubicBezTo>
                        <a:cubicBezTo>
                          <a:pt x="1260723" y="41722"/>
                          <a:pt x="1247667" y="45422"/>
                          <a:pt x="1283494" y="42863"/>
                        </a:cubicBezTo>
                        <a:cubicBezTo>
                          <a:pt x="1357917" y="31412"/>
                          <a:pt x="1261763" y="45124"/>
                          <a:pt x="1362075" y="35719"/>
                        </a:cubicBezTo>
                        <a:cubicBezTo>
                          <a:pt x="1371689" y="34818"/>
                          <a:pt x="1381149" y="32683"/>
                          <a:pt x="1390650" y="30956"/>
                        </a:cubicBezTo>
                        <a:cubicBezTo>
                          <a:pt x="1453387" y="19549"/>
                          <a:pt x="1386086" y="30923"/>
                          <a:pt x="1428750" y="23813"/>
                        </a:cubicBezTo>
                        <a:lnTo>
                          <a:pt x="1435894" y="21431"/>
                        </a:ln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26" name="Freeform: Shape 40">
                    <a:extLst>
                      <a:ext uri="{FF2B5EF4-FFF2-40B4-BE49-F238E27FC236}">
                        <a16:creationId xmlns:a16="http://schemas.microsoft.com/office/drawing/2014/main" id="{E240540B-0476-5F1B-058E-48C2C8F6AE7E}"/>
                      </a:ext>
                    </a:extLst>
                  </p:cNvPr>
                  <p:cNvSpPr/>
                  <p:nvPr/>
                </p:nvSpPr>
                <p:spPr>
                  <a:xfrm>
                    <a:off x="3350419" y="3509238"/>
                    <a:ext cx="1393031" cy="73819"/>
                  </a:xfrm>
                  <a:custGeom>
                    <a:avLst/>
                    <a:gdLst>
                      <a:gd name="connsiteX0" fmla="*/ 0 w 1393031"/>
                      <a:gd name="connsiteY0" fmla="*/ 30956 h 73819"/>
                      <a:gd name="connsiteX1" fmla="*/ 11906 w 1393031"/>
                      <a:gd name="connsiteY1" fmla="*/ 19050 h 73819"/>
                      <a:gd name="connsiteX2" fmla="*/ 26194 w 1393031"/>
                      <a:gd name="connsiteY2" fmla="*/ 14287 h 73819"/>
                      <a:gd name="connsiteX3" fmla="*/ 42862 w 1393031"/>
                      <a:gd name="connsiteY3" fmla="*/ 4762 h 73819"/>
                      <a:gd name="connsiteX4" fmla="*/ 57150 w 1393031"/>
                      <a:gd name="connsiteY4" fmla="*/ 0 h 73819"/>
                      <a:gd name="connsiteX5" fmla="*/ 92869 w 1393031"/>
                      <a:gd name="connsiteY5" fmla="*/ 4762 h 73819"/>
                      <a:gd name="connsiteX6" fmla="*/ 100012 w 1393031"/>
                      <a:gd name="connsiteY6" fmla="*/ 7144 h 73819"/>
                      <a:gd name="connsiteX7" fmla="*/ 107156 w 1393031"/>
                      <a:gd name="connsiteY7" fmla="*/ 11906 h 73819"/>
                      <a:gd name="connsiteX8" fmla="*/ 111919 w 1393031"/>
                      <a:gd name="connsiteY8" fmla="*/ 21431 h 73819"/>
                      <a:gd name="connsiteX9" fmla="*/ 133350 w 1393031"/>
                      <a:gd name="connsiteY9" fmla="*/ 38100 h 73819"/>
                      <a:gd name="connsiteX10" fmla="*/ 147637 w 1393031"/>
                      <a:gd name="connsiteY10" fmla="*/ 52387 h 73819"/>
                      <a:gd name="connsiteX11" fmla="*/ 150019 w 1393031"/>
                      <a:gd name="connsiteY11" fmla="*/ 59531 h 73819"/>
                      <a:gd name="connsiteX12" fmla="*/ 169069 w 1393031"/>
                      <a:gd name="connsiteY12" fmla="*/ 66675 h 73819"/>
                      <a:gd name="connsiteX13" fmla="*/ 200025 w 1393031"/>
                      <a:gd name="connsiteY13" fmla="*/ 50006 h 73819"/>
                      <a:gd name="connsiteX14" fmla="*/ 209550 w 1393031"/>
                      <a:gd name="connsiteY14" fmla="*/ 45244 h 73819"/>
                      <a:gd name="connsiteX15" fmla="*/ 228600 w 1393031"/>
                      <a:gd name="connsiteY15" fmla="*/ 35719 h 73819"/>
                      <a:gd name="connsiteX16" fmla="*/ 252412 w 1393031"/>
                      <a:gd name="connsiteY16" fmla="*/ 21431 h 73819"/>
                      <a:gd name="connsiteX17" fmla="*/ 259556 w 1393031"/>
                      <a:gd name="connsiteY17" fmla="*/ 16669 h 73819"/>
                      <a:gd name="connsiteX18" fmla="*/ 271462 w 1393031"/>
                      <a:gd name="connsiteY18" fmla="*/ 14287 h 73819"/>
                      <a:gd name="connsiteX19" fmla="*/ 295275 w 1393031"/>
                      <a:gd name="connsiteY19" fmla="*/ 16669 h 73819"/>
                      <a:gd name="connsiteX20" fmla="*/ 304800 w 1393031"/>
                      <a:gd name="connsiteY20" fmla="*/ 26194 h 73819"/>
                      <a:gd name="connsiteX21" fmla="*/ 314325 w 1393031"/>
                      <a:gd name="connsiteY21" fmla="*/ 30956 h 73819"/>
                      <a:gd name="connsiteX22" fmla="*/ 335756 w 1393031"/>
                      <a:gd name="connsiteY22" fmla="*/ 42862 h 73819"/>
                      <a:gd name="connsiteX23" fmla="*/ 347662 w 1393031"/>
                      <a:gd name="connsiteY23" fmla="*/ 45244 h 73819"/>
                      <a:gd name="connsiteX24" fmla="*/ 364331 w 1393031"/>
                      <a:gd name="connsiteY24" fmla="*/ 42862 h 73819"/>
                      <a:gd name="connsiteX25" fmla="*/ 378619 w 1393031"/>
                      <a:gd name="connsiteY25" fmla="*/ 33337 h 73819"/>
                      <a:gd name="connsiteX26" fmla="*/ 385762 w 1393031"/>
                      <a:gd name="connsiteY26" fmla="*/ 30956 h 73819"/>
                      <a:gd name="connsiteX27" fmla="*/ 438150 w 1393031"/>
                      <a:gd name="connsiteY27" fmla="*/ 33337 h 73819"/>
                      <a:gd name="connsiteX28" fmla="*/ 457200 w 1393031"/>
                      <a:gd name="connsiteY28" fmla="*/ 23812 h 73819"/>
                      <a:gd name="connsiteX29" fmla="*/ 464344 w 1393031"/>
                      <a:gd name="connsiteY29" fmla="*/ 21431 h 73819"/>
                      <a:gd name="connsiteX30" fmla="*/ 473869 w 1393031"/>
                      <a:gd name="connsiteY30" fmla="*/ 16669 h 73819"/>
                      <a:gd name="connsiteX31" fmla="*/ 488156 w 1393031"/>
                      <a:gd name="connsiteY31" fmla="*/ 28575 h 73819"/>
                      <a:gd name="connsiteX32" fmla="*/ 497681 w 1393031"/>
                      <a:gd name="connsiteY32" fmla="*/ 35719 h 73819"/>
                      <a:gd name="connsiteX33" fmla="*/ 507206 w 1393031"/>
                      <a:gd name="connsiteY33" fmla="*/ 38100 h 73819"/>
                      <a:gd name="connsiteX34" fmla="*/ 514350 w 1393031"/>
                      <a:gd name="connsiteY34" fmla="*/ 45244 h 73819"/>
                      <a:gd name="connsiteX35" fmla="*/ 523875 w 1393031"/>
                      <a:gd name="connsiteY35" fmla="*/ 50006 h 73819"/>
                      <a:gd name="connsiteX36" fmla="*/ 547687 w 1393031"/>
                      <a:gd name="connsiteY36" fmla="*/ 59531 h 73819"/>
                      <a:gd name="connsiteX37" fmla="*/ 719137 w 1393031"/>
                      <a:gd name="connsiteY37" fmla="*/ 54769 h 73819"/>
                      <a:gd name="connsiteX38" fmla="*/ 735806 w 1393031"/>
                      <a:gd name="connsiteY38" fmla="*/ 52387 h 73819"/>
                      <a:gd name="connsiteX39" fmla="*/ 742950 w 1393031"/>
                      <a:gd name="connsiteY39" fmla="*/ 47625 h 73819"/>
                      <a:gd name="connsiteX40" fmla="*/ 750094 w 1393031"/>
                      <a:gd name="connsiteY40" fmla="*/ 45244 h 73819"/>
                      <a:gd name="connsiteX41" fmla="*/ 781050 w 1393031"/>
                      <a:gd name="connsiteY41" fmla="*/ 54769 h 73819"/>
                      <a:gd name="connsiteX42" fmla="*/ 804862 w 1393031"/>
                      <a:gd name="connsiteY42" fmla="*/ 59531 h 73819"/>
                      <a:gd name="connsiteX43" fmla="*/ 888206 w 1393031"/>
                      <a:gd name="connsiteY43" fmla="*/ 57150 h 73819"/>
                      <a:gd name="connsiteX44" fmla="*/ 909637 w 1393031"/>
                      <a:gd name="connsiteY44" fmla="*/ 50006 h 73819"/>
                      <a:gd name="connsiteX45" fmla="*/ 923925 w 1393031"/>
                      <a:gd name="connsiteY45" fmla="*/ 47625 h 73819"/>
                      <a:gd name="connsiteX46" fmla="*/ 940594 w 1393031"/>
                      <a:gd name="connsiteY46" fmla="*/ 40481 h 73819"/>
                      <a:gd name="connsiteX47" fmla="*/ 959644 w 1393031"/>
                      <a:gd name="connsiteY47" fmla="*/ 35719 h 73819"/>
                      <a:gd name="connsiteX48" fmla="*/ 969169 w 1393031"/>
                      <a:gd name="connsiteY48" fmla="*/ 30956 h 73819"/>
                      <a:gd name="connsiteX49" fmla="*/ 995362 w 1393031"/>
                      <a:gd name="connsiteY49" fmla="*/ 26194 h 73819"/>
                      <a:gd name="connsiteX50" fmla="*/ 1035844 w 1393031"/>
                      <a:gd name="connsiteY50" fmla="*/ 19050 h 73819"/>
                      <a:gd name="connsiteX51" fmla="*/ 1047750 w 1393031"/>
                      <a:gd name="connsiteY51" fmla="*/ 14287 h 73819"/>
                      <a:gd name="connsiteX52" fmla="*/ 1140619 w 1393031"/>
                      <a:gd name="connsiteY52" fmla="*/ 14287 h 73819"/>
                      <a:gd name="connsiteX53" fmla="*/ 1154906 w 1393031"/>
                      <a:gd name="connsiteY53" fmla="*/ 23812 h 73819"/>
                      <a:gd name="connsiteX54" fmla="*/ 1171575 w 1393031"/>
                      <a:gd name="connsiteY54" fmla="*/ 35719 h 73819"/>
                      <a:gd name="connsiteX55" fmla="*/ 1178719 w 1393031"/>
                      <a:gd name="connsiteY55" fmla="*/ 38100 h 73819"/>
                      <a:gd name="connsiteX56" fmla="*/ 1183481 w 1393031"/>
                      <a:gd name="connsiteY56" fmla="*/ 45244 h 73819"/>
                      <a:gd name="connsiteX57" fmla="*/ 1190625 w 1393031"/>
                      <a:gd name="connsiteY57" fmla="*/ 47625 h 73819"/>
                      <a:gd name="connsiteX58" fmla="*/ 1197769 w 1393031"/>
                      <a:gd name="connsiteY58" fmla="*/ 52387 h 73819"/>
                      <a:gd name="connsiteX59" fmla="*/ 1207294 w 1393031"/>
                      <a:gd name="connsiteY59" fmla="*/ 59531 h 73819"/>
                      <a:gd name="connsiteX60" fmla="*/ 1214437 w 1393031"/>
                      <a:gd name="connsiteY60" fmla="*/ 66675 h 73819"/>
                      <a:gd name="connsiteX61" fmla="*/ 1221581 w 1393031"/>
                      <a:gd name="connsiteY61" fmla="*/ 69056 h 73819"/>
                      <a:gd name="connsiteX62" fmla="*/ 1231106 w 1393031"/>
                      <a:gd name="connsiteY62" fmla="*/ 73819 h 73819"/>
                      <a:gd name="connsiteX63" fmla="*/ 1288256 w 1393031"/>
                      <a:gd name="connsiteY63" fmla="*/ 71437 h 73819"/>
                      <a:gd name="connsiteX64" fmla="*/ 1295400 w 1393031"/>
                      <a:gd name="connsiteY64" fmla="*/ 64294 h 73819"/>
                      <a:gd name="connsiteX65" fmla="*/ 1307306 w 1393031"/>
                      <a:gd name="connsiteY65" fmla="*/ 59531 h 73819"/>
                      <a:gd name="connsiteX66" fmla="*/ 1321594 w 1393031"/>
                      <a:gd name="connsiteY66" fmla="*/ 47625 h 73819"/>
                      <a:gd name="connsiteX67" fmla="*/ 1333500 w 1393031"/>
                      <a:gd name="connsiteY67" fmla="*/ 42862 h 73819"/>
                      <a:gd name="connsiteX68" fmla="*/ 1350169 w 1393031"/>
                      <a:gd name="connsiteY68" fmla="*/ 30956 h 73819"/>
                      <a:gd name="connsiteX69" fmla="*/ 1371600 w 1393031"/>
                      <a:gd name="connsiteY69" fmla="*/ 21431 h 73819"/>
                      <a:gd name="connsiteX70" fmla="*/ 1378744 w 1393031"/>
                      <a:gd name="connsiteY70" fmla="*/ 19050 h 73819"/>
                      <a:gd name="connsiteX71" fmla="*/ 1393031 w 1393031"/>
                      <a:gd name="connsiteY71" fmla="*/ 23812 h 738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</a:cxnLst>
                    <a:rect l="l" t="t" r="r" b="b"/>
                    <a:pathLst>
                      <a:path w="1393031" h="73819">
                        <a:moveTo>
                          <a:pt x="0" y="30956"/>
                        </a:moveTo>
                        <a:cubicBezTo>
                          <a:pt x="3969" y="26987"/>
                          <a:pt x="7171" y="22063"/>
                          <a:pt x="11906" y="19050"/>
                        </a:cubicBezTo>
                        <a:cubicBezTo>
                          <a:pt x="16141" y="16355"/>
                          <a:pt x="26194" y="14287"/>
                          <a:pt x="26194" y="14287"/>
                        </a:cubicBezTo>
                        <a:cubicBezTo>
                          <a:pt x="36590" y="3891"/>
                          <a:pt x="29158" y="8873"/>
                          <a:pt x="42862" y="4762"/>
                        </a:cubicBezTo>
                        <a:cubicBezTo>
                          <a:pt x="47670" y="3319"/>
                          <a:pt x="57150" y="0"/>
                          <a:pt x="57150" y="0"/>
                        </a:cubicBezTo>
                        <a:cubicBezTo>
                          <a:pt x="77733" y="1871"/>
                          <a:pt x="78149" y="556"/>
                          <a:pt x="92869" y="4762"/>
                        </a:cubicBezTo>
                        <a:cubicBezTo>
                          <a:pt x="95282" y="5452"/>
                          <a:pt x="97767" y="6021"/>
                          <a:pt x="100012" y="7144"/>
                        </a:cubicBezTo>
                        <a:cubicBezTo>
                          <a:pt x="102572" y="8424"/>
                          <a:pt x="104775" y="10319"/>
                          <a:pt x="107156" y="11906"/>
                        </a:cubicBezTo>
                        <a:cubicBezTo>
                          <a:pt x="108744" y="15081"/>
                          <a:pt x="109409" y="18921"/>
                          <a:pt x="111919" y="21431"/>
                        </a:cubicBezTo>
                        <a:cubicBezTo>
                          <a:pt x="118318" y="27830"/>
                          <a:pt x="128330" y="30570"/>
                          <a:pt x="133350" y="38100"/>
                        </a:cubicBezTo>
                        <a:cubicBezTo>
                          <a:pt x="140313" y="48546"/>
                          <a:pt x="135822" y="43527"/>
                          <a:pt x="147637" y="52387"/>
                        </a:cubicBezTo>
                        <a:cubicBezTo>
                          <a:pt x="148431" y="54768"/>
                          <a:pt x="148451" y="57571"/>
                          <a:pt x="150019" y="59531"/>
                        </a:cubicBezTo>
                        <a:cubicBezTo>
                          <a:pt x="154692" y="65372"/>
                          <a:pt x="162613" y="65384"/>
                          <a:pt x="169069" y="66675"/>
                        </a:cubicBezTo>
                        <a:cubicBezTo>
                          <a:pt x="214361" y="44029"/>
                          <a:pt x="167622" y="68007"/>
                          <a:pt x="200025" y="50006"/>
                        </a:cubicBezTo>
                        <a:cubicBezTo>
                          <a:pt x="203128" y="48282"/>
                          <a:pt x="206540" y="47125"/>
                          <a:pt x="209550" y="45244"/>
                        </a:cubicBezTo>
                        <a:cubicBezTo>
                          <a:pt x="225742" y="35124"/>
                          <a:pt x="211886" y="39897"/>
                          <a:pt x="228600" y="35719"/>
                        </a:cubicBezTo>
                        <a:cubicBezTo>
                          <a:pt x="246180" y="22534"/>
                          <a:pt x="229484" y="34169"/>
                          <a:pt x="252412" y="21431"/>
                        </a:cubicBezTo>
                        <a:cubicBezTo>
                          <a:pt x="254914" y="20041"/>
                          <a:pt x="256876" y="17674"/>
                          <a:pt x="259556" y="16669"/>
                        </a:cubicBezTo>
                        <a:cubicBezTo>
                          <a:pt x="263346" y="15248"/>
                          <a:pt x="267493" y="15081"/>
                          <a:pt x="271462" y="14287"/>
                        </a:cubicBezTo>
                        <a:cubicBezTo>
                          <a:pt x="279400" y="15081"/>
                          <a:pt x="287763" y="13986"/>
                          <a:pt x="295275" y="16669"/>
                        </a:cubicBezTo>
                        <a:cubicBezTo>
                          <a:pt x="299504" y="18179"/>
                          <a:pt x="301208" y="23500"/>
                          <a:pt x="304800" y="26194"/>
                        </a:cubicBezTo>
                        <a:cubicBezTo>
                          <a:pt x="307640" y="28324"/>
                          <a:pt x="311281" y="29130"/>
                          <a:pt x="314325" y="30956"/>
                        </a:cubicBezTo>
                        <a:cubicBezTo>
                          <a:pt x="327000" y="38561"/>
                          <a:pt x="324805" y="40124"/>
                          <a:pt x="335756" y="42862"/>
                        </a:cubicBezTo>
                        <a:cubicBezTo>
                          <a:pt x="339682" y="43844"/>
                          <a:pt x="343693" y="44450"/>
                          <a:pt x="347662" y="45244"/>
                        </a:cubicBezTo>
                        <a:cubicBezTo>
                          <a:pt x="353218" y="44450"/>
                          <a:pt x="359092" y="44877"/>
                          <a:pt x="364331" y="42862"/>
                        </a:cubicBezTo>
                        <a:cubicBezTo>
                          <a:pt x="369673" y="40807"/>
                          <a:pt x="373615" y="36117"/>
                          <a:pt x="378619" y="33337"/>
                        </a:cubicBezTo>
                        <a:cubicBezTo>
                          <a:pt x="380813" y="32118"/>
                          <a:pt x="383381" y="31750"/>
                          <a:pt x="385762" y="30956"/>
                        </a:cubicBezTo>
                        <a:cubicBezTo>
                          <a:pt x="418947" y="37594"/>
                          <a:pt x="401508" y="36391"/>
                          <a:pt x="438150" y="33337"/>
                        </a:cubicBezTo>
                        <a:cubicBezTo>
                          <a:pt x="461948" y="28578"/>
                          <a:pt x="440047" y="35247"/>
                          <a:pt x="457200" y="23812"/>
                        </a:cubicBezTo>
                        <a:cubicBezTo>
                          <a:pt x="459289" y="22420"/>
                          <a:pt x="462037" y="22420"/>
                          <a:pt x="464344" y="21431"/>
                        </a:cubicBezTo>
                        <a:cubicBezTo>
                          <a:pt x="467607" y="20033"/>
                          <a:pt x="470694" y="18256"/>
                          <a:pt x="473869" y="16669"/>
                        </a:cubicBezTo>
                        <a:cubicBezTo>
                          <a:pt x="484986" y="27786"/>
                          <a:pt x="476553" y="20287"/>
                          <a:pt x="488156" y="28575"/>
                        </a:cubicBezTo>
                        <a:cubicBezTo>
                          <a:pt x="491385" y="30882"/>
                          <a:pt x="494131" y="33944"/>
                          <a:pt x="497681" y="35719"/>
                        </a:cubicBezTo>
                        <a:cubicBezTo>
                          <a:pt x="500608" y="37183"/>
                          <a:pt x="504031" y="37306"/>
                          <a:pt x="507206" y="38100"/>
                        </a:cubicBezTo>
                        <a:cubicBezTo>
                          <a:pt x="509587" y="40481"/>
                          <a:pt x="511610" y="43287"/>
                          <a:pt x="514350" y="45244"/>
                        </a:cubicBezTo>
                        <a:cubicBezTo>
                          <a:pt x="517239" y="47307"/>
                          <a:pt x="520612" y="48608"/>
                          <a:pt x="523875" y="50006"/>
                        </a:cubicBezTo>
                        <a:cubicBezTo>
                          <a:pt x="531733" y="53373"/>
                          <a:pt x="539750" y="56356"/>
                          <a:pt x="547687" y="59531"/>
                        </a:cubicBezTo>
                        <a:lnTo>
                          <a:pt x="719137" y="54769"/>
                        </a:lnTo>
                        <a:cubicBezTo>
                          <a:pt x="724746" y="54556"/>
                          <a:pt x="730430" y="54000"/>
                          <a:pt x="735806" y="52387"/>
                        </a:cubicBezTo>
                        <a:cubicBezTo>
                          <a:pt x="738547" y="51565"/>
                          <a:pt x="740390" y="48905"/>
                          <a:pt x="742950" y="47625"/>
                        </a:cubicBezTo>
                        <a:cubicBezTo>
                          <a:pt x="745195" y="46503"/>
                          <a:pt x="747713" y="46038"/>
                          <a:pt x="750094" y="45244"/>
                        </a:cubicBezTo>
                        <a:cubicBezTo>
                          <a:pt x="775902" y="49545"/>
                          <a:pt x="752984" y="44563"/>
                          <a:pt x="781050" y="54769"/>
                        </a:cubicBezTo>
                        <a:cubicBezTo>
                          <a:pt x="787060" y="56954"/>
                          <a:pt x="799442" y="58628"/>
                          <a:pt x="804862" y="59531"/>
                        </a:cubicBezTo>
                        <a:cubicBezTo>
                          <a:pt x="832643" y="58737"/>
                          <a:pt x="860527" y="59666"/>
                          <a:pt x="888206" y="57150"/>
                        </a:cubicBezTo>
                        <a:cubicBezTo>
                          <a:pt x="895705" y="56468"/>
                          <a:pt x="902361" y="51946"/>
                          <a:pt x="909637" y="50006"/>
                        </a:cubicBezTo>
                        <a:cubicBezTo>
                          <a:pt x="914302" y="48762"/>
                          <a:pt x="919162" y="48419"/>
                          <a:pt x="923925" y="47625"/>
                        </a:cubicBezTo>
                        <a:cubicBezTo>
                          <a:pt x="929481" y="45244"/>
                          <a:pt x="934859" y="42393"/>
                          <a:pt x="940594" y="40481"/>
                        </a:cubicBezTo>
                        <a:cubicBezTo>
                          <a:pt x="946804" y="38411"/>
                          <a:pt x="959644" y="35719"/>
                          <a:pt x="959644" y="35719"/>
                        </a:cubicBezTo>
                        <a:cubicBezTo>
                          <a:pt x="962819" y="34131"/>
                          <a:pt x="965801" y="32079"/>
                          <a:pt x="969169" y="30956"/>
                        </a:cubicBezTo>
                        <a:cubicBezTo>
                          <a:pt x="972999" y="29679"/>
                          <a:pt x="992365" y="26793"/>
                          <a:pt x="995362" y="26194"/>
                        </a:cubicBezTo>
                        <a:cubicBezTo>
                          <a:pt x="1031244" y="19017"/>
                          <a:pt x="1002359" y="23235"/>
                          <a:pt x="1035844" y="19050"/>
                        </a:cubicBezTo>
                        <a:cubicBezTo>
                          <a:pt x="1039813" y="17462"/>
                          <a:pt x="1043515" y="14865"/>
                          <a:pt x="1047750" y="14287"/>
                        </a:cubicBezTo>
                        <a:cubicBezTo>
                          <a:pt x="1080972" y="9757"/>
                          <a:pt x="1106684" y="12745"/>
                          <a:pt x="1140619" y="14287"/>
                        </a:cubicBezTo>
                        <a:cubicBezTo>
                          <a:pt x="1145381" y="17462"/>
                          <a:pt x="1150327" y="20378"/>
                          <a:pt x="1154906" y="23812"/>
                        </a:cubicBezTo>
                        <a:cubicBezTo>
                          <a:pt x="1157062" y="25429"/>
                          <a:pt x="1168094" y="33979"/>
                          <a:pt x="1171575" y="35719"/>
                        </a:cubicBezTo>
                        <a:cubicBezTo>
                          <a:pt x="1173820" y="36842"/>
                          <a:pt x="1176338" y="37306"/>
                          <a:pt x="1178719" y="38100"/>
                        </a:cubicBezTo>
                        <a:cubicBezTo>
                          <a:pt x="1180306" y="40481"/>
                          <a:pt x="1181246" y="43456"/>
                          <a:pt x="1183481" y="45244"/>
                        </a:cubicBezTo>
                        <a:cubicBezTo>
                          <a:pt x="1185441" y="46812"/>
                          <a:pt x="1188380" y="46503"/>
                          <a:pt x="1190625" y="47625"/>
                        </a:cubicBezTo>
                        <a:cubicBezTo>
                          <a:pt x="1193185" y="48905"/>
                          <a:pt x="1195440" y="50724"/>
                          <a:pt x="1197769" y="52387"/>
                        </a:cubicBezTo>
                        <a:cubicBezTo>
                          <a:pt x="1200999" y="54694"/>
                          <a:pt x="1204281" y="56948"/>
                          <a:pt x="1207294" y="59531"/>
                        </a:cubicBezTo>
                        <a:cubicBezTo>
                          <a:pt x="1209851" y="61723"/>
                          <a:pt x="1211635" y="64807"/>
                          <a:pt x="1214437" y="66675"/>
                        </a:cubicBezTo>
                        <a:cubicBezTo>
                          <a:pt x="1216526" y="68067"/>
                          <a:pt x="1219274" y="68067"/>
                          <a:pt x="1221581" y="69056"/>
                        </a:cubicBezTo>
                        <a:cubicBezTo>
                          <a:pt x="1224844" y="70454"/>
                          <a:pt x="1227931" y="72231"/>
                          <a:pt x="1231106" y="73819"/>
                        </a:cubicBezTo>
                        <a:cubicBezTo>
                          <a:pt x="1250156" y="73025"/>
                          <a:pt x="1269395" y="74231"/>
                          <a:pt x="1288256" y="71437"/>
                        </a:cubicBezTo>
                        <a:cubicBezTo>
                          <a:pt x="1291587" y="70944"/>
                          <a:pt x="1292544" y="66079"/>
                          <a:pt x="1295400" y="64294"/>
                        </a:cubicBezTo>
                        <a:cubicBezTo>
                          <a:pt x="1299025" y="62029"/>
                          <a:pt x="1303337" y="61119"/>
                          <a:pt x="1307306" y="59531"/>
                        </a:cubicBezTo>
                        <a:cubicBezTo>
                          <a:pt x="1312069" y="55562"/>
                          <a:pt x="1316364" y="50953"/>
                          <a:pt x="1321594" y="47625"/>
                        </a:cubicBezTo>
                        <a:cubicBezTo>
                          <a:pt x="1325200" y="45330"/>
                          <a:pt x="1330080" y="45427"/>
                          <a:pt x="1333500" y="42862"/>
                        </a:cubicBezTo>
                        <a:cubicBezTo>
                          <a:pt x="1353231" y="28063"/>
                          <a:pt x="1328034" y="36489"/>
                          <a:pt x="1350169" y="30956"/>
                        </a:cubicBezTo>
                        <a:cubicBezTo>
                          <a:pt x="1361488" y="23410"/>
                          <a:pt x="1354598" y="27098"/>
                          <a:pt x="1371600" y="21431"/>
                        </a:cubicBezTo>
                        <a:lnTo>
                          <a:pt x="1378744" y="19050"/>
                        </a:lnTo>
                        <a:cubicBezTo>
                          <a:pt x="1389991" y="21861"/>
                          <a:pt x="1385342" y="19967"/>
                          <a:pt x="1393031" y="23812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27" name="Freeform: Shape 41">
                    <a:extLst>
                      <a:ext uri="{FF2B5EF4-FFF2-40B4-BE49-F238E27FC236}">
                        <a16:creationId xmlns:a16="http://schemas.microsoft.com/office/drawing/2014/main" id="{D68F6588-71D9-1320-7D8D-63578FF9D7B1}"/>
                      </a:ext>
                    </a:extLst>
                  </p:cNvPr>
                  <p:cNvSpPr/>
                  <p:nvPr/>
                </p:nvSpPr>
                <p:spPr>
                  <a:xfrm>
                    <a:off x="3385458" y="3951104"/>
                    <a:ext cx="645319" cy="55235"/>
                  </a:xfrm>
                  <a:custGeom>
                    <a:avLst/>
                    <a:gdLst>
                      <a:gd name="connsiteX0" fmla="*/ 0 w 645319"/>
                      <a:gd name="connsiteY0" fmla="*/ 14287 h 55235"/>
                      <a:gd name="connsiteX1" fmla="*/ 61913 w 645319"/>
                      <a:gd name="connsiteY1" fmla="*/ 11906 h 55235"/>
                      <a:gd name="connsiteX2" fmla="*/ 104775 w 645319"/>
                      <a:gd name="connsiteY2" fmla="*/ 4762 h 55235"/>
                      <a:gd name="connsiteX3" fmla="*/ 128588 w 645319"/>
                      <a:gd name="connsiteY3" fmla="*/ 2381 h 55235"/>
                      <a:gd name="connsiteX4" fmla="*/ 176213 w 645319"/>
                      <a:gd name="connsiteY4" fmla="*/ 4762 h 55235"/>
                      <a:gd name="connsiteX5" fmla="*/ 180975 w 645319"/>
                      <a:gd name="connsiteY5" fmla="*/ 11906 h 55235"/>
                      <a:gd name="connsiteX6" fmla="*/ 192882 w 645319"/>
                      <a:gd name="connsiteY6" fmla="*/ 30956 h 55235"/>
                      <a:gd name="connsiteX7" fmla="*/ 195263 w 645319"/>
                      <a:gd name="connsiteY7" fmla="*/ 38100 h 55235"/>
                      <a:gd name="connsiteX8" fmla="*/ 211932 w 645319"/>
                      <a:gd name="connsiteY8" fmla="*/ 45244 h 55235"/>
                      <a:gd name="connsiteX9" fmla="*/ 223838 w 645319"/>
                      <a:gd name="connsiteY9" fmla="*/ 52387 h 55235"/>
                      <a:gd name="connsiteX10" fmla="*/ 292894 w 645319"/>
                      <a:gd name="connsiteY10" fmla="*/ 47625 h 55235"/>
                      <a:gd name="connsiteX11" fmla="*/ 335757 w 645319"/>
                      <a:gd name="connsiteY11" fmla="*/ 38100 h 55235"/>
                      <a:gd name="connsiteX12" fmla="*/ 416719 w 645319"/>
                      <a:gd name="connsiteY12" fmla="*/ 30956 h 55235"/>
                      <a:gd name="connsiteX13" fmla="*/ 450057 w 645319"/>
                      <a:gd name="connsiteY13" fmla="*/ 26194 h 55235"/>
                      <a:gd name="connsiteX14" fmla="*/ 607219 w 645319"/>
                      <a:gd name="connsiteY14" fmla="*/ 16669 h 55235"/>
                      <a:gd name="connsiteX15" fmla="*/ 626269 w 645319"/>
                      <a:gd name="connsiteY15" fmla="*/ 9525 h 55235"/>
                      <a:gd name="connsiteX16" fmla="*/ 635794 w 645319"/>
                      <a:gd name="connsiteY16" fmla="*/ 7144 h 55235"/>
                      <a:gd name="connsiteX17" fmla="*/ 645319 w 645319"/>
                      <a:gd name="connsiteY17" fmla="*/ 0 h 552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645319" h="55235">
                        <a:moveTo>
                          <a:pt x="0" y="14287"/>
                        </a:moveTo>
                        <a:cubicBezTo>
                          <a:pt x="20638" y="13493"/>
                          <a:pt x="41296" y="13119"/>
                          <a:pt x="61913" y="11906"/>
                        </a:cubicBezTo>
                        <a:cubicBezTo>
                          <a:pt x="82391" y="10702"/>
                          <a:pt x="83042" y="8022"/>
                          <a:pt x="104775" y="4762"/>
                        </a:cubicBezTo>
                        <a:cubicBezTo>
                          <a:pt x="112664" y="3579"/>
                          <a:pt x="120650" y="3175"/>
                          <a:pt x="128588" y="2381"/>
                        </a:cubicBezTo>
                        <a:cubicBezTo>
                          <a:pt x="144463" y="3175"/>
                          <a:pt x="160575" y="1919"/>
                          <a:pt x="176213" y="4762"/>
                        </a:cubicBezTo>
                        <a:cubicBezTo>
                          <a:pt x="179029" y="5274"/>
                          <a:pt x="179813" y="9291"/>
                          <a:pt x="180975" y="11906"/>
                        </a:cubicBezTo>
                        <a:cubicBezTo>
                          <a:pt x="189327" y="30698"/>
                          <a:pt x="180031" y="22390"/>
                          <a:pt x="192882" y="30956"/>
                        </a:cubicBezTo>
                        <a:cubicBezTo>
                          <a:pt x="193676" y="33337"/>
                          <a:pt x="193695" y="36140"/>
                          <a:pt x="195263" y="38100"/>
                        </a:cubicBezTo>
                        <a:cubicBezTo>
                          <a:pt x="199373" y="43237"/>
                          <a:pt x="206214" y="43814"/>
                          <a:pt x="211932" y="45244"/>
                        </a:cubicBezTo>
                        <a:cubicBezTo>
                          <a:pt x="215901" y="47625"/>
                          <a:pt x="219609" y="50507"/>
                          <a:pt x="223838" y="52387"/>
                        </a:cubicBezTo>
                        <a:cubicBezTo>
                          <a:pt x="242773" y="60802"/>
                          <a:pt x="291055" y="47924"/>
                          <a:pt x="292894" y="47625"/>
                        </a:cubicBezTo>
                        <a:cubicBezTo>
                          <a:pt x="307340" y="45273"/>
                          <a:pt x="321331" y="40573"/>
                          <a:pt x="335757" y="38100"/>
                        </a:cubicBezTo>
                        <a:cubicBezTo>
                          <a:pt x="363923" y="33271"/>
                          <a:pt x="388282" y="32629"/>
                          <a:pt x="416719" y="30956"/>
                        </a:cubicBezTo>
                        <a:cubicBezTo>
                          <a:pt x="427832" y="29369"/>
                          <a:pt x="438851" y="26853"/>
                          <a:pt x="450057" y="26194"/>
                        </a:cubicBezTo>
                        <a:cubicBezTo>
                          <a:pt x="616220" y="16420"/>
                          <a:pt x="530049" y="29529"/>
                          <a:pt x="607219" y="16669"/>
                        </a:cubicBezTo>
                        <a:cubicBezTo>
                          <a:pt x="613569" y="14288"/>
                          <a:pt x="619835" y="11670"/>
                          <a:pt x="626269" y="9525"/>
                        </a:cubicBezTo>
                        <a:cubicBezTo>
                          <a:pt x="629374" y="8490"/>
                          <a:pt x="632786" y="8433"/>
                          <a:pt x="635794" y="7144"/>
                        </a:cubicBezTo>
                        <a:cubicBezTo>
                          <a:pt x="640506" y="5125"/>
                          <a:pt x="642234" y="3085"/>
                          <a:pt x="645319" y="0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28" name="Freeform: Shape 42">
                    <a:extLst>
                      <a:ext uri="{FF2B5EF4-FFF2-40B4-BE49-F238E27FC236}">
                        <a16:creationId xmlns:a16="http://schemas.microsoft.com/office/drawing/2014/main" id="{547A63A2-9025-34F0-5F0C-FD96317084F0}"/>
                      </a:ext>
                    </a:extLst>
                  </p:cNvPr>
                  <p:cNvSpPr/>
                  <p:nvPr/>
                </p:nvSpPr>
                <p:spPr>
                  <a:xfrm>
                    <a:off x="3376613" y="3708282"/>
                    <a:ext cx="1421606" cy="80963"/>
                  </a:xfrm>
                  <a:custGeom>
                    <a:avLst/>
                    <a:gdLst>
                      <a:gd name="connsiteX0" fmla="*/ 0 w 1421606"/>
                      <a:gd name="connsiteY0" fmla="*/ 45244 h 80963"/>
                      <a:gd name="connsiteX1" fmla="*/ 11906 w 1421606"/>
                      <a:gd name="connsiteY1" fmla="*/ 47625 h 80963"/>
                      <a:gd name="connsiteX2" fmla="*/ 21431 w 1421606"/>
                      <a:gd name="connsiteY2" fmla="*/ 52388 h 80963"/>
                      <a:gd name="connsiteX3" fmla="*/ 42862 w 1421606"/>
                      <a:gd name="connsiteY3" fmla="*/ 59532 h 80963"/>
                      <a:gd name="connsiteX4" fmla="*/ 83343 w 1421606"/>
                      <a:gd name="connsiteY4" fmla="*/ 57150 h 80963"/>
                      <a:gd name="connsiteX5" fmla="*/ 90487 w 1421606"/>
                      <a:gd name="connsiteY5" fmla="*/ 47625 h 80963"/>
                      <a:gd name="connsiteX6" fmla="*/ 104775 w 1421606"/>
                      <a:gd name="connsiteY6" fmla="*/ 38100 h 80963"/>
                      <a:gd name="connsiteX7" fmla="*/ 114300 w 1421606"/>
                      <a:gd name="connsiteY7" fmla="*/ 30957 h 80963"/>
                      <a:gd name="connsiteX8" fmla="*/ 123825 w 1421606"/>
                      <a:gd name="connsiteY8" fmla="*/ 21432 h 80963"/>
                      <a:gd name="connsiteX9" fmla="*/ 133350 w 1421606"/>
                      <a:gd name="connsiteY9" fmla="*/ 16669 h 80963"/>
                      <a:gd name="connsiteX10" fmla="*/ 157162 w 1421606"/>
                      <a:gd name="connsiteY10" fmla="*/ 0 h 80963"/>
                      <a:gd name="connsiteX11" fmla="*/ 178593 w 1421606"/>
                      <a:gd name="connsiteY11" fmla="*/ 2382 h 80963"/>
                      <a:gd name="connsiteX12" fmla="*/ 192881 w 1421606"/>
                      <a:gd name="connsiteY12" fmla="*/ 11907 h 80963"/>
                      <a:gd name="connsiteX13" fmla="*/ 223837 w 1421606"/>
                      <a:gd name="connsiteY13" fmla="*/ 30957 h 80963"/>
                      <a:gd name="connsiteX14" fmla="*/ 235743 w 1421606"/>
                      <a:gd name="connsiteY14" fmla="*/ 42863 h 80963"/>
                      <a:gd name="connsiteX15" fmla="*/ 254793 w 1421606"/>
                      <a:gd name="connsiteY15" fmla="*/ 47625 h 80963"/>
                      <a:gd name="connsiteX16" fmla="*/ 283368 w 1421606"/>
                      <a:gd name="connsiteY16" fmla="*/ 42863 h 80963"/>
                      <a:gd name="connsiteX17" fmla="*/ 302418 w 1421606"/>
                      <a:gd name="connsiteY17" fmla="*/ 30957 h 80963"/>
                      <a:gd name="connsiteX18" fmla="*/ 321468 w 1421606"/>
                      <a:gd name="connsiteY18" fmla="*/ 21432 h 80963"/>
                      <a:gd name="connsiteX19" fmla="*/ 335756 w 1421606"/>
                      <a:gd name="connsiteY19" fmla="*/ 16669 h 80963"/>
                      <a:gd name="connsiteX20" fmla="*/ 340518 w 1421606"/>
                      <a:gd name="connsiteY20" fmla="*/ 23813 h 80963"/>
                      <a:gd name="connsiteX21" fmla="*/ 359568 w 1421606"/>
                      <a:gd name="connsiteY21" fmla="*/ 40482 h 80963"/>
                      <a:gd name="connsiteX22" fmla="*/ 369093 w 1421606"/>
                      <a:gd name="connsiteY22" fmla="*/ 45244 h 80963"/>
                      <a:gd name="connsiteX23" fmla="*/ 381000 w 1421606"/>
                      <a:gd name="connsiteY23" fmla="*/ 52388 h 80963"/>
                      <a:gd name="connsiteX24" fmla="*/ 447675 w 1421606"/>
                      <a:gd name="connsiteY24" fmla="*/ 54769 h 80963"/>
                      <a:gd name="connsiteX25" fmla="*/ 457200 w 1421606"/>
                      <a:gd name="connsiteY25" fmla="*/ 59532 h 80963"/>
                      <a:gd name="connsiteX26" fmla="*/ 471487 w 1421606"/>
                      <a:gd name="connsiteY26" fmla="*/ 61913 h 80963"/>
                      <a:gd name="connsiteX27" fmla="*/ 481012 w 1421606"/>
                      <a:gd name="connsiteY27" fmla="*/ 69057 h 80963"/>
                      <a:gd name="connsiteX28" fmla="*/ 490537 w 1421606"/>
                      <a:gd name="connsiteY28" fmla="*/ 71438 h 80963"/>
                      <a:gd name="connsiteX29" fmla="*/ 500062 w 1421606"/>
                      <a:gd name="connsiteY29" fmla="*/ 76200 h 80963"/>
                      <a:gd name="connsiteX30" fmla="*/ 511968 w 1421606"/>
                      <a:gd name="connsiteY30" fmla="*/ 80963 h 80963"/>
                      <a:gd name="connsiteX31" fmla="*/ 688181 w 1421606"/>
                      <a:gd name="connsiteY31" fmla="*/ 80963 h 80963"/>
                      <a:gd name="connsiteX32" fmla="*/ 823912 w 1421606"/>
                      <a:gd name="connsiteY32" fmla="*/ 78582 h 80963"/>
                      <a:gd name="connsiteX33" fmla="*/ 845343 w 1421606"/>
                      <a:gd name="connsiteY33" fmla="*/ 69057 h 80963"/>
                      <a:gd name="connsiteX34" fmla="*/ 864393 w 1421606"/>
                      <a:gd name="connsiteY34" fmla="*/ 59532 h 80963"/>
                      <a:gd name="connsiteX35" fmla="*/ 878681 w 1421606"/>
                      <a:gd name="connsiteY35" fmla="*/ 47625 h 80963"/>
                      <a:gd name="connsiteX36" fmla="*/ 883443 w 1421606"/>
                      <a:gd name="connsiteY36" fmla="*/ 40482 h 80963"/>
                      <a:gd name="connsiteX37" fmla="*/ 926306 w 1421606"/>
                      <a:gd name="connsiteY37" fmla="*/ 33338 h 80963"/>
                      <a:gd name="connsiteX38" fmla="*/ 962025 w 1421606"/>
                      <a:gd name="connsiteY38" fmla="*/ 35719 h 80963"/>
                      <a:gd name="connsiteX39" fmla="*/ 969168 w 1421606"/>
                      <a:gd name="connsiteY39" fmla="*/ 40482 h 80963"/>
                      <a:gd name="connsiteX40" fmla="*/ 1140618 w 1421606"/>
                      <a:gd name="connsiteY40" fmla="*/ 42863 h 80963"/>
                      <a:gd name="connsiteX41" fmla="*/ 1154906 w 1421606"/>
                      <a:gd name="connsiteY41" fmla="*/ 45244 h 80963"/>
                      <a:gd name="connsiteX42" fmla="*/ 1173956 w 1421606"/>
                      <a:gd name="connsiteY42" fmla="*/ 50007 h 80963"/>
                      <a:gd name="connsiteX43" fmla="*/ 1212056 w 1421606"/>
                      <a:gd name="connsiteY43" fmla="*/ 54769 h 80963"/>
                      <a:gd name="connsiteX44" fmla="*/ 1226343 w 1421606"/>
                      <a:gd name="connsiteY44" fmla="*/ 57150 h 80963"/>
                      <a:gd name="connsiteX45" fmla="*/ 1276350 w 1421606"/>
                      <a:gd name="connsiteY45" fmla="*/ 64294 h 80963"/>
                      <a:gd name="connsiteX46" fmla="*/ 1373981 w 1421606"/>
                      <a:gd name="connsiteY46" fmla="*/ 59532 h 80963"/>
                      <a:gd name="connsiteX47" fmla="*/ 1400175 w 1421606"/>
                      <a:gd name="connsiteY47" fmla="*/ 54769 h 80963"/>
                      <a:gd name="connsiteX48" fmla="*/ 1414462 w 1421606"/>
                      <a:gd name="connsiteY48" fmla="*/ 50007 h 80963"/>
                      <a:gd name="connsiteX49" fmla="*/ 1421606 w 1421606"/>
                      <a:gd name="connsiteY49" fmla="*/ 47625 h 8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</a:cxnLst>
                    <a:rect l="l" t="t" r="r" b="b"/>
                    <a:pathLst>
                      <a:path w="1421606" h="80963">
                        <a:moveTo>
                          <a:pt x="0" y="45244"/>
                        </a:moveTo>
                        <a:cubicBezTo>
                          <a:pt x="3969" y="46038"/>
                          <a:pt x="8066" y="46345"/>
                          <a:pt x="11906" y="47625"/>
                        </a:cubicBezTo>
                        <a:cubicBezTo>
                          <a:pt x="15274" y="48748"/>
                          <a:pt x="18187" y="50946"/>
                          <a:pt x="21431" y="52388"/>
                        </a:cubicBezTo>
                        <a:cubicBezTo>
                          <a:pt x="32956" y="57510"/>
                          <a:pt x="31809" y="56768"/>
                          <a:pt x="42862" y="59532"/>
                        </a:cubicBezTo>
                        <a:cubicBezTo>
                          <a:pt x="56356" y="58738"/>
                          <a:pt x="70230" y="60429"/>
                          <a:pt x="83343" y="57150"/>
                        </a:cubicBezTo>
                        <a:cubicBezTo>
                          <a:pt x="87193" y="56187"/>
                          <a:pt x="87521" y="50262"/>
                          <a:pt x="90487" y="47625"/>
                        </a:cubicBezTo>
                        <a:cubicBezTo>
                          <a:pt x="94765" y="43822"/>
                          <a:pt x="100196" y="41534"/>
                          <a:pt x="104775" y="38100"/>
                        </a:cubicBezTo>
                        <a:cubicBezTo>
                          <a:pt x="107950" y="35719"/>
                          <a:pt x="111313" y="33570"/>
                          <a:pt x="114300" y="30957"/>
                        </a:cubicBezTo>
                        <a:cubicBezTo>
                          <a:pt x="117679" y="28000"/>
                          <a:pt x="120233" y="24126"/>
                          <a:pt x="123825" y="21432"/>
                        </a:cubicBezTo>
                        <a:cubicBezTo>
                          <a:pt x="126665" y="19302"/>
                          <a:pt x="130306" y="18495"/>
                          <a:pt x="133350" y="16669"/>
                        </a:cubicBezTo>
                        <a:cubicBezTo>
                          <a:pt x="143123" y="10805"/>
                          <a:pt x="148478" y="6513"/>
                          <a:pt x="157162" y="0"/>
                        </a:cubicBezTo>
                        <a:cubicBezTo>
                          <a:pt x="164306" y="794"/>
                          <a:pt x="171774" y="109"/>
                          <a:pt x="178593" y="2382"/>
                        </a:cubicBezTo>
                        <a:cubicBezTo>
                          <a:pt x="184023" y="4192"/>
                          <a:pt x="187856" y="9166"/>
                          <a:pt x="192881" y="11907"/>
                        </a:cubicBezTo>
                        <a:cubicBezTo>
                          <a:pt x="211672" y="22156"/>
                          <a:pt x="202269" y="9389"/>
                          <a:pt x="223837" y="30957"/>
                        </a:cubicBezTo>
                        <a:cubicBezTo>
                          <a:pt x="227806" y="34926"/>
                          <a:pt x="230801" y="40202"/>
                          <a:pt x="235743" y="42863"/>
                        </a:cubicBezTo>
                        <a:cubicBezTo>
                          <a:pt x="241506" y="45966"/>
                          <a:pt x="254793" y="47625"/>
                          <a:pt x="254793" y="47625"/>
                        </a:cubicBezTo>
                        <a:cubicBezTo>
                          <a:pt x="259192" y="47136"/>
                          <a:pt x="276224" y="46760"/>
                          <a:pt x="283368" y="42863"/>
                        </a:cubicBezTo>
                        <a:cubicBezTo>
                          <a:pt x="289942" y="39277"/>
                          <a:pt x="295891" y="34628"/>
                          <a:pt x="302418" y="30957"/>
                        </a:cubicBezTo>
                        <a:cubicBezTo>
                          <a:pt x="308606" y="27476"/>
                          <a:pt x="314733" y="23677"/>
                          <a:pt x="321468" y="21432"/>
                        </a:cubicBezTo>
                        <a:lnTo>
                          <a:pt x="335756" y="16669"/>
                        </a:lnTo>
                        <a:cubicBezTo>
                          <a:pt x="337343" y="19050"/>
                          <a:pt x="338686" y="21614"/>
                          <a:pt x="340518" y="23813"/>
                        </a:cubicBezTo>
                        <a:cubicBezTo>
                          <a:pt x="344820" y="28976"/>
                          <a:pt x="354745" y="37266"/>
                          <a:pt x="359568" y="40482"/>
                        </a:cubicBezTo>
                        <a:cubicBezTo>
                          <a:pt x="362522" y="42451"/>
                          <a:pt x="365990" y="43520"/>
                          <a:pt x="369093" y="45244"/>
                        </a:cubicBezTo>
                        <a:cubicBezTo>
                          <a:pt x="373139" y="47492"/>
                          <a:pt x="376405" y="51831"/>
                          <a:pt x="381000" y="52388"/>
                        </a:cubicBezTo>
                        <a:cubicBezTo>
                          <a:pt x="403078" y="55064"/>
                          <a:pt x="425450" y="53975"/>
                          <a:pt x="447675" y="54769"/>
                        </a:cubicBezTo>
                        <a:cubicBezTo>
                          <a:pt x="450850" y="56357"/>
                          <a:pt x="453800" y="58512"/>
                          <a:pt x="457200" y="59532"/>
                        </a:cubicBezTo>
                        <a:cubicBezTo>
                          <a:pt x="461824" y="60919"/>
                          <a:pt x="467004" y="60120"/>
                          <a:pt x="471487" y="61913"/>
                        </a:cubicBezTo>
                        <a:cubicBezTo>
                          <a:pt x="475172" y="63387"/>
                          <a:pt x="477462" y="67282"/>
                          <a:pt x="481012" y="69057"/>
                        </a:cubicBezTo>
                        <a:cubicBezTo>
                          <a:pt x="483939" y="70521"/>
                          <a:pt x="487473" y="70289"/>
                          <a:pt x="490537" y="71438"/>
                        </a:cubicBezTo>
                        <a:cubicBezTo>
                          <a:pt x="493861" y="72684"/>
                          <a:pt x="496818" y="74758"/>
                          <a:pt x="500062" y="76200"/>
                        </a:cubicBezTo>
                        <a:cubicBezTo>
                          <a:pt x="503968" y="77936"/>
                          <a:pt x="507999" y="79375"/>
                          <a:pt x="511968" y="80963"/>
                        </a:cubicBezTo>
                        <a:cubicBezTo>
                          <a:pt x="630910" y="75557"/>
                          <a:pt x="487096" y="80963"/>
                          <a:pt x="688181" y="80963"/>
                        </a:cubicBezTo>
                        <a:cubicBezTo>
                          <a:pt x="733432" y="80963"/>
                          <a:pt x="778668" y="79376"/>
                          <a:pt x="823912" y="78582"/>
                        </a:cubicBezTo>
                        <a:cubicBezTo>
                          <a:pt x="842089" y="74036"/>
                          <a:pt x="824745" y="79356"/>
                          <a:pt x="845343" y="69057"/>
                        </a:cubicBezTo>
                        <a:cubicBezTo>
                          <a:pt x="856282" y="63588"/>
                          <a:pt x="856120" y="66427"/>
                          <a:pt x="864393" y="59532"/>
                        </a:cubicBezTo>
                        <a:cubicBezTo>
                          <a:pt x="882730" y="44251"/>
                          <a:pt x="860943" y="59451"/>
                          <a:pt x="878681" y="47625"/>
                        </a:cubicBezTo>
                        <a:cubicBezTo>
                          <a:pt x="880268" y="45244"/>
                          <a:pt x="880802" y="41583"/>
                          <a:pt x="883443" y="40482"/>
                        </a:cubicBezTo>
                        <a:cubicBezTo>
                          <a:pt x="891183" y="37257"/>
                          <a:pt x="916891" y="34515"/>
                          <a:pt x="926306" y="33338"/>
                        </a:cubicBezTo>
                        <a:cubicBezTo>
                          <a:pt x="938212" y="34132"/>
                          <a:pt x="950255" y="33757"/>
                          <a:pt x="962025" y="35719"/>
                        </a:cubicBezTo>
                        <a:cubicBezTo>
                          <a:pt x="964848" y="36189"/>
                          <a:pt x="966308" y="40368"/>
                          <a:pt x="969168" y="40482"/>
                        </a:cubicBezTo>
                        <a:cubicBezTo>
                          <a:pt x="1026278" y="42766"/>
                          <a:pt x="1083468" y="42069"/>
                          <a:pt x="1140618" y="42863"/>
                        </a:cubicBezTo>
                        <a:cubicBezTo>
                          <a:pt x="1145381" y="43657"/>
                          <a:pt x="1150185" y="44232"/>
                          <a:pt x="1154906" y="45244"/>
                        </a:cubicBezTo>
                        <a:cubicBezTo>
                          <a:pt x="1161306" y="46615"/>
                          <a:pt x="1167500" y="48931"/>
                          <a:pt x="1173956" y="50007"/>
                        </a:cubicBezTo>
                        <a:cubicBezTo>
                          <a:pt x="1186581" y="52111"/>
                          <a:pt x="1199431" y="52665"/>
                          <a:pt x="1212056" y="54769"/>
                        </a:cubicBezTo>
                        <a:lnTo>
                          <a:pt x="1226343" y="57150"/>
                        </a:lnTo>
                        <a:lnTo>
                          <a:pt x="1276350" y="64294"/>
                        </a:lnTo>
                        <a:cubicBezTo>
                          <a:pt x="1323764" y="62812"/>
                          <a:pt x="1337467" y="64401"/>
                          <a:pt x="1373981" y="59532"/>
                        </a:cubicBezTo>
                        <a:cubicBezTo>
                          <a:pt x="1377522" y="59060"/>
                          <a:pt x="1395890" y="55938"/>
                          <a:pt x="1400175" y="54769"/>
                        </a:cubicBezTo>
                        <a:cubicBezTo>
                          <a:pt x="1405018" y="53448"/>
                          <a:pt x="1409700" y="51594"/>
                          <a:pt x="1414462" y="50007"/>
                        </a:cubicBezTo>
                        <a:lnTo>
                          <a:pt x="1421606" y="47625"/>
                        </a:ln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</p:grpSp>
          </p:grpSp>
        </p:grpSp>
        <p:grpSp>
          <p:nvGrpSpPr>
            <p:cNvPr id="1042" name="Group 1041">
              <a:extLst>
                <a:ext uri="{FF2B5EF4-FFF2-40B4-BE49-F238E27FC236}">
                  <a16:creationId xmlns:a16="http://schemas.microsoft.com/office/drawing/2014/main" id="{130FAF60-4615-CA85-B537-23B11F828A43}"/>
                </a:ext>
              </a:extLst>
            </p:cNvPr>
            <p:cNvGrpSpPr/>
            <p:nvPr/>
          </p:nvGrpSpPr>
          <p:grpSpPr>
            <a:xfrm>
              <a:off x="709900" y="4563222"/>
              <a:ext cx="369106" cy="508582"/>
              <a:chOff x="3059641" y="3542576"/>
              <a:chExt cx="708320" cy="880807"/>
            </a:xfrm>
          </p:grpSpPr>
          <p:sp>
            <p:nvSpPr>
              <p:cNvPr id="1077" name="Freeform: Shape 73">
                <a:extLst>
                  <a:ext uri="{FF2B5EF4-FFF2-40B4-BE49-F238E27FC236}">
                    <a16:creationId xmlns:a16="http://schemas.microsoft.com/office/drawing/2014/main" id="{3FBC0A04-2898-AE17-9F69-3DD4981D5ABA}"/>
                  </a:ext>
                </a:extLst>
              </p:cNvPr>
              <p:cNvSpPr/>
              <p:nvPr/>
            </p:nvSpPr>
            <p:spPr>
              <a:xfrm>
                <a:off x="3195233" y="3543528"/>
                <a:ext cx="572645" cy="756576"/>
              </a:xfrm>
              <a:custGeom>
                <a:avLst/>
                <a:gdLst>
                  <a:gd name="connsiteX0" fmla="*/ 22034 w 1434233"/>
                  <a:gd name="connsiteY0" fmla="*/ 0 h 1894901"/>
                  <a:gd name="connsiteX1" fmla="*/ 484743 w 1434233"/>
                  <a:gd name="connsiteY1" fmla="*/ 11016 h 1894901"/>
                  <a:gd name="connsiteX2" fmla="*/ 1013552 w 1434233"/>
                  <a:gd name="connsiteY2" fmla="*/ 33050 h 1894901"/>
                  <a:gd name="connsiteX3" fmla="*/ 1222873 w 1434233"/>
                  <a:gd name="connsiteY3" fmla="*/ 77118 h 1894901"/>
                  <a:gd name="connsiteX4" fmla="*/ 1299991 w 1434233"/>
                  <a:gd name="connsiteY4" fmla="*/ 88134 h 1894901"/>
                  <a:gd name="connsiteX5" fmla="*/ 1333041 w 1434233"/>
                  <a:gd name="connsiteY5" fmla="*/ 99151 h 1894901"/>
                  <a:gd name="connsiteX6" fmla="*/ 1344058 w 1434233"/>
                  <a:gd name="connsiteY6" fmla="*/ 132202 h 1894901"/>
                  <a:gd name="connsiteX7" fmla="*/ 1366092 w 1434233"/>
                  <a:gd name="connsiteY7" fmla="*/ 165253 h 1894901"/>
                  <a:gd name="connsiteX8" fmla="*/ 1377109 w 1434233"/>
                  <a:gd name="connsiteY8" fmla="*/ 198303 h 1894901"/>
                  <a:gd name="connsiteX9" fmla="*/ 1410159 w 1434233"/>
                  <a:gd name="connsiteY9" fmla="*/ 220337 h 1894901"/>
                  <a:gd name="connsiteX10" fmla="*/ 1421176 w 1434233"/>
                  <a:gd name="connsiteY10" fmla="*/ 892366 h 1894901"/>
                  <a:gd name="connsiteX11" fmla="*/ 1421176 w 1434233"/>
                  <a:gd name="connsiteY11" fmla="*/ 1520327 h 1894901"/>
                  <a:gd name="connsiteX12" fmla="*/ 1410159 w 1434233"/>
                  <a:gd name="connsiteY12" fmla="*/ 1586428 h 1894901"/>
                  <a:gd name="connsiteX13" fmla="*/ 1388126 w 1434233"/>
                  <a:gd name="connsiteY13" fmla="*/ 1784732 h 1894901"/>
                  <a:gd name="connsiteX14" fmla="*/ 1322024 w 1434233"/>
                  <a:gd name="connsiteY14" fmla="*/ 1806766 h 1894901"/>
                  <a:gd name="connsiteX15" fmla="*/ 1288974 w 1434233"/>
                  <a:gd name="connsiteY15" fmla="*/ 1817783 h 1894901"/>
                  <a:gd name="connsiteX16" fmla="*/ 1211856 w 1434233"/>
                  <a:gd name="connsiteY16" fmla="*/ 1839816 h 1894901"/>
                  <a:gd name="connsiteX17" fmla="*/ 1145755 w 1434233"/>
                  <a:gd name="connsiteY17" fmla="*/ 1850833 h 1894901"/>
                  <a:gd name="connsiteX18" fmla="*/ 1079653 w 1434233"/>
                  <a:gd name="connsiteY18" fmla="*/ 1872867 h 1894901"/>
                  <a:gd name="connsiteX19" fmla="*/ 1002535 w 1434233"/>
                  <a:gd name="connsiteY19" fmla="*/ 1894901 h 1894901"/>
                  <a:gd name="connsiteX20" fmla="*/ 242371 w 1434233"/>
                  <a:gd name="connsiteY20" fmla="*/ 1872867 h 1894901"/>
                  <a:gd name="connsiteX21" fmla="*/ 198304 w 1434233"/>
                  <a:gd name="connsiteY21" fmla="*/ 1861850 h 1894901"/>
                  <a:gd name="connsiteX22" fmla="*/ 143220 w 1434233"/>
                  <a:gd name="connsiteY22" fmla="*/ 1850833 h 1894901"/>
                  <a:gd name="connsiteX23" fmla="*/ 110169 w 1434233"/>
                  <a:gd name="connsiteY23" fmla="*/ 1839816 h 1894901"/>
                  <a:gd name="connsiteX24" fmla="*/ 66102 w 1434233"/>
                  <a:gd name="connsiteY24" fmla="*/ 1828800 h 1894901"/>
                  <a:gd name="connsiteX25" fmla="*/ 33051 w 1434233"/>
                  <a:gd name="connsiteY25" fmla="*/ 1795749 h 1894901"/>
                  <a:gd name="connsiteX26" fmla="*/ 11017 w 1434233"/>
                  <a:gd name="connsiteY26" fmla="*/ 1729648 h 1894901"/>
                  <a:gd name="connsiteX27" fmla="*/ 0 w 1434233"/>
                  <a:gd name="connsiteY27" fmla="*/ 1156771 h 1894901"/>
                  <a:gd name="connsiteX28" fmla="*/ 11017 w 1434233"/>
                  <a:gd name="connsiteY28" fmla="*/ 528809 h 1894901"/>
                  <a:gd name="connsiteX29" fmla="*/ 33051 w 1434233"/>
                  <a:gd name="connsiteY29" fmla="*/ 330506 h 1894901"/>
                  <a:gd name="connsiteX30" fmla="*/ 44068 w 1434233"/>
                  <a:gd name="connsiteY30" fmla="*/ 143219 h 1894901"/>
                  <a:gd name="connsiteX31" fmla="*/ 55085 w 1434233"/>
                  <a:gd name="connsiteY31" fmla="*/ 33050 h 1894901"/>
                  <a:gd name="connsiteX32" fmla="*/ 110169 w 1434233"/>
                  <a:gd name="connsiteY32" fmla="*/ 22033 h 1894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434233" h="1894901">
                    <a:moveTo>
                      <a:pt x="22034" y="0"/>
                    </a:moveTo>
                    <a:lnTo>
                      <a:pt x="484743" y="11016"/>
                    </a:lnTo>
                    <a:cubicBezTo>
                      <a:pt x="602359" y="13994"/>
                      <a:pt x="855643" y="12453"/>
                      <a:pt x="1013552" y="33050"/>
                    </a:cubicBezTo>
                    <a:cubicBezTo>
                      <a:pt x="1274558" y="67095"/>
                      <a:pt x="1041501" y="38253"/>
                      <a:pt x="1222873" y="77118"/>
                    </a:cubicBezTo>
                    <a:cubicBezTo>
                      <a:pt x="1248264" y="82559"/>
                      <a:pt x="1274285" y="84462"/>
                      <a:pt x="1299991" y="88134"/>
                    </a:cubicBezTo>
                    <a:cubicBezTo>
                      <a:pt x="1311008" y="91806"/>
                      <a:pt x="1324830" y="90940"/>
                      <a:pt x="1333041" y="99151"/>
                    </a:cubicBezTo>
                    <a:cubicBezTo>
                      <a:pt x="1341252" y="107363"/>
                      <a:pt x="1338865" y="121815"/>
                      <a:pt x="1344058" y="132202"/>
                    </a:cubicBezTo>
                    <a:cubicBezTo>
                      <a:pt x="1349979" y="144045"/>
                      <a:pt x="1360170" y="153410"/>
                      <a:pt x="1366092" y="165253"/>
                    </a:cubicBezTo>
                    <a:cubicBezTo>
                      <a:pt x="1371285" y="175640"/>
                      <a:pt x="1369855" y="189235"/>
                      <a:pt x="1377109" y="198303"/>
                    </a:cubicBezTo>
                    <a:cubicBezTo>
                      <a:pt x="1385380" y="208642"/>
                      <a:pt x="1399142" y="212992"/>
                      <a:pt x="1410159" y="220337"/>
                    </a:cubicBezTo>
                    <a:cubicBezTo>
                      <a:pt x="1413831" y="444347"/>
                      <a:pt x="1415843" y="668390"/>
                      <a:pt x="1421176" y="892366"/>
                    </a:cubicBezTo>
                    <a:cubicBezTo>
                      <a:pt x="1430516" y="1284656"/>
                      <a:pt x="1445173" y="1040403"/>
                      <a:pt x="1421176" y="1520327"/>
                    </a:cubicBezTo>
                    <a:cubicBezTo>
                      <a:pt x="1420060" y="1542637"/>
                      <a:pt x="1412930" y="1564263"/>
                      <a:pt x="1410159" y="1586428"/>
                    </a:cubicBezTo>
                    <a:cubicBezTo>
                      <a:pt x="1401910" y="1652423"/>
                      <a:pt x="1412826" y="1722981"/>
                      <a:pt x="1388126" y="1784732"/>
                    </a:cubicBezTo>
                    <a:cubicBezTo>
                      <a:pt x="1379500" y="1806297"/>
                      <a:pt x="1344058" y="1799421"/>
                      <a:pt x="1322024" y="1806766"/>
                    </a:cubicBezTo>
                    <a:lnTo>
                      <a:pt x="1288974" y="1817783"/>
                    </a:lnTo>
                    <a:cubicBezTo>
                      <a:pt x="1257471" y="1828284"/>
                      <a:pt x="1246443" y="1832899"/>
                      <a:pt x="1211856" y="1839816"/>
                    </a:cubicBezTo>
                    <a:cubicBezTo>
                      <a:pt x="1189952" y="1844197"/>
                      <a:pt x="1167426" y="1845415"/>
                      <a:pt x="1145755" y="1850833"/>
                    </a:cubicBezTo>
                    <a:cubicBezTo>
                      <a:pt x="1123223" y="1856466"/>
                      <a:pt x="1102185" y="1867234"/>
                      <a:pt x="1079653" y="1872867"/>
                    </a:cubicBezTo>
                    <a:cubicBezTo>
                      <a:pt x="1024320" y="1886701"/>
                      <a:pt x="1049950" y="1879096"/>
                      <a:pt x="1002535" y="1894901"/>
                    </a:cubicBezTo>
                    <a:lnTo>
                      <a:pt x="242371" y="1872867"/>
                    </a:lnTo>
                    <a:cubicBezTo>
                      <a:pt x="227258" y="1871951"/>
                      <a:pt x="213085" y="1865135"/>
                      <a:pt x="198304" y="1861850"/>
                    </a:cubicBezTo>
                    <a:cubicBezTo>
                      <a:pt x="180025" y="1857788"/>
                      <a:pt x="161386" y="1855375"/>
                      <a:pt x="143220" y="1850833"/>
                    </a:cubicBezTo>
                    <a:cubicBezTo>
                      <a:pt x="131954" y="1848016"/>
                      <a:pt x="121335" y="1843006"/>
                      <a:pt x="110169" y="1839816"/>
                    </a:cubicBezTo>
                    <a:cubicBezTo>
                      <a:pt x="95611" y="1835657"/>
                      <a:pt x="80791" y="1832472"/>
                      <a:pt x="66102" y="1828800"/>
                    </a:cubicBezTo>
                    <a:cubicBezTo>
                      <a:pt x="55085" y="1817783"/>
                      <a:pt x="40618" y="1809369"/>
                      <a:pt x="33051" y="1795749"/>
                    </a:cubicBezTo>
                    <a:cubicBezTo>
                      <a:pt x="21772" y="1775446"/>
                      <a:pt x="11017" y="1729648"/>
                      <a:pt x="11017" y="1729648"/>
                    </a:cubicBezTo>
                    <a:cubicBezTo>
                      <a:pt x="7345" y="1538689"/>
                      <a:pt x="0" y="1347765"/>
                      <a:pt x="0" y="1156771"/>
                    </a:cubicBezTo>
                    <a:cubicBezTo>
                      <a:pt x="0" y="947418"/>
                      <a:pt x="4951" y="738074"/>
                      <a:pt x="11017" y="528809"/>
                    </a:cubicBezTo>
                    <a:cubicBezTo>
                      <a:pt x="13727" y="435319"/>
                      <a:pt x="19898" y="409426"/>
                      <a:pt x="33051" y="330506"/>
                    </a:cubicBezTo>
                    <a:cubicBezTo>
                      <a:pt x="36723" y="268077"/>
                      <a:pt x="39448" y="205585"/>
                      <a:pt x="44068" y="143219"/>
                    </a:cubicBezTo>
                    <a:cubicBezTo>
                      <a:pt x="46794" y="106414"/>
                      <a:pt x="37412" y="65450"/>
                      <a:pt x="55085" y="33050"/>
                    </a:cubicBezTo>
                    <a:cubicBezTo>
                      <a:pt x="64051" y="16611"/>
                      <a:pt x="110169" y="22033"/>
                      <a:pt x="110169" y="22033"/>
                    </a:cubicBezTo>
                  </a:path>
                </a:pathLst>
              </a:cu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99"/>
              </a:p>
            </p:txBody>
          </p:sp>
          <p:grpSp>
            <p:nvGrpSpPr>
              <p:cNvPr id="1078" name="Group 1077">
                <a:extLst>
                  <a:ext uri="{FF2B5EF4-FFF2-40B4-BE49-F238E27FC236}">
                    <a16:creationId xmlns:a16="http://schemas.microsoft.com/office/drawing/2014/main" id="{E9AAAD4F-FFFF-3FDA-69BD-558AF989A4F9}"/>
                  </a:ext>
                </a:extLst>
              </p:cNvPr>
              <p:cNvGrpSpPr/>
              <p:nvPr/>
            </p:nvGrpSpPr>
            <p:grpSpPr>
              <a:xfrm>
                <a:off x="3059641" y="3542576"/>
                <a:ext cx="708320" cy="880807"/>
                <a:chOff x="1875187" y="2029403"/>
                <a:chExt cx="1774040" cy="2206047"/>
              </a:xfrm>
            </p:grpSpPr>
            <p:grpSp>
              <p:nvGrpSpPr>
                <p:cNvPr id="1079" name="Group 1078">
                  <a:extLst>
                    <a:ext uri="{FF2B5EF4-FFF2-40B4-BE49-F238E27FC236}">
                      <a16:creationId xmlns:a16="http://schemas.microsoft.com/office/drawing/2014/main" id="{124C4F3A-7CA6-C470-749B-2BF6A0499C50}"/>
                    </a:ext>
                  </a:extLst>
                </p:cNvPr>
                <p:cNvGrpSpPr/>
                <p:nvPr/>
              </p:nvGrpSpPr>
              <p:grpSpPr>
                <a:xfrm>
                  <a:off x="2199084" y="2029403"/>
                  <a:ext cx="1450143" cy="1882478"/>
                  <a:chOff x="3116931" y="1770077"/>
                  <a:chExt cx="2248573" cy="2918947"/>
                </a:xfrm>
              </p:grpSpPr>
              <p:sp>
                <p:nvSpPr>
                  <p:cNvPr id="1096" name="Freeform: Shape 59">
                    <a:extLst>
                      <a:ext uri="{FF2B5EF4-FFF2-40B4-BE49-F238E27FC236}">
                        <a16:creationId xmlns:a16="http://schemas.microsoft.com/office/drawing/2014/main" id="{7668BFB5-F70C-18F6-3760-41CCF7C6499C}"/>
                      </a:ext>
                    </a:extLst>
                  </p:cNvPr>
                  <p:cNvSpPr/>
                  <p:nvPr/>
                </p:nvSpPr>
                <p:spPr>
                  <a:xfrm flipH="1">
                    <a:off x="3116931" y="1795244"/>
                    <a:ext cx="45719" cy="2816603"/>
                  </a:xfrm>
                  <a:custGeom>
                    <a:avLst/>
                    <a:gdLst>
                      <a:gd name="connsiteX0" fmla="*/ 41944 w 41944"/>
                      <a:gd name="connsiteY0" fmla="*/ 0 h 2432807"/>
                      <a:gd name="connsiteX1" fmla="*/ 0 w 41944"/>
                      <a:gd name="connsiteY1" fmla="*/ 2432807 h 243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944" h="2432807">
                        <a:moveTo>
                          <a:pt x="41944" y="0"/>
                        </a:moveTo>
                        <a:cubicBezTo>
                          <a:pt x="30759" y="962636"/>
                          <a:pt x="19574" y="1925273"/>
                          <a:pt x="0" y="243280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097" name="Freeform: Shape 60">
                    <a:extLst>
                      <a:ext uri="{FF2B5EF4-FFF2-40B4-BE49-F238E27FC236}">
                        <a16:creationId xmlns:a16="http://schemas.microsoft.com/office/drawing/2014/main" id="{3DE36450-618F-0ED9-6E9B-9D364AFECAC6}"/>
                      </a:ext>
                    </a:extLst>
                  </p:cNvPr>
                  <p:cNvSpPr/>
                  <p:nvPr/>
                </p:nvSpPr>
                <p:spPr>
                  <a:xfrm>
                    <a:off x="3196206" y="1770077"/>
                    <a:ext cx="1749525" cy="65335"/>
                  </a:xfrm>
                  <a:custGeom>
                    <a:avLst/>
                    <a:gdLst>
                      <a:gd name="connsiteX0" fmla="*/ 0 w 2021746"/>
                      <a:gd name="connsiteY0" fmla="*/ 0 h 75501"/>
                      <a:gd name="connsiteX1" fmla="*/ 134223 w 2021746"/>
                      <a:gd name="connsiteY1" fmla="*/ 8389 h 75501"/>
                      <a:gd name="connsiteX2" fmla="*/ 243280 w 2021746"/>
                      <a:gd name="connsiteY2" fmla="*/ 41945 h 75501"/>
                      <a:gd name="connsiteX3" fmla="*/ 755009 w 2021746"/>
                      <a:gd name="connsiteY3" fmla="*/ 75501 h 75501"/>
                      <a:gd name="connsiteX4" fmla="*/ 1057012 w 2021746"/>
                      <a:gd name="connsiteY4" fmla="*/ 67112 h 75501"/>
                      <a:gd name="connsiteX5" fmla="*/ 1233181 w 2021746"/>
                      <a:gd name="connsiteY5" fmla="*/ 50334 h 75501"/>
                      <a:gd name="connsiteX6" fmla="*/ 1359016 w 2021746"/>
                      <a:gd name="connsiteY6" fmla="*/ 33556 h 75501"/>
                      <a:gd name="connsiteX7" fmla="*/ 2021746 w 2021746"/>
                      <a:gd name="connsiteY7" fmla="*/ 25167 h 7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021746" h="75501">
                        <a:moveTo>
                          <a:pt x="0" y="0"/>
                        </a:moveTo>
                        <a:cubicBezTo>
                          <a:pt x="44741" y="2796"/>
                          <a:pt x="90047" y="772"/>
                          <a:pt x="134223" y="8389"/>
                        </a:cubicBezTo>
                        <a:cubicBezTo>
                          <a:pt x="171704" y="14851"/>
                          <a:pt x="205466" y="37857"/>
                          <a:pt x="243280" y="41945"/>
                        </a:cubicBezTo>
                        <a:cubicBezTo>
                          <a:pt x="413232" y="60318"/>
                          <a:pt x="755009" y="75501"/>
                          <a:pt x="755009" y="75501"/>
                        </a:cubicBezTo>
                        <a:lnTo>
                          <a:pt x="1057012" y="67112"/>
                        </a:lnTo>
                        <a:cubicBezTo>
                          <a:pt x="1069654" y="66574"/>
                          <a:pt x="1216482" y="52338"/>
                          <a:pt x="1233181" y="50334"/>
                        </a:cubicBezTo>
                        <a:cubicBezTo>
                          <a:pt x="1275196" y="45292"/>
                          <a:pt x="1316722" y="34935"/>
                          <a:pt x="1359016" y="33556"/>
                        </a:cubicBezTo>
                        <a:cubicBezTo>
                          <a:pt x="1579826" y="26356"/>
                          <a:pt x="1800818" y="25167"/>
                          <a:pt x="2021746" y="2516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098" name="Freeform: Shape 61">
                    <a:extLst>
                      <a:ext uri="{FF2B5EF4-FFF2-40B4-BE49-F238E27FC236}">
                        <a16:creationId xmlns:a16="http://schemas.microsoft.com/office/drawing/2014/main" id="{AA3FC151-4B14-668A-C3B0-454F215F9883}"/>
                      </a:ext>
                    </a:extLst>
                  </p:cNvPr>
                  <p:cNvSpPr/>
                  <p:nvPr/>
                </p:nvSpPr>
                <p:spPr>
                  <a:xfrm>
                    <a:off x="5025005" y="1812022"/>
                    <a:ext cx="327916" cy="293615"/>
                  </a:xfrm>
                  <a:custGeom>
                    <a:avLst/>
                    <a:gdLst>
                      <a:gd name="connsiteX0" fmla="*/ 0 w 327916"/>
                      <a:gd name="connsiteY0" fmla="*/ 0 h 293615"/>
                      <a:gd name="connsiteX1" fmla="*/ 226503 w 327916"/>
                      <a:gd name="connsiteY1" fmla="*/ 201336 h 293615"/>
                      <a:gd name="connsiteX2" fmla="*/ 251670 w 327916"/>
                      <a:gd name="connsiteY2" fmla="*/ 218114 h 293615"/>
                      <a:gd name="connsiteX3" fmla="*/ 268448 w 327916"/>
                      <a:gd name="connsiteY3" fmla="*/ 243281 h 293615"/>
                      <a:gd name="connsiteX4" fmla="*/ 327171 w 327916"/>
                      <a:gd name="connsiteY4" fmla="*/ 285226 h 293615"/>
                      <a:gd name="connsiteX5" fmla="*/ 327171 w 327916"/>
                      <a:gd name="connsiteY5" fmla="*/ 293615 h 293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27916" h="293615">
                        <a:moveTo>
                          <a:pt x="0" y="0"/>
                        </a:moveTo>
                        <a:cubicBezTo>
                          <a:pt x="75501" y="67112"/>
                          <a:pt x="150166" y="135177"/>
                          <a:pt x="226503" y="201336"/>
                        </a:cubicBezTo>
                        <a:cubicBezTo>
                          <a:pt x="234122" y="207939"/>
                          <a:pt x="244541" y="210985"/>
                          <a:pt x="251670" y="218114"/>
                        </a:cubicBezTo>
                        <a:cubicBezTo>
                          <a:pt x="258799" y="225243"/>
                          <a:pt x="260703" y="236826"/>
                          <a:pt x="268448" y="243281"/>
                        </a:cubicBezTo>
                        <a:cubicBezTo>
                          <a:pt x="318161" y="284708"/>
                          <a:pt x="287901" y="232865"/>
                          <a:pt x="327171" y="285226"/>
                        </a:cubicBezTo>
                        <a:cubicBezTo>
                          <a:pt x="328849" y="287463"/>
                          <a:pt x="327171" y="290819"/>
                          <a:pt x="327171" y="293615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099" name="Freeform: Shape 62">
                    <a:extLst>
                      <a:ext uri="{FF2B5EF4-FFF2-40B4-BE49-F238E27FC236}">
                        <a16:creationId xmlns:a16="http://schemas.microsoft.com/office/drawing/2014/main" id="{09B1F24C-4969-360C-C1C3-A535EA6C6A9C}"/>
                      </a:ext>
                    </a:extLst>
                  </p:cNvPr>
                  <p:cNvSpPr/>
                  <p:nvPr/>
                </p:nvSpPr>
                <p:spPr>
                  <a:xfrm>
                    <a:off x="5323560" y="2179040"/>
                    <a:ext cx="41944" cy="2432807"/>
                  </a:xfrm>
                  <a:custGeom>
                    <a:avLst/>
                    <a:gdLst>
                      <a:gd name="connsiteX0" fmla="*/ 41944 w 41944"/>
                      <a:gd name="connsiteY0" fmla="*/ 0 h 2432807"/>
                      <a:gd name="connsiteX1" fmla="*/ 0 w 41944"/>
                      <a:gd name="connsiteY1" fmla="*/ 2432807 h 243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944" h="2432807">
                        <a:moveTo>
                          <a:pt x="41944" y="0"/>
                        </a:moveTo>
                        <a:cubicBezTo>
                          <a:pt x="30759" y="962636"/>
                          <a:pt x="19574" y="1925273"/>
                          <a:pt x="0" y="243280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00" name="Freeform: Shape 63">
                    <a:extLst>
                      <a:ext uri="{FF2B5EF4-FFF2-40B4-BE49-F238E27FC236}">
                        <a16:creationId xmlns:a16="http://schemas.microsoft.com/office/drawing/2014/main" id="{1476D857-8399-C272-CB64-F3A7C9416F08}"/>
                      </a:ext>
                    </a:extLst>
                  </p:cNvPr>
                  <p:cNvSpPr/>
                  <p:nvPr/>
                </p:nvSpPr>
                <p:spPr>
                  <a:xfrm flipV="1">
                    <a:off x="3212564" y="4611847"/>
                    <a:ext cx="2061082" cy="77177"/>
                  </a:xfrm>
                  <a:custGeom>
                    <a:avLst/>
                    <a:gdLst>
                      <a:gd name="connsiteX0" fmla="*/ 0 w 2382473"/>
                      <a:gd name="connsiteY0" fmla="*/ 50334 h 50334"/>
                      <a:gd name="connsiteX1" fmla="*/ 453005 w 2382473"/>
                      <a:gd name="connsiteY1" fmla="*/ 41945 h 50334"/>
                      <a:gd name="connsiteX2" fmla="*/ 696286 w 2382473"/>
                      <a:gd name="connsiteY2" fmla="*/ 25167 h 50334"/>
                      <a:gd name="connsiteX3" fmla="*/ 746620 w 2382473"/>
                      <a:gd name="connsiteY3" fmla="*/ 16778 h 50334"/>
                      <a:gd name="connsiteX4" fmla="*/ 1174458 w 2382473"/>
                      <a:gd name="connsiteY4" fmla="*/ 8389 h 50334"/>
                      <a:gd name="connsiteX5" fmla="*/ 1526796 w 2382473"/>
                      <a:gd name="connsiteY5" fmla="*/ 0 h 50334"/>
                      <a:gd name="connsiteX6" fmla="*/ 1996579 w 2382473"/>
                      <a:gd name="connsiteY6" fmla="*/ 8389 h 50334"/>
                      <a:gd name="connsiteX7" fmla="*/ 2248249 w 2382473"/>
                      <a:gd name="connsiteY7" fmla="*/ 16778 h 50334"/>
                      <a:gd name="connsiteX8" fmla="*/ 2382473 w 2382473"/>
                      <a:gd name="connsiteY8" fmla="*/ 25167 h 50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382473" h="50334">
                        <a:moveTo>
                          <a:pt x="0" y="50334"/>
                        </a:moveTo>
                        <a:lnTo>
                          <a:pt x="453005" y="41945"/>
                        </a:lnTo>
                        <a:cubicBezTo>
                          <a:pt x="534238" y="39009"/>
                          <a:pt x="615297" y="32109"/>
                          <a:pt x="696286" y="25167"/>
                        </a:cubicBezTo>
                        <a:cubicBezTo>
                          <a:pt x="713233" y="23714"/>
                          <a:pt x="729621" y="17374"/>
                          <a:pt x="746620" y="16778"/>
                        </a:cubicBezTo>
                        <a:cubicBezTo>
                          <a:pt x="889172" y="11776"/>
                          <a:pt x="1031851" y="11456"/>
                          <a:pt x="1174458" y="8389"/>
                        </a:cubicBezTo>
                        <a:lnTo>
                          <a:pt x="1526796" y="0"/>
                        </a:lnTo>
                        <a:lnTo>
                          <a:pt x="1996579" y="8389"/>
                        </a:lnTo>
                        <a:cubicBezTo>
                          <a:pt x="2080493" y="10340"/>
                          <a:pt x="2164417" y="12586"/>
                          <a:pt x="2248249" y="16778"/>
                        </a:cubicBezTo>
                        <a:cubicBezTo>
                          <a:pt x="2449418" y="26836"/>
                          <a:pt x="2243985" y="25167"/>
                          <a:pt x="2382473" y="2516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01" name="Freeform: Shape 64">
                    <a:extLst>
                      <a:ext uri="{FF2B5EF4-FFF2-40B4-BE49-F238E27FC236}">
                        <a16:creationId xmlns:a16="http://schemas.microsoft.com/office/drawing/2014/main" id="{1C8A25E8-CD85-6902-BD11-C189FED485CC}"/>
                      </a:ext>
                    </a:extLst>
                  </p:cNvPr>
                  <p:cNvSpPr/>
                  <p:nvPr/>
                </p:nvSpPr>
                <p:spPr>
                  <a:xfrm>
                    <a:off x="3313651" y="2147582"/>
                    <a:ext cx="1661021" cy="75501"/>
                  </a:xfrm>
                  <a:custGeom>
                    <a:avLst/>
                    <a:gdLst>
                      <a:gd name="connsiteX0" fmla="*/ 0 w 1661021"/>
                      <a:gd name="connsiteY0" fmla="*/ 25167 h 75501"/>
                      <a:gd name="connsiteX1" fmla="*/ 134224 w 1661021"/>
                      <a:gd name="connsiteY1" fmla="*/ 8389 h 75501"/>
                      <a:gd name="connsiteX2" fmla="*/ 176169 w 1661021"/>
                      <a:gd name="connsiteY2" fmla="*/ 0 h 75501"/>
                      <a:gd name="connsiteX3" fmla="*/ 209725 w 1661021"/>
                      <a:gd name="connsiteY3" fmla="*/ 8389 h 75501"/>
                      <a:gd name="connsiteX4" fmla="*/ 260059 w 1661021"/>
                      <a:gd name="connsiteY4" fmla="*/ 41945 h 75501"/>
                      <a:gd name="connsiteX5" fmla="*/ 343949 w 1661021"/>
                      <a:gd name="connsiteY5" fmla="*/ 33556 h 75501"/>
                      <a:gd name="connsiteX6" fmla="*/ 385894 w 1661021"/>
                      <a:gd name="connsiteY6" fmla="*/ 25167 h 75501"/>
                      <a:gd name="connsiteX7" fmla="*/ 419450 w 1661021"/>
                      <a:gd name="connsiteY7" fmla="*/ 16778 h 75501"/>
                      <a:gd name="connsiteX8" fmla="*/ 696287 w 1661021"/>
                      <a:gd name="connsiteY8" fmla="*/ 0 h 75501"/>
                      <a:gd name="connsiteX9" fmla="*/ 872455 w 1661021"/>
                      <a:gd name="connsiteY9" fmla="*/ 8389 h 75501"/>
                      <a:gd name="connsiteX10" fmla="*/ 897622 w 1661021"/>
                      <a:gd name="connsiteY10" fmla="*/ 16778 h 75501"/>
                      <a:gd name="connsiteX11" fmla="*/ 1082180 w 1661021"/>
                      <a:gd name="connsiteY11" fmla="*/ 25167 h 75501"/>
                      <a:gd name="connsiteX12" fmla="*/ 1199626 w 1661021"/>
                      <a:gd name="connsiteY12" fmla="*/ 16778 h 75501"/>
                      <a:gd name="connsiteX13" fmla="*/ 1300294 w 1661021"/>
                      <a:gd name="connsiteY13" fmla="*/ 8389 h 75501"/>
                      <a:gd name="connsiteX14" fmla="*/ 1392573 w 1661021"/>
                      <a:gd name="connsiteY14" fmla="*/ 25167 h 75501"/>
                      <a:gd name="connsiteX15" fmla="*/ 1459685 w 1661021"/>
                      <a:gd name="connsiteY15" fmla="*/ 50334 h 75501"/>
                      <a:gd name="connsiteX16" fmla="*/ 1484852 w 1661021"/>
                      <a:gd name="connsiteY16" fmla="*/ 67112 h 75501"/>
                      <a:gd name="connsiteX17" fmla="*/ 1510019 w 1661021"/>
                      <a:gd name="connsiteY17" fmla="*/ 75501 h 75501"/>
                      <a:gd name="connsiteX18" fmla="*/ 1543575 w 1661021"/>
                      <a:gd name="connsiteY18" fmla="*/ 67112 h 75501"/>
                      <a:gd name="connsiteX19" fmla="*/ 1593909 w 1661021"/>
                      <a:gd name="connsiteY19" fmla="*/ 50334 h 75501"/>
                      <a:gd name="connsiteX20" fmla="*/ 1661021 w 1661021"/>
                      <a:gd name="connsiteY20" fmla="*/ 50334 h 7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661021" h="75501">
                        <a:moveTo>
                          <a:pt x="0" y="25167"/>
                        </a:moveTo>
                        <a:cubicBezTo>
                          <a:pt x="49166" y="19704"/>
                          <a:pt x="86344" y="16369"/>
                          <a:pt x="134224" y="8389"/>
                        </a:cubicBezTo>
                        <a:cubicBezTo>
                          <a:pt x="148289" y="6045"/>
                          <a:pt x="162187" y="2796"/>
                          <a:pt x="176169" y="0"/>
                        </a:cubicBezTo>
                        <a:cubicBezTo>
                          <a:pt x="187354" y="2796"/>
                          <a:pt x="199715" y="2669"/>
                          <a:pt x="209725" y="8389"/>
                        </a:cubicBezTo>
                        <a:cubicBezTo>
                          <a:pt x="297700" y="58661"/>
                          <a:pt x="181483" y="15753"/>
                          <a:pt x="260059" y="41945"/>
                        </a:cubicBezTo>
                        <a:cubicBezTo>
                          <a:pt x="288022" y="39149"/>
                          <a:pt x="316093" y="37270"/>
                          <a:pt x="343949" y="33556"/>
                        </a:cubicBezTo>
                        <a:cubicBezTo>
                          <a:pt x="358082" y="31672"/>
                          <a:pt x="371975" y="28260"/>
                          <a:pt x="385894" y="25167"/>
                        </a:cubicBezTo>
                        <a:cubicBezTo>
                          <a:pt x="397149" y="22666"/>
                          <a:pt x="407958" y="17710"/>
                          <a:pt x="419450" y="16778"/>
                        </a:cubicBezTo>
                        <a:cubicBezTo>
                          <a:pt x="511596" y="9307"/>
                          <a:pt x="604008" y="5593"/>
                          <a:pt x="696287" y="0"/>
                        </a:cubicBezTo>
                        <a:cubicBezTo>
                          <a:pt x="755010" y="2796"/>
                          <a:pt x="813869" y="3507"/>
                          <a:pt x="872455" y="8389"/>
                        </a:cubicBezTo>
                        <a:cubicBezTo>
                          <a:pt x="881267" y="9123"/>
                          <a:pt x="888807" y="16073"/>
                          <a:pt x="897622" y="16778"/>
                        </a:cubicBezTo>
                        <a:cubicBezTo>
                          <a:pt x="959009" y="21689"/>
                          <a:pt x="1020661" y="22371"/>
                          <a:pt x="1082180" y="25167"/>
                        </a:cubicBezTo>
                        <a:lnTo>
                          <a:pt x="1199626" y="16778"/>
                        </a:lnTo>
                        <a:cubicBezTo>
                          <a:pt x="1233199" y="14195"/>
                          <a:pt x="1266622" y="8389"/>
                          <a:pt x="1300294" y="8389"/>
                        </a:cubicBezTo>
                        <a:cubicBezTo>
                          <a:pt x="1311027" y="8389"/>
                          <a:pt x="1378935" y="22439"/>
                          <a:pt x="1392573" y="25167"/>
                        </a:cubicBezTo>
                        <a:cubicBezTo>
                          <a:pt x="1451594" y="64514"/>
                          <a:pt x="1376755" y="19235"/>
                          <a:pt x="1459685" y="50334"/>
                        </a:cubicBezTo>
                        <a:cubicBezTo>
                          <a:pt x="1469125" y="53874"/>
                          <a:pt x="1475834" y="62603"/>
                          <a:pt x="1484852" y="67112"/>
                        </a:cubicBezTo>
                        <a:cubicBezTo>
                          <a:pt x="1492761" y="71067"/>
                          <a:pt x="1501630" y="72705"/>
                          <a:pt x="1510019" y="75501"/>
                        </a:cubicBezTo>
                        <a:cubicBezTo>
                          <a:pt x="1521204" y="72705"/>
                          <a:pt x="1532532" y="70425"/>
                          <a:pt x="1543575" y="67112"/>
                        </a:cubicBezTo>
                        <a:cubicBezTo>
                          <a:pt x="1560515" y="62030"/>
                          <a:pt x="1576223" y="50334"/>
                          <a:pt x="1593909" y="50334"/>
                        </a:cubicBezTo>
                        <a:lnTo>
                          <a:pt x="1661021" y="50334"/>
                        </a:ln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02" name="Freeform: Shape 65">
                    <a:extLst>
                      <a:ext uri="{FF2B5EF4-FFF2-40B4-BE49-F238E27FC236}">
                        <a16:creationId xmlns:a16="http://schemas.microsoft.com/office/drawing/2014/main" id="{8928FD5C-5995-7B38-8E67-5FEAFE5DEB25}"/>
                      </a:ext>
                    </a:extLst>
                  </p:cNvPr>
                  <p:cNvSpPr/>
                  <p:nvPr/>
                </p:nvSpPr>
                <p:spPr>
                  <a:xfrm>
                    <a:off x="3330429" y="2313497"/>
                    <a:ext cx="864066" cy="33556"/>
                  </a:xfrm>
                  <a:custGeom>
                    <a:avLst/>
                    <a:gdLst>
                      <a:gd name="connsiteX0" fmla="*/ 0 w 864066"/>
                      <a:gd name="connsiteY0" fmla="*/ 0 h 33556"/>
                      <a:gd name="connsiteX1" fmla="*/ 75501 w 864066"/>
                      <a:gd name="connsiteY1" fmla="*/ 16778 h 33556"/>
                      <a:gd name="connsiteX2" fmla="*/ 125835 w 864066"/>
                      <a:gd name="connsiteY2" fmla="*/ 33556 h 33556"/>
                      <a:gd name="connsiteX3" fmla="*/ 176169 w 864066"/>
                      <a:gd name="connsiteY3" fmla="*/ 25167 h 33556"/>
                      <a:gd name="connsiteX4" fmla="*/ 201336 w 864066"/>
                      <a:gd name="connsiteY4" fmla="*/ 16778 h 33556"/>
                      <a:gd name="connsiteX5" fmla="*/ 260059 w 864066"/>
                      <a:gd name="connsiteY5" fmla="*/ 0 h 33556"/>
                      <a:gd name="connsiteX6" fmla="*/ 343949 w 864066"/>
                      <a:gd name="connsiteY6" fmla="*/ 0 h 33556"/>
                      <a:gd name="connsiteX7" fmla="*/ 419450 w 864066"/>
                      <a:gd name="connsiteY7" fmla="*/ 8389 h 33556"/>
                      <a:gd name="connsiteX8" fmla="*/ 453006 w 864066"/>
                      <a:gd name="connsiteY8" fmla="*/ 16778 h 33556"/>
                      <a:gd name="connsiteX9" fmla="*/ 528507 w 864066"/>
                      <a:gd name="connsiteY9" fmla="*/ 0 h 33556"/>
                      <a:gd name="connsiteX10" fmla="*/ 604008 w 864066"/>
                      <a:gd name="connsiteY10" fmla="*/ 16778 h 33556"/>
                      <a:gd name="connsiteX11" fmla="*/ 864066 w 864066"/>
                      <a:gd name="connsiteY11" fmla="*/ 25167 h 335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64066" h="33556">
                        <a:moveTo>
                          <a:pt x="0" y="0"/>
                        </a:moveTo>
                        <a:cubicBezTo>
                          <a:pt x="23948" y="4790"/>
                          <a:pt x="51807" y="9670"/>
                          <a:pt x="75501" y="16778"/>
                        </a:cubicBezTo>
                        <a:cubicBezTo>
                          <a:pt x="92441" y="21860"/>
                          <a:pt x="125835" y="33556"/>
                          <a:pt x="125835" y="33556"/>
                        </a:cubicBezTo>
                        <a:cubicBezTo>
                          <a:pt x="142613" y="30760"/>
                          <a:pt x="159565" y="28857"/>
                          <a:pt x="176169" y="25167"/>
                        </a:cubicBezTo>
                        <a:cubicBezTo>
                          <a:pt x="184801" y="23249"/>
                          <a:pt x="192833" y="19207"/>
                          <a:pt x="201336" y="16778"/>
                        </a:cubicBezTo>
                        <a:cubicBezTo>
                          <a:pt x="275072" y="-4289"/>
                          <a:pt x="199717" y="20114"/>
                          <a:pt x="260059" y="0"/>
                        </a:cubicBezTo>
                        <a:cubicBezTo>
                          <a:pt x="338001" y="19486"/>
                          <a:pt x="241104" y="0"/>
                          <a:pt x="343949" y="0"/>
                        </a:cubicBezTo>
                        <a:cubicBezTo>
                          <a:pt x="369271" y="0"/>
                          <a:pt x="394283" y="5593"/>
                          <a:pt x="419450" y="8389"/>
                        </a:cubicBezTo>
                        <a:cubicBezTo>
                          <a:pt x="430635" y="11185"/>
                          <a:pt x="441476" y="16778"/>
                          <a:pt x="453006" y="16778"/>
                        </a:cubicBezTo>
                        <a:cubicBezTo>
                          <a:pt x="482534" y="16778"/>
                          <a:pt x="502554" y="8651"/>
                          <a:pt x="528507" y="0"/>
                        </a:cubicBezTo>
                        <a:cubicBezTo>
                          <a:pt x="553674" y="5593"/>
                          <a:pt x="578385" y="13931"/>
                          <a:pt x="604008" y="16778"/>
                        </a:cubicBezTo>
                        <a:cubicBezTo>
                          <a:pt x="697657" y="27183"/>
                          <a:pt x="772129" y="25167"/>
                          <a:pt x="864066" y="2516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03" name="Freeform: Shape 66">
                    <a:extLst>
                      <a:ext uri="{FF2B5EF4-FFF2-40B4-BE49-F238E27FC236}">
                        <a16:creationId xmlns:a16="http://schemas.microsoft.com/office/drawing/2014/main" id="{1FB313C6-EEE1-8BA8-8D00-6C6811F3F663}"/>
                      </a:ext>
                    </a:extLst>
                  </p:cNvPr>
                  <p:cNvSpPr/>
                  <p:nvPr/>
                </p:nvSpPr>
                <p:spPr>
                  <a:xfrm>
                    <a:off x="3330430" y="2554796"/>
                    <a:ext cx="1506244" cy="75501"/>
                  </a:xfrm>
                  <a:custGeom>
                    <a:avLst/>
                    <a:gdLst>
                      <a:gd name="connsiteX0" fmla="*/ 0 w 864066"/>
                      <a:gd name="connsiteY0" fmla="*/ 0 h 33556"/>
                      <a:gd name="connsiteX1" fmla="*/ 75501 w 864066"/>
                      <a:gd name="connsiteY1" fmla="*/ 16778 h 33556"/>
                      <a:gd name="connsiteX2" fmla="*/ 125835 w 864066"/>
                      <a:gd name="connsiteY2" fmla="*/ 33556 h 33556"/>
                      <a:gd name="connsiteX3" fmla="*/ 176169 w 864066"/>
                      <a:gd name="connsiteY3" fmla="*/ 25167 h 33556"/>
                      <a:gd name="connsiteX4" fmla="*/ 201336 w 864066"/>
                      <a:gd name="connsiteY4" fmla="*/ 16778 h 33556"/>
                      <a:gd name="connsiteX5" fmla="*/ 260059 w 864066"/>
                      <a:gd name="connsiteY5" fmla="*/ 0 h 33556"/>
                      <a:gd name="connsiteX6" fmla="*/ 343949 w 864066"/>
                      <a:gd name="connsiteY6" fmla="*/ 0 h 33556"/>
                      <a:gd name="connsiteX7" fmla="*/ 419450 w 864066"/>
                      <a:gd name="connsiteY7" fmla="*/ 8389 h 33556"/>
                      <a:gd name="connsiteX8" fmla="*/ 453006 w 864066"/>
                      <a:gd name="connsiteY8" fmla="*/ 16778 h 33556"/>
                      <a:gd name="connsiteX9" fmla="*/ 528507 w 864066"/>
                      <a:gd name="connsiteY9" fmla="*/ 0 h 33556"/>
                      <a:gd name="connsiteX10" fmla="*/ 604008 w 864066"/>
                      <a:gd name="connsiteY10" fmla="*/ 16778 h 33556"/>
                      <a:gd name="connsiteX11" fmla="*/ 864066 w 864066"/>
                      <a:gd name="connsiteY11" fmla="*/ 25167 h 335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64066" h="33556">
                        <a:moveTo>
                          <a:pt x="0" y="0"/>
                        </a:moveTo>
                        <a:cubicBezTo>
                          <a:pt x="23948" y="4790"/>
                          <a:pt x="51807" y="9670"/>
                          <a:pt x="75501" y="16778"/>
                        </a:cubicBezTo>
                        <a:cubicBezTo>
                          <a:pt x="92441" y="21860"/>
                          <a:pt x="125835" y="33556"/>
                          <a:pt x="125835" y="33556"/>
                        </a:cubicBezTo>
                        <a:cubicBezTo>
                          <a:pt x="142613" y="30760"/>
                          <a:pt x="159565" y="28857"/>
                          <a:pt x="176169" y="25167"/>
                        </a:cubicBezTo>
                        <a:cubicBezTo>
                          <a:pt x="184801" y="23249"/>
                          <a:pt x="192833" y="19207"/>
                          <a:pt x="201336" y="16778"/>
                        </a:cubicBezTo>
                        <a:cubicBezTo>
                          <a:pt x="275072" y="-4289"/>
                          <a:pt x="199717" y="20114"/>
                          <a:pt x="260059" y="0"/>
                        </a:cubicBezTo>
                        <a:cubicBezTo>
                          <a:pt x="338001" y="19486"/>
                          <a:pt x="241104" y="0"/>
                          <a:pt x="343949" y="0"/>
                        </a:cubicBezTo>
                        <a:cubicBezTo>
                          <a:pt x="369271" y="0"/>
                          <a:pt x="394283" y="5593"/>
                          <a:pt x="419450" y="8389"/>
                        </a:cubicBezTo>
                        <a:cubicBezTo>
                          <a:pt x="430635" y="11185"/>
                          <a:pt x="441476" y="16778"/>
                          <a:pt x="453006" y="16778"/>
                        </a:cubicBezTo>
                        <a:cubicBezTo>
                          <a:pt x="482534" y="16778"/>
                          <a:pt x="502554" y="8651"/>
                          <a:pt x="528507" y="0"/>
                        </a:cubicBezTo>
                        <a:cubicBezTo>
                          <a:pt x="553674" y="5593"/>
                          <a:pt x="578385" y="13931"/>
                          <a:pt x="604008" y="16778"/>
                        </a:cubicBezTo>
                        <a:cubicBezTo>
                          <a:pt x="697657" y="27183"/>
                          <a:pt x="772129" y="25167"/>
                          <a:pt x="864066" y="2516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04" name="Freeform: Shape 67">
                    <a:extLst>
                      <a:ext uri="{FF2B5EF4-FFF2-40B4-BE49-F238E27FC236}">
                        <a16:creationId xmlns:a16="http://schemas.microsoft.com/office/drawing/2014/main" id="{876F5AC2-8EB2-C8CD-9306-86BAEF3B02BF}"/>
                      </a:ext>
                    </a:extLst>
                  </p:cNvPr>
                  <p:cNvSpPr/>
                  <p:nvPr/>
                </p:nvSpPr>
                <p:spPr>
                  <a:xfrm>
                    <a:off x="3343275" y="2792335"/>
                    <a:ext cx="1654969" cy="93661"/>
                  </a:xfrm>
                  <a:custGeom>
                    <a:avLst/>
                    <a:gdLst>
                      <a:gd name="connsiteX0" fmla="*/ 0 w 1654969"/>
                      <a:gd name="connsiteY0" fmla="*/ 61913 h 93661"/>
                      <a:gd name="connsiteX1" fmla="*/ 26194 w 1654969"/>
                      <a:gd name="connsiteY1" fmla="*/ 47625 h 93661"/>
                      <a:gd name="connsiteX2" fmla="*/ 38100 w 1654969"/>
                      <a:gd name="connsiteY2" fmla="*/ 45244 h 93661"/>
                      <a:gd name="connsiteX3" fmla="*/ 59531 w 1654969"/>
                      <a:gd name="connsiteY3" fmla="*/ 35719 h 93661"/>
                      <a:gd name="connsiteX4" fmla="*/ 73819 w 1654969"/>
                      <a:gd name="connsiteY4" fmla="*/ 33338 h 93661"/>
                      <a:gd name="connsiteX5" fmla="*/ 100013 w 1654969"/>
                      <a:gd name="connsiteY5" fmla="*/ 42863 h 93661"/>
                      <a:gd name="connsiteX6" fmla="*/ 123825 w 1654969"/>
                      <a:gd name="connsiteY6" fmla="*/ 57150 h 93661"/>
                      <a:gd name="connsiteX7" fmla="*/ 133350 w 1654969"/>
                      <a:gd name="connsiteY7" fmla="*/ 66675 h 93661"/>
                      <a:gd name="connsiteX8" fmla="*/ 157163 w 1654969"/>
                      <a:gd name="connsiteY8" fmla="*/ 83344 h 93661"/>
                      <a:gd name="connsiteX9" fmla="*/ 164306 w 1654969"/>
                      <a:gd name="connsiteY9" fmla="*/ 85725 h 93661"/>
                      <a:gd name="connsiteX10" fmla="*/ 216694 w 1654969"/>
                      <a:gd name="connsiteY10" fmla="*/ 88107 h 93661"/>
                      <a:gd name="connsiteX11" fmla="*/ 230981 w 1654969"/>
                      <a:gd name="connsiteY11" fmla="*/ 83344 h 93661"/>
                      <a:gd name="connsiteX12" fmla="*/ 302419 w 1654969"/>
                      <a:gd name="connsiteY12" fmla="*/ 76200 h 93661"/>
                      <a:gd name="connsiteX13" fmla="*/ 354806 w 1654969"/>
                      <a:gd name="connsiteY13" fmla="*/ 71438 h 93661"/>
                      <a:gd name="connsiteX14" fmla="*/ 457200 w 1654969"/>
                      <a:gd name="connsiteY14" fmla="*/ 69057 h 93661"/>
                      <a:gd name="connsiteX15" fmla="*/ 464344 w 1654969"/>
                      <a:gd name="connsiteY15" fmla="*/ 76200 h 93661"/>
                      <a:gd name="connsiteX16" fmla="*/ 478631 w 1654969"/>
                      <a:gd name="connsiteY16" fmla="*/ 80963 h 93661"/>
                      <a:gd name="connsiteX17" fmla="*/ 495300 w 1654969"/>
                      <a:gd name="connsiteY17" fmla="*/ 85725 h 93661"/>
                      <a:gd name="connsiteX18" fmla="*/ 535781 w 1654969"/>
                      <a:gd name="connsiteY18" fmla="*/ 83344 h 93661"/>
                      <a:gd name="connsiteX19" fmla="*/ 588169 w 1654969"/>
                      <a:gd name="connsiteY19" fmla="*/ 76200 h 93661"/>
                      <a:gd name="connsiteX20" fmla="*/ 597694 w 1654969"/>
                      <a:gd name="connsiteY20" fmla="*/ 73819 h 93661"/>
                      <a:gd name="connsiteX21" fmla="*/ 623888 w 1654969"/>
                      <a:gd name="connsiteY21" fmla="*/ 61913 h 93661"/>
                      <a:gd name="connsiteX22" fmla="*/ 650081 w 1654969"/>
                      <a:gd name="connsiteY22" fmla="*/ 52388 h 93661"/>
                      <a:gd name="connsiteX23" fmla="*/ 664369 w 1654969"/>
                      <a:gd name="connsiteY23" fmla="*/ 45244 h 93661"/>
                      <a:gd name="connsiteX24" fmla="*/ 688181 w 1654969"/>
                      <a:gd name="connsiteY24" fmla="*/ 38100 h 93661"/>
                      <a:gd name="connsiteX25" fmla="*/ 723900 w 1654969"/>
                      <a:gd name="connsiteY25" fmla="*/ 40482 h 93661"/>
                      <a:gd name="connsiteX26" fmla="*/ 731044 w 1654969"/>
                      <a:gd name="connsiteY26" fmla="*/ 45244 h 93661"/>
                      <a:gd name="connsiteX27" fmla="*/ 742950 w 1654969"/>
                      <a:gd name="connsiteY27" fmla="*/ 47625 h 93661"/>
                      <a:gd name="connsiteX28" fmla="*/ 795338 w 1654969"/>
                      <a:gd name="connsiteY28" fmla="*/ 50007 h 93661"/>
                      <a:gd name="connsiteX29" fmla="*/ 838200 w 1654969"/>
                      <a:gd name="connsiteY29" fmla="*/ 38100 h 93661"/>
                      <a:gd name="connsiteX30" fmla="*/ 852488 w 1654969"/>
                      <a:gd name="connsiteY30" fmla="*/ 33338 h 93661"/>
                      <a:gd name="connsiteX31" fmla="*/ 881063 w 1654969"/>
                      <a:gd name="connsiteY31" fmla="*/ 19050 h 93661"/>
                      <a:gd name="connsiteX32" fmla="*/ 892969 w 1654969"/>
                      <a:gd name="connsiteY32" fmla="*/ 14288 h 93661"/>
                      <a:gd name="connsiteX33" fmla="*/ 912019 w 1654969"/>
                      <a:gd name="connsiteY33" fmla="*/ 11907 h 93661"/>
                      <a:gd name="connsiteX34" fmla="*/ 950119 w 1654969"/>
                      <a:gd name="connsiteY34" fmla="*/ 9525 h 93661"/>
                      <a:gd name="connsiteX35" fmla="*/ 954881 w 1654969"/>
                      <a:gd name="connsiteY35" fmla="*/ 19050 h 93661"/>
                      <a:gd name="connsiteX36" fmla="*/ 962025 w 1654969"/>
                      <a:gd name="connsiteY36" fmla="*/ 23813 h 93661"/>
                      <a:gd name="connsiteX37" fmla="*/ 964406 w 1654969"/>
                      <a:gd name="connsiteY37" fmla="*/ 30957 h 93661"/>
                      <a:gd name="connsiteX38" fmla="*/ 992981 w 1654969"/>
                      <a:gd name="connsiteY38" fmla="*/ 47625 h 93661"/>
                      <a:gd name="connsiteX39" fmla="*/ 1071563 w 1654969"/>
                      <a:gd name="connsiteY39" fmla="*/ 35719 h 93661"/>
                      <a:gd name="connsiteX40" fmla="*/ 1083469 w 1654969"/>
                      <a:gd name="connsiteY40" fmla="*/ 33338 h 93661"/>
                      <a:gd name="connsiteX41" fmla="*/ 1112044 w 1654969"/>
                      <a:gd name="connsiteY41" fmla="*/ 26194 h 93661"/>
                      <a:gd name="connsiteX42" fmla="*/ 1147763 w 1654969"/>
                      <a:gd name="connsiteY42" fmla="*/ 30957 h 93661"/>
                      <a:gd name="connsiteX43" fmla="*/ 1154906 w 1654969"/>
                      <a:gd name="connsiteY43" fmla="*/ 35719 h 93661"/>
                      <a:gd name="connsiteX44" fmla="*/ 1164431 w 1654969"/>
                      <a:gd name="connsiteY44" fmla="*/ 42863 h 93661"/>
                      <a:gd name="connsiteX45" fmla="*/ 1188244 w 1654969"/>
                      <a:gd name="connsiteY45" fmla="*/ 57150 h 93661"/>
                      <a:gd name="connsiteX46" fmla="*/ 1228725 w 1654969"/>
                      <a:gd name="connsiteY46" fmla="*/ 54769 h 93661"/>
                      <a:gd name="connsiteX47" fmla="*/ 1266825 w 1654969"/>
                      <a:gd name="connsiteY47" fmla="*/ 42863 h 93661"/>
                      <a:gd name="connsiteX48" fmla="*/ 1297781 w 1654969"/>
                      <a:gd name="connsiteY48" fmla="*/ 35719 h 93661"/>
                      <a:gd name="connsiteX49" fmla="*/ 1321594 w 1654969"/>
                      <a:gd name="connsiteY49" fmla="*/ 26194 h 93661"/>
                      <a:gd name="connsiteX50" fmla="*/ 1345406 w 1654969"/>
                      <a:gd name="connsiteY50" fmla="*/ 19050 h 93661"/>
                      <a:gd name="connsiteX51" fmla="*/ 1404938 w 1654969"/>
                      <a:gd name="connsiteY51" fmla="*/ 0 h 93661"/>
                      <a:gd name="connsiteX52" fmla="*/ 1419225 w 1654969"/>
                      <a:gd name="connsiteY52" fmla="*/ 2382 h 93661"/>
                      <a:gd name="connsiteX53" fmla="*/ 1426369 w 1654969"/>
                      <a:gd name="connsiteY53" fmla="*/ 19050 h 93661"/>
                      <a:gd name="connsiteX54" fmla="*/ 1433513 w 1654969"/>
                      <a:gd name="connsiteY54" fmla="*/ 26194 h 93661"/>
                      <a:gd name="connsiteX55" fmla="*/ 1459706 w 1654969"/>
                      <a:gd name="connsiteY55" fmla="*/ 23813 h 93661"/>
                      <a:gd name="connsiteX56" fmla="*/ 1469231 w 1654969"/>
                      <a:gd name="connsiteY56" fmla="*/ 16669 h 93661"/>
                      <a:gd name="connsiteX57" fmla="*/ 1483519 w 1654969"/>
                      <a:gd name="connsiteY57" fmla="*/ 11907 h 93661"/>
                      <a:gd name="connsiteX58" fmla="*/ 1507331 w 1654969"/>
                      <a:gd name="connsiteY58" fmla="*/ 9525 h 93661"/>
                      <a:gd name="connsiteX59" fmla="*/ 1654969 w 1654969"/>
                      <a:gd name="connsiteY59" fmla="*/ 4763 h 936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654969" h="93661">
                        <a:moveTo>
                          <a:pt x="0" y="61913"/>
                        </a:moveTo>
                        <a:cubicBezTo>
                          <a:pt x="502" y="61626"/>
                          <a:pt x="21623" y="49149"/>
                          <a:pt x="26194" y="47625"/>
                        </a:cubicBezTo>
                        <a:cubicBezTo>
                          <a:pt x="30034" y="46345"/>
                          <a:pt x="34131" y="46038"/>
                          <a:pt x="38100" y="45244"/>
                        </a:cubicBezTo>
                        <a:cubicBezTo>
                          <a:pt x="44283" y="42153"/>
                          <a:pt x="52215" y="37345"/>
                          <a:pt x="59531" y="35719"/>
                        </a:cubicBezTo>
                        <a:cubicBezTo>
                          <a:pt x="64244" y="34672"/>
                          <a:pt x="69056" y="34132"/>
                          <a:pt x="73819" y="33338"/>
                        </a:cubicBezTo>
                        <a:cubicBezTo>
                          <a:pt x="98665" y="36887"/>
                          <a:pt x="82994" y="31922"/>
                          <a:pt x="100013" y="42863"/>
                        </a:cubicBezTo>
                        <a:cubicBezTo>
                          <a:pt x="107799" y="47868"/>
                          <a:pt x="123825" y="57150"/>
                          <a:pt x="123825" y="57150"/>
                        </a:cubicBezTo>
                        <a:cubicBezTo>
                          <a:pt x="127934" y="69477"/>
                          <a:pt x="122891" y="60698"/>
                          <a:pt x="133350" y="66675"/>
                        </a:cubicBezTo>
                        <a:cubicBezTo>
                          <a:pt x="140960" y="71024"/>
                          <a:pt x="148939" y="80603"/>
                          <a:pt x="157163" y="83344"/>
                        </a:cubicBezTo>
                        <a:lnTo>
                          <a:pt x="164306" y="85725"/>
                        </a:lnTo>
                        <a:cubicBezTo>
                          <a:pt x="183235" y="98345"/>
                          <a:pt x="172712" y="93385"/>
                          <a:pt x="216694" y="88107"/>
                        </a:cubicBezTo>
                        <a:cubicBezTo>
                          <a:pt x="221678" y="87509"/>
                          <a:pt x="226035" y="84204"/>
                          <a:pt x="230981" y="83344"/>
                        </a:cubicBezTo>
                        <a:cubicBezTo>
                          <a:pt x="255159" y="79139"/>
                          <a:pt x="278163" y="78279"/>
                          <a:pt x="302419" y="76200"/>
                        </a:cubicBezTo>
                        <a:lnTo>
                          <a:pt x="354806" y="71438"/>
                        </a:lnTo>
                        <a:cubicBezTo>
                          <a:pt x="397363" y="62926"/>
                          <a:pt x="393036" y="61928"/>
                          <a:pt x="457200" y="69057"/>
                        </a:cubicBezTo>
                        <a:cubicBezTo>
                          <a:pt x="460547" y="69429"/>
                          <a:pt x="461400" y="74565"/>
                          <a:pt x="464344" y="76200"/>
                        </a:cubicBezTo>
                        <a:cubicBezTo>
                          <a:pt x="468732" y="78638"/>
                          <a:pt x="473869" y="79375"/>
                          <a:pt x="478631" y="80963"/>
                        </a:cubicBezTo>
                        <a:cubicBezTo>
                          <a:pt x="488872" y="84377"/>
                          <a:pt x="483350" y="82738"/>
                          <a:pt x="495300" y="85725"/>
                        </a:cubicBezTo>
                        <a:cubicBezTo>
                          <a:pt x="508794" y="84931"/>
                          <a:pt x="522320" y="84568"/>
                          <a:pt x="535781" y="83344"/>
                        </a:cubicBezTo>
                        <a:cubicBezTo>
                          <a:pt x="543500" y="82642"/>
                          <a:pt x="574525" y="78929"/>
                          <a:pt x="588169" y="76200"/>
                        </a:cubicBezTo>
                        <a:cubicBezTo>
                          <a:pt x="591378" y="75558"/>
                          <a:pt x="594519" y="74613"/>
                          <a:pt x="597694" y="73819"/>
                        </a:cubicBezTo>
                        <a:cubicBezTo>
                          <a:pt x="621734" y="59394"/>
                          <a:pt x="596717" y="73234"/>
                          <a:pt x="623888" y="61913"/>
                        </a:cubicBezTo>
                        <a:cubicBezTo>
                          <a:pt x="648686" y="51581"/>
                          <a:pt x="627716" y="56861"/>
                          <a:pt x="650081" y="52388"/>
                        </a:cubicBezTo>
                        <a:cubicBezTo>
                          <a:pt x="654844" y="50007"/>
                          <a:pt x="659317" y="46928"/>
                          <a:pt x="664369" y="45244"/>
                        </a:cubicBezTo>
                        <a:cubicBezTo>
                          <a:pt x="699942" y="33386"/>
                          <a:pt x="661262" y="51561"/>
                          <a:pt x="688181" y="38100"/>
                        </a:cubicBezTo>
                        <a:cubicBezTo>
                          <a:pt x="700087" y="38894"/>
                          <a:pt x="712130" y="38520"/>
                          <a:pt x="723900" y="40482"/>
                        </a:cubicBezTo>
                        <a:cubicBezTo>
                          <a:pt x="726723" y="40953"/>
                          <a:pt x="728364" y="44239"/>
                          <a:pt x="731044" y="45244"/>
                        </a:cubicBezTo>
                        <a:cubicBezTo>
                          <a:pt x="734834" y="46665"/>
                          <a:pt x="738981" y="46831"/>
                          <a:pt x="742950" y="47625"/>
                        </a:cubicBezTo>
                        <a:cubicBezTo>
                          <a:pt x="761455" y="59962"/>
                          <a:pt x="753593" y="56777"/>
                          <a:pt x="795338" y="50007"/>
                        </a:cubicBezTo>
                        <a:cubicBezTo>
                          <a:pt x="809975" y="47633"/>
                          <a:pt x="823965" y="42252"/>
                          <a:pt x="838200" y="38100"/>
                        </a:cubicBezTo>
                        <a:cubicBezTo>
                          <a:pt x="843019" y="36694"/>
                          <a:pt x="847900" y="35377"/>
                          <a:pt x="852488" y="33338"/>
                        </a:cubicBezTo>
                        <a:cubicBezTo>
                          <a:pt x="862220" y="29013"/>
                          <a:pt x="871175" y="23005"/>
                          <a:pt x="881063" y="19050"/>
                        </a:cubicBezTo>
                        <a:cubicBezTo>
                          <a:pt x="885032" y="17463"/>
                          <a:pt x="888804" y="15249"/>
                          <a:pt x="892969" y="14288"/>
                        </a:cubicBezTo>
                        <a:cubicBezTo>
                          <a:pt x="899205" y="12849"/>
                          <a:pt x="905669" y="12701"/>
                          <a:pt x="912019" y="11907"/>
                        </a:cubicBezTo>
                        <a:cubicBezTo>
                          <a:pt x="924213" y="8858"/>
                          <a:pt x="937347" y="3139"/>
                          <a:pt x="950119" y="9525"/>
                        </a:cubicBezTo>
                        <a:cubicBezTo>
                          <a:pt x="953294" y="11112"/>
                          <a:pt x="952609" y="16323"/>
                          <a:pt x="954881" y="19050"/>
                        </a:cubicBezTo>
                        <a:cubicBezTo>
                          <a:pt x="956713" y="21249"/>
                          <a:pt x="959644" y="22225"/>
                          <a:pt x="962025" y="23813"/>
                        </a:cubicBezTo>
                        <a:cubicBezTo>
                          <a:pt x="962819" y="26194"/>
                          <a:pt x="962631" y="29182"/>
                          <a:pt x="964406" y="30957"/>
                        </a:cubicBezTo>
                        <a:cubicBezTo>
                          <a:pt x="978851" y="45402"/>
                          <a:pt x="978734" y="44064"/>
                          <a:pt x="992981" y="47625"/>
                        </a:cubicBezTo>
                        <a:cubicBezTo>
                          <a:pt x="1079402" y="37256"/>
                          <a:pt x="1026446" y="46131"/>
                          <a:pt x="1071563" y="35719"/>
                        </a:cubicBezTo>
                        <a:cubicBezTo>
                          <a:pt x="1075507" y="34809"/>
                          <a:pt x="1079529" y="34265"/>
                          <a:pt x="1083469" y="33338"/>
                        </a:cubicBezTo>
                        <a:cubicBezTo>
                          <a:pt x="1093026" y="31089"/>
                          <a:pt x="1112044" y="26194"/>
                          <a:pt x="1112044" y="26194"/>
                        </a:cubicBezTo>
                        <a:cubicBezTo>
                          <a:pt x="1123950" y="27782"/>
                          <a:pt x="1136037" y="28351"/>
                          <a:pt x="1147763" y="30957"/>
                        </a:cubicBezTo>
                        <a:cubicBezTo>
                          <a:pt x="1150556" y="31578"/>
                          <a:pt x="1152577" y="34056"/>
                          <a:pt x="1154906" y="35719"/>
                        </a:cubicBezTo>
                        <a:cubicBezTo>
                          <a:pt x="1158136" y="38026"/>
                          <a:pt x="1161180" y="40587"/>
                          <a:pt x="1164431" y="42863"/>
                        </a:cubicBezTo>
                        <a:cubicBezTo>
                          <a:pt x="1178798" y="52920"/>
                          <a:pt x="1175382" y="50720"/>
                          <a:pt x="1188244" y="57150"/>
                        </a:cubicBezTo>
                        <a:cubicBezTo>
                          <a:pt x="1201738" y="56356"/>
                          <a:pt x="1215304" y="56379"/>
                          <a:pt x="1228725" y="54769"/>
                        </a:cubicBezTo>
                        <a:cubicBezTo>
                          <a:pt x="1247345" y="52535"/>
                          <a:pt x="1248909" y="47982"/>
                          <a:pt x="1266825" y="42863"/>
                        </a:cubicBezTo>
                        <a:cubicBezTo>
                          <a:pt x="1277007" y="39954"/>
                          <a:pt x="1287650" y="38802"/>
                          <a:pt x="1297781" y="35719"/>
                        </a:cubicBezTo>
                        <a:cubicBezTo>
                          <a:pt x="1305960" y="33230"/>
                          <a:pt x="1313525" y="29018"/>
                          <a:pt x="1321594" y="26194"/>
                        </a:cubicBezTo>
                        <a:cubicBezTo>
                          <a:pt x="1329416" y="23456"/>
                          <a:pt x="1337572" y="21751"/>
                          <a:pt x="1345406" y="19050"/>
                        </a:cubicBezTo>
                        <a:cubicBezTo>
                          <a:pt x="1401771" y="-386"/>
                          <a:pt x="1372817" y="5355"/>
                          <a:pt x="1404938" y="0"/>
                        </a:cubicBezTo>
                        <a:cubicBezTo>
                          <a:pt x="1409700" y="794"/>
                          <a:pt x="1415131" y="-177"/>
                          <a:pt x="1419225" y="2382"/>
                        </a:cubicBezTo>
                        <a:cubicBezTo>
                          <a:pt x="1424359" y="5591"/>
                          <a:pt x="1423397" y="14592"/>
                          <a:pt x="1426369" y="19050"/>
                        </a:cubicBezTo>
                        <a:cubicBezTo>
                          <a:pt x="1428237" y="21852"/>
                          <a:pt x="1431132" y="23813"/>
                          <a:pt x="1433513" y="26194"/>
                        </a:cubicBezTo>
                        <a:cubicBezTo>
                          <a:pt x="1442244" y="25400"/>
                          <a:pt x="1451235" y="26072"/>
                          <a:pt x="1459706" y="23813"/>
                        </a:cubicBezTo>
                        <a:cubicBezTo>
                          <a:pt x="1463541" y="22790"/>
                          <a:pt x="1465681" y="18444"/>
                          <a:pt x="1469231" y="16669"/>
                        </a:cubicBezTo>
                        <a:cubicBezTo>
                          <a:pt x="1473721" y="14424"/>
                          <a:pt x="1478585" y="12832"/>
                          <a:pt x="1483519" y="11907"/>
                        </a:cubicBezTo>
                        <a:cubicBezTo>
                          <a:pt x="1491359" y="10437"/>
                          <a:pt x="1499403" y="10406"/>
                          <a:pt x="1507331" y="9525"/>
                        </a:cubicBezTo>
                        <a:cubicBezTo>
                          <a:pt x="1587743" y="590"/>
                          <a:pt x="1522513" y="4763"/>
                          <a:pt x="1654969" y="4763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05" name="Freeform: Shape 68">
                    <a:extLst>
                      <a:ext uri="{FF2B5EF4-FFF2-40B4-BE49-F238E27FC236}">
                        <a16:creationId xmlns:a16="http://schemas.microsoft.com/office/drawing/2014/main" id="{3BCA2FCE-29DF-2A6D-C291-390687E5A2BE}"/>
                      </a:ext>
                    </a:extLst>
                  </p:cNvPr>
                  <p:cNvSpPr/>
                  <p:nvPr/>
                </p:nvSpPr>
                <p:spPr>
                  <a:xfrm>
                    <a:off x="3378994" y="3046981"/>
                    <a:ext cx="907256" cy="33337"/>
                  </a:xfrm>
                  <a:custGeom>
                    <a:avLst/>
                    <a:gdLst>
                      <a:gd name="connsiteX0" fmla="*/ 0 w 907256"/>
                      <a:gd name="connsiteY0" fmla="*/ 0 h 33337"/>
                      <a:gd name="connsiteX1" fmla="*/ 102394 w 907256"/>
                      <a:gd name="connsiteY1" fmla="*/ 21431 h 33337"/>
                      <a:gd name="connsiteX2" fmla="*/ 207169 w 907256"/>
                      <a:gd name="connsiteY2" fmla="*/ 16669 h 33337"/>
                      <a:gd name="connsiteX3" fmla="*/ 226219 w 907256"/>
                      <a:gd name="connsiteY3" fmla="*/ 11906 h 33337"/>
                      <a:gd name="connsiteX4" fmla="*/ 254794 w 907256"/>
                      <a:gd name="connsiteY4" fmla="*/ 7144 h 33337"/>
                      <a:gd name="connsiteX5" fmla="*/ 266700 w 907256"/>
                      <a:gd name="connsiteY5" fmla="*/ 11906 h 33337"/>
                      <a:gd name="connsiteX6" fmla="*/ 283369 w 907256"/>
                      <a:gd name="connsiteY6" fmla="*/ 26194 h 33337"/>
                      <a:gd name="connsiteX7" fmla="*/ 300037 w 907256"/>
                      <a:gd name="connsiteY7" fmla="*/ 30956 h 33337"/>
                      <a:gd name="connsiteX8" fmla="*/ 411956 w 907256"/>
                      <a:gd name="connsiteY8" fmla="*/ 26194 h 33337"/>
                      <a:gd name="connsiteX9" fmla="*/ 488156 w 907256"/>
                      <a:gd name="connsiteY9" fmla="*/ 16669 h 33337"/>
                      <a:gd name="connsiteX10" fmla="*/ 535781 w 907256"/>
                      <a:gd name="connsiteY10" fmla="*/ 14287 h 33337"/>
                      <a:gd name="connsiteX11" fmla="*/ 626269 w 907256"/>
                      <a:gd name="connsiteY11" fmla="*/ 16669 h 33337"/>
                      <a:gd name="connsiteX12" fmla="*/ 638175 w 907256"/>
                      <a:gd name="connsiteY12" fmla="*/ 21431 h 33337"/>
                      <a:gd name="connsiteX13" fmla="*/ 645319 w 907256"/>
                      <a:gd name="connsiteY13" fmla="*/ 23812 h 33337"/>
                      <a:gd name="connsiteX14" fmla="*/ 652462 w 907256"/>
                      <a:gd name="connsiteY14" fmla="*/ 28575 h 33337"/>
                      <a:gd name="connsiteX15" fmla="*/ 669131 w 907256"/>
                      <a:gd name="connsiteY15" fmla="*/ 33337 h 33337"/>
                      <a:gd name="connsiteX16" fmla="*/ 742950 w 907256"/>
                      <a:gd name="connsiteY16" fmla="*/ 28575 h 33337"/>
                      <a:gd name="connsiteX17" fmla="*/ 778669 w 907256"/>
                      <a:gd name="connsiteY17" fmla="*/ 19050 h 33337"/>
                      <a:gd name="connsiteX18" fmla="*/ 833437 w 907256"/>
                      <a:gd name="connsiteY18" fmla="*/ 11906 h 33337"/>
                      <a:gd name="connsiteX19" fmla="*/ 907256 w 907256"/>
                      <a:gd name="connsiteY19" fmla="*/ 16669 h 33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907256" h="33337">
                        <a:moveTo>
                          <a:pt x="0" y="0"/>
                        </a:moveTo>
                        <a:cubicBezTo>
                          <a:pt x="34131" y="7144"/>
                          <a:pt x="67635" y="18634"/>
                          <a:pt x="102394" y="21431"/>
                        </a:cubicBezTo>
                        <a:cubicBezTo>
                          <a:pt x="137242" y="24235"/>
                          <a:pt x="172311" y="19350"/>
                          <a:pt x="207169" y="16669"/>
                        </a:cubicBezTo>
                        <a:cubicBezTo>
                          <a:pt x="213695" y="16167"/>
                          <a:pt x="219841" y="13378"/>
                          <a:pt x="226219" y="11906"/>
                        </a:cubicBezTo>
                        <a:cubicBezTo>
                          <a:pt x="237532" y="9295"/>
                          <a:pt x="242574" y="8890"/>
                          <a:pt x="254794" y="7144"/>
                        </a:cubicBezTo>
                        <a:cubicBezTo>
                          <a:pt x="258763" y="8731"/>
                          <a:pt x="263144" y="9535"/>
                          <a:pt x="266700" y="11906"/>
                        </a:cubicBezTo>
                        <a:cubicBezTo>
                          <a:pt x="284279" y="23625"/>
                          <a:pt x="268645" y="18832"/>
                          <a:pt x="283369" y="26194"/>
                        </a:cubicBezTo>
                        <a:cubicBezTo>
                          <a:pt x="286785" y="27902"/>
                          <a:pt x="296985" y="30193"/>
                          <a:pt x="300037" y="30956"/>
                        </a:cubicBezTo>
                        <a:lnTo>
                          <a:pt x="411956" y="26194"/>
                        </a:lnTo>
                        <a:cubicBezTo>
                          <a:pt x="453917" y="23571"/>
                          <a:pt x="448207" y="20093"/>
                          <a:pt x="488156" y="16669"/>
                        </a:cubicBezTo>
                        <a:cubicBezTo>
                          <a:pt x="503993" y="15312"/>
                          <a:pt x="519906" y="15081"/>
                          <a:pt x="535781" y="14287"/>
                        </a:cubicBezTo>
                        <a:cubicBezTo>
                          <a:pt x="565944" y="15081"/>
                          <a:pt x="596169" y="14569"/>
                          <a:pt x="626269" y="16669"/>
                        </a:cubicBezTo>
                        <a:cubicBezTo>
                          <a:pt x="630533" y="16966"/>
                          <a:pt x="634173" y="19930"/>
                          <a:pt x="638175" y="21431"/>
                        </a:cubicBezTo>
                        <a:cubicBezTo>
                          <a:pt x="640525" y="22312"/>
                          <a:pt x="642938" y="23018"/>
                          <a:pt x="645319" y="23812"/>
                        </a:cubicBezTo>
                        <a:cubicBezTo>
                          <a:pt x="647700" y="25400"/>
                          <a:pt x="649902" y="27295"/>
                          <a:pt x="652462" y="28575"/>
                        </a:cubicBezTo>
                        <a:cubicBezTo>
                          <a:pt x="655877" y="30282"/>
                          <a:pt x="666081" y="32575"/>
                          <a:pt x="669131" y="33337"/>
                        </a:cubicBezTo>
                        <a:cubicBezTo>
                          <a:pt x="693737" y="31750"/>
                          <a:pt x="718500" y="31764"/>
                          <a:pt x="742950" y="28575"/>
                        </a:cubicBezTo>
                        <a:cubicBezTo>
                          <a:pt x="755169" y="26981"/>
                          <a:pt x="766687" y="21926"/>
                          <a:pt x="778669" y="19050"/>
                        </a:cubicBezTo>
                        <a:cubicBezTo>
                          <a:pt x="804303" y="12897"/>
                          <a:pt x="805055" y="14089"/>
                          <a:pt x="833437" y="11906"/>
                        </a:cubicBezTo>
                        <a:cubicBezTo>
                          <a:pt x="858040" y="13546"/>
                          <a:pt x="882598" y="16669"/>
                          <a:pt x="907256" y="16669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06" name="Freeform: Shape 69">
                    <a:extLst>
                      <a:ext uri="{FF2B5EF4-FFF2-40B4-BE49-F238E27FC236}">
                        <a16:creationId xmlns:a16="http://schemas.microsoft.com/office/drawing/2014/main" id="{D9E03353-920F-94D2-3A48-DF9B9604FB9E}"/>
                      </a:ext>
                    </a:extLst>
                  </p:cNvPr>
                  <p:cNvSpPr/>
                  <p:nvPr/>
                </p:nvSpPr>
                <p:spPr>
                  <a:xfrm>
                    <a:off x="3355181" y="3279280"/>
                    <a:ext cx="1435894" cy="76200"/>
                  </a:xfrm>
                  <a:custGeom>
                    <a:avLst/>
                    <a:gdLst>
                      <a:gd name="connsiteX0" fmla="*/ 0 w 1435894"/>
                      <a:gd name="connsiteY0" fmla="*/ 0 h 76200"/>
                      <a:gd name="connsiteX1" fmla="*/ 247650 w 1435894"/>
                      <a:gd name="connsiteY1" fmla="*/ 4763 h 76200"/>
                      <a:gd name="connsiteX2" fmla="*/ 276225 w 1435894"/>
                      <a:gd name="connsiteY2" fmla="*/ 9525 h 76200"/>
                      <a:gd name="connsiteX3" fmla="*/ 280988 w 1435894"/>
                      <a:gd name="connsiteY3" fmla="*/ 16669 h 76200"/>
                      <a:gd name="connsiteX4" fmla="*/ 300038 w 1435894"/>
                      <a:gd name="connsiteY4" fmla="*/ 21431 h 76200"/>
                      <a:gd name="connsiteX5" fmla="*/ 333375 w 1435894"/>
                      <a:gd name="connsiteY5" fmla="*/ 40481 h 76200"/>
                      <a:gd name="connsiteX6" fmla="*/ 352425 w 1435894"/>
                      <a:gd name="connsiteY6" fmla="*/ 50006 h 76200"/>
                      <a:gd name="connsiteX7" fmla="*/ 376238 w 1435894"/>
                      <a:gd name="connsiteY7" fmla="*/ 54769 h 76200"/>
                      <a:gd name="connsiteX8" fmla="*/ 388144 w 1435894"/>
                      <a:gd name="connsiteY8" fmla="*/ 59531 h 76200"/>
                      <a:gd name="connsiteX9" fmla="*/ 502444 w 1435894"/>
                      <a:gd name="connsiteY9" fmla="*/ 54769 h 76200"/>
                      <a:gd name="connsiteX10" fmla="*/ 545307 w 1435894"/>
                      <a:gd name="connsiteY10" fmla="*/ 38100 h 76200"/>
                      <a:gd name="connsiteX11" fmla="*/ 576263 w 1435894"/>
                      <a:gd name="connsiteY11" fmla="*/ 26194 h 76200"/>
                      <a:gd name="connsiteX12" fmla="*/ 583407 w 1435894"/>
                      <a:gd name="connsiteY12" fmla="*/ 33338 h 76200"/>
                      <a:gd name="connsiteX13" fmla="*/ 597694 w 1435894"/>
                      <a:gd name="connsiteY13" fmla="*/ 52388 h 76200"/>
                      <a:gd name="connsiteX14" fmla="*/ 616744 w 1435894"/>
                      <a:gd name="connsiteY14" fmla="*/ 66675 h 76200"/>
                      <a:gd name="connsiteX15" fmla="*/ 635794 w 1435894"/>
                      <a:gd name="connsiteY15" fmla="*/ 76200 h 76200"/>
                      <a:gd name="connsiteX16" fmla="*/ 752475 w 1435894"/>
                      <a:gd name="connsiteY16" fmla="*/ 66675 h 76200"/>
                      <a:gd name="connsiteX17" fmla="*/ 792957 w 1435894"/>
                      <a:gd name="connsiteY17" fmla="*/ 61913 h 76200"/>
                      <a:gd name="connsiteX18" fmla="*/ 869157 w 1435894"/>
                      <a:gd name="connsiteY18" fmla="*/ 57150 h 76200"/>
                      <a:gd name="connsiteX19" fmla="*/ 1107282 w 1435894"/>
                      <a:gd name="connsiteY19" fmla="*/ 61913 h 76200"/>
                      <a:gd name="connsiteX20" fmla="*/ 1138238 w 1435894"/>
                      <a:gd name="connsiteY20" fmla="*/ 66675 h 76200"/>
                      <a:gd name="connsiteX21" fmla="*/ 1150144 w 1435894"/>
                      <a:gd name="connsiteY21" fmla="*/ 71438 h 76200"/>
                      <a:gd name="connsiteX22" fmla="*/ 1197769 w 1435894"/>
                      <a:gd name="connsiteY22" fmla="*/ 69056 h 76200"/>
                      <a:gd name="connsiteX23" fmla="*/ 1212057 w 1435894"/>
                      <a:gd name="connsiteY23" fmla="*/ 61913 h 76200"/>
                      <a:gd name="connsiteX24" fmla="*/ 1219200 w 1435894"/>
                      <a:gd name="connsiteY24" fmla="*/ 59531 h 76200"/>
                      <a:gd name="connsiteX25" fmla="*/ 1228725 w 1435894"/>
                      <a:gd name="connsiteY25" fmla="*/ 52388 h 76200"/>
                      <a:gd name="connsiteX26" fmla="*/ 1243013 w 1435894"/>
                      <a:gd name="connsiteY26" fmla="*/ 47625 h 76200"/>
                      <a:gd name="connsiteX27" fmla="*/ 1283494 w 1435894"/>
                      <a:gd name="connsiteY27" fmla="*/ 42863 h 76200"/>
                      <a:gd name="connsiteX28" fmla="*/ 1362075 w 1435894"/>
                      <a:gd name="connsiteY28" fmla="*/ 35719 h 76200"/>
                      <a:gd name="connsiteX29" fmla="*/ 1390650 w 1435894"/>
                      <a:gd name="connsiteY29" fmla="*/ 30956 h 76200"/>
                      <a:gd name="connsiteX30" fmla="*/ 1428750 w 1435894"/>
                      <a:gd name="connsiteY30" fmla="*/ 23813 h 76200"/>
                      <a:gd name="connsiteX31" fmla="*/ 1435894 w 1435894"/>
                      <a:gd name="connsiteY31" fmla="*/ 21431 h 76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1435894" h="76200">
                        <a:moveTo>
                          <a:pt x="0" y="0"/>
                        </a:moveTo>
                        <a:lnTo>
                          <a:pt x="247650" y="4763"/>
                        </a:lnTo>
                        <a:cubicBezTo>
                          <a:pt x="260137" y="5097"/>
                          <a:pt x="265509" y="6846"/>
                          <a:pt x="276225" y="9525"/>
                        </a:cubicBezTo>
                        <a:cubicBezTo>
                          <a:pt x="277813" y="11906"/>
                          <a:pt x="278753" y="14881"/>
                          <a:pt x="280988" y="16669"/>
                        </a:cubicBezTo>
                        <a:cubicBezTo>
                          <a:pt x="283428" y="18621"/>
                          <a:pt x="299446" y="21313"/>
                          <a:pt x="300038" y="21431"/>
                        </a:cubicBezTo>
                        <a:cubicBezTo>
                          <a:pt x="320234" y="34896"/>
                          <a:pt x="309203" y="28395"/>
                          <a:pt x="333375" y="40481"/>
                        </a:cubicBezTo>
                        <a:cubicBezTo>
                          <a:pt x="333380" y="40483"/>
                          <a:pt x="352420" y="50005"/>
                          <a:pt x="352425" y="50006"/>
                        </a:cubicBezTo>
                        <a:cubicBezTo>
                          <a:pt x="366634" y="53559"/>
                          <a:pt x="358722" y="51850"/>
                          <a:pt x="376238" y="54769"/>
                        </a:cubicBezTo>
                        <a:cubicBezTo>
                          <a:pt x="380207" y="56356"/>
                          <a:pt x="383871" y="59436"/>
                          <a:pt x="388144" y="59531"/>
                        </a:cubicBezTo>
                        <a:cubicBezTo>
                          <a:pt x="457187" y="61065"/>
                          <a:pt x="458449" y="60268"/>
                          <a:pt x="502444" y="54769"/>
                        </a:cubicBezTo>
                        <a:cubicBezTo>
                          <a:pt x="558381" y="21206"/>
                          <a:pt x="498658" y="52678"/>
                          <a:pt x="545307" y="38100"/>
                        </a:cubicBezTo>
                        <a:cubicBezTo>
                          <a:pt x="605758" y="19209"/>
                          <a:pt x="535857" y="34274"/>
                          <a:pt x="576263" y="26194"/>
                        </a:cubicBezTo>
                        <a:cubicBezTo>
                          <a:pt x="578644" y="28575"/>
                          <a:pt x="581274" y="30732"/>
                          <a:pt x="583407" y="33338"/>
                        </a:cubicBezTo>
                        <a:cubicBezTo>
                          <a:pt x="588433" y="39481"/>
                          <a:pt x="592081" y="46775"/>
                          <a:pt x="597694" y="52388"/>
                        </a:cubicBezTo>
                        <a:cubicBezTo>
                          <a:pt x="615440" y="70134"/>
                          <a:pt x="598688" y="55390"/>
                          <a:pt x="616744" y="66675"/>
                        </a:cubicBezTo>
                        <a:cubicBezTo>
                          <a:pt x="632936" y="76795"/>
                          <a:pt x="619080" y="72022"/>
                          <a:pt x="635794" y="76200"/>
                        </a:cubicBezTo>
                        <a:lnTo>
                          <a:pt x="752475" y="66675"/>
                        </a:lnTo>
                        <a:cubicBezTo>
                          <a:pt x="766006" y="65445"/>
                          <a:pt x="779415" y="63018"/>
                          <a:pt x="792957" y="61913"/>
                        </a:cubicBezTo>
                        <a:cubicBezTo>
                          <a:pt x="818322" y="59842"/>
                          <a:pt x="843757" y="58738"/>
                          <a:pt x="869157" y="57150"/>
                        </a:cubicBezTo>
                        <a:lnTo>
                          <a:pt x="1107282" y="61913"/>
                        </a:lnTo>
                        <a:cubicBezTo>
                          <a:pt x="1115342" y="62135"/>
                          <a:pt x="1129309" y="63699"/>
                          <a:pt x="1138238" y="66675"/>
                        </a:cubicBezTo>
                        <a:cubicBezTo>
                          <a:pt x="1142293" y="68027"/>
                          <a:pt x="1146175" y="69850"/>
                          <a:pt x="1150144" y="71438"/>
                        </a:cubicBezTo>
                        <a:cubicBezTo>
                          <a:pt x="1166019" y="70644"/>
                          <a:pt x="1182059" y="71473"/>
                          <a:pt x="1197769" y="69056"/>
                        </a:cubicBezTo>
                        <a:cubicBezTo>
                          <a:pt x="1203032" y="68246"/>
                          <a:pt x="1207191" y="64076"/>
                          <a:pt x="1212057" y="61913"/>
                        </a:cubicBezTo>
                        <a:cubicBezTo>
                          <a:pt x="1214351" y="60894"/>
                          <a:pt x="1216819" y="60325"/>
                          <a:pt x="1219200" y="59531"/>
                        </a:cubicBezTo>
                        <a:cubicBezTo>
                          <a:pt x="1222375" y="57150"/>
                          <a:pt x="1225175" y="54163"/>
                          <a:pt x="1228725" y="52388"/>
                        </a:cubicBezTo>
                        <a:cubicBezTo>
                          <a:pt x="1233215" y="50143"/>
                          <a:pt x="1238250" y="49213"/>
                          <a:pt x="1243013" y="47625"/>
                        </a:cubicBezTo>
                        <a:cubicBezTo>
                          <a:pt x="1260723" y="41722"/>
                          <a:pt x="1247667" y="45422"/>
                          <a:pt x="1283494" y="42863"/>
                        </a:cubicBezTo>
                        <a:cubicBezTo>
                          <a:pt x="1357917" y="31412"/>
                          <a:pt x="1261763" y="45124"/>
                          <a:pt x="1362075" y="35719"/>
                        </a:cubicBezTo>
                        <a:cubicBezTo>
                          <a:pt x="1371689" y="34818"/>
                          <a:pt x="1381149" y="32683"/>
                          <a:pt x="1390650" y="30956"/>
                        </a:cubicBezTo>
                        <a:cubicBezTo>
                          <a:pt x="1453387" y="19549"/>
                          <a:pt x="1386086" y="30923"/>
                          <a:pt x="1428750" y="23813"/>
                        </a:cubicBezTo>
                        <a:lnTo>
                          <a:pt x="1435894" y="21431"/>
                        </a:ln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07" name="Freeform: Shape 70">
                    <a:extLst>
                      <a:ext uri="{FF2B5EF4-FFF2-40B4-BE49-F238E27FC236}">
                        <a16:creationId xmlns:a16="http://schemas.microsoft.com/office/drawing/2014/main" id="{8688162F-12BD-0FF6-715F-91B685B970C2}"/>
                      </a:ext>
                    </a:extLst>
                  </p:cNvPr>
                  <p:cNvSpPr/>
                  <p:nvPr/>
                </p:nvSpPr>
                <p:spPr>
                  <a:xfrm>
                    <a:off x="3350419" y="3509238"/>
                    <a:ext cx="1393031" cy="73819"/>
                  </a:xfrm>
                  <a:custGeom>
                    <a:avLst/>
                    <a:gdLst>
                      <a:gd name="connsiteX0" fmla="*/ 0 w 1393031"/>
                      <a:gd name="connsiteY0" fmla="*/ 30956 h 73819"/>
                      <a:gd name="connsiteX1" fmla="*/ 11906 w 1393031"/>
                      <a:gd name="connsiteY1" fmla="*/ 19050 h 73819"/>
                      <a:gd name="connsiteX2" fmla="*/ 26194 w 1393031"/>
                      <a:gd name="connsiteY2" fmla="*/ 14287 h 73819"/>
                      <a:gd name="connsiteX3" fmla="*/ 42862 w 1393031"/>
                      <a:gd name="connsiteY3" fmla="*/ 4762 h 73819"/>
                      <a:gd name="connsiteX4" fmla="*/ 57150 w 1393031"/>
                      <a:gd name="connsiteY4" fmla="*/ 0 h 73819"/>
                      <a:gd name="connsiteX5" fmla="*/ 92869 w 1393031"/>
                      <a:gd name="connsiteY5" fmla="*/ 4762 h 73819"/>
                      <a:gd name="connsiteX6" fmla="*/ 100012 w 1393031"/>
                      <a:gd name="connsiteY6" fmla="*/ 7144 h 73819"/>
                      <a:gd name="connsiteX7" fmla="*/ 107156 w 1393031"/>
                      <a:gd name="connsiteY7" fmla="*/ 11906 h 73819"/>
                      <a:gd name="connsiteX8" fmla="*/ 111919 w 1393031"/>
                      <a:gd name="connsiteY8" fmla="*/ 21431 h 73819"/>
                      <a:gd name="connsiteX9" fmla="*/ 133350 w 1393031"/>
                      <a:gd name="connsiteY9" fmla="*/ 38100 h 73819"/>
                      <a:gd name="connsiteX10" fmla="*/ 147637 w 1393031"/>
                      <a:gd name="connsiteY10" fmla="*/ 52387 h 73819"/>
                      <a:gd name="connsiteX11" fmla="*/ 150019 w 1393031"/>
                      <a:gd name="connsiteY11" fmla="*/ 59531 h 73819"/>
                      <a:gd name="connsiteX12" fmla="*/ 169069 w 1393031"/>
                      <a:gd name="connsiteY12" fmla="*/ 66675 h 73819"/>
                      <a:gd name="connsiteX13" fmla="*/ 200025 w 1393031"/>
                      <a:gd name="connsiteY13" fmla="*/ 50006 h 73819"/>
                      <a:gd name="connsiteX14" fmla="*/ 209550 w 1393031"/>
                      <a:gd name="connsiteY14" fmla="*/ 45244 h 73819"/>
                      <a:gd name="connsiteX15" fmla="*/ 228600 w 1393031"/>
                      <a:gd name="connsiteY15" fmla="*/ 35719 h 73819"/>
                      <a:gd name="connsiteX16" fmla="*/ 252412 w 1393031"/>
                      <a:gd name="connsiteY16" fmla="*/ 21431 h 73819"/>
                      <a:gd name="connsiteX17" fmla="*/ 259556 w 1393031"/>
                      <a:gd name="connsiteY17" fmla="*/ 16669 h 73819"/>
                      <a:gd name="connsiteX18" fmla="*/ 271462 w 1393031"/>
                      <a:gd name="connsiteY18" fmla="*/ 14287 h 73819"/>
                      <a:gd name="connsiteX19" fmla="*/ 295275 w 1393031"/>
                      <a:gd name="connsiteY19" fmla="*/ 16669 h 73819"/>
                      <a:gd name="connsiteX20" fmla="*/ 304800 w 1393031"/>
                      <a:gd name="connsiteY20" fmla="*/ 26194 h 73819"/>
                      <a:gd name="connsiteX21" fmla="*/ 314325 w 1393031"/>
                      <a:gd name="connsiteY21" fmla="*/ 30956 h 73819"/>
                      <a:gd name="connsiteX22" fmla="*/ 335756 w 1393031"/>
                      <a:gd name="connsiteY22" fmla="*/ 42862 h 73819"/>
                      <a:gd name="connsiteX23" fmla="*/ 347662 w 1393031"/>
                      <a:gd name="connsiteY23" fmla="*/ 45244 h 73819"/>
                      <a:gd name="connsiteX24" fmla="*/ 364331 w 1393031"/>
                      <a:gd name="connsiteY24" fmla="*/ 42862 h 73819"/>
                      <a:gd name="connsiteX25" fmla="*/ 378619 w 1393031"/>
                      <a:gd name="connsiteY25" fmla="*/ 33337 h 73819"/>
                      <a:gd name="connsiteX26" fmla="*/ 385762 w 1393031"/>
                      <a:gd name="connsiteY26" fmla="*/ 30956 h 73819"/>
                      <a:gd name="connsiteX27" fmla="*/ 438150 w 1393031"/>
                      <a:gd name="connsiteY27" fmla="*/ 33337 h 73819"/>
                      <a:gd name="connsiteX28" fmla="*/ 457200 w 1393031"/>
                      <a:gd name="connsiteY28" fmla="*/ 23812 h 73819"/>
                      <a:gd name="connsiteX29" fmla="*/ 464344 w 1393031"/>
                      <a:gd name="connsiteY29" fmla="*/ 21431 h 73819"/>
                      <a:gd name="connsiteX30" fmla="*/ 473869 w 1393031"/>
                      <a:gd name="connsiteY30" fmla="*/ 16669 h 73819"/>
                      <a:gd name="connsiteX31" fmla="*/ 488156 w 1393031"/>
                      <a:gd name="connsiteY31" fmla="*/ 28575 h 73819"/>
                      <a:gd name="connsiteX32" fmla="*/ 497681 w 1393031"/>
                      <a:gd name="connsiteY32" fmla="*/ 35719 h 73819"/>
                      <a:gd name="connsiteX33" fmla="*/ 507206 w 1393031"/>
                      <a:gd name="connsiteY33" fmla="*/ 38100 h 73819"/>
                      <a:gd name="connsiteX34" fmla="*/ 514350 w 1393031"/>
                      <a:gd name="connsiteY34" fmla="*/ 45244 h 73819"/>
                      <a:gd name="connsiteX35" fmla="*/ 523875 w 1393031"/>
                      <a:gd name="connsiteY35" fmla="*/ 50006 h 73819"/>
                      <a:gd name="connsiteX36" fmla="*/ 547687 w 1393031"/>
                      <a:gd name="connsiteY36" fmla="*/ 59531 h 73819"/>
                      <a:gd name="connsiteX37" fmla="*/ 719137 w 1393031"/>
                      <a:gd name="connsiteY37" fmla="*/ 54769 h 73819"/>
                      <a:gd name="connsiteX38" fmla="*/ 735806 w 1393031"/>
                      <a:gd name="connsiteY38" fmla="*/ 52387 h 73819"/>
                      <a:gd name="connsiteX39" fmla="*/ 742950 w 1393031"/>
                      <a:gd name="connsiteY39" fmla="*/ 47625 h 73819"/>
                      <a:gd name="connsiteX40" fmla="*/ 750094 w 1393031"/>
                      <a:gd name="connsiteY40" fmla="*/ 45244 h 73819"/>
                      <a:gd name="connsiteX41" fmla="*/ 781050 w 1393031"/>
                      <a:gd name="connsiteY41" fmla="*/ 54769 h 73819"/>
                      <a:gd name="connsiteX42" fmla="*/ 804862 w 1393031"/>
                      <a:gd name="connsiteY42" fmla="*/ 59531 h 73819"/>
                      <a:gd name="connsiteX43" fmla="*/ 888206 w 1393031"/>
                      <a:gd name="connsiteY43" fmla="*/ 57150 h 73819"/>
                      <a:gd name="connsiteX44" fmla="*/ 909637 w 1393031"/>
                      <a:gd name="connsiteY44" fmla="*/ 50006 h 73819"/>
                      <a:gd name="connsiteX45" fmla="*/ 923925 w 1393031"/>
                      <a:gd name="connsiteY45" fmla="*/ 47625 h 73819"/>
                      <a:gd name="connsiteX46" fmla="*/ 940594 w 1393031"/>
                      <a:gd name="connsiteY46" fmla="*/ 40481 h 73819"/>
                      <a:gd name="connsiteX47" fmla="*/ 959644 w 1393031"/>
                      <a:gd name="connsiteY47" fmla="*/ 35719 h 73819"/>
                      <a:gd name="connsiteX48" fmla="*/ 969169 w 1393031"/>
                      <a:gd name="connsiteY48" fmla="*/ 30956 h 73819"/>
                      <a:gd name="connsiteX49" fmla="*/ 995362 w 1393031"/>
                      <a:gd name="connsiteY49" fmla="*/ 26194 h 73819"/>
                      <a:gd name="connsiteX50" fmla="*/ 1035844 w 1393031"/>
                      <a:gd name="connsiteY50" fmla="*/ 19050 h 73819"/>
                      <a:gd name="connsiteX51" fmla="*/ 1047750 w 1393031"/>
                      <a:gd name="connsiteY51" fmla="*/ 14287 h 73819"/>
                      <a:gd name="connsiteX52" fmla="*/ 1140619 w 1393031"/>
                      <a:gd name="connsiteY52" fmla="*/ 14287 h 73819"/>
                      <a:gd name="connsiteX53" fmla="*/ 1154906 w 1393031"/>
                      <a:gd name="connsiteY53" fmla="*/ 23812 h 73819"/>
                      <a:gd name="connsiteX54" fmla="*/ 1171575 w 1393031"/>
                      <a:gd name="connsiteY54" fmla="*/ 35719 h 73819"/>
                      <a:gd name="connsiteX55" fmla="*/ 1178719 w 1393031"/>
                      <a:gd name="connsiteY55" fmla="*/ 38100 h 73819"/>
                      <a:gd name="connsiteX56" fmla="*/ 1183481 w 1393031"/>
                      <a:gd name="connsiteY56" fmla="*/ 45244 h 73819"/>
                      <a:gd name="connsiteX57" fmla="*/ 1190625 w 1393031"/>
                      <a:gd name="connsiteY57" fmla="*/ 47625 h 73819"/>
                      <a:gd name="connsiteX58" fmla="*/ 1197769 w 1393031"/>
                      <a:gd name="connsiteY58" fmla="*/ 52387 h 73819"/>
                      <a:gd name="connsiteX59" fmla="*/ 1207294 w 1393031"/>
                      <a:gd name="connsiteY59" fmla="*/ 59531 h 73819"/>
                      <a:gd name="connsiteX60" fmla="*/ 1214437 w 1393031"/>
                      <a:gd name="connsiteY60" fmla="*/ 66675 h 73819"/>
                      <a:gd name="connsiteX61" fmla="*/ 1221581 w 1393031"/>
                      <a:gd name="connsiteY61" fmla="*/ 69056 h 73819"/>
                      <a:gd name="connsiteX62" fmla="*/ 1231106 w 1393031"/>
                      <a:gd name="connsiteY62" fmla="*/ 73819 h 73819"/>
                      <a:gd name="connsiteX63" fmla="*/ 1288256 w 1393031"/>
                      <a:gd name="connsiteY63" fmla="*/ 71437 h 73819"/>
                      <a:gd name="connsiteX64" fmla="*/ 1295400 w 1393031"/>
                      <a:gd name="connsiteY64" fmla="*/ 64294 h 73819"/>
                      <a:gd name="connsiteX65" fmla="*/ 1307306 w 1393031"/>
                      <a:gd name="connsiteY65" fmla="*/ 59531 h 73819"/>
                      <a:gd name="connsiteX66" fmla="*/ 1321594 w 1393031"/>
                      <a:gd name="connsiteY66" fmla="*/ 47625 h 73819"/>
                      <a:gd name="connsiteX67" fmla="*/ 1333500 w 1393031"/>
                      <a:gd name="connsiteY67" fmla="*/ 42862 h 73819"/>
                      <a:gd name="connsiteX68" fmla="*/ 1350169 w 1393031"/>
                      <a:gd name="connsiteY68" fmla="*/ 30956 h 73819"/>
                      <a:gd name="connsiteX69" fmla="*/ 1371600 w 1393031"/>
                      <a:gd name="connsiteY69" fmla="*/ 21431 h 73819"/>
                      <a:gd name="connsiteX70" fmla="*/ 1378744 w 1393031"/>
                      <a:gd name="connsiteY70" fmla="*/ 19050 h 73819"/>
                      <a:gd name="connsiteX71" fmla="*/ 1393031 w 1393031"/>
                      <a:gd name="connsiteY71" fmla="*/ 23812 h 738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</a:cxnLst>
                    <a:rect l="l" t="t" r="r" b="b"/>
                    <a:pathLst>
                      <a:path w="1393031" h="73819">
                        <a:moveTo>
                          <a:pt x="0" y="30956"/>
                        </a:moveTo>
                        <a:cubicBezTo>
                          <a:pt x="3969" y="26987"/>
                          <a:pt x="7171" y="22063"/>
                          <a:pt x="11906" y="19050"/>
                        </a:cubicBezTo>
                        <a:cubicBezTo>
                          <a:pt x="16141" y="16355"/>
                          <a:pt x="26194" y="14287"/>
                          <a:pt x="26194" y="14287"/>
                        </a:cubicBezTo>
                        <a:cubicBezTo>
                          <a:pt x="36590" y="3891"/>
                          <a:pt x="29158" y="8873"/>
                          <a:pt x="42862" y="4762"/>
                        </a:cubicBezTo>
                        <a:cubicBezTo>
                          <a:pt x="47670" y="3319"/>
                          <a:pt x="57150" y="0"/>
                          <a:pt x="57150" y="0"/>
                        </a:cubicBezTo>
                        <a:cubicBezTo>
                          <a:pt x="77733" y="1871"/>
                          <a:pt x="78149" y="556"/>
                          <a:pt x="92869" y="4762"/>
                        </a:cubicBezTo>
                        <a:cubicBezTo>
                          <a:pt x="95282" y="5452"/>
                          <a:pt x="97767" y="6021"/>
                          <a:pt x="100012" y="7144"/>
                        </a:cubicBezTo>
                        <a:cubicBezTo>
                          <a:pt x="102572" y="8424"/>
                          <a:pt x="104775" y="10319"/>
                          <a:pt x="107156" y="11906"/>
                        </a:cubicBezTo>
                        <a:cubicBezTo>
                          <a:pt x="108744" y="15081"/>
                          <a:pt x="109409" y="18921"/>
                          <a:pt x="111919" y="21431"/>
                        </a:cubicBezTo>
                        <a:cubicBezTo>
                          <a:pt x="118318" y="27830"/>
                          <a:pt x="128330" y="30570"/>
                          <a:pt x="133350" y="38100"/>
                        </a:cubicBezTo>
                        <a:cubicBezTo>
                          <a:pt x="140313" y="48546"/>
                          <a:pt x="135822" y="43527"/>
                          <a:pt x="147637" y="52387"/>
                        </a:cubicBezTo>
                        <a:cubicBezTo>
                          <a:pt x="148431" y="54768"/>
                          <a:pt x="148451" y="57571"/>
                          <a:pt x="150019" y="59531"/>
                        </a:cubicBezTo>
                        <a:cubicBezTo>
                          <a:pt x="154692" y="65372"/>
                          <a:pt x="162613" y="65384"/>
                          <a:pt x="169069" y="66675"/>
                        </a:cubicBezTo>
                        <a:cubicBezTo>
                          <a:pt x="214361" y="44029"/>
                          <a:pt x="167622" y="68007"/>
                          <a:pt x="200025" y="50006"/>
                        </a:cubicBezTo>
                        <a:cubicBezTo>
                          <a:pt x="203128" y="48282"/>
                          <a:pt x="206540" y="47125"/>
                          <a:pt x="209550" y="45244"/>
                        </a:cubicBezTo>
                        <a:cubicBezTo>
                          <a:pt x="225742" y="35124"/>
                          <a:pt x="211886" y="39897"/>
                          <a:pt x="228600" y="35719"/>
                        </a:cubicBezTo>
                        <a:cubicBezTo>
                          <a:pt x="246180" y="22534"/>
                          <a:pt x="229484" y="34169"/>
                          <a:pt x="252412" y="21431"/>
                        </a:cubicBezTo>
                        <a:cubicBezTo>
                          <a:pt x="254914" y="20041"/>
                          <a:pt x="256876" y="17674"/>
                          <a:pt x="259556" y="16669"/>
                        </a:cubicBezTo>
                        <a:cubicBezTo>
                          <a:pt x="263346" y="15248"/>
                          <a:pt x="267493" y="15081"/>
                          <a:pt x="271462" y="14287"/>
                        </a:cubicBezTo>
                        <a:cubicBezTo>
                          <a:pt x="279400" y="15081"/>
                          <a:pt x="287763" y="13986"/>
                          <a:pt x="295275" y="16669"/>
                        </a:cubicBezTo>
                        <a:cubicBezTo>
                          <a:pt x="299504" y="18179"/>
                          <a:pt x="301208" y="23500"/>
                          <a:pt x="304800" y="26194"/>
                        </a:cubicBezTo>
                        <a:cubicBezTo>
                          <a:pt x="307640" y="28324"/>
                          <a:pt x="311281" y="29130"/>
                          <a:pt x="314325" y="30956"/>
                        </a:cubicBezTo>
                        <a:cubicBezTo>
                          <a:pt x="327000" y="38561"/>
                          <a:pt x="324805" y="40124"/>
                          <a:pt x="335756" y="42862"/>
                        </a:cubicBezTo>
                        <a:cubicBezTo>
                          <a:pt x="339682" y="43844"/>
                          <a:pt x="343693" y="44450"/>
                          <a:pt x="347662" y="45244"/>
                        </a:cubicBezTo>
                        <a:cubicBezTo>
                          <a:pt x="353218" y="44450"/>
                          <a:pt x="359092" y="44877"/>
                          <a:pt x="364331" y="42862"/>
                        </a:cubicBezTo>
                        <a:cubicBezTo>
                          <a:pt x="369673" y="40807"/>
                          <a:pt x="373615" y="36117"/>
                          <a:pt x="378619" y="33337"/>
                        </a:cubicBezTo>
                        <a:cubicBezTo>
                          <a:pt x="380813" y="32118"/>
                          <a:pt x="383381" y="31750"/>
                          <a:pt x="385762" y="30956"/>
                        </a:cubicBezTo>
                        <a:cubicBezTo>
                          <a:pt x="418947" y="37594"/>
                          <a:pt x="401508" y="36391"/>
                          <a:pt x="438150" y="33337"/>
                        </a:cubicBezTo>
                        <a:cubicBezTo>
                          <a:pt x="461948" y="28578"/>
                          <a:pt x="440047" y="35247"/>
                          <a:pt x="457200" y="23812"/>
                        </a:cubicBezTo>
                        <a:cubicBezTo>
                          <a:pt x="459289" y="22420"/>
                          <a:pt x="462037" y="22420"/>
                          <a:pt x="464344" y="21431"/>
                        </a:cubicBezTo>
                        <a:cubicBezTo>
                          <a:pt x="467607" y="20033"/>
                          <a:pt x="470694" y="18256"/>
                          <a:pt x="473869" y="16669"/>
                        </a:cubicBezTo>
                        <a:cubicBezTo>
                          <a:pt x="484986" y="27786"/>
                          <a:pt x="476553" y="20287"/>
                          <a:pt x="488156" y="28575"/>
                        </a:cubicBezTo>
                        <a:cubicBezTo>
                          <a:pt x="491385" y="30882"/>
                          <a:pt x="494131" y="33944"/>
                          <a:pt x="497681" y="35719"/>
                        </a:cubicBezTo>
                        <a:cubicBezTo>
                          <a:pt x="500608" y="37183"/>
                          <a:pt x="504031" y="37306"/>
                          <a:pt x="507206" y="38100"/>
                        </a:cubicBezTo>
                        <a:cubicBezTo>
                          <a:pt x="509587" y="40481"/>
                          <a:pt x="511610" y="43287"/>
                          <a:pt x="514350" y="45244"/>
                        </a:cubicBezTo>
                        <a:cubicBezTo>
                          <a:pt x="517239" y="47307"/>
                          <a:pt x="520612" y="48608"/>
                          <a:pt x="523875" y="50006"/>
                        </a:cubicBezTo>
                        <a:cubicBezTo>
                          <a:pt x="531733" y="53373"/>
                          <a:pt x="539750" y="56356"/>
                          <a:pt x="547687" y="59531"/>
                        </a:cubicBezTo>
                        <a:lnTo>
                          <a:pt x="719137" y="54769"/>
                        </a:lnTo>
                        <a:cubicBezTo>
                          <a:pt x="724746" y="54556"/>
                          <a:pt x="730430" y="54000"/>
                          <a:pt x="735806" y="52387"/>
                        </a:cubicBezTo>
                        <a:cubicBezTo>
                          <a:pt x="738547" y="51565"/>
                          <a:pt x="740390" y="48905"/>
                          <a:pt x="742950" y="47625"/>
                        </a:cubicBezTo>
                        <a:cubicBezTo>
                          <a:pt x="745195" y="46503"/>
                          <a:pt x="747713" y="46038"/>
                          <a:pt x="750094" y="45244"/>
                        </a:cubicBezTo>
                        <a:cubicBezTo>
                          <a:pt x="775902" y="49545"/>
                          <a:pt x="752984" y="44563"/>
                          <a:pt x="781050" y="54769"/>
                        </a:cubicBezTo>
                        <a:cubicBezTo>
                          <a:pt x="787060" y="56954"/>
                          <a:pt x="799442" y="58628"/>
                          <a:pt x="804862" y="59531"/>
                        </a:cubicBezTo>
                        <a:cubicBezTo>
                          <a:pt x="832643" y="58737"/>
                          <a:pt x="860527" y="59666"/>
                          <a:pt x="888206" y="57150"/>
                        </a:cubicBezTo>
                        <a:cubicBezTo>
                          <a:pt x="895705" y="56468"/>
                          <a:pt x="902361" y="51946"/>
                          <a:pt x="909637" y="50006"/>
                        </a:cubicBezTo>
                        <a:cubicBezTo>
                          <a:pt x="914302" y="48762"/>
                          <a:pt x="919162" y="48419"/>
                          <a:pt x="923925" y="47625"/>
                        </a:cubicBezTo>
                        <a:cubicBezTo>
                          <a:pt x="929481" y="45244"/>
                          <a:pt x="934859" y="42393"/>
                          <a:pt x="940594" y="40481"/>
                        </a:cubicBezTo>
                        <a:cubicBezTo>
                          <a:pt x="946804" y="38411"/>
                          <a:pt x="959644" y="35719"/>
                          <a:pt x="959644" y="35719"/>
                        </a:cubicBezTo>
                        <a:cubicBezTo>
                          <a:pt x="962819" y="34131"/>
                          <a:pt x="965801" y="32079"/>
                          <a:pt x="969169" y="30956"/>
                        </a:cubicBezTo>
                        <a:cubicBezTo>
                          <a:pt x="972999" y="29679"/>
                          <a:pt x="992365" y="26793"/>
                          <a:pt x="995362" y="26194"/>
                        </a:cubicBezTo>
                        <a:cubicBezTo>
                          <a:pt x="1031244" y="19017"/>
                          <a:pt x="1002359" y="23235"/>
                          <a:pt x="1035844" y="19050"/>
                        </a:cubicBezTo>
                        <a:cubicBezTo>
                          <a:pt x="1039813" y="17462"/>
                          <a:pt x="1043515" y="14865"/>
                          <a:pt x="1047750" y="14287"/>
                        </a:cubicBezTo>
                        <a:cubicBezTo>
                          <a:pt x="1080972" y="9757"/>
                          <a:pt x="1106684" y="12745"/>
                          <a:pt x="1140619" y="14287"/>
                        </a:cubicBezTo>
                        <a:cubicBezTo>
                          <a:pt x="1145381" y="17462"/>
                          <a:pt x="1150327" y="20378"/>
                          <a:pt x="1154906" y="23812"/>
                        </a:cubicBezTo>
                        <a:cubicBezTo>
                          <a:pt x="1157062" y="25429"/>
                          <a:pt x="1168094" y="33979"/>
                          <a:pt x="1171575" y="35719"/>
                        </a:cubicBezTo>
                        <a:cubicBezTo>
                          <a:pt x="1173820" y="36842"/>
                          <a:pt x="1176338" y="37306"/>
                          <a:pt x="1178719" y="38100"/>
                        </a:cubicBezTo>
                        <a:cubicBezTo>
                          <a:pt x="1180306" y="40481"/>
                          <a:pt x="1181246" y="43456"/>
                          <a:pt x="1183481" y="45244"/>
                        </a:cubicBezTo>
                        <a:cubicBezTo>
                          <a:pt x="1185441" y="46812"/>
                          <a:pt x="1188380" y="46503"/>
                          <a:pt x="1190625" y="47625"/>
                        </a:cubicBezTo>
                        <a:cubicBezTo>
                          <a:pt x="1193185" y="48905"/>
                          <a:pt x="1195440" y="50724"/>
                          <a:pt x="1197769" y="52387"/>
                        </a:cubicBezTo>
                        <a:cubicBezTo>
                          <a:pt x="1200999" y="54694"/>
                          <a:pt x="1204281" y="56948"/>
                          <a:pt x="1207294" y="59531"/>
                        </a:cubicBezTo>
                        <a:cubicBezTo>
                          <a:pt x="1209851" y="61723"/>
                          <a:pt x="1211635" y="64807"/>
                          <a:pt x="1214437" y="66675"/>
                        </a:cubicBezTo>
                        <a:cubicBezTo>
                          <a:pt x="1216526" y="68067"/>
                          <a:pt x="1219274" y="68067"/>
                          <a:pt x="1221581" y="69056"/>
                        </a:cubicBezTo>
                        <a:cubicBezTo>
                          <a:pt x="1224844" y="70454"/>
                          <a:pt x="1227931" y="72231"/>
                          <a:pt x="1231106" y="73819"/>
                        </a:cubicBezTo>
                        <a:cubicBezTo>
                          <a:pt x="1250156" y="73025"/>
                          <a:pt x="1269395" y="74231"/>
                          <a:pt x="1288256" y="71437"/>
                        </a:cubicBezTo>
                        <a:cubicBezTo>
                          <a:pt x="1291587" y="70944"/>
                          <a:pt x="1292544" y="66079"/>
                          <a:pt x="1295400" y="64294"/>
                        </a:cubicBezTo>
                        <a:cubicBezTo>
                          <a:pt x="1299025" y="62029"/>
                          <a:pt x="1303337" y="61119"/>
                          <a:pt x="1307306" y="59531"/>
                        </a:cubicBezTo>
                        <a:cubicBezTo>
                          <a:pt x="1312069" y="55562"/>
                          <a:pt x="1316364" y="50953"/>
                          <a:pt x="1321594" y="47625"/>
                        </a:cubicBezTo>
                        <a:cubicBezTo>
                          <a:pt x="1325200" y="45330"/>
                          <a:pt x="1330080" y="45427"/>
                          <a:pt x="1333500" y="42862"/>
                        </a:cubicBezTo>
                        <a:cubicBezTo>
                          <a:pt x="1353231" y="28063"/>
                          <a:pt x="1328034" y="36489"/>
                          <a:pt x="1350169" y="30956"/>
                        </a:cubicBezTo>
                        <a:cubicBezTo>
                          <a:pt x="1361488" y="23410"/>
                          <a:pt x="1354598" y="27098"/>
                          <a:pt x="1371600" y="21431"/>
                        </a:cubicBezTo>
                        <a:lnTo>
                          <a:pt x="1378744" y="19050"/>
                        </a:lnTo>
                        <a:cubicBezTo>
                          <a:pt x="1389991" y="21861"/>
                          <a:pt x="1385342" y="19967"/>
                          <a:pt x="1393031" y="23812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08" name="Freeform: Shape 71">
                    <a:extLst>
                      <a:ext uri="{FF2B5EF4-FFF2-40B4-BE49-F238E27FC236}">
                        <a16:creationId xmlns:a16="http://schemas.microsoft.com/office/drawing/2014/main" id="{92EE60C2-A63A-B812-BD02-8DA02FBFF77C}"/>
                      </a:ext>
                    </a:extLst>
                  </p:cNvPr>
                  <p:cNvSpPr/>
                  <p:nvPr/>
                </p:nvSpPr>
                <p:spPr>
                  <a:xfrm>
                    <a:off x="3385458" y="3951104"/>
                    <a:ext cx="645319" cy="55235"/>
                  </a:xfrm>
                  <a:custGeom>
                    <a:avLst/>
                    <a:gdLst>
                      <a:gd name="connsiteX0" fmla="*/ 0 w 645319"/>
                      <a:gd name="connsiteY0" fmla="*/ 14287 h 55235"/>
                      <a:gd name="connsiteX1" fmla="*/ 61913 w 645319"/>
                      <a:gd name="connsiteY1" fmla="*/ 11906 h 55235"/>
                      <a:gd name="connsiteX2" fmla="*/ 104775 w 645319"/>
                      <a:gd name="connsiteY2" fmla="*/ 4762 h 55235"/>
                      <a:gd name="connsiteX3" fmla="*/ 128588 w 645319"/>
                      <a:gd name="connsiteY3" fmla="*/ 2381 h 55235"/>
                      <a:gd name="connsiteX4" fmla="*/ 176213 w 645319"/>
                      <a:gd name="connsiteY4" fmla="*/ 4762 h 55235"/>
                      <a:gd name="connsiteX5" fmla="*/ 180975 w 645319"/>
                      <a:gd name="connsiteY5" fmla="*/ 11906 h 55235"/>
                      <a:gd name="connsiteX6" fmla="*/ 192882 w 645319"/>
                      <a:gd name="connsiteY6" fmla="*/ 30956 h 55235"/>
                      <a:gd name="connsiteX7" fmla="*/ 195263 w 645319"/>
                      <a:gd name="connsiteY7" fmla="*/ 38100 h 55235"/>
                      <a:gd name="connsiteX8" fmla="*/ 211932 w 645319"/>
                      <a:gd name="connsiteY8" fmla="*/ 45244 h 55235"/>
                      <a:gd name="connsiteX9" fmla="*/ 223838 w 645319"/>
                      <a:gd name="connsiteY9" fmla="*/ 52387 h 55235"/>
                      <a:gd name="connsiteX10" fmla="*/ 292894 w 645319"/>
                      <a:gd name="connsiteY10" fmla="*/ 47625 h 55235"/>
                      <a:gd name="connsiteX11" fmla="*/ 335757 w 645319"/>
                      <a:gd name="connsiteY11" fmla="*/ 38100 h 55235"/>
                      <a:gd name="connsiteX12" fmla="*/ 416719 w 645319"/>
                      <a:gd name="connsiteY12" fmla="*/ 30956 h 55235"/>
                      <a:gd name="connsiteX13" fmla="*/ 450057 w 645319"/>
                      <a:gd name="connsiteY13" fmla="*/ 26194 h 55235"/>
                      <a:gd name="connsiteX14" fmla="*/ 607219 w 645319"/>
                      <a:gd name="connsiteY14" fmla="*/ 16669 h 55235"/>
                      <a:gd name="connsiteX15" fmla="*/ 626269 w 645319"/>
                      <a:gd name="connsiteY15" fmla="*/ 9525 h 55235"/>
                      <a:gd name="connsiteX16" fmla="*/ 635794 w 645319"/>
                      <a:gd name="connsiteY16" fmla="*/ 7144 h 55235"/>
                      <a:gd name="connsiteX17" fmla="*/ 645319 w 645319"/>
                      <a:gd name="connsiteY17" fmla="*/ 0 h 552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645319" h="55235">
                        <a:moveTo>
                          <a:pt x="0" y="14287"/>
                        </a:moveTo>
                        <a:cubicBezTo>
                          <a:pt x="20638" y="13493"/>
                          <a:pt x="41296" y="13119"/>
                          <a:pt x="61913" y="11906"/>
                        </a:cubicBezTo>
                        <a:cubicBezTo>
                          <a:pt x="82391" y="10702"/>
                          <a:pt x="83042" y="8022"/>
                          <a:pt x="104775" y="4762"/>
                        </a:cubicBezTo>
                        <a:cubicBezTo>
                          <a:pt x="112664" y="3579"/>
                          <a:pt x="120650" y="3175"/>
                          <a:pt x="128588" y="2381"/>
                        </a:cubicBezTo>
                        <a:cubicBezTo>
                          <a:pt x="144463" y="3175"/>
                          <a:pt x="160575" y="1919"/>
                          <a:pt x="176213" y="4762"/>
                        </a:cubicBezTo>
                        <a:cubicBezTo>
                          <a:pt x="179029" y="5274"/>
                          <a:pt x="179813" y="9291"/>
                          <a:pt x="180975" y="11906"/>
                        </a:cubicBezTo>
                        <a:cubicBezTo>
                          <a:pt x="189327" y="30698"/>
                          <a:pt x="180031" y="22390"/>
                          <a:pt x="192882" y="30956"/>
                        </a:cubicBezTo>
                        <a:cubicBezTo>
                          <a:pt x="193676" y="33337"/>
                          <a:pt x="193695" y="36140"/>
                          <a:pt x="195263" y="38100"/>
                        </a:cubicBezTo>
                        <a:cubicBezTo>
                          <a:pt x="199373" y="43237"/>
                          <a:pt x="206214" y="43814"/>
                          <a:pt x="211932" y="45244"/>
                        </a:cubicBezTo>
                        <a:cubicBezTo>
                          <a:pt x="215901" y="47625"/>
                          <a:pt x="219609" y="50507"/>
                          <a:pt x="223838" y="52387"/>
                        </a:cubicBezTo>
                        <a:cubicBezTo>
                          <a:pt x="242773" y="60802"/>
                          <a:pt x="291055" y="47924"/>
                          <a:pt x="292894" y="47625"/>
                        </a:cubicBezTo>
                        <a:cubicBezTo>
                          <a:pt x="307340" y="45273"/>
                          <a:pt x="321331" y="40573"/>
                          <a:pt x="335757" y="38100"/>
                        </a:cubicBezTo>
                        <a:cubicBezTo>
                          <a:pt x="363923" y="33271"/>
                          <a:pt x="388282" y="32629"/>
                          <a:pt x="416719" y="30956"/>
                        </a:cubicBezTo>
                        <a:cubicBezTo>
                          <a:pt x="427832" y="29369"/>
                          <a:pt x="438851" y="26853"/>
                          <a:pt x="450057" y="26194"/>
                        </a:cubicBezTo>
                        <a:cubicBezTo>
                          <a:pt x="616220" y="16420"/>
                          <a:pt x="530049" y="29529"/>
                          <a:pt x="607219" y="16669"/>
                        </a:cubicBezTo>
                        <a:cubicBezTo>
                          <a:pt x="613569" y="14288"/>
                          <a:pt x="619835" y="11670"/>
                          <a:pt x="626269" y="9525"/>
                        </a:cubicBezTo>
                        <a:cubicBezTo>
                          <a:pt x="629374" y="8490"/>
                          <a:pt x="632786" y="8433"/>
                          <a:pt x="635794" y="7144"/>
                        </a:cubicBezTo>
                        <a:cubicBezTo>
                          <a:pt x="640506" y="5125"/>
                          <a:pt x="642234" y="3085"/>
                          <a:pt x="645319" y="0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109" name="Freeform: Shape 72">
                    <a:extLst>
                      <a:ext uri="{FF2B5EF4-FFF2-40B4-BE49-F238E27FC236}">
                        <a16:creationId xmlns:a16="http://schemas.microsoft.com/office/drawing/2014/main" id="{4C57F2BD-B215-F925-2BF1-7D91D6057AE4}"/>
                      </a:ext>
                    </a:extLst>
                  </p:cNvPr>
                  <p:cNvSpPr/>
                  <p:nvPr/>
                </p:nvSpPr>
                <p:spPr>
                  <a:xfrm>
                    <a:off x="3376613" y="3708282"/>
                    <a:ext cx="1421606" cy="80963"/>
                  </a:xfrm>
                  <a:custGeom>
                    <a:avLst/>
                    <a:gdLst>
                      <a:gd name="connsiteX0" fmla="*/ 0 w 1421606"/>
                      <a:gd name="connsiteY0" fmla="*/ 45244 h 80963"/>
                      <a:gd name="connsiteX1" fmla="*/ 11906 w 1421606"/>
                      <a:gd name="connsiteY1" fmla="*/ 47625 h 80963"/>
                      <a:gd name="connsiteX2" fmla="*/ 21431 w 1421606"/>
                      <a:gd name="connsiteY2" fmla="*/ 52388 h 80963"/>
                      <a:gd name="connsiteX3" fmla="*/ 42862 w 1421606"/>
                      <a:gd name="connsiteY3" fmla="*/ 59532 h 80963"/>
                      <a:gd name="connsiteX4" fmla="*/ 83343 w 1421606"/>
                      <a:gd name="connsiteY4" fmla="*/ 57150 h 80963"/>
                      <a:gd name="connsiteX5" fmla="*/ 90487 w 1421606"/>
                      <a:gd name="connsiteY5" fmla="*/ 47625 h 80963"/>
                      <a:gd name="connsiteX6" fmla="*/ 104775 w 1421606"/>
                      <a:gd name="connsiteY6" fmla="*/ 38100 h 80963"/>
                      <a:gd name="connsiteX7" fmla="*/ 114300 w 1421606"/>
                      <a:gd name="connsiteY7" fmla="*/ 30957 h 80963"/>
                      <a:gd name="connsiteX8" fmla="*/ 123825 w 1421606"/>
                      <a:gd name="connsiteY8" fmla="*/ 21432 h 80963"/>
                      <a:gd name="connsiteX9" fmla="*/ 133350 w 1421606"/>
                      <a:gd name="connsiteY9" fmla="*/ 16669 h 80963"/>
                      <a:gd name="connsiteX10" fmla="*/ 157162 w 1421606"/>
                      <a:gd name="connsiteY10" fmla="*/ 0 h 80963"/>
                      <a:gd name="connsiteX11" fmla="*/ 178593 w 1421606"/>
                      <a:gd name="connsiteY11" fmla="*/ 2382 h 80963"/>
                      <a:gd name="connsiteX12" fmla="*/ 192881 w 1421606"/>
                      <a:gd name="connsiteY12" fmla="*/ 11907 h 80963"/>
                      <a:gd name="connsiteX13" fmla="*/ 223837 w 1421606"/>
                      <a:gd name="connsiteY13" fmla="*/ 30957 h 80963"/>
                      <a:gd name="connsiteX14" fmla="*/ 235743 w 1421606"/>
                      <a:gd name="connsiteY14" fmla="*/ 42863 h 80963"/>
                      <a:gd name="connsiteX15" fmla="*/ 254793 w 1421606"/>
                      <a:gd name="connsiteY15" fmla="*/ 47625 h 80963"/>
                      <a:gd name="connsiteX16" fmla="*/ 283368 w 1421606"/>
                      <a:gd name="connsiteY16" fmla="*/ 42863 h 80963"/>
                      <a:gd name="connsiteX17" fmla="*/ 302418 w 1421606"/>
                      <a:gd name="connsiteY17" fmla="*/ 30957 h 80963"/>
                      <a:gd name="connsiteX18" fmla="*/ 321468 w 1421606"/>
                      <a:gd name="connsiteY18" fmla="*/ 21432 h 80963"/>
                      <a:gd name="connsiteX19" fmla="*/ 335756 w 1421606"/>
                      <a:gd name="connsiteY19" fmla="*/ 16669 h 80963"/>
                      <a:gd name="connsiteX20" fmla="*/ 340518 w 1421606"/>
                      <a:gd name="connsiteY20" fmla="*/ 23813 h 80963"/>
                      <a:gd name="connsiteX21" fmla="*/ 359568 w 1421606"/>
                      <a:gd name="connsiteY21" fmla="*/ 40482 h 80963"/>
                      <a:gd name="connsiteX22" fmla="*/ 369093 w 1421606"/>
                      <a:gd name="connsiteY22" fmla="*/ 45244 h 80963"/>
                      <a:gd name="connsiteX23" fmla="*/ 381000 w 1421606"/>
                      <a:gd name="connsiteY23" fmla="*/ 52388 h 80963"/>
                      <a:gd name="connsiteX24" fmla="*/ 447675 w 1421606"/>
                      <a:gd name="connsiteY24" fmla="*/ 54769 h 80963"/>
                      <a:gd name="connsiteX25" fmla="*/ 457200 w 1421606"/>
                      <a:gd name="connsiteY25" fmla="*/ 59532 h 80963"/>
                      <a:gd name="connsiteX26" fmla="*/ 471487 w 1421606"/>
                      <a:gd name="connsiteY26" fmla="*/ 61913 h 80963"/>
                      <a:gd name="connsiteX27" fmla="*/ 481012 w 1421606"/>
                      <a:gd name="connsiteY27" fmla="*/ 69057 h 80963"/>
                      <a:gd name="connsiteX28" fmla="*/ 490537 w 1421606"/>
                      <a:gd name="connsiteY28" fmla="*/ 71438 h 80963"/>
                      <a:gd name="connsiteX29" fmla="*/ 500062 w 1421606"/>
                      <a:gd name="connsiteY29" fmla="*/ 76200 h 80963"/>
                      <a:gd name="connsiteX30" fmla="*/ 511968 w 1421606"/>
                      <a:gd name="connsiteY30" fmla="*/ 80963 h 80963"/>
                      <a:gd name="connsiteX31" fmla="*/ 688181 w 1421606"/>
                      <a:gd name="connsiteY31" fmla="*/ 80963 h 80963"/>
                      <a:gd name="connsiteX32" fmla="*/ 823912 w 1421606"/>
                      <a:gd name="connsiteY32" fmla="*/ 78582 h 80963"/>
                      <a:gd name="connsiteX33" fmla="*/ 845343 w 1421606"/>
                      <a:gd name="connsiteY33" fmla="*/ 69057 h 80963"/>
                      <a:gd name="connsiteX34" fmla="*/ 864393 w 1421606"/>
                      <a:gd name="connsiteY34" fmla="*/ 59532 h 80963"/>
                      <a:gd name="connsiteX35" fmla="*/ 878681 w 1421606"/>
                      <a:gd name="connsiteY35" fmla="*/ 47625 h 80963"/>
                      <a:gd name="connsiteX36" fmla="*/ 883443 w 1421606"/>
                      <a:gd name="connsiteY36" fmla="*/ 40482 h 80963"/>
                      <a:gd name="connsiteX37" fmla="*/ 926306 w 1421606"/>
                      <a:gd name="connsiteY37" fmla="*/ 33338 h 80963"/>
                      <a:gd name="connsiteX38" fmla="*/ 962025 w 1421606"/>
                      <a:gd name="connsiteY38" fmla="*/ 35719 h 80963"/>
                      <a:gd name="connsiteX39" fmla="*/ 969168 w 1421606"/>
                      <a:gd name="connsiteY39" fmla="*/ 40482 h 80963"/>
                      <a:gd name="connsiteX40" fmla="*/ 1140618 w 1421606"/>
                      <a:gd name="connsiteY40" fmla="*/ 42863 h 80963"/>
                      <a:gd name="connsiteX41" fmla="*/ 1154906 w 1421606"/>
                      <a:gd name="connsiteY41" fmla="*/ 45244 h 80963"/>
                      <a:gd name="connsiteX42" fmla="*/ 1173956 w 1421606"/>
                      <a:gd name="connsiteY42" fmla="*/ 50007 h 80963"/>
                      <a:gd name="connsiteX43" fmla="*/ 1212056 w 1421606"/>
                      <a:gd name="connsiteY43" fmla="*/ 54769 h 80963"/>
                      <a:gd name="connsiteX44" fmla="*/ 1226343 w 1421606"/>
                      <a:gd name="connsiteY44" fmla="*/ 57150 h 80963"/>
                      <a:gd name="connsiteX45" fmla="*/ 1276350 w 1421606"/>
                      <a:gd name="connsiteY45" fmla="*/ 64294 h 80963"/>
                      <a:gd name="connsiteX46" fmla="*/ 1373981 w 1421606"/>
                      <a:gd name="connsiteY46" fmla="*/ 59532 h 80963"/>
                      <a:gd name="connsiteX47" fmla="*/ 1400175 w 1421606"/>
                      <a:gd name="connsiteY47" fmla="*/ 54769 h 80963"/>
                      <a:gd name="connsiteX48" fmla="*/ 1414462 w 1421606"/>
                      <a:gd name="connsiteY48" fmla="*/ 50007 h 80963"/>
                      <a:gd name="connsiteX49" fmla="*/ 1421606 w 1421606"/>
                      <a:gd name="connsiteY49" fmla="*/ 47625 h 8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</a:cxnLst>
                    <a:rect l="l" t="t" r="r" b="b"/>
                    <a:pathLst>
                      <a:path w="1421606" h="80963">
                        <a:moveTo>
                          <a:pt x="0" y="45244"/>
                        </a:moveTo>
                        <a:cubicBezTo>
                          <a:pt x="3969" y="46038"/>
                          <a:pt x="8066" y="46345"/>
                          <a:pt x="11906" y="47625"/>
                        </a:cubicBezTo>
                        <a:cubicBezTo>
                          <a:pt x="15274" y="48748"/>
                          <a:pt x="18187" y="50946"/>
                          <a:pt x="21431" y="52388"/>
                        </a:cubicBezTo>
                        <a:cubicBezTo>
                          <a:pt x="32956" y="57510"/>
                          <a:pt x="31809" y="56768"/>
                          <a:pt x="42862" y="59532"/>
                        </a:cubicBezTo>
                        <a:cubicBezTo>
                          <a:pt x="56356" y="58738"/>
                          <a:pt x="70230" y="60429"/>
                          <a:pt x="83343" y="57150"/>
                        </a:cubicBezTo>
                        <a:cubicBezTo>
                          <a:pt x="87193" y="56187"/>
                          <a:pt x="87521" y="50262"/>
                          <a:pt x="90487" y="47625"/>
                        </a:cubicBezTo>
                        <a:cubicBezTo>
                          <a:pt x="94765" y="43822"/>
                          <a:pt x="100196" y="41534"/>
                          <a:pt x="104775" y="38100"/>
                        </a:cubicBezTo>
                        <a:cubicBezTo>
                          <a:pt x="107950" y="35719"/>
                          <a:pt x="111313" y="33570"/>
                          <a:pt x="114300" y="30957"/>
                        </a:cubicBezTo>
                        <a:cubicBezTo>
                          <a:pt x="117679" y="28000"/>
                          <a:pt x="120233" y="24126"/>
                          <a:pt x="123825" y="21432"/>
                        </a:cubicBezTo>
                        <a:cubicBezTo>
                          <a:pt x="126665" y="19302"/>
                          <a:pt x="130306" y="18495"/>
                          <a:pt x="133350" y="16669"/>
                        </a:cubicBezTo>
                        <a:cubicBezTo>
                          <a:pt x="143123" y="10805"/>
                          <a:pt x="148478" y="6513"/>
                          <a:pt x="157162" y="0"/>
                        </a:cubicBezTo>
                        <a:cubicBezTo>
                          <a:pt x="164306" y="794"/>
                          <a:pt x="171774" y="109"/>
                          <a:pt x="178593" y="2382"/>
                        </a:cubicBezTo>
                        <a:cubicBezTo>
                          <a:pt x="184023" y="4192"/>
                          <a:pt x="187856" y="9166"/>
                          <a:pt x="192881" y="11907"/>
                        </a:cubicBezTo>
                        <a:cubicBezTo>
                          <a:pt x="211672" y="22156"/>
                          <a:pt x="202269" y="9389"/>
                          <a:pt x="223837" y="30957"/>
                        </a:cubicBezTo>
                        <a:cubicBezTo>
                          <a:pt x="227806" y="34926"/>
                          <a:pt x="230801" y="40202"/>
                          <a:pt x="235743" y="42863"/>
                        </a:cubicBezTo>
                        <a:cubicBezTo>
                          <a:pt x="241506" y="45966"/>
                          <a:pt x="254793" y="47625"/>
                          <a:pt x="254793" y="47625"/>
                        </a:cubicBezTo>
                        <a:cubicBezTo>
                          <a:pt x="259192" y="47136"/>
                          <a:pt x="276224" y="46760"/>
                          <a:pt x="283368" y="42863"/>
                        </a:cubicBezTo>
                        <a:cubicBezTo>
                          <a:pt x="289942" y="39277"/>
                          <a:pt x="295891" y="34628"/>
                          <a:pt x="302418" y="30957"/>
                        </a:cubicBezTo>
                        <a:cubicBezTo>
                          <a:pt x="308606" y="27476"/>
                          <a:pt x="314733" y="23677"/>
                          <a:pt x="321468" y="21432"/>
                        </a:cubicBezTo>
                        <a:lnTo>
                          <a:pt x="335756" y="16669"/>
                        </a:lnTo>
                        <a:cubicBezTo>
                          <a:pt x="337343" y="19050"/>
                          <a:pt x="338686" y="21614"/>
                          <a:pt x="340518" y="23813"/>
                        </a:cubicBezTo>
                        <a:cubicBezTo>
                          <a:pt x="344820" y="28976"/>
                          <a:pt x="354745" y="37266"/>
                          <a:pt x="359568" y="40482"/>
                        </a:cubicBezTo>
                        <a:cubicBezTo>
                          <a:pt x="362522" y="42451"/>
                          <a:pt x="365990" y="43520"/>
                          <a:pt x="369093" y="45244"/>
                        </a:cubicBezTo>
                        <a:cubicBezTo>
                          <a:pt x="373139" y="47492"/>
                          <a:pt x="376405" y="51831"/>
                          <a:pt x="381000" y="52388"/>
                        </a:cubicBezTo>
                        <a:cubicBezTo>
                          <a:pt x="403078" y="55064"/>
                          <a:pt x="425450" y="53975"/>
                          <a:pt x="447675" y="54769"/>
                        </a:cubicBezTo>
                        <a:cubicBezTo>
                          <a:pt x="450850" y="56357"/>
                          <a:pt x="453800" y="58512"/>
                          <a:pt x="457200" y="59532"/>
                        </a:cubicBezTo>
                        <a:cubicBezTo>
                          <a:pt x="461824" y="60919"/>
                          <a:pt x="467004" y="60120"/>
                          <a:pt x="471487" y="61913"/>
                        </a:cubicBezTo>
                        <a:cubicBezTo>
                          <a:pt x="475172" y="63387"/>
                          <a:pt x="477462" y="67282"/>
                          <a:pt x="481012" y="69057"/>
                        </a:cubicBezTo>
                        <a:cubicBezTo>
                          <a:pt x="483939" y="70521"/>
                          <a:pt x="487473" y="70289"/>
                          <a:pt x="490537" y="71438"/>
                        </a:cubicBezTo>
                        <a:cubicBezTo>
                          <a:pt x="493861" y="72684"/>
                          <a:pt x="496818" y="74758"/>
                          <a:pt x="500062" y="76200"/>
                        </a:cubicBezTo>
                        <a:cubicBezTo>
                          <a:pt x="503968" y="77936"/>
                          <a:pt x="507999" y="79375"/>
                          <a:pt x="511968" y="80963"/>
                        </a:cubicBezTo>
                        <a:cubicBezTo>
                          <a:pt x="630910" y="75557"/>
                          <a:pt x="487096" y="80963"/>
                          <a:pt x="688181" y="80963"/>
                        </a:cubicBezTo>
                        <a:cubicBezTo>
                          <a:pt x="733432" y="80963"/>
                          <a:pt x="778668" y="79376"/>
                          <a:pt x="823912" y="78582"/>
                        </a:cubicBezTo>
                        <a:cubicBezTo>
                          <a:pt x="842089" y="74036"/>
                          <a:pt x="824745" y="79356"/>
                          <a:pt x="845343" y="69057"/>
                        </a:cubicBezTo>
                        <a:cubicBezTo>
                          <a:pt x="856282" y="63588"/>
                          <a:pt x="856120" y="66427"/>
                          <a:pt x="864393" y="59532"/>
                        </a:cubicBezTo>
                        <a:cubicBezTo>
                          <a:pt x="882730" y="44251"/>
                          <a:pt x="860943" y="59451"/>
                          <a:pt x="878681" y="47625"/>
                        </a:cubicBezTo>
                        <a:cubicBezTo>
                          <a:pt x="880268" y="45244"/>
                          <a:pt x="880802" y="41583"/>
                          <a:pt x="883443" y="40482"/>
                        </a:cubicBezTo>
                        <a:cubicBezTo>
                          <a:pt x="891183" y="37257"/>
                          <a:pt x="916891" y="34515"/>
                          <a:pt x="926306" y="33338"/>
                        </a:cubicBezTo>
                        <a:cubicBezTo>
                          <a:pt x="938212" y="34132"/>
                          <a:pt x="950255" y="33757"/>
                          <a:pt x="962025" y="35719"/>
                        </a:cubicBezTo>
                        <a:cubicBezTo>
                          <a:pt x="964848" y="36189"/>
                          <a:pt x="966308" y="40368"/>
                          <a:pt x="969168" y="40482"/>
                        </a:cubicBezTo>
                        <a:cubicBezTo>
                          <a:pt x="1026278" y="42766"/>
                          <a:pt x="1083468" y="42069"/>
                          <a:pt x="1140618" y="42863"/>
                        </a:cubicBezTo>
                        <a:cubicBezTo>
                          <a:pt x="1145381" y="43657"/>
                          <a:pt x="1150185" y="44232"/>
                          <a:pt x="1154906" y="45244"/>
                        </a:cubicBezTo>
                        <a:cubicBezTo>
                          <a:pt x="1161306" y="46615"/>
                          <a:pt x="1167500" y="48931"/>
                          <a:pt x="1173956" y="50007"/>
                        </a:cubicBezTo>
                        <a:cubicBezTo>
                          <a:pt x="1186581" y="52111"/>
                          <a:pt x="1199431" y="52665"/>
                          <a:pt x="1212056" y="54769"/>
                        </a:cubicBezTo>
                        <a:lnTo>
                          <a:pt x="1226343" y="57150"/>
                        </a:lnTo>
                        <a:lnTo>
                          <a:pt x="1276350" y="64294"/>
                        </a:lnTo>
                        <a:cubicBezTo>
                          <a:pt x="1323764" y="62812"/>
                          <a:pt x="1337467" y="64401"/>
                          <a:pt x="1373981" y="59532"/>
                        </a:cubicBezTo>
                        <a:cubicBezTo>
                          <a:pt x="1377522" y="59060"/>
                          <a:pt x="1395890" y="55938"/>
                          <a:pt x="1400175" y="54769"/>
                        </a:cubicBezTo>
                        <a:cubicBezTo>
                          <a:pt x="1405018" y="53448"/>
                          <a:pt x="1409700" y="51594"/>
                          <a:pt x="1414462" y="50007"/>
                        </a:cubicBezTo>
                        <a:lnTo>
                          <a:pt x="1421606" y="47625"/>
                        </a:ln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</p:grpSp>
            <p:sp>
              <p:nvSpPr>
                <p:cNvPr id="1080" name="Freeform: Shape 73">
                  <a:extLst>
                    <a:ext uri="{FF2B5EF4-FFF2-40B4-BE49-F238E27FC236}">
                      <a16:creationId xmlns:a16="http://schemas.microsoft.com/office/drawing/2014/main" id="{D531C809-8499-8C95-F366-81745FFCFA65}"/>
                    </a:ext>
                  </a:extLst>
                </p:cNvPr>
                <p:cNvSpPr/>
                <p:nvPr/>
              </p:nvSpPr>
              <p:spPr>
                <a:xfrm>
                  <a:off x="1918567" y="2340549"/>
                  <a:ext cx="1434233" cy="1894901"/>
                </a:xfrm>
                <a:custGeom>
                  <a:avLst/>
                  <a:gdLst>
                    <a:gd name="connsiteX0" fmla="*/ 22034 w 1434233"/>
                    <a:gd name="connsiteY0" fmla="*/ 0 h 1894901"/>
                    <a:gd name="connsiteX1" fmla="*/ 484743 w 1434233"/>
                    <a:gd name="connsiteY1" fmla="*/ 11016 h 1894901"/>
                    <a:gd name="connsiteX2" fmla="*/ 1013552 w 1434233"/>
                    <a:gd name="connsiteY2" fmla="*/ 33050 h 1894901"/>
                    <a:gd name="connsiteX3" fmla="*/ 1222873 w 1434233"/>
                    <a:gd name="connsiteY3" fmla="*/ 77118 h 1894901"/>
                    <a:gd name="connsiteX4" fmla="*/ 1299991 w 1434233"/>
                    <a:gd name="connsiteY4" fmla="*/ 88134 h 1894901"/>
                    <a:gd name="connsiteX5" fmla="*/ 1333041 w 1434233"/>
                    <a:gd name="connsiteY5" fmla="*/ 99151 h 1894901"/>
                    <a:gd name="connsiteX6" fmla="*/ 1344058 w 1434233"/>
                    <a:gd name="connsiteY6" fmla="*/ 132202 h 1894901"/>
                    <a:gd name="connsiteX7" fmla="*/ 1366092 w 1434233"/>
                    <a:gd name="connsiteY7" fmla="*/ 165253 h 1894901"/>
                    <a:gd name="connsiteX8" fmla="*/ 1377109 w 1434233"/>
                    <a:gd name="connsiteY8" fmla="*/ 198303 h 1894901"/>
                    <a:gd name="connsiteX9" fmla="*/ 1410159 w 1434233"/>
                    <a:gd name="connsiteY9" fmla="*/ 220337 h 1894901"/>
                    <a:gd name="connsiteX10" fmla="*/ 1421176 w 1434233"/>
                    <a:gd name="connsiteY10" fmla="*/ 892366 h 1894901"/>
                    <a:gd name="connsiteX11" fmla="*/ 1421176 w 1434233"/>
                    <a:gd name="connsiteY11" fmla="*/ 1520327 h 1894901"/>
                    <a:gd name="connsiteX12" fmla="*/ 1410159 w 1434233"/>
                    <a:gd name="connsiteY12" fmla="*/ 1586428 h 1894901"/>
                    <a:gd name="connsiteX13" fmla="*/ 1388126 w 1434233"/>
                    <a:gd name="connsiteY13" fmla="*/ 1784732 h 1894901"/>
                    <a:gd name="connsiteX14" fmla="*/ 1322024 w 1434233"/>
                    <a:gd name="connsiteY14" fmla="*/ 1806766 h 1894901"/>
                    <a:gd name="connsiteX15" fmla="*/ 1288974 w 1434233"/>
                    <a:gd name="connsiteY15" fmla="*/ 1817783 h 1894901"/>
                    <a:gd name="connsiteX16" fmla="*/ 1211856 w 1434233"/>
                    <a:gd name="connsiteY16" fmla="*/ 1839816 h 1894901"/>
                    <a:gd name="connsiteX17" fmla="*/ 1145755 w 1434233"/>
                    <a:gd name="connsiteY17" fmla="*/ 1850833 h 1894901"/>
                    <a:gd name="connsiteX18" fmla="*/ 1079653 w 1434233"/>
                    <a:gd name="connsiteY18" fmla="*/ 1872867 h 1894901"/>
                    <a:gd name="connsiteX19" fmla="*/ 1002535 w 1434233"/>
                    <a:gd name="connsiteY19" fmla="*/ 1894901 h 1894901"/>
                    <a:gd name="connsiteX20" fmla="*/ 242371 w 1434233"/>
                    <a:gd name="connsiteY20" fmla="*/ 1872867 h 1894901"/>
                    <a:gd name="connsiteX21" fmla="*/ 198304 w 1434233"/>
                    <a:gd name="connsiteY21" fmla="*/ 1861850 h 1894901"/>
                    <a:gd name="connsiteX22" fmla="*/ 143220 w 1434233"/>
                    <a:gd name="connsiteY22" fmla="*/ 1850833 h 1894901"/>
                    <a:gd name="connsiteX23" fmla="*/ 110169 w 1434233"/>
                    <a:gd name="connsiteY23" fmla="*/ 1839816 h 1894901"/>
                    <a:gd name="connsiteX24" fmla="*/ 66102 w 1434233"/>
                    <a:gd name="connsiteY24" fmla="*/ 1828800 h 1894901"/>
                    <a:gd name="connsiteX25" fmla="*/ 33051 w 1434233"/>
                    <a:gd name="connsiteY25" fmla="*/ 1795749 h 1894901"/>
                    <a:gd name="connsiteX26" fmla="*/ 11017 w 1434233"/>
                    <a:gd name="connsiteY26" fmla="*/ 1729648 h 1894901"/>
                    <a:gd name="connsiteX27" fmla="*/ 0 w 1434233"/>
                    <a:gd name="connsiteY27" fmla="*/ 1156771 h 1894901"/>
                    <a:gd name="connsiteX28" fmla="*/ 11017 w 1434233"/>
                    <a:gd name="connsiteY28" fmla="*/ 528809 h 1894901"/>
                    <a:gd name="connsiteX29" fmla="*/ 33051 w 1434233"/>
                    <a:gd name="connsiteY29" fmla="*/ 330506 h 1894901"/>
                    <a:gd name="connsiteX30" fmla="*/ 44068 w 1434233"/>
                    <a:gd name="connsiteY30" fmla="*/ 143219 h 1894901"/>
                    <a:gd name="connsiteX31" fmla="*/ 55085 w 1434233"/>
                    <a:gd name="connsiteY31" fmla="*/ 33050 h 1894901"/>
                    <a:gd name="connsiteX32" fmla="*/ 110169 w 1434233"/>
                    <a:gd name="connsiteY32" fmla="*/ 22033 h 18949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434233" h="1894901">
                      <a:moveTo>
                        <a:pt x="22034" y="0"/>
                      </a:moveTo>
                      <a:lnTo>
                        <a:pt x="484743" y="11016"/>
                      </a:lnTo>
                      <a:cubicBezTo>
                        <a:pt x="602359" y="13994"/>
                        <a:pt x="855643" y="12453"/>
                        <a:pt x="1013552" y="33050"/>
                      </a:cubicBezTo>
                      <a:cubicBezTo>
                        <a:pt x="1274558" y="67095"/>
                        <a:pt x="1041501" y="38253"/>
                        <a:pt x="1222873" y="77118"/>
                      </a:cubicBezTo>
                      <a:cubicBezTo>
                        <a:pt x="1248264" y="82559"/>
                        <a:pt x="1274285" y="84462"/>
                        <a:pt x="1299991" y="88134"/>
                      </a:cubicBezTo>
                      <a:cubicBezTo>
                        <a:pt x="1311008" y="91806"/>
                        <a:pt x="1324830" y="90940"/>
                        <a:pt x="1333041" y="99151"/>
                      </a:cubicBezTo>
                      <a:cubicBezTo>
                        <a:pt x="1341252" y="107363"/>
                        <a:pt x="1338865" y="121815"/>
                        <a:pt x="1344058" y="132202"/>
                      </a:cubicBezTo>
                      <a:cubicBezTo>
                        <a:pt x="1349979" y="144045"/>
                        <a:pt x="1360170" y="153410"/>
                        <a:pt x="1366092" y="165253"/>
                      </a:cubicBezTo>
                      <a:cubicBezTo>
                        <a:pt x="1371285" y="175640"/>
                        <a:pt x="1369855" y="189235"/>
                        <a:pt x="1377109" y="198303"/>
                      </a:cubicBezTo>
                      <a:cubicBezTo>
                        <a:pt x="1385380" y="208642"/>
                        <a:pt x="1399142" y="212992"/>
                        <a:pt x="1410159" y="220337"/>
                      </a:cubicBezTo>
                      <a:cubicBezTo>
                        <a:pt x="1413831" y="444347"/>
                        <a:pt x="1415843" y="668390"/>
                        <a:pt x="1421176" y="892366"/>
                      </a:cubicBezTo>
                      <a:cubicBezTo>
                        <a:pt x="1430516" y="1284656"/>
                        <a:pt x="1445173" y="1040403"/>
                        <a:pt x="1421176" y="1520327"/>
                      </a:cubicBezTo>
                      <a:cubicBezTo>
                        <a:pt x="1420060" y="1542637"/>
                        <a:pt x="1412930" y="1564263"/>
                        <a:pt x="1410159" y="1586428"/>
                      </a:cubicBezTo>
                      <a:cubicBezTo>
                        <a:pt x="1401910" y="1652423"/>
                        <a:pt x="1412826" y="1722981"/>
                        <a:pt x="1388126" y="1784732"/>
                      </a:cubicBezTo>
                      <a:cubicBezTo>
                        <a:pt x="1379500" y="1806297"/>
                        <a:pt x="1344058" y="1799421"/>
                        <a:pt x="1322024" y="1806766"/>
                      </a:cubicBezTo>
                      <a:lnTo>
                        <a:pt x="1288974" y="1817783"/>
                      </a:lnTo>
                      <a:cubicBezTo>
                        <a:pt x="1257471" y="1828284"/>
                        <a:pt x="1246443" y="1832899"/>
                        <a:pt x="1211856" y="1839816"/>
                      </a:cubicBezTo>
                      <a:cubicBezTo>
                        <a:pt x="1189952" y="1844197"/>
                        <a:pt x="1167426" y="1845415"/>
                        <a:pt x="1145755" y="1850833"/>
                      </a:cubicBezTo>
                      <a:cubicBezTo>
                        <a:pt x="1123223" y="1856466"/>
                        <a:pt x="1102185" y="1867234"/>
                        <a:pt x="1079653" y="1872867"/>
                      </a:cubicBezTo>
                      <a:cubicBezTo>
                        <a:pt x="1024320" y="1886701"/>
                        <a:pt x="1049950" y="1879096"/>
                        <a:pt x="1002535" y="1894901"/>
                      </a:cubicBezTo>
                      <a:lnTo>
                        <a:pt x="242371" y="1872867"/>
                      </a:lnTo>
                      <a:cubicBezTo>
                        <a:pt x="227258" y="1871951"/>
                        <a:pt x="213085" y="1865135"/>
                        <a:pt x="198304" y="1861850"/>
                      </a:cubicBezTo>
                      <a:cubicBezTo>
                        <a:pt x="180025" y="1857788"/>
                        <a:pt x="161386" y="1855375"/>
                        <a:pt x="143220" y="1850833"/>
                      </a:cubicBezTo>
                      <a:cubicBezTo>
                        <a:pt x="131954" y="1848016"/>
                        <a:pt x="121335" y="1843006"/>
                        <a:pt x="110169" y="1839816"/>
                      </a:cubicBezTo>
                      <a:cubicBezTo>
                        <a:pt x="95611" y="1835657"/>
                        <a:pt x="80791" y="1832472"/>
                        <a:pt x="66102" y="1828800"/>
                      </a:cubicBezTo>
                      <a:cubicBezTo>
                        <a:pt x="55085" y="1817783"/>
                        <a:pt x="40618" y="1809369"/>
                        <a:pt x="33051" y="1795749"/>
                      </a:cubicBezTo>
                      <a:cubicBezTo>
                        <a:pt x="21772" y="1775446"/>
                        <a:pt x="11017" y="1729648"/>
                        <a:pt x="11017" y="1729648"/>
                      </a:cubicBezTo>
                      <a:cubicBezTo>
                        <a:pt x="7345" y="1538689"/>
                        <a:pt x="0" y="1347765"/>
                        <a:pt x="0" y="1156771"/>
                      </a:cubicBezTo>
                      <a:cubicBezTo>
                        <a:pt x="0" y="947418"/>
                        <a:pt x="4951" y="738074"/>
                        <a:pt x="11017" y="528809"/>
                      </a:cubicBezTo>
                      <a:cubicBezTo>
                        <a:pt x="13727" y="435319"/>
                        <a:pt x="19898" y="409426"/>
                        <a:pt x="33051" y="330506"/>
                      </a:cubicBezTo>
                      <a:cubicBezTo>
                        <a:pt x="36723" y="268077"/>
                        <a:pt x="39448" y="205585"/>
                        <a:pt x="44068" y="143219"/>
                      </a:cubicBezTo>
                      <a:cubicBezTo>
                        <a:pt x="46794" y="106414"/>
                        <a:pt x="37412" y="65450"/>
                        <a:pt x="55085" y="33050"/>
                      </a:cubicBezTo>
                      <a:cubicBezTo>
                        <a:pt x="64051" y="16611"/>
                        <a:pt x="110169" y="22033"/>
                        <a:pt x="110169" y="22033"/>
                      </a:cubicBezTo>
                    </a:path>
                  </a:pathLst>
                </a:cu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  <p:grpSp>
              <p:nvGrpSpPr>
                <p:cNvPr id="1081" name="Group 1080">
                  <a:extLst>
                    <a:ext uri="{FF2B5EF4-FFF2-40B4-BE49-F238E27FC236}">
                      <a16:creationId xmlns:a16="http://schemas.microsoft.com/office/drawing/2014/main" id="{25073F7D-E09E-6BFF-6968-06E34C59F593}"/>
                    </a:ext>
                  </a:extLst>
                </p:cNvPr>
                <p:cNvGrpSpPr/>
                <p:nvPr/>
              </p:nvGrpSpPr>
              <p:grpSpPr>
                <a:xfrm>
                  <a:off x="1875187" y="2339609"/>
                  <a:ext cx="1450143" cy="1882478"/>
                  <a:chOff x="3116931" y="1770077"/>
                  <a:chExt cx="2248573" cy="2918947"/>
                </a:xfrm>
              </p:grpSpPr>
              <p:sp>
                <p:nvSpPr>
                  <p:cNvPr id="1082" name="Freeform: Shape 29">
                    <a:extLst>
                      <a:ext uri="{FF2B5EF4-FFF2-40B4-BE49-F238E27FC236}">
                        <a16:creationId xmlns:a16="http://schemas.microsoft.com/office/drawing/2014/main" id="{38C1D7F3-117D-135A-3B59-EF2C8C4BA3E2}"/>
                      </a:ext>
                    </a:extLst>
                  </p:cNvPr>
                  <p:cNvSpPr/>
                  <p:nvPr/>
                </p:nvSpPr>
                <p:spPr>
                  <a:xfrm flipH="1">
                    <a:off x="3116931" y="1795244"/>
                    <a:ext cx="45719" cy="2816603"/>
                  </a:xfrm>
                  <a:custGeom>
                    <a:avLst/>
                    <a:gdLst>
                      <a:gd name="connsiteX0" fmla="*/ 41944 w 41944"/>
                      <a:gd name="connsiteY0" fmla="*/ 0 h 2432807"/>
                      <a:gd name="connsiteX1" fmla="*/ 0 w 41944"/>
                      <a:gd name="connsiteY1" fmla="*/ 2432807 h 243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944" h="2432807">
                        <a:moveTo>
                          <a:pt x="41944" y="0"/>
                        </a:moveTo>
                        <a:cubicBezTo>
                          <a:pt x="30759" y="962636"/>
                          <a:pt x="19574" y="1925273"/>
                          <a:pt x="0" y="243280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083" name="Freeform: Shape 30">
                    <a:extLst>
                      <a:ext uri="{FF2B5EF4-FFF2-40B4-BE49-F238E27FC236}">
                        <a16:creationId xmlns:a16="http://schemas.microsoft.com/office/drawing/2014/main" id="{11E1C673-57DE-9044-3E2E-52934F49890E}"/>
                      </a:ext>
                    </a:extLst>
                  </p:cNvPr>
                  <p:cNvSpPr/>
                  <p:nvPr/>
                </p:nvSpPr>
                <p:spPr>
                  <a:xfrm>
                    <a:off x="3196206" y="1770077"/>
                    <a:ext cx="1749525" cy="65335"/>
                  </a:xfrm>
                  <a:custGeom>
                    <a:avLst/>
                    <a:gdLst>
                      <a:gd name="connsiteX0" fmla="*/ 0 w 2021746"/>
                      <a:gd name="connsiteY0" fmla="*/ 0 h 75501"/>
                      <a:gd name="connsiteX1" fmla="*/ 134223 w 2021746"/>
                      <a:gd name="connsiteY1" fmla="*/ 8389 h 75501"/>
                      <a:gd name="connsiteX2" fmla="*/ 243280 w 2021746"/>
                      <a:gd name="connsiteY2" fmla="*/ 41945 h 75501"/>
                      <a:gd name="connsiteX3" fmla="*/ 755009 w 2021746"/>
                      <a:gd name="connsiteY3" fmla="*/ 75501 h 75501"/>
                      <a:gd name="connsiteX4" fmla="*/ 1057012 w 2021746"/>
                      <a:gd name="connsiteY4" fmla="*/ 67112 h 75501"/>
                      <a:gd name="connsiteX5" fmla="*/ 1233181 w 2021746"/>
                      <a:gd name="connsiteY5" fmla="*/ 50334 h 75501"/>
                      <a:gd name="connsiteX6" fmla="*/ 1359016 w 2021746"/>
                      <a:gd name="connsiteY6" fmla="*/ 33556 h 75501"/>
                      <a:gd name="connsiteX7" fmla="*/ 2021746 w 2021746"/>
                      <a:gd name="connsiteY7" fmla="*/ 25167 h 7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021746" h="75501">
                        <a:moveTo>
                          <a:pt x="0" y="0"/>
                        </a:moveTo>
                        <a:cubicBezTo>
                          <a:pt x="44741" y="2796"/>
                          <a:pt x="90047" y="772"/>
                          <a:pt x="134223" y="8389"/>
                        </a:cubicBezTo>
                        <a:cubicBezTo>
                          <a:pt x="171704" y="14851"/>
                          <a:pt x="205466" y="37857"/>
                          <a:pt x="243280" y="41945"/>
                        </a:cubicBezTo>
                        <a:cubicBezTo>
                          <a:pt x="413232" y="60318"/>
                          <a:pt x="755009" y="75501"/>
                          <a:pt x="755009" y="75501"/>
                        </a:cubicBezTo>
                        <a:lnTo>
                          <a:pt x="1057012" y="67112"/>
                        </a:lnTo>
                        <a:cubicBezTo>
                          <a:pt x="1069654" y="66574"/>
                          <a:pt x="1216482" y="52338"/>
                          <a:pt x="1233181" y="50334"/>
                        </a:cubicBezTo>
                        <a:cubicBezTo>
                          <a:pt x="1275196" y="45292"/>
                          <a:pt x="1316722" y="34935"/>
                          <a:pt x="1359016" y="33556"/>
                        </a:cubicBezTo>
                        <a:cubicBezTo>
                          <a:pt x="1579826" y="26356"/>
                          <a:pt x="1800818" y="25167"/>
                          <a:pt x="2021746" y="2516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084" name="Freeform: Shape 31">
                    <a:extLst>
                      <a:ext uri="{FF2B5EF4-FFF2-40B4-BE49-F238E27FC236}">
                        <a16:creationId xmlns:a16="http://schemas.microsoft.com/office/drawing/2014/main" id="{584EEE11-E7AC-37AE-06A8-7870828EF60D}"/>
                      </a:ext>
                    </a:extLst>
                  </p:cNvPr>
                  <p:cNvSpPr/>
                  <p:nvPr/>
                </p:nvSpPr>
                <p:spPr>
                  <a:xfrm>
                    <a:off x="5025005" y="1812022"/>
                    <a:ext cx="327916" cy="293615"/>
                  </a:xfrm>
                  <a:custGeom>
                    <a:avLst/>
                    <a:gdLst>
                      <a:gd name="connsiteX0" fmla="*/ 0 w 327916"/>
                      <a:gd name="connsiteY0" fmla="*/ 0 h 293615"/>
                      <a:gd name="connsiteX1" fmla="*/ 226503 w 327916"/>
                      <a:gd name="connsiteY1" fmla="*/ 201336 h 293615"/>
                      <a:gd name="connsiteX2" fmla="*/ 251670 w 327916"/>
                      <a:gd name="connsiteY2" fmla="*/ 218114 h 293615"/>
                      <a:gd name="connsiteX3" fmla="*/ 268448 w 327916"/>
                      <a:gd name="connsiteY3" fmla="*/ 243281 h 293615"/>
                      <a:gd name="connsiteX4" fmla="*/ 327171 w 327916"/>
                      <a:gd name="connsiteY4" fmla="*/ 285226 h 293615"/>
                      <a:gd name="connsiteX5" fmla="*/ 327171 w 327916"/>
                      <a:gd name="connsiteY5" fmla="*/ 293615 h 293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27916" h="293615">
                        <a:moveTo>
                          <a:pt x="0" y="0"/>
                        </a:moveTo>
                        <a:cubicBezTo>
                          <a:pt x="75501" y="67112"/>
                          <a:pt x="150166" y="135177"/>
                          <a:pt x="226503" y="201336"/>
                        </a:cubicBezTo>
                        <a:cubicBezTo>
                          <a:pt x="234122" y="207939"/>
                          <a:pt x="244541" y="210985"/>
                          <a:pt x="251670" y="218114"/>
                        </a:cubicBezTo>
                        <a:cubicBezTo>
                          <a:pt x="258799" y="225243"/>
                          <a:pt x="260703" y="236826"/>
                          <a:pt x="268448" y="243281"/>
                        </a:cubicBezTo>
                        <a:cubicBezTo>
                          <a:pt x="318161" y="284708"/>
                          <a:pt x="287901" y="232865"/>
                          <a:pt x="327171" y="285226"/>
                        </a:cubicBezTo>
                        <a:cubicBezTo>
                          <a:pt x="328849" y="287463"/>
                          <a:pt x="327171" y="290819"/>
                          <a:pt x="327171" y="293615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085" name="Freeform: Shape 32">
                    <a:extLst>
                      <a:ext uri="{FF2B5EF4-FFF2-40B4-BE49-F238E27FC236}">
                        <a16:creationId xmlns:a16="http://schemas.microsoft.com/office/drawing/2014/main" id="{4A93C22B-EF96-C086-57CF-839B522D2F76}"/>
                      </a:ext>
                    </a:extLst>
                  </p:cNvPr>
                  <p:cNvSpPr/>
                  <p:nvPr/>
                </p:nvSpPr>
                <p:spPr>
                  <a:xfrm>
                    <a:off x="5323560" y="2179040"/>
                    <a:ext cx="41944" cy="2432807"/>
                  </a:xfrm>
                  <a:custGeom>
                    <a:avLst/>
                    <a:gdLst>
                      <a:gd name="connsiteX0" fmla="*/ 41944 w 41944"/>
                      <a:gd name="connsiteY0" fmla="*/ 0 h 2432807"/>
                      <a:gd name="connsiteX1" fmla="*/ 0 w 41944"/>
                      <a:gd name="connsiteY1" fmla="*/ 2432807 h 243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944" h="2432807">
                        <a:moveTo>
                          <a:pt x="41944" y="0"/>
                        </a:moveTo>
                        <a:cubicBezTo>
                          <a:pt x="30759" y="962636"/>
                          <a:pt x="19574" y="1925273"/>
                          <a:pt x="0" y="243280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086" name="Freeform: Shape 33">
                    <a:extLst>
                      <a:ext uri="{FF2B5EF4-FFF2-40B4-BE49-F238E27FC236}">
                        <a16:creationId xmlns:a16="http://schemas.microsoft.com/office/drawing/2014/main" id="{91061AE7-476D-21A1-EA50-C18E6FD31F24}"/>
                      </a:ext>
                    </a:extLst>
                  </p:cNvPr>
                  <p:cNvSpPr/>
                  <p:nvPr/>
                </p:nvSpPr>
                <p:spPr>
                  <a:xfrm flipV="1">
                    <a:off x="3212564" y="4611847"/>
                    <a:ext cx="2061082" cy="77177"/>
                  </a:xfrm>
                  <a:custGeom>
                    <a:avLst/>
                    <a:gdLst>
                      <a:gd name="connsiteX0" fmla="*/ 0 w 2382473"/>
                      <a:gd name="connsiteY0" fmla="*/ 50334 h 50334"/>
                      <a:gd name="connsiteX1" fmla="*/ 453005 w 2382473"/>
                      <a:gd name="connsiteY1" fmla="*/ 41945 h 50334"/>
                      <a:gd name="connsiteX2" fmla="*/ 696286 w 2382473"/>
                      <a:gd name="connsiteY2" fmla="*/ 25167 h 50334"/>
                      <a:gd name="connsiteX3" fmla="*/ 746620 w 2382473"/>
                      <a:gd name="connsiteY3" fmla="*/ 16778 h 50334"/>
                      <a:gd name="connsiteX4" fmla="*/ 1174458 w 2382473"/>
                      <a:gd name="connsiteY4" fmla="*/ 8389 h 50334"/>
                      <a:gd name="connsiteX5" fmla="*/ 1526796 w 2382473"/>
                      <a:gd name="connsiteY5" fmla="*/ 0 h 50334"/>
                      <a:gd name="connsiteX6" fmla="*/ 1996579 w 2382473"/>
                      <a:gd name="connsiteY6" fmla="*/ 8389 h 50334"/>
                      <a:gd name="connsiteX7" fmla="*/ 2248249 w 2382473"/>
                      <a:gd name="connsiteY7" fmla="*/ 16778 h 50334"/>
                      <a:gd name="connsiteX8" fmla="*/ 2382473 w 2382473"/>
                      <a:gd name="connsiteY8" fmla="*/ 25167 h 50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382473" h="50334">
                        <a:moveTo>
                          <a:pt x="0" y="50334"/>
                        </a:moveTo>
                        <a:lnTo>
                          <a:pt x="453005" y="41945"/>
                        </a:lnTo>
                        <a:cubicBezTo>
                          <a:pt x="534238" y="39009"/>
                          <a:pt x="615297" y="32109"/>
                          <a:pt x="696286" y="25167"/>
                        </a:cubicBezTo>
                        <a:cubicBezTo>
                          <a:pt x="713233" y="23714"/>
                          <a:pt x="729621" y="17374"/>
                          <a:pt x="746620" y="16778"/>
                        </a:cubicBezTo>
                        <a:cubicBezTo>
                          <a:pt x="889172" y="11776"/>
                          <a:pt x="1031851" y="11456"/>
                          <a:pt x="1174458" y="8389"/>
                        </a:cubicBezTo>
                        <a:lnTo>
                          <a:pt x="1526796" y="0"/>
                        </a:lnTo>
                        <a:lnTo>
                          <a:pt x="1996579" y="8389"/>
                        </a:lnTo>
                        <a:cubicBezTo>
                          <a:pt x="2080493" y="10340"/>
                          <a:pt x="2164417" y="12586"/>
                          <a:pt x="2248249" y="16778"/>
                        </a:cubicBezTo>
                        <a:cubicBezTo>
                          <a:pt x="2449418" y="26836"/>
                          <a:pt x="2243985" y="25167"/>
                          <a:pt x="2382473" y="2516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087" name="Freeform: Shape 34">
                    <a:extLst>
                      <a:ext uri="{FF2B5EF4-FFF2-40B4-BE49-F238E27FC236}">
                        <a16:creationId xmlns:a16="http://schemas.microsoft.com/office/drawing/2014/main" id="{122959B5-0F64-D1D7-6467-4DD84B1DD8D6}"/>
                      </a:ext>
                    </a:extLst>
                  </p:cNvPr>
                  <p:cNvSpPr/>
                  <p:nvPr/>
                </p:nvSpPr>
                <p:spPr>
                  <a:xfrm>
                    <a:off x="3313651" y="2147582"/>
                    <a:ext cx="1661021" cy="75501"/>
                  </a:xfrm>
                  <a:custGeom>
                    <a:avLst/>
                    <a:gdLst>
                      <a:gd name="connsiteX0" fmla="*/ 0 w 1661021"/>
                      <a:gd name="connsiteY0" fmla="*/ 25167 h 75501"/>
                      <a:gd name="connsiteX1" fmla="*/ 134224 w 1661021"/>
                      <a:gd name="connsiteY1" fmla="*/ 8389 h 75501"/>
                      <a:gd name="connsiteX2" fmla="*/ 176169 w 1661021"/>
                      <a:gd name="connsiteY2" fmla="*/ 0 h 75501"/>
                      <a:gd name="connsiteX3" fmla="*/ 209725 w 1661021"/>
                      <a:gd name="connsiteY3" fmla="*/ 8389 h 75501"/>
                      <a:gd name="connsiteX4" fmla="*/ 260059 w 1661021"/>
                      <a:gd name="connsiteY4" fmla="*/ 41945 h 75501"/>
                      <a:gd name="connsiteX5" fmla="*/ 343949 w 1661021"/>
                      <a:gd name="connsiteY5" fmla="*/ 33556 h 75501"/>
                      <a:gd name="connsiteX6" fmla="*/ 385894 w 1661021"/>
                      <a:gd name="connsiteY6" fmla="*/ 25167 h 75501"/>
                      <a:gd name="connsiteX7" fmla="*/ 419450 w 1661021"/>
                      <a:gd name="connsiteY7" fmla="*/ 16778 h 75501"/>
                      <a:gd name="connsiteX8" fmla="*/ 696287 w 1661021"/>
                      <a:gd name="connsiteY8" fmla="*/ 0 h 75501"/>
                      <a:gd name="connsiteX9" fmla="*/ 872455 w 1661021"/>
                      <a:gd name="connsiteY9" fmla="*/ 8389 h 75501"/>
                      <a:gd name="connsiteX10" fmla="*/ 897622 w 1661021"/>
                      <a:gd name="connsiteY10" fmla="*/ 16778 h 75501"/>
                      <a:gd name="connsiteX11" fmla="*/ 1082180 w 1661021"/>
                      <a:gd name="connsiteY11" fmla="*/ 25167 h 75501"/>
                      <a:gd name="connsiteX12" fmla="*/ 1199626 w 1661021"/>
                      <a:gd name="connsiteY12" fmla="*/ 16778 h 75501"/>
                      <a:gd name="connsiteX13" fmla="*/ 1300294 w 1661021"/>
                      <a:gd name="connsiteY13" fmla="*/ 8389 h 75501"/>
                      <a:gd name="connsiteX14" fmla="*/ 1392573 w 1661021"/>
                      <a:gd name="connsiteY14" fmla="*/ 25167 h 75501"/>
                      <a:gd name="connsiteX15" fmla="*/ 1459685 w 1661021"/>
                      <a:gd name="connsiteY15" fmla="*/ 50334 h 75501"/>
                      <a:gd name="connsiteX16" fmla="*/ 1484852 w 1661021"/>
                      <a:gd name="connsiteY16" fmla="*/ 67112 h 75501"/>
                      <a:gd name="connsiteX17" fmla="*/ 1510019 w 1661021"/>
                      <a:gd name="connsiteY17" fmla="*/ 75501 h 75501"/>
                      <a:gd name="connsiteX18" fmla="*/ 1543575 w 1661021"/>
                      <a:gd name="connsiteY18" fmla="*/ 67112 h 75501"/>
                      <a:gd name="connsiteX19" fmla="*/ 1593909 w 1661021"/>
                      <a:gd name="connsiteY19" fmla="*/ 50334 h 75501"/>
                      <a:gd name="connsiteX20" fmla="*/ 1661021 w 1661021"/>
                      <a:gd name="connsiteY20" fmla="*/ 50334 h 7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661021" h="75501">
                        <a:moveTo>
                          <a:pt x="0" y="25167"/>
                        </a:moveTo>
                        <a:cubicBezTo>
                          <a:pt x="49166" y="19704"/>
                          <a:pt x="86344" y="16369"/>
                          <a:pt x="134224" y="8389"/>
                        </a:cubicBezTo>
                        <a:cubicBezTo>
                          <a:pt x="148289" y="6045"/>
                          <a:pt x="162187" y="2796"/>
                          <a:pt x="176169" y="0"/>
                        </a:cubicBezTo>
                        <a:cubicBezTo>
                          <a:pt x="187354" y="2796"/>
                          <a:pt x="199715" y="2669"/>
                          <a:pt x="209725" y="8389"/>
                        </a:cubicBezTo>
                        <a:cubicBezTo>
                          <a:pt x="297700" y="58661"/>
                          <a:pt x="181483" y="15753"/>
                          <a:pt x="260059" y="41945"/>
                        </a:cubicBezTo>
                        <a:cubicBezTo>
                          <a:pt x="288022" y="39149"/>
                          <a:pt x="316093" y="37270"/>
                          <a:pt x="343949" y="33556"/>
                        </a:cubicBezTo>
                        <a:cubicBezTo>
                          <a:pt x="358082" y="31672"/>
                          <a:pt x="371975" y="28260"/>
                          <a:pt x="385894" y="25167"/>
                        </a:cubicBezTo>
                        <a:cubicBezTo>
                          <a:pt x="397149" y="22666"/>
                          <a:pt x="407958" y="17710"/>
                          <a:pt x="419450" y="16778"/>
                        </a:cubicBezTo>
                        <a:cubicBezTo>
                          <a:pt x="511596" y="9307"/>
                          <a:pt x="604008" y="5593"/>
                          <a:pt x="696287" y="0"/>
                        </a:cubicBezTo>
                        <a:cubicBezTo>
                          <a:pt x="755010" y="2796"/>
                          <a:pt x="813869" y="3507"/>
                          <a:pt x="872455" y="8389"/>
                        </a:cubicBezTo>
                        <a:cubicBezTo>
                          <a:pt x="881267" y="9123"/>
                          <a:pt x="888807" y="16073"/>
                          <a:pt x="897622" y="16778"/>
                        </a:cubicBezTo>
                        <a:cubicBezTo>
                          <a:pt x="959009" y="21689"/>
                          <a:pt x="1020661" y="22371"/>
                          <a:pt x="1082180" y="25167"/>
                        </a:cubicBezTo>
                        <a:lnTo>
                          <a:pt x="1199626" y="16778"/>
                        </a:lnTo>
                        <a:cubicBezTo>
                          <a:pt x="1233199" y="14195"/>
                          <a:pt x="1266622" y="8389"/>
                          <a:pt x="1300294" y="8389"/>
                        </a:cubicBezTo>
                        <a:cubicBezTo>
                          <a:pt x="1311027" y="8389"/>
                          <a:pt x="1378935" y="22439"/>
                          <a:pt x="1392573" y="25167"/>
                        </a:cubicBezTo>
                        <a:cubicBezTo>
                          <a:pt x="1451594" y="64514"/>
                          <a:pt x="1376755" y="19235"/>
                          <a:pt x="1459685" y="50334"/>
                        </a:cubicBezTo>
                        <a:cubicBezTo>
                          <a:pt x="1469125" y="53874"/>
                          <a:pt x="1475834" y="62603"/>
                          <a:pt x="1484852" y="67112"/>
                        </a:cubicBezTo>
                        <a:cubicBezTo>
                          <a:pt x="1492761" y="71067"/>
                          <a:pt x="1501630" y="72705"/>
                          <a:pt x="1510019" y="75501"/>
                        </a:cubicBezTo>
                        <a:cubicBezTo>
                          <a:pt x="1521204" y="72705"/>
                          <a:pt x="1532532" y="70425"/>
                          <a:pt x="1543575" y="67112"/>
                        </a:cubicBezTo>
                        <a:cubicBezTo>
                          <a:pt x="1560515" y="62030"/>
                          <a:pt x="1576223" y="50334"/>
                          <a:pt x="1593909" y="50334"/>
                        </a:cubicBezTo>
                        <a:lnTo>
                          <a:pt x="1661021" y="50334"/>
                        </a:ln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088" name="Freeform: Shape 35">
                    <a:extLst>
                      <a:ext uri="{FF2B5EF4-FFF2-40B4-BE49-F238E27FC236}">
                        <a16:creationId xmlns:a16="http://schemas.microsoft.com/office/drawing/2014/main" id="{702993D1-37B2-72BD-99BE-8701E6FC8C19}"/>
                      </a:ext>
                    </a:extLst>
                  </p:cNvPr>
                  <p:cNvSpPr/>
                  <p:nvPr/>
                </p:nvSpPr>
                <p:spPr>
                  <a:xfrm>
                    <a:off x="3330429" y="2313497"/>
                    <a:ext cx="864066" cy="33556"/>
                  </a:xfrm>
                  <a:custGeom>
                    <a:avLst/>
                    <a:gdLst>
                      <a:gd name="connsiteX0" fmla="*/ 0 w 864066"/>
                      <a:gd name="connsiteY0" fmla="*/ 0 h 33556"/>
                      <a:gd name="connsiteX1" fmla="*/ 75501 w 864066"/>
                      <a:gd name="connsiteY1" fmla="*/ 16778 h 33556"/>
                      <a:gd name="connsiteX2" fmla="*/ 125835 w 864066"/>
                      <a:gd name="connsiteY2" fmla="*/ 33556 h 33556"/>
                      <a:gd name="connsiteX3" fmla="*/ 176169 w 864066"/>
                      <a:gd name="connsiteY3" fmla="*/ 25167 h 33556"/>
                      <a:gd name="connsiteX4" fmla="*/ 201336 w 864066"/>
                      <a:gd name="connsiteY4" fmla="*/ 16778 h 33556"/>
                      <a:gd name="connsiteX5" fmla="*/ 260059 w 864066"/>
                      <a:gd name="connsiteY5" fmla="*/ 0 h 33556"/>
                      <a:gd name="connsiteX6" fmla="*/ 343949 w 864066"/>
                      <a:gd name="connsiteY6" fmla="*/ 0 h 33556"/>
                      <a:gd name="connsiteX7" fmla="*/ 419450 w 864066"/>
                      <a:gd name="connsiteY7" fmla="*/ 8389 h 33556"/>
                      <a:gd name="connsiteX8" fmla="*/ 453006 w 864066"/>
                      <a:gd name="connsiteY8" fmla="*/ 16778 h 33556"/>
                      <a:gd name="connsiteX9" fmla="*/ 528507 w 864066"/>
                      <a:gd name="connsiteY9" fmla="*/ 0 h 33556"/>
                      <a:gd name="connsiteX10" fmla="*/ 604008 w 864066"/>
                      <a:gd name="connsiteY10" fmla="*/ 16778 h 33556"/>
                      <a:gd name="connsiteX11" fmla="*/ 864066 w 864066"/>
                      <a:gd name="connsiteY11" fmla="*/ 25167 h 335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64066" h="33556">
                        <a:moveTo>
                          <a:pt x="0" y="0"/>
                        </a:moveTo>
                        <a:cubicBezTo>
                          <a:pt x="23948" y="4790"/>
                          <a:pt x="51807" y="9670"/>
                          <a:pt x="75501" y="16778"/>
                        </a:cubicBezTo>
                        <a:cubicBezTo>
                          <a:pt x="92441" y="21860"/>
                          <a:pt x="125835" y="33556"/>
                          <a:pt x="125835" y="33556"/>
                        </a:cubicBezTo>
                        <a:cubicBezTo>
                          <a:pt x="142613" y="30760"/>
                          <a:pt x="159565" y="28857"/>
                          <a:pt x="176169" y="25167"/>
                        </a:cubicBezTo>
                        <a:cubicBezTo>
                          <a:pt x="184801" y="23249"/>
                          <a:pt x="192833" y="19207"/>
                          <a:pt x="201336" y="16778"/>
                        </a:cubicBezTo>
                        <a:cubicBezTo>
                          <a:pt x="275072" y="-4289"/>
                          <a:pt x="199717" y="20114"/>
                          <a:pt x="260059" y="0"/>
                        </a:cubicBezTo>
                        <a:cubicBezTo>
                          <a:pt x="338001" y="19486"/>
                          <a:pt x="241104" y="0"/>
                          <a:pt x="343949" y="0"/>
                        </a:cubicBezTo>
                        <a:cubicBezTo>
                          <a:pt x="369271" y="0"/>
                          <a:pt x="394283" y="5593"/>
                          <a:pt x="419450" y="8389"/>
                        </a:cubicBezTo>
                        <a:cubicBezTo>
                          <a:pt x="430635" y="11185"/>
                          <a:pt x="441476" y="16778"/>
                          <a:pt x="453006" y="16778"/>
                        </a:cubicBezTo>
                        <a:cubicBezTo>
                          <a:pt x="482534" y="16778"/>
                          <a:pt x="502554" y="8651"/>
                          <a:pt x="528507" y="0"/>
                        </a:cubicBezTo>
                        <a:cubicBezTo>
                          <a:pt x="553674" y="5593"/>
                          <a:pt x="578385" y="13931"/>
                          <a:pt x="604008" y="16778"/>
                        </a:cubicBezTo>
                        <a:cubicBezTo>
                          <a:pt x="697657" y="27183"/>
                          <a:pt x="772129" y="25167"/>
                          <a:pt x="864066" y="2516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089" name="Freeform: Shape 36">
                    <a:extLst>
                      <a:ext uri="{FF2B5EF4-FFF2-40B4-BE49-F238E27FC236}">
                        <a16:creationId xmlns:a16="http://schemas.microsoft.com/office/drawing/2014/main" id="{A6A001B2-EA6A-5B87-12DA-12741F89E9BE}"/>
                      </a:ext>
                    </a:extLst>
                  </p:cNvPr>
                  <p:cNvSpPr/>
                  <p:nvPr/>
                </p:nvSpPr>
                <p:spPr>
                  <a:xfrm>
                    <a:off x="3330430" y="2554796"/>
                    <a:ext cx="1506244" cy="75501"/>
                  </a:xfrm>
                  <a:custGeom>
                    <a:avLst/>
                    <a:gdLst>
                      <a:gd name="connsiteX0" fmla="*/ 0 w 864066"/>
                      <a:gd name="connsiteY0" fmla="*/ 0 h 33556"/>
                      <a:gd name="connsiteX1" fmla="*/ 75501 w 864066"/>
                      <a:gd name="connsiteY1" fmla="*/ 16778 h 33556"/>
                      <a:gd name="connsiteX2" fmla="*/ 125835 w 864066"/>
                      <a:gd name="connsiteY2" fmla="*/ 33556 h 33556"/>
                      <a:gd name="connsiteX3" fmla="*/ 176169 w 864066"/>
                      <a:gd name="connsiteY3" fmla="*/ 25167 h 33556"/>
                      <a:gd name="connsiteX4" fmla="*/ 201336 w 864066"/>
                      <a:gd name="connsiteY4" fmla="*/ 16778 h 33556"/>
                      <a:gd name="connsiteX5" fmla="*/ 260059 w 864066"/>
                      <a:gd name="connsiteY5" fmla="*/ 0 h 33556"/>
                      <a:gd name="connsiteX6" fmla="*/ 343949 w 864066"/>
                      <a:gd name="connsiteY6" fmla="*/ 0 h 33556"/>
                      <a:gd name="connsiteX7" fmla="*/ 419450 w 864066"/>
                      <a:gd name="connsiteY7" fmla="*/ 8389 h 33556"/>
                      <a:gd name="connsiteX8" fmla="*/ 453006 w 864066"/>
                      <a:gd name="connsiteY8" fmla="*/ 16778 h 33556"/>
                      <a:gd name="connsiteX9" fmla="*/ 528507 w 864066"/>
                      <a:gd name="connsiteY9" fmla="*/ 0 h 33556"/>
                      <a:gd name="connsiteX10" fmla="*/ 604008 w 864066"/>
                      <a:gd name="connsiteY10" fmla="*/ 16778 h 33556"/>
                      <a:gd name="connsiteX11" fmla="*/ 864066 w 864066"/>
                      <a:gd name="connsiteY11" fmla="*/ 25167 h 335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64066" h="33556">
                        <a:moveTo>
                          <a:pt x="0" y="0"/>
                        </a:moveTo>
                        <a:cubicBezTo>
                          <a:pt x="23948" y="4790"/>
                          <a:pt x="51807" y="9670"/>
                          <a:pt x="75501" y="16778"/>
                        </a:cubicBezTo>
                        <a:cubicBezTo>
                          <a:pt x="92441" y="21860"/>
                          <a:pt x="125835" y="33556"/>
                          <a:pt x="125835" y="33556"/>
                        </a:cubicBezTo>
                        <a:cubicBezTo>
                          <a:pt x="142613" y="30760"/>
                          <a:pt x="159565" y="28857"/>
                          <a:pt x="176169" y="25167"/>
                        </a:cubicBezTo>
                        <a:cubicBezTo>
                          <a:pt x="184801" y="23249"/>
                          <a:pt x="192833" y="19207"/>
                          <a:pt x="201336" y="16778"/>
                        </a:cubicBezTo>
                        <a:cubicBezTo>
                          <a:pt x="275072" y="-4289"/>
                          <a:pt x="199717" y="20114"/>
                          <a:pt x="260059" y="0"/>
                        </a:cubicBezTo>
                        <a:cubicBezTo>
                          <a:pt x="338001" y="19486"/>
                          <a:pt x="241104" y="0"/>
                          <a:pt x="343949" y="0"/>
                        </a:cubicBezTo>
                        <a:cubicBezTo>
                          <a:pt x="369271" y="0"/>
                          <a:pt x="394283" y="5593"/>
                          <a:pt x="419450" y="8389"/>
                        </a:cubicBezTo>
                        <a:cubicBezTo>
                          <a:pt x="430635" y="11185"/>
                          <a:pt x="441476" y="16778"/>
                          <a:pt x="453006" y="16778"/>
                        </a:cubicBezTo>
                        <a:cubicBezTo>
                          <a:pt x="482534" y="16778"/>
                          <a:pt x="502554" y="8651"/>
                          <a:pt x="528507" y="0"/>
                        </a:cubicBezTo>
                        <a:cubicBezTo>
                          <a:pt x="553674" y="5593"/>
                          <a:pt x="578385" y="13931"/>
                          <a:pt x="604008" y="16778"/>
                        </a:cubicBezTo>
                        <a:cubicBezTo>
                          <a:pt x="697657" y="27183"/>
                          <a:pt x="772129" y="25167"/>
                          <a:pt x="864066" y="2516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090" name="Freeform: Shape 37">
                    <a:extLst>
                      <a:ext uri="{FF2B5EF4-FFF2-40B4-BE49-F238E27FC236}">
                        <a16:creationId xmlns:a16="http://schemas.microsoft.com/office/drawing/2014/main" id="{DF490C6A-1CFF-F854-B12A-819B00083E45}"/>
                      </a:ext>
                    </a:extLst>
                  </p:cNvPr>
                  <p:cNvSpPr/>
                  <p:nvPr/>
                </p:nvSpPr>
                <p:spPr>
                  <a:xfrm>
                    <a:off x="3343275" y="2792335"/>
                    <a:ext cx="1654969" cy="93661"/>
                  </a:xfrm>
                  <a:custGeom>
                    <a:avLst/>
                    <a:gdLst>
                      <a:gd name="connsiteX0" fmla="*/ 0 w 1654969"/>
                      <a:gd name="connsiteY0" fmla="*/ 61913 h 93661"/>
                      <a:gd name="connsiteX1" fmla="*/ 26194 w 1654969"/>
                      <a:gd name="connsiteY1" fmla="*/ 47625 h 93661"/>
                      <a:gd name="connsiteX2" fmla="*/ 38100 w 1654969"/>
                      <a:gd name="connsiteY2" fmla="*/ 45244 h 93661"/>
                      <a:gd name="connsiteX3" fmla="*/ 59531 w 1654969"/>
                      <a:gd name="connsiteY3" fmla="*/ 35719 h 93661"/>
                      <a:gd name="connsiteX4" fmla="*/ 73819 w 1654969"/>
                      <a:gd name="connsiteY4" fmla="*/ 33338 h 93661"/>
                      <a:gd name="connsiteX5" fmla="*/ 100013 w 1654969"/>
                      <a:gd name="connsiteY5" fmla="*/ 42863 h 93661"/>
                      <a:gd name="connsiteX6" fmla="*/ 123825 w 1654969"/>
                      <a:gd name="connsiteY6" fmla="*/ 57150 h 93661"/>
                      <a:gd name="connsiteX7" fmla="*/ 133350 w 1654969"/>
                      <a:gd name="connsiteY7" fmla="*/ 66675 h 93661"/>
                      <a:gd name="connsiteX8" fmla="*/ 157163 w 1654969"/>
                      <a:gd name="connsiteY8" fmla="*/ 83344 h 93661"/>
                      <a:gd name="connsiteX9" fmla="*/ 164306 w 1654969"/>
                      <a:gd name="connsiteY9" fmla="*/ 85725 h 93661"/>
                      <a:gd name="connsiteX10" fmla="*/ 216694 w 1654969"/>
                      <a:gd name="connsiteY10" fmla="*/ 88107 h 93661"/>
                      <a:gd name="connsiteX11" fmla="*/ 230981 w 1654969"/>
                      <a:gd name="connsiteY11" fmla="*/ 83344 h 93661"/>
                      <a:gd name="connsiteX12" fmla="*/ 302419 w 1654969"/>
                      <a:gd name="connsiteY12" fmla="*/ 76200 h 93661"/>
                      <a:gd name="connsiteX13" fmla="*/ 354806 w 1654969"/>
                      <a:gd name="connsiteY13" fmla="*/ 71438 h 93661"/>
                      <a:gd name="connsiteX14" fmla="*/ 457200 w 1654969"/>
                      <a:gd name="connsiteY14" fmla="*/ 69057 h 93661"/>
                      <a:gd name="connsiteX15" fmla="*/ 464344 w 1654969"/>
                      <a:gd name="connsiteY15" fmla="*/ 76200 h 93661"/>
                      <a:gd name="connsiteX16" fmla="*/ 478631 w 1654969"/>
                      <a:gd name="connsiteY16" fmla="*/ 80963 h 93661"/>
                      <a:gd name="connsiteX17" fmla="*/ 495300 w 1654969"/>
                      <a:gd name="connsiteY17" fmla="*/ 85725 h 93661"/>
                      <a:gd name="connsiteX18" fmla="*/ 535781 w 1654969"/>
                      <a:gd name="connsiteY18" fmla="*/ 83344 h 93661"/>
                      <a:gd name="connsiteX19" fmla="*/ 588169 w 1654969"/>
                      <a:gd name="connsiteY19" fmla="*/ 76200 h 93661"/>
                      <a:gd name="connsiteX20" fmla="*/ 597694 w 1654969"/>
                      <a:gd name="connsiteY20" fmla="*/ 73819 h 93661"/>
                      <a:gd name="connsiteX21" fmla="*/ 623888 w 1654969"/>
                      <a:gd name="connsiteY21" fmla="*/ 61913 h 93661"/>
                      <a:gd name="connsiteX22" fmla="*/ 650081 w 1654969"/>
                      <a:gd name="connsiteY22" fmla="*/ 52388 h 93661"/>
                      <a:gd name="connsiteX23" fmla="*/ 664369 w 1654969"/>
                      <a:gd name="connsiteY23" fmla="*/ 45244 h 93661"/>
                      <a:gd name="connsiteX24" fmla="*/ 688181 w 1654969"/>
                      <a:gd name="connsiteY24" fmla="*/ 38100 h 93661"/>
                      <a:gd name="connsiteX25" fmla="*/ 723900 w 1654969"/>
                      <a:gd name="connsiteY25" fmla="*/ 40482 h 93661"/>
                      <a:gd name="connsiteX26" fmla="*/ 731044 w 1654969"/>
                      <a:gd name="connsiteY26" fmla="*/ 45244 h 93661"/>
                      <a:gd name="connsiteX27" fmla="*/ 742950 w 1654969"/>
                      <a:gd name="connsiteY27" fmla="*/ 47625 h 93661"/>
                      <a:gd name="connsiteX28" fmla="*/ 795338 w 1654969"/>
                      <a:gd name="connsiteY28" fmla="*/ 50007 h 93661"/>
                      <a:gd name="connsiteX29" fmla="*/ 838200 w 1654969"/>
                      <a:gd name="connsiteY29" fmla="*/ 38100 h 93661"/>
                      <a:gd name="connsiteX30" fmla="*/ 852488 w 1654969"/>
                      <a:gd name="connsiteY30" fmla="*/ 33338 h 93661"/>
                      <a:gd name="connsiteX31" fmla="*/ 881063 w 1654969"/>
                      <a:gd name="connsiteY31" fmla="*/ 19050 h 93661"/>
                      <a:gd name="connsiteX32" fmla="*/ 892969 w 1654969"/>
                      <a:gd name="connsiteY32" fmla="*/ 14288 h 93661"/>
                      <a:gd name="connsiteX33" fmla="*/ 912019 w 1654969"/>
                      <a:gd name="connsiteY33" fmla="*/ 11907 h 93661"/>
                      <a:gd name="connsiteX34" fmla="*/ 950119 w 1654969"/>
                      <a:gd name="connsiteY34" fmla="*/ 9525 h 93661"/>
                      <a:gd name="connsiteX35" fmla="*/ 954881 w 1654969"/>
                      <a:gd name="connsiteY35" fmla="*/ 19050 h 93661"/>
                      <a:gd name="connsiteX36" fmla="*/ 962025 w 1654969"/>
                      <a:gd name="connsiteY36" fmla="*/ 23813 h 93661"/>
                      <a:gd name="connsiteX37" fmla="*/ 964406 w 1654969"/>
                      <a:gd name="connsiteY37" fmla="*/ 30957 h 93661"/>
                      <a:gd name="connsiteX38" fmla="*/ 992981 w 1654969"/>
                      <a:gd name="connsiteY38" fmla="*/ 47625 h 93661"/>
                      <a:gd name="connsiteX39" fmla="*/ 1071563 w 1654969"/>
                      <a:gd name="connsiteY39" fmla="*/ 35719 h 93661"/>
                      <a:gd name="connsiteX40" fmla="*/ 1083469 w 1654969"/>
                      <a:gd name="connsiteY40" fmla="*/ 33338 h 93661"/>
                      <a:gd name="connsiteX41" fmla="*/ 1112044 w 1654969"/>
                      <a:gd name="connsiteY41" fmla="*/ 26194 h 93661"/>
                      <a:gd name="connsiteX42" fmla="*/ 1147763 w 1654969"/>
                      <a:gd name="connsiteY42" fmla="*/ 30957 h 93661"/>
                      <a:gd name="connsiteX43" fmla="*/ 1154906 w 1654969"/>
                      <a:gd name="connsiteY43" fmla="*/ 35719 h 93661"/>
                      <a:gd name="connsiteX44" fmla="*/ 1164431 w 1654969"/>
                      <a:gd name="connsiteY44" fmla="*/ 42863 h 93661"/>
                      <a:gd name="connsiteX45" fmla="*/ 1188244 w 1654969"/>
                      <a:gd name="connsiteY45" fmla="*/ 57150 h 93661"/>
                      <a:gd name="connsiteX46" fmla="*/ 1228725 w 1654969"/>
                      <a:gd name="connsiteY46" fmla="*/ 54769 h 93661"/>
                      <a:gd name="connsiteX47" fmla="*/ 1266825 w 1654969"/>
                      <a:gd name="connsiteY47" fmla="*/ 42863 h 93661"/>
                      <a:gd name="connsiteX48" fmla="*/ 1297781 w 1654969"/>
                      <a:gd name="connsiteY48" fmla="*/ 35719 h 93661"/>
                      <a:gd name="connsiteX49" fmla="*/ 1321594 w 1654969"/>
                      <a:gd name="connsiteY49" fmla="*/ 26194 h 93661"/>
                      <a:gd name="connsiteX50" fmla="*/ 1345406 w 1654969"/>
                      <a:gd name="connsiteY50" fmla="*/ 19050 h 93661"/>
                      <a:gd name="connsiteX51" fmla="*/ 1404938 w 1654969"/>
                      <a:gd name="connsiteY51" fmla="*/ 0 h 93661"/>
                      <a:gd name="connsiteX52" fmla="*/ 1419225 w 1654969"/>
                      <a:gd name="connsiteY52" fmla="*/ 2382 h 93661"/>
                      <a:gd name="connsiteX53" fmla="*/ 1426369 w 1654969"/>
                      <a:gd name="connsiteY53" fmla="*/ 19050 h 93661"/>
                      <a:gd name="connsiteX54" fmla="*/ 1433513 w 1654969"/>
                      <a:gd name="connsiteY54" fmla="*/ 26194 h 93661"/>
                      <a:gd name="connsiteX55" fmla="*/ 1459706 w 1654969"/>
                      <a:gd name="connsiteY55" fmla="*/ 23813 h 93661"/>
                      <a:gd name="connsiteX56" fmla="*/ 1469231 w 1654969"/>
                      <a:gd name="connsiteY56" fmla="*/ 16669 h 93661"/>
                      <a:gd name="connsiteX57" fmla="*/ 1483519 w 1654969"/>
                      <a:gd name="connsiteY57" fmla="*/ 11907 h 93661"/>
                      <a:gd name="connsiteX58" fmla="*/ 1507331 w 1654969"/>
                      <a:gd name="connsiteY58" fmla="*/ 9525 h 93661"/>
                      <a:gd name="connsiteX59" fmla="*/ 1654969 w 1654969"/>
                      <a:gd name="connsiteY59" fmla="*/ 4763 h 936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654969" h="93661">
                        <a:moveTo>
                          <a:pt x="0" y="61913"/>
                        </a:moveTo>
                        <a:cubicBezTo>
                          <a:pt x="502" y="61626"/>
                          <a:pt x="21623" y="49149"/>
                          <a:pt x="26194" y="47625"/>
                        </a:cubicBezTo>
                        <a:cubicBezTo>
                          <a:pt x="30034" y="46345"/>
                          <a:pt x="34131" y="46038"/>
                          <a:pt x="38100" y="45244"/>
                        </a:cubicBezTo>
                        <a:cubicBezTo>
                          <a:pt x="44283" y="42153"/>
                          <a:pt x="52215" y="37345"/>
                          <a:pt x="59531" y="35719"/>
                        </a:cubicBezTo>
                        <a:cubicBezTo>
                          <a:pt x="64244" y="34672"/>
                          <a:pt x="69056" y="34132"/>
                          <a:pt x="73819" y="33338"/>
                        </a:cubicBezTo>
                        <a:cubicBezTo>
                          <a:pt x="98665" y="36887"/>
                          <a:pt x="82994" y="31922"/>
                          <a:pt x="100013" y="42863"/>
                        </a:cubicBezTo>
                        <a:cubicBezTo>
                          <a:pt x="107799" y="47868"/>
                          <a:pt x="123825" y="57150"/>
                          <a:pt x="123825" y="57150"/>
                        </a:cubicBezTo>
                        <a:cubicBezTo>
                          <a:pt x="127934" y="69477"/>
                          <a:pt x="122891" y="60698"/>
                          <a:pt x="133350" y="66675"/>
                        </a:cubicBezTo>
                        <a:cubicBezTo>
                          <a:pt x="140960" y="71024"/>
                          <a:pt x="148939" y="80603"/>
                          <a:pt x="157163" y="83344"/>
                        </a:cubicBezTo>
                        <a:lnTo>
                          <a:pt x="164306" y="85725"/>
                        </a:lnTo>
                        <a:cubicBezTo>
                          <a:pt x="183235" y="98345"/>
                          <a:pt x="172712" y="93385"/>
                          <a:pt x="216694" y="88107"/>
                        </a:cubicBezTo>
                        <a:cubicBezTo>
                          <a:pt x="221678" y="87509"/>
                          <a:pt x="226035" y="84204"/>
                          <a:pt x="230981" y="83344"/>
                        </a:cubicBezTo>
                        <a:cubicBezTo>
                          <a:pt x="255159" y="79139"/>
                          <a:pt x="278163" y="78279"/>
                          <a:pt x="302419" y="76200"/>
                        </a:cubicBezTo>
                        <a:lnTo>
                          <a:pt x="354806" y="71438"/>
                        </a:lnTo>
                        <a:cubicBezTo>
                          <a:pt x="397363" y="62926"/>
                          <a:pt x="393036" y="61928"/>
                          <a:pt x="457200" y="69057"/>
                        </a:cubicBezTo>
                        <a:cubicBezTo>
                          <a:pt x="460547" y="69429"/>
                          <a:pt x="461400" y="74565"/>
                          <a:pt x="464344" y="76200"/>
                        </a:cubicBezTo>
                        <a:cubicBezTo>
                          <a:pt x="468732" y="78638"/>
                          <a:pt x="473869" y="79375"/>
                          <a:pt x="478631" y="80963"/>
                        </a:cubicBezTo>
                        <a:cubicBezTo>
                          <a:pt x="488872" y="84377"/>
                          <a:pt x="483350" y="82738"/>
                          <a:pt x="495300" y="85725"/>
                        </a:cubicBezTo>
                        <a:cubicBezTo>
                          <a:pt x="508794" y="84931"/>
                          <a:pt x="522320" y="84568"/>
                          <a:pt x="535781" y="83344"/>
                        </a:cubicBezTo>
                        <a:cubicBezTo>
                          <a:pt x="543500" y="82642"/>
                          <a:pt x="574525" y="78929"/>
                          <a:pt x="588169" y="76200"/>
                        </a:cubicBezTo>
                        <a:cubicBezTo>
                          <a:pt x="591378" y="75558"/>
                          <a:pt x="594519" y="74613"/>
                          <a:pt x="597694" y="73819"/>
                        </a:cubicBezTo>
                        <a:cubicBezTo>
                          <a:pt x="621734" y="59394"/>
                          <a:pt x="596717" y="73234"/>
                          <a:pt x="623888" y="61913"/>
                        </a:cubicBezTo>
                        <a:cubicBezTo>
                          <a:pt x="648686" y="51581"/>
                          <a:pt x="627716" y="56861"/>
                          <a:pt x="650081" y="52388"/>
                        </a:cubicBezTo>
                        <a:cubicBezTo>
                          <a:pt x="654844" y="50007"/>
                          <a:pt x="659317" y="46928"/>
                          <a:pt x="664369" y="45244"/>
                        </a:cubicBezTo>
                        <a:cubicBezTo>
                          <a:pt x="699942" y="33386"/>
                          <a:pt x="661262" y="51561"/>
                          <a:pt x="688181" y="38100"/>
                        </a:cubicBezTo>
                        <a:cubicBezTo>
                          <a:pt x="700087" y="38894"/>
                          <a:pt x="712130" y="38520"/>
                          <a:pt x="723900" y="40482"/>
                        </a:cubicBezTo>
                        <a:cubicBezTo>
                          <a:pt x="726723" y="40953"/>
                          <a:pt x="728364" y="44239"/>
                          <a:pt x="731044" y="45244"/>
                        </a:cubicBezTo>
                        <a:cubicBezTo>
                          <a:pt x="734834" y="46665"/>
                          <a:pt x="738981" y="46831"/>
                          <a:pt x="742950" y="47625"/>
                        </a:cubicBezTo>
                        <a:cubicBezTo>
                          <a:pt x="761455" y="59962"/>
                          <a:pt x="753593" y="56777"/>
                          <a:pt x="795338" y="50007"/>
                        </a:cubicBezTo>
                        <a:cubicBezTo>
                          <a:pt x="809975" y="47633"/>
                          <a:pt x="823965" y="42252"/>
                          <a:pt x="838200" y="38100"/>
                        </a:cubicBezTo>
                        <a:cubicBezTo>
                          <a:pt x="843019" y="36694"/>
                          <a:pt x="847900" y="35377"/>
                          <a:pt x="852488" y="33338"/>
                        </a:cubicBezTo>
                        <a:cubicBezTo>
                          <a:pt x="862220" y="29013"/>
                          <a:pt x="871175" y="23005"/>
                          <a:pt x="881063" y="19050"/>
                        </a:cubicBezTo>
                        <a:cubicBezTo>
                          <a:pt x="885032" y="17463"/>
                          <a:pt x="888804" y="15249"/>
                          <a:pt x="892969" y="14288"/>
                        </a:cubicBezTo>
                        <a:cubicBezTo>
                          <a:pt x="899205" y="12849"/>
                          <a:pt x="905669" y="12701"/>
                          <a:pt x="912019" y="11907"/>
                        </a:cubicBezTo>
                        <a:cubicBezTo>
                          <a:pt x="924213" y="8858"/>
                          <a:pt x="937347" y="3139"/>
                          <a:pt x="950119" y="9525"/>
                        </a:cubicBezTo>
                        <a:cubicBezTo>
                          <a:pt x="953294" y="11112"/>
                          <a:pt x="952609" y="16323"/>
                          <a:pt x="954881" y="19050"/>
                        </a:cubicBezTo>
                        <a:cubicBezTo>
                          <a:pt x="956713" y="21249"/>
                          <a:pt x="959644" y="22225"/>
                          <a:pt x="962025" y="23813"/>
                        </a:cubicBezTo>
                        <a:cubicBezTo>
                          <a:pt x="962819" y="26194"/>
                          <a:pt x="962631" y="29182"/>
                          <a:pt x="964406" y="30957"/>
                        </a:cubicBezTo>
                        <a:cubicBezTo>
                          <a:pt x="978851" y="45402"/>
                          <a:pt x="978734" y="44064"/>
                          <a:pt x="992981" y="47625"/>
                        </a:cubicBezTo>
                        <a:cubicBezTo>
                          <a:pt x="1079402" y="37256"/>
                          <a:pt x="1026446" y="46131"/>
                          <a:pt x="1071563" y="35719"/>
                        </a:cubicBezTo>
                        <a:cubicBezTo>
                          <a:pt x="1075507" y="34809"/>
                          <a:pt x="1079529" y="34265"/>
                          <a:pt x="1083469" y="33338"/>
                        </a:cubicBezTo>
                        <a:cubicBezTo>
                          <a:pt x="1093026" y="31089"/>
                          <a:pt x="1112044" y="26194"/>
                          <a:pt x="1112044" y="26194"/>
                        </a:cubicBezTo>
                        <a:cubicBezTo>
                          <a:pt x="1123950" y="27782"/>
                          <a:pt x="1136037" y="28351"/>
                          <a:pt x="1147763" y="30957"/>
                        </a:cubicBezTo>
                        <a:cubicBezTo>
                          <a:pt x="1150556" y="31578"/>
                          <a:pt x="1152577" y="34056"/>
                          <a:pt x="1154906" y="35719"/>
                        </a:cubicBezTo>
                        <a:cubicBezTo>
                          <a:pt x="1158136" y="38026"/>
                          <a:pt x="1161180" y="40587"/>
                          <a:pt x="1164431" y="42863"/>
                        </a:cubicBezTo>
                        <a:cubicBezTo>
                          <a:pt x="1178798" y="52920"/>
                          <a:pt x="1175382" y="50720"/>
                          <a:pt x="1188244" y="57150"/>
                        </a:cubicBezTo>
                        <a:cubicBezTo>
                          <a:pt x="1201738" y="56356"/>
                          <a:pt x="1215304" y="56379"/>
                          <a:pt x="1228725" y="54769"/>
                        </a:cubicBezTo>
                        <a:cubicBezTo>
                          <a:pt x="1247345" y="52535"/>
                          <a:pt x="1248909" y="47982"/>
                          <a:pt x="1266825" y="42863"/>
                        </a:cubicBezTo>
                        <a:cubicBezTo>
                          <a:pt x="1277007" y="39954"/>
                          <a:pt x="1287650" y="38802"/>
                          <a:pt x="1297781" y="35719"/>
                        </a:cubicBezTo>
                        <a:cubicBezTo>
                          <a:pt x="1305960" y="33230"/>
                          <a:pt x="1313525" y="29018"/>
                          <a:pt x="1321594" y="26194"/>
                        </a:cubicBezTo>
                        <a:cubicBezTo>
                          <a:pt x="1329416" y="23456"/>
                          <a:pt x="1337572" y="21751"/>
                          <a:pt x="1345406" y="19050"/>
                        </a:cubicBezTo>
                        <a:cubicBezTo>
                          <a:pt x="1401771" y="-386"/>
                          <a:pt x="1372817" y="5355"/>
                          <a:pt x="1404938" y="0"/>
                        </a:cubicBezTo>
                        <a:cubicBezTo>
                          <a:pt x="1409700" y="794"/>
                          <a:pt x="1415131" y="-177"/>
                          <a:pt x="1419225" y="2382"/>
                        </a:cubicBezTo>
                        <a:cubicBezTo>
                          <a:pt x="1424359" y="5591"/>
                          <a:pt x="1423397" y="14592"/>
                          <a:pt x="1426369" y="19050"/>
                        </a:cubicBezTo>
                        <a:cubicBezTo>
                          <a:pt x="1428237" y="21852"/>
                          <a:pt x="1431132" y="23813"/>
                          <a:pt x="1433513" y="26194"/>
                        </a:cubicBezTo>
                        <a:cubicBezTo>
                          <a:pt x="1442244" y="25400"/>
                          <a:pt x="1451235" y="26072"/>
                          <a:pt x="1459706" y="23813"/>
                        </a:cubicBezTo>
                        <a:cubicBezTo>
                          <a:pt x="1463541" y="22790"/>
                          <a:pt x="1465681" y="18444"/>
                          <a:pt x="1469231" y="16669"/>
                        </a:cubicBezTo>
                        <a:cubicBezTo>
                          <a:pt x="1473721" y="14424"/>
                          <a:pt x="1478585" y="12832"/>
                          <a:pt x="1483519" y="11907"/>
                        </a:cubicBezTo>
                        <a:cubicBezTo>
                          <a:pt x="1491359" y="10437"/>
                          <a:pt x="1499403" y="10406"/>
                          <a:pt x="1507331" y="9525"/>
                        </a:cubicBezTo>
                        <a:cubicBezTo>
                          <a:pt x="1587743" y="590"/>
                          <a:pt x="1522513" y="4763"/>
                          <a:pt x="1654969" y="4763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091" name="Freeform: Shape 38">
                    <a:extLst>
                      <a:ext uri="{FF2B5EF4-FFF2-40B4-BE49-F238E27FC236}">
                        <a16:creationId xmlns:a16="http://schemas.microsoft.com/office/drawing/2014/main" id="{B0005CBA-6BCF-FEA2-51E1-BA704892F53C}"/>
                      </a:ext>
                    </a:extLst>
                  </p:cNvPr>
                  <p:cNvSpPr/>
                  <p:nvPr/>
                </p:nvSpPr>
                <p:spPr>
                  <a:xfrm>
                    <a:off x="3378994" y="3046981"/>
                    <a:ext cx="907256" cy="33337"/>
                  </a:xfrm>
                  <a:custGeom>
                    <a:avLst/>
                    <a:gdLst>
                      <a:gd name="connsiteX0" fmla="*/ 0 w 907256"/>
                      <a:gd name="connsiteY0" fmla="*/ 0 h 33337"/>
                      <a:gd name="connsiteX1" fmla="*/ 102394 w 907256"/>
                      <a:gd name="connsiteY1" fmla="*/ 21431 h 33337"/>
                      <a:gd name="connsiteX2" fmla="*/ 207169 w 907256"/>
                      <a:gd name="connsiteY2" fmla="*/ 16669 h 33337"/>
                      <a:gd name="connsiteX3" fmla="*/ 226219 w 907256"/>
                      <a:gd name="connsiteY3" fmla="*/ 11906 h 33337"/>
                      <a:gd name="connsiteX4" fmla="*/ 254794 w 907256"/>
                      <a:gd name="connsiteY4" fmla="*/ 7144 h 33337"/>
                      <a:gd name="connsiteX5" fmla="*/ 266700 w 907256"/>
                      <a:gd name="connsiteY5" fmla="*/ 11906 h 33337"/>
                      <a:gd name="connsiteX6" fmla="*/ 283369 w 907256"/>
                      <a:gd name="connsiteY6" fmla="*/ 26194 h 33337"/>
                      <a:gd name="connsiteX7" fmla="*/ 300037 w 907256"/>
                      <a:gd name="connsiteY7" fmla="*/ 30956 h 33337"/>
                      <a:gd name="connsiteX8" fmla="*/ 411956 w 907256"/>
                      <a:gd name="connsiteY8" fmla="*/ 26194 h 33337"/>
                      <a:gd name="connsiteX9" fmla="*/ 488156 w 907256"/>
                      <a:gd name="connsiteY9" fmla="*/ 16669 h 33337"/>
                      <a:gd name="connsiteX10" fmla="*/ 535781 w 907256"/>
                      <a:gd name="connsiteY10" fmla="*/ 14287 h 33337"/>
                      <a:gd name="connsiteX11" fmla="*/ 626269 w 907256"/>
                      <a:gd name="connsiteY11" fmla="*/ 16669 h 33337"/>
                      <a:gd name="connsiteX12" fmla="*/ 638175 w 907256"/>
                      <a:gd name="connsiteY12" fmla="*/ 21431 h 33337"/>
                      <a:gd name="connsiteX13" fmla="*/ 645319 w 907256"/>
                      <a:gd name="connsiteY13" fmla="*/ 23812 h 33337"/>
                      <a:gd name="connsiteX14" fmla="*/ 652462 w 907256"/>
                      <a:gd name="connsiteY14" fmla="*/ 28575 h 33337"/>
                      <a:gd name="connsiteX15" fmla="*/ 669131 w 907256"/>
                      <a:gd name="connsiteY15" fmla="*/ 33337 h 33337"/>
                      <a:gd name="connsiteX16" fmla="*/ 742950 w 907256"/>
                      <a:gd name="connsiteY16" fmla="*/ 28575 h 33337"/>
                      <a:gd name="connsiteX17" fmla="*/ 778669 w 907256"/>
                      <a:gd name="connsiteY17" fmla="*/ 19050 h 33337"/>
                      <a:gd name="connsiteX18" fmla="*/ 833437 w 907256"/>
                      <a:gd name="connsiteY18" fmla="*/ 11906 h 33337"/>
                      <a:gd name="connsiteX19" fmla="*/ 907256 w 907256"/>
                      <a:gd name="connsiteY19" fmla="*/ 16669 h 33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907256" h="33337">
                        <a:moveTo>
                          <a:pt x="0" y="0"/>
                        </a:moveTo>
                        <a:cubicBezTo>
                          <a:pt x="34131" y="7144"/>
                          <a:pt x="67635" y="18634"/>
                          <a:pt x="102394" y="21431"/>
                        </a:cubicBezTo>
                        <a:cubicBezTo>
                          <a:pt x="137242" y="24235"/>
                          <a:pt x="172311" y="19350"/>
                          <a:pt x="207169" y="16669"/>
                        </a:cubicBezTo>
                        <a:cubicBezTo>
                          <a:pt x="213695" y="16167"/>
                          <a:pt x="219841" y="13378"/>
                          <a:pt x="226219" y="11906"/>
                        </a:cubicBezTo>
                        <a:cubicBezTo>
                          <a:pt x="237532" y="9295"/>
                          <a:pt x="242574" y="8890"/>
                          <a:pt x="254794" y="7144"/>
                        </a:cubicBezTo>
                        <a:cubicBezTo>
                          <a:pt x="258763" y="8731"/>
                          <a:pt x="263144" y="9535"/>
                          <a:pt x="266700" y="11906"/>
                        </a:cubicBezTo>
                        <a:cubicBezTo>
                          <a:pt x="284279" y="23625"/>
                          <a:pt x="268645" y="18832"/>
                          <a:pt x="283369" y="26194"/>
                        </a:cubicBezTo>
                        <a:cubicBezTo>
                          <a:pt x="286785" y="27902"/>
                          <a:pt x="296985" y="30193"/>
                          <a:pt x="300037" y="30956"/>
                        </a:cubicBezTo>
                        <a:lnTo>
                          <a:pt x="411956" y="26194"/>
                        </a:lnTo>
                        <a:cubicBezTo>
                          <a:pt x="453917" y="23571"/>
                          <a:pt x="448207" y="20093"/>
                          <a:pt x="488156" y="16669"/>
                        </a:cubicBezTo>
                        <a:cubicBezTo>
                          <a:pt x="503993" y="15312"/>
                          <a:pt x="519906" y="15081"/>
                          <a:pt x="535781" y="14287"/>
                        </a:cubicBezTo>
                        <a:cubicBezTo>
                          <a:pt x="565944" y="15081"/>
                          <a:pt x="596169" y="14569"/>
                          <a:pt x="626269" y="16669"/>
                        </a:cubicBezTo>
                        <a:cubicBezTo>
                          <a:pt x="630533" y="16966"/>
                          <a:pt x="634173" y="19930"/>
                          <a:pt x="638175" y="21431"/>
                        </a:cubicBezTo>
                        <a:cubicBezTo>
                          <a:pt x="640525" y="22312"/>
                          <a:pt x="642938" y="23018"/>
                          <a:pt x="645319" y="23812"/>
                        </a:cubicBezTo>
                        <a:cubicBezTo>
                          <a:pt x="647700" y="25400"/>
                          <a:pt x="649902" y="27295"/>
                          <a:pt x="652462" y="28575"/>
                        </a:cubicBezTo>
                        <a:cubicBezTo>
                          <a:pt x="655877" y="30282"/>
                          <a:pt x="666081" y="32575"/>
                          <a:pt x="669131" y="33337"/>
                        </a:cubicBezTo>
                        <a:cubicBezTo>
                          <a:pt x="693737" y="31750"/>
                          <a:pt x="718500" y="31764"/>
                          <a:pt x="742950" y="28575"/>
                        </a:cubicBezTo>
                        <a:cubicBezTo>
                          <a:pt x="755169" y="26981"/>
                          <a:pt x="766687" y="21926"/>
                          <a:pt x="778669" y="19050"/>
                        </a:cubicBezTo>
                        <a:cubicBezTo>
                          <a:pt x="804303" y="12897"/>
                          <a:pt x="805055" y="14089"/>
                          <a:pt x="833437" y="11906"/>
                        </a:cubicBezTo>
                        <a:cubicBezTo>
                          <a:pt x="858040" y="13546"/>
                          <a:pt x="882598" y="16669"/>
                          <a:pt x="907256" y="16669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092" name="Freeform: Shape 39">
                    <a:extLst>
                      <a:ext uri="{FF2B5EF4-FFF2-40B4-BE49-F238E27FC236}">
                        <a16:creationId xmlns:a16="http://schemas.microsoft.com/office/drawing/2014/main" id="{3EA2FB87-865E-19A1-837D-DCE40FE6A265}"/>
                      </a:ext>
                    </a:extLst>
                  </p:cNvPr>
                  <p:cNvSpPr/>
                  <p:nvPr/>
                </p:nvSpPr>
                <p:spPr>
                  <a:xfrm>
                    <a:off x="3355181" y="3279280"/>
                    <a:ext cx="1435894" cy="76200"/>
                  </a:xfrm>
                  <a:custGeom>
                    <a:avLst/>
                    <a:gdLst>
                      <a:gd name="connsiteX0" fmla="*/ 0 w 1435894"/>
                      <a:gd name="connsiteY0" fmla="*/ 0 h 76200"/>
                      <a:gd name="connsiteX1" fmla="*/ 247650 w 1435894"/>
                      <a:gd name="connsiteY1" fmla="*/ 4763 h 76200"/>
                      <a:gd name="connsiteX2" fmla="*/ 276225 w 1435894"/>
                      <a:gd name="connsiteY2" fmla="*/ 9525 h 76200"/>
                      <a:gd name="connsiteX3" fmla="*/ 280988 w 1435894"/>
                      <a:gd name="connsiteY3" fmla="*/ 16669 h 76200"/>
                      <a:gd name="connsiteX4" fmla="*/ 300038 w 1435894"/>
                      <a:gd name="connsiteY4" fmla="*/ 21431 h 76200"/>
                      <a:gd name="connsiteX5" fmla="*/ 333375 w 1435894"/>
                      <a:gd name="connsiteY5" fmla="*/ 40481 h 76200"/>
                      <a:gd name="connsiteX6" fmla="*/ 352425 w 1435894"/>
                      <a:gd name="connsiteY6" fmla="*/ 50006 h 76200"/>
                      <a:gd name="connsiteX7" fmla="*/ 376238 w 1435894"/>
                      <a:gd name="connsiteY7" fmla="*/ 54769 h 76200"/>
                      <a:gd name="connsiteX8" fmla="*/ 388144 w 1435894"/>
                      <a:gd name="connsiteY8" fmla="*/ 59531 h 76200"/>
                      <a:gd name="connsiteX9" fmla="*/ 502444 w 1435894"/>
                      <a:gd name="connsiteY9" fmla="*/ 54769 h 76200"/>
                      <a:gd name="connsiteX10" fmla="*/ 545307 w 1435894"/>
                      <a:gd name="connsiteY10" fmla="*/ 38100 h 76200"/>
                      <a:gd name="connsiteX11" fmla="*/ 576263 w 1435894"/>
                      <a:gd name="connsiteY11" fmla="*/ 26194 h 76200"/>
                      <a:gd name="connsiteX12" fmla="*/ 583407 w 1435894"/>
                      <a:gd name="connsiteY12" fmla="*/ 33338 h 76200"/>
                      <a:gd name="connsiteX13" fmla="*/ 597694 w 1435894"/>
                      <a:gd name="connsiteY13" fmla="*/ 52388 h 76200"/>
                      <a:gd name="connsiteX14" fmla="*/ 616744 w 1435894"/>
                      <a:gd name="connsiteY14" fmla="*/ 66675 h 76200"/>
                      <a:gd name="connsiteX15" fmla="*/ 635794 w 1435894"/>
                      <a:gd name="connsiteY15" fmla="*/ 76200 h 76200"/>
                      <a:gd name="connsiteX16" fmla="*/ 752475 w 1435894"/>
                      <a:gd name="connsiteY16" fmla="*/ 66675 h 76200"/>
                      <a:gd name="connsiteX17" fmla="*/ 792957 w 1435894"/>
                      <a:gd name="connsiteY17" fmla="*/ 61913 h 76200"/>
                      <a:gd name="connsiteX18" fmla="*/ 869157 w 1435894"/>
                      <a:gd name="connsiteY18" fmla="*/ 57150 h 76200"/>
                      <a:gd name="connsiteX19" fmla="*/ 1107282 w 1435894"/>
                      <a:gd name="connsiteY19" fmla="*/ 61913 h 76200"/>
                      <a:gd name="connsiteX20" fmla="*/ 1138238 w 1435894"/>
                      <a:gd name="connsiteY20" fmla="*/ 66675 h 76200"/>
                      <a:gd name="connsiteX21" fmla="*/ 1150144 w 1435894"/>
                      <a:gd name="connsiteY21" fmla="*/ 71438 h 76200"/>
                      <a:gd name="connsiteX22" fmla="*/ 1197769 w 1435894"/>
                      <a:gd name="connsiteY22" fmla="*/ 69056 h 76200"/>
                      <a:gd name="connsiteX23" fmla="*/ 1212057 w 1435894"/>
                      <a:gd name="connsiteY23" fmla="*/ 61913 h 76200"/>
                      <a:gd name="connsiteX24" fmla="*/ 1219200 w 1435894"/>
                      <a:gd name="connsiteY24" fmla="*/ 59531 h 76200"/>
                      <a:gd name="connsiteX25" fmla="*/ 1228725 w 1435894"/>
                      <a:gd name="connsiteY25" fmla="*/ 52388 h 76200"/>
                      <a:gd name="connsiteX26" fmla="*/ 1243013 w 1435894"/>
                      <a:gd name="connsiteY26" fmla="*/ 47625 h 76200"/>
                      <a:gd name="connsiteX27" fmla="*/ 1283494 w 1435894"/>
                      <a:gd name="connsiteY27" fmla="*/ 42863 h 76200"/>
                      <a:gd name="connsiteX28" fmla="*/ 1362075 w 1435894"/>
                      <a:gd name="connsiteY28" fmla="*/ 35719 h 76200"/>
                      <a:gd name="connsiteX29" fmla="*/ 1390650 w 1435894"/>
                      <a:gd name="connsiteY29" fmla="*/ 30956 h 76200"/>
                      <a:gd name="connsiteX30" fmla="*/ 1428750 w 1435894"/>
                      <a:gd name="connsiteY30" fmla="*/ 23813 h 76200"/>
                      <a:gd name="connsiteX31" fmla="*/ 1435894 w 1435894"/>
                      <a:gd name="connsiteY31" fmla="*/ 21431 h 76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1435894" h="76200">
                        <a:moveTo>
                          <a:pt x="0" y="0"/>
                        </a:moveTo>
                        <a:lnTo>
                          <a:pt x="247650" y="4763"/>
                        </a:lnTo>
                        <a:cubicBezTo>
                          <a:pt x="260137" y="5097"/>
                          <a:pt x="265509" y="6846"/>
                          <a:pt x="276225" y="9525"/>
                        </a:cubicBezTo>
                        <a:cubicBezTo>
                          <a:pt x="277813" y="11906"/>
                          <a:pt x="278753" y="14881"/>
                          <a:pt x="280988" y="16669"/>
                        </a:cubicBezTo>
                        <a:cubicBezTo>
                          <a:pt x="283428" y="18621"/>
                          <a:pt x="299446" y="21313"/>
                          <a:pt x="300038" y="21431"/>
                        </a:cubicBezTo>
                        <a:cubicBezTo>
                          <a:pt x="320234" y="34896"/>
                          <a:pt x="309203" y="28395"/>
                          <a:pt x="333375" y="40481"/>
                        </a:cubicBezTo>
                        <a:cubicBezTo>
                          <a:pt x="333380" y="40483"/>
                          <a:pt x="352420" y="50005"/>
                          <a:pt x="352425" y="50006"/>
                        </a:cubicBezTo>
                        <a:cubicBezTo>
                          <a:pt x="366634" y="53559"/>
                          <a:pt x="358722" y="51850"/>
                          <a:pt x="376238" y="54769"/>
                        </a:cubicBezTo>
                        <a:cubicBezTo>
                          <a:pt x="380207" y="56356"/>
                          <a:pt x="383871" y="59436"/>
                          <a:pt x="388144" y="59531"/>
                        </a:cubicBezTo>
                        <a:cubicBezTo>
                          <a:pt x="457187" y="61065"/>
                          <a:pt x="458449" y="60268"/>
                          <a:pt x="502444" y="54769"/>
                        </a:cubicBezTo>
                        <a:cubicBezTo>
                          <a:pt x="558381" y="21206"/>
                          <a:pt x="498658" y="52678"/>
                          <a:pt x="545307" y="38100"/>
                        </a:cubicBezTo>
                        <a:cubicBezTo>
                          <a:pt x="605758" y="19209"/>
                          <a:pt x="535857" y="34274"/>
                          <a:pt x="576263" y="26194"/>
                        </a:cubicBezTo>
                        <a:cubicBezTo>
                          <a:pt x="578644" y="28575"/>
                          <a:pt x="581274" y="30732"/>
                          <a:pt x="583407" y="33338"/>
                        </a:cubicBezTo>
                        <a:cubicBezTo>
                          <a:pt x="588433" y="39481"/>
                          <a:pt x="592081" y="46775"/>
                          <a:pt x="597694" y="52388"/>
                        </a:cubicBezTo>
                        <a:cubicBezTo>
                          <a:pt x="615440" y="70134"/>
                          <a:pt x="598688" y="55390"/>
                          <a:pt x="616744" y="66675"/>
                        </a:cubicBezTo>
                        <a:cubicBezTo>
                          <a:pt x="632936" y="76795"/>
                          <a:pt x="619080" y="72022"/>
                          <a:pt x="635794" y="76200"/>
                        </a:cubicBezTo>
                        <a:lnTo>
                          <a:pt x="752475" y="66675"/>
                        </a:lnTo>
                        <a:cubicBezTo>
                          <a:pt x="766006" y="65445"/>
                          <a:pt x="779415" y="63018"/>
                          <a:pt x="792957" y="61913"/>
                        </a:cubicBezTo>
                        <a:cubicBezTo>
                          <a:pt x="818322" y="59842"/>
                          <a:pt x="843757" y="58738"/>
                          <a:pt x="869157" y="57150"/>
                        </a:cubicBezTo>
                        <a:lnTo>
                          <a:pt x="1107282" y="61913"/>
                        </a:lnTo>
                        <a:cubicBezTo>
                          <a:pt x="1115342" y="62135"/>
                          <a:pt x="1129309" y="63699"/>
                          <a:pt x="1138238" y="66675"/>
                        </a:cubicBezTo>
                        <a:cubicBezTo>
                          <a:pt x="1142293" y="68027"/>
                          <a:pt x="1146175" y="69850"/>
                          <a:pt x="1150144" y="71438"/>
                        </a:cubicBezTo>
                        <a:cubicBezTo>
                          <a:pt x="1166019" y="70644"/>
                          <a:pt x="1182059" y="71473"/>
                          <a:pt x="1197769" y="69056"/>
                        </a:cubicBezTo>
                        <a:cubicBezTo>
                          <a:pt x="1203032" y="68246"/>
                          <a:pt x="1207191" y="64076"/>
                          <a:pt x="1212057" y="61913"/>
                        </a:cubicBezTo>
                        <a:cubicBezTo>
                          <a:pt x="1214351" y="60894"/>
                          <a:pt x="1216819" y="60325"/>
                          <a:pt x="1219200" y="59531"/>
                        </a:cubicBezTo>
                        <a:cubicBezTo>
                          <a:pt x="1222375" y="57150"/>
                          <a:pt x="1225175" y="54163"/>
                          <a:pt x="1228725" y="52388"/>
                        </a:cubicBezTo>
                        <a:cubicBezTo>
                          <a:pt x="1233215" y="50143"/>
                          <a:pt x="1238250" y="49213"/>
                          <a:pt x="1243013" y="47625"/>
                        </a:cubicBezTo>
                        <a:cubicBezTo>
                          <a:pt x="1260723" y="41722"/>
                          <a:pt x="1247667" y="45422"/>
                          <a:pt x="1283494" y="42863"/>
                        </a:cubicBezTo>
                        <a:cubicBezTo>
                          <a:pt x="1357917" y="31412"/>
                          <a:pt x="1261763" y="45124"/>
                          <a:pt x="1362075" y="35719"/>
                        </a:cubicBezTo>
                        <a:cubicBezTo>
                          <a:pt x="1371689" y="34818"/>
                          <a:pt x="1381149" y="32683"/>
                          <a:pt x="1390650" y="30956"/>
                        </a:cubicBezTo>
                        <a:cubicBezTo>
                          <a:pt x="1453387" y="19549"/>
                          <a:pt x="1386086" y="30923"/>
                          <a:pt x="1428750" y="23813"/>
                        </a:cubicBezTo>
                        <a:lnTo>
                          <a:pt x="1435894" y="21431"/>
                        </a:ln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093" name="Freeform: Shape 40">
                    <a:extLst>
                      <a:ext uri="{FF2B5EF4-FFF2-40B4-BE49-F238E27FC236}">
                        <a16:creationId xmlns:a16="http://schemas.microsoft.com/office/drawing/2014/main" id="{315907AD-AFFC-0358-68F9-740830948B96}"/>
                      </a:ext>
                    </a:extLst>
                  </p:cNvPr>
                  <p:cNvSpPr/>
                  <p:nvPr/>
                </p:nvSpPr>
                <p:spPr>
                  <a:xfrm>
                    <a:off x="3350419" y="3509238"/>
                    <a:ext cx="1393031" cy="73819"/>
                  </a:xfrm>
                  <a:custGeom>
                    <a:avLst/>
                    <a:gdLst>
                      <a:gd name="connsiteX0" fmla="*/ 0 w 1393031"/>
                      <a:gd name="connsiteY0" fmla="*/ 30956 h 73819"/>
                      <a:gd name="connsiteX1" fmla="*/ 11906 w 1393031"/>
                      <a:gd name="connsiteY1" fmla="*/ 19050 h 73819"/>
                      <a:gd name="connsiteX2" fmla="*/ 26194 w 1393031"/>
                      <a:gd name="connsiteY2" fmla="*/ 14287 h 73819"/>
                      <a:gd name="connsiteX3" fmla="*/ 42862 w 1393031"/>
                      <a:gd name="connsiteY3" fmla="*/ 4762 h 73819"/>
                      <a:gd name="connsiteX4" fmla="*/ 57150 w 1393031"/>
                      <a:gd name="connsiteY4" fmla="*/ 0 h 73819"/>
                      <a:gd name="connsiteX5" fmla="*/ 92869 w 1393031"/>
                      <a:gd name="connsiteY5" fmla="*/ 4762 h 73819"/>
                      <a:gd name="connsiteX6" fmla="*/ 100012 w 1393031"/>
                      <a:gd name="connsiteY6" fmla="*/ 7144 h 73819"/>
                      <a:gd name="connsiteX7" fmla="*/ 107156 w 1393031"/>
                      <a:gd name="connsiteY7" fmla="*/ 11906 h 73819"/>
                      <a:gd name="connsiteX8" fmla="*/ 111919 w 1393031"/>
                      <a:gd name="connsiteY8" fmla="*/ 21431 h 73819"/>
                      <a:gd name="connsiteX9" fmla="*/ 133350 w 1393031"/>
                      <a:gd name="connsiteY9" fmla="*/ 38100 h 73819"/>
                      <a:gd name="connsiteX10" fmla="*/ 147637 w 1393031"/>
                      <a:gd name="connsiteY10" fmla="*/ 52387 h 73819"/>
                      <a:gd name="connsiteX11" fmla="*/ 150019 w 1393031"/>
                      <a:gd name="connsiteY11" fmla="*/ 59531 h 73819"/>
                      <a:gd name="connsiteX12" fmla="*/ 169069 w 1393031"/>
                      <a:gd name="connsiteY12" fmla="*/ 66675 h 73819"/>
                      <a:gd name="connsiteX13" fmla="*/ 200025 w 1393031"/>
                      <a:gd name="connsiteY13" fmla="*/ 50006 h 73819"/>
                      <a:gd name="connsiteX14" fmla="*/ 209550 w 1393031"/>
                      <a:gd name="connsiteY14" fmla="*/ 45244 h 73819"/>
                      <a:gd name="connsiteX15" fmla="*/ 228600 w 1393031"/>
                      <a:gd name="connsiteY15" fmla="*/ 35719 h 73819"/>
                      <a:gd name="connsiteX16" fmla="*/ 252412 w 1393031"/>
                      <a:gd name="connsiteY16" fmla="*/ 21431 h 73819"/>
                      <a:gd name="connsiteX17" fmla="*/ 259556 w 1393031"/>
                      <a:gd name="connsiteY17" fmla="*/ 16669 h 73819"/>
                      <a:gd name="connsiteX18" fmla="*/ 271462 w 1393031"/>
                      <a:gd name="connsiteY18" fmla="*/ 14287 h 73819"/>
                      <a:gd name="connsiteX19" fmla="*/ 295275 w 1393031"/>
                      <a:gd name="connsiteY19" fmla="*/ 16669 h 73819"/>
                      <a:gd name="connsiteX20" fmla="*/ 304800 w 1393031"/>
                      <a:gd name="connsiteY20" fmla="*/ 26194 h 73819"/>
                      <a:gd name="connsiteX21" fmla="*/ 314325 w 1393031"/>
                      <a:gd name="connsiteY21" fmla="*/ 30956 h 73819"/>
                      <a:gd name="connsiteX22" fmla="*/ 335756 w 1393031"/>
                      <a:gd name="connsiteY22" fmla="*/ 42862 h 73819"/>
                      <a:gd name="connsiteX23" fmla="*/ 347662 w 1393031"/>
                      <a:gd name="connsiteY23" fmla="*/ 45244 h 73819"/>
                      <a:gd name="connsiteX24" fmla="*/ 364331 w 1393031"/>
                      <a:gd name="connsiteY24" fmla="*/ 42862 h 73819"/>
                      <a:gd name="connsiteX25" fmla="*/ 378619 w 1393031"/>
                      <a:gd name="connsiteY25" fmla="*/ 33337 h 73819"/>
                      <a:gd name="connsiteX26" fmla="*/ 385762 w 1393031"/>
                      <a:gd name="connsiteY26" fmla="*/ 30956 h 73819"/>
                      <a:gd name="connsiteX27" fmla="*/ 438150 w 1393031"/>
                      <a:gd name="connsiteY27" fmla="*/ 33337 h 73819"/>
                      <a:gd name="connsiteX28" fmla="*/ 457200 w 1393031"/>
                      <a:gd name="connsiteY28" fmla="*/ 23812 h 73819"/>
                      <a:gd name="connsiteX29" fmla="*/ 464344 w 1393031"/>
                      <a:gd name="connsiteY29" fmla="*/ 21431 h 73819"/>
                      <a:gd name="connsiteX30" fmla="*/ 473869 w 1393031"/>
                      <a:gd name="connsiteY30" fmla="*/ 16669 h 73819"/>
                      <a:gd name="connsiteX31" fmla="*/ 488156 w 1393031"/>
                      <a:gd name="connsiteY31" fmla="*/ 28575 h 73819"/>
                      <a:gd name="connsiteX32" fmla="*/ 497681 w 1393031"/>
                      <a:gd name="connsiteY32" fmla="*/ 35719 h 73819"/>
                      <a:gd name="connsiteX33" fmla="*/ 507206 w 1393031"/>
                      <a:gd name="connsiteY33" fmla="*/ 38100 h 73819"/>
                      <a:gd name="connsiteX34" fmla="*/ 514350 w 1393031"/>
                      <a:gd name="connsiteY34" fmla="*/ 45244 h 73819"/>
                      <a:gd name="connsiteX35" fmla="*/ 523875 w 1393031"/>
                      <a:gd name="connsiteY35" fmla="*/ 50006 h 73819"/>
                      <a:gd name="connsiteX36" fmla="*/ 547687 w 1393031"/>
                      <a:gd name="connsiteY36" fmla="*/ 59531 h 73819"/>
                      <a:gd name="connsiteX37" fmla="*/ 719137 w 1393031"/>
                      <a:gd name="connsiteY37" fmla="*/ 54769 h 73819"/>
                      <a:gd name="connsiteX38" fmla="*/ 735806 w 1393031"/>
                      <a:gd name="connsiteY38" fmla="*/ 52387 h 73819"/>
                      <a:gd name="connsiteX39" fmla="*/ 742950 w 1393031"/>
                      <a:gd name="connsiteY39" fmla="*/ 47625 h 73819"/>
                      <a:gd name="connsiteX40" fmla="*/ 750094 w 1393031"/>
                      <a:gd name="connsiteY40" fmla="*/ 45244 h 73819"/>
                      <a:gd name="connsiteX41" fmla="*/ 781050 w 1393031"/>
                      <a:gd name="connsiteY41" fmla="*/ 54769 h 73819"/>
                      <a:gd name="connsiteX42" fmla="*/ 804862 w 1393031"/>
                      <a:gd name="connsiteY42" fmla="*/ 59531 h 73819"/>
                      <a:gd name="connsiteX43" fmla="*/ 888206 w 1393031"/>
                      <a:gd name="connsiteY43" fmla="*/ 57150 h 73819"/>
                      <a:gd name="connsiteX44" fmla="*/ 909637 w 1393031"/>
                      <a:gd name="connsiteY44" fmla="*/ 50006 h 73819"/>
                      <a:gd name="connsiteX45" fmla="*/ 923925 w 1393031"/>
                      <a:gd name="connsiteY45" fmla="*/ 47625 h 73819"/>
                      <a:gd name="connsiteX46" fmla="*/ 940594 w 1393031"/>
                      <a:gd name="connsiteY46" fmla="*/ 40481 h 73819"/>
                      <a:gd name="connsiteX47" fmla="*/ 959644 w 1393031"/>
                      <a:gd name="connsiteY47" fmla="*/ 35719 h 73819"/>
                      <a:gd name="connsiteX48" fmla="*/ 969169 w 1393031"/>
                      <a:gd name="connsiteY48" fmla="*/ 30956 h 73819"/>
                      <a:gd name="connsiteX49" fmla="*/ 995362 w 1393031"/>
                      <a:gd name="connsiteY49" fmla="*/ 26194 h 73819"/>
                      <a:gd name="connsiteX50" fmla="*/ 1035844 w 1393031"/>
                      <a:gd name="connsiteY50" fmla="*/ 19050 h 73819"/>
                      <a:gd name="connsiteX51" fmla="*/ 1047750 w 1393031"/>
                      <a:gd name="connsiteY51" fmla="*/ 14287 h 73819"/>
                      <a:gd name="connsiteX52" fmla="*/ 1140619 w 1393031"/>
                      <a:gd name="connsiteY52" fmla="*/ 14287 h 73819"/>
                      <a:gd name="connsiteX53" fmla="*/ 1154906 w 1393031"/>
                      <a:gd name="connsiteY53" fmla="*/ 23812 h 73819"/>
                      <a:gd name="connsiteX54" fmla="*/ 1171575 w 1393031"/>
                      <a:gd name="connsiteY54" fmla="*/ 35719 h 73819"/>
                      <a:gd name="connsiteX55" fmla="*/ 1178719 w 1393031"/>
                      <a:gd name="connsiteY55" fmla="*/ 38100 h 73819"/>
                      <a:gd name="connsiteX56" fmla="*/ 1183481 w 1393031"/>
                      <a:gd name="connsiteY56" fmla="*/ 45244 h 73819"/>
                      <a:gd name="connsiteX57" fmla="*/ 1190625 w 1393031"/>
                      <a:gd name="connsiteY57" fmla="*/ 47625 h 73819"/>
                      <a:gd name="connsiteX58" fmla="*/ 1197769 w 1393031"/>
                      <a:gd name="connsiteY58" fmla="*/ 52387 h 73819"/>
                      <a:gd name="connsiteX59" fmla="*/ 1207294 w 1393031"/>
                      <a:gd name="connsiteY59" fmla="*/ 59531 h 73819"/>
                      <a:gd name="connsiteX60" fmla="*/ 1214437 w 1393031"/>
                      <a:gd name="connsiteY60" fmla="*/ 66675 h 73819"/>
                      <a:gd name="connsiteX61" fmla="*/ 1221581 w 1393031"/>
                      <a:gd name="connsiteY61" fmla="*/ 69056 h 73819"/>
                      <a:gd name="connsiteX62" fmla="*/ 1231106 w 1393031"/>
                      <a:gd name="connsiteY62" fmla="*/ 73819 h 73819"/>
                      <a:gd name="connsiteX63" fmla="*/ 1288256 w 1393031"/>
                      <a:gd name="connsiteY63" fmla="*/ 71437 h 73819"/>
                      <a:gd name="connsiteX64" fmla="*/ 1295400 w 1393031"/>
                      <a:gd name="connsiteY64" fmla="*/ 64294 h 73819"/>
                      <a:gd name="connsiteX65" fmla="*/ 1307306 w 1393031"/>
                      <a:gd name="connsiteY65" fmla="*/ 59531 h 73819"/>
                      <a:gd name="connsiteX66" fmla="*/ 1321594 w 1393031"/>
                      <a:gd name="connsiteY66" fmla="*/ 47625 h 73819"/>
                      <a:gd name="connsiteX67" fmla="*/ 1333500 w 1393031"/>
                      <a:gd name="connsiteY67" fmla="*/ 42862 h 73819"/>
                      <a:gd name="connsiteX68" fmla="*/ 1350169 w 1393031"/>
                      <a:gd name="connsiteY68" fmla="*/ 30956 h 73819"/>
                      <a:gd name="connsiteX69" fmla="*/ 1371600 w 1393031"/>
                      <a:gd name="connsiteY69" fmla="*/ 21431 h 73819"/>
                      <a:gd name="connsiteX70" fmla="*/ 1378744 w 1393031"/>
                      <a:gd name="connsiteY70" fmla="*/ 19050 h 73819"/>
                      <a:gd name="connsiteX71" fmla="*/ 1393031 w 1393031"/>
                      <a:gd name="connsiteY71" fmla="*/ 23812 h 738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</a:cxnLst>
                    <a:rect l="l" t="t" r="r" b="b"/>
                    <a:pathLst>
                      <a:path w="1393031" h="73819">
                        <a:moveTo>
                          <a:pt x="0" y="30956"/>
                        </a:moveTo>
                        <a:cubicBezTo>
                          <a:pt x="3969" y="26987"/>
                          <a:pt x="7171" y="22063"/>
                          <a:pt x="11906" y="19050"/>
                        </a:cubicBezTo>
                        <a:cubicBezTo>
                          <a:pt x="16141" y="16355"/>
                          <a:pt x="26194" y="14287"/>
                          <a:pt x="26194" y="14287"/>
                        </a:cubicBezTo>
                        <a:cubicBezTo>
                          <a:pt x="36590" y="3891"/>
                          <a:pt x="29158" y="8873"/>
                          <a:pt x="42862" y="4762"/>
                        </a:cubicBezTo>
                        <a:cubicBezTo>
                          <a:pt x="47670" y="3319"/>
                          <a:pt x="57150" y="0"/>
                          <a:pt x="57150" y="0"/>
                        </a:cubicBezTo>
                        <a:cubicBezTo>
                          <a:pt x="77733" y="1871"/>
                          <a:pt x="78149" y="556"/>
                          <a:pt x="92869" y="4762"/>
                        </a:cubicBezTo>
                        <a:cubicBezTo>
                          <a:pt x="95282" y="5452"/>
                          <a:pt x="97767" y="6021"/>
                          <a:pt x="100012" y="7144"/>
                        </a:cubicBezTo>
                        <a:cubicBezTo>
                          <a:pt x="102572" y="8424"/>
                          <a:pt x="104775" y="10319"/>
                          <a:pt x="107156" y="11906"/>
                        </a:cubicBezTo>
                        <a:cubicBezTo>
                          <a:pt x="108744" y="15081"/>
                          <a:pt x="109409" y="18921"/>
                          <a:pt x="111919" y="21431"/>
                        </a:cubicBezTo>
                        <a:cubicBezTo>
                          <a:pt x="118318" y="27830"/>
                          <a:pt x="128330" y="30570"/>
                          <a:pt x="133350" y="38100"/>
                        </a:cubicBezTo>
                        <a:cubicBezTo>
                          <a:pt x="140313" y="48546"/>
                          <a:pt x="135822" y="43527"/>
                          <a:pt x="147637" y="52387"/>
                        </a:cubicBezTo>
                        <a:cubicBezTo>
                          <a:pt x="148431" y="54768"/>
                          <a:pt x="148451" y="57571"/>
                          <a:pt x="150019" y="59531"/>
                        </a:cubicBezTo>
                        <a:cubicBezTo>
                          <a:pt x="154692" y="65372"/>
                          <a:pt x="162613" y="65384"/>
                          <a:pt x="169069" y="66675"/>
                        </a:cubicBezTo>
                        <a:cubicBezTo>
                          <a:pt x="214361" y="44029"/>
                          <a:pt x="167622" y="68007"/>
                          <a:pt x="200025" y="50006"/>
                        </a:cubicBezTo>
                        <a:cubicBezTo>
                          <a:pt x="203128" y="48282"/>
                          <a:pt x="206540" y="47125"/>
                          <a:pt x="209550" y="45244"/>
                        </a:cubicBezTo>
                        <a:cubicBezTo>
                          <a:pt x="225742" y="35124"/>
                          <a:pt x="211886" y="39897"/>
                          <a:pt x="228600" y="35719"/>
                        </a:cubicBezTo>
                        <a:cubicBezTo>
                          <a:pt x="246180" y="22534"/>
                          <a:pt x="229484" y="34169"/>
                          <a:pt x="252412" y="21431"/>
                        </a:cubicBezTo>
                        <a:cubicBezTo>
                          <a:pt x="254914" y="20041"/>
                          <a:pt x="256876" y="17674"/>
                          <a:pt x="259556" y="16669"/>
                        </a:cubicBezTo>
                        <a:cubicBezTo>
                          <a:pt x="263346" y="15248"/>
                          <a:pt x="267493" y="15081"/>
                          <a:pt x="271462" y="14287"/>
                        </a:cubicBezTo>
                        <a:cubicBezTo>
                          <a:pt x="279400" y="15081"/>
                          <a:pt x="287763" y="13986"/>
                          <a:pt x="295275" y="16669"/>
                        </a:cubicBezTo>
                        <a:cubicBezTo>
                          <a:pt x="299504" y="18179"/>
                          <a:pt x="301208" y="23500"/>
                          <a:pt x="304800" y="26194"/>
                        </a:cubicBezTo>
                        <a:cubicBezTo>
                          <a:pt x="307640" y="28324"/>
                          <a:pt x="311281" y="29130"/>
                          <a:pt x="314325" y="30956"/>
                        </a:cubicBezTo>
                        <a:cubicBezTo>
                          <a:pt x="327000" y="38561"/>
                          <a:pt x="324805" y="40124"/>
                          <a:pt x="335756" y="42862"/>
                        </a:cubicBezTo>
                        <a:cubicBezTo>
                          <a:pt x="339682" y="43844"/>
                          <a:pt x="343693" y="44450"/>
                          <a:pt x="347662" y="45244"/>
                        </a:cubicBezTo>
                        <a:cubicBezTo>
                          <a:pt x="353218" y="44450"/>
                          <a:pt x="359092" y="44877"/>
                          <a:pt x="364331" y="42862"/>
                        </a:cubicBezTo>
                        <a:cubicBezTo>
                          <a:pt x="369673" y="40807"/>
                          <a:pt x="373615" y="36117"/>
                          <a:pt x="378619" y="33337"/>
                        </a:cubicBezTo>
                        <a:cubicBezTo>
                          <a:pt x="380813" y="32118"/>
                          <a:pt x="383381" y="31750"/>
                          <a:pt x="385762" y="30956"/>
                        </a:cubicBezTo>
                        <a:cubicBezTo>
                          <a:pt x="418947" y="37594"/>
                          <a:pt x="401508" y="36391"/>
                          <a:pt x="438150" y="33337"/>
                        </a:cubicBezTo>
                        <a:cubicBezTo>
                          <a:pt x="461948" y="28578"/>
                          <a:pt x="440047" y="35247"/>
                          <a:pt x="457200" y="23812"/>
                        </a:cubicBezTo>
                        <a:cubicBezTo>
                          <a:pt x="459289" y="22420"/>
                          <a:pt x="462037" y="22420"/>
                          <a:pt x="464344" y="21431"/>
                        </a:cubicBezTo>
                        <a:cubicBezTo>
                          <a:pt x="467607" y="20033"/>
                          <a:pt x="470694" y="18256"/>
                          <a:pt x="473869" y="16669"/>
                        </a:cubicBezTo>
                        <a:cubicBezTo>
                          <a:pt x="484986" y="27786"/>
                          <a:pt x="476553" y="20287"/>
                          <a:pt x="488156" y="28575"/>
                        </a:cubicBezTo>
                        <a:cubicBezTo>
                          <a:pt x="491385" y="30882"/>
                          <a:pt x="494131" y="33944"/>
                          <a:pt x="497681" y="35719"/>
                        </a:cubicBezTo>
                        <a:cubicBezTo>
                          <a:pt x="500608" y="37183"/>
                          <a:pt x="504031" y="37306"/>
                          <a:pt x="507206" y="38100"/>
                        </a:cubicBezTo>
                        <a:cubicBezTo>
                          <a:pt x="509587" y="40481"/>
                          <a:pt x="511610" y="43287"/>
                          <a:pt x="514350" y="45244"/>
                        </a:cubicBezTo>
                        <a:cubicBezTo>
                          <a:pt x="517239" y="47307"/>
                          <a:pt x="520612" y="48608"/>
                          <a:pt x="523875" y="50006"/>
                        </a:cubicBezTo>
                        <a:cubicBezTo>
                          <a:pt x="531733" y="53373"/>
                          <a:pt x="539750" y="56356"/>
                          <a:pt x="547687" y="59531"/>
                        </a:cubicBezTo>
                        <a:lnTo>
                          <a:pt x="719137" y="54769"/>
                        </a:lnTo>
                        <a:cubicBezTo>
                          <a:pt x="724746" y="54556"/>
                          <a:pt x="730430" y="54000"/>
                          <a:pt x="735806" y="52387"/>
                        </a:cubicBezTo>
                        <a:cubicBezTo>
                          <a:pt x="738547" y="51565"/>
                          <a:pt x="740390" y="48905"/>
                          <a:pt x="742950" y="47625"/>
                        </a:cubicBezTo>
                        <a:cubicBezTo>
                          <a:pt x="745195" y="46503"/>
                          <a:pt x="747713" y="46038"/>
                          <a:pt x="750094" y="45244"/>
                        </a:cubicBezTo>
                        <a:cubicBezTo>
                          <a:pt x="775902" y="49545"/>
                          <a:pt x="752984" y="44563"/>
                          <a:pt x="781050" y="54769"/>
                        </a:cubicBezTo>
                        <a:cubicBezTo>
                          <a:pt x="787060" y="56954"/>
                          <a:pt x="799442" y="58628"/>
                          <a:pt x="804862" y="59531"/>
                        </a:cubicBezTo>
                        <a:cubicBezTo>
                          <a:pt x="832643" y="58737"/>
                          <a:pt x="860527" y="59666"/>
                          <a:pt x="888206" y="57150"/>
                        </a:cubicBezTo>
                        <a:cubicBezTo>
                          <a:pt x="895705" y="56468"/>
                          <a:pt x="902361" y="51946"/>
                          <a:pt x="909637" y="50006"/>
                        </a:cubicBezTo>
                        <a:cubicBezTo>
                          <a:pt x="914302" y="48762"/>
                          <a:pt x="919162" y="48419"/>
                          <a:pt x="923925" y="47625"/>
                        </a:cubicBezTo>
                        <a:cubicBezTo>
                          <a:pt x="929481" y="45244"/>
                          <a:pt x="934859" y="42393"/>
                          <a:pt x="940594" y="40481"/>
                        </a:cubicBezTo>
                        <a:cubicBezTo>
                          <a:pt x="946804" y="38411"/>
                          <a:pt x="959644" y="35719"/>
                          <a:pt x="959644" y="35719"/>
                        </a:cubicBezTo>
                        <a:cubicBezTo>
                          <a:pt x="962819" y="34131"/>
                          <a:pt x="965801" y="32079"/>
                          <a:pt x="969169" y="30956"/>
                        </a:cubicBezTo>
                        <a:cubicBezTo>
                          <a:pt x="972999" y="29679"/>
                          <a:pt x="992365" y="26793"/>
                          <a:pt x="995362" y="26194"/>
                        </a:cubicBezTo>
                        <a:cubicBezTo>
                          <a:pt x="1031244" y="19017"/>
                          <a:pt x="1002359" y="23235"/>
                          <a:pt x="1035844" y="19050"/>
                        </a:cubicBezTo>
                        <a:cubicBezTo>
                          <a:pt x="1039813" y="17462"/>
                          <a:pt x="1043515" y="14865"/>
                          <a:pt x="1047750" y="14287"/>
                        </a:cubicBezTo>
                        <a:cubicBezTo>
                          <a:pt x="1080972" y="9757"/>
                          <a:pt x="1106684" y="12745"/>
                          <a:pt x="1140619" y="14287"/>
                        </a:cubicBezTo>
                        <a:cubicBezTo>
                          <a:pt x="1145381" y="17462"/>
                          <a:pt x="1150327" y="20378"/>
                          <a:pt x="1154906" y="23812"/>
                        </a:cubicBezTo>
                        <a:cubicBezTo>
                          <a:pt x="1157062" y="25429"/>
                          <a:pt x="1168094" y="33979"/>
                          <a:pt x="1171575" y="35719"/>
                        </a:cubicBezTo>
                        <a:cubicBezTo>
                          <a:pt x="1173820" y="36842"/>
                          <a:pt x="1176338" y="37306"/>
                          <a:pt x="1178719" y="38100"/>
                        </a:cubicBezTo>
                        <a:cubicBezTo>
                          <a:pt x="1180306" y="40481"/>
                          <a:pt x="1181246" y="43456"/>
                          <a:pt x="1183481" y="45244"/>
                        </a:cubicBezTo>
                        <a:cubicBezTo>
                          <a:pt x="1185441" y="46812"/>
                          <a:pt x="1188380" y="46503"/>
                          <a:pt x="1190625" y="47625"/>
                        </a:cubicBezTo>
                        <a:cubicBezTo>
                          <a:pt x="1193185" y="48905"/>
                          <a:pt x="1195440" y="50724"/>
                          <a:pt x="1197769" y="52387"/>
                        </a:cubicBezTo>
                        <a:cubicBezTo>
                          <a:pt x="1200999" y="54694"/>
                          <a:pt x="1204281" y="56948"/>
                          <a:pt x="1207294" y="59531"/>
                        </a:cubicBezTo>
                        <a:cubicBezTo>
                          <a:pt x="1209851" y="61723"/>
                          <a:pt x="1211635" y="64807"/>
                          <a:pt x="1214437" y="66675"/>
                        </a:cubicBezTo>
                        <a:cubicBezTo>
                          <a:pt x="1216526" y="68067"/>
                          <a:pt x="1219274" y="68067"/>
                          <a:pt x="1221581" y="69056"/>
                        </a:cubicBezTo>
                        <a:cubicBezTo>
                          <a:pt x="1224844" y="70454"/>
                          <a:pt x="1227931" y="72231"/>
                          <a:pt x="1231106" y="73819"/>
                        </a:cubicBezTo>
                        <a:cubicBezTo>
                          <a:pt x="1250156" y="73025"/>
                          <a:pt x="1269395" y="74231"/>
                          <a:pt x="1288256" y="71437"/>
                        </a:cubicBezTo>
                        <a:cubicBezTo>
                          <a:pt x="1291587" y="70944"/>
                          <a:pt x="1292544" y="66079"/>
                          <a:pt x="1295400" y="64294"/>
                        </a:cubicBezTo>
                        <a:cubicBezTo>
                          <a:pt x="1299025" y="62029"/>
                          <a:pt x="1303337" y="61119"/>
                          <a:pt x="1307306" y="59531"/>
                        </a:cubicBezTo>
                        <a:cubicBezTo>
                          <a:pt x="1312069" y="55562"/>
                          <a:pt x="1316364" y="50953"/>
                          <a:pt x="1321594" y="47625"/>
                        </a:cubicBezTo>
                        <a:cubicBezTo>
                          <a:pt x="1325200" y="45330"/>
                          <a:pt x="1330080" y="45427"/>
                          <a:pt x="1333500" y="42862"/>
                        </a:cubicBezTo>
                        <a:cubicBezTo>
                          <a:pt x="1353231" y="28063"/>
                          <a:pt x="1328034" y="36489"/>
                          <a:pt x="1350169" y="30956"/>
                        </a:cubicBezTo>
                        <a:cubicBezTo>
                          <a:pt x="1361488" y="23410"/>
                          <a:pt x="1354598" y="27098"/>
                          <a:pt x="1371600" y="21431"/>
                        </a:cubicBezTo>
                        <a:lnTo>
                          <a:pt x="1378744" y="19050"/>
                        </a:lnTo>
                        <a:cubicBezTo>
                          <a:pt x="1389991" y="21861"/>
                          <a:pt x="1385342" y="19967"/>
                          <a:pt x="1393031" y="23812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094" name="Freeform: Shape 41">
                    <a:extLst>
                      <a:ext uri="{FF2B5EF4-FFF2-40B4-BE49-F238E27FC236}">
                        <a16:creationId xmlns:a16="http://schemas.microsoft.com/office/drawing/2014/main" id="{EFB3CCA3-DD2C-8C64-EBE7-1D73BC996C72}"/>
                      </a:ext>
                    </a:extLst>
                  </p:cNvPr>
                  <p:cNvSpPr/>
                  <p:nvPr/>
                </p:nvSpPr>
                <p:spPr>
                  <a:xfrm>
                    <a:off x="3385458" y="3951104"/>
                    <a:ext cx="645319" cy="55235"/>
                  </a:xfrm>
                  <a:custGeom>
                    <a:avLst/>
                    <a:gdLst>
                      <a:gd name="connsiteX0" fmla="*/ 0 w 645319"/>
                      <a:gd name="connsiteY0" fmla="*/ 14287 h 55235"/>
                      <a:gd name="connsiteX1" fmla="*/ 61913 w 645319"/>
                      <a:gd name="connsiteY1" fmla="*/ 11906 h 55235"/>
                      <a:gd name="connsiteX2" fmla="*/ 104775 w 645319"/>
                      <a:gd name="connsiteY2" fmla="*/ 4762 h 55235"/>
                      <a:gd name="connsiteX3" fmla="*/ 128588 w 645319"/>
                      <a:gd name="connsiteY3" fmla="*/ 2381 h 55235"/>
                      <a:gd name="connsiteX4" fmla="*/ 176213 w 645319"/>
                      <a:gd name="connsiteY4" fmla="*/ 4762 h 55235"/>
                      <a:gd name="connsiteX5" fmla="*/ 180975 w 645319"/>
                      <a:gd name="connsiteY5" fmla="*/ 11906 h 55235"/>
                      <a:gd name="connsiteX6" fmla="*/ 192882 w 645319"/>
                      <a:gd name="connsiteY6" fmla="*/ 30956 h 55235"/>
                      <a:gd name="connsiteX7" fmla="*/ 195263 w 645319"/>
                      <a:gd name="connsiteY7" fmla="*/ 38100 h 55235"/>
                      <a:gd name="connsiteX8" fmla="*/ 211932 w 645319"/>
                      <a:gd name="connsiteY8" fmla="*/ 45244 h 55235"/>
                      <a:gd name="connsiteX9" fmla="*/ 223838 w 645319"/>
                      <a:gd name="connsiteY9" fmla="*/ 52387 h 55235"/>
                      <a:gd name="connsiteX10" fmla="*/ 292894 w 645319"/>
                      <a:gd name="connsiteY10" fmla="*/ 47625 h 55235"/>
                      <a:gd name="connsiteX11" fmla="*/ 335757 w 645319"/>
                      <a:gd name="connsiteY11" fmla="*/ 38100 h 55235"/>
                      <a:gd name="connsiteX12" fmla="*/ 416719 w 645319"/>
                      <a:gd name="connsiteY12" fmla="*/ 30956 h 55235"/>
                      <a:gd name="connsiteX13" fmla="*/ 450057 w 645319"/>
                      <a:gd name="connsiteY13" fmla="*/ 26194 h 55235"/>
                      <a:gd name="connsiteX14" fmla="*/ 607219 w 645319"/>
                      <a:gd name="connsiteY14" fmla="*/ 16669 h 55235"/>
                      <a:gd name="connsiteX15" fmla="*/ 626269 w 645319"/>
                      <a:gd name="connsiteY15" fmla="*/ 9525 h 55235"/>
                      <a:gd name="connsiteX16" fmla="*/ 635794 w 645319"/>
                      <a:gd name="connsiteY16" fmla="*/ 7144 h 55235"/>
                      <a:gd name="connsiteX17" fmla="*/ 645319 w 645319"/>
                      <a:gd name="connsiteY17" fmla="*/ 0 h 552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645319" h="55235">
                        <a:moveTo>
                          <a:pt x="0" y="14287"/>
                        </a:moveTo>
                        <a:cubicBezTo>
                          <a:pt x="20638" y="13493"/>
                          <a:pt x="41296" y="13119"/>
                          <a:pt x="61913" y="11906"/>
                        </a:cubicBezTo>
                        <a:cubicBezTo>
                          <a:pt x="82391" y="10702"/>
                          <a:pt x="83042" y="8022"/>
                          <a:pt x="104775" y="4762"/>
                        </a:cubicBezTo>
                        <a:cubicBezTo>
                          <a:pt x="112664" y="3579"/>
                          <a:pt x="120650" y="3175"/>
                          <a:pt x="128588" y="2381"/>
                        </a:cubicBezTo>
                        <a:cubicBezTo>
                          <a:pt x="144463" y="3175"/>
                          <a:pt x="160575" y="1919"/>
                          <a:pt x="176213" y="4762"/>
                        </a:cubicBezTo>
                        <a:cubicBezTo>
                          <a:pt x="179029" y="5274"/>
                          <a:pt x="179813" y="9291"/>
                          <a:pt x="180975" y="11906"/>
                        </a:cubicBezTo>
                        <a:cubicBezTo>
                          <a:pt x="189327" y="30698"/>
                          <a:pt x="180031" y="22390"/>
                          <a:pt x="192882" y="30956"/>
                        </a:cubicBezTo>
                        <a:cubicBezTo>
                          <a:pt x="193676" y="33337"/>
                          <a:pt x="193695" y="36140"/>
                          <a:pt x="195263" y="38100"/>
                        </a:cubicBezTo>
                        <a:cubicBezTo>
                          <a:pt x="199373" y="43237"/>
                          <a:pt x="206214" y="43814"/>
                          <a:pt x="211932" y="45244"/>
                        </a:cubicBezTo>
                        <a:cubicBezTo>
                          <a:pt x="215901" y="47625"/>
                          <a:pt x="219609" y="50507"/>
                          <a:pt x="223838" y="52387"/>
                        </a:cubicBezTo>
                        <a:cubicBezTo>
                          <a:pt x="242773" y="60802"/>
                          <a:pt x="291055" y="47924"/>
                          <a:pt x="292894" y="47625"/>
                        </a:cubicBezTo>
                        <a:cubicBezTo>
                          <a:pt x="307340" y="45273"/>
                          <a:pt x="321331" y="40573"/>
                          <a:pt x="335757" y="38100"/>
                        </a:cubicBezTo>
                        <a:cubicBezTo>
                          <a:pt x="363923" y="33271"/>
                          <a:pt x="388282" y="32629"/>
                          <a:pt x="416719" y="30956"/>
                        </a:cubicBezTo>
                        <a:cubicBezTo>
                          <a:pt x="427832" y="29369"/>
                          <a:pt x="438851" y="26853"/>
                          <a:pt x="450057" y="26194"/>
                        </a:cubicBezTo>
                        <a:cubicBezTo>
                          <a:pt x="616220" y="16420"/>
                          <a:pt x="530049" y="29529"/>
                          <a:pt x="607219" y="16669"/>
                        </a:cubicBezTo>
                        <a:cubicBezTo>
                          <a:pt x="613569" y="14288"/>
                          <a:pt x="619835" y="11670"/>
                          <a:pt x="626269" y="9525"/>
                        </a:cubicBezTo>
                        <a:cubicBezTo>
                          <a:pt x="629374" y="8490"/>
                          <a:pt x="632786" y="8433"/>
                          <a:pt x="635794" y="7144"/>
                        </a:cubicBezTo>
                        <a:cubicBezTo>
                          <a:pt x="640506" y="5125"/>
                          <a:pt x="642234" y="3085"/>
                          <a:pt x="645319" y="0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095" name="Freeform: Shape 42">
                    <a:extLst>
                      <a:ext uri="{FF2B5EF4-FFF2-40B4-BE49-F238E27FC236}">
                        <a16:creationId xmlns:a16="http://schemas.microsoft.com/office/drawing/2014/main" id="{6DFB1256-0EDE-2650-DEFD-25A3B23013AE}"/>
                      </a:ext>
                    </a:extLst>
                  </p:cNvPr>
                  <p:cNvSpPr/>
                  <p:nvPr/>
                </p:nvSpPr>
                <p:spPr>
                  <a:xfrm>
                    <a:off x="3376613" y="3708282"/>
                    <a:ext cx="1421606" cy="80963"/>
                  </a:xfrm>
                  <a:custGeom>
                    <a:avLst/>
                    <a:gdLst>
                      <a:gd name="connsiteX0" fmla="*/ 0 w 1421606"/>
                      <a:gd name="connsiteY0" fmla="*/ 45244 h 80963"/>
                      <a:gd name="connsiteX1" fmla="*/ 11906 w 1421606"/>
                      <a:gd name="connsiteY1" fmla="*/ 47625 h 80963"/>
                      <a:gd name="connsiteX2" fmla="*/ 21431 w 1421606"/>
                      <a:gd name="connsiteY2" fmla="*/ 52388 h 80963"/>
                      <a:gd name="connsiteX3" fmla="*/ 42862 w 1421606"/>
                      <a:gd name="connsiteY3" fmla="*/ 59532 h 80963"/>
                      <a:gd name="connsiteX4" fmla="*/ 83343 w 1421606"/>
                      <a:gd name="connsiteY4" fmla="*/ 57150 h 80963"/>
                      <a:gd name="connsiteX5" fmla="*/ 90487 w 1421606"/>
                      <a:gd name="connsiteY5" fmla="*/ 47625 h 80963"/>
                      <a:gd name="connsiteX6" fmla="*/ 104775 w 1421606"/>
                      <a:gd name="connsiteY6" fmla="*/ 38100 h 80963"/>
                      <a:gd name="connsiteX7" fmla="*/ 114300 w 1421606"/>
                      <a:gd name="connsiteY7" fmla="*/ 30957 h 80963"/>
                      <a:gd name="connsiteX8" fmla="*/ 123825 w 1421606"/>
                      <a:gd name="connsiteY8" fmla="*/ 21432 h 80963"/>
                      <a:gd name="connsiteX9" fmla="*/ 133350 w 1421606"/>
                      <a:gd name="connsiteY9" fmla="*/ 16669 h 80963"/>
                      <a:gd name="connsiteX10" fmla="*/ 157162 w 1421606"/>
                      <a:gd name="connsiteY10" fmla="*/ 0 h 80963"/>
                      <a:gd name="connsiteX11" fmla="*/ 178593 w 1421606"/>
                      <a:gd name="connsiteY11" fmla="*/ 2382 h 80963"/>
                      <a:gd name="connsiteX12" fmla="*/ 192881 w 1421606"/>
                      <a:gd name="connsiteY12" fmla="*/ 11907 h 80963"/>
                      <a:gd name="connsiteX13" fmla="*/ 223837 w 1421606"/>
                      <a:gd name="connsiteY13" fmla="*/ 30957 h 80963"/>
                      <a:gd name="connsiteX14" fmla="*/ 235743 w 1421606"/>
                      <a:gd name="connsiteY14" fmla="*/ 42863 h 80963"/>
                      <a:gd name="connsiteX15" fmla="*/ 254793 w 1421606"/>
                      <a:gd name="connsiteY15" fmla="*/ 47625 h 80963"/>
                      <a:gd name="connsiteX16" fmla="*/ 283368 w 1421606"/>
                      <a:gd name="connsiteY16" fmla="*/ 42863 h 80963"/>
                      <a:gd name="connsiteX17" fmla="*/ 302418 w 1421606"/>
                      <a:gd name="connsiteY17" fmla="*/ 30957 h 80963"/>
                      <a:gd name="connsiteX18" fmla="*/ 321468 w 1421606"/>
                      <a:gd name="connsiteY18" fmla="*/ 21432 h 80963"/>
                      <a:gd name="connsiteX19" fmla="*/ 335756 w 1421606"/>
                      <a:gd name="connsiteY19" fmla="*/ 16669 h 80963"/>
                      <a:gd name="connsiteX20" fmla="*/ 340518 w 1421606"/>
                      <a:gd name="connsiteY20" fmla="*/ 23813 h 80963"/>
                      <a:gd name="connsiteX21" fmla="*/ 359568 w 1421606"/>
                      <a:gd name="connsiteY21" fmla="*/ 40482 h 80963"/>
                      <a:gd name="connsiteX22" fmla="*/ 369093 w 1421606"/>
                      <a:gd name="connsiteY22" fmla="*/ 45244 h 80963"/>
                      <a:gd name="connsiteX23" fmla="*/ 381000 w 1421606"/>
                      <a:gd name="connsiteY23" fmla="*/ 52388 h 80963"/>
                      <a:gd name="connsiteX24" fmla="*/ 447675 w 1421606"/>
                      <a:gd name="connsiteY24" fmla="*/ 54769 h 80963"/>
                      <a:gd name="connsiteX25" fmla="*/ 457200 w 1421606"/>
                      <a:gd name="connsiteY25" fmla="*/ 59532 h 80963"/>
                      <a:gd name="connsiteX26" fmla="*/ 471487 w 1421606"/>
                      <a:gd name="connsiteY26" fmla="*/ 61913 h 80963"/>
                      <a:gd name="connsiteX27" fmla="*/ 481012 w 1421606"/>
                      <a:gd name="connsiteY27" fmla="*/ 69057 h 80963"/>
                      <a:gd name="connsiteX28" fmla="*/ 490537 w 1421606"/>
                      <a:gd name="connsiteY28" fmla="*/ 71438 h 80963"/>
                      <a:gd name="connsiteX29" fmla="*/ 500062 w 1421606"/>
                      <a:gd name="connsiteY29" fmla="*/ 76200 h 80963"/>
                      <a:gd name="connsiteX30" fmla="*/ 511968 w 1421606"/>
                      <a:gd name="connsiteY30" fmla="*/ 80963 h 80963"/>
                      <a:gd name="connsiteX31" fmla="*/ 688181 w 1421606"/>
                      <a:gd name="connsiteY31" fmla="*/ 80963 h 80963"/>
                      <a:gd name="connsiteX32" fmla="*/ 823912 w 1421606"/>
                      <a:gd name="connsiteY32" fmla="*/ 78582 h 80963"/>
                      <a:gd name="connsiteX33" fmla="*/ 845343 w 1421606"/>
                      <a:gd name="connsiteY33" fmla="*/ 69057 h 80963"/>
                      <a:gd name="connsiteX34" fmla="*/ 864393 w 1421606"/>
                      <a:gd name="connsiteY34" fmla="*/ 59532 h 80963"/>
                      <a:gd name="connsiteX35" fmla="*/ 878681 w 1421606"/>
                      <a:gd name="connsiteY35" fmla="*/ 47625 h 80963"/>
                      <a:gd name="connsiteX36" fmla="*/ 883443 w 1421606"/>
                      <a:gd name="connsiteY36" fmla="*/ 40482 h 80963"/>
                      <a:gd name="connsiteX37" fmla="*/ 926306 w 1421606"/>
                      <a:gd name="connsiteY37" fmla="*/ 33338 h 80963"/>
                      <a:gd name="connsiteX38" fmla="*/ 962025 w 1421606"/>
                      <a:gd name="connsiteY38" fmla="*/ 35719 h 80963"/>
                      <a:gd name="connsiteX39" fmla="*/ 969168 w 1421606"/>
                      <a:gd name="connsiteY39" fmla="*/ 40482 h 80963"/>
                      <a:gd name="connsiteX40" fmla="*/ 1140618 w 1421606"/>
                      <a:gd name="connsiteY40" fmla="*/ 42863 h 80963"/>
                      <a:gd name="connsiteX41" fmla="*/ 1154906 w 1421606"/>
                      <a:gd name="connsiteY41" fmla="*/ 45244 h 80963"/>
                      <a:gd name="connsiteX42" fmla="*/ 1173956 w 1421606"/>
                      <a:gd name="connsiteY42" fmla="*/ 50007 h 80963"/>
                      <a:gd name="connsiteX43" fmla="*/ 1212056 w 1421606"/>
                      <a:gd name="connsiteY43" fmla="*/ 54769 h 80963"/>
                      <a:gd name="connsiteX44" fmla="*/ 1226343 w 1421606"/>
                      <a:gd name="connsiteY44" fmla="*/ 57150 h 80963"/>
                      <a:gd name="connsiteX45" fmla="*/ 1276350 w 1421606"/>
                      <a:gd name="connsiteY45" fmla="*/ 64294 h 80963"/>
                      <a:gd name="connsiteX46" fmla="*/ 1373981 w 1421606"/>
                      <a:gd name="connsiteY46" fmla="*/ 59532 h 80963"/>
                      <a:gd name="connsiteX47" fmla="*/ 1400175 w 1421606"/>
                      <a:gd name="connsiteY47" fmla="*/ 54769 h 80963"/>
                      <a:gd name="connsiteX48" fmla="*/ 1414462 w 1421606"/>
                      <a:gd name="connsiteY48" fmla="*/ 50007 h 80963"/>
                      <a:gd name="connsiteX49" fmla="*/ 1421606 w 1421606"/>
                      <a:gd name="connsiteY49" fmla="*/ 47625 h 8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</a:cxnLst>
                    <a:rect l="l" t="t" r="r" b="b"/>
                    <a:pathLst>
                      <a:path w="1421606" h="80963">
                        <a:moveTo>
                          <a:pt x="0" y="45244"/>
                        </a:moveTo>
                        <a:cubicBezTo>
                          <a:pt x="3969" y="46038"/>
                          <a:pt x="8066" y="46345"/>
                          <a:pt x="11906" y="47625"/>
                        </a:cubicBezTo>
                        <a:cubicBezTo>
                          <a:pt x="15274" y="48748"/>
                          <a:pt x="18187" y="50946"/>
                          <a:pt x="21431" y="52388"/>
                        </a:cubicBezTo>
                        <a:cubicBezTo>
                          <a:pt x="32956" y="57510"/>
                          <a:pt x="31809" y="56768"/>
                          <a:pt x="42862" y="59532"/>
                        </a:cubicBezTo>
                        <a:cubicBezTo>
                          <a:pt x="56356" y="58738"/>
                          <a:pt x="70230" y="60429"/>
                          <a:pt x="83343" y="57150"/>
                        </a:cubicBezTo>
                        <a:cubicBezTo>
                          <a:pt x="87193" y="56187"/>
                          <a:pt x="87521" y="50262"/>
                          <a:pt x="90487" y="47625"/>
                        </a:cubicBezTo>
                        <a:cubicBezTo>
                          <a:pt x="94765" y="43822"/>
                          <a:pt x="100196" y="41534"/>
                          <a:pt x="104775" y="38100"/>
                        </a:cubicBezTo>
                        <a:cubicBezTo>
                          <a:pt x="107950" y="35719"/>
                          <a:pt x="111313" y="33570"/>
                          <a:pt x="114300" y="30957"/>
                        </a:cubicBezTo>
                        <a:cubicBezTo>
                          <a:pt x="117679" y="28000"/>
                          <a:pt x="120233" y="24126"/>
                          <a:pt x="123825" y="21432"/>
                        </a:cubicBezTo>
                        <a:cubicBezTo>
                          <a:pt x="126665" y="19302"/>
                          <a:pt x="130306" y="18495"/>
                          <a:pt x="133350" y="16669"/>
                        </a:cubicBezTo>
                        <a:cubicBezTo>
                          <a:pt x="143123" y="10805"/>
                          <a:pt x="148478" y="6513"/>
                          <a:pt x="157162" y="0"/>
                        </a:cubicBezTo>
                        <a:cubicBezTo>
                          <a:pt x="164306" y="794"/>
                          <a:pt x="171774" y="109"/>
                          <a:pt x="178593" y="2382"/>
                        </a:cubicBezTo>
                        <a:cubicBezTo>
                          <a:pt x="184023" y="4192"/>
                          <a:pt x="187856" y="9166"/>
                          <a:pt x="192881" y="11907"/>
                        </a:cubicBezTo>
                        <a:cubicBezTo>
                          <a:pt x="211672" y="22156"/>
                          <a:pt x="202269" y="9389"/>
                          <a:pt x="223837" y="30957"/>
                        </a:cubicBezTo>
                        <a:cubicBezTo>
                          <a:pt x="227806" y="34926"/>
                          <a:pt x="230801" y="40202"/>
                          <a:pt x="235743" y="42863"/>
                        </a:cubicBezTo>
                        <a:cubicBezTo>
                          <a:pt x="241506" y="45966"/>
                          <a:pt x="254793" y="47625"/>
                          <a:pt x="254793" y="47625"/>
                        </a:cubicBezTo>
                        <a:cubicBezTo>
                          <a:pt x="259192" y="47136"/>
                          <a:pt x="276224" y="46760"/>
                          <a:pt x="283368" y="42863"/>
                        </a:cubicBezTo>
                        <a:cubicBezTo>
                          <a:pt x="289942" y="39277"/>
                          <a:pt x="295891" y="34628"/>
                          <a:pt x="302418" y="30957"/>
                        </a:cubicBezTo>
                        <a:cubicBezTo>
                          <a:pt x="308606" y="27476"/>
                          <a:pt x="314733" y="23677"/>
                          <a:pt x="321468" y="21432"/>
                        </a:cubicBezTo>
                        <a:lnTo>
                          <a:pt x="335756" y="16669"/>
                        </a:lnTo>
                        <a:cubicBezTo>
                          <a:pt x="337343" y="19050"/>
                          <a:pt x="338686" y="21614"/>
                          <a:pt x="340518" y="23813"/>
                        </a:cubicBezTo>
                        <a:cubicBezTo>
                          <a:pt x="344820" y="28976"/>
                          <a:pt x="354745" y="37266"/>
                          <a:pt x="359568" y="40482"/>
                        </a:cubicBezTo>
                        <a:cubicBezTo>
                          <a:pt x="362522" y="42451"/>
                          <a:pt x="365990" y="43520"/>
                          <a:pt x="369093" y="45244"/>
                        </a:cubicBezTo>
                        <a:cubicBezTo>
                          <a:pt x="373139" y="47492"/>
                          <a:pt x="376405" y="51831"/>
                          <a:pt x="381000" y="52388"/>
                        </a:cubicBezTo>
                        <a:cubicBezTo>
                          <a:pt x="403078" y="55064"/>
                          <a:pt x="425450" y="53975"/>
                          <a:pt x="447675" y="54769"/>
                        </a:cubicBezTo>
                        <a:cubicBezTo>
                          <a:pt x="450850" y="56357"/>
                          <a:pt x="453800" y="58512"/>
                          <a:pt x="457200" y="59532"/>
                        </a:cubicBezTo>
                        <a:cubicBezTo>
                          <a:pt x="461824" y="60919"/>
                          <a:pt x="467004" y="60120"/>
                          <a:pt x="471487" y="61913"/>
                        </a:cubicBezTo>
                        <a:cubicBezTo>
                          <a:pt x="475172" y="63387"/>
                          <a:pt x="477462" y="67282"/>
                          <a:pt x="481012" y="69057"/>
                        </a:cubicBezTo>
                        <a:cubicBezTo>
                          <a:pt x="483939" y="70521"/>
                          <a:pt x="487473" y="70289"/>
                          <a:pt x="490537" y="71438"/>
                        </a:cubicBezTo>
                        <a:cubicBezTo>
                          <a:pt x="493861" y="72684"/>
                          <a:pt x="496818" y="74758"/>
                          <a:pt x="500062" y="76200"/>
                        </a:cubicBezTo>
                        <a:cubicBezTo>
                          <a:pt x="503968" y="77936"/>
                          <a:pt x="507999" y="79375"/>
                          <a:pt x="511968" y="80963"/>
                        </a:cubicBezTo>
                        <a:cubicBezTo>
                          <a:pt x="630910" y="75557"/>
                          <a:pt x="487096" y="80963"/>
                          <a:pt x="688181" y="80963"/>
                        </a:cubicBezTo>
                        <a:cubicBezTo>
                          <a:pt x="733432" y="80963"/>
                          <a:pt x="778668" y="79376"/>
                          <a:pt x="823912" y="78582"/>
                        </a:cubicBezTo>
                        <a:cubicBezTo>
                          <a:pt x="842089" y="74036"/>
                          <a:pt x="824745" y="79356"/>
                          <a:pt x="845343" y="69057"/>
                        </a:cubicBezTo>
                        <a:cubicBezTo>
                          <a:pt x="856282" y="63588"/>
                          <a:pt x="856120" y="66427"/>
                          <a:pt x="864393" y="59532"/>
                        </a:cubicBezTo>
                        <a:cubicBezTo>
                          <a:pt x="882730" y="44251"/>
                          <a:pt x="860943" y="59451"/>
                          <a:pt x="878681" y="47625"/>
                        </a:cubicBezTo>
                        <a:cubicBezTo>
                          <a:pt x="880268" y="45244"/>
                          <a:pt x="880802" y="41583"/>
                          <a:pt x="883443" y="40482"/>
                        </a:cubicBezTo>
                        <a:cubicBezTo>
                          <a:pt x="891183" y="37257"/>
                          <a:pt x="916891" y="34515"/>
                          <a:pt x="926306" y="33338"/>
                        </a:cubicBezTo>
                        <a:cubicBezTo>
                          <a:pt x="938212" y="34132"/>
                          <a:pt x="950255" y="33757"/>
                          <a:pt x="962025" y="35719"/>
                        </a:cubicBezTo>
                        <a:cubicBezTo>
                          <a:pt x="964848" y="36189"/>
                          <a:pt x="966308" y="40368"/>
                          <a:pt x="969168" y="40482"/>
                        </a:cubicBezTo>
                        <a:cubicBezTo>
                          <a:pt x="1026278" y="42766"/>
                          <a:pt x="1083468" y="42069"/>
                          <a:pt x="1140618" y="42863"/>
                        </a:cubicBezTo>
                        <a:cubicBezTo>
                          <a:pt x="1145381" y="43657"/>
                          <a:pt x="1150185" y="44232"/>
                          <a:pt x="1154906" y="45244"/>
                        </a:cubicBezTo>
                        <a:cubicBezTo>
                          <a:pt x="1161306" y="46615"/>
                          <a:pt x="1167500" y="48931"/>
                          <a:pt x="1173956" y="50007"/>
                        </a:cubicBezTo>
                        <a:cubicBezTo>
                          <a:pt x="1186581" y="52111"/>
                          <a:pt x="1199431" y="52665"/>
                          <a:pt x="1212056" y="54769"/>
                        </a:cubicBezTo>
                        <a:lnTo>
                          <a:pt x="1226343" y="57150"/>
                        </a:lnTo>
                        <a:lnTo>
                          <a:pt x="1276350" y="64294"/>
                        </a:lnTo>
                        <a:cubicBezTo>
                          <a:pt x="1323764" y="62812"/>
                          <a:pt x="1337467" y="64401"/>
                          <a:pt x="1373981" y="59532"/>
                        </a:cubicBezTo>
                        <a:cubicBezTo>
                          <a:pt x="1377522" y="59060"/>
                          <a:pt x="1395890" y="55938"/>
                          <a:pt x="1400175" y="54769"/>
                        </a:cubicBezTo>
                        <a:cubicBezTo>
                          <a:pt x="1405018" y="53448"/>
                          <a:pt x="1409700" y="51594"/>
                          <a:pt x="1414462" y="50007"/>
                        </a:cubicBezTo>
                        <a:lnTo>
                          <a:pt x="1421606" y="47625"/>
                        </a:ln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</p:grpSp>
          </p:grpSp>
        </p:grpSp>
        <p:grpSp>
          <p:nvGrpSpPr>
            <p:cNvPr id="1043" name="Group 1042">
              <a:extLst>
                <a:ext uri="{FF2B5EF4-FFF2-40B4-BE49-F238E27FC236}">
                  <a16:creationId xmlns:a16="http://schemas.microsoft.com/office/drawing/2014/main" id="{94D80736-A381-C098-31CD-B82C2637397B}"/>
                </a:ext>
              </a:extLst>
            </p:cNvPr>
            <p:cNvGrpSpPr/>
            <p:nvPr/>
          </p:nvGrpSpPr>
          <p:grpSpPr>
            <a:xfrm>
              <a:off x="892252" y="4671220"/>
              <a:ext cx="369106" cy="508582"/>
              <a:chOff x="3059641" y="3542576"/>
              <a:chExt cx="708320" cy="880807"/>
            </a:xfrm>
          </p:grpSpPr>
          <p:sp>
            <p:nvSpPr>
              <p:cNvPr id="1044" name="Freeform: Shape 73">
                <a:extLst>
                  <a:ext uri="{FF2B5EF4-FFF2-40B4-BE49-F238E27FC236}">
                    <a16:creationId xmlns:a16="http://schemas.microsoft.com/office/drawing/2014/main" id="{3BA2E2CB-91B9-5DA6-0FD6-FD2C18DD5543}"/>
                  </a:ext>
                </a:extLst>
              </p:cNvPr>
              <p:cNvSpPr/>
              <p:nvPr/>
            </p:nvSpPr>
            <p:spPr>
              <a:xfrm>
                <a:off x="3195233" y="3543528"/>
                <a:ext cx="572645" cy="756576"/>
              </a:xfrm>
              <a:custGeom>
                <a:avLst/>
                <a:gdLst>
                  <a:gd name="connsiteX0" fmla="*/ 22034 w 1434233"/>
                  <a:gd name="connsiteY0" fmla="*/ 0 h 1894901"/>
                  <a:gd name="connsiteX1" fmla="*/ 484743 w 1434233"/>
                  <a:gd name="connsiteY1" fmla="*/ 11016 h 1894901"/>
                  <a:gd name="connsiteX2" fmla="*/ 1013552 w 1434233"/>
                  <a:gd name="connsiteY2" fmla="*/ 33050 h 1894901"/>
                  <a:gd name="connsiteX3" fmla="*/ 1222873 w 1434233"/>
                  <a:gd name="connsiteY3" fmla="*/ 77118 h 1894901"/>
                  <a:gd name="connsiteX4" fmla="*/ 1299991 w 1434233"/>
                  <a:gd name="connsiteY4" fmla="*/ 88134 h 1894901"/>
                  <a:gd name="connsiteX5" fmla="*/ 1333041 w 1434233"/>
                  <a:gd name="connsiteY5" fmla="*/ 99151 h 1894901"/>
                  <a:gd name="connsiteX6" fmla="*/ 1344058 w 1434233"/>
                  <a:gd name="connsiteY6" fmla="*/ 132202 h 1894901"/>
                  <a:gd name="connsiteX7" fmla="*/ 1366092 w 1434233"/>
                  <a:gd name="connsiteY7" fmla="*/ 165253 h 1894901"/>
                  <a:gd name="connsiteX8" fmla="*/ 1377109 w 1434233"/>
                  <a:gd name="connsiteY8" fmla="*/ 198303 h 1894901"/>
                  <a:gd name="connsiteX9" fmla="*/ 1410159 w 1434233"/>
                  <a:gd name="connsiteY9" fmla="*/ 220337 h 1894901"/>
                  <a:gd name="connsiteX10" fmla="*/ 1421176 w 1434233"/>
                  <a:gd name="connsiteY10" fmla="*/ 892366 h 1894901"/>
                  <a:gd name="connsiteX11" fmla="*/ 1421176 w 1434233"/>
                  <a:gd name="connsiteY11" fmla="*/ 1520327 h 1894901"/>
                  <a:gd name="connsiteX12" fmla="*/ 1410159 w 1434233"/>
                  <a:gd name="connsiteY12" fmla="*/ 1586428 h 1894901"/>
                  <a:gd name="connsiteX13" fmla="*/ 1388126 w 1434233"/>
                  <a:gd name="connsiteY13" fmla="*/ 1784732 h 1894901"/>
                  <a:gd name="connsiteX14" fmla="*/ 1322024 w 1434233"/>
                  <a:gd name="connsiteY14" fmla="*/ 1806766 h 1894901"/>
                  <a:gd name="connsiteX15" fmla="*/ 1288974 w 1434233"/>
                  <a:gd name="connsiteY15" fmla="*/ 1817783 h 1894901"/>
                  <a:gd name="connsiteX16" fmla="*/ 1211856 w 1434233"/>
                  <a:gd name="connsiteY16" fmla="*/ 1839816 h 1894901"/>
                  <a:gd name="connsiteX17" fmla="*/ 1145755 w 1434233"/>
                  <a:gd name="connsiteY17" fmla="*/ 1850833 h 1894901"/>
                  <a:gd name="connsiteX18" fmla="*/ 1079653 w 1434233"/>
                  <a:gd name="connsiteY18" fmla="*/ 1872867 h 1894901"/>
                  <a:gd name="connsiteX19" fmla="*/ 1002535 w 1434233"/>
                  <a:gd name="connsiteY19" fmla="*/ 1894901 h 1894901"/>
                  <a:gd name="connsiteX20" fmla="*/ 242371 w 1434233"/>
                  <a:gd name="connsiteY20" fmla="*/ 1872867 h 1894901"/>
                  <a:gd name="connsiteX21" fmla="*/ 198304 w 1434233"/>
                  <a:gd name="connsiteY21" fmla="*/ 1861850 h 1894901"/>
                  <a:gd name="connsiteX22" fmla="*/ 143220 w 1434233"/>
                  <a:gd name="connsiteY22" fmla="*/ 1850833 h 1894901"/>
                  <a:gd name="connsiteX23" fmla="*/ 110169 w 1434233"/>
                  <a:gd name="connsiteY23" fmla="*/ 1839816 h 1894901"/>
                  <a:gd name="connsiteX24" fmla="*/ 66102 w 1434233"/>
                  <a:gd name="connsiteY24" fmla="*/ 1828800 h 1894901"/>
                  <a:gd name="connsiteX25" fmla="*/ 33051 w 1434233"/>
                  <a:gd name="connsiteY25" fmla="*/ 1795749 h 1894901"/>
                  <a:gd name="connsiteX26" fmla="*/ 11017 w 1434233"/>
                  <a:gd name="connsiteY26" fmla="*/ 1729648 h 1894901"/>
                  <a:gd name="connsiteX27" fmla="*/ 0 w 1434233"/>
                  <a:gd name="connsiteY27" fmla="*/ 1156771 h 1894901"/>
                  <a:gd name="connsiteX28" fmla="*/ 11017 w 1434233"/>
                  <a:gd name="connsiteY28" fmla="*/ 528809 h 1894901"/>
                  <a:gd name="connsiteX29" fmla="*/ 33051 w 1434233"/>
                  <a:gd name="connsiteY29" fmla="*/ 330506 h 1894901"/>
                  <a:gd name="connsiteX30" fmla="*/ 44068 w 1434233"/>
                  <a:gd name="connsiteY30" fmla="*/ 143219 h 1894901"/>
                  <a:gd name="connsiteX31" fmla="*/ 55085 w 1434233"/>
                  <a:gd name="connsiteY31" fmla="*/ 33050 h 1894901"/>
                  <a:gd name="connsiteX32" fmla="*/ 110169 w 1434233"/>
                  <a:gd name="connsiteY32" fmla="*/ 22033 h 1894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434233" h="1894901">
                    <a:moveTo>
                      <a:pt x="22034" y="0"/>
                    </a:moveTo>
                    <a:lnTo>
                      <a:pt x="484743" y="11016"/>
                    </a:lnTo>
                    <a:cubicBezTo>
                      <a:pt x="602359" y="13994"/>
                      <a:pt x="855643" y="12453"/>
                      <a:pt x="1013552" y="33050"/>
                    </a:cubicBezTo>
                    <a:cubicBezTo>
                      <a:pt x="1274558" y="67095"/>
                      <a:pt x="1041501" y="38253"/>
                      <a:pt x="1222873" y="77118"/>
                    </a:cubicBezTo>
                    <a:cubicBezTo>
                      <a:pt x="1248264" y="82559"/>
                      <a:pt x="1274285" y="84462"/>
                      <a:pt x="1299991" y="88134"/>
                    </a:cubicBezTo>
                    <a:cubicBezTo>
                      <a:pt x="1311008" y="91806"/>
                      <a:pt x="1324830" y="90940"/>
                      <a:pt x="1333041" y="99151"/>
                    </a:cubicBezTo>
                    <a:cubicBezTo>
                      <a:pt x="1341252" y="107363"/>
                      <a:pt x="1338865" y="121815"/>
                      <a:pt x="1344058" y="132202"/>
                    </a:cubicBezTo>
                    <a:cubicBezTo>
                      <a:pt x="1349979" y="144045"/>
                      <a:pt x="1360170" y="153410"/>
                      <a:pt x="1366092" y="165253"/>
                    </a:cubicBezTo>
                    <a:cubicBezTo>
                      <a:pt x="1371285" y="175640"/>
                      <a:pt x="1369855" y="189235"/>
                      <a:pt x="1377109" y="198303"/>
                    </a:cubicBezTo>
                    <a:cubicBezTo>
                      <a:pt x="1385380" y="208642"/>
                      <a:pt x="1399142" y="212992"/>
                      <a:pt x="1410159" y="220337"/>
                    </a:cubicBezTo>
                    <a:cubicBezTo>
                      <a:pt x="1413831" y="444347"/>
                      <a:pt x="1415843" y="668390"/>
                      <a:pt x="1421176" y="892366"/>
                    </a:cubicBezTo>
                    <a:cubicBezTo>
                      <a:pt x="1430516" y="1284656"/>
                      <a:pt x="1445173" y="1040403"/>
                      <a:pt x="1421176" y="1520327"/>
                    </a:cubicBezTo>
                    <a:cubicBezTo>
                      <a:pt x="1420060" y="1542637"/>
                      <a:pt x="1412930" y="1564263"/>
                      <a:pt x="1410159" y="1586428"/>
                    </a:cubicBezTo>
                    <a:cubicBezTo>
                      <a:pt x="1401910" y="1652423"/>
                      <a:pt x="1412826" y="1722981"/>
                      <a:pt x="1388126" y="1784732"/>
                    </a:cubicBezTo>
                    <a:cubicBezTo>
                      <a:pt x="1379500" y="1806297"/>
                      <a:pt x="1344058" y="1799421"/>
                      <a:pt x="1322024" y="1806766"/>
                    </a:cubicBezTo>
                    <a:lnTo>
                      <a:pt x="1288974" y="1817783"/>
                    </a:lnTo>
                    <a:cubicBezTo>
                      <a:pt x="1257471" y="1828284"/>
                      <a:pt x="1246443" y="1832899"/>
                      <a:pt x="1211856" y="1839816"/>
                    </a:cubicBezTo>
                    <a:cubicBezTo>
                      <a:pt x="1189952" y="1844197"/>
                      <a:pt x="1167426" y="1845415"/>
                      <a:pt x="1145755" y="1850833"/>
                    </a:cubicBezTo>
                    <a:cubicBezTo>
                      <a:pt x="1123223" y="1856466"/>
                      <a:pt x="1102185" y="1867234"/>
                      <a:pt x="1079653" y="1872867"/>
                    </a:cubicBezTo>
                    <a:cubicBezTo>
                      <a:pt x="1024320" y="1886701"/>
                      <a:pt x="1049950" y="1879096"/>
                      <a:pt x="1002535" y="1894901"/>
                    </a:cubicBezTo>
                    <a:lnTo>
                      <a:pt x="242371" y="1872867"/>
                    </a:lnTo>
                    <a:cubicBezTo>
                      <a:pt x="227258" y="1871951"/>
                      <a:pt x="213085" y="1865135"/>
                      <a:pt x="198304" y="1861850"/>
                    </a:cubicBezTo>
                    <a:cubicBezTo>
                      <a:pt x="180025" y="1857788"/>
                      <a:pt x="161386" y="1855375"/>
                      <a:pt x="143220" y="1850833"/>
                    </a:cubicBezTo>
                    <a:cubicBezTo>
                      <a:pt x="131954" y="1848016"/>
                      <a:pt x="121335" y="1843006"/>
                      <a:pt x="110169" y="1839816"/>
                    </a:cubicBezTo>
                    <a:cubicBezTo>
                      <a:pt x="95611" y="1835657"/>
                      <a:pt x="80791" y="1832472"/>
                      <a:pt x="66102" y="1828800"/>
                    </a:cubicBezTo>
                    <a:cubicBezTo>
                      <a:pt x="55085" y="1817783"/>
                      <a:pt x="40618" y="1809369"/>
                      <a:pt x="33051" y="1795749"/>
                    </a:cubicBezTo>
                    <a:cubicBezTo>
                      <a:pt x="21772" y="1775446"/>
                      <a:pt x="11017" y="1729648"/>
                      <a:pt x="11017" y="1729648"/>
                    </a:cubicBezTo>
                    <a:cubicBezTo>
                      <a:pt x="7345" y="1538689"/>
                      <a:pt x="0" y="1347765"/>
                      <a:pt x="0" y="1156771"/>
                    </a:cubicBezTo>
                    <a:cubicBezTo>
                      <a:pt x="0" y="947418"/>
                      <a:pt x="4951" y="738074"/>
                      <a:pt x="11017" y="528809"/>
                    </a:cubicBezTo>
                    <a:cubicBezTo>
                      <a:pt x="13727" y="435319"/>
                      <a:pt x="19898" y="409426"/>
                      <a:pt x="33051" y="330506"/>
                    </a:cubicBezTo>
                    <a:cubicBezTo>
                      <a:pt x="36723" y="268077"/>
                      <a:pt x="39448" y="205585"/>
                      <a:pt x="44068" y="143219"/>
                    </a:cubicBezTo>
                    <a:cubicBezTo>
                      <a:pt x="46794" y="106414"/>
                      <a:pt x="37412" y="65450"/>
                      <a:pt x="55085" y="33050"/>
                    </a:cubicBezTo>
                    <a:cubicBezTo>
                      <a:pt x="64051" y="16611"/>
                      <a:pt x="110169" y="22033"/>
                      <a:pt x="110169" y="22033"/>
                    </a:cubicBezTo>
                  </a:path>
                </a:pathLst>
              </a:cu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99"/>
              </a:p>
            </p:txBody>
          </p:sp>
          <p:grpSp>
            <p:nvGrpSpPr>
              <p:cNvPr id="1045" name="Group 1044">
                <a:extLst>
                  <a:ext uri="{FF2B5EF4-FFF2-40B4-BE49-F238E27FC236}">
                    <a16:creationId xmlns:a16="http://schemas.microsoft.com/office/drawing/2014/main" id="{01FC05FC-671A-3B0D-531E-98CC4050B55B}"/>
                  </a:ext>
                </a:extLst>
              </p:cNvPr>
              <p:cNvGrpSpPr/>
              <p:nvPr/>
            </p:nvGrpSpPr>
            <p:grpSpPr>
              <a:xfrm>
                <a:off x="3059641" y="3542576"/>
                <a:ext cx="708320" cy="880807"/>
                <a:chOff x="1875187" y="2029403"/>
                <a:chExt cx="1774040" cy="2206047"/>
              </a:xfrm>
            </p:grpSpPr>
            <p:grpSp>
              <p:nvGrpSpPr>
                <p:cNvPr id="1046" name="Group 1045">
                  <a:extLst>
                    <a:ext uri="{FF2B5EF4-FFF2-40B4-BE49-F238E27FC236}">
                      <a16:creationId xmlns:a16="http://schemas.microsoft.com/office/drawing/2014/main" id="{D6E746F9-99D7-C5A2-B03E-2F1EA0091E41}"/>
                    </a:ext>
                  </a:extLst>
                </p:cNvPr>
                <p:cNvGrpSpPr/>
                <p:nvPr/>
              </p:nvGrpSpPr>
              <p:grpSpPr>
                <a:xfrm>
                  <a:off x="2199084" y="2029403"/>
                  <a:ext cx="1450143" cy="1882478"/>
                  <a:chOff x="3116931" y="1770077"/>
                  <a:chExt cx="2248573" cy="2918947"/>
                </a:xfrm>
              </p:grpSpPr>
              <p:sp>
                <p:nvSpPr>
                  <p:cNvPr id="1063" name="Freeform: Shape 59">
                    <a:extLst>
                      <a:ext uri="{FF2B5EF4-FFF2-40B4-BE49-F238E27FC236}">
                        <a16:creationId xmlns:a16="http://schemas.microsoft.com/office/drawing/2014/main" id="{338EFE9E-BB13-F004-405E-A864125FD573}"/>
                      </a:ext>
                    </a:extLst>
                  </p:cNvPr>
                  <p:cNvSpPr/>
                  <p:nvPr/>
                </p:nvSpPr>
                <p:spPr>
                  <a:xfrm flipH="1">
                    <a:off x="3116931" y="1795244"/>
                    <a:ext cx="45719" cy="2816603"/>
                  </a:xfrm>
                  <a:custGeom>
                    <a:avLst/>
                    <a:gdLst>
                      <a:gd name="connsiteX0" fmla="*/ 41944 w 41944"/>
                      <a:gd name="connsiteY0" fmla="*/ 0 h 2432807"/>
                      <a:gd name="connsiteX1" fmla="*/ 0 w 41944"/>
                      <a:gd name="connsiteY1" fmla="*/ 2432807 h 243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944" h="2432807">
                        <a:moveTo>
                          <a:pt x="41944" y="0"/>
                        </a:moveTo>
                        <a:cubicBezTo>
                          <a:pt x="30759" y="962636"/>
                          <a:pt x="19574" y="1925273"/>
                          <a:pt x="0" y="243280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064" name="Freeform: Shape 60">
                    <a:extLst>
                      <a:ext uri="{FF2B5EF4-FFF2-40B4-BE49-F238E27FC236}">
                        <a16:creationId xmlns:a16="http://schemas.microsoft.com/office/drawing/2014/main" id="{56A26CE5-699A-AB11-07C8-1C89B2B05575}"/>
                      </a:ext>
                    </a:extLst>
                  </p:cNvPr>
                  <p:cNvSpPr/>
                  <p:nvPr/>
                </p:nvSpPr>
                <p:spPr>
                  <a:xfrm>
                    <a:off x="3196206" y="1770077"/>
                    <a:ext cx="1749525" cy="65335"/>
                  </a:xfrm>
                  <a:custGeom>
                    <a:avLst/>
                    <a:gdLst>
                      <a:gd name="connsiteX0" fmla="*/ 0 w 2021746"/>
                      <a:gd name="connsiteY0" fmla="*/ 0 h 75501"/>
                      <a:gd name="connsiteX1" fmla="*/ 134223 w 2021746"/>
                      <a:gd name="connsiteY1" fmla="*/ 8389 h 75501"/>
                      <a:gd name="connsiteX2" fmla="*/ 243280 w 2021746"/>
                      <a:gd name="connsiteY2" fmla="*/ 41945 h 75501"/>
                      <a:gd name="connsiteX3" fmla="*/ 755009 w 2021746"/>
                      <a:gd name="connsiteY3" fmla="*/ 75501 h 75501"/>
                      <a:gd name="connsiteX4" fmla="*/ 1057012 w 2021746"/>
                      <a:gd name="connsiteY4" fmla="*/ 67112 h 75501"/>
                      <a:gd name="connsiteX5" fmla="*/ 1233181 w 2021746"/>
                      <a:gd name="connsiteY5" fmla="*/ 50334 h 75501"/>
                      <a:gd name="connsiteX6" fmla="*/ 1359016 w 2021746"/>
                      <a:gd name="connsiteY6" fmla="*/ 33556 h 75501"/>
                      <a:gd name="connsiteX7" fmla="*/ 2021746 w 2021746"/>
                      <a:gd name="connsiteY7" fmla="*/ 25167 h 7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021746" h="75501">
                        <a:moveTo>
                          <a:pt x="0" y="0"/>
                        </a:moveTo>
                        <a:cubicBezTo>
                          <a:pt x="44741" y="2796"/>
                          <a:pt x="90047" y="772"/>
                          <a:pt x="134223" y="8389"/>
                        </a:cubicBezTo>
                        <a:cubicBezTo>
                          <a:pt x="171704" y="14851"/>
                          <a:pt x="205466" y="37857"/>
                          <a:pt x="243280" y="41945"/>
                        </a:cubicBezTo>
                        <a:cubicBezTo>
                          <a:pt x="413232" y="60318"/>
                          <a:pt x="755009" y="75501"/>
                          <a:pt x="755009" y="75501"/>
                        </a:cubicBezTo>
                        <a:lnTo>
                          <a:pt x="1057012" y="67112"/>
                        </a:lnTo>
                        <a:cubicBezTo>
                          <a:pt x="1069654" y="66574"/>
                          <a:pt x="1216482" y="52338"/>
                          <a:pt x="1233181" y="50334"/>
                        </a:cubicBezTo>
                        <a:cubicBezTo>
                          <a:pt x="1275196" y="45292"/>
                          <a:pt x="1316722" y="34935"/>
                          <a:pt x="1359016" y="33556"/>
                        </a:cubicBezTo>
                        <a:cubicBezTo>
                          <a:pt x="1579826" y="26356"/>
                          <a:pt x="1800818" y="25167"/>
                          <a:pt x="2021746" y="2516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065" name="Freeform: Shape 61">
                    <a:extLst>
                      <a:ext uri="{FF2B5EF4-FFF2-40B4-BE49-F238E27FC236}">
                        <a16:creationId xmlns:a16="http://schemas.microsoft.com/office/drawing/2014/main" id="{54B3D946-4596-F41F-4D77-EB23EF85A698}"/>
                      </a:ext>
                    </a:extLst>
                  </p:cNvPr>
                  <p:cNvSpPr/>
                  <p:nvPr/>
                </p:nvSpPr>
                <p:spPr>
                  <a:xfrm>
                    <a:off x="5025005" y="1812022"/>
                    <a:ext cx="327916" cy="293615"/>
                  </a:xfrm>
                  <a:custGeom>
                    <a:avLst/>
                    <a:gdLst>
                      <a:gd name="connsiteX0" fmla="*/ 0 w 327916"/>
                      <a:gd name="connsiteY0" fmla="*/ 0 h 293615"/>
                      <a:gd name="connsiteX1" fmla="*/ 226503 w 327916"/>
                      <a:gd name="connsiteY1" fmla="*/ 201336 h 293615"/>
                      <a:gd name="connsiteX2" fmla="*/ 251670 w 327916"/>
                      <a:gd name="connsiteY2" fmla="*/ 218114 h 293615"/>
                      <a:gd name="connsiteX3" fmla="*/ 268448 w 327916"/>
                      <a:gd name="connsiteY3" fmla="*/ 243281 h 293615"/>
                      <a:gd name="connsiteX4" fmla="*/ 327171 w 327916"/>
                      <a:gd name="connsiteY4" fmla="*/ 285226 h 293615"/>
                      <a:gd name="connsiteX5" fmla="*/ 327171 w 327916"/>
                      <a:gd name="connsiteY5" fmla="*/ 293615 h 293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27916" h="293615">
                        <a:moveTo>
                          <a:pt x="0" y="0"/>
                        </a:moveTo>
                        <a:cubicBezTo>
                          <a:pt x="75501" y="67112"/>
                          <a:pt x="150166" y="135177"/>
                          <a:pt x="226503" y="201336"/>
                        </a:cubicBezTo>
                        <a:cubicBezTo>
                          <a:pt x="234122" y="207939"/>
                          <a:pt x="244541" y="210985"/>
                          <a:pt x="251670" y="218114"/>
                        </a:cubicBezTo>
                        <a:cubicBezTo>
                          <a:pt x="258799" y="225243"/>
                          <a:pt x="260703" y="236826"/>
                          <a:pt x="268448" y="243281"/>
                        </a:cubicBezTo>
                        <a:cubicBezTo>
                          <a:pt x="318161" y="284708"/>
                          <a:pt x="287901" y="232865"/>
                          <a:pt x="327171" y="285226"/>
                        </a:cubicBezTo>
                        <a:cubicBezTo>
                          <a:pt x="328849" y="287463"/>
                          <a:pt x="327171" y="290819"/>
                          <a:pt x="327171" y="293615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066" name="Freeform: Shape 62">
                    <a:extLst>
                      <a:ext uri="{FF2B5EF4-FFF2-40B4-BE49-F238E27FC236}">
                        <a16:creationId xmlns:a16="http://schemas.microsoft.com/office/drawing/2014/main" id="{9936BDAA-C724-B70A-6F75-0AA82123C967}"/>
                      </a:ext>
                    </a:extLst>
                  </p:cNvPr>
                  <p:cNvSpPr/>
                  <p:nvPr/>
                </p:nvSpPr>
                <p:spPr>
                  <a:xfrm>
                    <a:off x="5323560" y="2179040"/>
                    <a:ext cx="41944" cy="2432807"/>
                  </a:xfrm>
                  <a:custGeom>
                    <a:avLst/>
                    <a:gdLst>
                      <a:gd name="connsiteX0" fmla="*/ 41944 w 41944"/>
                      <a:gd name="connsiteY0" fmla="*/ 0 h 2432807"/>
                      <a:gd name="connsiteX1" fmla="*/ 0 w 41944"/>
                      <a:gd name="connsiteY1" fmla="*/ 2432807 h 243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944" h="2432807">
                        <a:moveTo>
                          <a:pt x="41944" y="0"/>
                        </a:moveTo>
                        <a:cubicBezTo>
                          <a:pt x="30759" y="962636"/>
                          <a:pt x="19574" y="1925273"/>
                          <a:pt x="0" y="243280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067" name="Freeform: Shape 63">
                    <a:extLst>
                      <a:ext uri="{FF2B5EF4-FFF2-40B4-BE49-F238E27FC236}">
                        <a16:creationId xmlns:a16="http://schemas.microsoft.com/office/drawing/2014/main" id="{D3E2FC8B-1D18-8BCD-27F7-C221758F174D}"/>
                      </a:ext>
                    </a:extLst>
                  </p:cNvPr>
                  <p:cNvSpPr/>
                  <p:nvPr/>
                </p:nvSpPr>
                <p:spPr>
                  <a:xfrm flipV="1">
                    <a:off x="3212564" y="4611847"/>
                    <a:ext cx="2061082" cy="77177"/>
                  </a:xfrm>
                  <a:custGeom>
                    <a:avLst/>
                    <a:gdLst>
                      <a:gd name="connsiteX0" fmla="*/ 0 w 2382473"/>
                      <a:gd name="connsiteY0" fmla="*/ 50334 h 50334"/>
                      <a:gd name="connsiteX1" fmla="*/ 453005 w 2382473"/>
                      <a:gd name="connsiteY1" fmla="*/ 41945 h 50334"/>
                      <a:gd name="connsiteX2" fmla="*/ 696286 w 2382473"/>
                      <a:gd name="connsiteY2" fmla="*/ 25167 h 50334"/>
                      <a:gd name="connsiteX3" fmla="*/ 746620 w 2382473"/>
                      <a:gd name="connsiteY3" fmla="*/ 16778 h 50334"/>
                      <a:gd name="connsiteX4" fmla="*/ 1174458 w 2382473"/>
                      <a:gd name="connsiteY4" fmla="*/ 8389 h 50334"/>
                      <a:gd name="connsiteX5" fmla="*/ 1526796 w 2382473"/>
                      <a:gd name="connsiteY5" fmla="*/ 0 h 50334"/>
                      <a:gd name="connsiteX6" fmla="*/ 1996579 w 2382473"/>
                      <a:gd name="connsiteY6" fmla="*/ 8389 h 50334"/>
                      <a:gd name="connsiteX7" fmla="*/ 2248249 w 2382473"/>
                      <a:gd name="connsiteY7" fmla="*/ 16778 h 50334"/>
                      <a:gd name="connsiteX8" fmla="*/ 2382473 w 2382473"/>
                      <a:gd name="connsiteY8" fmla="*/ 25167 h 50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382473" h="50334">
                        <a:moveTo>
                          <a:pt x="0" y="50334"/>
                        </a:moveTo>
                        <a:lnTo>
                          <a:pt x="453005" y="41945"/>
                        </a:lnTo>
                        <a:cubicBezTo>
                          <a:pt x="534238" y="39009"/>
                          <a:pt x="615297" y="32109"/>
                          <a:pt x="696286" y="25167"/>
                        </a:cubicBezTo>
                        <a:cubicBezTo>
                          <a:pt x="713233" y="23714"/>
                          <a:pt x="729621" y="17374"/>
                          <a:pt x="746620" y="16778"/>
                        </a:cubicBezTo>
                        <a:cubicBezTo>
                          <a:pt x="889172" y="11776"/>
                          <a:pt x="1031851" y="11456"/>
                          <a:pt x="1174458" y="8389"/>
                        </a:cubicBezTo>
                        <a:lnTo>
                          <a:pt x="1526796" y="0"/>
                        </a:lnTo>
                        <a:lnTo>
                          <a:pt x="1996579" y="8389"/>
                        </a:lnTo>
                        <a:cubicBezTo>
                          <a:pt x="2080493" y="10340"/>
                          <a:pt x="2164417" y="12586"/>
                          <a:pt x="2248249" y="16778"/>
                        </a:cubicBezTo>
                        <a:cubicBezTo>
                          <a:pt x="2449418" y="26836"/>
                          <a:pt x="2243985" y="25167"/>
                          <a:pt x="2382473" y="2516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068" name="Freeform: Shape 64">
                    <a:extLst>
                      <a:ext uri="{FF2B5EF4-FFF2-40B4-BE49-F238E27FC236}">
                        <a16:creationId xmlns:a16="http://schemas.microsoft.com/office/drawing/2014/main" id="{A7CCBD21-12C0-295D-B052-FEC26FB0432F}"/>
                      </a:ext>
                    </a:extLst>
                  </p:cNvPr>
                  <p:cNvSpPr/>
                  <p:nvPr/>
                </p:nvSpPr>
                <p:spPr>
                  <a:xfrm>
                    <a:off x="3313651" y="2147582"/>
                    <a:ext cx="1661021" cy="75501"/>
                  </a:xfrm>
                  <a:custGeom>
                    <a:avLst/>
                    <a:gdLst>
                      <a:gd name="connsiteX0" fmla="*/ 0 w 1661021"/>
                      <a:gd name="connsiteY0" fmla="*/ 25167 h 75501"/>
                      <a:gd name="connsiteX1" fmla="*/ 134224 w 1661021"/>
                      <a:gd name="connsiteY1" fmla="*/ 8389 h 75501"/>
                      <a:gd name="connsiteX2" fmla="*/ 176169 w 1661021"/>
                      <a:gd name="connsiteY2" fmla="*/ 0 h 75501"/>
                      <a:gd name="connsiteX3" fmla="*/ 209725 w 1661021"/>
                      <a:gd name="connsiteY3" fmla="*/ 8389 h 75501"/>
                      <a:gd name="connsiteX4" fmla="*/ 260059 w 1661021"/>
                      <a:gd name="connsiteY4" fmla="*/ 41945 h 75501"/>
                      <a:gd name="connsiteX5" fmla="*/ 343949 w 1661021"/>
                      <a:gd name="connsiteY5" fmla="*/ 33556 h 75501"/>
                      <a:gd name="connsiteX6" fmla="*/ 385894 w 1661021"/>
                      <a:gd name="connsiteY6" fmla="*/ 25167 h 75501"/>
                      <a:gd name="connsiteX7" fmla="*/ 419450 w 1661021"/>
                      <a:gd name="connsiteY7" fmla="*/ 16778 h 75501"/>
                      <a:gd name="connsiteX8" fmla="*/ 696287 w 1661021"/>
                      <a:gd name="connsiteY8" fmla="*/ 0 h 75501"/>
                      <a:gd name="connsiteX9" fmla="*/ 872455 w 1661021"/>
                      <a:gd name="connsiteY9" fmla="*/ 8389 h 75501"/>
                      <a:gd name="connsiteX10" fmla="*/ 897622 w 1661021"/>
                      <a:gd name="connsiteY10" fmla="*/ 16778 h 75501"/>
                      <a:gd name="connsiteX11" fmla="*/ 1082180 w 1661021"/>
                      <a:gd name="connsiteY11" fmla="*/ 25167 h 75501"/>
                      <a:gd name="connsiteX12" fmla="*/ 1199626 w 1661021"/>
                      <a:gd name="connsiteY12" fmla="*/ 16778 h 75501"/>
                      <a:gd name="connsiteX13" fmla="*/ 1300294 w 1661021"/>
                      <a:gd name="connsiteY13" fmla="*/ 8389 h 75501"/>
                      <a:gd name="connsiteX14" fmla="*/ 1392573 w 1661021"/>
                      <a:gd name="connsiteY14" fmla="*/ 25167 h 75501"/>
                      <a:gd name="connsiteX15" fmla="*/ 1459685 w 1661021"/>
                      <a:gd name="connsiteY15" fmla="*/ 50334 h 75501"/>
                      <a:gd name="connsiteX16" fmla="*/ 1484852 w 1661021"/>
                      <a:gd name="connsiteY16" fmla="*/ 67112 h 75501"/>
                      <a:gd name="connsiteX17" fmla="*/ 1510019 w 1661021"/>
                      <a:gd name="connsiteY17" fmla="*/ 75501 h 75501"/>
                      <a:gd name="connsiteX18" fmla="*/ 1543575 w 1661021"/>
                      <a:gd name="connsiteY18" fmla="*/ 67112 h 75501"/>
                      <a:gd name="connsiteX19" fmla="*/ 1593909 w 1661021"/>
                      <a:gd name="connsiteY19" fmla="*/ 50334 h 75501"/>
                      <a:gd name="connsiteX20" fmla="*/ 1661021 w 1661021"/>
                      <a:gd name="connsiteY20" fmla="*/ 50334 h 7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661021" h="75501">
                        <a:moveTo>
                          <a:pt x="0" y="25167"/>
                        </a:moveTo>
                        <a:cubicBezTo>
                          <a:pt x="49166" y="19704"/>
                          <a:pt x="86344" y="16369"/>
                          <a:pt x="134224" y="8389"/>
                        </a:cubicBezTo>
                        <a:cubicBezTo>
                          <a:pt x="148289" y="6045"/>
                          <a:pt x="162187" y="2796"/>
                          <a:pt x="176169" y="0"/>
                        </a:cubicBezTo>
                        <a:cubicBezTo>
                          <a:pt x="187354" y="2796"/>
                          <a:pt x="199715" y="2669"/>
                          <a:pt x="209725" y="8389"/>
                        </a:cubicBezTo>
                        <a:cubicBezTo>
                          <a:pt x="297700" y="58661"/>
                          <a:pt x="181483" y="15753"/>
                          <a:pt x="260059" y="41945"/>
                        </a:cubicBezTo>
                        <a:cubicBezTo>
                          <a:pt x="288022" y="39149"/>
                          <a:pt x="316093" y="37270"/>
                          <a:pt x="343949" y="33556"/>
                        </a:cubicBezTo>
                        <a:cubicBezTo>
                          <a:pt x="358082" y="31672"/>
                          <a:pt x="371975" y="28260"/>
                          <a:pt x="385894" y="25167"/>
                        </a:cubicBezTo>
                        <a:cubicBezTo>
                          <a:pt x="397149" y="22666"/>
                          <a:pt x="407958" y="17710"/>
                          <a:pt x="419450" y="16778"/>
                        </a:cubicBezTo>
                        <a:cubicBezTo>
                          <a:pt x="511596" y="9307"/>
                          <a:pt x="604008" y="5593"/>
                          <a:pt x="696287" y="0"/>
                        </a:cubicBezTo>
                        <a:cubicBezTo>
                          <a:pt x="755010" y="2796"/>
                          <a:pt x="813869" y="3507"/>
                          <a:pt x="872455" y="8389"/>
                        </a:cubicBezTo>
                        <a:cubicBezTo>
                          <a:pt x="881267" y="9123"/>
                          <a:pt x="888807" y="16073"/>
                          <a:pt x="897622" y="16778"/>
                        </a:cubicBezTo>
                        <a:cubicBezTo>
                          <a:pt x="959009" y="21689"/>
                          <a:pt x="1020661" y="22371"/>
                          <a:pt x="1082180" y="25167"/>
                        </a:cubicBezTo>
                        <a:lnTo>
                          <a:pt x="1199626" y="16778"/>
                        </a:lnTo>
                        <a:cubicBezTo>
                          <a:pt x="1233199" y="14195"/>
                          <a:pt x="1266622" y="8389"/>
                          <a:pt x="1300294" y="8389"/>
                        </a:cubicBezTo>
                        <a:cubicBezTo>
                          <a:pt x="1311027" y="8389"/>
                          <a:pt x="1378935" y="22439"/>
                          <a:pt x="1392573" y="25167"/>
                        </a:cubicBezTo>
                        <a:cubicBezTo>
                          <a:pt x="1451594" y="64514"/>
                          <a:pt x="1376755" y="19235"/>
                          <a:pt x="1459685" y="50334"/>
                        </a:cubicBezTo>
                        <a:cubicBezTo>
                          <a:pt x="1469125" y="53874"/>
                          <a:pt x="1475834" y="62603"/>
                          <a:pt x="1484852" y="67112"/>
                        </a:cubicBezTo>
                        <a:cubicBezTo>
                          <a:pt x="1492761" y="71067"/>
                          <a:pt x="1501630" y="72705"/>
                          <a:pt x="1510019" y="75501"/>
                        </a:cubicBezTo>
                        <a:cubicBezTo>
                          <a:pt x="1521204" y="72705"/>
                          <a:pt x="1532532" y="70425"/>
                          <a:pt x="1543575" y="67112"/>
                        </a:cubicBezTo>
                        <a:cubicBezTo>
                          <a:pt x="1560515" y="62030"/>
                          <a:pt x="1576223" y="50334"/>
                          <a:pt x="1593909" y="50334"/>
                        </a:cubicBezTo>
                        <a:lnTo>
                          <a:pt x="1661021" y="50334"/>
                        </a:ln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069" name="Freeform: Shape 65">
                    <a:extLst>
                      <a:ext uri="{FF2B5EF4-FFF2-40B4-BE49-F238E27FC236}">
                        <a16:creationId xmlns:a16="http://schemas.microsoft.com/office/drawing/2014/main" id="{000ED4DD-8820-8FC1-1E19-CEF8FA8A6A14}"/>
                      </a:ext>
                    </a:extLst>
                  </p:cNvPr>
                  <p:cNvSpPr/>
                  <p:nvPr/>
                </p:nvSpPr>
                <p:spPr>
                  <a:xfrm>
                    <a:off x="3330429" y="2313497"/>
                    <a:ext cx="864066" cy="33556"/>
                  </a:xfrm>
                  <a:custGeom>
                    <a:avLst/>
                    <a:gdLst>
                      <a:gd name="connsiteX0" fmla="*/ 0 w 864066"/>
                      <a:gd name="connsiteY0" fmla="*/ 0 h 33556"/>
                      <a:gd name="connsiteX1" fmla="*/ 75501 w 864066"/>
                      <a:gd name="connsiteY1" fmla="*/ 16778 h 33556"/>
                      <a:gd name="connsiteX2" fmla="*/ 125835 w 864066"/>
                      <a:gd name="connsiteY2" fmla="*/ 33556 h 33556"/>
                      <a:gd name="connsiteX3" fmla="*/ 176169 w 864066"/>
                      <a:gd name="connsiteY3" fmla="*/ 25167 h 33556"/>
                      <a:gd name="connsiteX4" fmla="*/ 201336 w 864066"/>
                      <a:gd name="connsiteY4" fmla="*/ 16778 h 33556"/>
                      <a:gd name="connsiteX5" fmla="*/ 260059 w 864066"/>
                      <a:gd name="connsiteY5" fmla="*/ 0 h 33556"/>
                      <a:gd name="connsiteX6" fmla="*/ 343949 w 864066"/>
                      <a:gd name="connsiteY6" fmla="*/ 0 h 33556"/>
                      <a:gd name="connsiteX7" fmla="*/ 419450 w 864066"/>
                      <a:gd name="connsiteY7" fmla="*/ 8389 h 33556"/>
                      <a:gd name="connsiteX8" fmla="*/ 453006 w 864066"/>
                      <a:gd name="connsiteY8" fmla="*/ 16778 h 33556"/>
                      <a:gd name="connsiteX9" fmla="*/ 528507 w 864066"/>
                      <a:gd name="connsiteY9" fmla="*/ 0 h 33556"/>
                      <a:gd name="connsiteX10" fmla="*/ 604008 w 864066"/>
                      <a:gd name="connsiteY10" fmla="*/ 16778 h 33556"/>
                      <a:gd name="connsiteX11" fmla="*/ 864066 w 864066"/>
                      <a:gd name="connsiteY11" fmla="*/ 25167 h 335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64066" h="33556">
                        <a:moveTo>
                          <a:pt x="0" y="0"/>
                        </a:moveTo>
                        <a:cubicBezTo>
                          <a:pt x="23948" y="4790"/>
                          <a:pt x="51807" y="9670"/>
                          <a:pt x="75501" y="16778"/>
                        </a:cubicBezTo>
                        <a:cubicBezTo>
                          <a:pt x="92441" y="21860"/>
                          <a:pt x="125835" y="33556"/>
                          <a:pt x="125835" y="33556"/>
                        </a:cubicBezTo>
                        <a:cubicBezTo>
                          <a:pt x="142613" y="30760"/>
                          <a:pt x="159565" y="28857"/>
                          <a:pt x="176169" y="25167"/>
                        </a:cubicBezTo>
                        <a:cubicBezTo>
                          <a:pt x="184801" y="23249"/>
                          <a:pt x="192833" y="19207"/>
                          <a:pt x="201336" y="16778"/>
                        </a:cubicBezTo>
                        <a:cubicBezTo>
                          <a:pt x="275072" y="-4289"/>
                          <a:pt x="199717" y="20114"/>
                          <a:pt x="260059" y="0"/>
                        </a:cubicBezTo>
                        <a:cubicBezTo>
                          <a:pt x="338001" y="19486"/>
                          <a:pt x="241104" y="0"/>
                          <a:pt x="343949" y="0"/>
                        </a:cubicBezTo>
                        <a:cubicBezTo>
                          <a:pt x="369271" y="0"/>
                          <a:pt x="394283" y="5593"/>
                          <a:pt x="419450" y="8389"/>
                        </a:cubicBezTo>
                        <a:cubicBezTo>
                          <a:pt x="430635" y="11185"/>
                          <a:pt x="441476" y="16778"/>
                          <a:pt x="453006" y="16778"/>
                        </a:cubicBezTo>
                        <a:cubicBezTo>
                          <a:pt x="482534" y="16778"/>
                          <a:pt x="502554" y="8651"/>
                          <a:pt x="528507" y="0"/>
                        </a:cubicBezTo>
                        <a:cubicBezTo>
                          <a:pt x="553674" y="5593"/>
                          <a:pt x="578385" y="13931"/>
                          <a:pt x="604008" y="16778"/>
                        </a:cubicBezTo>
                        <a:cubicBezTo>
                          <a:pt x="697657" y="27183"/>
                          <a:pt x="772129" y="25167"/>
                          <a:pt x="864066" y="2516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070" name="Freeform: Shape 66">
                    <a:extLst>
                      <a:ext uri="{FF2B5EF4-FFF2-40B4-BE49-F238E27FC236}">
                        <a16:creationId xmlns:a16="http://schemas.microsoft.com/office/drawing/2014/main" id="{CBD3C2B6-BC2A-6D33-3C20-34DE40295428}"/>
                      </a:ext>
                    </a:extLst>
                  </p:cNvPr>
                  <p:cNvSpPr/>
                  <p:nvPr/>
                </p:nvSpPr>
                <p:spPr>
                  <a:xfrm>
                    <a:off x="3330430" y="2554796"/>
                    <a:ext cx="1506244" cy="75501"/>
                  </a:xfrm>
                  <a:custGeom>
                    <a:avLst/>
                    <a:gdLst>
                      <a:gd name="connsiteX0" fmla="*/ 0 w 864066"/>
                      <a:gd name="connsiteY0" fmla="*/ 0 h 33556"/>
                      <a:gd name="connsiteX1" fmla="*/ 75501 w 864066"/>
                      <a:gd name="connsiteY1" fmla="*/ 16778 h 33556"/>
                      <a:gd name="connsiteX2" fmla="*/ 125835 w 864066"/>
                      <a:gd name="connsiteY2" fmla="*/ 33556 h 33556"/>
                      <a:gd name="connsiteX3" fmla="*/ 176169 w 864066"/>
                      <a:gd name="connsiteY3" fmla="*/ 25167 h 33556"/>
                      <a:gd name="connsiteX4" fmla="*/ 201336 w 864066"/>
                      <a:gd name="connsiteY4" fmla="*/ 16778 h 33556"/>
                      <a:gd name="connsiteX5" fmla="*/ 260059 w 864066"/>
                      <a:gd name="connsiteY5" fmla="*/ 0 h 33556"/>
                      <a:gd name="connsiteX6" fmla="*/ 343949 w 864066"/>
                      <a:gd name="connsiteY6" fmla="*/ 0 h 33556"/>
                      <a:gd name="connsiteX7" fmla="*/ 419450 w 864066"/>
                      <a:gd name="connsiteY7" fmla="*/ 8389 h 33556"/>
                      <a:gd name="connsiteX8" fmla="*/ 453006 w 864066"/>
                      <a:gd name="connsiteY8" fmla="*/ 16778 h 33556"/>
                      <a:gd name="connsiteX9" fmla="*/ 528507 w 864066"/>
                      <a:gd name="connsiteY9" fmla="*/ 0 h 33556"/>
                      <a:gd name="connsiteX10" fmla="*/ 604008 w 864066"/>
                      <a:gd name="connsiteY10" fmla="*/ 16778 h 33556"/>
                      <a:gd name="connsiteX11" fmla="*/ 864066 w 864066"/>
                      <a:gd name="connsiteY11" fmla="*/ 25167 h 335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64066" h="33556">
                        <a:moveTo>
                          <a:pt x="0" y="0"/>
                        </a:moveTo>
                        <a:cubicBezTo>
                          <a:pt x="23948" y="4790"/>
                          <a:pt x="51807" y="9670"/>
                          <a:pt x="75501" y="16778"/>
                        </a:cubicBezTo>
                        <a:cubicBezTo>
                          <a:pt x="92441" y="21860"/>
                          <a:pt x="125835" y="33556"/>
                          <a:pt x="125835" y="33556"/>
                        </a:cubicBezTo>
                        <a:cubicBezTo>
                          <a:pt x="142613" y="30760"/>
                          <a:pt x="159565" y="28857"/>
                          <a:pt x="176169" y="25167"/>
                        </a:cubicBezTo>
                        <a:cubicBezTo>
                          <a:pt x="184801" y="23249"/>
                          <a:pt x="192833" y="19207"/>
                          <a:pt x="201336" y="16778"/>
                        </a:cubicBezTo>
                        <a:cubicBezTo>
                          <a:pt x="275072" y="-4289"/>
                          <a:pt x="199717" y="20114"/>
                          <a:pt x="260059" y="0"/>
                        </a:cubicBezTo>
                        <a:cubicBezTo>
                          <a:pt x="338001" y="19486"/>
                          <a:pt x="241104" y="0"/>
                          <a:pt x="343949" y="0"/>
                        </a:cubicBezTo>
                        <a:cubicBezTo>
                          <a:pt x="369271" y="0"/>
                          <a:pt x="394283" y="5593"/>
                          <a:pt x="419450" y="8389"/>
                        </a:cubicBezTo>
                        <a:cubicBezTo>
                          <a:pt x="430635" y="11185"/>
                          <a:pt x="441476" y="16778"/>
                          <a:pt x="453006" y="16778"/>
                        </a:cubicBezTo>
                        <a:cubicBezTo>
                          <a:pt x="482534" y="16778"/>
                          <a:pt x="502554" y="8651"/>
                          <a:pt x="528507" y="0"/>
                        </a:cubicBezTo>
                        <a:cubicBezTo>
                          <a:pt x="553674" y="5593"/>
                          <a:pt x="578385" y="13931"/>
                          <a:pt x="604008" y="16778"/>
                        </a:cubicBezTo>
                        <a:cubicBezTo>
                          <a:pt x="697657" y="27183"/>
                          <a:pt x="772129" y="25167"/>
                          <a:pt x="864066" y="2516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071" name="Freeform: Shape 67">
                    <a:extLst>
                      <a:ext uri="{FF2B5EF4-FFF2-40B4-BE49-F238E27FC236}">
                        <a16:creationId xmlns:a16="http://schemas.microsoft.com/office/drawing/2014/main" id="{A3273114-9E7D-2577-9D39-E3ADC6BF0102}"/>
                      </a:ext>
                    </a:extLst>
                  </p:cNvPr>
                  <p:cNvSpPr/>
                  <p:nvPr/>
                </p:nvSpPr>
                <p:spPr>
                  <a:xfrm>
                    <a:off x="3343275" y="2792335"/>
                    <a:ext cx="1654969" cy="93661"/>
                  </a:xfrm>
                  <a:custGeom>
                    <a:avLst/>
                    <a:gdLst>
                      <a:gd name="connsiteX0" fmla="*/ 0 w 1654969"/>
                      <a:gd name="connsiteY0" fmla="*/ 61913 h 93661"/>
                      <a:gd name="connsiteX1" fmla="*/ 26194 w 1654969"/>
                      <a:gd name="connsiteY1" fmla="*/ 47625 h 93661"/>
                      <a:gd name="connsiteX2" fmla="*/ 38100 w 1654969"/>
                      <a:gd name="connsiteY2" fmla="*/ 45244 h 93661"/>
                      <a:gd name="connsiteX3" fmla="*/ 59531 w 1654969"/>
                      <a:gd name="connsiteY3" fmla="*/ 35719 h 93661"/>
                      <a:gd name="connsiteX4" fmla="*/ 73819 w 1654969"/>
                      <a:gd name="connsiteY4" fmla="*/ 33338 h 93661"/>
                      <a:gd name="connsiteX5" fmla="*/ 100013 w 1654969"/>
                      <a:gd name="connsiteY5" fmla="*/ 42863 h 93661"/>
                      <a:gd name="connsiteX6" fmla="*/ 123825 w 1654969"/>
                      <a:gd name="connsiteY6" fmla="*/ 57150 h 93661"/>
                      <a:gd name="connsiteX7" fmla="*/ 133350 w 1654969"/>
                      <a:gd name="connsiteY7" fmla="*/ 66675 h 93661"/>
                      <a:gd name="connsiteX8" fmla="*/ 157163 w 1654969"/>
                      <a:gd name="connsiteY8" fmla="*/ 83344 h 93661"/>
                      <a:gd name="connsiteX9" fmla="*/ 164306 w 1654969"/>
                      <a:gd name="connsiteY9" fmla="*/ 85725 h 93661"/>
                      <a:gd name="connsiteX10" fmla="*/ 216694 w 1654969"/>
                      <a:gd name="connsiteY10" fmla="*/ 88107 h 93661"/>
                      <a:gd name="connsiteX11" fmla="*/ 230981 w 1654969"/>
                      <a:gd name="connsiteY11" fmla="*/ 83344 h 93661"/>
                      <a:gd name="connsiteX12" fmla="*/ 302419 w 1654969"/>
                      <a:gd name="connsiteY12" fmla="*/ 76200 h 93661"/>
                      <a:gd name="connsiteX13" fmla="*/ 354806 w 1654969"/>
                      <a:gd name="connsiteY13" fmla="*/ 71438 h 93661"/>
                      <a:gd name="connsiteX14" fmla="*/ 457200 w 1654969"/>
                      <a:gd name="connsiteY14" fmla="*/ 69057 h 93661"/>
                      <a:gd name="connsiteX15" fmla="*/ 464344 w 1654969"/>
                      <a:gd name="connsiteY15" fmla="*/ 76200 h 93661"/>
                      <a:gd name="connsiteX16" fmla="*/ 478631 w 1654969"/>
                      <a:gd name="connsiteY16" fmla="*/ 80963 h 93661"/>
                      <a:gd name="connsiteX17" fmla="*/ 495300 w 1654969"/>
                      <a:gd name="connsiteY17" fmla="*/ 85725 h 93661"/>
                      <a:gd name="connsiteX18" fmla="*/ 535781 w 1654969"/>
                      <a:gd name="connsiteY18" fmla="*/ 83344 h 93661"/>
                      <a:gd name="connsiteX19" fmla="*/ 588169 w 1654969"/>
                      <a:gd name="connsiteY19" fmla="*/ 76200 h 93661"/>
                      <a:gd name="connsiteX20" fmla="*/ 597694 w 1654969"/>
                      <a:gd name="connsiteY20" fmla="*/ 73819 h 93661"/>
                      <a:gd name="connsiteX21" fmla="*/ 623888 w 1654969"/>
                      <a:gd name="connsiteY21" fmla="*/ 61913 h 93661"/>
                      <a:gd name="connsiteX22" fmla="*/ 650081 w 1654969"/>
                      <a:gd name="connsiteY22" fmla="*/ 52388 h 93661"/>
                      <a:gd name="connsiteX23" fmla="*/ 664369 w 1654969"/>
                      <a:gd name="connsiteY23" fmla="*/ 45244 h 93661"/>
                      <a:gd name="connsiteX24" fmla="*/ 688181 w 1654969"/>
                      <a:gd name="connsiteY24" fmla="*/ 38100 h 93661"/>
                      <a:gd name="connsiteX25" fmla="*/ 723900 w 1654969"/>
                      <a:gd name="connsiteY25" fmla="*/ 40482 h 93661"/>
                      <a:gd name="connsiteX26" fmla="*/ 731044 w 1654969"/>
                      <a:gd name="connsiteY26" fmla="*/ 45244 h 93661"/>
                      <a:gd name="connsiteX27" fmla="*/ 742950 w 1654969"/>
                      <a:gd name="connsiteY27" fmla="*/ 47625 h 93661"/>
                      <a:gd name="connsiteX28" fmla="*/ 795338 w 1654969"/>
                      <a:gd name="connsiteY28" fmla="*/ 50007 h 93661"/>
                      <a:gd name="connsiteX29" fmla="*/ 838200 w 1654969"/>
                      <a:gd name="connsiteY29" fmla="*/ 38100 h 93661"/>
                      <a:gd name="connsiteX30" fmla="*/ 852488 w 1654969"/>
                      <a:gd name="connsiteY30" fmla="*/ 33338 h 93661"/>
                      <a:gd name="connsiteX31" fmla="*/ 881063 w 1654969"/>
                      <a:gd name="connsiteY31" fmla="*/ 19050 h 93661"/>
                      <a:gd name="connsiteX32" fmla="*/ 892969 w 1654969"/>
                      <a:gd name="connsiteY32" fmla="*/ 14288 h 93661"/>
                      <a:gd name="connsiteX33" fmla="*/ 912019 w 1654969"/>
                      <a:gd name="connsiteY33" fmla="*/ 11907 h 93661"/>
                      <a:gd name="connsiteX34" fmla="*/ 950119 w 1654969"/>
                      <a:gd name="connsiteY34" fmla="*/ 9525 h 93661"/>
                      <a:gd name="connsiteX35" fmla="*/ 954881 w 1654969"/>
                      <a:gd name="connsiteY35" fmla="*/ 19050 h 93661"/>
                      <a:gd name="connsiteX36" fmla="*/ 962025 w 1654969"/>
                      <a:gd name="connsiteY36" fmla="*/ 23813 h 93661"/>
                      <a:gd name="connsiteX37" fmla="*/ 964406 w 1654969"/>
                      <a:gd name="connsiteY37" fmla="*/ 30957 h 93661"/>
                      <a:gd name="connsiteX38" fmla="*/ 992981 w 1654969"/>
                      <a:gd name="connsiteY38" fmla="*/ 47625 h 93661"/>
                      <a:gd name="connsiteX39" fmla="*/ 1071563 w 1654969"/>
                      <a:gd name="connsiteY39" fmla="*/ 35719 h 93661"/>
                      <a:gd name="connsiteX40" fmla="*/ 1083469 w 1654969"/>
                      <a:gd name="connsiteY40" fmla="*/ 33338 h 93661"/>
                      <a:gd name="connsiteX41" fmla="*/ 1112044 w 1654969"/>
                      <a:gd name="connsiteY41" fmla="*/ 26194 h 93661"/>
                      <a:gd name="connsiteX42" fmla="*/ 1147763 w 1654969"/>
                      <a:gd name="connsiteY42" fmla="*/ 30957 h 93661"/>
                      <a:gd name="connsiteX43" fmla="*/ 1154906 w 1654969"/>
                      <a:gd name="connsiteY43" fmla="*/ 35719 h 93661"/>
                      <a:gd name="connsiteX44" fmla="*/ 1164431 w 1654969"/>
                      <a:gd name="connsiteY44" fmla="*/ 42863 h 93661"/>
                      <a:gd name="connsiteX45" fmla="*/ 1188244 w 1654969"/>
                      <a:gd name="connsiteY45" fmla="*/ 57150 h 93661"/>
                      <a:gd name="connsiteX46" fmla="*/ 1228725 w 1654969"/>
                      <a:gd name="connsiteY46" fmla="*/ 54769 h 93661"/>
                      <a:gd name="connsiteX47" fmla="*/ 1266825 w 1654969"/>
                      <a:gd name="connsiteY47" fmla="*/ 42863 h 93661"/>
                      <a:gd name="connsiteX48" fmla="*/ 1297781 w 1654969"/>
                      <a:gd name="connsiteY48" fmla="*/ 35719 h 93661"/>
                      <a:gd name="connsiteX49" fmla="*/ 1321594 w 1654969"/>
                      <a:gd name="connsiteY49" fmla="*/ 26194 h 93661"/>
                      <a:gd name="connsiteX50" fmla="*/ 1345406 w 1654969"/>
                      <a:gd name="connsiteY50" fmla="*/ 19050 h 93661"/>
                      <a:gd name="connsiteX51" fmla="*/ 1404938 w 1654969"/>
                      <a:gd name="connsiteY51" fmla="*/ 0 h 93661"/>
                      <a:gd name="connsiteX52" fmla="*/ 1419225 w 1654969"/>
                      <a:gd name="connsiteY52" fmla="*/ 2382 h 93661"/>
                      <a:gd name="connsiteX53" fmla="*/ 1426369 w 1654969"/>
                      <a:gd name="connsiteY53" fmla="*/ 19050 h 93661"/>
                      <a:gd name="connsiteX54" fmla="*/ 1433513 w 1654969"/>
                      <a:gd name="connsiteY54" fmla="*/ 26194 h 93661"/>
                      <a:gd name="connsiteX55" fmla="*/ 1459706 w 1654969"/>
                      <a:gd name="connsiteY55" fmla="*/ 23813 h 93661"/>
                      <a:gd name="connsiteX56" fmla="*/ 1469231 w 1654969"/>
                      <a:gd name="connsiteY56" fmla="*/ 16669 h 93661"/>
                      <a:gd name="connsiteX57" fmla="*/ 1483519 w 1654969"/>
                      <a:gd name="connsiteY57" fmla="*/ 11907 h 93661"/>
                      <a:gd name="connsiteX58" fmla="*/ 1507331 w 1654969"/>
                      <a:gd name="connsiteY58" fmla="*/ 9525 h 93661"/>
                      <a:gd name="connsiteX59" fmla="*/ 1654969 w 1654969"/>
                      <a:gd name="connsiteY59" fmla="*/ 4763 h 936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654969" h="93661">
                        <a:moveTo>
                          <a:pt x="0" y="61913"/>
                        </a:moveTo>
                        <a:cubicBezTo>
                          <a:pt x="502" y="61626"/>
                          <a:pt x="21623" y="49149"/>
                          <a:pt x="26194" y="47625"/>
                        </a:cubicBezTo>
                        <a:cubicBezTo>
                          <a:pt x="30034" y="46345"/>
                          <a:pt x="34131" y="46038"/>
                          <a:pt x="38100" y="45244"/>
                        </a:cubicBezTo>
                        <a:cubicBezTo>
                          <a:pt x="44283" y="42153"/>
                          <a:pt x="52215" y="37345"/>
                          <a:pt x="59531" y="35719"/>
                        </a:cubicBezTo>
                        <a:cubicBezTo>
                          <a:pt x="64244" y="34672"/>
                          <a:pt x="69056" y="34132"/>
                          <a:pt x="73819" y="33338"/>
                        </a:cubicBezTo>
                        <a:cubicBezTo>
                          <a:pt x="98665" y="36887"/>
                          <a:pt x="82994" y="31922"/>
                          <a:pt x="100013" y="42863"/>
                        </a:cubicBezTo>
                        <a:cubicBezTo>
                          <a:pt x="107799" y="47868"/>
                          <a:pt x="123825" y="57150"/>
                          <a:pt x="123825" y="57150"/>
                        </a:cubicBezTo>
                        <a:cubicBezTo>
                          <a:pt x="127934" y="69477"/>
                          <a:pt x="122891" y="60698"/>
                          <a:pt x="133350" y="66675"/>
                        </a:cubicBezTo>
                        <a:cubicBezTo>
                          <a:pt x="140960" y="71024"/>
                          <a:pt x="148939" y="80603"/>
                          <a:pt x="157163" y="83344"/>
                        </a:cubicBezTo>
                        <a:lnTo>
                          <a:pt x="164306" y="85725"/>
                        </a:lnTo>
                        <a:cubicBezTo>
                          <a:pt x="183235" y="98345"/>
                          <a:pt x="172712" y="93385"/>
                          <a:pt x="216694" y="88107"/>
                        </a:cubicBezTo>
                        <a:cubicBezTo>
                          <a:pt x="221678" y="87509"/>
                          <a:pt x="226035" y="84204"/>
                          <a:pt x="230981" y="83344"/>
                        </a:cubicBezTo>
                        <a:cubicBezTo>
                          <a:pt x="255159" y="79139"/>
                          <a:pt x="278163" y="78279"/>
                          <a:pt x="302419" y="76200"/>
                        </a:cubicBezTo>
                        <a:lnTo>
                          <a:pt x="354806" y="71438"/>
                        </a:lnTo>
                        <a:cubicBezTo>
                          <a:pt x="397363" y="62926"/>
                          <a:pt x="393036" y="61928"/>
                          <a:pt x="457200" y="69057"/>
                        </a:cubicBezTo>
                        <a:cubicBezTo>
                          <a:pt x="460547" y="69429"/>
                          <a:pt x="461400" y="74565"/>
                          <a:pt x="464344" y="76200"/>
                        </a:cubicBezTo>
                        <a:cubicBezTo>
                          <a:pt x="468732" y="78638"/>
                          <a:pt x="473869" y="79375"/>
                          <a:pt x="478631" y="80963"/>
                        </a:cubicBezTo>
                        <a:cubicBezTo>
                          <a:pt x="488872" y="84377"/>
                          <a:pt x="483350" y="82738"/>
                          <a:pt x="495300" y="85725"/>
                        </a:cubicBezTo>
                        <a:cubicBezTo>
                          <a:pt x="508794" y="84931"/>
                          <a:pt x="522320" y="84568"/>
                          <a:pt x="535781" y="83344"/>
                        </a:cubicBezTo>
                        <a:cubicBezTo>
                          <a:pt x="543500" y="82642"/>
                          <a:pt x="574525" y="78929"/>
                          <a:pt x="588169" y="76200"/>
                        </a:cubicBezTo>
                        <a:cubicBezTo>
                          <a:pt x="591378" y="75558"/>
                          <a:pt x="594519" y="74613"/>
                          <a:pt x="597694" y="73819"/>
                        </a:cubicBezTo>
                        <a:cubicBezTo>
                          <a:pt x="621734" y="59394"/>
                          <a:pt x="596717" y="73234"/>
                          <a:pt x="623888" y="61913"/>
                        </a:cubicBezTo>
                        <a:cubicBezTo>
                          <a:pt x="648686" y="51581"/>
                          <a:pt x="627716" y="56861"/>
                          <a:pt x="650081" y="52388"/>
                        </a:cubicBezTo>
                        <a:cubicBezTo>
                          <a:pt x="654844" y="50007"/>
                          <a:pt x="659317" y="46928"/>
                          <a:pt x="664369" y="45244"/>
                        </a:cubicBezTo>
                        <a:cubicBezTo>
                          <a:pt x="699942" y="33386"/>
                          <a:pt x="661262" y="51561"/>
                          <a:pt x="688181" y="38100"/>
                        </a:cubicBezTo>
                        <a:cubicBezTo>
                          <a:pt x="700087" y="38894"/>
                          <a:pt x="712130" y="38520"/>
                          <a:pt x="723900" y="40482"/>
                        </a:cubicBezTo>
                        <a:cubicBezTo>
                          <a:pt x="726723" y="40953"/>
                          <a:pt x="728364" y="44239"/>
                          <a:pt x="731044" y="45244"/>
                        </a:cubicBezTo>
                        <a:cubicBezTo>
                          <a:pt x="734834" y="46665"/>
                          <a:pt x="738981" y="46831"/>
                          <a:pt x="742950" y="47625"/>
                        </a:cubicBezTo>
                        <a:cubicBezTo>
                          <a:pt x="761455" y="59962"/>
                          <a:pt x="753593" y="56777"/>
                          <a:pt x="795338" y="50007"/>
                        </a:cubicBezTo>
                        <a:cubicBezTo>
                          <a:pt x="809975" y="47633"/>
                          <a:pt x="823965" y="42252"/>
                          <a:pt x="838200" y="38100"/>
                        </a:cubicBezTo>
                        <a:cubicBezTo>
                          <a:pt x="843019" y="36694"/>
                          <a:pt x="847900" y="35377"/>
                          <a:pt x="852488" y="33338"/>
                        </a:cubicBezTo>
                        <a:cubicBezTo>
                          <a:pt x="862220" y="29013"/>
                          <a:pt x="871175" y="23005"/>
                          <a:pt x="881063" y="19050"/>
                        </a:cubicBezTo>
                        <a:cubicBezTo>
                          <a:pt x="885032" y="17463"/>
                          <a:pt x="888804" y="15249"/>
                          <a:pt x="892969" y="14288"/>
                        </a:cubicBezTo>
                        <a:cubicBezTo>
                          <a:pt x="899205" y="12849"/>
                          <a:pt x="905669" y="12701"/>
                          <a:pt x="912019" y="11907"/>
                        </a:cubicBezTo>
                        <a:cubicBezTo>
                          <a:pt x="924213" y="8858"/>
                          <a:pt x="937347" y="3139"/>
                          <a:pt x="950119" y="9525"/>
                        </a:cubicBezTo>
                        <a:cubicBezTo>
                          <a:pt x="953294" y="11112"/>
                          <a:pt x="952609" y="16323"/>
                          <a:pt x="954881" y="19050"/>
                        </a:cubicBezTo>
                        <a:cubicBezTo>
                          <a:pt x="956713" y="21249"/>
                          <a:pt x="959644" y="22225"/>
                          <a:pt x="962025" y="23813"/>
                        </a:cubicBezTo>
                        <a:cubicBezTo>
                          <a:pt x="962819" y="26194"/>
                          <a:pt x="962631" y="29182"/>
                          <a:pt x="964406" y="30957"/>
                        </a:cubicBezTo>
                        <a:cubicBezTo>
                          <a:pt x="978851" y="45402"/>
                          <a:pt x="978734" y="44064"/>
                          <a:pt x="992981" y="47625"/>
                        </a:cubicBezTo>
                        <a:cubicBezTo>
                          <a:pt x="1079402" y="37256"/>
                          <a:pt x="1026446" y="46131"/>
                          <a:pt x="1071563" y="35719"/>
                        </a:cubicBezTo>
                        <a:cubicBezTo>
                          <a:pt x="1075507" y="34809"/>
                          <a:pt x="1079529" y="34265"/>
                          <a:pt x="1083469" y="33338"/>
                        </a:cubicBezTo>
                        <a:cubicBezTo>
                          <a:pt x="1093026" y="31089"/>
                          <a:pt x="1112044" y="26194"/>
                          <a:pt x="1112044" y="26194"/>
                        </a:cubicBezTo>
                        <a:cubicBezTo>
                          <a:pt x="1123950" y="27782"/>
                          <a:pt x="1136037" y="28351"/>
                          <a:pt x="1147763" y="30957"/>
                        </a:cubicBezTo>
                        <a:cubicBezTo>
                          <a:pt x="1150556" y="31578"/>
                          <a:pt x="1152577" y="34056"/>
                          <a:pt x="1154906" y="35719"/>
                        </a:cubicBezTo>
                        <a:cubicBezTo>
                          <a:pt x="1158136" y="38026"/>
                          <a:pt x="1161180" y="40587"/>
                          <a:pt x="1164431" y="42863"/>
                        </a:cubicBezTo>
                        <a:cubicBezTo>
                          <a:pt x="1178798" y="52920"/>
                          <a:pt x="1175382" y="50720"/>
                          <a:pt x="1188244" y="57150"/>
                        </a:cubicBezTo>
                        <a:cubicBezTo>
                          <a:pt x="1201738" y="56356"/>
                          <a:pt x="1215304" y="56379"/>
                          <a:pt x="1228725" y="54769"/>
                        </a:cubicBezTo>
                        <a:cubicBezTo>
                          <a:pt x="1247345" y="52535"/>
                          <a:pt x="1248909" y="47982"/>
                          <a:pt x="1266825" y="42863"/>
                        </a:cubicBezTo>
                        <a:cubicBezTo>
                          <a:pt x="1277007" y="39954"/>
                          <a:pt x="1287650" y="38802"/>
                          <a:pt x="1297781" y="35719"/>
                        </a:cubicBezTo>
                        <a:cubicBezTo>
                          <a:pt x="1305960" y="33230"/>
                          <a:pt x="1313525" y="29018"/>
                          <a:pt x="1321594" y="26194"/>
                        </a:cubicBezTo>
                        <a:cubicBezTo>
                          <a:pt x="1329416" y="23456"/>
                          <a:pt x="1337572" y="21751"/>
                          <a:pt x="1345406" y="19050"/>
                        </a:cubicBezTo>
                        <a:cubicBezTo>
                          <a:pt x="1401771" y="-386"/>
                          <a:pt x="1372817" y="5355"/>
                          <a:pt x="1404938" y="0"/>
                        </a:cubicBezTo>
                        <a:cubicBezTo>
                          <a:pt x="1409700" y="794"/>
                          <a:pt x="1415131" y="-177"/>
                          <a:pt x="1419225" y="2382"/>
                        </a:cubicBezTo>
                        <a:cubicBezTo>
                          <a:pt x="1424359" y="5591"/>
                          <a:pt x="1423397" y="14592"/>
                          <a:pt x="1426369" y="19050"/>
                        </a:cubicBezTo>
                        <a:cubicBezTo>
                          <a:pt x="1428237" y="21852"/>
                          <a:pt x="1431132" y="23813"/>
                          <a:pt x="1433513" y="26194"/>
                        </a:cubicBezTo>
                        <a:cubicBezTo>
                          <a:pt x="1442244" y="25400"/>
                          <a:pt x="1451235" y="26072"/>
                          <a:pt x="1459706" y="23813"/>
                        </a:cubicBezTo>
                        <a:cubicBezTo>
                          <a:pt x="1463541" y="22790"/>
                          <a:pt x="1465681" y="18444"/>
                          <a:pt x="1469231" y="16669"/>
                        </a:cubicBezTo>
                        <a:cubicBezTo>
                          <a:pt x="1473721" y="14424"/>
                          <a:pt x="1478585" y="12832"/>
                          <a:pt x="1483519" y="11907"/>
                        </a:cubicBezTo>
                        <a:cubicBezTo>
                          <a:pt x="1491359" y="10437"/>
                          <a:pt x="1499403" y="10406"/>
                          <a:pt x="1507331" y="9525"/>
                        </a:cubicBezTo>
                        <a:cubicBezTo>
                          <a:pt x="1587743" y="590"/>
                          <a:pt x="1522513" y="4763"/>
                          <a:pt x="1654969" y="4763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072" name="Freeform: Shape 68">
                    <a:extLst>
                      <a:ext uri="{FF2B5EF4-FFF2-40B4-BE49-F238E27FC236}">
                        <a16:creationId xmlns:a16="http://schemas.microsoft.com/office/drawing/2014/main" id="{15264A26-3D58-484F-66CC-456548CFC8D4}"/>
                      </a:ext>
                    </a:extLst>
                  </p:cNvPr>
                  <p:cNvSpPr/>
                  <p:nvPr/>
                </p:nvSpPr>
                <p:spPr>
                  <a:xfrm>
                    <a:off x="3378994" y="3046981"/>
                    <a:ext cx="907256" cy="33337"/>
                  </a:xfrm>
                  <a:custGeom>
                    <a:avLst/>
                    <a:gdLst>
                      <a:gd name="connsiteX0" fmla="*/ 0 w 907256"/>
                      <a:gd name="connsiteY0" fmla="*/ 0 h 33337"/>
                      <a:gd name="connsiteX1" fmla="*/ 102394 w 907256"/>
                      <a:gd name="connsiteY1" fmla="*/ 21431 h 33337"/>
                      <a:gd name="connsiteX2" fmla="*/ 207169 w 907256"/>
                      <a:gd name="connsiteY2" fmla="*/ 16669 h 33337"/>
                      <a:gd name="connsiteX3" fmla="*/ 226219 w 907256"/>
                      <a:gd name="connsiteY3" fmla="*/ 11906 h 33337"/>
                      <a:gd name="connsiteX4" fmla="*/ 254794 w 907256"/>
                      <a:gd name="connsiteY4" fmla="*/ 7144 h 33337"/>
                      <a:gd name="connsiteX5" fmla="*/ 266700 w 907256"/>
                      <a:gd name="connsiteY5" fmla="*/ 11906 h 33337"/>
                      <a:gd name="connsiteX6" fmla="*/ 283369 w 907256"/>
                      <a:gd name="connsiteY6" fmla="*/ 26194 h 33337"/>
                      <a:gd name="connsiteX7" fmla="*/ 300037 w 907256"/>
                      <a:gd name="connsiteY7" fmla="*/ 30956 h 33337"/>
                      <a:gd name="connsiteX8" fmla="*/ 411956 w 907256"/>
                      <a:gd name="connsiteY8" fmla="*/ 26194 h 33337"/>
                      <a:gd name="connsiteX9" fmla="*/ 488156 w 907256"/>
                      <a:gd name="connsiteY9" fmla="*/ 16669 h 33337"/>
                      <a:gd name="connsiteX10" fmla="*/ 535781 w 907256"/>
                      <a:gd name="connsiteY10" fmla="*/ 14287 h 33337"/>
                      <a:gd name="connsiteX11" fmla="*/ 626269 w 907256"/>
                      <a:gd name="connsiteY11" fmla="*/ 16669 h 33337"/>
                      <a:gd name="connsiteX12" fmla="*/ 638175 w 907256"/>
                      <a:gd name="connsiteY12" fmla="*/ 21431 h 33337"/>
                      <a:gd name="connsiteX13" fmla="*/ 645319 w 907256"/>
                      <a:gd name="connsiteY13" fmla="*/ 23812 h 33337"/>
                      <a:gd name="connsiteX14" fmla="*/ 652462 w 907256"/>
                      <a:gd name="connsiteY14" fmla="*/ 28575 h 33337"/>
                      <a:gd name="connsiteX15" fmla="*/ 669131 w 907256"/>
                      <a:gd name="connsiteY15" fmla="*/ 33337 h 33337"/>
                      <a:gd name="connsiteX16" fmla="*/ 742950 w 907256"/>
                      <a:gd name="connsiteY16" fmla="*/ 28575 h 33337"/>
                      <a:gd name="connsiteX17" fmla="*/ 778669 w 907256"/>
                      <a:gd name="connsiteY17" fmla="*/ 19050 h 33337"/>
                      <a:gd name="connsiteX18" fmla="*/ 833437 w 907256"/>
                      <a:gd name="connsiteY18" fmla="*/ 11906 h 33337"/>
                      <a:gd name="connsiteX19" fmla="*/ 907256 w 907256"/>
                      <a:gd name="connsiteY19" fmla="*/ 16669 h 33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907256" h="33337">
                        <a:moveTo>
                          <a:pt x="0" y="0"/>
                        </a:moveTo>
                        <a:cubicBezTo>
                          <a:pt x="34131" y="7144"/>
                          <a:pt x="67635" y="18634"/>
                          <a:pt x="102394" y="21431"/>
                        </a:cubicBezTo>
                        <a:cubicBezTo>
                          <a:pt x="137242" y="24235"/>
                          <a:pt x="172311" y="19350"/>
                          <a:pt x="207169" y="16669"/>
                        </a:cubicBezTo>
                        <a:cubicBezTo>
                          <a:pt x="213695" y="16167"/>
                          <a:pt x="219841" y="13378"/>
                          <a:pt x="226219" y="11906"/>
                        </a:cubicBezTo>
                        <a:cubicBezTo>
                          <a:pt x="237532" y="9295"/>
                          <a:pt x="242574" y="8890"/>
                          <a:pt x="254794" y="7144"/>
                        </a:cubicBezTo>
                        <a:cubicBezTo>
                          <a:pt x="258763" y="8731"/>
                          <a:pt x="263144" y="9535"/>
                          <a:pt x="266700" y="11906"/>
                        </a:cubicBezTo>
                        <a:cubicBezTo>
                          <a:pt x="284279" y="23625"/>
                          <a:pt x="268645" y="18832"/>
                          <a:pt x="283369" y="26194"/>
                        </a:cubicBezTo>
                        <a:cubicBezTo>
                          <a:pt x="286785" y="27902"/>
                          <a:pt x="296985" y="30193"/>
                          <a:pt x="300037" y="30956"/>
                        </a:cubicBezTo>
                        <a:lnTo>
                          <a:pt x="411956" y="26194"/>
                        </a:lnTo>
                        <a:cubicBezTo>
                          <a:pt x="453917" y="23571"/>
                          <a:pt x="448207" y="20093"/>
                          <a:pt x="488156" y="16669"/>
                        </a:cubicBezTo>
                        <a:cubicBezTo>
                          <a:pt x="503993" y="15312"/>
                          <a:pt x="519906" y="15081"/>
                          <a:pt x="535781" y="14287"/>
                        </a:cubicBezTo>
                        <a:cubicBezTo>
                          <a:pt x="565944" y="15081"/>
                          <a:pt x="596169" y="14569"/>
                          <a:pt x="626269" y="16669"/>
                        </a:cubicBezTo>
                        <a:cubicBezTo>
                          <a:pt x="630533" y="16966"/>
                          <a:pt x="634173" y="19930"/>
                          <a:pt x="638175" y="21431"/>
                        </a:cubicBezTo>
                        <a:cubicBezTo>
                          <a:pt x="640525" y="22312"/>
                          <a:pt x="642938" y="23018"/>
                          <a:pt x="645319" y="23812"/>
                        </a:cubicBezTo>
                        <a:cubicBezTo>
                          <a:pt x="647700" y="25400"/>
                          <a:pt x="649902" y="27295"/>
                          <a:pt x="652462" y="28575"/>
                        </a:cubicBezTo>
                        <a:cubicBezTo>
                          <a:pt x="655877" y="30282"/>
                          <a:pt x="666081" y="32575"/>
                          <a:pt x="669131" y="33337"/>
                        </a:cubicBezTo>
                        <a:cubicBezTo>
                          <a:pt x="693737" y="31750"/>
                          <a:pt x="718500" y="31764"/>
                          <a:pt x="742950" y="28575"/>
                        </a:cubicBezTo>
                        <a:cubicBezTo>
                          <a:pt x="755169" y="26981"/>
                          <a:pt x="766687" y="21926"/>
                          <a:pt x="778669" y="19050"/>
                        </a:cubicBezTo>
                        <a:cubicBezTo>
                          <a:pt x="804303" y="12897"/>
                          <a:pt x="805055" y="14089"/>
                          <a:pt x="833437" y="11906"/>
                        </a:cubicBezTo>
                        <a:cubicBezTo>
                          <a:pt x="858040" y="13546"/>
                          <a:pt x="882598" y="16669"/>
                          <a:pt x="907256" y="16669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073" name="Freeform: Shape 69">
                    <a:extLst>
                      <a:ext uri="{FF2B5EF4-FFF2-40B4-BE49-F238E27FC236}">
                        <a16:creationId xmlns:a16="http://schemas.microsoft.com/office/drawing/2014/main" id="{9949B575-A0D0-53F5-CEB5-C2F8DE0CEC2F}"/>
                      </a:ext>
                    </a:extLst>
                  </p:cNvPr>
                  <p:cNvSpPr/>
                  <p:nvPr/>
                </p:nvSpPr>
                <p:spPr>
                  <a:xfrm>
                    <a:off x="3355181" y="3279280"/>
                    <a:ext cx="1435894" cy="76200"/>
                  </a:xfrm>
                  <a:custGeom>
                    <a:avLst/>
                    <a:gdLst>
                      <a:gd name="connsiteX0" fmla="*/ 0 w 1435894"/>
                      <a:gd name="connsiteY0" fmla="*/ 0 h 76200"/>
                      <a:gd name="connsiteX1" fmla="*/ 247650 w 1435894"/>
                      <a:gd name="connsiteY1" fmla="*/ 4763 h 76200"/>
                      <a:gd name="connsiteX2" fmla="*/ 276225 w 1435894"/>
                      <a:gd name="connsiteY2" fmla="*/ 9525 h 76200"/>
                      <a:gd name="connsiteX3" fmla="*/ 280988 w 1435894"/>
                      <a:gd name="connsiteY3" fmla="*/ 16669 h 76200"/>
                      <a:gd name="connsiteX4" fmla="*/ 300038 w 1435894"/>
                      <a:gd name="connsiteY4" fmla="*/ 21431 h 76200"/>
                      <a:gd name="connsiteX5" fmla="*/ 333375 w 1435894"/>
                      <a:gd name="connsiteY5" fmla="*/ 40481 h 76200"/>
                      <a:gd name="connsiteX6" fmla="*/ 352425 w 1435894"/>
                      <a:gd name="connsiteY6" fmla="*/ 50006 h 76200"/>
                      <a:gd name="connsiteX7" fmla="*/ 376238 w 1435894"/>
                      <a:gd name="connsiteY7" fmla="*/ 54769 h 76200"/>
                      <a:gd name="connsiteX8" fmla="*/ 388144 w 1435894"/>
                      <a:gd name="connsiteY8" fmla="*/ 59531 h 76200"/>
                      <a:gd name="connsiteX9" fmla="*/ 502444 w 1435894"/>
                      <a:gd name="connsiteY9" fmla="*/ 54769 h 76200"/>
                      <a:gd name="connsiteX10" fmla="*/ 545307 w 1435894"/>
                      <a:gd name="connsiteY10" fmla="*/ 38100 h 76200"/>
                      <a:gd name="connsiteX11" fmla="*/ 576263 w 1435894"/>
                      <a:gd name="connsiteY11" fmla="*/ 26194 h 76200"/>
                      <a:gd name="connsiteX12" fmla="*/ 583407 w 1435894"/>
                      <a:gd name="connsiteY12" fmla="*/ 33338 h 76200"/>
                      <a:gd name="connsiteX13" fmla="*/ 597694 w 1435894"/>
                      <a:gd name="connsiteY13" fmla="*/ 52388 h 76200"/>
                      <a:gd name="connsiteX14" fmla="*/ 616744 w 1435894"/>
                      <a:gd name="connsiteY14" fmla="*/ 66675 h 76200"/>
                      <a:gd name="connsiteX15" fmla="*/ 635794 w 1435894"/>
                      <a:gd name="connsiteY15" fmla="*/ 76200 h 76200"/>
                      <a:gd name="connsiteX16" fmla="*/ 752475 w 1435894"/>
                      <a:gd name="connsiteY16" fmla="*/ 66675 h 76200"/>
                      <a:gd name="connsiteX17" fmla="*/ 792957 w 1435894"/>
                      <a:gd name="connsiteY17" fmla="*/ 61913 h 76200"/>
                      <a:gd name="connsiteX18" fmla="*/ 869157 w 1435894"/>
                      <a:gd name="connsiteY18" fmla="*/ 57150 h 76200"/>
                      <a:gd name="connsiteX19" fmla="*/ 1107282 w 1435894"/>
                      <a:gd name="connsiteY19" fmla="*/ 61913 h 76200"/>
                      <a:gd name="connsiteX20" fmla="*/ 1138238 w 1435894"/>
                      <a:gd name="connsiteY20" fmla="*/ 66675 h 76200"/>
                      <a:gd name="connsiteX21" fmla="*/ 1150144 w 1435894"/>
                      <a:gd name="connsiteY21" fmla="*/ 71438 h 76200"/>
                      <a:gd name="connsiteX22" fmla="*/ 1197769 w 1435894"/>
                      <a:gd name="connsiteY22" fmla="*/ 69056 h 76200"/>
                      <a:gd name="connsiteX23" fmla="*/ 1212057 w 1435894"/>
                      <a:gd name="connsiteY23" fmla="*/ 61913 h 76200"/>
                      <a:gd name="connsiteX24" fmla="*/ 1219200 w 1435894"/>
                      <a:gd name="connsiteY24" fmla="*/ 59531 h 76200"/>
                      <a:gd name="connsiteX25" fmla="*/ 1228725 w 1435894"/>
                      <a:gd name="connsiteY25" fmla="*/ 52388 h 76200"/>
                      <a:gd name="connsiteX26" fmla="*/ 1243013 w 1435894"/>
                      <a:gd name="connsiteY26" fmla="*/ 47625 h 76200"/>
                      <a:gd name="connsiteX27" fmla="*/ 1283494 w 1435894"/>
                      <a:gd name="connsiteY27" fmla="*/ 42863 h 76200"/>
                      <a:gd name="connsiteX28" fmla="*/ 1362075 w 1435894"/>
                      <a:gd name="connsiteY28" fmla="*/ 35719 h 76200"/>
                      <a:gd name="connsiteX29" fmla="*/ 1390650 w 1435894"/>
                      <a:gd name="connsiteY29" fmla="*/ 30956 h 76200"/>
                      <a:gd name="connsiteX30" fmla="*/ 1428750 w 1435894"/>
                      <a:gd name="connsiteY30" fmla="*/ 23813 h 76200"/>
                      <a:gd name="connsiteX31" fmla="*/ 1435894 w 1435894"/>
                      <a:gd name="connsiteY31" fmla="*/ 21431 h 76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1435894" h="76200">
                        <a:moveTo>
                          <a:pt x="0" y="0"/>
                        </a:moveTo>
                        <a:lnTo>
                          <a:pt x="247650" y="4763"/>
                        </a:lnTo>
                        <a:cubicBezTo>
                          <a:pt x="260137" y="5097"/>
                          <a:pt x="265509" y="6846"/>
                          <a:pt x="276225" y="9525"/>
                        </a:cubicBezTo>
                        <a:cubicBezTo>
                          <a:pt x="277813" y="11906"/>
                          <a:pt x="278753" y="14881"/>
                          <a:pt x="280988" y="16669"/>
                        </a:cubicBezTo>
                        <a:cubicBezTo>
                          <a:pt x="283428" y="18621"/>
                          <a:pt x="299446" y="21313"/>
                          <a:pt x="300038" y="21431"/>
                        </a:cubicBezTo>
                        <a:cubicBezTo>
                          <a:pt x="320234" y="34896"/>
                          <a:pt x="309203" y="28395"/>
                          <a:pt x="333375" y="40481"/>
                        </a:cubicBezTo>
                        <a:cubicBezTo>
                          <a:pt x="333380" y="40483"/>
                          <a:pt x="352420" y="50005"/>
                          <a:pt x="352425" y="50006"/>
                        </a:cubicBezTo>
                        <a:cubicBezTo>
                          <a:pt x="366634" y="53559"/>
                          <a:pt x="358722" y="51850"/>
                          <a:pt x="376238" y="54769"/>
                        </a:cubicBezTo>
                        <a:cubicBezTo>
                          <a:pt x="380207" y="56356"/>
                          <a:pt x="383871" y="59436"/>
                          <a:pt x="388144" y="59531"/>
                        </a:cubicBezTo>
                        <a:cubicBezTo>
                          <a:pt x="457187" y="61065"/>
                          <a:pt x="458449" y="60268"/>
                          <a:pt x="502444" y="54769"/>
                        </a:cubicBezTo>
                        <a:cubicBezTo>
                          <a:pt x="558381" y="21206"/>
                          <a:pt x="498658" y="52678"/>
                          <a:pt x="545307" y="38100"/>
                        </a:cubicBezTo>
                        <a:cubicBezTo>
                          <a:pt x="605758" y="19209"/>
                          <a:pt x="535857" y="34274"/>
                          <a:pt x="576263" y="26194"/>
                        </a:cubicBezTo>
                        <a:cubicBezTo>
                          <a:pt x="578644" y="28575"/>
                          <a:pt x="581274" y="30732"/>
                          <a:pt x="583407" y="33338"/>
                        </a:cubicBezTo>
                        <a:cubicBezTo>
                          <a:pt x="588433" y="39481"/>
                          <a:pt x="592081" y="46775"/>
                          <a:pt x="597694" y="52388"/>
                        </a:cubicBezTo>
                        <a:cubicBezTo>
                          <a:pt x="615440" y="70134"/>
                          <a:pt x="598688" y="55390"/>
                          <a:pt x="616744" y="66675"/>
                        </a:cubicBezTo>
                        <a:cubicBezTo>
                          <a:pt x="632936" y="76795"/>
                          <a:pt x="619080" y="72022"/>
                          <a:pt x="635794" y="76200"/>
                        </a:cubicBezTo>
                        <a:lnTo>
                          <a:pt x="752475" y="66675"/>
                        </a:lnTo>
                        <a:cubicBezTo>
                          <a:pt x="766006" y="65445"/>
                          <a:pt x="779415" y="63018"/>
                          <a:pt x="792957" y="61913"/>
                        </a:cubicBezTo>
                        <a:cubicBezTo>
                          <a:pt x="818322" y="59842"/>
                          <a:pt x="843757" y="58738"/>
                          <a:pt x="869157" y="57150"/>
                        </a:cubicBezTo>
                        <a:lnTo>
                          <a:pt x="1107282" y="61913"/>
                        </a:lnTo>
                        <a:cubicBezTo>
                          <a:pt x="1115342" y="62135"/>
                          <a:pt x="1129309" y="63699"/>
                          <a:pt x="1138238" y="66675"/>
                        </a:cubicBezTo>
                        <a:cubicBezTo>
                          <a:pt x="1142293" y="68027"/>
                          <a:pt x="1146175" y="69850"/>
                          <a:pt x="1150144" y="71438"/>
                        </a:cubicBezTo>
                        <a:cubicBezTo>
                          <a:pt x="1166019" y="70644"/>
                          <a:pt x="1182059" y="71473"/>
                          <a:pt x="1197769" y="69056"/>
                        </a:cubicBezTo>
                        <a:cubicBezTo>
                          <a:pt x="1203032" y="68246"/>
                          <a:pt x="1207191" y="64076"/>
                          <a:pt x="1212057" y="61913"/>
                        </a:cubicBezTo>
                        <a:cubicBezTo>
                          <a:pt x="1214351" y="60894"/>
                          <a:pt x="1216819" y="60325"/>
                          <a:pt x="1219200" y="59531"/>
                        </a:cubicBezTo>
                        <a:cubicBezTo>
                          <a:pt x="1222375" y="57150"/>
                          <a:pt x="1225175" y="54163"/>
                          <a:pt x="1228725" y="52388"/>
                        </a:cubicBezTo>
                        <a:cubicBezTo>
                          <a:pt x="1233215" y="50143"/>
                          <a:pt x="1238250" y="49213"/>
                          <a:pt x="1243013" y="47625"/>
                        </a:cubicBezTo>
                        <a:cubicBezTo>
                          <a:pt x="1260723" y="41722"/>
                          <a:pt x="1247667" y="45422"/>
                          <a:pt x="1283494" y="42863"/>
                        </a:cubicBezTo>
                        <a:cubicBezTo>
                          <a:pt x="1357917" y="31412"/>
                          <a:pt x="1261763" y="45124"/>
                          <a:pt x="1362075" y="35719"/>
                        </a:cubicBezTo>
                        <a:cubicBezTo>
                          <a:pt x="1371689" y="34818"/>
                          <a:pt x="1381149" y="32683"/>
                          <a:pt x="1390650" y="30956"/>
                        </a:cubicBezTo>
                        <a:cubicBezTo>
                          <a:pt x="1453387" y="19549"/>
                          <a:pt x="1386086" y="30923"/>
                          <a:pt x="1428750" y="23813"/>
                        </a:cubicBezTo>
                        <a:lnTo>
                          <a:pt x="1435894" y="21431"/>
                        </a:ln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074" name="Freeform: Shape 70">
                    <a:extLst>
                      <a:ext uri="{FF2B5EF4-FFF2-40B4-BE49-F238E27FC236}">
                        <a16:creationId xmlns:a16="http://schemas.microsoft.com/office/drawing/2014/main" id="{39A9D051-6D5C-482F-705E-0FEC78B8DE02}"/>
                      </a:ext>
                    </a:extLst>
                  </p:cNvPr>
                  <p:cNvSpPr/>
                  <p:nvPr/>
                </p:nvSpPr>
                <p:spPr>
                  <a:xfrm>
                    <a:off x="3350419" y="3509238"/>
                    <a:ext cx="1393031" cy="73819"/>
                  </a:xfrm>
                  <a:custGeom>
                    <a:avLst/>
                    <a:gdLst>
                      <a:gd name="connsiteX0" fmla="*/ 0 w 1393031"/>
                      <a:gd name="connsiteY0" fmla="*/ 30956 h 73819"/>
                      <a:gd name="connsiteX1" fmla="*/ 11906 w 1393031"/>
                      <a:gd name="connsiteY1" fmla="*/ 19050 h 73819"/>
                      <a:gd name="connsiteX2" fmla="*/ 26194 w 1393031"/>
                      <a:gd name="connsiteY2" fmla="*/ 14287 h 73819"/>
                      <a:gd name="connsiteX3" fmla="*/ 42862 w 1393031"/>
                      <a:gd name="connsiteY3" fmla="*/ 4762 h 73819"/>
                      <a:gd name="connsiteX4" fmla="*/ 57150 w 1393031"/>
                      <a:gd name="connsiteY4" fmla="*/ 0 h 73819"/>
                      <a:gd name="connsiteX5" fmla="*/ 92869 w 1393031"/>
                      <a:gd name="connsiteY5" fmla="*/ 4762 h 73819"/>
                      <a:gd name="connsiteX6" fmla="*/ 100012 w 1393031"/>
                      <a:gd name="connsiteY6" fmla="*/ 7144 h 73819"/>
                      <a:gd name="connsiteX7" fmla="*/ 107156 w 1393031"/>
                      <a:gd name="connsiteY7" fmla="*/ 11906 h 73819"/>
                      <a:gd name="connsiteX8" fmla="*/ 111919 w 1393031"/>
                      <a:gd name="connsiteY8" fmla="*/ 21431 h 73819"/>
                      <a:gd name="connsiteX9" fmla="*/ 133350 w 1393031"/>
                      <a:gd name="connsiteY9" fmla="*/ 38100 h 73819"/>
                      <a:gd name="connsiteX10" fmla="*/ 147637 w 1393031"/>
                      <a:gd name="connsiteY10" fmla="*/ 52387 h 73819"/>
                      <a:gd name="connsiteX11" fmla="*/ 150019 w 1393031"/>
                      <a:gd name="connsiteY11" fmla="*/ 59531 h 73819"/>
                      <a:gd name="connsiteX12" fmla="*/ 169069 w 1393031"/>
                      <a:gd name="connsiteY12" fmla="*/ 66675 h 73819"/>
                      <a:gd name="connsiteX13" fmla="*/ 200025 w 1393031"/>
                      <a:gd name="connsiteY13" fmla="*/ 50006 h 73819"/>
                      <a:gd name="connsiteX14" fmla="*/ 209550 w 1393031"/>
                      <a:gd name="connsiteY14" fmla="*/ 45244 h 73819"/>
                      <a:gd name="connsiteX15" fmla="*/ 228600 w 1393031"/>
                      <a:gd name="connsiteY15" fmla="*/ 35719 h 73819"/>
                      <a:gd name="connsiteX16" fmla="*/ 252412 w 1393031"/>
                      <a:gd name="connsiteY16" fmla="*/ 21431 h 73819"/>
                      <a:gd name="connsiteX17" fmla="*/ 259556 w 1393031"/>
                      <a:gd name="connsiteY17" fmla="*/ 16669 h 73819"/>
                      <a:gd name="connsiteX18" fmla="*/ 271462 w 1393031"/>
                      <a:gd name="connsiteY18" fmla="*/ 14287 h 73819"/>
                      <a:gd name="connsiteX19" fmla="*/ 295275 w 1393031"/>
                      <a:gd name="connsiteY19" fmla="*/ 16669 h 73819"/>
                      <a:gd name="connsiteX20" fmla="*/ 304800 w 1393031"/>
                      <a:gd name="connsiteY20" fmla="*/ 26194 h 73819"/>
                      <a:gd name="connsiteX21" fmla="*/ 314325 w 1393031"/>
                      <a:gd name="connsiteY21" fmla="*/ 30956 h 73819"/>
                      <a:gd name="connsiteX22" fmla="*/ 335756 w 1393031"/>
                      <a:gd name="connsiteY22" fmla="*/ 42862 h 73819"/>
                      <a:gd name="connsiteX23" fmla="*/ 347662 w 1393031"/>
                      <a:gd name="connsiteY23" fmla="*/ 45244 h 73819"/>
                      <a:gd name="connsiteX24" fmla="*/ 364331 w 1393031"/>
                      <a:gd name="connsiteY24" fmla="*/ 42862 h 73819"/>
                      <a:gd name="connsiteX25" fmla="*/ 378619 w 1393031"/>
                      <a:gd name="connsiteY25" fmla="*/ 33337 h 73819"/>
                      <a:gd name="connsiteX26" fmla="*/ 385762 w 1393031"/>
                      <a:gd name="connsiteY26" fmla="*/ 30956 h 73819"/>
                      <a:gd name="connsiteX27" fmla="*/ 438150 w 1393031"/>
                      <a:gd name="connsiteY27" fmla="*/ 33337 h 73819"/>
                      <a:gd name="connsiteX28" fmla="*/ 457200 w 1393031"/>
                      <a:gd name="connsiteY28" fmla="*/ 23812 h 73819"/>
                      <a:gd name="connsiteX29" fmla="*/ 464344 w 1393031"/>
                      <a:gd name="connsiteY29" fmla="*/ 21431 h 73819"/>
                      <a:gd name="connsiteX30" fmla="*/ 473869 w 1393031"/>
                      <a:gd name="connsiteY30" fmla="*/ 16669 h 73819"/>
                      <a:gd name="connsiteX31" fmla="*/ 488156 w 1393031"/>
                      <a:gd name="connsiteY31" fmla="*/ 28575 h 73819"/>
                      <a:gd name="connsiteX32" fmla="*/ 497681 w 1393031"/>
                      <a:gd name="connsiteY32" fmla="*/ 35719 h 73819"/>
                      <a:gd name="connsiteX33" fmla="*/ 507206 w 1393031"/>
                      <a:gd name="connsiteY33" fmla="*/ 38100 h 73819"/>
                      <a:gd name="connsiteX34" fmla="*/ 514350 w 1393031"/>
                      <a:gd name="connsiteY34" fmla="*/ 45244 h 73819"/>
                      <a:gd name="connsiteX35" fmla="*/ 523875 w 1393031"/>
                      <a:gd name="connsiteY35" fmla="*/ 50006 h 73819"/>
                      <a:gd name="connsiteX36" fmla="*/ 547687 w 1393031"/>
                      <a:gd name="connsiteY36" fmla="*/ 59531 h 73819"/>
                      <a:gd name="connsiteX37" fmla="*/ 719137 w 1393031"/>
                      <a:gd name="connsiteY37" fmla="*/ 54769 h 73819"/>
                      <a:gd name="connsiteX38" fmla="*/ 735806 w 1393031"/>
                      <a:gd name="connsiteY38" fmla="*/ 52387 h 73819"/>
                      <a:gd name="connsiteX39" fmla="*/ 742950 w 1393031"/>
                      <a:gd name="connsiteY39" fmla="*/ 47625 h 73819"/>
                      <a:gd name="connsiteX40" fmla="*/ 750094 w 1393031"/>
                      <a:gd name="connsiteY40" fmla="*/ 45244 h 73819"/>
                      <a:gd name="connsiteX41" fmla="*/ 781050 w 1393031"/>
                      <a:gd name="connsiteY41" fmla="*/ 54769 h 73819"/>
                      <a:gd name="connsiteX42" fmla="*/ 804862 w 1393031"/>
                      <a:gd name="connsiteY42" fmla="*/ 59531 h 73819"/>
                      <a:gd name="connsiteX43" fmla="*/ 888206 w 1393031"/>
                      <a:gd name="connsiteY43" fmla="*/ 57150 h 73819"/>
                      <a:gd name="connsiteX44" fmla="*/ 909637 w 1393031"/>
                      <a:gd name="connsiteY44" fmla="*/ 50006 h 73819"/>
                      <a:gd name="connsiteX45" fmla="*/ 923925 w 1393031"/>
                      <a:gd name="connsiteY45" fmla="*/ 47625 h 73819"/>
                      <a:gd name="connsiteX46" fmla="*/ 940594 w 1393031"/>
                      <a:gd name="connsiteY46" fmla="*/ 40481 h 73819"/>
                      <a:gd name="connsiteX47" fmla="*/ 959644 w 1393031"/>
                      <a:gd name="connsiteY47" fmla="*/ 35719 h 73819"/>
                      <a:gd name="connsiteX48" fmla="*/ 969169 w 1393031"/>
                      <a:gd name="connsiteY48" fmla="*/ 30956 h 73819"/>
                      <a:gd name="connsiteX49" fmla="*/ 995362 w 1393031"/>
                      <a:gd name="connsiteY49" fmla="*/ 26194 h 73819"/>
                      <a:gd name="connsiteX50" fmla="*/ 1035844 w 1393031"/>
                      <a:gd name="connsiteY50" fmla="*/ 19050 h 73819"/>
                      <a:gd name="connsiteX51" fmla="*/ 1047750 w 1393031"/>
                      <a:gd name="connsiteY51" fmla="*/ 14287 h 73819"/>
                      <a:gd name="connsiteX52" fmla="*/ 1140619 w 1393031"/>
                      <a:gd name="connsiteY52" fmla="*/ 14287 h 73819"/>
                      <a:gd name="connsiteX53" fmla="*/ 1154906 w 1393031"/>
                      <a:gd name="connsiteY53" fmla="*/ 23812 h 73819"/>
                      <a:gd name="connsiteX54" fmla="*/ 1171575 w 1393031"/>
                      <a:gd name="connsiteY54" fmla="*/ 35719 h 73819"/>
                      <a:gd name="connsiteX55" fmla="*/ 1178719 w 1393031"/>
                      <a:gd name="connsiteY55" fmla="*/ 38100 h 73819"/>
                      <a:gd name="connsiteX56" fmla="*/ 1183481 w 1393031"/>
                      <a:gd name="connsiteY56" fmla="*/ 45244 h 73819"/>
                      <a:gd name="connsiteX57" fmla="*/ 1190625 w 1393031"/>
                      <a:gd name="connsiteY57" fmla="*/ 47625 h 73819"/>
                      <a:gd name="connsiteX58" fmla="*/ 1197769 w 1393031"/>
                      <a:gd name="connsiteY58" fmla="*/ 52387 h 73819"/>
                      <a:gd name="connsiteX59" fmla="*/ 1207294 w 1393031"/>
                      <a:gd name="connsiteY59" fmla="*/ 59531 h 73819"/>
                      <a:gd name="connsiteX60" fmla="*/ 1214437 w 1393031"/>
                      <a:gd name="connsiteY60" fmla="*/ 66675 h 73819"/>
                      <a:gd name="connsiteX61" fmla="*/ 1221581 w 1393031"/>
                      <a:gd name="connsiteY61" fmla="*/ 69056 h 73819"/>
                      <a:gd name="connsiteX62" fmla="*/ 1231106 w 1393031"/>
                      <a:gd name="connsiteY62" fmla="*/ 73819 h 73819"/>
                      <a:gd name="connsiteX63" fmla="*/ 1288256 w 1393031"/>
                      <a:gd name="connsiteY63" fmla="*/ 71437 h 73819"/>
                      <a:gd name="connsiteX64" fmla="*/ 1295400 w 1393031"/>
                      <a:gd name="connsiteY64" fmla="*/ 64294 h 73819"/>
                      <a:gd name="connsiteX65" fmla="*/ 1307306 w 1393031"/>
                      <a:gd name="connsiteY65" fmla="*/ 59531 h 73819"/>
                      <a:gd name="connsiteX66" fmla="*/ 1321594 w 1393031"/>
                      <a:gd name="connsiteY66" fmla="*/ 47625 h 73819"/>
                      <a:gd name="connsiteX67" fmla="*/ 1333500 w 1393031"/>
                      <a:gd name="connsiteY67" fmla="*/ 42862 h 73819"/>
                      <a:gd name="connsiteX68" fmla="*/ 1350169 w 1393031"/>
                      <a:gd name="connsiteY68" fmla="*/ 30956 h 73819"/>
                      <a:gd name="connsiteX69" fmla="*/ 1371600 w 1393031"/>
                      <a:gd name="connsiteY69" fmla="*/ 21431 h 73819"/>
                      <a:gd name="connsiteX70" fmla="*/ 1378744 w 1393031"/>
                      <a:gd name="connsiteY70" fmla="*/ 19050 h 73819"/>
                      <a:gd name="connsiteX71" fmla="*/ 1393031 w 1393031"/>
                      <a:gd name="connsiteY71" fmla="*/ 23812 h 738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</a:cxnLst>
                    <a:rect l="l" t="t" r="r" b="b"/>
                    <a:pathLst>
                      <a:path w="1393031" h="73819">
                        <a:moveTo>
                          <a:pt x="0" y="30956"/>
                        </a:moveTo>
                        <a:cubicBezTo>
                          <a:pt x="3969" y="26987"/>
                          <a:pt x="7171" y="22063"/>
                          <a:pt x="11906" y="19050"/>
                        </a:cubicBezTo>
                        <a:cubicBezTo>
                          <a:pt x="16141" y="16355"/>
                          <a:pt x="26194" y="14287"/>
                          <a:pt x="26194" y="14287"/>
                        </a:cubicBezTo>
                        <a:cubicBezTo>
                          <a:pt x="36590" y="3891"/>
                          <a:pt x="29158" y="8873"/>
                          <a:pt x="42862" y="4762"/>
                        </a:cubicBezTo>
                        <a:cubicBezTo>
                          <a:pt x="47670" y="3319"/>
                          <a:pt x="57150" y="0"/>
                          <a:pt x="57150" y="0"/>
                        </a:cubicBezTo>
                        <a:cubicBezTo>
                          <a:pt x="77733" y="1871"/>
                          <a:pt x="78149" y="556"/>
                          <a:pt x="92869" y="4762"/>
                        </a:cubicBezTo>
                        <a:cubicBezTo>
                          <a:pt x="95282" y="5452"/>
                          <a:pt x="97767" y="6021"/>
                          <a:pt x="100012" y="7144"/>
                        </a:cubicBezTo>
                        <a:cubicBezTo>
                          <a:pt x="102572" y="8424"/>
                          <a:pt x="104775" y="10319"/>
                          <a:pt x="107156" y="11906"/>
                        </a:cubicBezTo>
                        <a:cubicBezTo>
                          <a:pt x="108744" y="15081"/>
                          <a:pt x="109409" y="18921"/>
                          <a:pt x="111919" y="21431"/>
                        </a:cubicBezTo>
                        <a:cubicBezTo>
                          <a:pt x="118318" y="27830"/>
                          <a:pt x="128330" y="30570"/>
                          <a:pt x="133350" y="38100"/>
                        </a:cubicBezTo>
                        <a:cubicBezTo>
                          <a:pt x="140313" y="48546"/>
                          <a:pt x="135822" y="43527"/>
                          <a:pt x="147637" y="52387"/>
                        </a:cubicBezTo>
                        <a:cubicBezTo>
                          <a:pt x="148431" y="54768"/>
                          <a:pt x="148451" y="57571"/>
                          <a:pt x="150019" y="59531"/>
                        </a:cubicBezTo>
                        <a:cubicBezTo>
                          <a:pt x="154692" y="65372"/>
                          <a:pt x="162613" y="65384"/>
                          <a:pt x="169069" y="66675"/>
                        </a:cubicBezTo>
                        <a:cubicBezTo>
                          <a:pt x="214361" y="44029"/>
                          <a:pt x="167622" y="68007"/>
                          <a:pt x="200025" y="50006"/>
                        </a:cubicBezTo>
                        <a:cubicBezTo>
                          <a:pt x="203128" y="48282"/>
                          <a:pt x="206540" y="47125"/>
                          <a:pt x="209550" y="45244"/>
                        </a:cubicBezTo>
                        <a:cubicBezTo>
                          <a:pt x="225742" y="35124"/>
                          <a:pt x="211886" y="39897"/>
                          <a:pt x="228600" y="35719"/>
                        </a:cubicBezTo>
                        <a:cubicBezTo>
                          <a:pt x="246180" y="22534"/>
                          <a:pt x="229484" y="34169"/>
                          <a:pt x="252412" y="21431"/>
                        </a:cubicBezTo>
                        <a:cubicBezTo>
                          <a:pt x="254914" y="20041"/>
                          <a:pt x="256876" y="17674"/>
                          <a:pt x="259556" y="16669"/>
                        </a:cubicBezTo>
                        <a:cubicBezTo>
                          <a:pt x="263346" y="15248"/>
                          <a:pt x="267493" y="15081"/>
                          <a:pt x="271462" y="14287"/>
                        </a:cubicBezTo>
                        <a:cubicBezTo>
                          <a:pt x="279400" y="15081"/>
                          <a:pt x="287763" y="13986"/>
                          <a:pt x="295275" y="16669"/>
                        </a:cubicBezTo>
                        <a:cubicBezTo>
                          <a:pt x="299504" y="18179"/>
                          <a:pt x="301208" y="23500"/>
                          <a:pt x="304800" y="26194"/>
                        </a:cubicBezTo>
                        <a:cubicBezTo>
                          <a:pt x="307640" y="28324"/>
                          <a:pt x="311281" y="29130"/>
                          <a:pt x="314325" y="30956"/>
                        </a:cubicBezTo>
                        <a:cubicBezTo>
                          <a:pt x="327000" y="38561"/>
                          <a:pt x="324805" y="40124"/>
                          <a:pt x="335756" y="42862"/>
                        </a:cubicBezTo>
                        <a:cubicBezTo>
                          <a:pt x="339682" y="43844"/>
                          <a:pt x="343693" y="44450"/>
                          <a:pt x="347662" y="45244"/>
                        </a:cubicBezTo>
                        <a:cubicBezTo>
                          <a:pt x="353218" y="44450"/>
                          <a:pt x="359092" y="44877"/>
                          <a:pt x="364331" y="42862"/>
                        </a:cubicBezTo>
                        <a:cubicBezTo>
                          <a:pt x="369673" y="40807"/>
                          <a:pt x="373615" y="36117"/>
                          <a:pt x="378619" y="33337"/>
                        </a:cubicBezTo>
                        <a:cubicBezTo>
                          <a:pt x="380813" y="32118"/>
                          <a:pt x="383381" y="31750"/>
                          <a:pt x="385762" y="30956"/>
                        </a:cubicBezTo>
                        <a:cubicBezTo>
                          <a:pt x="418947" y="37594"/>
                          <a:pt x="401508" y="36391"/>
                          <a:pt x="438150" y="33337"/>
                        </a:cubicBezTo>
                        <a:cubicBezTo>
                          <a:pt x="461948" y="28578"/>
                          <a:pt x="440047" y="35247"/>
                          <a:pt x="457200" y="23812"/>
                        </a:cubicBezTo>
                        <a:cubicBezTo>
                          <a:pt x="459289" y="22420"/>
                          <a:pt x="462037" y="22420"/>
                          <a:pt x="464344" y="21431"/>
                        </a:cubicBezTo>
                        <a:cubicBezTo>
                          <a:pt x="467607" y="20033"/>
                          <a:pt x="470694" y="18256"/>
                          <a:pt x="473869" y="16669"/>
                        </a:cubicBezTo>
                        <a:cubicBezTo>
                          <a:pt x="484986" y="27786"/>
                          <a:pt x="476553" y="20287"/>
                          <a:pt x="488156" y="28575"/>
                        </a:cubicBezTo>
                        <a:cubicBezTo>
                          <a:pt x="491385" y="30882"/>
                          <a:pt x="494131" y="33944"/>
                          <a:pt x="497681" y="35719"/>
                        </a:cubicBezTo>
                        <a:cubicBezTo>
                          <a:pt x="500608" y="37183"/>
                          <a:pt x="504031" y="37306"/>
                          <a:pt x="507206" y="38100"/>
                        </a:cubicBezTo>
                        <a:cubicBezTo>
                          <a:pt x="509587" y="40481"/>
                          <a:pt x="511610" y="43287"/>
                          <a:pt x="514350" y="45244"/>
                        </a:cubicBezTo>
                        <a:cubicBezTo>
                          <a:pt x="517239" y="47307"/>
                          <a:pt x="520612" y="48608"/>
                          <a:pt x="523875" y="50006"/>
                        </a:cubicBezTo>
                        <a:cubicBezTo>
                          <a:pt x="531733" y="53373"/>
                          <a:pt x="539750" y="56356"/>
                          <a:pt x="547687" y="59531"/>
                        </a:cubicBezTo>
                        <a:lnTo>
                          <a:pt x="719137" y="54769"/>
                        </a:lnTo>
                        <a:cubicBezTo>
                          <a:pt x="724746" y="54556"/>
                          <a:pt x="730430" y="54000"/>
                          <a:pt x="735806" y="52387"/>
                        </a:cubicBezTo>
                        <a:cubicBezTo>
                          <a:pt x="738547" y="51565"/>
                          <a:pt x="740390" y="48905"/>
                          <a:pt x="742950" y="47625"/>
                        </a:cubicBezTo>
                        <a:cubicBezTo>
                          <a:pt x="745195" y="46503"/>
                          <a:pt x="747713" y="46038"/>
                          <a:pt x="750094" y="45244"/>
                        </a:cubicBezTo>
                        <a:cubicBezTo>
                          <a:pt x="775902" y="49545"/>
                          <a:pt x="752984" y="44563"/>
                          <a:pt x="781050" y="54769"/>
                        </a:cubicBezTo>
                        <a:cubicBezTo>
                          <a:pt x="787060" y="56954"/>
                          <a:pt x="799442" y="58628"/>
                          <a:pt x="804862" y="59531"/>
                        </a:cubicBezTo>
                        <a:cubicBezTo>
                          <a:pt x="832643" y="58737"/>
                          <a:pt x="860527" y="59666"/>
                          <a:pt x="888206" y="57150"/>
                        </a:cubicBezTo>
                        <a:cubicBezTo>
                          <a:pt x="895705" y="56468"/>
                          <a:pt x="902361" y="51946"/>
                          <a:pt x="909637" y="50006"/>
                        </a:cubicBezTo>
                        <a:cubicBezTo>
                          <a:pt x="914302" y="48762"/>
                          <a:pt x="919162" y="48419"/>
                          <a:pt x="923925" y="47625"/>
                        </a:cubicBezTo>
                        <a:cubicBezTo>
                          <a:pt x="929481" y="45244"/>
                          <a:pt x="934859" y="42393"/>
                          <a:pt x="940594" y="40481"/>
                        </a:cubicBezTo>
                        <a:cubicBezTo>
                          <a:pt x="946804" y="38411"/>
                          <a:pt x="959644" y="35719"/>
                          <a:pt x="959644" y="35719"/>
                        </a:cubicBezTo>
                        <a:cubicBezTo>
                          <a:pt x="962819" y="34131"/>
                          <a:pt x="965801" y="32079"/>
                          <a:pt x="969169" y="30956"/>
                        </a:cubicBezTo>
                        <a:cubicBezTo>
                          <a:pt x="972999" y="29679"/>
                          <a:pt x="992365" y="26793"/>
                          <a:pt x="995362" y="26194"/>
                        </a:cubicBezTo>
                        <a:cubicBezTo>
                          <a:pt x="1031244" y="19017"/>
                          <a:pt x="1002359" y="23235"/>
                          <a:pt x="1035844" y="19050"/>
                        </a:cubicBezTo>
                        <a:cubicBezTo>
                          <a:pt x="1039813" y="17462"/>
                          <a:pt x="1043515" y="14865"/>
                          <a:pt x="1047750" y="14287"/>
                        </a:cubicBezTo>
                        <a:cubicBezTo>
                          <a:pt x="1080972" y="9757"/>
                          <a:pt x="1106684" y="12745"/>
                          <a:pt x="1140619" y="14287"/>
                        </a:cubicBezTo>
                        <a:cubicBezTo>
                          <a:pt x="1145381" y="17462"/>
                          <a:pt x="1150327" y="20378"/>
                          <a:pt x="1154906" y="23812"/>
                        </a:cubicBezTo>
                        <a:cubicBezTo>
                          <a:pt x="1157062" y="25429"/>
                          <a:pt x="1168094" y="33979"/>
                          <a:pt x="1171575" y="35719"/>
                        </a:cubicBezTo>
                        <a:cubicBezTo>
                          <a:pt x="1173820" y="36842"/>
                          <a:pt x="1176338" y="37306"/>
                          <a:pt x="1178719" y="38100"/>
                        </a:cubicBezTo>
                        <a:cubicBezTo>
                          <a:pt x="1180306" y="40481"/>
                          <a:pt x="1181246" y="43456"/>
                          <a:pt x="1183481" y="45244"/>
                        </a:cubicBezTo>
                        <a:cubicBezTo>
                          <a:pt x="1185441" y="46812"/>
                          <a:pt x="1188380" y="46503"/>
                          <a:pt x="1190625" y="47625"/>
                        </a:cubicBezTo>
                        <a:cubicBezTo>
                          <a:pt x="1193185" y="48905"/>
                          <a:pt x="1195440" y="50724"/>
                          <a:pt x="1197769" y="52387"/>
                        </a:cubicBezTo>
                        <a:cubicBezTo>
                          <a:pt x="1200999" y="54694"/>
                          <a:pt x="1204281" y="56948"/>
                          <a:pt x="1207294" y="59531"/>
                        </a:cubicBezTo>
                        <a:cubicBezTo>
                          <a:pt x="1209851" y="61723"/>
                          <a:pt x="1211635" y="64807"/>
                          <a:pt x="1214437" y="66675"/>
                        </a:cubicBezTo>
                        <a:cubicBezTo>
                          <a:pt x="1216526" y="68067"/>
                          <a:pt x="1219274" y="68067"/>
                          <a:pt x="1221581" y="69056"/>
                        </a:cubicBezTo>
                        <a:cubicBezTo>
                          <a:pt x="1224844" y="70454"/>
                          <a:pt x="1227931" y="72231"/>
                          <a:pt x="1231106" y="73819"/>
                        </a:cubicBezTo>
                        <a:cubicBezTo>
                          <a:pt x="1250156" y="73025"/>
                          <a:pt x="1269395" y="74231"/>
                          <a:pt x="1288256" y="71437"/>
                        </a:cubicBezTo>
                        <a:cubicBezTo>
                          <a:pt x="1291587" y="70944"/>
                          <a:pt x="1292544" y="66079"/>
                          <a:pt x="1295400" y="64294"/>
                        </a:cubicBezTo>
                        <a:cubicBezTo>
                          <a:pt x="1299025" y="62029"/>
                          <a:pt x="1303337" y="61119"/>
                          <a:pt x="1307306" y="59531"/>
                        </a:cubicBezTo>
                        <a:cubicBezTo>
                          <a:pt x="1312069" y="55562"/>
                          <a:pt x="1316364" y="50953"/>
                          <a:pt x="1321594" y="47625"/>
                        </a:cubicBezTo>
                        <a:cubicBezTo>
                          <a:pt x="1325200" y="45330"/>
                          <a:pt x="1330080" y="45427"/>
                          <a:pt x="1333500" y="42862"/>
                        </a:cubicBezTo>
                        <a:cubicBezTo>
                          <a:pt x="1353231" y="28063"/>
                          <a:pt x="1328034" y="36489"/>
                          <a:pt x="1350169" y="30956"/>
                        </a:cubicBezTo>
                        <a:cubicBezTo>
                          <a:pt x="1361488" y="23410"/>
                          <a:pt x="1354598" y="27098"/>
                          <a:pt x="1371600" y="21431"/>
                        </a:cubicBezTo>
                        <a:lnTo>
                          <a:pt x="1378744" y="19050"/>
                        </a:lnTo>
                        <a:cubicBezTo>
                          <a:pt x="1389991" y="21861"/>
                          <a:pt x="1385342" y="19967"/>
                          <a:pt x="1393031" y="23812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075" name="Freeform: Shape 71">
                    <a:extLst>
                      <a:ext uri="{FF2B5EF4-FFF2-40B4-BE49-F238E27FC236}">
                        <a16:creationId xmlns:a16="http://schemas.microsoft.com/office/drawing/2014/main" id="{AAF86CBC-46AD-35E0-01F4-02C7B8280B6C}"/>
                      </a:ext>
                    </a:extLst>
                  </p:cNvPr>
                  <p:cNvSpPr/>
                  <p:nvPr/>
                </p:nvSpPr>
                <p:spPr>
                  <a:xfrm>
                    <a:off x="3385458" y="3951104"/>
                    <a:ext cx="645319" cy="55235"/>
                  </a:xfrm>
                  <a:custGeom>
                    <a:avLst/>
                    <a:gdLst>
                      <a:gd name="connsiteX0" fmla="*/ 0 w 645319"/>
                      <a:gd name="connsiteY0" fmla="*/ 14287 h 55235"/>
                      <a:gd name="connsiteX1" fmla="*/ 61913 w 645319"/>
                      <a:gd name="connsiteY1" fmla="*/ 11906 h 55235"/>
                      <a:gd name="connsiteX2" fmla="*/ 104775 w 645319"/>
                      <a:gd name="connsiteY2" fmla="*/ 4762 h 55235"/>
                      <a:gd name="connsiteX3" fmla="*/ 128588 w 645319"/>
                      <a:gd name="connsiteY3" fmla="*/ 2381 h 55235"/>
                      <a:gd name="connsiteX4" fmla="*/ 176213 w 645319"/>
                      <a:gd name="connsiteY4" fmla="*/ 4762 h 55235"/>
                      <a:gd name="connsiteX5" fmla="*/ 180975 w 645319"/>
                      <a:gd name="connsiteY5" fmla="*/ 11906 h 55235"/>
                      <a:gd name="connsiteX6" fmla="*/ 192882 w 645319"/>
                      <a:gd name="connsiteY6" fmla="*/ 30956 h 55235"/>
                      <a:gd name="connsiteX7" fmla="*/ 195263 w 645319"/>
                      <a:gd name="connsiteY7" fmla="*/ 38100 h 55235"/>
                      <a:gd name="connsiteX8" fmla="*/ 211932 w 645319"/>
                      <a:gd name="connsiteY8" fmla="*/ 45244 h 55235"/>
                      <a:gd name="connsiteX9" fmla="*/ 223838 w 645319"/>
                      <a:gd name="connsiteY9" fmla="*/ 52387 h 55235"/>
                      <a:gd name="connsiteX10" fmla="*/ 292894 w 645319"/>
                      <a:gd name="connsiteY10" fmla="*/ 47625 h 55235"/>
                      <a:gd name="connsiteX11" fmla="*/ 335757 w 645319"/>
                      <a:gd name="connsiteY11" fmla="*/ 38100 h 55235"/>
                      <a:gd name="connsiteX12" fmla="*/ 416719 w 645319"/>
                      <a:gd name="connsiteY12" fmla="*/ 30956 h 55235"/>
                      <a:gd name="connsiteX13" fmla="*/ 450057 w 645319"/>
                      <a:gd name="connsiteY13" fmla="*/ 26194 h 55235"/>
                      <a:gd name="connsiteX14" fmla="*/ 607219 w 645319"/>
                      <a:gd name="connsiteY14" fmla="*/ 16669 h 55235"/>
                      <a:gd name="connsiteX15" fmla="*/ 626269 w 645319"/>
                      <a:gd name="connsiteY15" fmla="*/ 9525 h 55235"/>
                      <a:gd name="connsiteX16" fmla="*/ 635794 w 645319"/>
                      <a:gd name="connsiteY16" fmla="*/ 7144 h 55235"/>
                      <a:gd name="connsiteX17" fmla="*/ 645319 w 645319"/>
                      <a:gd name="connsiteY17" fmla="*/ 0 h 552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645319" h="55235">
                        <a:moveTo>
                          <a:pt x="0" y="14287"/>
                        </a:moveTo>
                        <a:cubicBezTo>
                          <a:pt x="20638" y="13493"/>
                          <a:pt x="41296" y="13119"/>
                          <a:pt x="61913" y="11906"/>
                        </a:cubicBezTo>
                        <a:cubicBezTo>
                          <a:pt x="82391" y="10702"/>
                          <a:pt x="83042" y="8022"/>
                          <a:pt x="104775" y="4762"/>
                        </a:cubicBezTo>
                        <a:cubicBezTo>
                          <a:pt x="112664" y="3579"/>
                          <a:pt x="120650" y="3175"/>
                          <a:pt x="128588" y="2381"/>
                        </a:cubicBezTo>
                        <a:cubicBezTo>
                          <a:pt x="144463" y="3175"/>
                          <a:pt x="160575" y="1919"/>
                          <a:pt x="176213" y="4762"/>
                        </a:cubicBezTo>
                        <a:cubicBezTo>
                          <a:pt x="179029" y="5274"/>
                          <a:pt x="179813" y="9291"/>
                          <a:pt x="180975" y="11906"/>
                        </a:cubicBezTo>
                        <a:cubicBezTo>
                          <a:pt x="189327" y="30698"/>
                          <a:pt x="180031" y="22390"/>
                          <a:pt x="192882" y="30956"/>
                        </a:cubicBezTo>
                        <a:cubicBezTo>
                          <a:pt x="193676" y="33337"/>
                          <a:pt x="193695" y="36140"/>
                          <a:pt x="195263" y="38100"/>
                        </a:cubicBezTo>
                        <a:cubicBezTo>
                          <a:pt x="199373" y="43237"/>
                          <a:pt x="206214" y="43814"/>
                          <a:pt x="211932" y="45244"/>
                        </a:cubicBezTo>
                        <a:cubicBezTo>
                          <a:pt x="215901" y="47625"/>
                          <a:pt x="219609" y="50507"/>
                          <a:pt x="223838" y="52387"/>
                        </a:cubicBezTo>
                        <a:cubicBezTo>
                          <a:pt x="242773" y="60802"/>
                          <a:pt x="291055" y="47924"/>
                          <a:pt x="292894" y="47625"/>
                        </a:cubicBezTo>
                        <a:cubicBezTo>
                          <a:pt x="307340" y="45273"/>
                          <a:pt x="321331" y="40573"/>
                          <a:pt x="335757" y="38100"/>
                        </a:cubicBezTo>
                        <a:cubicBezTo>
                          <a:pt x="363923" y="33271"/>
                          <a:pt x="388282" y="32629"/>
                          <a:pt x="416719" y="30956"/>
                        </a:cubicBezTo>
                        <a:cubicBezTo>
                          <a:pt x="427832" y="29369"/>
                          <a:pt x="438851" y="26853"/>
                          <a:pt x="450057" y="26194"/>
                        </a:cubicBezTo>
                        <a:cubicBezTo>
                          <a:pt x="616220" y="16420"/>
                          <a:pt x="530049" y="29529"/>
                          <a:pt x="607219" y="16669"/>
                        </a:cubicBezTo>
                        <a:cubicBezTo>
                          <a:pt x="613569" y="14288"/>
                          <a:pt x="619835" y="11670"/>
                          <a:pt x="626269" y="9525"/>
                        </a:cubicBezTo>
                        <a:cubicBezTo>
                          <a:pt x="629374" y="8490"/>
                          <a:pt x="632786" y="8433"/>
                          <a:pt x="635794" y="7144"/>
                        </a:cubicBezTo>
                        <a:cubicBezTo>
                          <a:pt x="640506" y="5125"/>
                          <a:pt x="642234" y="3085"/>
                          <a:pt x="645319" y="0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076" name="Freeform: Shape 72">
                    <a:extLst>
                      <a:ext uri="{FF2B5EF4-FFF2-40B4-BE49-F238E27FC236}">
                        <a16:creationId xmlns:a16="http://schemas.microsoft.com/office/drawing/2014/main" id="{9B07047B-E227-D0DB-4160-5555671A0807}"/>
                      </a:ext>
                    </a:extLst>
                  </p:cNvPr>
                  <p:cNvSpPr/>
                  <p:nvPr/>
                </p:nvSpPr>
                <p:spPr>
                  <a:xfrm>
                    <a:off x="3376613" y="3708282"/>
                    <a:ext cx="1421606" cy="80963"/>
                  </a:xfrm>
                  <a:custGeom>
                    <a:avLst/>
                    <a:gdLst>
                      <a:gd name="connsiteX0" fmla="*/ 0 w 1421606"/>
                      <a:gd name="connsiteY0" fmla="*/ 45244 h 80963"/>
                      <a:gd name="connsiteX1" fmla="*/ 11906 w 1421606"/>
                      <a:gd name="connsiteY1" fmla="*/ 47625 h 80963"/>
                      <a:gd name="connsiteX2" fmla="*/ 21431 w 1421606"/>
                      <a:gd name="connsiteY2" fmla="*/ 52388 h 80963"/>
                      <a:gd name="connsiteX3" fmla="*/ 42862 w 1421606"/>
                      <a:gd name="connsiteY3" fmla="*/ 59532 h 80963"/>
                      <a:gd name="connsiteX4" fmla="*/ 83343 w 1421606"/>
                      <a:gd name="connsiteY4" fmla="*/ 57150 h 80963"/>
                      <a:gd name="connsiteX5" fmla="*/ 90487 w 1421606"/>
                      <a:gd name="connsiteY5" fmla="*/ 47625 h 80963"/>
                      <a:gd name="connsiteX6" fmla="*/ 104775 w 1421606"/>
                      <a:gd name="connsiteY6" fmla="*/ 38100 h 80963"/>
                      <a:gd name="connsiteX7" fmla="*/ 114300 w 1421606"/>
                      <a:gd name="connsiteY7" fmla="*/ 30957 h 80963"/>
                      <a:gd name="connsiteX8" fmla="*/ 123825 w 1421606"/>
                      <a:gd name="connsiteY8" fmla="*/ 21432 h 80963"/>
                      <a:gd name="connsiteX9" fmla="*/ 133350 w 1421606"/>
                      <a:gd name="connsiteY9" fmla="*/ 16669 h 80963"/>
                      <a:gd name="connsiteX10" fmla="*/ 157162 w 1421606"/>
                      <a:gd name="connsiteY10" fmla="*/ 0 h 80963"/>
                      <a:gd name="connsiteX11" fmla="*/ 178593 w 1421606"/>
                      <a:gd name="connsiteY11" fmla="*/ 2382 h 80963"/>
                      <a:gd name="connsiteX12" fmla="*/ 192881 w 1421606"/>
                      <a:gd name="connsiteY12" fmla="*/ 11907 h 80963"/>
                      <a:gd name="connsiteX13" fmla="*/ 223837 w 1421606"/>
                      <a:gd name="connsiteY13" fmla="*/ 30957 h 80963"/>
                      <a:gd name="connsiteX14" fmla="*/ 235743 w 1421606"/>
                      <a:gd name="connsiteY14" fmla="*/ 42863 h 80963"/>
                      <a:gd name="connsiteX15" fmla="*/ 254793 w 1421606"/>
                      <a:gd name="connsiteY15" fmla="*/ 47625 h 80963"/>
                      <a:gd name="connsiteX16" fmla="*/ 283368 w 1421606"/>
                      <a:gd name="connsiteY16" fmla="*/ 42863 h 80963"/>
                      <a:gd name="connsiteX17" fmla="*/ 302418 w 1421606"/>
                      <a:gd name="connsiteY17" fmla="*/ 30957 h 80963"/>
                      <a:gd name="connsiteX18" fmla="*/ 321468 w 1421606"/>
                      <a:gd name="connsiteY18" fmla="*/ 21432 h 80963"/>
                      <a:gd name="connsiteX19" fmla="*/ 335756 w 1421606"/>
                      <a:gd name="connsiteY19" fmla="*/ 16669 h 80963"/>
                      <a:gd name="connsiteX20" fmla="*/ 340518 w 1421606"/>
                      <a:gd name="connsiteY20" fmla="*/ 23813 h 80963"/>
                      <a:gd name="connsiteX21" fmla="*/ 359568 w 1421606"/>
                      <a:gd name="connsiteY21" fmla="*/ 40482 h 80963"/>
                      <a:gd name="connsiteX22" fmla="*/ 369093 w 1421606"/>
                      <a:gd name="connsiteY22" fmla="*/ 45244 h 80963"/>
                      <a:gd name="connsiteX23" fmla="*/ 381000 w 1421606"/>
                      <a:gd name="connsiteY23" fmla="*/ 52388 h 80963"/>
                      <a:gd name="connsiteX24" fmla="*/ 447675 w 1421606"/>
                      <a:gd name="connsiteY24" fmla="*/ 54769 h 80963"/>
                      <a:gd name="connsiteX25" fmla="*/ 457200 w 1421606"/>
                      <a:gd name="connsiteY25" fmla="*/ 59532 h 80963"/>
                      <a:gd name="connsiteX26" fmla="*/ 471487 w 1421606"/>
                      <a:gd name="connsiteY26" fmla="*/ 61913 h 80963"/>
                      <a:gd name="connsiteX27" fmla="*/ 481012 w 1421606"/>
                      <a:gd name="connsiteY27" fmla="*/ 69057 h 80963"/>
                      <a:gd name="connsiteX28" fmla="*/ 490537 w 1421606"/>
                      <a:gd name="connsiteY28" fmla="*/ 71438 h 80963"/>
                      <a:gd name="connsiteX29" fmla="*/ 500062 w 1421606"/>
                      <a:gd name="connsiteY29" fmla="*/ 76200 h 80963"/>
                      <a:gd name="connsiteX30" fmla="*/ 511968 w 1421606"/>
                      <a:gd name="connsiteY30" fmla="*/ 80963 h 80963"/>
                      <a:gd name="connsiteX31" fmla="*/ 688181 w 1421606"/>
                      <a:gd name="connsiteY31" fmla="*/ 80963 h 80963"/>
                      <a:gd name="connsiteX32" fmla="*/ 823912 w 1421606"/>
                      <a:gd name="connsiteY32" fmla="*/ 78582 h 80963"/>
                      <a:gd name="connsiteX33" fmla="*/ 845343 w 1421606"/>
                      <a:gd name="connsiteY33" fmla="*/ 69057 h 80963"/>
                      <a:gd name="connsiteX34" fmla="*/ 864393 w 1421606"/>
                      <a:gd name="connsiteY34" fmla="*/ 59532 h 80963"/>
                      <a:gd name="connsiteX35" fmla="*/ 878681 w 1421606"/>
                      <a:gd name="connsiteY35" fmla="*/ 47625 h 80963"/>
                      <a:gd name="connsiteX36" fmla="*/ 883443 w 1421606"/>
                      <a:gd name="connsiteY36" fmla="*/ 40482 h 80963"/>
                      <a:gd name="connsiteX37" fmla="*/ 926306 w 1421606"/>
                      <a:gd name="connsiteY37" fmla="*/ 33338 h 80963"/>
                      <a:gd name="connsiteX38" fmla="*/ 962025 w 1421606"/>
                      <a:gd name="connsiteY38" fmla="*/ 35719 h 80963"/>
                      <a:gd name="connsiteX39" fmla="*/ 969168 w 1421606"/>
                      <a:gd name="connsiteY39" fmla="*/ 40482 h 80963"/>
                      <a:gd name="connsiteX40" fmla="*/ 1140618 w 1421606"/>
                      <a:gd name="connsiteY40" fmla="*/ 42863 h 80963"/>
                      <a:gd name="connsiteX41" fmla="*/ 1154906 w 1421606"/>
                      <a:gd name="connsiteY41" fmla="*/ 45244 h 80963"/>
                      <a:gd name="connsiteX42" fmla="*/ 1173956 w 1421606"/>
                      <a:gd name="connsiteY42" fmla="*/ 50007 h 80963"/>
                      <a:gd name="connsiteX43" fmla="*/ 1212056 w 1421606"/>
                      <a:gd name="connsiteY43" fmla="*/ 54769 h 80963"/>
                      <a:gd name="connsiteX44" fmla="*/ 1226343 w 1421606"/>
                      <a:gd name="connsiteY44" fmla="*/ 57150 h 80963"/>
                      <a:gd name="connsiteX45" fmla="*/ 1276350 w 1421606"/>
                      <a:gd name="connsiteY45" fmla="*/ 64294 h 80963"/>
                      <a:gd name="connsiteX46" fmla="*/ 1373981 w 1421606"/>
                      <a:gd name="connsiteY46" fmla="*/ 59532 h 80963"/>
                      <a:gd name="connsiteX47" fmla="*/ 1400175 w 1421606"/>
                      <a:gd name="connsiteY47" fmla="*/ 54769 h 80963"/>
                      <a:gd name="connsiteX48" fmla="*/ 1414462 w 1421606"/>
                      <a:gd name="connsiteY48" fmla="*/ 50007 h 80963"/>
                      <a:gd name="connsiteX49" fmla="*/ 1421606 w 1421606"/>
                      <a:gd name="connsiteY49" fmla="*/ 47625 h 8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</a:cxnLst>
                    <a:rect l="l" t="t" r="r" b="b"/>
                    <a:pathLst>
                      <a:path w="1421606" h="80963">
                        <a:moveTo>
                          <a:pt x="0" y="45244"/>
                        </a:moveTo>
                        <a:cubicBezTo>
                          <a:pt x="3969" y="46038"/>
                          <a:pt x="8066" y="46345"/>
                          <a:pt x="11906" y="47625"/>
                        </a:cubicBezTo>
                        <a:cubicBezTo>
                          <a:pt x="15274" y="48748"/>
                          <a:pt x="18187" y="50946"/>
                          <a:pt x="21431" y="52388"/>
                        </a:cubicBezTo>
                        <a:cubicBezTo>
                          <a:pt x="32956" y="57510"/>
                          <a:pt x="31809" y="56768"/>
                          <a:pt x="42862" y="59532"/>
                        </a:cubicBezTo>
                        <a:cubicBezTo>
                          <a:pt x="56356" y="58738"/>
                          <a:pt x="70230" y="60429"/>
                          <a:pt x="83343" y="57150"/>
                        </a:cubicBezTo>
                        <a:cubicBezTo>
                          <a:pt x="87193" y="56187"/>
                          <a:pt x="87521" y="50262"/>
                          <a:pt x="90487" y="47625"/>
                        </a:cubicBezTo>
                        <a:cubicBezTo>
                          <a:pt x="94765" y="43822"/>
                          <a:pt x="100196" y="41534"/>
                          <a:pt x="104775" y="38100"/>
                        </a:cubicBezTo>
                        <a:cubicBezTo>
                          <a:pt x="107950" y="35719"/>
                          <a:pt x="111313" y="33570"/>
                          <a:pt x="114300" y="30957"/>
                        </a:cubicBezTo>
                        <a:cubicBezTo>
                          <a:pt x="117679" y="28000"/>
                          <a:pt x="120233" y="24126"/>
                          <a:pt x="123825" y="21432"/>
                        </a:cubicBezTo>
                        <a:cubicBezTo>
                          <a:pt x="126665" y="19302"/>
                          <a:pt x="130306" y="18495"/>
                          <a:pt x="133350" y="16669"/>
                        </a:cubicBezTo>
                        <a:cubicBezTo>
                          <a:pt x="143123" y="10805"/>
                          <a:pt x="148478" y="6513"/>
                          <a:pt x="157162" y="0"/>
                        </a:cubicBezTo>
                        <a:cubicBezTo>
                          <a:pt x="164306" y="794"/>
                          <a:pt x="171774" y="109"/>
                          <a:pt x="178593" y="2382"/>
                        </a:cubicBezTo>
                        <a:cubicBezTo>
                          <a:pt x="184023" y="4192"/>
                          <a:pt x="187856" y="9166"/>
                          <a:pt x="192881" y="11907"/>
                        </a:cubicBezTo>
                        <a:cubicBezTo>
                          <a:pt x="211672" y="22156"/>
                          <a:pt x="202269" y="9389"/>
                          <a:pt x="223837" y="30957"/>
                        </a:cubicBezTo>
                        <a:cubicBezTo>
                          <a:pt x="227806" y="34926"/>
                          <a:pt x="230801" y="40202"/>
                          <a:pt x="235743" y="42863"/>
                        </a:cubicBezTo>
                        <a:cubicBezTo>
                          <a:pt x="241506" y="45966"/>
                          <a:pt x="254793" y="47625"/>
                          <a:pt x="254793" y="47625"/>
                        </a:cubicBezTo>
                        <a:cubicBezTo>
                          <a:pt x="259192" y="47136"/>
                          <a:pt x="276224" y="46760"/>
                          <a:pt x="283368" y="42863"/>
                        </a:cubicBezTo>
                        <a:cubicBezTo>
                          <a:pt x="289942" y="39277"/>
                          <a:pt x="295891" y="34628"/>
                          <a:pt x="302418" y="30957"/>
                        </a:cubicBezTo>
                        <a:cubicBezTo>
                          <a:pt x="308606" y="27476"/>
                          <a:pt x="314733" y="23677"/>
                          <a:pt x="321468" y="21432"/>
                        </a:cubicBezTo>
                        <a:lnTo>
                          <a:pt x="335756" y="16669"/>
                        </a:lnTo>
                        <a:cubicBezTo>
                          <a:pt x="337343" y="19050"/>
                          <a:pt x="338686" y="21614"/>
                          <a:pt x="340518" y="23813"/>
                        </a:cubicBezTo>
                        <a:cubicBezTo>
                          <a:pt x="344820" y="28976"/>
                          <a:pt x="354745" y="37266"/>
                          <a:pt x="359568" y="40482"/>
                        </a:cubicBezTo>
                        <a:cubicBezTo>
                          <a:pt x="362522" y="42451"/>
                          <a:pt x="365990" y="43520"/>
                          <a:pt x="369093" y="45244"/>
                        </a:cubicBezTo>
                        <a:cubicBezTo>
                          <a:pt x="373139" y="47492"/>
                          <a:pt x="376405" y="51831"/>
                          <a:pt x="381000" y="52388"/>
                        </a:cubicBezTo>
                        <a:cubicBezTo>
                          <a:pt x="403078" y="55064"/>
                          <a:pt x="425450" y="53975"/>
                          <a:pt x="447675" y="54769"/>
                        </a:cubicBezTo>
                        <a:cubicBezTo>
                          <a:pt x="450850" y="56357"/>
                          <a:pt x="453800" y="58512"/>
                          <a:pt x="457200" y="59532"/>
                        </a:cubicBezTo>
                        <a:cubicBezTo>
                          <a:pt x="461824" y="60919"/>
                          <a:pt x="467004" y="60120"/>
                          <a:pt x="471487" y="61913"/>
                        </a:cubicBezTo>
                        <a:cubicBezTo>
                          <a:pt x="475172" y="63387"/>
                          <a:pt x="477462" y="67282"/>
                          <a:pt x="481012" y="69057"/>
                        </a:cubicBezTo>
                        <a:cubicBezTo>
                          <a:pt x="483939" y="70521"/>
                          <a:pt x="487473" y="70289"/>
                          <a:pt x="490537" y="71438"/>
                        </a:cubicBezTo>
                        <a:cubicBezTo>
                          <a:pt x="493861" y="72684"/>
                          <a:pt x="496818" y="74758"/>
                          <a:pt x="500062" y="76200"/>
                        </a:cubicBezTo>
                        <a:cubicBezTo>
                          <a:pt x="503968" y="77936"/>
                          <a:pt x="507999" y="79375"/>
                          <a:pt x="511968" y="80963"/>
                        </a:cubicBezTo>
                        <a:cubicBezTo>
                          <a:pt x="630910" y="75557"/>
                          <a:pt x="487096" y="80963"/>
                          <a:pt x="688181" y="80963"/>
                        </a:cubicBezTo>
                        <a:cubicBezTo>
                          <a:pt x="733432" y="80963"/>
                          <a:pt x="778668" y="79376"/>
                          <a:pt x="823912" y="78582"/>
                        </a:cubicBezTo>
                        <a:cubicBezTo>
                          <a:pt x="842089" y="74036"/>
                          <a:pt x="824745" y="79356"/>
                          <a:pt x="845343" y="69057"/>
                        </a:cubicBezTo>
                        <a:cubicBezTo>
                          <a:pt x="856282" y="63588"/>
                          <a:pt x="856120" y="66427"/>
                          <a:pt x="864393" y="59532"/>
                        </a:cubicBezTo>
                        <a:cubicBezTo>
                          <a:pt x="882730" y="44251"/>
                          <a:pt x="860943" y="59451"/>
                          <a:pt x="878681" y="47625"/>
                        </a:cubicBezTo>
                        <a:cubicBezTo>
                          <a:pt x="880268" y="45244"/>
                          <a:pt x="880802" y="41583"/>
                          <a:pt x="883443" y="40482"/>
                        </a:cubicBezTo>
                        <a:cubicBezTo>
                          <a:pt x="891183" y="37257"/>
                          <a:pt x="916891" y="34515"/>
                          <a:pt x="926306" y="33338"/>
                        </a:cubicBezTo>
                        <a:cubicBezTo>
                          <a:pt x="938212" y="34132"/>
                          <a:pt x="950255" y="33757"/>
                          <a:pt x="962025" y="35719"/>
                        </a:cubicBezTo>
                        <a:cubicBezTo>
                          <a:pt x="964848" y="36189"/>
                          <a:pt x="966308" y="40368"/>
                          <a:pt x="969168" y="40482"/>
                        </a:cubicBezTo>
                        <a:cubicBezTo>
                          <a:pt x="1026278" y="42766"/>
                          <a:pt x="1083468" y="42069"/>
                          <a:pt x="1140618" y="42863"/>
                        </a:cubicBezTo>
                        <a:cubicBezTo>
                          <a:pt x="1145381" y="43657"/>
                          <a:pt x="1150185" y="44232"/>
                          <a:pt x="1154906" y="45244"/>
                        </a:cubicBezTo>
                        <a:cubicBezTo>
                          <a:pt x="1161306" y="46615"/>
                          <a:pt x="1167500" y="48931"/>
                          <a:pt x="1173956" y="50007"/>
                        </a:cubicBezTo>
                        <a:cubicBezTo>
                          <a:pt x="1186581" y="52111"/>
                          <a:pt x="1199431" y="52665"/>
                          <a:pt x="1212056" y="54769"/>
                        </a:cubicBezTo>
                        <a:lnTo>
                          <a:pt x="1226343" y="57150"/>
                        </a:lnTo>
                        <a:lnTo>
                          <a:pt x="1276350" y="64294"/>
                        </a:lnTo>
                        <a:cubicBezTo>
                          <a:pt x="1323764" y="62812"/>
                          <a:pt x="1337467" y="64401"/>
                          <a:pt x="1373981" y="59532"/>
                        </a:cubicBezTo>
                        <a:cubicBezTo>
                          <a:pt x="1377522" y="59060"/>
                          <a:pt x="1395890" y="55938"/>
                          <a:pt x="1400175" y="54769"/>
                        </a:cubicBezTo>
                        <a:cubicBezTo>
                          <a:pt x="1405018" y="53448"/>
                          <a:pt x="1409700" y="51594"/>
                          <a:pt x="1414462" y="50007"/>
                        </a:cubicBezTo>
                        <a:lnTo>
                          <a:pt x="1421606" y="47625"/>
                        </a:ln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</p:grpSp>
            <p:sp>
              <p:nvSpPr>
                <p:cNvPr id="1047" name="Freeform: Shape 73">
                  <a:extLst>
                    <a:ext uri="{FF2B5EF4-FFF2-40B4-BE49-F238E27FC236}">
                      <a16:creationId xmlns:a16="http://schemas.microsoft.com/office/drawing/2014/main" id="{13002F47-9614-0DE3-DD92-ABB5B54765B6}"/>
                    </a:ext>
                  </a:extLst>
                </p:cNvPr>
                <p:cNvSpPr/>
                <p:nvPr/>
              </p:nvSpPr>
              <p:spPr>
                <a:xfrm>
                  <a:off x="1918567" y="2340549"/>
                  <a:ext cx="1434233" cy="1894901"/>
                </a:xfrm>
                <a:custGeom>
                  <a:avLst/>
                  <a:gdLst>
                    <a:gd name="connsiteX0" fmla="*/ 22034 w 1434233"/>
                    <a:gd name="connsiteY0" fmla="*/ 0 h 1894901"/>
                    <a:gd name="connsiteX1" fmla="*/ 484743 w 1434233"/>
                    <a:gd name="connsiteY1" fmla="*/ 11016 h 1894901"/>
                    <a:gd name="connsiteX2" fmla="*/ 1013552 w 1434233"/>
                    <a:gd name="connsiteY2" fmla="*/ 33050 h 1894901"/>
                    <a:gd name="connsiteX3" fmla="*/ 1222873 w 1434233"/>
                    <a:gd name="connsiteY3" fmla="*/ 77118 h 1894901"/>
                    <a:gd name="connsiteX4" fmla="*/ 1299991 w 1434233"/>
                    <a:gd name="connsiteY4" fmla="*/ 88134 h 1894901"/>
                    <a:gd name="connsiteX5" fmla="*/ 1333041 w 1434233"/>
                    <a:gd name="connsiteY5" fmla="*/ 99151 h 1894901"/>
                    <a:gd name="connsiteX6" fmla="*/ 1344058 w 1434233"/>
                    <a:gd name="connsiteY6" fmla="*/ 132202 h 1894901"/>
                    <a:gd name="connsiteX7" fmla="*/ 1366092 w 1434233"/>
                    <a:gd name="connsiteY7" fmla="*/ 165253 h 1894901"/>
                    <a:gd name="connsiteX8" fmla="*/ 1377109 w 1434233"/>
                    <a:gd name="connsiteY8" fmla="*/ 198303 h 1894901"/>
                    <a:gd name="connsiteX9" fmla="*/ 1410159 w 1434233"/>
                    <a:gd name="connsiteY9" fmla="*/ 220337 h 1894901"/>
                    <a:gd name="connsiteX10" fmla="*/ 1421176 w 1434233"/>
                    <a:gd name="connsiteY10" fmla="*/ 892366 h 1894901"/>
                    <a:gd name="connsiteX11" fmla="*/ 1421176 w 1434233"/>
                    <a:gd name="connsiteY11" fmla="*/ 1520327 h 1894901"/>
                    <a:gd name="connsiteX12" fmla="*/ 1410159 w 1434233"/>
                    <a:gd name="connsiteY12" fmla="*/ 1586428 h 1894901"/>
                    <a:gd name="connsiteX13" fmla="*/ 1388126 w 1434233"/>
                    <a:gd name="connsiteY13" fmla="*/ 1784732 h 1894901"/>
                    <a:gd name="connsiteX14" fmla="*/ 1322024 w 1434233"/>
                    <a:gd name="connsiteY14" fmla="*/ 1806766 h 1894901"/>
                    <a:gd name="connsiteX15" fmla="*/ 1288974 w 1434233"/>
                    <a:gd name="connsiteY15" fmla="*/ 1817783 h 1894901"/>
                    <a:gd name="connsiteX16" fmla="*/ 1211856 w 1434233"/>
                    <a:gd name="connsiteY16" fmla="*/ 1839816 h 1894901"/>
                    <a:gd name="connsiteX17" fmla="*/ 1145755 w 1434233"/>
                    <a:gd name="connsiteY17" fmla="*/ 1850833 h 1894901"/>
                    <a:gd name="connsiteX18" fmla="*/ 1079653 w 1434233"/>
                    <a:gd name="connsiteY18" fmla="*/ 1872867 h 1894901"/>
                    <a:gd name="connsiteX19" fmla="*/ 1002535 w 1434233"/>
                    <a:gd name="connsiteY19" fmla="*/ 1894901 h 1894901"/>
                    <a:gd name="connsiteX20" fmla="*/ 242371 w 1434233"/>
                    <a:gd name="connsiteY20" fmla="*/ 1872867 h 1894901"/>
                    <a:gd name="connsiteX21" fmla="*/ 198304 w 1434233"/>
                    <a:gd name="connsiteY21" fmla="*/ 1861850 h 1894901"/>
                    <a:gd name="connsiteX22" fmla="*/ 143220 w 1434233"/>
                    <a:gd name="connsiteY22" fmla="*/ 1850833 h 1894901"/>
                    <a:gd name="connsiteX23" fmla="*/ 110169 w 1434233"/>
                    <a:gd name="connsiteY23" fmla="*/ 1839816 h 1894901"/>
                    <a:gd name="connsiteX24" fmla="*/ 66102 w 1434233"/>
                    <a:gd name="connsiteY24" fmla="*/ 1828800 h 1894901"/>
                    <a:gd name="connsiteX25" fmla="*/ 33051 w 1434233"/>
                    <a:gd name="connsiteY25" fmla="*/ 1795749 h 1894901"/>
                    <a:gd name="connsiteX26" fmla="*/ 11017 w 1434233"/>
                    <a:gd name="connsiteY26" fmla="*/ 1729648 h 1894901"/>
                    <a:gd name="connsiteX27" fmla="*/ 0 w 1434233"/>
                    <a:gd name="connsiteY27" fmla="*/ 1156771 h 1894901"/>
                    <a:gd name="connsiteX28" fmla="*/ 11017 w 1434233"/>
                    <a:gd name="connsiteY28" fmla="*/ 528809 h 1894901"/>
                    <a:gd name="connsiteX29" fmla="*/ 33051 w 1434233"/>
                    <a:gd name="connsiteY29" fmla="*/ 330506 h 1894901"/>
                    <a:gd name="connsiteX30" fmla="*/ 44068 w 1434233"/>
                    <a:gd name="connsiteY30" fmla="*/ 143219 h 1894901"/>
                    <a:gd name="connsiteX31" fmla="*/ 55085 w 1434233"/>
                    <a:gd name="connsiteY31" fmla="*/ 33050 h 1894901"/>
                    <a:gd name="connsiteX32" fmla="*/ 110169 w 1434233"/>
                    <a:gd name="connsiteY32" fmla="*/ 22033 h 18949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434233" h="1894901">
                      <a:moveTo>
                        <a:pt x="22034" y="0"/>
                      </a:moveTo>
                      <a:lnTo>
                        <a:pt x="484743" y="11016"/>
                      </a:lnTo>
                      <a:cubicBezTo>
                        <a:pt x="602359" y="13994"/>
                        <a:pt x="855643" y="12453"/>
                        <a:pt x="1013552" y="33050"/>
                      </a:cubicBezTo>
                      <a:cubicBezTo>
                        <a:pt x="1274558" y="67095"/>
                        <a:pt x="1041501" y="38253"/>
                        <a:pt x="1222873" y="77118"/>
                      </a:cubicBezTo>
                      <a:cubicBezTo>
                        <a:pt x="1248264" y="82559"/>
                        <a:pt x="1274285" y="84462"/>
                        <a:pt x="1299991" y="88134"/>
                      </a:cubicBezTo>
                      <a:cubicBezTo>
                        <a:pt x="1311008" y="91806"/>
                        <a:pt x="1324830" y="90940"/>
                        <a:pt x="1333041" y="99151"/>
                      </a:cubicBezTo>
                      <a:cubicBezTo>
                        <a:pt x="1341252" y="107363"/>
                        <a:pt x="1338865" y="121815"/>
                        <a:pt x="1344058" y="132202"/>
                      </a:cubicBezTo>
                      <a:cubicBezTo>
                        <a:pt x="1349979" y="144045"/>
                        <a:pt x="1360170" y="153410"/>
                        <a:pt x="1366092" y="165253"/>
                      </a:cubicBezTo>
                      <a:cubicBezTo>
                        <a:pt x="1371285" y="175640"/>
                        <a:pt x="1369855" y="189235"/>
                        <a:pt x="1377109" y="198303"/>
                      </a:cubicBezTo>
                      <a:cubicBezTo>
                        <a:pt x="1385380" y="208642"/>
                        <a:pt x="1399142" y="212992"/>
                        <a:pt x="1410159" y="220337"/>
                      </a:cubicBezTo>
                      <a:cubicBezTo>
                        <a:pt x="1413831" y="444347"/>
                        <a:pt x="1415843" y="668390"/>
                        <a:pt x="1421176" y="892366"/>
                      </a:cubicBezTo>
                      <a:cubicBezTo>
                        <a:pt x="1430516" y="1284656"/>
                        <a:pt x="1445173" y="1040403"/>
                        <a:pt x="1421176" y="1520327"/>
                      </a:cubicBezTo>
                      <a:cubicBezTo>
                        <a:pt x="1420060" y="1542637"/>
                        <a:pt x="1412930" y="1564263"/>
                        <a:pt x="1410159" y="1586428"/>
                      </a:cubicBezTo>
                      <a:cubicBezTo>
                        <a:pt x="1401910" y="1652423"/>
                        <a:pt x="1412826" y="1722981"/>
                        <a:pt x="1388126" y="1784732"/>
                      </a:cubicBezTo>
                      <a:cubicBezTo>
                        <a:pt x="1379500" y="1806297"/>
                        <a:pt x="1344058" y="1799421"/>
                        <a:pt x="1322024" y="1806766"/>
                      </a:cubicBezTo>
                      <a:lnTo>
                        <a:pt x="1288974" y="1817783"/>
                      </a:lnTo>
                      <a:cubicBezTo>
                        <a:pt x="1257471" y="1828284"/>
                        <a:pt x="1246443" y="1832899"/>
                        <a:pt x="1211856" y="1839816"/>
                      </a:cubicBezTo>
                      <a:cubicBezTo>
                        <a:pt x="1189952" y="1844197"/>
                        <a:pt x="1167426" y="1845415"/>
                        <a:pt x="1145755" y="1850833"/>
                      </a:cubicBezTo>
                      <a:cubicBezTo>
                        <a:pt x="1123223" y="1856466"/>
                        <a:pt x="1102185" y="1867234"/>
                        <a:pt x="1079653" y="1872867"/>
                      </a:cubicBezTo>
                      <a:cubicBezTo>
                        <a:pt x="1024320" y="1886701"/>
                        <a:pt x="1049950" y="1879096"/>
                        <a:pt x="1002535" y="1894901"/>
                      </a:cubicBezTo>
                      <a:lnTo>
                        <a:pt x="242371" y="1872867"/>
                      </a:lnTo>
                      <a:cubicBezTo>
                        <a:pt x="227258" y="1871951"/>
                        <a:pt x="213085" y="1865135"/>
                        <a:pt x="198304" y="1861850"/>
                      </a:cubicBezTo>
                      <a:cubicBezTo>
                        <a:pt x="180025" y="1857788"/>
                        <a:pt x="161386" y="1855375"/>
                        <a:pt x="143220" y="1850833"/>
                      </a:cubicBezTo>
                      <a:cubicBezTo>
                        <a:pt x="131954" y="1848016"/>
                        <a:pt x="121335" y="1843006"/>
                        <a:pt x="110169" y="1839816"/>
                      </a:cubicBezTo>
                      <a:cubicBezTo>
                        <a:pt x="95611" y="1835657"/>
                        <a:pt x="80791" y="1832472"/>
                        <a:pt x="66102" y="1828800"/>
                      </a:cubicBezTo>
                      <a:cubicBezTo>
                        <a:pt x="55085" y="1817783"/>
                        <a:pt x="40618" y="1809369"/>
                        <a:pt x="33051" y="1795749"/>
                      </a:cubicBezTo>
                      <a:cubicBezTo>
                        <a:pt x="21772" y="1775446"/>
                        <a:pt x="11017" y="1729648"/>
                        <a:pt x="11017" y="1729648"/>
                      </a:cubicBezTo>
                      <a:cubicBezTo>
                        <a:pt x="7345" y="1538689"/>
                        <a:pt x="0" y="1347765"/>
                        <a:pt x="0" y="1156771"/>
                      </a:cubicBezTo>
                      <a:cubicBezTo>
                        <a:pt x="0" y="947418"/>
                        <a:pt x="4951" y="738074"/>
                        <a:pt x="11017" y="528809"/>
                      </a:cubicBezTo>
                      <a:cubicBezTo>
                        <a:pt x="13727" y="435319"/>
                        <a:pt x="19898" y="409426"/>
                        <a:pt x="33051" y="330506"/>
                      </a:cubicBezTo>
                      <a:cubicBezTo>
                        <a:pt x="36723" y="268077"/>
                        <a:pt x="39448" y="205585"/>
                        <a:pt x="44068" y="143219"/>
                      </a:cubicBezTo>
                      <a:cubicBezTo>
                        <a:pt x="46794" y="106414"/>
                        <a:pt x="37412" y="65450"/>
                        <a:pt x="55085" y="33050"/>
                      </a:cubicBezTo>
                      <a:cubicBezTo>
                        <a:pt x="64051" y="16611"/>
                        <a:pt x="110169" y="22033"/>
                        <a:pt x="110169" y="22033"/>
                      </a:cubicBezTo>
                    </a:path>
                  </a:pathLst>
                </a:custGeom>
                <a:solidFill>
                  <a:schemeClr val="bg1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199"/>
                </a:p>
              </p:txBody>
            </p:sp>
            <p:grpSp>
              <p:nvGrpSpPr>
                <p:cNvPr id="1048" name="Group 1047">
                  <a:extLst>
                    <a:ext uri="{FF2B5EF4-FFF2-40B4-BE49-F238E27FC236}">
                      <a16:creationId xmlns:a16="http://schemas.microsoft.com/office/drawing/2014/main" id="{35E732F1-84BB-79F1-DA23-211294D9A731}"/>
                    </a:ext>
                  </a:extLst>
                </p:cNvPr>
                <p:cNvGrpSpPr/>
                <p:nvPr/>
              </p:nvGrpSpPr>
              <p:grpSpPr>
                <a:xfrm>
                  <a:off x="1875187" y="2339609"/>
                  <a:ext cx="1450143" cy="1882478"/>
                  <a:chOff x="3116931" y="1770077"/>
                  <a:chExt cx="2248573" cy="2918947"/>
                </a:xfrm>
              </p:grpSpPr>
              <p:sp>
                <p:nvSpPr>
                  <p:cNvPr id="1049" name="Freeform: Shape 29">
                    <a:extLst>
                      <a:ext uri="{FF2B5EF4-FFF2-40B4-BE49-F238E27FC236}">
                        <a16:creationId xmlns:a16="http://schemas.microsoft.com/office/drawing/2014/main" id="{84AF71AA-AB2A-0358-94B5-68D8325F5AC4}"/>
                      </a:ext>
                    </a:extLst>
                  </p:cNvPr>
                  <p:cNvSpPr/>
                  <p:nvPr/>
                </p:nvSpPr>
                <p:spPr>
                  <a:xfrm flipH="1">
                    <a:off x="3116931" y="1795244"/>
                    <a:ext cx="45719" cy="2816603"/>
                  </a:xfrm>
                  <a:custGeom>
                    <a:avLst/>
                    <a:gdLst>
                      <a:gd name="connsiteX0" fmla="*/ 41944 w 41944"/>
                      <a:gd name="connsiteY0" fmla="*/ 0 h 2432807"/>
                      <a:gd name="connsiteX1" fmla="*/ 0 w 41944"/>
                      <a:gd name="connsiteY1" fmla="*/ 2432807 h 243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944" h="2432807">
                        <a:moveTo>
                          <a:pt x="41944" y="0"/>
                        </a:moveTo>
                        <a:cubicBezTo>
                          <a:pt x="30759" y="962636"/>
                          <a:pt x="19574" y="1925273"/>
                          <a:pt x="0" y="243280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050" name="Freeform: Shape 30">
                    <a:extLst>
                      <a:ext uri="{FF2B5EF4-FFF2-40B4-BE49-F238E27FC236}">
                        <a16:creationId xmlns:a16="http://schemas.microsoft.com/office/drawing/2014/main" id="{4D1B1ED6-5025-B7CA-72C3-1A7E8C089C25}"/>
                      </a:ext>
                    </a:extLst>
                  </p:cNvPr>
                  <p:cNvSpPr/>
                  <p:nvPr/>
                </p:nvSpPr>
                <p:spPr>
                  <a:xfrm>
                    <a:off x="3196206" y="1770077"/>
                    <a:ext cx="1749525" cy="65335"/>
                  </a:xfrm>
                  <a:custGeom>
                    <a:avLst/>
                    <a:gdLst>
                      <a:gd name="connsiteX0" fmla="*/ 0 w 2021746"/>
                      <a:gd name="connsiteY0" fmla="*/ 0 h 75501"/>
                      <a:gd name="connsiteX1" fmla="*/ 134223 w 2021746"/>
                      <a:gd name="connsiteY1" fmla="*/ 8389 h 75501"/>
                      <a:gd name="connsiteX2" fmla="*/ 243280 w 2021746"/>
                      <a:gd name="connsiteY2" fmla="*/ 41945 h 75501"/>
                      <a:gd name="connsiteX3" fmla="*/ 755009 w 2021746"/>
                      <a:gd name="connsiteY3" fmla="*/ 75501 h 75501"/>
                      <a:gd name="connsiteX4" fmla="*/ 1057012 w 2021746"/>
                      <a:gd name="connsiteY4" fmla="*/ 67112 h 75501"/>
                      <a:gd name="connsiteX5" fmla="*/ 1233181 w 2021746"/>
                      <a:gd name="connsiteY5" fmla="*/ 50334 h 75501"/>
                      <a:gd name="connsiteX6" fmla="*/ 1359016 w 2021746"/>
                      <a:gd name="connsiteY6" fmla="*/ 33556 h 75501"/>
                      <a:gd name="connsiteX7" fmla="*/ 2021746 w 2021746"/>
                      <a:gd name="connsiteY7" fmla="*/ 25167 h 7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021746" h="75501">
                        <a:moveTo>
                          <a:pt x="0" y="0"/>
                        </a:moveTo>
                        <a:cubicBezTo>
                          <a:pt x="44741" y="2796"/>
                          <a:pt x="90047" y="772"/>
                          <a:pt x="134223" y="8389"/>
                        </a:cubicBezTo>
                        <a:cubicBezTo>
                          <a:pt x="171704" y="14851"/>
                          <a:pt x="205466" y="37857"/>
                          <a:pt x="243280" y="41945"/>
                        </a:cubicBezTo>
                        <a:cubicBezTo>
                          <a:pt x="413232" y="60318"/>
                          <a:pt x="755009" y="75501"/>
                          <a:pt x="755009" y="75501"/>
                        </a:cubicBezTo>
                        <a:lnTo>
                          <a:pt x="1057012" y="67112"/>
                        </a:lnTo>
                        <a:cubicBezTo>
                          <a:pt x="1069654" y="66574"/>
                          <a:pt x="1216482" y="52338"/>
                          <a:pt x="1233181" y="50334"/>
                        </a:cubicBezTo>
                        <a:cubicBezTo>
                          <a:pt x="1275196" y="45292"/>
                          <a:pt x="1316722" y="34935"/>
                          <a:pt x="1359016" y="33556"/>
                        </a:cubicBezTo>
                        <a:cubicBezTo>
                          <a:pt x="1579826" y="26356"/>
                          <a:pt x="1800818" y="25167"/>
                          <a:pt x="2021746" y="2516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051" name="Freeform: Shape 31">
                    <a:extLst>
                      <a:ext uri="{FF2B5EF4-FFF2-40B4-BE49-F238E27FC236}">
                        <a16:creationId xmlns:a16="http://schemas.microsoft.com/office/drawing/2014/main" id="{F79B8845-85AA-5FC5-F1FE-B68D13806140}"/>
                      </a:ext>
                    </a:extLst>
                  </p:cNvPr>
                  <p:cNvSpPr/>
                  <p:nvPr/>
                </p:nvSpPr>
                <p:spPr>
                  <a:xfrm>
                    <a:off x="5025005" y="1812022"/>
                    <a:ext cx="327916" cy="293615"/>
                  </a:xfrm>
                  <a:custGeom>
                    <a:avLst/>
                    <a:gdLst>
                      <a:gd name="connsiteX0" fmla="*/ 0 w 327916"/>
                      <a:gd name="connsiteY0" fmla="*/ 0 h 293615"/>
                      <a:gd name="connsiteX1" fmla="*/ 226503 w 327916"/>
                      <a:gd name="connsiteY1" fmla="*/ 201336 h 293615"/>
                      <a:gd name="connsiteX2" fmla="*/ 251670 w 327916"/>
                      <a:gd name="connsiteY2" fmla="*/ 218114 h 293615"/>
                      <a:gd name="connsiteX3" fmla="*/ 268448 w 327916"/>
                      <a:gd name="connsiteY3" fmla="*/ 243281 h 293615"/>
                      <a:gd name="connsiteX4" fmla="*/ 327171 w 327916"/>
                      <a:gd name="connsiteY4" fmla="*/ 285226 h 293615"/>
                      <a:gd name="connsiteX5" fmla="*/ 327171 w 327916"/>
                      <a:gd name="connsiteY5" fmla="*/ 293615 h 2936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27916" h="293615">
                        <a:moveTo>
                          <a:pt x="0" y="0"/>
                        </a:moveTo>
                        <a:cubicBezTo>
                          <a:pt x="75501" y="67112"/>
                          <a:pt x="150166" y="135177"/>
                          <a:pt x="226503" y="201336"/>
                        </a:cubicBezTo>
                        <a:cubicBezTo>
                          <a:pt x="234122" y="207939"/>
                          <a:pt x="244541" y="210985"/>
                          <a:pt x="251670" y="218114"/>
                        </a:cubicBezTo>
                        <a:cubicBezTo>
                          <a:pt x="258799" y="225243"/>
                          <a:pt x="260703" y="236826"/>
                          <a:pt x="268448" y="243281"/>
                        </a:cubicBezTo>
                        <a:cubicBezTo>
                          <a:pt x="318161" y="284708"/>
                          <a:pt x="287901" y="232865"/>
                          <a:pt x="327171" y="285226"/>
                        </a:cubicBezTo>
                        <a:cubicBezTo>
                          <a:pt x="328849" y="287463"/>
                          <a:pt x="327171" y="290819"/>
                          <a:pt x="327171" y="293615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052" name="Freeform: Shape 32">
                    <a:extLst>
                      <a:ext uri="{FF2B5EF4-FFF2-40B4-BE49-F238E27FC236}">
                        <a16:creationId xmlns:a16="http://schemas.microsoft.com/office/drawing/2014/main" id="{7C580546-5AE6-5F86-7F18-94919601478A}"/>
                      </a:ext>
                    </a:extLst>
                  </p:cNvPr>
                  <p:cNvSpPr/>
                  <p:nvPr/>
                </p:nvSpPr>
                <p:spPr>
                  <a:xfrm>
                    <a:off x="5323560" y="2179040"/>
                    <a:ext cx="41944" cy="2432807"/>
                  </a:xfrm>
                  <a:custGeom>
                    <a:avLst/>
                    <a:gdLst>
                      <a:gd name="connsiteX0" fmla="*/ 41944 w 41944"/>
                      <a:gd name="connsiteY0" fmla="*/ 0 h 2432807"/>
                      <a:gd name="connsiteX1" fmla="*/ 0 w 41944"/>
                      <a:gd name="connsiteY1" fmla="*/ 2432807 h 24328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1944" h="2432807">
                        <a:moveTo>
                          <a:pt x="41944" y="0"/>
                        </a:moveTo>
                        <a:cubicBezTo>
                          <a:pt x="30759" y="962636"/>
                          <a:pt x="19574" y="1925273"/>
                          <a:pt x="0" y="243280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053" name="Freeform: Shape 33">
                    <a:extLst>
                      <a:ext uri="{FF2B5EF4-FFF2-40B4-BE49-F238E27FC236}">
                        <a16:creationId xmlns:a16="http://schemas.microsoft.com/office/drawing/2014/main" id="{228B9C07-7B41-1D69-295C-373A64E359DA}"/>
                      </a:ext>
                    </a:extLst>
                  </p:cNvPr>
                  <p:cNvSpPr/>
                  <p:nvPr/>
                </p:nvSpPr>
                <p:spPr>
                  <a:xfrm flipV="1">
                    <a:off x="3212564" y="4611847"/>
                    <a:ext cx="2061082" cy="77177"/>
                  </a:xfrm>
                  <a:custGeom>
                    <a:avLst/>
                    <a:gdLst>
                      <a:gd name="connsiteX0" fmla="*/ 0 w 2382473"/>
                      <a:gd name="connsiteY0" fmla="*/ 50334 h 50334"/>
                      <a:gd name="connsiteX1" fmla="*/ 453005 w 2382473"/>
                      <a:gd name="connsiteY1" fmla="*/ 41945 h 50334"/>
                      <a:gd name="connsiteX2" fmla="*/ 696286 w 2382473"/>
                      <a:gd name="connsiteY2" fmla="*/ 25167 h 50334"/>
                      <a:gd name="connsiteX3" fmla="*/ 746620 w 2382473"/>
                      <a:gd name="connsiteY3" fmla="*/ 16778 h 50334"/>
                      <a:gd name="connsiteX4" fmla="*/ 1174458 w 2382473"/>
                      <a:gd name="connsiteY4" fmla="*/ 8389 h 50334"/>
                      <a:gd name="connsiteX5" fmla="*/ 1526796 w 2382473"/>
                      <a:gd name="connsiteY5" fmla="*/ 0 h 50334"/>
                      <a:gd name="connsiteX6" fmla="*/ 1996579 w 2382473"/>
                      <a:gd name="connsiteY6" fmla="*/ 8389 h 50334"/>
                      <a:gd name="connsiteX7" fmla="*/ 2248249 w 2382473"/>
                      <a:gd name="connsiteY7" fmla="*/ 16778 h 50334"/>
                      <a:gd name="connsiteX8" fmla="*/ 2382473 w 2382473"/>
                      <a:gd name="connsiteY8" fmla="*/ 25167 h 50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382473" h="50334">
                        <a:moveTo>
                          <a:pt x="0" y="50334"/>
                        </a:moveTo>
                        <a:lnTo>
                          <a:pt x="453005" y="41945"/>
                        </a:lnTo>
                        <a:cubicBezTo>
                          <a:pt x="534238" y="39009"/>
                          <a:pt x="615297" y="32109"/>
                          <a:pt x="696286" y="25167"/>
                        </a:cubicBezTo>
                        <a:cubicBezTo>
                          <a:pt x="713233" y="23714"/>
                          <a:pt x="729621" y="17374"/>
                          <a:pt x="746620" y="16778"/>
                        </a:cubicBezTo>
                        <a:cubicBezTo>
                          <a:pt x="889172" y="11776"/>
                          <a:pt x="1031851" y="11456"/>
                          <a:pt x="1174458" y="8389"/>
                        </a:cubicBezTo>
                        <a:lnTo>
                          <a:pt x="1526796" y="0"/>
                        </a:lnTo>
                        <a:lnTo>
                          <a:pt x="1996579" y="8389"/>
                        </a:lnTo>
                        <a:cubicBezTo>
                          <a:pt x="2080493" y="10340"/>
                          <a:pt x="2164417" y="12586"/>
                          <a:pt x="2248249" y="16778"/>
                        </a:cubicBezTo>
                        <a:cubicBezTo>
                          <a:pt x="2449418" y="26836"/>
                          <a:pt x="2243985" y="25167"/>
                          <a:pt x="2382473" y="2516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054" name="Freeform: Shape 34">
                    <a:extLst>
                      <a:ext uri="{FF2B5EF4-FFF2-40B4-BE49-F238E27FC236}">
                        <a16:creationId xmlns:a16="http://schemas.microsoft.com/office/drawing/2014/main" id="{5BECAAEA-931B-6FD6-FEFA-E66A71DEF22E}"/>
                      </a:ext>
                    </a:extLst>
                  </p:cNvPr>
                  <p:cNvSpPr/>
                  <p:nvPr/>
                </p:nvSpPr>
                <p:spPr>
                  <a:xfrm>
                    <a:off x="3313651" y="2147582"/>
                    <a:ext cx="1661021" cy="75501"/>
                  </a:xfrm>
                  <a:custGeom>
                    <a:avLst/>
                    <a:gdLst>
                      <a:gd name="connsiteX0" fmla="*/ 0 w 1661021"/>
                      <a:gd name="connsiteY0" fmla="*/ 25167 h 75501"/>
                      <a:gd name="connsiteX1" fmla="*/ 134224 w 1661021"/>
                      <a:gd name="connsiteY1" fmla="*/ 8389 h 75501"/>
                      <a:gd name="connsiteX2" fmla="*/ 176169 w 1661021"/>
                      <a:gd name="connsiteY2" fmla="*/ 0 h 75501"/>
                      <a:gd name="connsiteX3" fmla="*/ 209725 w 1661021"/>
                      <a:gd name="connsiteY3" fmla="*/ 8389 h 75501"/>
                      <a:gd name="connsiteX4" fmla="*/ 260059 w 1661021"/>
                      <a:gd name="connsiteY4" fmla="*/ 41945 h 75501"/>
                      <a:gd name="connsiteX5" fmla="*/ 343949 w 1661021"/>
                      <a:gd name="connsiteY5" fmla="*/ 33556 h 75501"/>
                      <a:gd name="connsiteX6" fmla="*/ 385894 w 1661021"/>
                      <a:gd name="connsiteY6" fmla="*/ 25167 h 75501"/>
                      <a:gd name="connsiteX7" fmla="*/ 419450 w 1661021"/>
                      <a:gd name="connsiteY7" fmla="*/ 16778 h 75501"/>
                      <a:gd name="connsiteX8" fmla="*/ 696287 w 1661021"/>
                      <a:gd name="connsiteY8" fmla="*/ 0 h 75501"/>
                      <a:gd name="connsiteX9" fmla="*/ 872455 w 1661021"/>
                      <a:gd name="connsiteY9" fmla="*/ 8389 h 75501"/>
                      <a:gd name="connsiteX10" fmla="*/ 897622 w 1661021"/>
                      <a:gd name="connsiteY10" fmla="*/ 16778 h 75501"/>
                      <a:gd name="connsiteX11" fmla="*/ 1082180 w 1661021"/>
                      <a:gd name="connsiteY11" fmla="*/ 25167 h 75501"/>
                      <a:gd name="connsiteX12" fmla="*/ 1199626 w 1661021"/>
                      <a:gd name="connsiteY12" fmla="*/ 16778 h 75501"/>
                      <a:gd name="connsiteX13" fmla="*/ 1300294 w 1661021"/>
                      <a:gd name="connsiteY13" fmla="*/ 8389 h 75501"/>
                      <a:gd name="connsiteX14" fmla="*/ 1392573 w 1661021"/>
                      <a:gd name="connsiteY14" fmla="*/ 25167 h 75501"/>
                      <a:gd name="connsiteX15" fmla="*/ 1459685 w 1661021"/>
                      <a:gd name="connsiteY15" fmla="*/ 50334 h 75501"/>
                      <a:gd name="connsiteX16" fmla="*/ 1484852 w 1661021"/>
                      <a:gd name="connsiteY16" fmla="*/ 67112 h 75501"/>
                      <a:gd name="connsiteX17" fmla="*/ 1510019 w 1661021"/>
                      <a:gd name="connsiteY17" fmla="*/ 75501 h 75501"/>
                      <a:gd name="connsiteX18" fmla="*/ 1543575 w 1661021"/>
                      <a:gd name="connsiteY18" fmla="*/ 67112 h 75501"/>
                      <a:gd name="connsiteX19" fmla="*/ 1593909 w 1661021"/>
                      <a:gd name="connsiteY19" fmla="*/ 50334 h 75501"/>
                      <a:gd name="connsiteX20" fmla="*/ 1661021 w 1661021"/>
                      <a:gd name="connsiteY20" fmla="*/ 50334 h 7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661021" h="75501">
                        <a:moveTo>
                          <a:pt x="0" y="25167"/>
                        </a:moveTo>
                        <a:cubicBezTo>
                          <a:pt x="49166" y="19704"/>
                          <a:pt x="86344" y="16369"/>
                          <a:pt x="134224" y="8389"/>
                        </a:cubicBezTo>
                        <a:cubicBezTo>
                          <a:pt x="148289" y="6045"/>
                          <a:pt x="162187" y="2796"/>
                          <a:pt x="176169" y="0"/>
                        </a:cubicBezTo>
                        <a:cubicBezTo>
                          <a:pt x="187354" y="2796"/>
                          <a:pt x="199715" y="2669"/>
                          <a:pt x="209725" y="8389"/>
                        </a:cubicBezTo>
                        <a:cubicBezTo>
                          <a:pt x="297700" y="58661"/>
                          <a:pt x="181483" y="15753"/>
                          <a:pt x="260059" y="41945"/>
                        </a:cubicBezTo>
                        <a:cubicBezTo>
                          <a:pt x="288022" y="39149"/>
                          <a:pt x="316093" y="37270"/>
                          <a:pt x="343949" y="33556"/>
                        </a:cubicBezTo>
                        <a:cubicBezTo>
                          <a:pt x="358082" y="31672"/>
                          <a:pt x="371975" y="28260"/>
                          <a:pt x="385894" y="25167"/>
                        </a:cubicBezTo>
                        <a:cubicBezTo>
                          <a:pt x="397149" y="22666"/>
                          <a:pt x="407958" y="17710"/>
                          <a:pt x="419450" y="16778"/>
                        </a:cubicBezTo>
                        <a:cubicBezTo>
                          <a:pt x="511596" y="9307"/>
                          <a:pt x="604008" y="5593"/>
                          <a:pt x="696287" y="0"/>
                        </a:cubicBezTo>
                        <a:cubicBezTo>
                          <a:pt x="755010" y="2796"/>
                          <a:pt x="813869" y="3507"/>
                          <a:pt x="872455" y="8389"/>
                        </a:cubicBezTo>
                        <a:cubicBezTo>
                          <a:pt x="881267" y="9123"/>
                          <a:pt x="888807" y="16073"/>
                          <a:pt x="897622" y="16778"/>
                        </a:cubicBezTo>
                        <a:cubicBezTo>
                          <a:pt x="959009" y="21689"/>
                          <a:pt x="1020661" y="22371"/>
                          <a:pt x="1082180" y="25167"/>
                        </a:cubicBezTo>
                        <a:lnTo>
                          <a:pt x="1199626" y="16778"/>
                        </a:lnTo>
                        <a:cubicBezTo>
                          <a:pt x="1233199" y="14195"/>
                          <a:pt x="1266622" y="8389"/>
                          <a:pt x="1300294" y="8389"/>
                        </a:cubicBezTo>
                        <a:cubicBezTo>
                          <a:pt x="1311027" y="8389"/>
                          <a:pt x="1378935" y="22439"/>
                          <a:pt x="1392573" y="25167"/>
                        </a:cubicBezTo>
                        <a:cubicBezTo>
                          <a:pt x="1451594" y="64514"/>
                          <a:pt x="1376755" y="19235"/>
                          <a:pt x="1459685" y="50334"/>
                        </a:cubicBezTo>
                        <a:cubicBezTo>
                          <a:pt x="1469125" y="53874"/>
                          <a:pt x="1475834" y="62603"/>
                          <a:pt x="1484852" y="67112"/>
                        </a:cubicBezTo>
                        <a:cubicBezTo>
                          <a:pt x="1492761" y="71067"/>
                          <a:pt x="1501630" y="72705"/>
                          <a:pt x="1510019" y="75501"/>
                        </a:cubicBezTo>
                        <a:cubicBezTo>
                          <a:pt x="1521204" y="72705"/>
                          <a:pt x="1532532" y="70425"/>
                          <a:pt x="1543575" y="67112"/>
                        </a:cubicBezTo>
                        <a:cubicBezTo>
                          <a:pt x="1560515" y="62030"/>
                          <a:pt x="1576223" y="50334"/>
                          <a:pt x="1593909" y="50334"/>
                        </a:cubicBezTo>
                        <a:lnTo>
                          <a:pt x="1661021" y="50334"/>
                        </a:ln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055" name="Freeform: Shape 35">
                    <a:extLst>
                      <a:ext uri="{FF2B5EF4-FFF2-40B4-BE49-F238E27FC236}">
                        <a16:creationId xmlns:a16="http://schemas.microsoft.com/office/drawing/2014/main" id="{BE7F94F7-2A16-2CCB-AF86-6D4BB49548D1}"/>
                      </a:ext>
                    </a:extLst>
                  </p:cNvPr>
                  <p:cNvSpPr/>
                  <p:nvPr/>
                </p:nvSpPr>
                <p:spPr>
                  <a:xfrm>
                    <a:off x="3330429" y="2313497"/>
                    <a:ext cx="864066" cy="33556"/>
                  </a:xfrm>
                  <a:custGeom>
                    <a:avLst/>
                    <a:gdLst>
                      <a:gd name="connsiteX0" fmla="*/ 0 w 864066"/>
                      <a:gd name="connsiteY0" fmla="*/ 0 h 33556"/>
                      <a:gd name="connsiteX1" fmla="*/ 75501 w 864066"/>
                      <a:gd name="connsiteY1" fmla="*/ 16778 h 33556"/>
                      <a:gd name="connsiteX2" fmla="*/ 125835 w 864066"/>
                      <a:gd name="connsiteY2" fmla="*/ 33556 h 33556"/>
                      <a:gd name="connsiteX3" fmla="*/ 176169 w 864066"/>
                      <a:gd name="connsiteY3" fmla="*/ 25167 h 33556"/>
                      <a:gd name="connsiteX4" fmla="*/ 201336 w 864066"/>
                      <a:gd name="connsiteY4" fmla="*/ 16778 h 33556"/>
                      <a:gd name="connsiteX5" fmla="*/ 260059 w 864066"/>
                      <a:gd name="connsiteY5" fmla="*/ 0 h 33556"/>
                      <a:gd name="connsiteX6" fmla="*/ 343949 w 864066"/>
                      <a:gd name="connsiteY6" fmla="*/ 0 h 33556"/>
                      <a:gd name="connsiteX7" fmla="*/ 419450 w 864066"/>
                      <a:gd name="connsiteY7" fmla="*/ 8389 h 33556"/>
                      <a:gd name="connsiteX8" fmla="*/ 453006 w 864066"/>
                      <a:gd name="connsiteY8" fmla="*/ 16778 h 33556"/>
                      <a:gd name="connsiteX9" fmla="*/ 528507 w 864066"/>
                      <a:gd name="connsiteY9" fmla="*/ 0 h 33556"/>
                      <a:gd name="connsiteX10" fmla="*/ 604008 w 864066"/>
                      <a:gd name="connsiteY10" fmla="*/ 16778 h 33556"/>
                      <a:gd name="connsiteX11" fmla="*/ 864066 w 864066"/>
                      <a:gd name="connsiteY11" fmla="*/ 25167 h 335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64066" h="33556">
                        <a:moveTo>
                          <a:pt x="0" y="0"/>
                        </a:moveTo>
                        <a:cubicBezTo>
                          <a:pt x="23948" y="4790"/>
                          <a:pt x="51807" y="9670"/>
                          <a:pt x="75501" y="16778"/>
                        </a:cubicBezTo>
                        <a:cubicBezTo>
                          <a:pt x="92441" y="21860"/>
                          <a:pt x="125835" y="33556"/>
                          <a:pt x="125835" y="33556"/>
                        </a:cubicBezTo>
                        <a:cubicBezTo>
                          <a:pt x="142613" y="30760"/>
                          <a:pt x="159565" y="28857"/>
                          <a:pt x="176169" y="25167"/>
                        </a:cubicBezTo>
                        <a:cubicBezTo>
                          <a:pt x="184801" y="23249"/>
                          <a:pt x="192833" y="19207"/>
                          <a:pt x="201336" y="16778"/>
                        </a:cubicBezTo>
                        <a:cubicBezTo>
                          <a:pt x="275072" y="-4289"/>
                          <a:pt x="199717" y="20114"/>
                          <a:pt x="260059" y="0"/>
                        </a:cubicBezTo>
                        <a:cubicBezTo>
                          <a:pt x="338001" y="19486"/>
                          <a:pt x="241104" y="0"/>
                          <a:pt x="343949" y="0"/>
                        </a:cubicBezTo>
                        <a:cubicBezTo>
                          <a:pt x="369271" y="0"/>
                          <a:pt x="394283" y="5593"/>
                          <a:pt x="419450" y="8389"/>
                        </a:cubicBezTo>
                        <a:cubicBezTo>
                          <a:pt x="430635" y="11185"/>
                          <a:pt x="441476" y="16778"/>
                          <a:pt x="453006" y="16778"/>
                        </a:cubicBezTo>
                        <a:cubicBezTo>
                          <a:pt x="482534" y="16778"/>
                          <a:pt x="502554" y="8651"/>
                          <a:pt x="528507" y="0"/>
                        </a:cubicBezTo>
                        <a:cubicBezTo>
                          <a:pt x="553674" y="5593"/>
                          <a:pt x="578385" y="13931"/>
                          <a:pt x="604008" y="16778"/>
                        </a:cubicBezTo>
                        <a:cubicBezTo>
                          <a:pt x="697657" y="27183"/>
                          <a:pt x="772129" y="25167"/>
                          <a:pt x="864066" y="2516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056" name="Freeform: Shape 36">
                    <a:extLst>
                      <a:ext uri="{FF2B5EF4-FFF2-40B4-BE49-F238E27FC236}">
                        <a16:creationId xmlns:a16="http://schemas.microsoft.com/office/drawing/2014/main" id="{FCDF6EF6-8118-1776-3A3A-F3F5092871A1}"/>
                      </a:ext>
                    </a:extLst>
                  </p:cNvPr>
                  <p:cNvSpPr/>
                  <p:nvPr/>
                </p:nvSpPr>
                <p:spPr>
                  <a:xfrm>
                    <a:off x="3330430" y="2554796"/>
                    <a:ext cx="1506244" cy="75501"/>
                  </a:xfrm>
                  <a:custGeom>
                    <a:avLst/>
                    <a:gdLst>
                      <a:gd name="connsiteX0" fmla="*/ 0 w 864066"/>
                      <a:gd name="connsiteY0" fmla="*/ 0 h 33556"/>
                      <a:gd name="connsiteX1" fmla="*/ 75501 w 864066"/>
                      <a:gd name="connsiteY1" fmla="*/ 16778 h 33556"/>
                      <a:gd name="connsiteX2" fmla="*/ 125835 w 864066"/>
                      <a:gd name="connsiteY2" fmla="*/ 33556 h 33556"/>
                      <a:gd name="connsiteX3" fmla="*/ 176169 w 864066"/>
                      <a:gd name="connsiteY3" fmla="*/ 25167 h 33556"/>
                      <a:gd name="connsiteX4" fmla="*/ 201336 w 864066"/>
                      <a:gd name="connsiteY4" fmla="*/ 16778 h 33556"/>
                      <a:gd name="connsiteX5" fmla="*/ 260059 w 864066"/>
                      <a:gd name="connsiteY5" fmla="*/ 0 h 33556"/>
                      <a:gd name="connsiteX6" fmla="*/ 343949 w 864066"/>
                      <a:gd name="connsiteY6" fmla="*/ 0 h 33556"/>
                      <a:gd name="connsiteX7" fmla="*/ 419450 w 864066"/>
                      <a:gd name="connsiteY7" fmla="*/ 8389 h 33556"/>
                      <a:gd name="connsiteX8" fmla="*/ 453006 w 864066"/>
                      <a:gd name="connsiteY8" fmla="*/ 16778 h 33556"/>
                      <a:gd name="connsiteX9" fmla="*/ 528507 w 864066"/>
                      <a:gd name="connsiteY9" fmla="*/ 0 h 33556"/>
                      <a:gd name="connsiteX10" fmla="*/ 604008 w 864066"/>
                      <a:gd name="connsiteY10" fmla="*/ 16778 h 33556"/>
                      <a:gd name="connsiteX11" fmla="*/ 864066 w 864066"/>
                      <a:gd name="connsiteY11" fmla="*/ 25167 h 335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64066" h="33556">
                        <a:moveTo>
                          <a:pt x="0" y="0"/>
                        </a:moveTo>
                        <a:cubicBezTo>
                          <a:pt x="23948" y="4790"/>
                          <a:pt x="51807" y="9670"/>
                          <a:pt x="75501" y="16778"/>
                        </a:cubicBezTo>
                        <a:cubicBezTo>
                          <a:pt x="92441" y="21860"/>
                          <a:pt x="125835" y="33556"/>
                          <a:pt x="125835" y="33556"/>
                        </a:cubicBezTo>
                        <a:cubicBezTo>
                          <a:pt x="142613" y="30760"/>
                          <a:pt x="159565" y="28857"/>
                          <a:pt x="176169" y="25167"/>
                        </a:cubicBezTo>
                        <a:cubicBezTo>
                          <a:pt x="184801" y="23249"/>
                          <a:pt x="192833" y="19207"/>
                          <a:pt x="201336" y="16778"/>
                        </a:cubicBezTo>
                        <a:cubicBezTo>
                          <a:pt x="275072" y="-4289"/>
                          <a:pt x="199717" y="20114"/>
                          <a:pt x="260059" y="0"/>
                        </a:cubicBezTo>
                        <a:cubicBezTo>
                          <a:pt x="338001" y="19486"/>
                          <a:pt x="241104" y="0"/>
                          <a:pt x="343949" y="0"/>
                        </a:cubicBezTo>
                        <a:cubicBezTo>
                          <a:pt x="369271" y="0"/>
                          <a:pt x="394283" y="5593"/>
                          <a:pt x="419450" y="8389"/>
                        </a:cubicBezTo>
                        <a:cubicBezTo>
                          <a:pt x="430635" y="11185"/>
                          <a:pt x="441476" y="16778"/>
                          <a:pt x="453006" y="16778"/>
                        </a:cubicBezTo>
                        <a:cubicBezTo>
                          <a:pt x="482534" y="16778"/>
                          <a:pt x="502554" y="8651"/>
                          <a:pt x="528507" y="0"/>
                        </a:cubicBezTo>
                        <a:cubicBezTo>
                          <a:pt x="553674" y="5593"/>
                          <a:pt x="578385" y="13931"/>
                          <a:pt x="604008" y="16778"/>
                        </a:cubicBezTo>
                        <a:cubicBezTo>
                          <a:pt x="697657" y="27183"/>
                          <a:pt x="772129" y="25167"/>
                          <a:pt x="864066" y="25167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057" name="Freeform: Shape 37">
                    <a:extLst>
                      <a:ext uri="{FF2B5EF4-FFF2-40B4-BE49-F238E27FC236}">
                        <a16:creationId xmlns:a16="http://schemas.microsoft.com/office/drawing/2014/main" id="{77591BE3-DD59-E8E1-5252-5A1D9EC29B51}"/>
                      </a:ext>
                    </a:extLst>
                  </p:cNvPr>
                  <p:cNvSpPr/>
                  <p:nvPr/>
                </p:nvSpPr>
                <p:spPr>
                  <a:xfrm>
                    <a:off x="3343275" y="2792335"/>
                    <a:ext cx="1654969" cy="93661"/>
                  </a:xfrm>
                  <a:custGeom>
                    <a:avLst/>
                    <a:gdLst>
                      <a:gd name="connsiteX0" fmla="*/ 0 w 1654969"/>
                      <a:gd name="connsiteY0" fmla="*/ 61913 h 93661"/>
                      <a:gd name="connsiteX1" fmla="*/ 26194 w 1654969"/>
                      <a:gd name="connsiteY1" fmla="*/ 47625 h 93661"/>
                      <a:gd name="connsiteX2" fmla="*/ 38100 w 1654969"/>
                      <a:gd name="connsiteY2" fmla="*/ 45244 h 93661"/>
                      <a:gd name="connsiteX3" fmla="*/ 59531 w 1654969"/>
                      <a:gd name="connsiteY3" fmla="*/ 35719 h 93661"/>
                      <a:gd name="connsiteX4" fmla="*/ 73819 w 1654969"/>
                      <a:gd name="connsiteY4" fmla="*/ 33338 h 93661"/>
                      <a:gd name="connsiteX5" fmla="*/ 100013 w 1654969"/>
                      <a:gd name="connsiteY5" fmla="*/ 42863 h 93661"/>
                      <a:gd name="connsiteX6" fmla="*/ 123825 w 1654969"/>
                      <a:gd name="connsiteY6" fmla="*/ 57150 h 93661"/>
                      <a:gd name="connsiteX7" fmla="*/ 133350 w 1654969"/>
                      <a:gd name="connsiteY7" fmla="*/ 66675 h 93661"/>
                      <a:gd name="connsiteX8" fmla="*/ 157163 w 1654969"/>
                      <a:gd name="connsiteY8" fmla="*/ 83344 h 93661"/>
                      <a:gd name="connsiteX9" fmla="*/ 164306 w 1654969"/>
                      <a:gd name="connsiteY9" fmla="*/ 85725 h 93661"/>
                      <a:gd name="connsiteX10" fmla="*/ 216694 w 1654969"/>
                      <a:gd name="connsiteY10" fmla="*/ 88107 h 93661"/>
                      <a:gd name="connsiteX11" fmla="*/ 230981 w 1654969"/>
                      <a:gd name="connsiteY11" fmla="*/ 83344 h 93661"/>
                      <a:gd name="connsiteX12" fmla="*/ 302419 w 1654969"/>
                      <a:gd name="connsiteY12" fmla="*/ 76200 h 93661"/>
                      <a:gd name="connsiteX13" fmla="*/ 354806 w 1654969"/>
                      <a:gd name="connsiteY13" fmla="*/ 71438 h 93661"/>
                      <a:gd name="connsiteX14" fmla="*/ 457200 w 1654969"/>
                      <a:gd name="connsiteY14" fmla="*/ 69057 h 93661"/>
                      <a:gd name="connsiteX15" fmla="*/ 464344 w 1654969"/>
                      <a:gd name="connsiteY15" fmla="*/ 76200 h 93661"/>
                      <a:gd name="connsiteX16" fmla="*/ 478631 w 1654969"/>
                      <a:gd name="connsiteY16" fmla="*/ 80963 h 93661"/>
                      <a:gd name="connsiteX17" fmla="*/ 495300 w 1654969"/>
                      <a:gd name="connsiteY17" fmla="*/ 85725 h 93661"/>
                      <a:gd name="connsiteX18" fmla="*/ 535781 w 1654969"/>
                      <a:gd name="connsiteY18" fmla="*/ 83344 h 93661"/>
                      <a:gd name="connsiteX19" fmla="*/ 588169 w 1654969"/>
                      <a:gd name="connsiteY19" fmla="*/ 76200 h 93661"/>
                      <a:gd name="connsiteX20" fmla="*/ 597694 w 1654969"/>
                      <a:gd name="connsiteY20" fmla="*/ 73819 h 93661"/>
                      <a:gd name="connsiteX21" fmla="*/ 623888 w 1654969"/>
                      <a:gd name="connsiteY21" fmla="*/ 61913 h 93661"/>
                      <a:gd name="connsiteX22" fmla="*/ 650081 w 1654969"/>
                      <a:gd name="connsiteY22" fmla="*/ 52388 h 93661"/>
                      <a:gd name="connsiteX23" fmla="*/ 664369 w 1654969"/>
                      <a:gd name="connsiteY23" fmla="*/ 45244 h 93661"/>
                      <a:gd name="connsiteX24" fmla="*/ 688181 w 1654969"/>
                      <a:gd name="connsiteY24" fmla="*/ 38100 h 93661"/>
                      <a:gd name="connsiteX25" fmla="*/ 723900 w 1654969"/>
                      <a:gd name="connsiteY25" fmla="*/ 40482 h 93661"/>
                      <a:gd name="connsiteX26" fmla="*/ 731044 w 1654969"/>
                      <a:gd name="connsiteY26" fmla="*/ 45244 h 93661"/>
                      <a:gd name="connsiteX27" fmla="*/ 742950 w 1654969"/>
                      <a:gd name="connsiteY27" fmla="*/ 47625 h 93661"/>
                      <a:gd name="connsiteX28" fmla="*/ 795338 w 1654969"/>
                      <a:gd name="connsiteY28" fmla="*/ 50007 h 93661"/>
                      <a:gd name="connsiteX29" fmla="*/ 838200 w 1654969"/>
                      <a:gd name="connsiteY29" fmla="*/ 38100 h 93661"/>
                      <a:gd name="connsiteX30" fmla="*/ 852488 w 1654969"/>
                      <a:gd name="connsiteY30" fmla="*/ 33338 h 93661"/>
                      <a:gd name="connsiteX31" fmla="*/ 881063 w 1654969"/>
                      <a:gd name="connsiteY31" fmla="*/ 19050 h 93661"/>
                      <a:gd name="connsiteX32" fmla="*/ 892969 w 1654969"/>
                      <a:gd name="connsiteY32" fmla="*/ 14288 h 93661"/>
                      <a:gd name="connsiteX33" fmla="*/ 912019 w 1654969"/>
                      <a:gd name="connsiteY33" fmla="*/ 11907 h 93661"/>
                      <a:gd name="connsiteX34" fmla="*/ 950119 w 1654969"/>
                      <a:gd name="connsiteY34" fmla="*/ 9525 h 93661"/>
                      <a:gd name="connsiteX35" fmla="*/ 954881 w 1654969"/>
                      <a:gd name="connsiteY35" fmla="*/ 19050 h 93661"/>
                      <a:gd name="connsiteX36" fmla="*/ 962025 w 1654969"/>
                      <a:gd name="connsiteY36" fmla="*/ 23813 h 93661"/>
                      <a:gd name="connsiteX37" fmla="*/ 964406 w 1654969"/>
                      <a:gd name="connsiteY37" fmla="*/ 30957 h 93661"/>
                      <a:gd name="connsiteX38" fmla="*/ 992981 w 1654969"/>
                      <a:gd name="connsiteY38" fmla="*/ 47625 h 93661"/>
                      <a:gd name="connsiteX39" fmla="*/ 1071563 w 1654969"/>
                      <a:gd name="connsiteY39" fmla="*/ 35719 h 93661"/>
                      <a:gd name="connsiteX40" fmla="*/ 1083469 w 1654969"/>
                      <a:gd name="connsiteY40" fmla="*/ 33338 h 93661"/>
                      <a:gd name="connsiteX41" fmla="*/ 1112044 w 1654969"/>
                      <a:gd name="connsiteY41" fmla="*/ 26194 h 93661"/>
                      <a:gd name="connsiteX42" fmla="*/ 1147763 w 1654969"/>
                      <a:gd name="connsiteY42" fmla="*/ 30957 h 93661"/>
                      <a:gd name="connsiteX43" fmla="*/ 1154906 w 1654969"/>
                      <a:gd name="connsiteY43" fmla="*/ 35719 h 93661"/>
                      <a:gd name="connsiteX44" fmla="*/ 1164431 w 1654969"/>
                      <a:gd name="connsiteY44" fmla="*/ 42863 h 93661"/>
                      <a:gd name="connsiteX45" fmla="*/ 1188244 w 1654969"/>
                      <a:gd name="connsiteY45" fmla="*/ 57150 h 93661"/>
                      <a:gd name="connsiteX46" fmla="*/ 1228725 w 1654969"/>
                      <a:gd name="connsiteY46" fmla="*/ 54769 h 93661"/>
                      <a:gd name="connsiteX47" fmla="*/ 1266825 w 1654969"/>
                      <a:gd name="connsiteY47" fmla="*/ 42863 h 93661"/>
                      <a:gd name="connsiteX48" fmla="*/ 1297781 w 1654969"/>
                      <a:gd name="connsiteY48" fmla="*/ 35719 h 93661"/>
                      <a:gd name="connsiteX49" fmla="*/ 1321594 w 1654969"/>
                      <a:gd name="connsiteY49" fmla="*/ 26194 h 93661"/>
                      <a:gd name="connsiteX50" fmla="*/ 1345406 w 1654969"/>
                      <a:gd name="connsiteY50" fmla="*/ 19050 h 93661"/>
                      <a:gd name="connsiteX51" fmla="*/ 1404938 w 1654969"/>
                      <a:gd name="connsiteY51" fmla="*/ 0 h 93661"/>
                      <a:gd name="connsiteX52" fmla="*/ 1419225 w 1654969"/>
                      <a:gd name="connsiteY52" fmla="*/ 2382 h 93661"/>
                      <a:gd name="connsiteX53" fmla="*/ 1426369 w 1654969"/>
                      <a:gd name="connsiteY53" fmla="*/ 19050 h 93661"/>
                      <a:gd name="connsiteX54" fmla="*/ 1433513 w 1654969"/>
                      <a:gd name="connsiteY54" fmla="*/ 26194 h 93661"/>
                      <a:gd name="connsiteX55" fmla="*/ 1459706 w 1654969"/>
                      <a:gd name="connsiteY55" fmla="*/ 23813 h 93661"/>
                      <a:gd name="connsiteX56" fmla="*/ 1469231 w 1654969"/>
                      <a:gd name="connsiteY56" fmla="*/ 16669 h 93661"/>
                      <a:gd name="connsiteX57" fmla="*/ 1483519 w 1654969"/>
                      <a:gd name="connsiteY57" fmla="*/ 11907 h 93661"/>
                      <a:gd name="connsiteX58" fmla="*/ 1507331 w 1654969"/>
                      <a:gd name="connsiteY58" fmla="*/ 9525 h 93661"/>
                      <a:gd name="connsiteX59" fmla="*/ 1654969 w 1654969"/>
                      <a:gd name="connsiteY59" fmla="*/ 4763 h 936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1654969" h="93661">
                        <a:moveTo>
                          <a:pt x="0" y="61913"/>
                        </a:moveTo>
                        <a:cubicBezTo>
                          <a:pt x="502" y="61626"/>
                          <a:pt x="21623" y="49149"/>
                          <a:pt x="26194" y="47625"/>
                        </a:cubicBezTo>
                        <a:cubicBezTo>
                          <a:pt x="30034" y="46345"/>
                          <a:pt x="34131" y="46038"/>
                          <a:pt x="38100" y="45244"/>
                        </a:cubicBezTo>
                        <a:cubicBezTo>
                          <a:pt x="44283" y="42153"/>
                          <a:pt x="52215" y="37345"/>
                          <a:pt x="59531" y="35719"/>
                        </a:cubicBezTo>
                        <a:cubicBezTo>
                          <a:pt x="64244" y="34672"/>
                          <a:pt x="69056" y="34132"/>
                          <a:pt x="73819" y="33338"/>
                        </a:cubicBezTo>
                        <a:cubicBezTo>
                          <a:pt x="98665" y="36887"/>
                          <a:pt x="82994" y="31922"/>
                          <a:pt x="100013" y="42863"/>
                        </a:cubicBezTo>
                        <a:cubicBezTo>
                          <a:pt x="107799" y="47868"/>
                          <a:pt x="123825" y="57150"/>
                          <a:pt x="123825" y="57150"/>
                        </a:cubicBezTo>
                        <a:cubicBezTo>
                          <a:pt x="127934" y="69477"/>
                          <a:pt x="122891" y="60698"/>
                          <a:pt x="133350" y="66675"/>
                        </a:cubicBezTo>
                        <a:cubicBezTo>
                          <a:pt x="140960" y="71024"/>
                          <a:pt x="148939" y="80603"/>
                          <a:pt x="157163" y="83344"/>
                        </a:cubicBezTo>
                        <a:lnTo>
                          <a:pt x="164306" y="85725"/>
                        </a:lnTo>
                        <a:cubicBezTo>
                          <a:pt x="183235" y="98345"/>
                          <a:pt x="172712" y="93385"/>
                          <a:pt x="216694" y="88107"/>
                        </a:cubicBezTo>
                        <a:cubicBezTo>
                          <a:pt x="221678" y="87509"/>
                          <a:pt x="226035" y="84204"/>
                          <a:pt x="230981" y="83344"/>
                        </a:cubicBezTo>
                        <a:cubicBezTo>
                          <a:pt x="255159" y="79139"/>
                          <a:pt x="278163" y="78279"/>
                          <a:pt x="302419" y="76200"/>
                        </a:cubicBezTo>
                        <a:lnTo>
                          <a:pt x="354806" y="71438"/>
                        </a:lnTo>
                        <a:cubicBezTo>
                          <a:pt x="397363" y="62926"/>
                          <a:pt x="393036" y="61928"/>
                          <a:pt x="457200" y="69057"/>
                        </a:cubicBezTo>
                        <a:cubicBezTo>
                          <a:pt x="460547" y="69429"/>
                          <a:pt x="461400" y="74565"/>
                          <a:pt x="464344" y="76200"/>
                        </a:cubicBezTo>
                        <a:cubicBezTo>
                          <a:pt x="468732" y="78638"/>
                          <a:pt x="473869" y="79375"/>
                          <a:pt x="478631" y="80963"/>
                        </a:cubicBezTo>
                        <a:cubicBezTo>
                          <a:pt x="488872" y="84377"/>
                          <a:pt x="483350" y="82738"/>
                          <a:pt x="495300" y="85725"/>
                        </a:cubicBezTo>
                        <a:cubicBezTo>
                          <a:pt x="508794" y="84931"/>
                          <a:pt x="522320" y="84568"/>
                          <a:pt x="535781" y="83344"/>
                        </a:cubicBezTo>
                        <a:cubicBezTo>
                          <a:pt x="543500" y="82642"/>
                          <a:pt x="574525" y="78929"/>
                          <a:pt x="588169" y="76200"/>
                        </a:cubicBezTo>
                        <a:cubicBezTo>
                          <a:pt x="591378" y="75558"/>
                          <a:pt x="594519" y="74613"/>
                          <a:pt x="597694" y="73819"/>
                        </a:cubicBezTo>
                        <a:cubicBezTo>
                          <a:pt x="621734" y="59394"/>
                          <a:pt x="596717" y="73234"/>
                          <a:pt x="623888" y="61913"/>
                        </a:cubicBezTo>
                        <a:cubicBezTo>
                          <a:pt x="648686" y="51581"/>
                          <a:pt x="627716" y="56861"/>
                          <a:pt x="650081" y="52388"/>
                        </a:cubicBezTo>
                        <a:cubicBezTo>
                          <a:pt x="654844" y="50007"/>
                          <a:pt x="659317" y="46928"/>
                          <a:pt x="664369" y="45244"/>
                        </a:cubicBezTo>
                        <a:cubicBezTo>
                          <a:pt x="699942" y="33386"/>
                          <a:pt x="661262" y="51561"/>
                          <a:pt x="688181" y="38100"/>
                        </a:cubicBezTo>
                        <a:cubicBezTo>
                          <a:pt x="700087" y="38894"/>
                          <a:pt x="712130" y="38520"/>
                          <a:pt x="723900" y="40482"/>
                        </a:cubicBezTo>
                        <a:cubicBezTo>
                          <a:pt x="726723" y="40953"/>
                          <a:pt x="728364" y="44239"/>
                          <a:pt x="731044" y="45244"/>
                        </a:cubicBezTo>
                        <a:cubicBezTo>
                          <a:pt x="734834" y="46665"/>
                          <a:pt x="738981" y="46831"/>
                          <a:pt x="742950" y="47625"/>
                        </a:cubicBezTo>
                        <a:cubicBezTo>
                          <a:pt x="761455" y="59962"/>
                          <a:pt x="753593" y="56777"/>
                          <a:pt x="795338" y="50007"/>
                        </a:cubicBezTo>
                        <a:cubicBezTo>
                          <a:pt x="809975" y="47633"/>
                          <a:pt x="823965" y="42252"/>
                          <a:pt x="838200" y="38100"/>
                        </a:cubicBezTo>
                        <a:cubicBezTo>
                          <a:pt x="843019" y="36694"/>
                          <a:pt x="847900" y="35377"/>
                          <a:pt x="852488" y="33338"/>
                        </a:cubicBezTo>
                        <a:cubicBezTo>
                          <a:pt x="862220" y="29013"/>
                          <a:pt x="871175" y="23005"/>
                          <a:pt x="881063" y="19050"/>
                        </a:cubicBezTo>
                        <a:cubicBezTo>
                          <a:pt x="885032" y="17463"/>
                          <a:pt x="888804" y="15249"/>
                          <a:pt x="892969" y="14288"/>
                        </a:cubicBezTo>
                        <a:cubicBezTo>
                          <a:pt x="899205" y="12849"/>
                          <a:pt x="905669" y="12701"/>
                          <a:pt x="912019" y="11907"/>
                        </a:cubicBezTo>
                        <a:cubicBezTo>
                          <a:pt x="924213" y="8858"/>
                          <a:pt x="937347" y="3139"/>
                          <a:pt x="950119" y="9525"/>
                        </a:cubicBezTo>
                        <a:cubicBezTo>
                          <a:pt x="953294" y="11112"/>
                          <a:pt x="952609" y="16323"/>
                          <a:pt x="954881" y="19050"/>
                        </a:cubicBezTo>
                        <a:cubicBezTo>
                          <a:pt x="956713" y="21249"/>
                          <a:pt x="959644" y="22225"/>
                          <a:pt x="962025" y="23813"/>
                        </a:cubicBezTo>
                        <a:cubicBezTo>
                          <a:pt x="962819" y="26194"/>
                          <a:pt x="962631" y="29182"/>
                          <a:pt x="964406" y="30957"/>
                        </a:cubicBezTo>
                        <a:cubicBezTo>
                          <a:pt x="978851" y="45402"/>
                          <a:pt x="978734" y="44064"/>
                          <a:pt x="992981" y="47625"/>
                        </a:cubicBezTo>
                        <a:cubicBezTo>
                          <a:pt x="1079402" y="37256"/>
                          <a:pt x="1026446" y="46131"/>
                          <a:pt x="1071563" y="35719"/>
                        </a:cubicBezTo>
                        <a:cubicBezTo>
                          <a:pt x="1075507" y="34809"/>
                          <a:pt x="1079529" y="34265"/>
                          <a:pt x="1083469" y="33338"/>
                        </a:cubicBezTo>
                        <a:cubicBezTo>
                          <a:pt x="1093026" y="31089"/>
                          <a:pt x="1112044" y="26194"/>
                          <a:pt x="1112044" y="26194"/>
                        </a:cubicBezTo>
                        <a:cubicBezTo>
                          <a:pt x="1123950" y="27782"/>
                          <a:pt x="1136037" y="28351"/>
                          <a:pt x="1147763" y="30957"/>
                        </a:cubicBezTo>
                        <a:cubicBezTo>
                          <a:pt x="1150556" y="31578"/>
                          <a:pt x="1152577" y="34056"/>
                          <a:pt x="1154906" y="35719"/>
                        </a:cubicBezTo>
                        <a:cubicBezTo>
                          <a:pt x="1158136" y="38026"/>
                          <a:pt x="1161180" y="40587"/>
                          <a:pt x="1164431" y="42863"/>
                        </a:cubicBezTo>
                        <a:cubicBezTo>
                          <a:pt x="1178798" y="52920"/>
                          <a:pt x="1175382" y="50720"/>
                          <a:pt x="1188244" y="57150"/>
                        </a:cubicBezTo>
                        <a:cubicBezTo>
                          <a:pt x="1201738" y="56356"/>
                          <a:pt x="1215304" y="56379"/>
                          <a:pt x="1228725" y="54769"/>
                        </a:cubicBezTo>
                        <a:cubicBezTo>
                          <a:pt x="1247345" y="52535"/>
                          <a:pt x="1248909" y="47982"/>
                          <a:pt x="1266825" y="42863"/>
                        </a:cubicBezTo>
                        <a:cubicBezTo>
                          <a:pt x="1277007" y="39954"/>
                          <a:pt x="1287650" y="38802"/>
                          <a:pt x="1297781" y="35719"/>
                        </a:cubicBezTo>
                        <a:cubicBezTo>
                          <a:pt x="1305960" y="33230"/>
                          <a:pt x="1313525" y="29018"/>
                          <a:pt x="1321594" y="26194"/>
                        </a:cubicBezTo>
                        <a:cubicBezTo>
                          <a:pt x="1329416" y="23456"/>
                          <a:pt x="1337572" y="21751"/>
                          <a:pt x="1345406" y="19050"/>
                        </a:cubicBezTo>
                        <a:cubicBezTo>
                          <a:pt x="1401771" y="-386"/>
                          <a:pt x="1372817" y="5355"/>
                          <a:pt x="1404938" y="0"/>
                        </a:cubicBezTo>
                        <a:cubicBezTo>
                          <a:pt x="1409700" y="794"/>
                          <a:pt x="1415131" y="-177"/>
                          <a:pt x="1419225" y="2382"/>
                        </a:cubicBezTo>
                        <a:cubicBezTo>
                          <a:pt x="1424359" y="5591"/>
                          <a:pt x="1423397" y="14592"/>
                          <a:pt x="1426369" y="19050"/>
                        </a:cubicBezTo>
                        <a:cubicBezTo>
                          <a:pt x="1428237" y="21852"/>
                          <a:pt x="1431132" y="23813"/>
                          <a:pt x="1433513" y="26194"/>
                        </a:cubicBezTo>
                        <a:cubicBezTo>
                          <a:pt x="1442244" y="25400"/>
                          <a:pt x="1451235" y="26072"/>
                          <a:pt x="1459706" y="23813"/>
                        </a:cubicBezTo>
                        <a:cubicBezTo>
                          <a:pt x="1463541" y="22790"/>
                          <a:pt x="1465681" y="18444"/>
                          <a:pt x="1469231" y="16669"/>
                        </a:cubicBezTo>
                        <a:cubicBezTo>
                          <a:pt x="1473721" y="14424"/>
                          <a:pt x="1478585" y="12832"/>
                          <a:pt x="1483519" y="11907"/>
                        </a:cubicBezTo>
                        <a:cubicBezTo>
                          <a:pt x="1491359" y="10437"/>
                          <a:pt x="1499403" y="10406"/>
                          <a:pt x="1507331" y="9525"/>
                        </a:cubicBezTo>
                        <a:cubicBezTo>
                          <a:pt x="1587743" y="590"/>
                          <a:pt x="1522513" y="4763"/>
                          <a:pt x="1654969" y="4763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058" name="Freeform: Shape 38">
                    <a:extLst>
                      <a:ext uri="{FF2B5EF4-FFF2-40B4-BE49-F238E27FC236}">
                        <a16:creationId xmlns:a16="http://schemas.microsoft.com/office/drawing/2014/main" id="{918B8624-392F-17EA-F5EE-E447FDD8391F}"/>
                      </a:ext>
                    </a:extLst>
                  </p:cNvPr>
                  <p:cNvSpPr/>
                  <p:nvPr/>
                </p:nvSpPr>
                <p:spPr>
                  <a:xfrm>
                    <a:off x="3378994" y="3046981"/>
                    <a:ext cx="907256" cy="33337"/>
                  </a:xfrm>
                  <a:custGeom>
                    <a:avLst/>
                    <a:gdLst>
                      <a:gd name="connsiteX0" fmla="*/ 0 w 907256"/>
                      <a:gd name="connsiteY0" fmla="*/ 0 h 33337"/>
                      <a:gd name="connsiteX1" fmla="*/ 102394 w 907256"/>
                      <a:gd name="connsiteY1" fmla="*/ 21431 h 33337"/>
                      <a:gd name="connsiteX2" fmla="*/ 207169 w 907256"/>
                      <a:gd name="connsiteY2" fmla="*/ 16669 h 33337"/>
                      <a:gd name="connsiteX3" fmla="*/ 226219 w 907256"/>
                      <a:gd name="connsiteY3" fmla="*/ 11906 h 33337"/>
                      <a:gd name="connsiteX4" fmla="*/ 254794 w 907256"/>
                      <a:gd name="connsiteY4" fmla="*/ 7144 h 33337"/>
                      <a:gd name="connsiteX5" fmla="*/ 266700 w 907256"/>
                      <a:gd name="connsiteY5" fmla="*/ 11906 h 33337"/>
                      <a:gd name="connsiteX6" fmla="*/ 283369 w 907256"/>
                      <a:gd name="connsiteY6" fmla="*/ 26194 h 33337"/>
                      <a:gd name="connsiteX7" fmla="*/ 300037 w 907256"/>
                      <a:gd name="connsiteY7" fmla="*/ 30956 h 33337"/>
                      <a:gd name="connsiteX8" fmla="*/ 411956 w 907256"/>
                      <a:gd name="connsiteY8" fmla="*/ 26194 h 33337"/>
                      <a:gd name="connsiteX9" fmla="*/ 488156 w 907256"/>
                      <a:gd name="connsiteY9" fmla="*/ 16669 h 33337"/>
                      <a:gd name="connsiteX10" fmla="*/ 535781 w 907256"/>
                      <a:gd name="connsiteY10" fmla="*/ 14287 h 33337"/>
                      <a:gd name="connsiteX11" fmla="*/ 626269 w 907256"/>
                      <a:gd name="connsiteY11" fmla="*/ 16669 h 33337"/>
                      <a:gd name="connsiteX12" fmla="*/ 638175 w 907256"/>
                      <a:gd name="connsiteY12" fmla="*/ 21431 h 33337"/>
                      <a:gd name="connsiteX13" fmla="*/ 645319 w 907256"/>
                      <a:gd name="connsiteY13" fmla="*/ 23812 h 33337"/>
                      <a:gd name="connsiteX14" fmla="*/ 652462 w 907256"/>
                      <a:gd name="connsiteY14" fmla="*/ 28575 h 33337"/>
                      <a:gd name="connsiteX15" fmla="*/ 669131 w 907256"/>
                      <a:gd name="connsiteY15" fmla="*/ 33337 h 33337"/>
                      <a:gd name="connsiteX16" fmla="*/ 742950 w 907256"/>
                      <a:gd name="connsiteY16" fmla="*/ 28575 h 33337"/>
                      <a:gd name="connsiteX17" fmla="*/ 778669 w 907256"/>
                      <a:gd name="connsiteY17" fmla="*/ 19050 h 33337"/>
                      <a:gd name="connsiteX18" fmla="*/ 833437 w 907256"/>
                      <a:gd name="connsiteY18" fmla="*/ 11906 h 33337"/>
                      <a:gd name="connsiteX19" fmla="*/ 907256 w 907256"/>
                      <a:gd name="connsiteY19" fmla="*/ 16669 h 333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907256" h="33337">
                        <a:moveTo>
                          <a:pt x="0" y="0"/>
                        </a:moveTo>
                        <a:cubicBezTo>
                          <a:pt x="34131" y="7144"/>
                          <a:pt x="67635" y="18634"/>
                          <a:pt x="102394" y="21431"/>
                        </a:cubicBezTo>
                        <a:cubicBezTo>
                          <a:pt x="137242" y="24235"/>
                          <a:pt x="172311" y="19350"/>
                          <a:pt x="207169" y="16669"/>
                        </a:cubicBezTo>
                        <a:cubicBezTo>
                          <a:pt x="213695" y="16167"/>
                          <a:pt x="219841" y="13378"/>
                          <a:pt x="226219" y="11906"/>
                        </a:cubicBezTo>
                        <a:cubicBezTo>
                          <a:pt x="237532" y="9295"/>
                          <a:pt x="242574" y="8890"/>
                          <a:pt x="254794" y="7144"/>
                        </a:cubicBezTo>
                        <a:cubicBezTo>
                          <a:pt x="258763" y="8731"/>
                          <a:pt x="263144" y="9535"/>
                          <a:pt x="266700" y="11906"/>
                        </a:cubicBezTo>
                        <a:cubicBezTo>
                          <a:pt x="284279" y="23625"/>
                          <a:pt x="268645" y="18832"/>
                          <a:pt x="283369" y="26194"/>
                        </a:cubicBezTo>
                        <a:cubicBezTo>
                          <a:pt x="286785" y="27902"/>
                          <a:pt x="296985" y="30193"/>
                          <a:pt x="300037" y="30956"/>
                        </a:cubicBezTo>
                        <a:lnTo>
                          <a:pt x="411956" y="26194"/>
                        </a:lnTo>
                        <a:cubicBezTo>
                          <a:pt x="453917" y="23571"/>
                          <a:pt x="448207" y="20093"/>
                          <a:pt x="488156" y="16669"/>
                        </a:cubicBezTo>
                        <a:cubicBezTo>
                          <a:pt x="503993" y="15312"/>
                          <a:pt x="519906" y="15081"/>
                          <a:pt x="535781" y="14287"/>
                        </a:cubicBezTo>
                        <a:cubicBezTo>
                          <a:pt x="565944" y="15081"/>
                          <a:pt x="596169" y="14569"/>
                          <a:pt x="626269" y="16669"/>
                        </a:cubicBezTo>
                        <a:cubicBezTo>
                          <a:pt x="630533" y="16966"/>
                          <a:pt x="634173" y="19930"/>
                          <a:pt x="638175" y="21431"/>
                        </a:cubicBezTo>
                        <a:cubicBezTo>
                          <a:pt x="640525" y="22312"/>
                          <a:pt x="642938" y="23018"/>
                          <a:pt x="645319" y="23812"/>
                        </a:cubicBezTo>
                        <a:cubicBezTo>
                          <a:pt x="647700" y="25400"/>
                          <a:pt x="649902" y="27295"/>
                          <a:pt x="652462" y="28575"/>
                        </a:cubicBezTo>
                        <a:cubicBezTo>
                          <a:pt x="655877" y="30282"/>
                          <a:pt x="666081" y="32575"/>
                          <a:pt x="669131" y="33337"/>
                        </a:cubicBezTo>
                        <a:cubicBezTo>
                          <a:pt x="693737" y="31750"/>
                          <a:pt x="718500" y="31764"/>
                          <a:pt x="742950" y="28575"/>
                        </a:cubicBezTo>
                        <a:cubicBezTo>
                          <a:pt x="755169" y="26981"/>
                          <a:pt x="766687" y="21926"/>
                          <a:pt x="778669" y="19050"/>
                        </a:cubicBezTo>
                        <a:cubicBezTo>
                          <a:pt x="804303" y="12897"/>
                          <a:pt x="805055" y="14089"/>
                          <a:pt x="833437" y="11906"/>
                        </a:cubicBezTo>
                        <a:cubicBezTo>
                          <a:pt x="858040" y="13546"/>
                          <a:pt x="882598" y="16669"/>
                          <a:pt x="907256" y="16669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059" name="Freeform: Shape 39">
                    <a:extLst>
                      <a:ext uri="{FF2B5EF4-FFF2-40B4-BE49-F238E27FC236}">
                        <a16:creationId xmlns:a16="http://schemas.microsoft.com/office/drawing/2014/main" id="{A1FBDB8A-FEB2-9DE5-80E7-60C86E94F004}"/>
                      </a:ext>
                    </a:extLst>
                  </p:cNvPr>
                  <p:cNvSpPr/>
                  <p:nvPr/>
                </p:nvSpPr>
                <p:spPr>
                  <a:xfrm>
                    <a:off x="3355181" y="3279280"/>
                    <a:ext cx="1435894" cy="76200"/>
                  </a:xfrm>
                  <a:custGeom>
                    <a:avLst/>
                    <a:gdLst>
                      <a:gd name="connsiteX0" fmla="*/ 0 w 1435894"/>
                      <a:gd name="connsiteY0" fmla="*/ 0 h 76200"/>
                      <a:gd name="connsiteX1" fmla="*/ 247650 w 1435894"/>
                      <a:gd name="connsiteY1" fmla="*/ 4763 h 76200"/>
                      <a:gd name="connsiteX2" fmla="*/ 276225 w 1435894"/>
                      <a:gd name="connsiteY2" fmla="*/ 9525 h 76200"/>
                      <a:gd name="connsiteX3" fmla="*/ 280988 w 1435894"/>
                      <a:gd name="connsiteY3" fmla="*/ 16669 h 76200"/>
                      <a:gd name="connsiteX4" fmla="*/ 300038 w 1435894"/>
                      <a:gd name="connsiteY4" fmla="*/ 21431 h 76200"/>
                      <a:gd name="connsiteX5" fmla="*/ 333375 w 1435894"/>
                      <a:gd name="connsiteY5" fmla="*/ 40481 h 76200"/>
                      <a:gd name="connsiteX6" fmla="*/ 352425 w 1435894"/>
                      <a:gd name="connsiteY6" fmla="*/ 50006 h 76200"/>
                      <a:gd name="connsiteX7" fmla="*/ 376238 w 1435894"/>
                      <a:gd name="connsiteY7" fmla="*/ 54769 h 76200"/>
                      <a:gd name="connsiteX8" fmla="*/ 388144 w 1435894"/>
                      <a:gd name="connsiteY8" fmla="*/ 59531 h 76200"/>
                      <a:gd name="connsiteX9" fmla="*/ 502444 w 1435894"/>
                      <a:gd name="connsiteY9" fmla="*/ 54769 h 76200"/>
                      <a:gd name="connsiteX10" fmla="*/ 545307 w 1435894"/>
                      <a:gd name="connsiteY10" fmla="*/ 38100 h 76200"/>
                      <a:gd name="connsiteX11" fmla="*/ 576263 w 1435894"/>
                      <a:gd name="connsiteY11" fmla="*/ 26194 h 76200"/>
                      <a:gd name="connsiteX12" fmla="*/ 583407 w 1435894"/>
                      <a:gd name="connsiteY12" fmla="*/ 33338 h 76200"/>
                      <a:gd name="connsiteX13" fmla="*/ 597694 w 1435894"/>
                      <a:gd name="connsiteY13" fmla="*/ 52388 h 76200"/>
                      <a:gd name="connsiteX14" fmla="*/ 616744 w 1435894"/>
                      <a:gd name="connsiteY14" fmla="*/ 66675 h 76200"/>
                      <a:gd name="connsiteX15" fmla="*/ 635794 w 1435894"/>
                      <a:gd name="connsiteY15" fmla="*/ 76200 h 76200"/>
                      <a:gd name="connsiteX16" fmla="*/ 752475 w 1435894"/>
                      <a:gd name="connsiteY16" fmla="*/ 66675 h 76200"/>
                      <a:gd name="connsiteX17" fmla="*/ 792957 w 1435894"/>
                      <a:gd name="connsiteY17" fmla="*/ 61913 h 76200"/>
                      <a:gd name="connsiteX18" fmla="*/ 869157 w 1435894"/>
                      <a:gd name="connsiteY18" fmla="*/ 57150 h 76200"/>
                      <a:gd name="connsiteX19" fmla="*/ 1107282 w 1435894"/>
                      <a:gd name="connsiteY19" fmla="*/ 61913 h 76200"/>
                      <a:gd name="connsiteX20" fmla="*/ 1138238 w 1435894"/>
                      <a:gd name="connsiteY20" fmla="*/ 66675 h 76200"/>
                      <a:gd name="connsiteX21" fmla="*/ 1150144 w 1435894"/>
                      <a:gd name="connsiteY21" fmla="*/ 71438 h 76200"/>
                      <a:gd name="connsiteX22" fmla="*/ 1197769 w 1435894"/>
                      <a:gd name="connsiteY22" fmla="*/ 69056 h 76200"/>
                      <a:gd name="connsiteX23" fmla="*/ 1212057 w 1435894"/>
                      <a:gd name="connsiteY23" fmla="*/ 61913 h 76200"/>
                      <a:gd name="connsiteX24" fmla="*/ 1219200 w 1435894"/>
                      <a:gd name="connsiteY24" fmla="*/ 59531 h 76200"/>
                      <a:gd name="connsiteX25" fmla="*/ 1228725 w 1435894"/>
                      <a:gd name="connsiteY25" fmla="*/ 52388 h 76200"/>
                      <a:gd name="connsiteX26" fmla="*/ 1243013 w 1435894"/>
                      <a:gd name="connsiteY26" fmla="*/ 47625 h 76200"/>
                      <a:gd name="connsiteX27" fmla="*/ 1283494 w 1435894"/>
                      <a:gd name="connsiteY27" fmla="*/ 42863 h 76200"/>
                      <a:gd name="connsiteX28" fmla="*/ 1362075 w 1435894"/>
                      <a:gd name="connsiteY28" fmla="*/ 35719 h 76200"/>
                      <a:gd name="connsiteX29" fmla="*/ 1390650 w 1435894"/>
                      <a:gd name="connsiteY29" fmla="*/ 30956 h 76200"/>
                      <a:gd name="connsiteX30" fmla="*/ 1428750 w 1435894"/>
                      <a:gd name="connsiteY30" fmla="*/ 23813 h 76200"/>
                      <a:gd name="connsiteX31" fmla="*/ 1435894 w 1435894"/>
                      <a:gd name="connsiteY31" fmla="*/ 21431 h 76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1435894" h="76200">
                        <a:moveTo>
                          <a:pt x="0" y="0"/>
                        </a:moveTo>
                        <a:lnTo>
                          <a:pt x="247650" y="4763"/>
                        </a:lnTo>
                        <a:cubicBezTo>
                          <a:pt x="260137" y="5097"/>
                          <a:pt x="265509" y="6846"/>
                          <a:pt x="276225" y="9525"/>
                        </a:cubicBezTo>
                        <a:cubicBezTo>
                          <a:pt x="277813" y="11906"/>
                          <a:pt x="278753" y="14881"/>
                          <a:pt x="280988" y="16669"/>
                        </a:cubicBezTo>
                        <a:cubicBezTo>
                          <a:pt x="283428" y="18621"/>
                          <a:pt x="299446" y="21313"/>
                          <a:pt x="300038" y="21431"/>
                        </a:cubicBezTo>
                        <a:cubicBezTo>
                          <a:pt x="320234" y="34896"/>
                          <a:pt x="309203" y="28395"/>
                          <a:pt x="333375" y="40481"/>
                        </a:cubicBezTo>
                        <a:cubicBezTo>
                          <a:pt x="333380" y="40483"/>
                          <a:pt x="352420" y="50005"/>
                          <a:pt x="352425" y="50006"/>
                        </a:cubicBezTo>
                        <a:cubicBezTo>
                          <a:pt x="366634" y="53559"/>
                          <a:pt x="358722" y="51850"/>
                          <a:pt x="376238" y="54769"/>
                        </a:cubicBezTo>
                        <a:cubicBezTo>
                          <a:pt x="380207" y="56356"/>
                          <a:pt x="383871" y="59436"/>
                          <a:pt x="388144" y="59531"/>
                        </a:cubicBezTo>
                        <a:cubicBezTo>
                          <a:pt x="457187" y="61065"/>
                          <a:pt x="458449" y="60268"/>
                          <a:pt x="502444" y="54769"/>
                        </a:cubicBezTo>
                        <a:cubicBezTo>
                          <a:pt x="558381" y="21206"/>
                          <a:pt x="498658" y="52678"/>
                          <a:pt x="545307" y="38100"/>
                        </a:cubicBezTo>
                        <a:cubicBezTo>
                          <a:pt x="605758" y="19209"/>
                          <a:pt x="535857" y="34274"/>
                          <a:pt x="576263" y="26194"/>
                        </a:cubicBezTo>
                        <a:cubicBezTo>
                          <a:pt x="578644" y="28575"/>
                          <a:pt x="581274" y="30732"/>
                          <a:pt x="583407" y="33338"/>
                        </a:cubicBezTo>
                        <a:cubicBezTo>
                          <a:pt x="588433" y="39481"/>
                          <a:pt x="592081" y="46775"/>
                          <a:pt x="597694" y="52388"/>
                        </a:cubicBezTo>
                        <a:cubicBezTo>
                          <a:pt x="615440" y="70134"/>
                          <a:pt x="598688" y="55390"/>
                          <a:pt x="616744" y="66675"/>
                        </a:cubicBezTo>
                        <a:cubicBezTo>
                          <a:pt x="632936" y="76795"/>
                          <a:pt x="619080" y="72022"/>
                          <a:pt x="635794" y="76200"/>
                        </a:cubicBezTo>
                        <a:lnTo>
                          <a:pt x="752475" y="66675"/>
                        </a:lnTo>
                        <a:cubicBezTo>
                          <a:pt x="766006" y="65445"/>
                          <a:pt x="779415" y="63018"/>
                          <a:pt x="792957" y="61913"/>
                        </a:cubicBezTo>
                        <a:cubicBezTo>
                          <a:pt x="818322" y="59842"/>
                          <a:pt x="843757" y="58738"/>
                          <a:pt x="869157" y="57150"/>
                        </a:cubicBezTo>
                        <a:lnTo>
                          <a:pt x="1107282" y="61913"/>
                        </a:lnTo>
                        <a:cubicBezTo>
                          <a:pt x="1115342" y="62135"/>
                          <a:pt x="1129309" y="63699"/>
                          <a:pt x="1138238" y="66675"/>
                        </a:cubicBezTo>
                        <a:cubicBezTo>
                          <a:pt x="1142293" y="68027"/>
                          <a:pt x="1146175" y="69850"/>
                          <a:pt x="1150144" y="71438"/>
                        </a:cubicBezTo>
                        <a:cubicBezTo>
                          <a:pt x="1166019" y="70644"/>
                          <a:pt x="1182059" y="71473"/>
                          <a:pt x="1197769" y="69056"/>
                        </a:cubicBezTo>
                        <a:cubicBezTo>
                          <a:pt x="1203032" y="68246"/>
                          <a:pt x="1207191" y="64076"/>
                          <a:pt x="1212057" y="61913"/>
                        </a:cubicBezTo>
                        <a:cubicBezTo>
                          <a:pt x="1214351" y="60894"/>
                          <a:pt x="1216819" y="60325"/>
                          <a:pt x="1219200" y="59531"/>
                        </a:cubicBezTo>
                        <a:cubicBezTo>
                          <a:pt x="1222375" y="57150"/>
                          <a:pt x="1225175" y="54163"/>
                          <a:pt x="1228725" y="52388"/>
                        </a:cubicBezTo>
                        <a:cubicBezTo>
                          <a:pt x="1233215" y="50143"/>
                          <a:pt x="1238250" y="49213"/>
                          <a:pt x="1243013" y="47625"/>
                        </a:cubicBezTo>
                        <a:cubicBezTo>
                          <a:pt x="1260723" y="41722"/>
                          <a:pt x="1247667" y="45422"/>
                          <a:pt x="1283494" y="42863"/>
                        </a:cubicBezTo>
                        <a:cubicBezTo>
                          <a:pt x="1357917" y="31412"/>
                          <a:pt x="1261763" y="45124"/>
                          <a:pt x="1362075" y="35719"/>
                        </a:cubicBezTo>
                        <a:cubicBezTo>
                          <a:pt x="1371689" y="34818"/>
                          <a:pt x="1381149" y="32683"/>
                          <a:pt x="1390650" y="30956"/>
                        </a:cubicBezTo>
                        <a:cubicBezTo>
                          <a:pt x="1453387" y="19549"/>
                          <a:pt x="1386086" y="30923"/>
                          <a:pt x="1428750" y="23813"/>
                        </a:cubicBezTo>
                        <a:lnTo>
                          <a:pt x="1435894" y="21431"/>
                        </a:ln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060" name="Freeform: Shape 40">
                    <a:extLst>
                      <a:ext uri="{FF2B5EF4-FFF2-40B4-BE49-F238E27FC236}">
                        <a16:creationId xmlns:a16="http://schemas.microsoft.com/office/drawing/2014/main" id="{D088B944-D1C3-DE49-F3EC-BDBFD6EE5555}"/>
                      </a:ext>
                    </a:extLst>
                  </p:cNvPr>
                  <p:cNvSpPr/>
                  <p:nvPr/>
                </p:nvSpPr>
                <p:spPr>
                  <a:xfrm>
                    <a:off x="3350419" y="3509238"/>
                    <a:ext cx="1393031" cy="73819"/>
                  </a:xfrm>
                  <a:custGeom>
                    <a:avLst/>
                    <a:gdLst>
                      <a:gd name="connsiteX0" fmla="*/ 0 w 1393031"/>
                      <a:gd name="connsiteY0" fmla="*/ 30956 h 73819"/>
                      <a:gd name="connsiteX1" fmla="*/ 11906 w 1393031"/>
                      <a:gd name="connsiteY1" fmla="*/ 19050 h 73819"/>
                      <a:gd name="connsiteX2" fmla="*/ 26194 w 1393031"/>
                      <a:gd name="connsiteY2" fmla="*/ 14287 h 73819"/>
                      <a:gd name="connsiteX3" fmla="*/ 42862 w 1393031"/>
                      <a:gd name="connsiteY3" fmla="*/ 4762 h 73819"/>
                      <a:gd name="connsiteX4" fmla="*/ 57150 w 1393031"/>
                      <a:gd name="connsiteY4" fmla="*/ 0 h 73819"/>
                      <a:gd name="connsiteX5" fmla="*/ 92869 w 1393031"/>
                      <a:gd name="connsiteY5" fmla="*/ 4762 h 73819"/>
                      <a:gd name="connsiteX6" fmla="*/ 100012 w 1393031"/>
                      <a:gd name="connsiteY6" fmla="*/ 7144 h 73819"/>
                      <a:gd name="connsiteX7" fmla="*/ 107156 w 1393031"/>
                      <a:gd name="connsiteY7" fmla="*/ 11906 h 73819"/>
                      <a:gd name="connsiteX8" fmla="*/ 111919 w 1393031"/>
                      <a:gd name="connsiteY8" fmla="*/ 21431 h 73819"/>
                      <a:gd name="connsiteX9" fmla="*/ 133350 w 1393031"/>
                      <a:gd name="connsiteY9" fmla="*/ 38100 h 73819"/>
                      <a:gd name="connsiteX10" fmla="*/ 147637 w 1393031"/>
                      <a:gd name="connsiteY10" fmla="*/ 52387 h 73819"/>
                      <a:gd name="connsiteX11" fmla="*/ 150019 w 1393031"/>
                      <a:gd name="connsiteY11" fmla="*/ 59531 h 73819"/>
                      <a:gd name="connsiteX12" fmla="*/ 169069 w 1393031"/>
                      <a:gd name="connsiteY12" fmla="*/ 66675 h 73819"/>
                      <a:gd name="connsiteX13" fmla="*/ 200025 w 1393031"/>
                      <a:gd name="connsiteY13" fmla="*/ 50006 h 73819"/>
                      <a:gd name="connsiteX14" fmla="*/ 209550 w 1393031"/>
                      <a:gd name="connsiteY14" fmla="*/ 45244 h 73819"/>
                      <a:gd name="connsiteX15" fmla="*/ 228600 w 1393031"/>
                      <a:gd name="connsiteY15" fmla="*/ 35719 h 73819"/>
                      <a:gd name="connsiteX16" fmla="*/ 252412 w 1393031"/>
                      <a:gd name="connsiteY16" fmla="*/ 21431 h 73819"/>
                      <a:gd name="connsiteX17" fmla="*/ 259556 w 1393031"/>
                      <a:gd name="connsiteY17" fmla="*/ 16669 h 73819"/>
                      <a:gd name="connsiteX18" fmla="*/ 271462 w 1393031"/>
                      <a:gd name="connsiteY18" fmla="*/ 14287 h 73819"/>
                      <a:gd name="connsiteX19" fmla="*/ 295275 w 1393031"/>
                      <a:gd name="connsiteY19" fmla="*/ 16669 h 73819"/>
                      <a:gd name="connsiteX20" fmla="*/ 304800 w 1393031"/>
                      <a:gd name="connsiteY20" fmla="*/ 26194 h 73819"/>
                      <a:gd name="connsiteX21" fmla="*/ 314325 w 1393031"/>
                      <a:gd name="connsiteY21" fmla="*/ 30956 h 73819"/>
                      <a:gd name="connsiteX22" fmla="*/ 335756 w 1393031"/>
                      <a:gd name="connsiteY22" fmla="*/ 42862 h 73819"/>
                      <a:gd name="connsiteX23" fmla="*/ 347662 w 1393031"/>
                      <a:gd name="connsiteY23" fmla="*/ 45244 h 73819"/>
                      <a:gd name="connsiteX24" fmla="*/ 364331 w 1393031"/>
                      <a:gd name="connsiteY24" fmla="*/ 42862 h 73819"/>
                      <a:gd name="connsiteX25" fmla="*/ 378619 w 1393031"/>
                      <a:gd name="connsiteY25" fmla="*/ 33337 h 73819"/>
                      <a:gd name="connsiteX26" fmla="*/ 385762 w 1393031"/>
                      <a:gd name="connsiteY26" fmla="*/ 30956 h 73819"/>
                      <a:gd name="connsiteX27" fmla="*/ 438150 w 1393031"/>
                      <a:gd name="connsiteY27" fmla="*/ 33337 h 73819"/>
                      <a:gd name="connsiteX28" fmla="*/ 457200 w 1393031"/>
                      <a:gd name="connsiteY28" fmla="*/ 23812 h 73819"/>
                      <a:gd name="connsiteX29" fmla="*/ 464344 w 1393031"/>
                      <a:gd name="connsiteY29" fmla="*/ 21431 h 73819"/>
                      <a:gd name="connsiteX30" fmla="*/ 473869 w 1393031"/>
                      <a:gd name="connsiteY30" fmla="*/ 16669 h 73819"/>
                      <a:gd name="connsiteX31" fmla="*/ 488156 w 1393031"/>
                      <a:gd name="connsiteY31" fmla="*/ 28575 h 73819"/>
                      <a:gd name="connsiteX32" fmla="*/ 497681 w 1393031"/>
                      <a:gd name="connsiteY32" fmla="*/ 35719 h 73819"/>
                      <a:gd name="connsiteX33" fmla="*/ 507206 w 1393031"/>
                      <a:gd name="connsiteY33" fmla="*/ 38100 h 73819"/>
                      <a:gd name="connsiteX34" fmla="*/ 514350 w 1393031"/>
                      <a:gd name="connsiteY34" fmla="*/ 45244 h 73819"/>
                      <a:gd name="connsiteX35" fmla="*/ 523875 w 1393031"/>
                      <a:gd name="connsiteY35" fmla="*/ 50006 h 73819"/>
                      <a:gd name="connsiteX36" fmla="*/ 547687 w 1393031"/>
                      <a:gd name="connsiteY36" fmla="*/ 59531 h 73819"/>
                      <a:gd name="connsiteX37" fmla="*/ 719137 w 1393031"/>
                      <a:gd name="connsiteY37" fmla="*/ 54769 h 73819"/>
                      <a:gd name="connsiteX38" fmla="*/ 735806 w 1393031"/>
                      <a:gd name="connsiteY38" fmla="*/ 52387 h 73819"/>
                      <a:gd name="connsiteX39" fmla="*/ 742950 w 1393031"/>
                      <a:gd name="connsiteY39" fmla="*/ 47625 h 73819"/>
                      <a:gd name="connsiteX40" fmla="*/ 750094 w 1393031"/>
                      <a:gd name="connsiteY40" fmla="*/ 45244 h 73819"/>
                      <a:gd name="connsiteX41" fmla="*/ 781050 w 1393031"/>
                      <a:gd name="connsiteY41" fmla="*/ 54769 h 73819"/>
                      <a:gd name="connsiteX42" fmla="*/ 804862 w 1393031"/>
                      <a:gd name="connsiteY42" fmla="*/ 59531 h 73819"/>
                      <a:gd name="connsiteX43" fmla="*/ 888206 w 1393031"/>
                      <a:gd name="connsiteY43" fmla="*/ 57150 h 73819"/>
                      <a:gd name="connsiteX44" fmla="*/ 909637 w 1393031"/>
                      <a:gd name="connsiteY44" fmla="*/ 50006 h 73819"/>
                      <a:gd name="connsiteX45" fmla="*/ 923925 w 1393031"/>
                      <a:gd name="connsiteY45" fmla="*/ 47625 h 73819"/>
                      <a:gd name="connsiteX46" fmla="*/ 940594 w 1393031"/>
                      <a:gd name="connsiteY46" fmla="*/ 40481 h 73819"/>
                      <a:gd name="connsiteX47" fmla="*/ 959644 w 1393031"/>
                      <a:gd name="connsiteY47" fmla="*/ 35719 h 73819"/>
                      <a:gd name="connsiteX48" fmla="*/ 969169 w 1393031"/>
                      <a:gd name="connsiteY48" fmla="*/ 30956 h 73819"/>
                      <a:gd name="connsiteX49" fmla="*/ 995362 w 1393031"/>
                      <a:gd name="connsiteY49" fmla="*/ 26194 h 73819"/>
                      <a:gd name="connsiteX50" fmla="*/ 1035844 w 1393031"/>
                      <a:gd name="connsiteY50" fmla="*/ 19050 h 73819"/>
                      <a:gd name="connsiteX51" fmla="*/ 1047750 w 1393031"/>
                      <a:gd name="connsiteY51" fmla="*/ 14287 h 73819"/>
                      <a:gd name="connsiteX52" fmla="*/ 1140619 w 1393031"/>
                      <a:gd name="connsiteY52" fmla="*/ 14287 h 73819"/>
                      <a:gd name="connsiteX53" fmla="*/ 1154906 w 1393031"/>
                      <a:gd name="connsiteY53" fmla="*/ 23812 h 73819"/>
                      <a:gd name="connsiteX54" fmla="*/ 1171575 w 1393031"/>
                      <a:gd name="connsiteY54" fmla="*/ 35719 h 73819"/>
                      <a:gd name="connsiteX55" fmla="*/ 1178719 w 1393031"/>
                      <a:gd name="connsiteY55" fmla="*/ 38100 h 73819"/>
                      <a:gd name="connsiteX56" fmla="*/ 1183481 w 1393031"/>
                      <a:gd name="connsiteY56" fmla="*/ 45244 h 73819"/>
                      <a:gd name="connsiteX57" fmla="*/ 1190625 w 1393031"/>
                      <a:gd name="connsiteY57" fmla="*/ 47625 h 73819"/>
                      <a:gd name="connsiteX58" fmla="*/ 1197769 w 1393031"/>
                      <a:gd name="connsiteY58" fmla="*/ 52387 h 73819"/>
                      <a:gd name="connsiteX59" fmla="*/ 1207294 w 1393031"/>
                      <a:gd name="connsiteY59" fmla="*/ 59531 h 73819"/>
                      <a:gd name="connsiteX60" fmla="*/ 1214437 w 1393031"/>
                      <a:gd name="connsiteY60" fmla="*/ 66675 h 73819"/>
                      <a:gd name="connsiteX61" fmla="*/ 1221581 w 1393031"/>
                      <a:gd name="connsiteY61" fmla="*/ 69056 h 73819"/>
                      <a:gd name="connsiteX62" fmla="*/ 1231106 w 1393031"/>
                      <a:gd name="connsiteY62" fmla="*/ 73819 h 73819"/>
                      <a:gd name="connsiteX63" fmla="*/ 1288256 w 1393031"/>
                      <a:gd name="connsiteY63" fmla="*/ 71437 h 73819"/>
                      <a:gd name="connsiteX64" fmla="*/ 1295400 w 1393031"/>
                      <a:gd name="connsiteY64" fmla="*/ 64294 h 73819"/>
                      <a:gd name="connsiteX65" fmla="*/ 1307306 w 1393031"/>
                      <a:gd name="connsiteY65" fmla="*/ 59531 h 73819"/>
                      <a:gd name="connsiteX66" fmla="*/ 1321594 w 1393031"/>
                      <a:gd name="connsiteY66" fmla="*/ 47625 h 73819"/>
                      <a:gd name="connsiteX67" fmla="*/ 1333500 w 1393031"/>
                      <a:gd name="connsiteY67" fmla="*/ 42862 h 73819"/>
                      <a:gd name="connsiteX68" fmla="*/ 1350169 w 1393031"/>
                      <a:gd name="connsiteY68" fmla="*/ 30956 h 73819"/>
                      <a:gd name="connsiteX69" fmla="*/ 1371600 w 1393031"/>
                      <a:gd name="connsiteY69" fmla="*/ 21431 h 73819"/>
                      <a:gd name="connsiteX70" fmla="*/ 1378744 w 1393031"/>
                      <a:gd name="connsiteY70" fmla="*/ 19050 h 73819"/>
                      <a:gd name="connsiteX71" fmla="*/ 1393031 w 1393031"/>
                      <a:gd name="connsiteY71" fmla="*/ 23812 h 738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</a:cxnLst>
                    <a:rect l="l" t="t" r="r" b="b"/>
                    <a:pathLst>
                      <a:path w="1393031" h="73819">
                        <a:moveTo>
                          <a:pt x="0" y="30956"/>
                        </a:moveTo>
                        <a:cubicBezTo>
                          <a:pt x="3969" y="26987"/>
                          <a:pt x="7171" y="22063"/>
                          <a:pt x="11906" y="19050"/>
                        </a:cubicBezTo>
                        <a:cubicBezTo>
                          <a:pt x="16141" y="16355"/>
                          <a:pt x="26194" y="14287"/>
                          <a:pt x="26194" y="14287"/>
                        </a:cubicBezTo>
                        <a:cubicBezTo>
                          <a:pt x="36590" y="3891"/>
                          <a:pt x="29158" y="8873"/>
                          <a:pt x="42862" y="4762"/>
                        </a:cubicBezTo>
                        <a:cubicBezTo>
                          <a:pt x="47670" y="3319"/>
                          <a:pt x="57150" y="0"/>
                          <a:pt x="57150" y="0"/>
                        </a:cubicBezTo>
                        <a:cubicBezTo>
                          <a:pt x="77733" y="1871"/>
                          <a:pt x="78149" y="556"/>
                          <a:pt x="92869" y="4762"/>
                        </a:cubicBezTo>
                        <a:cubicBezTo>
                          <a:pt x="95282" y="5452"/>
                          <a:pt x="97767" y="6021"/>
                          <a:pt x="100012" y="7144"/>
                        </a:cubicBezTo>
                        <a:cubicBezTo>
                          <a:pt x="102572" y="8424"/>
                          <a:pt x="104775" y="10319"/>
                          <a:pt x="107156" y="11906"/>
                        </a:cubicBezTo>
                        <a:cubicBezTo>
                          <a:pt x="108744" y="15081"/>
                          <a:pt x="109409" y="18921"/>
                          <a:pt x="111919" y="21431"/>
                        </a:cubicBezTo>
                        <a:cubicBezTo>
                          <a:pt x="118318" y="27830"/>
                          <a:pt x="128330" y="30570"/>
                          <a:pt x="133350" y="38100"/>
                        </a:cubicBezTo>
                        <a:cubicBezTo>
                          <a:pt x="140313" y="48546"/>
                          <a:pt x="135822" y="43527"/>
                          <a:pt x="147637" y="52387"/>
                        </a:cubicBezTo>
                        <a:cubicBezTo>
                          <a:pt x="148431" y="54768"/>
                          <a:pt x="148451" y="57571"/>
                          <a:pt x="150019" y="59531"/>
                        </a:cubicBezTo>
                        <a:cubicBezTo>
                          <a:pt x="154692" y="65372"/>
                          <a:pt x="162613" y="65384"/>
                          <a:pt x="169069" y="66675"/>
                        </a:cubicBezTo>
                        <a:cubicBezTo>
                          <a:pt x="214361" y="44029"/>
                          <a:pt x="167622" y="68007"/>
                          <a:pt x="200025" y="50006"/>
                        </a:cubicBezTo>
                        <a:cubicBezTo>
                          <a:pt x="203128" y="48282"/>
                          <a:pt x="206540" y="47125"/>
                          <a:pt x="209550" y="45244"/>
                        </a:cubicBezTo>
                        <a:cubicBezTo>
                          <a:pt x="225742" y="35124"/>
                          <a:pt x="211886" y="39897"/>
                          <a:pt x="228600" y="35719"/>
                        </a:cubicBezTo>
                        <a:cubicBezTo>
                          <a:pt x="246180" y="22534"/>
                          <a:pt x="229484" y="34169"/>
                          <a:pt x="252412" y="21431"/>
                        </a:cubicBezTo>
                        <a:cubicBezTo>
                          <a:pt x="254914" y="20041"/>
                          <a:pt x="256876" y="17674"/>
                          <a:pt x="259556" y="16669"/>
                        </a:cubicBezTo>
                        <a:cubicBezTo>
                          <a:pt x="263346" y="15248"/>
                          <a:pt x="267493" y="15081"/>
                          <a:pt x="271462" y="14287"/>
                        </a:cubicBezTo>
                        <a:cubicBezTo>
                          <a:pt x="279400" y="15081"/>
                          <a:pt x="287763" y="13986"/>
                          <a:pt x="295275" y="16669"/>
                        </a:cubicBezTo>
                        <a:cubicBezTo>
                          <a:pt x="299504" y="18179"/>
                          <a:pt x="301208" y="23500"/>
                          <a:pt x="304800" y="26194"/>
                        </a:cubicBezTo>
                        <a:cubicBezTo>
                          <a:pt x="307640" y="28324"/>
                          <a:pt x="311281" y="29130"/>
                          <a:pt x="314325" y="30956"/>
                        </a:cubicBezTo>
                        <a:cubicBezTo>
                          <a:pt x="327000" y="38561"/>
                          <a:pt x="324805" y="40124"/>
                          <a:pt x="335756" y="42862"/>
                        </a:cubicBezTo>
                        <a:cubicBezTo>
                          <a:pt x="339682" y="43844"/>
                          <a:pt x="343693" y="44450"/>
                          <a:pt x="347662" y="45244"/>
                        </a:cubicBezTo>
                        <a:cubicBezTo>
                          <a:pt x="353218" y="44450"/>
                          <a:pt x="359092" y="44877"/>
                          <a:pt x="364331" y="42862"/>
                        </a:cubicBezTo>
                        <a:cubicBezTo>
                          <a:pt x="369673" y="40807"/>
                          <a:pt x="373615" y="36117"/>
                          <a:pt x="378619" y="33337"/>
                        </a:cubicBezTo>
                        <a:cubicBezTo>
                          <a:pt x="380813" y="32118"/>
                          <a:pt x="383381" y="31750"/>
                          <a:pt x="385762" y="30956"/>
                        </a:cubicBezTo>
                        <a:cubicBezTo>
                          <a:pt x="418947" y="37594"/>
                          <a:pt x="401508" y="36391"/>
                          <a:pt x="438150" y="33337"/>
                        </a:cubicBezTo>
                        <a:cubicBezTo>
                          <a:pt x="461948" y="28578"/>
                          <a:pt x="440047" y="35247"/>
                          <a:pt x="457200" y="23812"/>
                        </a:cubicBezTo>
                        <a:cubicBezTo>
                          <a:pt x="459289" y="22420"/>
                          <a:pt x="462037" y="22420"/>
                          <a:pt x="464344" y="21431"/>
                        </a:cubicBezTo>
                        <a:cubicBezTo>
                          <a:pt x="467607" y="20033"/>
                          <a:pt x="470694" y="18256"/>
                          <a:pt x="473869" y="16669"/>
                        </a:cubicBezTo>
                        <a:cubicBezTo>
                          <a:pt x="484986" y="27786"/>
                          <a:pt x="476553" y="20287"/>
                          <a:pt x="488156" y="28575"/>
                        </a:cubicBezTo>
                        <a:cubicBezTo>
                          <a:pt x="491385" y="30882"/>
                          <a:pt x="494131" y="33944"/>
                          <a:pt x="497681" y="35719"/>
                        </a:cubicBezTo>
                        <a:cubicBezTo>
                          <a:pt x="500608" y="37183"/>
                          <a:pt x="504031" y="37306"/>
                          <a:pt x="507206" y="38100"/>
                        </a:cubicBezTo>
                        <a:cubicBezTo>
                          <a:pt x="509587" y="40481"/>
                          <a:pt x="511610" y="43287"/>
                          <a:pt x="514350" y="45244"/>
                        </a:cubicBezTo>
                        <a:cubicBezTo>
                          <a:pt x="517239" y="47307"/>
                          <a:pt x="520612" y="48608"/>
                          <a:pt x="523875" y="50006"/>
                        </a:cubicBezTo>
                        <a:cubicBezTo>
                          <a:pt x="531733" y="53373"/>
                          <a:pt x="539750" y="56356"/>
                          <a:pt x="547687" y="59531"/>
                        </a:cubicBezTo>
                        <a:lnTo>
                          <a:pt x="719137" y="54769"/>
                        </a:lnTo>
                        <a:cubicBezTo>
                          <a:pt x="724746" y="54556"/>
                          <a:pt x="730430" y="54000"/>
                          <a:pt x="735806" y="52387"/>
                        </a:cubicBezTo>
                        <a:cubicBezTo>
                          <a:pt x="738547" y="51565"/>
                          <a:pt x="740390" y="48905"/>
                          <a:pt x="742950" y="47625"/>
                        </a:cubicBezTo>
                        <a:cubicBezTo>
                          <a:pt x="745195" y="46503"/>
                          <a:pt x="747713" y="46038"/>
                          <a:pt x="750094" y="45244"/>
                        </a:cubicBezTo>
                        <a:cubicBezTo>
                          <a:pt x="775902" y="49545"/>
                          <a:pt x="752984" y="44563"/>
                          <a:pt x="781050" y="54769"/>
                        </a:cubicBezTo>
                        <a:cubicBezTo>
                          <a:pt x="787060" y="56954"/>
                          <a:pt x="799442" y="58628"/>
                          <a:pt x="804862" y="59531"/>
                        </a:cubicBezTo>
                        <a:cubicBezTo>
                          <a:pt x="832643" y="58737"/>
                          <a:pt x="860527" y="59666"/>
                          <a:pt x="888206" y="57150"/>
                        </a:cubicBezTo>
                        <a:cubicBezTo>
                          <a:pt x="895705" y="56468"/>
                          <a:pt x="902361" y="51946"/>
                          <a:pt x="909637" y="50006"/>
                        </a:cubicBezTo>
                        <a:cubicBezTo>
                          <a:pt x="914302" y="48762"/>
                          <a:pt x="919162" y="48419"/>
                          <a:pt x="923925" y="47625"/>
                        </a:cubicBezTo>
                        <a:cubicBezTo>
                          <a:pt x="929481" y="45244"/>
                          <a:pt x="934859" y="42393"/>
                          <a:pt x="940594" y="40481"/>
                        </a:cubicBezTo>
                        <a:cubicBezTo>
                          <a:pt x="946804" y="38411"/>
                          <a:pt x="959644" y="35719"/>
                          <a:pt x="959644" y="35719"/>
                        </a:cubicBezTo>
                        <a:cubicBezTo>
                          <a:pt x="962819" y="34131"/>
                          <a:pt x="965801" y="32079"/>
                          <a:pt x="969169" y="30956"/>
                        </a:cubicBezTo>
                        <a:cubicBezTo>
                          <a:pt x="972999" y="29679"/>
                          <a:pt x="992365" y="26793"/>
                          <a:pt x="995362" y="26194"/>
                        </a:cubicBezTo>
                        <a:cubicBezTo>
                          <a:pt x="1031244" y="19017"/>
                          <a:pt x="1002359" y="23235"/>
                          <a:pt x="1035844" y="19050"/>
                        </a:cubicBezTo>
                        <a:cubicBezTo>
                          <a:pt x="1039813" y="17462"/>
                          <a:pt x="1043515" y="14865"/>
                          <a:pt x="1047750" y="14287"/>
                        </a:cubicBezTo>
                        <a:cubicBezTo>
                          <a:pt x="1080972" y="9757"/>
                          <a:pt x="1106684" y="12745"/>
                          <a:pt x="1140619" y="14287"/>
                        </a:cubicBezTo>
                        <a:cubicBezTo>
                          <a:pt x="1145381" y="17462"/>
                          <a:pt x="1150327" y="20378"/>
                          <a:pt x="1154906" y="23812"/>
                        </a:cubicBezTo>
                        <a:cubicBezTo>
                          <a:pt x="1157062" y="25429"/>
                          <a:pt x="1168094" y="33979"/>
                          <a:pt x="1171575" y="35719"/>
                        </a:cubicBezTo>
                        <a:cubicBezTo>
                          <a:pt x="1173820" y="36842"/>
                          <a:pt x="1176338" y="37306"/>
                          <a:pt x="1178719" y="38100"/>
                        </a:cubicBezTo>
                        <a:cubicBezTo>
                          <a:pt x="1180306" y="40481"/>
                          <a:pt x="1181246" y="43456"/>
                          <a:pt x="1183481" y="45244"/>
                        </a:cubicBezTo>
                        <a:cubicBezTo>
                          <a:pt x="1185441" y="46812"/>
                          <a:pt x="1188380" y="46503"/>
                          <a:pt x="1190625" y="47625"/>
                        </a:cubicBezTo>
                        <a:cubicBezTo>
                          <a:pt x="1193185" y="48905"/>
                          <a:pt x="1195440" y="50724"/>
                          <a:pt x="1197769" y="52387"/>
                        </a:cubicBezTo>
                        <a:cubicBezTo>
                          <a:pt x="1200999" y="54694"/>
                          <a:pt x="1204281" y="56948"/>
                          <a:pt x="1207294" y="59531"/>
                        </a:cubicBezTo>
                        <a:cubicBezTo>
                          <a:pt x="1209851" y="61723"/>
                          <a:pt x="1211635" y="64807"/>
                          <a:pt x="1214437" y="66675"/>
                        </a:cubicBezTo>
                        <a:cubicBezTo>
                          <a:pt x="1216526" y="68067"/>
                          <a:pt x="1219274" y="68067"/>
                          <a:pt x="1221581" y="69056"/>
                        </a:cubicBezTo>
                        <a:cubicBezTo>
                          <a:pt x="1224844" y="70454"/>
                          <a:pt x="1227931" y="72231"/>
                          <a:pt x="1231106" y="73819"/>
                        </a:cubicBezTo>
                        <a:cubicBezTo>
                          <a:pt x="1250156" y="73025"/>
                          <a:pt x="1269395" y="74231"/>
                          <a:pt x="1288256" y="71437"/>
                        </a:cubicBezTo>
                        <a:cubicBezTo>
                          <a:pt x="1291587" y="70944"/>
                          <a:pt x="1292544" y="66079"/>
                          <a:pt x="1295400" y="64294"/>
                        </a:cubicBezTo>
                        <a:cubicBezTo>
                          <a:pt x="1299025" y="62029"/>
                          <a:pt x="1303337" y="61119"/>
                          <a:pt x="1307306" y="59531"/>
                        </a:cubicBezTo>
                        <a:cubicBezTo>
                          <a:pt x="1312069" y="55562"/>
                          <a:pt x="1316364" y="50953"/>
                          <a:pt x="1321594" y="47625"/>
                        </a:cubicBezTo>
                        <a:cubicBezTo>
                          <a:pt x="1325200" y="45330"/>
                          <a:pt x="1330080" y="45427"/>
                          <a:pt x="1333500" y="42862"/>
                        </a:cubicBezTo>
                        <a:cubicBezTo>
                          <a:pt x="1353231" y="28063"/>
                          <a:pt x="1328034" y="36489"/>
                          <a:pt x="1350169" y="30956"/>
                        </a:cubicBezTo>
                        <a:cubicBezTo>
                          <a:pt x="1361488" y="23410"/>
                          <a:pt x="1354598" y="27098"/>
                          <a:pt x="1371600" y="21431"/>
                        </a:cubicBezTo>
                        <a:lnTo>
                          <a:pt x="1378744" y="19050"/>
                        </a:lnTo>
                        <a:cubicBezTo>
                          <a:pt x="1389991" y="21861"/>
                          <a:pt x="1385342" y="19967"/>
                          <a:pt x="1393031" y="23812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061" name="Freeform: Shape 41">
                    <a:extLst>
                      <a:ext uri="{FF2B5EF4-FFF2-40B4-BE49-F238E27FC236}">
                        <a16:creationId xmlns:a16="http://schemas.microsoft.com/office/drawing/2014/main" id="{DC4A783C-0941-4DC7-7A56-B2F0842403D9}"/>
                      </a:ext>
                    </a:extLst>
                  </p:cNvPr>
                  <p:cNvSpPr/>
                  <p:nvPr/>
                </p:nvSpPr>
                <p:spPr>
                  <a:xfrm>
                    <a:off x="3385458" y="3951104"/>
                    <a:ext cx="645319" cy="55235"/>
                  </a:xfrm>
                  <a:custGeom>
                    <a:avLst/>
                    <a:gdLst>
                      <a:gd name="connsiteX0" fmla="*/ 0 w 645319"/>
                      <a:gd name="connsiteY0" fmla="*/ 14287 h 55235"/>
                      <a:gd name="connsiteX1" fmla="*/ 61913 w 645319"/>
                      <a:gd name="connsiteY1" fmla="*/ 11906 h 55235"/>
                      <a:gd name="connsiteX2" fmla="*/ 104775 w 645319"/>
                      <a:gd name="connsiteY2" fmla="*/ 4762 h 55235"/>
                      <a:gd name="connsiteX3" fmla="*/ 128588 w 645319"/>
                      <a:gd name="connsiteY3" fmla="*/ 2381 h 55235"/>
                      <a:gd name="connsiteX4" fmla="*/ 176213 w 645319"/>
                      <a:gd name="connsiteY4" fmla="*/ 4762 h 55235"/>
                      <a:gd name="connsiteX5" fmla="*/ 180975 w 645319"/>
                      <a:gd name="connsiteY5" fmla="*/ 11906 h 55235"/>
                      <a:gd name="connsiteX6" fmla="*/ 192882 w 645319"/>
                      <a:gd name="connsiteY6" fmla="*/ 30956 h 55235"/>
                      <a:gd name="connsiteX7" fmla="*/ 195263 w 645319"/>
                      <a:gd name="connsiteY7" fmla="*/ 38100 h 55235"/>
                      <a:gd name="connsiteX8" fmla="*/ 211932 w 645319"/>
                      <a:gd name="connsiteY8" fmla="*/ 45244 h 55235"/>
                      <a:gd name="connsiteX9" fmla="*/ 223838 w 645319"/>
                      <a:gd name="connsiteY9" fmla="*/ 52387 h 55235"/>
                      <a:gd name="connsiteX10" fmla="*/ 292894 w 645319"/>
                      <a:gd name="connsiteY10" fmla="*/ 47625 h 55235"/>
                      <a:gd name="connsiteX11" fmla="*/ 335757 w 645319"/>
                      <a:gd name="connsiteY11" fmla="*/ 38100 h 55235"/>
                      <a:gd name="connsiteX12" fmla="*/ 416719 w 645319"/>
                      <a:gd name="connsiteY12" fmla="*/ 30956 h 55235"/>
                      <a:gd name="connsiteX13" fmla="*/ 450057 w 645319"/>
                      <a:gd name="connsiteY13" fmla="*/ 26194 h 55235"/>
                      <a:gd name="connsiteX14" fmla="*/ 607219 w 645319"/>
                      <a:gd name="connsiteY14" fmla="*/ 16669 h 55235"/>
                      <a:gd name="connsiteX15" fmla="*/ 626269 w 645319"/>
                      <a:gd name="connsiteY15" fmla="*/ 9525 h 55235"/>
                      <a:gd name="connsiteX16" fmla="*/ 635794 w 645319"/>
                      <a:gd name="connsiteY16" fmla="*/ 7144 h 55235"/>
                      <a:gd name="connsiteX17" fmla="*/ 645319 w 645319"/>
                      <a:gd name="connsiteY17" fmla="*/ 0 h 552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645319" h="55235">
                        <a:moveTo>
                          <a:pt x="0" y="14287"/>
                        </a:moveTo>
                        <a:cubicBezTo>
                          <a:pt x="20638" y="13493"/>
                          <a:pt x="41296" y="13119"/>
                          <a:pt x="61913" y="11906"/>
                        </a:cubicBezTo>
                        <a:cubicBezTo>
                          <a:pt x="82391" y="10702"/>
                          <a:pt x="83042" y="8022"/>
                          <a:pt x="104775" y="4762"/>
                        </a:cubicBezTo>
                        <a:cubicBezTo>
                          <a:pt x="112664" y="3579"/>
                          <a:pt x="120650" y="3175"/>
                          <a:pt x="128588" y="2381"/>
                        </a:cubicBezTo>
                        <a:cubicBezTo>
                          <a:pt x="144463" y="3175"/>
                          <a:pt x="160575" y="1919"/>
                          <a:pt x="176213" y="4762"/>
                        </a:cubicBezTo>
                        <a:cubicBezTo>
                          <a:pt x="179029" y="5274"/>
                          <a:pt x="179813" y="9291"/>
                          <a:pt x="180975" y="11906"/>
                        </a:cubicBezTo>
                        <a:cubicBezTo>
                          <a:pt x="189327" y="30698"/>
                          <a:pt x="180031" y="22390"/>
                          <a:pt x="192882" y="30956"/>
                        </a:cubicBezTo>
                        <a:cubicBezTo>
                          <a:pt x="193676" y="33337"/>
                          <a:pt x="193695" y="36140"/>
                          <a:pt x="195263" y="38100"/>
                        </a:cubicBezTo>
                        <a:cubicBezTo>
                          <a:pt x="199373" y="43237"/>
                          <a:pt x="206214" y="43814"/>
                          <a:pt x="211932" y="45244"/>
                        </a:cubicBezTo>
                        <a:cubicBezTo>
                          <a:pt x="215901" y="47625"/>
                          <a:pt x="219609" y="50507"/>
                          <a:pt x="223838" y="52387"/>
                        </a:cubicBezTo>
                        <a:cubicBezTo>
                          <a:pt x="242773" y="60802"/>
                          <a:pt x="291055" y="47924"/>
                          <a:pt x="292894" y="47625"/>
                        </a:cubicBezTo>
                        <a:cubicBezTo>
                          <a:pt x="307340" y="45273"/>
                          <a:pt x="321331" y="40573"/>
                          <a:pt x="335757" y="38100"/>
                        </a:cubicBezTo>
                        <a:cubicBezTo>
                          <a:pt x="363923" y="33271"/>
                          <a:pt x="388282" y="32629"/>
                          <a:pt x="416719" y="30956"/>
                        </a:cubicBezTo>
                        <a:cubicBezTo>
                          <a:pt x="427832" y="29369"/>
                          <a:pt x="438851" y="26853"/>
                          <a:pt x="450057" y="26194"/>
                        </a:cubicBezTo>
                        <a:cubicBezTo>
                          <a:pt x="616220" y="16420"/>
                          <a:pt x="530049" y="29529"/>
                          <a:pt x="607219" y="16669"/>
                        </a:cubicBezTo>
                        <a:cubicBezTo>
                          <a:pt x="613569" y="14288"/>
                          <a:pt x="619835" y="11670"/>
                          <a:pt x="626269" y="9525"/>
                        </a:cubicBezTo>
                        <a:cubicBezTo>
                          <a:pt x="629374" y="8490"/>
                          <a:pt x="632786" y="8433"/>
                          <a:pt x="635794" y="7144"/>
                        </a:cubicBezTo>
                        <a:cubicBezTo>
                          <a:pt x="640506" y="5125"/>
                          <a:pt x="642234" y="3085"/>
                          <a:pt x="645319" y="0"/>
                        </a:cubicBez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  <p:sp>
                <p:nvSpPr>
                  <p:cNvPr id="1062" name="Freeform: Shape 42">
                    <a:extLst>
                      <a:ext uri="{FF2B5EF4-FFF2-40B4-BE49-F238E27FC236}">
                        <a16:creationId xmlns:a16="http://schemas.microsoft.com/office/drawing/2014/main" id="{A0C759FA-34A2-CC1A-26F5-ADDC822E8D01}"/>
                      </a:ext>
                    </a:extLst>
                  </p:cNvPr>
                  <p:cNvSpPr/>
                  <p:nvPr/>
                </p:nvSpPr>
                <p:spPr>
                  <a:xfrm>
                    <a:off x="3376613" y="3708282"/>
                    <a:ext cx="1421606" cy="80963"/>
                  </a:xfrm>
                  <a:custGeom>
                    <a:avLst/>
                    <a:gdLst>
                      <a:gd name="connsiteX0" fmla="*/ 0 w 1421606"/>
                      <a:gd name="connsiteY0" fmla="*/ 45244 h 80963"/>
                      <a:gd name="connsiteX1" fmla="*/ 11906 w 1421606"/>
                      <a:gd name="connsiteY1" fmla="*/ 47625 h 80963"/>
                      <a:gd name="connsiteX2" fmla="*/ 21431 w 1421606"/>
                      <a:gd name="connsiteY2" fmla="*/ 52388 h 80963"/>
                      <a:gd name="connsiteX3" fmla="*/ 42862 w 1421606"/>
                      <a:gd name="connsiteY3" fmla="*/ 59532 h 80963"/>
                      <a:gd name="connsiteX4" fmla="*/ 83343 w 1421606"/>
                      <a:gd name="connsiteY4" fmla="*/ 57150 h 80963"/>
                      <a:gd name="connsiteX5" fmla="*/ 90487 w 1421606"/>
                      <a:gd name="connsiteY5" fmla="*/ 47625 h 80963"/>
                      <a:gd name="connsiteX6" fmla="*/ 104775 w 1421606"/>
                      <a:gd name="connsiteY6" fmla="*/ 38100 h 80963"/>
                      <a:gd name="connsiteX7" fmla="*/ 114300 w 1421606"/>
                      <a:gd name="connsiteY7" fmla="*/ 30957 h 80963"/>
                      <a:gd name="connsiteX8" fmla="*/ 123825 w 1421606"/>
                      <a:gd name="connsiteY8" fmla="*/ 21432 h 80963"/>
                      <a:gd name="connsiteX9" fmla="*/ 133350 w 1421606"/>
                      <a:gd name="connsiteY9" fmla="*/ 16669 h 80963"/>
                      <a:gd name="connsiteX10" fmla="*/ 157162 w 1421606"/>
                      <a:gd name="connsiteY10" fmla="*/ 0 h 80963"/>
                      <a:gd name="connsiteX11" fmla="*/ 178593 w 1421606"/>
                      <a:gd name="connsiteY11" fmla="*/ 2382 h 80963"/>
                      <a:gd name="connsiteX12" fmla="*/ 192881 w 1421606"/>
                      <a:gd name="connsiteY12" fmla="*/ 11907 h 80963"/>
                      <a:gd name="connsiteX13" fmla="*/ 223837 w 1421606"/>
                      <a:gd name="connsiteY13" fmla="*/ 30957 h 80963"/>
                      <a:gd name="connsiteX14" fmla="*/ 235743 w 1421606"/>
                      <a:gd name="connsiteY14" fmla="*/ 42863 h 80963"/>
                      <a:gd name="connsiteX15" fmla="*/ 254793 w 1421606"/>
                      <a:gd name="connsiteY15" fmla="*/ 47625 h 80963"/>
                      <a:gd name="connsiteX16" fmla="*/ 283368 w 1421606"/>
                      <a:gd name="connsiteY16" fmla="*/ 42863 h 80963"/>
                      <a:gd name="connsiteX17" fmla="*/ 302418 w 1421606"/>
                      <a:gd name="connsiteY17" fmla="*/ 30957 h 80963"/>
                      <a:gd name="connsiteX18" fmla="*/ 321468 w 1421606"/>
                      <a:gd name="connsiteY18" fmla="*/ 21432 h 80963"/>
                      <a:gd name="connsiteX19" fmla="*/ 335756 w 1421606"/>
                      <a:gd name="connsiteY19" fmla="*/ 16669 h 80963"/>
                      <a:gd name="connsiteX20" fmla="*/ 340518 w 1421606"/>
                      <a:gd name="connsiteY20" fmla="*/ 23813 h 80963"/>
                      <a:gd name="connsiteX21" fmla="*/ 359568 w 1421606"/>
                      <a:gd name="connsiteY21" fmla="*/ 40482 h 80963"/>
                      <a:gd name="connsiteX22" fmla="*/ 369093 w 1421606"/>
                      <a:gd name="connsiteY22" fmla="*/ 45244 h 80963"/>
                      <a:gd name="connsiteX23" fmla="*/ 381000 w 1421606"/>
                      <a:gd name="connsiteY23" fmla="*/ 52388 h 80963"/>
                      <a:gd name="connsiteX24" fmla="*/ 447675 w 1421606"/>
                      <a:gd name="connsiteY24" fmla="*/ 54769 h 80963"/>
                      <a:gd name="connsiteX25" fmla="*/ 457200 w 1421606"/>
                      <a:gd name="connsiteY25" fmla="*/ 59532 h 80963"/>
                      <a:gd name="connsiteX26" fmla="*/ 471487 w 1421606"/>
                      <a:gd name="connsiteY26" fmla="*/ 61913 h 80963"/>
                      <a:gd name="connsiteX27" fmla="*/ 481012 w 1421606"/>
                      <a:gd name="connsiteY27" fmla="*/ 69057 h 80963"/>
                      <a:gd name="connsiteX28" fmla="*/ 490537 w 1421606"/>
                      <a:gd name="connsiteY28" fmla="*/ 71438 h 80963"/>
                      <a:gd name="connsiteX29" fmla="*/ 500062 w 1421606"/>
                      <a:gd name="connsiteY29" fmla="*/ 76200 h 80963"/>
                      <a:gd name="connsiteX30" fmla="*/ 511968 w 1421606"/>
                      <a:gd name="connsiteY30" fmla="*/ 80963 h 80963"/>
                      <a:gd name="connsiteX31" fmla="*/ 688181 w 1421606"/>
                      <a:gd name="connsiteY31" fmla="*/ 80963 h 80963"/>
                      <a:gd name="connsiteX32" fmla="*/ 823912 w 1421606"/>
                      <a:gd name="connsiteY32" fmla="*/ 78582 h 80963"/>
                      <a:gd name="connsiteX33" fmla="*/ 845343 w 1421606"/>
                      <a:gd name="connsiteY33" fmla="*/ 69057 h 80963"/>
                      <a:gd name="connsiteX34" fmla="*/ 864393 w 1421606"/>
                      <a:gd name="connsiteY34" fmla="*/ 59532 h 80963"/>
                      <a:gd name="connsiteX35" fmla="*/ 878681 w 1421606"/>
                      <a:gd name="connsiteY35" fmla="*/ 47625 h 80963"/>
                      <a:gd name="connsiteX36" fmla="*/ 883443 w 1421606"/>
                      <a:gd name="connsiteY36" fmla="*/ 40482 h 80963"/>
                      <a:gd name="connsiteX37" fmla="*/ 926306 w 1421606"/>
                      <a:gd name="connsiteY37" fmla="*/ 33338 h 80963"/>
                      <a:gd name="connsiteX38" fmla="*/ 962025 w 1421606"/>
                      <a:gd name="connsiteY38" fmla="*/ 35719 h 80963"/>
                      <a:gd name="connsiteX39" fmla="*/ 969168 w 1421606"/>
                      <a:gd name="connsiteY39" fmla="*/ 40482 h 80963"/>
                      <a:gd name="connsiteX40" fmla="*/ 1140618 w 1421606"/>
                      <a:gd name="connsiteY40" fmla="*/ 42863 h 80963"/>
                      <a:gd name="connsiteX41" fmla="*/ 1154906 w 1421606"/>
                      <a:gd name="connsiteY41" fmla="*/ 45244 h 80963"/>
                      <a:gd name="connsiteX42" fmla="*/ 1173956 w 1421606"/>
                      <a:gd name="connsiteY42" fmla="*/ 50007 h 80963"/>
                      <a:gd name="connsiteX43" fmla="*/ 1212056 w 1421606"/>
                      <a:gd name="connsiteY43" fmla="*/ 54769 h 80963"/>
                      <a:gd name="connsiteX44" fmla="*/ 1226343 w 1421606"/>
                      <a:gd name="connsiteY44" fmla="*/ 57150 h 80963"/>
                      <a:gd name="connsiteX45" fmla="*/ 1276350 w 1421606"/>
                      <a:gd name="connsiteY45" fmla="*/ 64294 h 80963"/>
                      <a:gd name="connsiteX46" fmla="*/ 1373981 w 1421606"/>
                      <a:gd name="connsiteY46" fmla="*/ 59532 h 80963"/>
                      <a:gd name="connsiteX47" fmla="*/ 1400175 w 1421606"/>
                      <a:gd name="connsiteY47" fmla="*/ 54769 h 80963"/>
                      <a:gd name="connsiteX48" fmla="*/ 1414462 w 1421606"/>
                      <a:gd name="connsiteY48" fmla="*/ 50007 h 80963"/>
                      <a:gd name="connsiteX49" fmla="*/ 1421606 w 1421606"/>
                      <a:gd name="connsiteY49" fmla="*/ 47625 h 8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</a:cxnLst>
                    <a:rect l="l" t="t" r="r" b="b"/>
                    <a:pathLst>
                      <a:path w="1421606" h="80963">
                        <a:moveTo>
                          <a:pt x="0" y="45244"/>
                        </a:moveTo>
                        <a:cubicBezTo>
                          <a:pt x="3969" y="46038"/>
                          <a:pt x="8066" y="46345"/>
                          <a:pt x="11906" y="47625"/>
                        </a:cubicBezTo>
                        <a:cubicBezTo>
                          <a:pt x="15274" y="48748"/>
                          <a:pt x="18187" y="50946"/>
                          <a:pt x="21431" y="52388"/>
                        </a:cubicBezTo>
                        <a:cubicBezTo>
                          <a:pt x="32956" y="57510"/>
                          <a:pt x="31809" y="56768"/>
                          <a:pt x="42862" y="59532"/>
                        </a:cubicBezTo>
                        <a:cubicBezTo>
                          <a:pt x="56356" y="58738"/>
                          <a:pt x="70230" y="60429"/>
                          <a:pt x="83343" y="57150"/>
                        </a:cubicBezTo>
                        <a:cubicBezTo>
                          <a:pt x="87193" y="56187"/>
                          <a:pt x="87521" y="50262"/>
                          <a:pt x="90487" y="47625"/>
                        </a:cubicBezTo>
                        <a:cubicBezTo>
                          <a:pt x="94765" y="43822"/>
                          <a:pt x="100196" y="41534"/>
                          <a:pt x="104775" y="38100"/>
                        </a:cubicBezTo>
                        <a:cubicBezTo>
                          <a:pt x="107950" y="35719"/>
                          <a:pt x="111313" y="33570"/>
                          <a:pt x="114300" y="30957"/>
                        </a:cubicBezTo>
                        <a:cubicBezTo>
                          <a:pt x="117679" y="28000"/>
                          <a:pt x="120233" y="24126"/>
                          <a:pt x="123825" y="21432"/>
                        </a:cubicBezTo>
                        <a:cubicBezTo>
                          <a:pt x="126665" y="19302"/>
                          <a:pt x="130306" y="18495"/>
                          <a:pt x="133350" y="16669"/>
                        </a:cubicBezTo>
                        <a:cubicBezTo>
                          <a:pt x="143123" y="10805"/>
                          <a:pt x="148478" y="6513"/>
                          <a:pt x="157162" y="0"/>
                        </a:cubicBezTo>
                        <a:cubicBezTo>
                          <a:pt x="164306" y="794"/>
                          <a:pt x="171774" y="109"/>
                          <a:pt x="178593" y="2382"/>
                        </a:cubicBezTo>
                        <a:cubicBezTo>
                          <a:pt x="184023" y="4192"/>
                          <a:pt x="187856" y="9166"/>
                          <a:pt x="192881" y="11907"/>
                        </a:cubicBezTo>
                        <a:cubicBezTo>
                          <a:pt x="211672" y="22156"/>
                          <a:pt x="202269" y="9389"/>
                          <a:pt x="223837" y="30957"/>
                        </a:cubicBezTo>
                        <a:cubicBezTo>
                          <a:pt x="227806" y="34926"/>
                          <a:pt x="230801" y="40202"/>
                          <a:pt x="235743" y="42863"/>
                        </a:cubicBezTo>
                        <a:cubicBezTo>
                          <a:pt x="241506" y="45966"/>
                          <a:pt x="254793" y="47625"/>
                          <a:pt x="254793" y="47625"/>
                        </a:cubicBezTo>
                        <a:cubicBezTo>
                          <a:pt x="259192" y="47136"/>
                          <a:pt x="276224" y="46760"/>
                          <a:pt x="283368" y="42863"/>
                        </a:cubicBezTo>
                        <a:cubicBezTo>
                          <a:pt x="289942" y="39277"/>
                          <a:pt x="295891" y="34628"/>
                          <a:pt x="302418" y="30957"/>
                        </a:cubicBezTo>
                        <a:cubicBezTo>
                          <a:pt x="308606" y="27476"/>
                          <a:pt x="314733" y="23677"/>
                          <a:pt x="321468" y="21432"/>
                        </a:cubicBezTo>
                        <a:lnTo>
                          <a:pt x="335756" y="16669"/>
                        </a:lnTo>
                        <a:cubicBezTo>
                          <a:pt x="337343" y="19050"/>
                          <a:pt x="338686" y="21614"/>
                          <a:pt x="340518" y="23813"/>
                        </a:cubicBezTo>
                        <a:cubicBezTo>
                          <a:pt x="344820" y="28976"/>
                          <a:pt x="354745" y="37266"/>
                          <a:pt x="359568" y="40482"/>
                        </a:cubicBezTo>
                        <a:cubicBezTo>
                          <a:pt x="362522" y="42451"/>
                          <a:pt x="365990" y="43520"/>
                          <a:pt x="369093" y="45244"/>
                        </a:cubicBezTo>
                        <a:cubicBezTo>
                          <a:pt x="373139" y="47492"/>
                          <a:pt x="376405" y="51831"/>
                          <a:pt x="381000" y="52388"/>
                        </a:cubicBezTo>
                        <a:cubicBezTo>
                          <a:pt x="403078" y="55064"/>
                          <a:pt x="425450" y="53975"/>
                          <a:pt x="447675" y="54769"/>
                        </a:cubicBezTo>
                        <a:cubicBezTo>
                          <a:pt x="450850" y="56357"/>
                          <a:pt x="453800" y="58512"/>
                          <a:pt x="457200" y="59532"/>
                        </a:cubicBezTo>
                        <a:cubicBezTo>
                          <a:pt x="461824" y="60919"/>
                          <a:pt x="467004" y="60120"/>
                          <a:pt x="471487" y="61913"/>
                        </a:cubicBezTo>
                        <a:cubicBezTo>
                          <a:pt x="475172" y="63387"/>
                          <a:pt x="477462" y="67282"/>
                          <a:pt x="481012" y="69057"/>
                        </a:cubicBezTo>
                        <a:cubicBezTo>
                          <a:pt x="483939" y="70521"/>
                          <a:pt x="487473" y="70289"/>
                          <a:pt x="490537" y="71438"/>
                        </a:cubicBezTo>
                        <a:cubicBezTo>
                          <a:pt x="493861" y="72684"/>
                          <a:pt x="496818" y="74758"/>
                          <a:pt x="500062" y="76200"/>
                        </a:cubicBezTo>
                        <a:cubicBezTo>
                          <a:pt x="503968" y="77936"/>
                          <a:pt x="507999" y="79375"/>
                          <a:pt x="511968" y="80963"/>
                        </a:cubicBezTo>
                        <a:cubicBezTo>
                          <a:pt x="630910" y="75557"/>
                          <a:pt x="487096" y="80963"/>
                          <a:pt x="688181" y="80963"/>
                        </a:cubicBezTo>
                        <a:cubicBezTo>
                          <a:pt x="733432" y="80963"/>
                          <a:pt x="778668" y="79376"/>
                          <a:pt x="823912" y="78582"/>
                        </a:cubicBezTo>
                        <a:cubicBezTo>
                          <a:pt x="842089" y="74036"/>
                          <a:pt x="824745" y="79356"/>
                          <a:pt x="845343" y="69057"/>
                        </a:cubicBezTo>
                        <a:cubicBezTo>
                          <a:pt x="856282" y="63588"/>
                          <a:pt x="856120" y="66427"/>
                          <a:pt x="864393" y="59532"/>
                        </a:cubicBezTo>
                        <a:cubicBezTo>
                          <a:pt x="882730" y="44251"/>
                          <a:pt x="860943" y="59451"/>
                          <a:pt x="878681" y="47625"/>
                        </a:cubicBezTo>
                        <a:cubicBezTo>
                          <a:pt x="880268" y="45244"/>
                          <a:pt x="880802" y="41583"/>
                          <a:pt x="883443" y="40482"/>
                        </a:cubicBezTo>
                        <a:cubicBezTo>
                          <a:pt x="891183" y="37257"/>
                          <a:pt x="916891" y="34515"/>
                          <a:pt x="926306" y="33338"/>
                        </a:cubicBezTo>
                        <a:cubicBezTo>
                          <a:pt x="938212" y="34132"/>
                          <a:pt x="950255" y="33757"/>
                          <a:pt x="962025" y="35719"/>
                        </a:cubicBezTo>
                        <a:cubicBezTo>
                          <a:pt x="964848" y="36189"/>
                          <a:pt x="966308" y="40368"/>
                          <a:pt x="969168" y="40482"/>
                        </a:cubicBezTo>
                        <a:cubicBezTo>
                          <a:pt x="1026278" y="42766"/>
                          <a:pt x="1083468" y="42069"/>
                          <a:pt x="1140618" y="42863"/>
                        </a:cubicBezTo>
                        <a:cubicBezTo>
                          <a:pt x="1145381" y="43657"/>
                          <a:pt x="1150185" y="44232"/>
                          <a:pt x="1154906" y="45244"/>
                        </a:cubicBezTo>
                        <a:cubicBezTo>
                          <a:pt x="1161306" y="46615"/>
                          <a:pt x="1167500" y="48931"/>
                          <a:pt x="1173956" y="50007"/>
                        </a:cubicBezTo>
                        <a:cubicBezTo>
                          <a:pt x="1186581" y="52111"/>
                          <a:pt x="1199431" y="52665"/>
                          <a:pt x="1212056" y="54769"/>
                        </a:cubicBezTo>
                        <a:lnTo>
                          <a:pt x="1226343" y="57150"/>
                        </a:lnTo>
                        <a:lnTo>
                          <a:pt x="1276350" y="64294"/>
                        </a:lnTo>
                        <a:cubicBezTo>
                          <a:pt x="1323764" y="62812"/>
                          <a:pt x="1337467" y="64401"/>
                          <a:pt x="1373981" y="59532"/>
                        </a:cubicBezTo>
                        <a:cubicBezTo>
                          <a:pt x="1377522" y="59060"/>
                          <a:pt x="1395890" y="55938"/>
                          <a:pt x="1400175" y="54769"/>
                        </a:cubicBezTo>
                        <a:cubicBezTo>
                          <a:pt x="1405018" y="53448"/>
                          <a:pt x="1409700" y="51594"/>
                          <a:pt x="1414462" y="50007"/>
                        </a:cubicBezTo>
                        <a:lnTo>
                          <a:pt x="1421606" y="47625"/>
                        </a:lnTo>
                      </a:path>
                    </a:pathLst>
                  </a:custGeom>
                  <a:ln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199"/>
                  </a:p>
                </p:txBody>
              </p:sp>
            </p:grpSp>
          </p:grpSp>
        </p:grpSp>
      </p:grpSp>
      <p:sp>
        <p:nvSpPr>
          <p:cNvPr id="1176" name="TextBox 1175">
            <a:extLst>
              <a:ext uri="{FF2B5EF4-FFF2-40B4-BE49-F238E27FC236}">
                <a16:creationId xmlns:a16="http://schemas.microsoft.com/office/drawing/2014/main" id="{FDEDA50C-58CA-7976-EDD9-3ACA76B1F42E}"/>
              </a:ext>
            </a:extLst>
          </p:cNvPr>
          <p:cNvSpPr txBox="1"/>
          <p:nvPr/>
        </p:nvSpPr>
        <p:spPr bwMode="gray">
          <a:xfrm>
            <a:off x="8560620" y="-22100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0000" indent="-180000" algn="l" defTabSz="914347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</a:pPr>
            <a:endParaRPr lang="en-DE" sz="1400" dirty="0" err="1"/>
          </a:p>
        </p:txBody>
      </p:sp>
      <p:sp>
        <p:nvSpPr>
          <p:cNvPr id="1177" name="TextBox 1176">
            <a:extLst>
              <a:ext uri="{FF2B5EF4-FFF2-40B4-BE49-F238E27FC236}">
                <a16:creationId xmlns:a16="http://schemas.microsoft.com/office/drawing/2014/main" id="{4FC00AD8-52A4-BE0C-0683-DC3CE07D123D}"/>
              </a:ext>
            </a:extLst>
          </p:cNvPr>
          <p:cNvSpPr txBox="1"/>
          <p:nvPr/>
        </p:nvSpPr>
        <p:spPr bwMode="gray">
          <a:xfrm>
            <a:off x="3043825" y="-201669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0000" indent="-180000" algn="l" defTabSz="914347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</a:pPr>
            <a:endParaRPr lang="en-DE" sz="1400" dirty="0" err="1"/>
          </a:p>
        </p:txBody>
      </p:sp>
    </p:spTree>
    <p:extLst>
      <p:ext uri="{BB962C8B-B14F-4D97-AF65-F5344CB8AC3E}">
        <p14:creationId xmlns:p14="http://schemas.microsoft.com/office/powerpoint/2010/main" val="296585157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KIT">
  <a:themeElements>
    <a:clrScheme name="KIT">
      <a:dk1>
        <a:srgbClr val="002D4C"/>
      </a:dk1>
      <a:lt1>
        <a:srgbClr val="FFFFFF"/>
      </a:lt1>
      <a:dk2>
        <a:srgbClr val="DAE1E6"/>
      </a:dk2>
      <a:lt2>
        <a:srgbClr val="A8B9C4"/>
      </a:lt2>
      <a:accent1>
        <a:srgbClr val="009682"/>
      </a:accent1>
      <a:accent2>
        <a:srgbClr val="005A50"/>
      </a:accent2>
      <a:accent3>
        <a:srgbClr val="23A1E0"/>
      </a:accent3>
      <a:accent4>
        <a:srgbClr val="0C537E"/>
      </a:accent4>
      <a:accent5>
        <a:srgbClr val="8CB63C"/>
      </a:accent5>
      <a:accent6>
        <a:srgbClr val="276738"/>
      </a:accent6>
      <a:hlink>
        <a:srgbClr val="009682"/>
      </a:hlink>
      <a:folHlink>
        <a:srgbClr val="002D4C"/>
      </a:folHlink>
    </a:clrScheme>
    <a:fontScheme name="KIT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accent1"/>
        </a:solidFill>
        <a:ln w="3175">
          <a:solidFill>
            <a:schemeClr val="accent1"/>
          </a:solidFill>
        </a:ln>
      </a:spPr>
      <a:bodyPr wrap="square" lIns="144000" tIns="144000" rIns="144000" bIns="144000" rtlCol="0" anchor="ctr"/>
      <a:lstStyle>
        <a:defPPr algn="ctr">
          <a:defRPr sz="1400" b="1" dirty="0">
            <a:solidFill>
              <a:schemeClr val="bg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0000" indent="-180000" algn="l" defTabSz="914347">
          <a:lnSpc>
            <a:spcPct val="110000"/>
          </a:lnSpc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Wingdings" panose="05000000000000000000" pitchFamily="2" charset="2"/>
          <a:buChar char="§"/>
          <a:defRPr sz="1400" dirty="0" err="1" smtClean="0"/>
        </a:defPPr>
      </a:lstStyle>
    </a:txDef>
  </a:objectDefaults>
  <a:extraClrSchemeLst/>
  <a:custClrLst>
    <a:custClr name="Schwarz">
      <a:srgbClr val="000000"/>
    </a:custClr>
    <a:custClr name="Pink">
      <a:srgbClr val="A3107C"/>
    </a:custClr>
    <a:custClr name="Orange">
      <a:srgbClr val="DF9B1B"/>
    </a:custClr>
    <a:custClr name="Gelb">
      <a:srgbClr val="FCE500"/>
    </a:custClr>
    <a:custClr name="Rot">
      <a:srgbClr val="D30015"/>
    </a:custClr>
    <a:custClr name="Braun">
      <a:srgbClr val="A7822E"/>
    </a:custClr>
  </a:custClrLst>
  <a:extLst>
    <a:ext uri="{05A4C25C-085E-4340-85A3-A5531E510DB2}">
      <thm15:themeFamily xmlns:thm15="http://schemas.microsoft.com/office/thememl/2012/main" name="KIT_Template_EN_06_EXP.potx" id="{9D79CB2B-911D-4C6F-9468-0737833AA29D}" vid="{B45BFACE-B4DC-43DC-87D8-5DEC4930479A}"/>
    </a:ext>
  </a:extLst>
</a:theme>
</file>

<file path=ppt/theme/theme2.xml><?xml version="1.0" encoding="utf-8"?>
<a:theme xmlns:a="http://schemas.openxmlformats.org/drawingml/2006/main" name="Office">
  <a:themeElements>
    <a:clrScheme name="KIT">
      <a:dk1>
        <a:srgbClr val="002D4C"/>
      </a:dk1>
      <a:lt1>
        <a:srgbClr val="FFFFFF"/>
      </a:lt1>
      <a:dk2>
        <a:srgbClr val="DAE1E6"/>
      </a:dk2>
      <a:lt2>
        <a:srgbClr val="A8B9C4"/>
      </a:lt2>
      <a:accent1>
        <a:srgbClr val="009682"/>
      </a:accent1>
      <a:accent2>
        <a:srgbClr val="005A50"/>
      </a:accent2>
      <a:accent3>
        <a:srgbClr val="23A1E0"/>
      </a:accent3>
      <a:accent4>
        <a:srgbClr val="0C537E"/>
      </a:accent4>
      <a:accent5>
        <a:srgbClr val="8CB63C"/>
      </a:accent5>
      <a:accent6>
        <a:srgbClr val="276738"/>
      </a:accent6>
      <a:hlink>
        <a:srgbClr val="009682"/>
      </a:hlink>
      <a:folHlink>
        <a:srgbClr val="002D4C"/>
      </a:folHlink>
    </a:clrScheme>
    <a:fontScheme name="KIT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accent1"/>
        </a:solidFill>
        <a:ln w="3175">
          <a:solidFill>
            <a:schemeClr val="accent1"/>
          </a:solidFill>
        </a:ln>
      </a:spPr>
      <a:bodyPr wrap="square" lIns="144000" tIns="144000" rIns="144000" bIns="144000" rtlCol="0" anchor="ctr"/>
      <a:lstStyle>
        <a:defPPr algn="ctr">
          <a:defRPr sz="1200" b="1" dirty="0">
            <a:solidFill>
              <a:schemeClr val="bg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0000" indent="-180000" algn="l">
          <a:lnSpc>
            <a:spcPct val="110000"/>
          </a:lnSpc>
          <a:spcBef>
            <a:spcPts val="300"/>
          </a:spcBef>
          <a:spcAft>
            <a:spcPts val="300"/>
          </a:spcAft>
          <a:buClr>
            <a:schemeClr val="accent1"/>
          </a:buClr>
          <a:buFont typeface="Wingdings" panose="05000000000000000000" pitchFamily="2" charset="2"/>
          <a:buChar char="§"/>
          <a:defRPr sz="1200" dirty="0" err="1" smtClean="0">
            <a:solidFill>
              <a:srgbClr val="000000"/>
            </a:solidFill>
          </a:defRPr>
        </a:defPPr>
      </a:lstStyle>
    </a:txDef>
  </a:objectDefaults>
  <a:extraClrSchemeLst/>
  <a:custClrLst>
    <a:custClr name="Schwarz">
      <a:srgbClr val="000000"/>
    </a:custClr>
    <a:custClr name="Pink">
      <a:srgbClr val="A3107C"/>
    </a:custClr>
    <a:custClr name="Orange">
      <a:srgbClr val="DF9B1B"/>
    </a:custClr>
    <a:custClr name="Gelb">
      <a:srgbClr val="FCE500"/>
    </a:custClr>
    <a:custClr name="Rot">
      <a:srgbClr val="D30015"/>
    </a:custClr>
    <a:custClr name="Braun">
      <a:srgbClr val="A7822E"/>
    </a:custClr>
  </a:custClr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KIT">
      <a:dk1>
        <a:srgbClr val="002D4C"/>
      </a:dk1>
      <a:lt1>
        <a:srgbClr val="FFFFFF"/>
      </a:lt1>
      <a:dk2>
        <a:srgbClr val="DAE1E6"/>
      </a:dk2>
      <a:lt2>
        <a:srgbClr val="A8B9C4"/>
      </a:lt2>
      <a:accent1>
        <a:srgbClr val="009682"/>
      </a:accent1>
      <a:accent2>
        <a:srgbClr val="005A50"/>
      </a:accent2>
      <a:accent3>
        <a:srgbClr val="23A1E0"/>
      </a:accent3>
      <a:accent4>
        <a:srgbClr val="0C537E"/>
      </a:accent4>
      <a:accent5>
        <a:srgbClr val="8CB63C"/>
      </a:accent5>
      <a:accent6>
        <a:srgbClr val="276738"/>
      </a:accent6>
      <a:hlink>
        <a:srgbClr val="009682"/>
      </a:hlink>
      <a:folHlink>
        <a:srgbClr val="002D4C"/>
      </a:folHlink>
    </a:clrScheme>
    <a:fontScheme name="KIT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accent1"/>
        </a:solidFill>
        <a:ln w="3175">
          <a:solidFill>
            <a:schemeClr val="accent1"/>
          </a:solidFill>
        </a:ln>
      </a:spPr>
      <a:bodyPr wrap="square" lIns="144000" tIns="144000" rIns="144000" bIns="144000" rtlCol="0" anchor="ctr"/>
      <a:lstStyle>
        <a:defPPr algn="ctr"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0000" indent="-180000" algn="l">
          <a:lnSpc>
            <a:spcPct val="110000"/>
          </a:lnSpc>
          <a:spcBef>
            <a:spcPts val="300"/>
          </a:spcBef>
          <a:spcAft>
            <a:spcPts val="300"/>
          </a:spcAft>
          <a:buClr>
            <a:schemeClr val="accent1"/>
          </a:buClr>
          <a:buFont typeface="Wingdings" panose="05000000000000000000" pitchFamily="2" charset="2"/>
          <a:buChar char="§"/>
          <a:defRPr sz="1200" dirty="0" err="1" smtClean="0">
            <a:solidFill>
              <a:srgbClr val="000000"/>
            </a:solidFill>
          </a:defRPr>
        </a:defPPr>
      </a:lstStyle>
    </a:txDef>
  </a:objectDefaults>
  <a:extraClrSchemeLst/>
  <a:custClrLst>
    <a:custClr name="Schwarz">
      <a:srgbClr val="000000"/>
    </a:custClr>
    <a:custClr name="Pink">
      <a:srgbClr val="A3107C"/>
    </a:custClr>
    <a:custClr name="Orange">
      <a:srgbClr val="DF9B1B"/>
    </a:custClr>
    <a:custClr name="Gelb">
      <a:srgbClr val="FCE500"/>
    </a:custClr>
    <a:custClr name="Rot">
      <a:srgbClr val="D30015"/>
    </a:custClr>
    <a:custClr name="Braun">
      <a:srgbClr val="A7822E"/>
    </a:custClr>
  </a:custClr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2E5FD0FACC1A441A3B98524628D82BB" ma:contentTypeVersion="18" ma:contentTypeDescription="Ein neues Dokument erstellen." ma:contentTypeScope="" ma:versionID="ca91d1d73b96296e36ac805fd617baf7">
  <xsd:schema xmlns:xsd="http://www.w3.org/2001/XMLSchema" xmlns:xs="http://www.w3.org/2001/XMLSchema" xmlns:p="http://schemas.microsoft.com/office/2006/metadata/properties" xmlns:ns3="81b2a3e8-42da-4da6-905d-11a8afbb605c" xmlns:ns4="a316b092-a2a1-4f3b-b455-46c1e19af03e" targetNamespace="http://schemas.microsoft.com/office/2006/metadata/properties" ma:root="true" ma:fieldsID="c25dfe43a6d077542e50f2e8cf508a91" ns3:_="" ns4:_="">
    <xsd:import namespace="81b2a3e8-42da-4da6-905d-11a8afbb605c"/>
    <xsd:import namespace="a316b092-a2a1-4f3b-b455-46c1e19af03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Location" minOccurs="0"/>
                <xsd:element ref="ns4:MediaLengthInSeconds" minOccurs="0"/>
                <xsd:element ref="ns4:_activity" minOccurs="0"/>
                <xsd:element ref="ns4:MediaServiceSearchProperties" minOccurs="0"/>
                <xsd:element ref="ns4:MediaServiceObjectDetectorVersion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2a3e8-42da-4da6-905d-11a8afbb605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16b092-a2a1-4f3b-b455-46c1e19af0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5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316b092-a2a1-4f3b-b455-46c1e19af03e" xsi:nil="true"/>
  </documentManagement>
</p:properties>
</file>

<file path=customXml/itemProps1.xml><?xml version="1.0" encoding="utf-8"?>
<ds:datastoreItem xmlns:ds="http://schemas.openxmlformats.org/officeDocument/2006/customXml" ds:itemID="{5E359DD4-3818-4294-9945-2CC7AB3D12A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9D8DE2-2B91-453A-899A-5D9038445F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b2a3e8-42da-4da6-905d-11a8afbb605c"/>
    <ds:schemaRef ds:uri="a316b092-a2a1-4f3b-b455-46c1e19af0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F159617-DEC9-404F-99CE-1D26659791CE}">
  <ds:schemaRefs>
    <ds:schemaRef ds:uri="http://purl.org/dc/dcmitype/"/>
    <ds:schemaRef ds:uri="http://purl.org/dc/elements/1.1/"/>
    <ds:schemaRef ds:uri="http://schemas.microsoft.com/office/infopath/2007/PartnerControls"/>
    <ds:schemaRef ds:uri="a316b092-a2a1-4f3b-b455-46c1e19af03e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2006/documentManagement/types"/>
    <ds:schemaRef ds:uri="81b2a3e8-42da-4da6-905d-11a8afbb605c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KIT</Template>
  <TotalTime>22572</TotalTime>
  <Words>1540</Words>
  <Application>Microsoft Macintosh PowerPoint</Application>
  <PresentationFormat>Widescreen</PresentationFormat>
  <Paragraphs>274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Cambria Math</vt:lpstr>
      <vt:lpstr>Franklin Gothic Medium</vt:lpstr>
      <vt:lpstr>Symbol</vt:lpstr>
      <vt:lpstr>Wingdings</vt:lpstr>
      <vt:lpstr>KIT</vt:lpstr>
      <vt:lpstr>Beyond Retrieval: A Study of Using LLM Ensembles for Candidate Filtering in Requirements Traceability</vt:lpstr>
      <vt:lpstr>Requirements Traceability using Information Retrieval (IR)</vt:lpstr>
      <vt:lpstr>Requirements Traceability using Information Retrieval (IR)</vt:lpstr>
      <vt:lpstr>Requirements Traceability using Information Retrieval (IR)</vt:lpstr>
      <vt:lpstr>Requirements Traceability using Information Retrieval (IR)</vt:lpstr>
      <vt:lpstr>Idea: Small LLMs to lightweightly filter all requirement pairs</vt:lpstr>
      <vt:lpstr>Evaluation: Reduction of Search Space &amp; Maintaining Recall</vt:lpstr>
      <vt:lpstr>Evaluation: Comparison to State of the Art Approaches</vt:lpstr>
      <vt:lpstr>Conclusion</vt:lpstr>
      <vt:lpstr>Backup</vt:lpstr>
      <vt:lpstr>Evaluation: Reduction of Search Space &amp; Maintaining Recall</vt:lpstr>
      <vt:lpstr>Evaluation: Comparison to State of the Art Approaches</vt:lpstr>
      <vt:lpstr>Research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Fuchß, Dominik (KASTEL)</dc:creator>
  <cp:lastModifiedBy>Fuchß, Dominik (KASTEL)</cp:lastModifiedBy>
  <cp:revision>141</cp:revision>
  <dcterms:created xsi:type="dcterms:W3CDTF">2025-02-25T13:28:06Z</dcterms:created>
  <dcterms:modified xsi:type="dcterms:W3CDTF">2025-09-02T21:31:44Z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0x01010092E5FD0FACC1A441A3B98524628D82BB</vt:lpwstr>
  </property>
</Properties>
</file>