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75" r:id="rId5"/>
    <p:sldId id="276" r:id="rId6"/>
    <p:sldId id="280" r:id="rId7"/>
    <p:sldId id="279" r:id="rId8"/>
    <p:sldId id="277" r:id="rId9"/>
    <p:sldId id="278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2" r:id="rId23"/>
    <p:sldId id="294" r:id="rId24"/>
    <p:sldId id="268" r:id="rId25"/>
  </p:sldIdLst>
  <p:sldSz cx="12192000" cy="6858000"/>
  <p:notesSz cx="6958013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5819" autoAdjust="0"/>
  </p:normalViewPr>
  <p:slideViewPr>
    <p:cSldViewPr showGuides="1">
      <p:cViewPr varScale="1">
        <p:scale>
          <a:sx n="135" d="100"/>
          <a:sy n="135" d="100"/>
        </p:scale>
        <p:origin x="704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8" d="100"/>
          <a:sy n="108" d="100"/>
        </p:scale>
        <p:origin x="528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7021594F-60AF-5030-27F4-B919E0755C05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45C4C54D-5268-2170-0B7D-70659D206B08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9/22/25</a:t>
            </a:fld>
            <a:endParaRPr lang="en-US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A7568FAF-32D5-F797-5874-241DEBC3A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6A11AFD2-EF91-BDDC-349A-DB1934250BB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61043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704" userDrawn="1">
          <p15:clr>
            <a:srgbClr val="F26B43"/>
          </p15:clr>
        </p15:guide>
        <p15:guide id="2" pos="2191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84640" y="0"/>
            <a:ext cx="5886653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6071293" y="0"/>
            <a:ext cx="700471" cy="499091"/>
          </a:xfrm>
          <a:prstGeom prst="rect">
            <a:avLst/>
          </a:prstGeom>
        </p:spPr>
        <p:txBody>
          <a:bodyPr vert="horz" lIns="0" tIns="144000" rIns="0" bIns="0" rtlCol="0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0530C102-DC59-4ADF-BCE9-B21E5AA1F1ED}" type="datetimeFigureOut">
              <a:rPr lang="en-US" smtClean="0"/>
              <a:pPr/>
              <a:t>9/22/25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84640" y="499091"/>
            <a:ext cx="6588732" cy="3707147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  <p:txBody>
          <a:bodyPr vert="horz" lIns="96597" tIns="48299" rIns="96597" bIns="48299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192088" y="4398211"/>
            <a:ext cx="6581284" cy="4679883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84640" y="9448185"/>
            <a:ext cx="5886653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l">
              <a:defRPr sz="7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071293" y="9448185"/>
            <a:ext cx="700471" cy="499090"/>
          </a:xfrm>
          <a:prstGeom prst="rect">
            <a:avLst/>
          </a:prstGeom>
        </p:spPr>
        <p:txBody>
          <a:bodyPr vert="horz" lIns="0" tIns="0" rIns="0" bIns="144000" rtlCol="0" anchor="b"/>
          <a:lstStyle>
            <a:lvl1pPr algn="r">
              <a:defRPr sz="700">
                <a:solidFill>
                  <a:schemeClr val="bg2"/>
                </a:solidFill>
              </a:defRPr>
            </a:lvl1pPr>
          </a:lstStyle>
          <a:p>
            <a:fld id="{8D601724-35E3-4B40-B93F-B7E192B7FF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1200" kern="1200">
        <a:solidFill>
          <a:srgbClr val="000000"/>
        </a:solidFill>
        <a:latin typeface="+mn-lt"/>
        <a:ea typeface="+mn-ea"/>
        <a:cs typeface="+mn-cs"/>
      </a:defRPr>
    </a:lvl1pPr>
    <a:lvl2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Wingdings" panose="05000000000000000000" pitchFamily="2" charset="2"/>
      <a:buChar char="§"/>
      <a:defRPr sz="1200" kern="1200">
        <a:solidFill>
          <a:srgbClr val="000000"/>
        </a:solidFill>
        <a:latin typeface="+mn-lt"/>
        <a:ea typeface="+mn-ea"/>
        <a:cs typeface="+mn-cs"/>
      </a:defRPr>
    </a:lvl2pPr>
    <a:lvl3pPr marL="252000" indent="-25200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buClr>
        <a:schemeClr val="accent1"/>
      </a:buClr>
      <a:buFont typeface="+mj-lt"/>
      <a:buAutoNum type="arabicPeriod"/>
      <a:defRPr sz="1200" kern="1200">
        <a:solidFill>
          <a:srgbClr val="000000"/>
        </a:solidFill>
        <a:latin typeface="+mn-lt"/>
        <a:ea typeface="+mn-ea"/>
        <a:cs typeface="+mn-cs"/>
      </a:defRPr>
    </a:lvl3pPr>
    <a:lvl4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Symbol" panose="05050102010706020507" pitchFamily="18" charset="2"/>
      <a:buChar char="-"/>
      <a:defRPr sz="1200" kern="1200">
        <a:solidFill>
          <a:srgbClr val="000000"/>
        </a:solidFill>
        <a:latin typeface="+mn-lt"/>
        <a:ea typeface="+mn-ea"/>
        <a:cs typeface="+mn-cs"/>
      </a:defRPr>
    </a:lvl4pPr>
    <a:lvl5pPr marL="504000" indent="-252000" algn="l" defTabSz="914400" rtl="0" eaLnBrk="1" latinLnBrk="0" hangingPunct="1">
      <a:lnSpc>
        <a:spcPct val="110000"/>
      </a:lnSpc>
      <a:spcBef>
        <a:spcPts val="0"/>
      </a:spcBef>
      <a:spcAft>
        <a:spcPts val="300"/>
      </a:spcAft>
      <a:buClr>
        <a:schemeClr val="accent1"/>
      </a:buClr>
      <a:buFont typeface="+mj-lt"/>
      <a:buAutoNum type="alphaLcPeriod"/>
      <a:defRPr sz="1200" kern="1200">
        <a:solidFill>
          <a:srgbClr val="000000"/>
        </a:solidFill>
        <a:latin typeface="+mn-lt"/>
        <a:ea typeface="+mn-ea"/>
        <a:cs typeface="+mn-cs"/>
      </a:defRPr>
    </a:lvl5pPr>
    <a:lvl6pPr marL="0" indent="0" algn="l" defTabSz="914400" rtl="0" eaLnBrk="1" latinLnBrk="0" hangingPunct="1">
      <a:lnSpc>
        <a:spcPct val="110000"/>
      </a:lnSpc>
      <a:spcBef>
        <a:spcPts val="1000"/>
      </a:spcBef>
      <a:spcAft>
        <a:spcPts val="600"/>
      </a:spcAft>
      <a:defRPr sz="1600" b="1" kern="1200">
        <a:solidFill>
          <a:schemeClr val="accent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lnSpc>
        <a:spcPct val="110000"/>
      </a:lnSpc>
      <a:spcBef>
        <a:spcPts val="300"/>
      </a:spcBef>
      <a:spcAft>
        <a:spcPts val="300"/>
      </a:spcAft>
      <a:defRPr sz="800" kern="1200">
        <a:solidFill>
          <a:srgbClr val="000000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772" userDrawn="1">
          <p15:clr>
            <a:srgbClr val="F26B43"/>
          </p15:clr>
        </p15:guide>
        <p15:guide id="2" pos="121" userDrawn="1">
          <p15:clr>
            <a:srgbClr val="F26B43"/>
          </p15:clr>
        </p15:guide>
        <p15:guide id="3" pos="4271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Title Slides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C9806C6D-0905-EEEA-0B68-C996F2964F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5E157EA1-ECC1-A9AA-1AF8-CA75A4644506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aute 4">
              <a:extLst>
                <a:ext uri="{FF2B5EF4-FFF2-40B4-BE49-F238E27FC236}">
                  <a16:creationId xmlns:a16="http://schemas.microsoft.com/office/drawing/2014/main" id="{FDC88BE7-F254-7F88-E4BE-4948376941C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467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659"/>
            <a:ext cx="1728788" cy="1007704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AE8D194-9EDA-738A-DC32-F2142FF7C4E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6BA3A865-B05C-4858-879F-128F3427615E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05649568-1C2D-B202-63ED-CEE7405F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39B9F8B5-CDA2-B101-8FD8-AD3CDBA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A6AB963E-1F0D-866D-E3FB-95098EBB08C9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7F437339-9972-1104-C84E-3425CA29FA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E8490089-7E0F-697B-8A21-B674E637433E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B31B9B-7A37-361D-F7F6-4E6344A8A4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80118436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Divider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583ADA49-B8A9-2D5D-A571-94E5F1DD0F54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2251FA2-90EB-2A45-FC37-A0304FBAD85F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61D9F5AD-F0AD-2CAA-880D-C238F5A4CFA7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1596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49F37-C71A-F97E-E3A7-139DDD7F9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4041774"/>
            <a:ext cx="7561263" cy="2232025"/>
          </a:xfrm>
        </p:spPr>
        <p:txBody>
          <a:bodyPr tIns="72000"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377F9694-8382-FAAE-BF69-4C4EF7EA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504130B7-0A69-4791-9994-9FCB7A27244A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1ACFB753-502E-F3E6-F47F-279E23DC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960B388-4E4A-DE89-37D5-609461BF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FF8578ED-5C80-7F30-EAC9-58EF35B5425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2A2A9F0-A69F-C43F-A107-E3FA32B328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10091738" y="4041776"/>
            <a:ext cx="1726244" cy="365518"/>
          </a:xfrm>
        </p:spPr>
        <p:txBody>
          <a:bodyPr wrap="none" tIns="108000"/>
          <a:lstStyle>
            <a:lvl1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4FC48BF4-7798-9F53-9DFC-ED348CD6B0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10091738" y="4407464"/>
            <a:ext cx="1726244" cy="858274"/>
          </a:xfrm>
        </p:spPr>
        <p:txBody>
          <a:bodyPr wrap="none" tIns="0"/>
          <a:lstStyle>
            <a:lvl1pPr marL="0" indent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bg1">
                    <a:alpha val="60000"/>
                  </a:schemeClr>
                </a:solidFill>
                <a:latin typeface="+mj-lt"/>
              </a:defRPr>
            </a:lvl1pPr>
            <a:lvl2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2pPr>
            <a:lvl3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3pPr>
            <a:lvl4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4pPr>
            <a:lvl5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5pPr>
            <a:lvl6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6pPr>
            <a:lvl7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7pPr>
            <a:lvl8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8pPr>
            <a:lvl9pPr marL="0" indent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0" b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A65190-0278-D712-7185-458914BDE89A}"/>
              </a:ext>
            </a:extLst>
          </p:cNvPr>
          <p:cNvSpPr/>
          <p:nvPr userDrawn="1"/>
        </p:nvSpPr>
        <p:spPr bwMode="gray">
          <a:xfrm>
            <a:off x="12252684" y="4041774"/>
            <a:ext cx="1908212" cy="183549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t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Divider Slide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a better overview, the color of the chapter separator can be adjusted.</a:t>
            </a:r>
          </a:p>
          <a:p>
            <a:pPr algn="l"/>
            <a:endParaRPr lang="en-US" sz="1000" dirty="0">
              <a:solidFill>
                <a:schemeClr val="tx1"/>
              </a:solidFill>
            </a:endParaRP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Right-click next to the slide, </a:t>
            </a:r>
            <a:r>
              <a:rPr lang="en-US" sz="1000" b="1" dirty="0">
                <a:solidFill>
                  <a:schemeClr val="tx1"/>
                </a:solidFill>
              </a:rPr>
              <a:t>Format background</a:t>
            </a:r>
            <a:r>
              <a:rPr lang="en-US" sz="1000" dirty="0">
                <a:solidFill>
                  <a:schemeClr val="tx1"/>
                </a:solidFill>
              </a:rPr>
              <a:t>, select </a:t>
            </a:r>
            <a:r>
              <a:rPr lang="en-US" sz="1000" b="1" dirty="0">
                <a:solidFill>
                  <a:schemeClr val="tx1"/>
                </a:solidFill>
              </a:rPr>
              <a:t>Theme Colors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0105423-6B46-120A-0BA8-0B71D20B9EDB}"/>
              </a:ext>
            </a:extLst>
          </p:cNvPr>
          <p:cNvSpPr/>
          <p:nvPr userDrawn="1"/>
        </p:nvSpPr>
        <p:spPr bwMode="gray">
          <a:xfrm>
            <a:off x="12396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49502F4-B000-C269-8071-9A63E2A72653}"/>
              </a:ext>
            </a:extLst>
          </p:cNvPr>
          <p:cNvSpPr/>
          <p:nvPr userDrawn="1"/>
        </p:nvSpPr>
        <p:spPr bwMode="gray">
          <a:xfrm>
            <a:off x="126164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7E2FD37A-1CC6-89FD-5DDD-E6570ACC76CE}"/>
              </a:ext>
            </a:extLst>
          </p:cNvPr>
          <p:cNvSpPr/>
          <p:nvPr userDrawn="1"/>
        </p:nvSpPr>
        <p:spPr bwMode="gray">
          <a:xfrm>
            <a:off x="128362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F39F4507-52B0-54F8-D940-968CA169441A}"/>
              </a:ext>
            </a:extLst>
          </p:cNvPr>
          <p:cNvSpPr/>
          <p:nvPr userDrawn="1"/>
        </p:nvSpPr>
        <p:spPr bwMode="gray">
          <a:xfrm>
            <a:off x="1305595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1057D053-9A95-35E0-0244-4F994B98FF23}"/>
              </a:ext>
            </a:extLst>
          </p:cNvPr>
          <p:cNvSpPr/>
          <p:nvPr userDrawn="1"/>
        </p:nvSpPr>
        <p:spPr bwMode="gray">
          <a:xfrm>
            <a:off x="13275701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4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3F5C6E84-2A68-9158-2D5F-E1AB8B02124C}"/>
              </a:ext>
            </a:extLst>
          </p:cNvPr>
          <p:cNvSpPr/>
          <p:nvPr userDrawn="1"/>
        </p:nvSpPr>
        <p:spPr bwMode="gray">
          <a:xfrm>
            <a:off x="13495450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0AE386D5-4201-6C21-55BF-AE30828A74FF}"/>
              </a:ext>
            </a:extLst>
          </p:cNvPr>
          <p:cNvSpPr/>
          <p:nvPr userDrawn="1"/>
        </p:nvSpPr>
        <p:spPr bwMode="gray">
          <a:xfrm>
            <a:off x="13715202" y="5528853"/>
            <a:ext cx="193667" cy="193667"/>
          </a:xfrm>
          <a:prstGeom prst="roundRect">
            <a:avLst>
              <a:gd name="adj" fmla="val 23225"/>
            </a:avLst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FCCD13C-13DF-D323-4F51-3921028E77C1}"/>
              </a:ext>
            </a:extLst>
          </p:cNvPr>
          <p:cNvSpPr>
            <a:spLocks/>
          </p:cNvSpPr>
          <p:nvPr/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658049 w 861983"/>
              <a:gd name="connsiteY0" fmla="*/ 308 h 309203"/>
              <a:gd name="connsiteX1" fmla="*/ 861983 w 861983"/>
              <a:gd name="connsiteY1" fmla="*/ 308 h 309203"/>
              <a:gd name="connsiteX2" fmla="*/ 861983 w 861983"/>
              <a:gd name="connsiteY2" fmla="*/ 69770 h 309203"/>
              <a:gd name="connsiteX3" fmla="*/ 802345 w 861983"/>
              <a:gd name="connsiteY3" fmla="*/ 69770 h 309203"/>
              <a:gd name="connsiteX4" fmla="*/ 802345 w 861983"/>
              <a:gd name="connsiteY4" fmla="*/ 309203 h 309203"/>
              <a:gd name="connsiteX5" fmla="*/ 717687 w 861983"/>
              <a:gd name="connsiteY5" fmla="*/ 309203 h 309203"/>
              <a:gd name="connsiteX6" fmla="*/ 717687 w 861983"/>
              <a:gd name="connsiteY6" fmla="*/ 69770 h 309203"/>
              <a:gd name="connsiteX7" fmla="*/ 658049 w 861983"/>
              <a:gd name="connsiteY7" fmla="*/ 69770 h 309203"/>
              <a:gd name="connsiteX8" fmla="*/ 553088 w 861983"/>
              <a:gd name="connsiteY8" fmla="*/ 308 h 309203"/>
              <a:gd name="connsiteX9" fmla="*/ 637743 w 861983"/>
              <a:gd name="connsiteY9" fmla="*/ 308 h 309203"/>
              <a:gd name="connsiteX10" fmla="*/ 637743 w 861983"/>
              <a:gd name="connsiteY10" fmla="*/ 308895 h 309203"/>
              <a:gd name="connsiteX11" fmla="*/ 553088 w 861983"/>
              <a:gd name="connsiteY11" fmla="*/ 308895 h 309203"/>
              <a:gd name="connsiteX12" fmla="*/ 310128 w 861983"/>
              <a:gd name="connsiteY12" fmla="*/ 308 h 309203"/>
              <a:gd name="connsiteX13" fmla="*/ 312683 w 861983"/>
              <a:gd name="connsiteY13" fmla="*/ 308 h 309203"/>
              <a:gd name="connsiteX14" fmla="*/ 312375 w 861983"/>
              <a:gd name="connsiteY14" fmla="*/ 308893 h 309203"/>
              <a:gd name="connsiteX15" fmla="*/ 312376 w 861983"/>
              <a:gd name="connsiteY15" fmla="*/ 308894 h 309203"/>
              <a:gd name="connsiteX16" fmla="*/ 312375 w 861983"/>
              <a:gd name="connsiteY16" fmla="*/ 308894 h 309203"/>
              <a:gd name="connsiteX17" fmla="*/ 312375 w 861983"/>
              <a:gd name="connsiteY17" fmla="*/ 308895 h 309203"/>
              <a:gd name="connsiteX18" fmla="*/ 312330 w 861983"/>
              <a:gd name="connsiteY18" fmla="*/ 308895 h 309203"/>
              <a:gd name="connsiteX19" fmla="*/ 312330 w 861983"/>
              <a:gd name="connsiteY19" fmla="*/ 308894 h 309203"/>
              <a:gd name="connsiteX20" fmla="*/ 0 w 861983"/>
              <a:gd name="connsiteY20" fmla="*/ 308894 h 309203"/>
              <a:gd name="connsiteX21" fmla="*/ 9822 w 861983"/>
              <a:gd name="connsiteY21" fmla="*/ 233400 h 309203"/>
              <a:gd name="connsiteX22" fmla="*/ 312327 w 861983"/>
              <a:gd name="connsiteY22" fmla="*/ 308882 h 309203"/>
              <a:gd name="connsiteX23" fmla="*/ 312324 w 861983"/>
              <a:gd name="connsiteY23" fmla="*/ 308870 h 309203"/>
              <a:gd name="connsiteX24" fmla="*/ 30128 w 861983"/>
              <a:gd name="connsiteY24" fmla="*/ 177592 h 309203"/>
              <a:gd name="connsiteX25" fmla="*/ 71047 w 861983"/>
              <a:gd name="connsiteY25" fmla="*/ 113197 h 309203"/>
              <a:gd name="connsiteX26" fmla="*/ 312318 w 861983"/>
              <a:gd name="connsiteY26" fmla="*/ 308847 h 309203"/>
              <a:gd name="connsiteX27" fmla="*/ 312293 w 861983"/>
              <a:gd name="connsiteY27" fmla="*/ 308749 h 309203"/>
              <a:gd name="connsiteX28" fmla="*/ 116061 w 861983"/>
              <a:gd name="connsiteY28" fmla="*/ 68799 h 309203"/>
              <a:gd name="connsiteX29" fmla="*/ 180765 w 861983"/>
              <a:gd name="connsiteY29" fmla="*/ 28848 h 309203"/>
              <a:gd name="connsiteX30" fmla="*/ 312277 w 861983"/>
              <a:gd name="connsiteY30" fmla="*/ 308685 h 309203"/>
              <a:gd name="connsiteX31" fmla="*/ 237188 w 861983"/>
              <a:gd name="connsiteY31" fmla="*/ 9205 h 309203"/>
              <a:gd name="connsiteX32" fmla="*/ 310128 w 861983"/>
              <a:gd name="connsiteY32" fmla="*/ 308 h 309203"/>
              <a:gd name="connsiteX33" fmla="*/ 441123 w 861983"/>
              <a:gd name="connsiteY33" fmla="*/ 0 h 309203"/>
              <a:gd name="connsiteX34" fmla="*/ 538155 w 861983"/>
              <a:gd name="connsiteY34" fmla="*/ 0 h 309203"/>
              <a:gd name="connsiteX35" fmla="*/ 413197 w 861983"/>
              <a:gd name="connsiteY35" fmla="*/ 155394 h 309203"/>
              <a:gd name="connsiteX36" fmla="*/ 538772 w 861983"/>
              <a:gd name="connsiteY36" fmla="*/ 308895 h 309203"/>
              <a:gd name="connsiteX37" fmla="*/ 444646 w 861983"/>
              <a:gd name="connsiteY37" fmla="*/ 308895 h 309203"/>
              <a:gd name="connsiteX38" fmla="*/ 332681 w 861983"/>
              <a:gd name="connsiteY38" fmla="*/ 188693 h 309203"/>
              <a:gd name="connsiteX39" fmla="*/ 332681 w 861983"/>
              <a:gd name="connsiteY39" fmla="*/ 119895 h 309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861983" h="309203">
                <a:moveTo>
                  <a:pt x="658049" y="308"/>
                </a:moveTo>
                <a:lnTo>
                  <a:pt x="861983" y="308"/>
                </a:lnTo>
                <a:lnTo>
                  <a:pt x="861983" y="69770"/>
                </a:lnTo>
                <a:lnTo>
                  <a:pt x="802345" y="69770"/>
                </a:lnTo>
                <a:lnTo>
                  <a:pt x="802345" y="309203"/>
                </a:lnTo>
                <a:lnTo>
                  <a:pt x="717687" y="309203"/>
                </a:lnTo>
                <a:lnTo>
                  <a:pt x="717687" y="69770"/>
                </a:lnTo>
                <a:lnTo>
                  <a:pt x="658049" y="69770"/>
                </a:lnTo>
                <a:close/>
                <a:moveTo>
                  <a:pt x="553088" y="308"/>
                </a:moveTo>
                <a:lnTo>
                  <a:pt x="637743" y="308"/>
                </a:lnTo>
                <a:lnTo>
                  <a:pt x="637743" y="308895"/>
                </a:lnTo>
                <a:lnTo>
                  <a:pt x="553088" y="308895"/>
                </a:lnTo>
                <a:close/>
                <a:moveTo>
                  <a:pt x="310128" y="308"/>
                </a:moveTo>
                <a:lnTo>
                  <a:pt x="312683" y="308"/>
                </a:lnTo>
                <a:lnTo>
                  <a:pt x="312375" y="308893"/>
                </a:lnTo>
                <a:lnTo>
                  <a:pt x="312376" y="308894"/>
                </a:lnTo>
                <a:lnTo>
                  <a:pt x="312375" y="308894"/>
                </a:lnTo>
                <a:lnTo>
                  <a:pt x="312375" y="308895"/>
                </a:lnTo>
                <a:lnTo>
                  <a:pt x="312330" y="308895"/>
                </a:lnTo>
                <a:lnTo>
                  <a:pt x="312330" y="308894"/>
                </a:lnTo>
                <a:lnTo>
                  <a:pt x="0" y="308894"/>
                </a:lnTo>
                <a:cubicBezTo>
                  <a:pt x="308" y="282863"/>
                  <a:pt x="3480" y="257493"/>
                  <a:pt x="9822" y="233400"/>
                </a:cubicBezTo>
                <a:lnTo>
                  <a:pt x="312327" y="308882"/>
                </a:lnTo>
                <a:lnTo>
                  <a:pt x="312324" y="308870"/>
                </a:lnTo>
                <a:lnTo>
                  <a:pt x="30128" y="177592"/>
                </a:lnTo>
                <a:cubicBezTo>
                  <a:pt x="40920" y="154425"/>
                  <a:pt x="54882" y="132842"/>
                  <a:pt x="71047" y="113197"/>
                </a:cubicBezTo>
                <a:lnTo>
                  <a:pt x="312318" y="308847"/>
                </a:lnTo>
                <a:lnTo>
                  <a:pt x="312293" y="308749"/>
                </a:lnTo>
                <a:lnTo>
                  <a:pt x="116061" y="68799"/>
                </a:lnTo>
                <a:cubicBezTo>
                  <a:pt x="135750" y="52942"/>
                  <a:pt x="157289" y="39640"/>
                  <a:pt x="180765" y="28848"/>
                </a:cubicBezTo>
                <a:lnTo>
                  <a:pt x="312277" y="308685"/>
                </a:lnTo>
                <a:lnTo>
                  <a:pt x="237188" y="9205"/>
                </a:lnTo>
                <a:cubicBezTo>
                  <a:pt x="260665" y="3480"/>
                  <a:pt x="285066" y="308"/>
                  <a:pt x="310128" y="308"/>
                </a:cubicBezTo>
                <a:close/>
                <a:moveTo>
                  <a:pt x="441123" y="0"/>
                </a:moveTo>
                <a:lnTo>
                  <a:pt x="538155" y="0"/>
                </a:lnTo>
                <a:lnTo>
                  <a:pt x="413197" y="155394"/>
                </a:lnTo>
                <a:lnTo>
                  <a:pt x="538772" y="308895"/>
                </a:lnTo>
                <a:lnTo>
                  <a:pt x="444646" y="308895"/>
                </a:lnTo>
                <a:lnTo>
                  <a:pt x="332681" y="188693"/>
                </a:lnTo>
                <a:lnTo>
                  <a:pt x="332681" y="11989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1413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Slides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Slides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896487C8-3898-9A0D-C9F9-756ABF29CC7A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BB845C91-C89E-338E-C9EA-4C39346DFA55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176FA26C-F202-41D1-CD6E-898DF2DEBB09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9343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7561264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D431E4-E519-1234-FE33-E8AB807780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38985F4-50E8-E270-E8DA-DC9A5DFEC66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11813F-F15B-6052-8D32-B7BF1C278A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026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203953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89038B4-FE9D-E75E-CBA7-A4AFDD61FF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7FDCAA6-F5F3-4F0B-BC48-A574B17BF4DB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3F8990C-EE9B-9FAE-C44C-270F39377E6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8FCD27-29AE-82EA-3746-DBEB053279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682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59263" y="1598217"/>
            <a:ext cx="367188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55944" y="1592263"/>
            <a:ext cx="3664582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FCF9B44-89CE-5C78-E17A-E0D8DDD8AA0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06AD649-B3F0-47ED-BAA9-BD266915FCF1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2B90CFD-7675-410D-5FBC-60FE99027A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EE605EC-0BAE-E682-2FEE-959934696D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07566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287713" y="1598217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5FAB14BE-0A96-B2A6-1E7C-652A5A235D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03949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18B540B-0C8C-E249-F263-396FA418CF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9120188" y="1592263"/>
            <a:ext cx="270033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6F2C2F2-A469-FDA9-4694-B14CE4D2B83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A086CDF-62AA-4168-AFDF-CBE90966F536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9FE437C-2FB5-8E53-12AF-758B9C09B96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C6255C4-5E26-8F03-0093-3FE830E79CD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193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Text &amp; </a:t>
            </a:r>
            <a:br>
              <a:rPr lang="en-US" sz="12000" b="1" dirty="0">
                <a:solidFill>
                  <a:schemeClr val="bg1"/>
                </a:solidFill>
              </a:rPr>
            </a:br>
            <a:r>
              <a:rPr lang="en-US" sz="12000" b="1" dirty="0" err="1">
                <a:solidFill>
                  <a:schemeClr val="bg1"/>
                </a:solidFill>
              </a:rPr>
              <a:t>Pictue</a:t>
            </a:r>
            <a:endParaRPr lang="en-US" sz="12000" b="1" dirty="0">
              <a:solidFill>
                <a:schemeClr val="bg1"/>
              </a:solidFill>
            </a:endParaRP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D91CF98-7E64-A92D-A585-8CE7EB1112F2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DC14551-5FA4-58A0-A5D0-4712444E529A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CA816A33-7090-9599-A875-ED901DF398EA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13854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1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70B73C-0CF1-5C0D-6E7E-0F2140886ACB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F79FA06E-4A79-9BE7-7176-0CDABBFDEA0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F49DA67-DF49-4C80-8A98-D18599808424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ECACCEBE-2A95-EBE4-CD9F-A6EDDA24967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30C461-1671-0A4D-6841-C1DA8B5BA1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EA6D74CA-A6BA-B921-DEB9-D6A49E43D2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5367944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936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0" y="0"/>
            <a:ext cx="59880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250CC-595F-56CB-920B-A07D0AF8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DA3C7E9C-D763-4F5C-9EDB-C774C3531173}" type="datetime3">
              <a:rPr lang="de-DE" smtClean="0"/>
              <a:t>22/09/2025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12934-337B-04B6-BBA6-336DE7455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7DF1B2-42B7-5543-6886-E7938EDB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0484C6BD-91DB-46E4-D1D8-D75CEFB669AE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59D79EA9-159E-AF02-E8D2-0E0E2BFCBD4B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D0DC72A4-EA66-1D2C-67F7-6C89ECA758C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DC890DB-CD17-4A1F-BD79-44804CD60EB3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445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x Text and 2x Picture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7561263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260849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8F5116AB-EDC8-4AAB-4B23-B0F880D3116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3429000"/>
            <a:ext cx="4043361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76EE313-5AAA-A0EA-8444-811EFE1191D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A1FC182A-F96F-5221-873F-3B2B5AAB8E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3459C28F-5F8F-421F-BA78-F16045143D08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32C1A369-5E22-F1DC-FC91-3E67E0891AA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1294EBFA-1C3B-20E4-7E18-EADCA4BF01E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687767C0-1F3D-3EB7-C35E-3DFC7F453FE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209034911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0" y="1"/>
            <a:ext cx="5988049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6D641E1-639F-0493-BBF6-89BD42031440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2E680-3FF9-ABDB-21FE-FBA027792160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C315EB2-8664-4946-973D-56EE0D1912DE}" type="datetime3">
              <a:rPr lang="de-DE" noProof="1" smtClean="0"/>
              <a:t>22/09/2025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A526B-BB77-0D6A-817F-6C40D944BDC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Name - Title of Presentation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BF4C557-2716-4BAC-1F79-F528FD3982DA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644C98EE-B3A7-7238-F3DE-A4EEE986D320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4435738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5616575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5616575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77424FD-F9EC-9D50-76B7-A15217260B9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03952" y="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E6670E1C-5A99-3F90-22DA-92683344E10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203952" y="3429000"/>
            <a:ext cx="598804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E029FC3-CCFD-6807-4B07-283D6D2E4AC3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BE23FB-82F9-256A-844F-E66CF0B1169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C59235AF-F0E5-42EB-8755-03E3D9BEA5C9}" type="datetime3">
              <a:rPr lang="de-DE" noProof="1" smtClean="0"/>
              <a:t>22/09/2025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B82624-8EFE-AB1E-C365-BC8C7FE4BEC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3887786" cy="584200"/>
          </a:xfrm>
        </p:spPr>
        <p:txBody>
          <a:bodyPr/>
          <a:lstStyle/>
          <a:p>
            <a:r>
              <a:rPr lang="en-US" noProof="1"/>
              <a:t>Name - Title of 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15CD544-922E-96F9-8EAB-ABE0DF7E74C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C80D2BB3-E138-B7DD-31BD-76E8F71E4E39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52275834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4" y="1"/>
            <a:ext cx="7932736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C92567-845B-5A16-AD42-AF8D88C03086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1EFE2-E8B5-56D7-6032-6F049A14EA6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D1AE8436-62CB-41A8-A60E-53F0ACB63C37}" type="datetime3">
              <a:rPr lang="de-DE" noProof="1" smtClean="0"/>
              <a:t>22/09/2025</a:t>
            </a:fld>
            <a:endParaRPr lang="en-US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05A39-8EF3-2CC5-3106-31B6DF3A23F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Name - Title of Presentation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9CFE138-5A56-42D1-CEDB-6704D5C323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F2824E2A-4652-0276-77D5-E2F7A17236EF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886544958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4259263" y="3429000"/>
            <a:ext cx="7932737" cy="3428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7364D22-E1CE-D3E5-45DB-66B9F8D3C95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25E92D-EEDF-41E0-AFB0-5B7CA56902F1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51AAF198-8E06-4713-B051-25568A530F4C}" type="datetime3">
              <a:rPr lang="de-DE" noProof="1" smtClean="0"/>
              <a:t>22/09/2025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3181661-B42D-C815-F777-F226E4013AB8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Name - Title of 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7A4FC51-B5D1-EA2C-4520-8FBD7D0AD4F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25AC6484-86DB-2DAB-BB62-A5745F449A7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63630723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2x Picture vertic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6858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46D4BB-B535-21BF-5706-F2593173BAA1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2913EC-AA64-42F8-7D39-B16842087D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462EBA8D-E7DA-4606-81F4-1FDF70697B7D}" type="datetime3">
              <a:rPr lang="de-DE" noProof="1" smtClean="0"/>
              <a:t>22/09/2025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E0DADB-FC3F-095E-4791-75B52230B02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Name - Title of 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A1CFBF2-D69A-34C8-B3BD-C059BF951A1E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0" name="SmartArt Placeholder 9">
            <a:extLst>
              <a:ext uri="{FF2B5EF4-FFF2-40B4-BE49-F238E27FC236}">
                <a16:creationId xmlns:a16="http://schemas.microsoft.com/office/drawing/2014/main" id="{B89CE0D6-653F-7F8C-F948-4496D414E60D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09978504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4x Pictur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21C31316-62F6-D18F-1737-CCC5C0FA2D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59263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9ECB9B22-62D9-8BEF-B4AF-E3D501B30B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224800" y="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299"/>
            <a:ext cx="3671889" cy="1008063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4" y="1592263"/>
            <a:ext cx="3671889" cy="4684711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Bildplatzhalter 15">
            <a:extLst>
              <a:ext uri="{FF2B5EF4-FFF2-40B4-BE49-F238E27FC236}">
                <a16:creationId xmlns:a16="http://schemas.microsoft.com/office/drawing/2014/main" id="{7F82C154-C2F8-0DAB-C0BD-5339CDD093A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3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20C756FA-7475-759D-D898-FED49EC21C6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224800" y="3429000"/>
            <a:ext cx="3967200" cy="3429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3376BD9-6CCE-719E-7D39-A434E6F082BA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230D9CD-2193-97AA-1758-B1FC1421DAAF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35473911-1243-4555-939C-9790306EDE84}" type="datetime3">
              <a:rPr lang="de-DE" noProof="1" smtClean="0"/>
              <a:t>22/09/2025</a:t>
            </a:fld>
            <a:endParaRPr lang="en-US" noProof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9C73A4-0550-88A3-B15C-D839D27C3A4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2100264" y="6273800"/>
            <a:ext cx="1943100" cy="584200"/>
          </a:xfrm>
        </p:spPr>
        <p:txBody>
          <a:bodyPr/>
          <a:lstStyle/>
          <a:p>
            <a:r>
              <a:rPr lang="en-US" noProof="1"/>
              <a:t>Name - Title of Presentation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09BE537-47E8-E28E-E31C-569B375CD31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sp>
        <p:nvSpPr>
          <p:cNvPr id="12" name="SmartArt Placeholder 11">
            <a:extLst>
              <a:ext uri="{FF2B5EF4-FFF2-40B4-BE49-F238E27FC236}">
                <a16:creationId xmlns:a16="http://schemas.microsoft.com/office/drawing/2014/main" id="{CC855A49-14E5-453A-4AAE-9D55DDBC3682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2401195878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and Picture horizontal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2816225"/>
            <a:ext cx="3671889" cy="346074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5615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7600DACF-0260-C244-6BC3-A95B98E320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144990" y="2816225"/>
            <a:ext cx="3671889" cy="346074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26003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8BCFDEC-EEB4-FB94-494B-7A6B7C8104D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5FF2368-933F-4EFD-97C0-3F62304D64CD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E38CEE48-7318-2C48-A4DB-0374240E6DC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2A6EAAC-D781-C247-456C-6DDB93810F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2044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C190A-F91D-A63D-5DE6-284075CC06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8E51881-B415-4ED8-8A94-5E79A8AD4EEB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7D6DBFAC-7948-6CD4-F795-0F657587514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806FD95-1722-01B2-D054-0F1C46053F9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583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4041775"/>
            <a:ext cx="5616575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5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E289A028-6BAD-57D6-0C99-2E2EE8D2385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7BF95EB-5FD7-4E20-B97E-B2F44FAE5DDC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F70BBC8-26C8-72F5-7017-C4E9ADC5110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14220114-93CE-7986-FBD4-6B87CC84D1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1536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14472A9-C746-414B-A339-17009C086F0C}"/>
              </a:ext>
            </a:extLst>
          </p:cNvPr>
          <p:cNvSpPr/>
          <p:nvPr userDrawn="1"/>
        </p:nvSpPr>
        <p:spPr bwMode="gray">
          <a:xfrm>
            <a:off x="5988050" y="0"/>
            <a:ext cx="620395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368300"/>
            <a:ext cx="5616575" cy="4681538"/>
          </a:xfrm>
        </p:spPr>
        <p:txBody>
          <a:bodyPr rIns="36000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265738"/>
            <a:ext cx="5616575" cy="1011236"/>
          </a:xfrm>
        </p:spPr>
        <p:txBody>
          <a:bodyPr rIns="36000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88051" y="1"/>
            <a:ext cx="4103687" cy="6858000"/>
          </a:xfrm>
        </p:spPr>
        <p:txBody>
          <a:bodyPr tIns="864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13F734F-93E9-EAAB-2752-52949F41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9FD35257-F2B4-434B-8BC3-554B910F2754}" type="datetime3">
              <a:rPr lang="de-DE" smtClean="0"/>
              <a:t>22/09/2025</a:t>
            </a:fld>
            <a:endParaRPr lang="en-US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7037DF08-8E92-E882-4AEB-B9E96AA7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29264F0A-C45F-9937-0433-4CE92B3E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A1532E2A-0AD5-78A6-C7F4-C16B026BA9BB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1126D6D5-2B7D-390E-6320-C8E356BB57B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ihandform: Form 10">
              <a:extLst>
                <a:ext uri="{FF2B5EF4-FFF2-40B4-BE49-F238E27FC236}">
                  <a16:creationId xmlns:a16="http://schemas.microsoft.com/office/drawing/2014/main" id="{E48DCF6E-1E81-A530-130D-A40052D29E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9574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4041775"/>
            <a:ext cx="5616575" cy="2235198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4041775"/>
            <a:ext cx="3671886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4259261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-1"/>
            <a:ext cx="3889375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B0C0D4B8-0642-DA51-02B4-CD518D792A1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48638" y="-1"/>
            <a:ext cx="4043360" cy="382428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94F7FD17-6F08-455B-89F3-014E426ED5A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4BE2E04-D34B-4A2D-A69A-D18282C375F9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95BB98B-CA7B-1291-9702-334ACEEE83D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49F8E6D6-952F-6259-CB3F-D9FD0CF614A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5613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3AEDD-A574-4DAF-D1EC-A27C2292DE6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700F70D-144D-40B0-B892-387EB5177E8D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F58EBD7-6711-442F-F11B-AEE90C03C90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8F5ADB7-1DE3-CF4C-2772-4A7CBBB483E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4893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03949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08F79B48-DA81-CB7D-4184-C12044C4712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2" y="-1"/>
            <a:ext cx="6203948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3DB8F0C-439C-6E68-E1D6-2CD9C93ACEF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50" y="-1"/>
            <a:ext cx="5988049" cy="504983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26F2CC-FD06-0D05-F9BC-EA3577B02BA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576F680-445A-41E1-9A28-326698074911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4B56F4D1-3BED-CF11-4CA9-195A2857302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82BB5B3-0CF3-C297-3B12-70918709FF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38502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3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D81F5719-88F7-8122-30E7-C4EDDE47BE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DF833069-8A51-2788-517E-244A50E9A0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8FBD7F7D-0AAE-6C8E-E25F-AD0146EE9DC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C866A8-34DE-9962-F35F-CD530235112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1E30A2D-1630-4E82-AE93-699486A85BFB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CD73AD41-5895-7F97-5F11-9EE28D61761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C39AA92-697F-9C87-7391-FD2148F379B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3974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1" name="Bildplatzhalter 15">
            <a:extLst>
              <a:ext uri="{FF2B5EF4-FFF2-40B4-BE49-F238E27FC236}">
                <a16:creationId xmlns:a16="http://schemas.microsoft.com/office/drawing/2014/main" id="{57221ED0-08B5-804A-A5D3-858C1FBF65E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2C1B9B64-2441-8357-F153-985A05DAB7A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3B17586A-9CCE-8295-2F97-E528DD0C3C8E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0C7BBDAF-B20D-60D9-3199-BC0FA5A0FEA8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B07C1E-75AF-D661-9B0E-FB6406930C72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9920405A-DF27-445A-9B1E-E25F315C369F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F2A8345-FC50-948A-F811-0B4575026B2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AA0923-C682-650B-E243-7EC5A1EB5715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368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5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5DC53031-0D17-F341-B556-CAB21B21AD9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Bildplatzhalter 15">
            <a:extLst>
              <a:ext uri="{FF2B5EF4-FFF2-40B4-BE49-F238E27FC236}">
                <a16:creationId xmlns:a16="http://schemas.microsoft.com/office/drawing/2014/main" id="{7621CD60-0EEE-8EE1-2413-15ACFBB4FD0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50498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7834F377-608A-1764-2D89-CC39A31EDCC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Bildplatzhalter 15">
            <a:extLst>
              <a:ext uri="{FF2B5EF4-FFF2-40B4-BE49-F238E27FC236}">
                <a16:creationId xmlns:a16="http://schemas.microsoft.com/office/drawing/2014/main" id="{4C11F33F-4952-0822-BD29-5112BEE9D3D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E636C18E-9864-2F8B-F6CA-5E977141C9D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81462F4-7E9B-9816-7A91-CD63748EFFA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29FD500D-545E-468B-9256-6493776BE1C7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C2F10F94-6302-EFB2-67BF-534AEC1DF9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E4D86CD-F0F0-D953-FC70-25716FFC701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0553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6x Picture horizontal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5616575" cy="1011236"/>
          </a:xfrm>
        </p:spPr>
        <p:txBody>
          <a:bodyPr tIns="0"/>
          <a:lstStyle/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6" cy="1008062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Bildplatzhalter 15">
            <a:extLst>
              <a:ext uri="{FF2B5EF4-FFF2-40B4-BE49-F238E27FC236}">
                <a16:creationId xmlns:a16="http://schemas.microsoft.com/office/drawing/2014/main" id="{06B3F9A9-7D44-E3D9-34C3-186B5CE72C7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0"/>
            <a:ext cx="42592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487580F0-10F0-597D-B74B-3AA53C72CB5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59263" y="0"/>
            <a:ext cx="3889375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Bildplatzhalter 15">
            <a:extLst>
              <a:ext uri="{FF2B5EF4-FFF2-40B4-BE49-F238E27FC236}">
                <a16:creationId xmlns:a16="http://schemas.microsoft.com/office/drawing/2014/main" id="{479D4CF8-3CF2-33EE-3E52-E67D33D232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0"/>
            <a:ext cx="4043362" cy="25289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81FE394-9FBF-7254-E399-7BF501CFF5E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-1" y="2528900"/>
            <a:ext cx="4259263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2EC1BE5C-58BE-A28F-D48F-AACC647D303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2" y="2528900"/>
            <a:ext cx="3889375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A1CE0C82-8D00-6128-A723-75FB35F9E4B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8" y="2528900"/>
            <a:ext cx="4043362" cy="2520938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1D9D3A7-656E-5EF8-DC21-9E4100AD724C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E434E89-14FB-46A6-A224-983CFBADFA08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15DD17-D1C2-CAD1-2B57-987C840DD9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FC4E6F-39C1-2BF6-B3CD-824ACF39607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83348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1" y="-1"/>
            <a:ext cx="12191999" cy="6858001"/>
          </a:xfrm>
        </p:spPr>
        <p:txBody>
          <a:bodyPr tIns="90000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5265737"/>
            <a:ext cx="7561263" cy="1011236"/>
          </a:xfrm>
        </p:spPr>
        <p:txBody>
          <a:bodyPr t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A93AEE-C09B-11EE-62B2-D258B26B0D2C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A26D7894-F140-1F47-D2F6-229CD2C494F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7B6143-EB0E-4DC9-A99F-8D079C11963D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0435903-70F1-B75C-C10A-BC04CBD3B6F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C091A42-6A7C-132E-E5ED-A7A2F10231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martArt Placeholder 3">
            <a:extLst>
              <a:ext uri="{FF2B5EF4-FFF2-40B4-BE49-F238E27FC236}">
                <a16:creationId xmlns:a16="http://schemas.microsoft.com/office/drawing/2014/main" id="{AF2A633C-85DA-E08F-E985-EE1D753E33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57802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Text und 2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9" y="1592263"/>
            <a:ext cx="5616575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5265738"/>
            <a:ext cx="5616575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E3343F-20F8-0E46-42FA-821D2026B50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1978A4F4-3801-4398-8B8D-712F6B1E6429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57DF4F2F-5D04-4C9E-307B-30037ABC94A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D81DB6B4-64B1-EEDE-D757-88A82845A33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9231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Text und 3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4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8" y="1592263"/>
            <a:ext cx="3671889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9" y="5265738"/>
            <a:ext cx="3671889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CDF1D0DD-152A-CD72-F7A9-948FA54C791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D3221D18-5724-406D-85A2-7A4F6FA0F1BE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10188A5A-13A0-E431-44B3-E58A8A6D0D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79C41ECA-AF89-1BAD-40AE-C421974015D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9513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41775"/>
            <a:ext cx="5616575" cy="1691479"/>
          </a:xfrm>
        </p:spPr>
        <p:txBody>
          <a:bodyPr rIns="0" anchor="t"/>
          <a:lstStyle>
            <a:lvl1pPr algn="l">
              <a:defRPr sz="50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E52B5CC-CF21-9E7E-CADE-8B782F3AF80F}"/>
              </a:ext>
            </a:extLst>
          </p:cNvPr>
          <p:cNvSpPr/>
          <p:nvPr userDrawn="1"/>
        </p:nvSpPr>
        <p:spPr bwMode="gray">
          <a:xfrm>
            <a:off x="12233756" y="1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613673CC-527A-F7FD-F4BB-EFB8EDA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CCC6B9E5-9414-48B5-B748-6A5DD7EA76F8}" type="datetime3">
              <a:rPr lang="de-DE" smtClean="0"/>
              <a:t>22/09/2025</a:t>
            </a:fld>
            <a:endParaRPr lang="en-US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42973810-AFA0-E19F-E5A5-A7F82CD7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51AF4981-2A51-01C8-FC65-7C68623E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martArt-Platzhalter 10">
            <a:extLst>
              <a:ext uri="{FF2B5EF4-FFF2-40B4-BE49-F238E27FC236}">
                <a16:creationId xmlns:a16="http://schemas.microsoft.com/office/drawing/2014/main" id="{B8A25F18-5A38-86C1-D835-316B836320E1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9227382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Text und 4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28582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8582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2056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2056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120186" y="1592263"/>
            <a:ext cx="2700338" cy="345757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120187" y="5265738"/>
            <a:ext cx="2700338" cy="1011236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5DC6279-864D-E5B0-0BBF-962E9E50B6F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FF19D275-0E0F-4C75-B269-C29911E2E6BA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3CF6C9B7-B599-4BE6-52FB-051D2A0B3B42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9EAF3799-0F9B-7F03-53B6-D30505ED8E7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97891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Text und 5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704537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907"/>
            <a:ext cx="11449050" cy="1007455"/>
          </a:xfrm>
        </p:spPr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704538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037599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037600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7370661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7370662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9703724" y="1592263"/>
            <a:ext cx="2116800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703725" y="4041775"/>
            <a:ext cx="2116800" cy="2235199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99193BC6-5DE5-F84B-817B-E27F95FD4E36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75BFBD47-1ECB-44E3-883D-93C5451F657B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A4281E8C-1C19-EF23-952B-CD22CCC9F3B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C9F951DB-FC7A-C00E-DAB8-004CEF0ABB3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711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Text und 6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6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2314574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314575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59262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59263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290663F7-C01E-A524-14EE-F495697580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8149231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4A722441-C52C-1DE3-6900-FAF58B44C9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148638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CDB5A221-6B48-924B-A1FD-6D62179C207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10090049" y="1592262"/>
            <a:ext cx="1728788" cy="2232025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6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EB10AE12-A5D0-F238-1264-88B90FA440A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10090050" y="4041774"/>
            <a:ext cx="1728788" cy="2232025"/>
          </a:xfrm>
        </p:spPr>
        <p:txBody>
          <a:bodyPr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79DD9CB7-7539-1828-FADA-78A66F2349FA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9B904E6-258A-4103-A288-8F271E0B1313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63BDBE70-17B1-8520-1846-0D0FF5DC7FC7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7D5DEFA5-487F-8348-320F-F21E99551105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03977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4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5616574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203948" y="1592262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203950" y="3360814"/>
            <a:ext cx="5616575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1475" y="4041775"/>
            <a:ext cx="5616573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71474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203949" y="4041774"/>
            <a:ext cx="5616575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203950" y="5805774"/>
            <a:ext cx="5616573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Datumsplatzhalter 13">
            <a:extLst>
              <a:ext uri="{FF2B5EF4-FFF2-40B4-BE49-F238E27FC236}">
                <a16:creationId xmlns:a16="http://schemas.microsoft.com/office/drawing/2014/main" id="{17649989-D9AA-435F-7A4A-0B2A5E1ECF2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2B07B1B3-8065-4297-AC2B-EBA9AF59EAE6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5" name="Fußzeilenplatzhalter 14">
            <a:extLst>
              <a:ext uri="{FF2B5EF4-FFF2-40B4-BE49-F238E27FC236}">
                <a16:creationId xmlns:a16="http://schemas.microsoft.com/office/drawing/2014/main" id="{C9F316C1-96F5-A67B-AF23-9ACC6CA9F2A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2A681F8-D362-068B-DB53-4422E123610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35934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Picture and 6x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71475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71475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3" name="Bildplatzhalter 15">
            <a:extLst>
              <a:ext uri="{FF2B5EF4-FFF2-40B4-BE49-F238E27FC236}">
                <a16:creationId xmlns:a16="http://schemas.microsoft.com/office/drawing/2014/main" id="{CD8BE5C1-5277-9F0D-214B-6BE9AC8AC9F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60846" y="1592262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D2788FA-E004-70D7-3A51-569E0F254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US" dirty="0"/>
              <a:t>Add Title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EEEB74CB-203B-02FC-976A-B40F94BCE8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60848" y="3360814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2" name="Bildplatzhalter 15">
            <a:extLst>
              <a:ext uri="{FF2B5EF4-FFF2-40B4-BE49-F238E27FC236}">
                <a16:creationId xmlns:a16="http://schemas.microsoft.com/office/drawing/2014/main" id="{F8AC44F9-1F23-6873-474A-BE0A023D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48637" y="1594869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EADE0E58-96C3-B4F9-7508-58B7536F7C7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8148637" y="3358868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2" name="Bildplatzhalter 15">
            <a:extLst>
              <a:ext uri="{FF2B5EF4-FFF2-40B4-BE49-F238E27FC236}">
                <a16:creationId xmlns:a16="http://schemas.microsoft.com/office/drawing/2014/main" id="{C4D4B916-72EE-D72A-5C96-51535BE77B0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371475" y="4041774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37F1E17B-BC6D-5885-9A9E-8DFC4EE2BF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71474" y="5805774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Bildplatzhalter 15">
            <a:extLst>
              <a:ext uri="{FF2B5EF4-FFF2-40B4-BE49-F238E27FC236}">
                <a16:creationId xmlns:a16="http://schemas.microsoft.com/office/drawing/2014/main" id="{DC1FEB43-DE82-8732-4F57-F71B0E7269D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59260" y="4044948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1677C5CF-B71C-20E0-5EC4-77FF60F7CBC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59262" y="5813500"/>
            <a:ext cx="3671888" cy="463474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DFEEF33F-FBF4-3DE9-D0E5-00A10C7FC56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48637" y="4041773"/>
            <a:ext cx="3671888" cy="1764000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7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A36A8A1C-5BB2-98A0-32C5-38F2E40CE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148637" y="5805773"/>
            <a:ext cx="3671888" cy="464400"/>
          </a:xfrm>
        </p:spPr>
        <p:txBody>
          <a:bodyPr tIns="144000"/>
          <a:lstStyle/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Datumsplatzhalter 17">
            <a:extLst>
              <a:ext uri="{FF2B5EF4-FFF2-40B4-BE49-F238E27FC236}">
                <a16:creationId xmlns:a16="http://schemas.microsoft.com/office/drawing/2014/main" id="{A5232473-C891-573E-C486-121FF378F57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DABA1D1C-A056-4480-95D6-6646263C8269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9" name="Fußzeilenplatzhalter 18">
            <a:extLst>
              <a:ext uri="{FF2B5EF4-FFF2-40B4-BE49-F238E27FC236}">
                <a16:creationId xmlns:a16="http://schemas.microsoft.com/office/drawing/2014/main" id="{7302FC03-B491-A207-7DBA-127BB90729D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20" name="Foliennummernplatzhalter 19">
            <a:extLst>
              <a:ext uri="{FF2B5EF4-FFF2-40B4-BE49-F238E27FC236}">
                <a16:creationId xmlns:a16="http://schemas.microsoft.com/office/drawing/2014/main" id="{8B67C2D4-3135-E49A-5148-63257685678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2057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7"/>
          </a:xfrm>
        </p:spPr>
        <p:txBody>
          <a:bodyPr/>
          <a:lstStyle>
            <a:lvl1pPr marL="432000" indent="-432000">
              <a:buClrTx/>
              <a:buFont typeface="Franklin Gothic Medium" panose="020B0603020102020204" pitchFamily="34" charset="0"/>
              <a:buChar char="”"/>
              <a:defRPr sz="5000"/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59262" y="5265738"/>
            <a:ext cx="3673475" cy="1011236"/>
          </a:xfrm>
        </p:spPr>
        <p:txBody>
          <a:bodyPr anchor="b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text</a:t>
            </a:r>
          </a:p>
        </p:txBody>
      </p:sp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48638" y="1"/>
            <a:ext cx="4043362" cy="6857999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2B4EB0-6F81-8A92-AEB6-3A876DF968E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0B1A5CA9-F444-9ABD-A3CA-65CB055B04B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7F353E3-4F92-4BE3-9449-142A8898D359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5110DDBB-783E-176F-3138-CDB539444C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C1568248-D3ED-9CDD-8765-05A7F7D909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CD118D49-289F-F3C3-A4F7-A7BAA877B06B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15600563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8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bg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5E8BE99-BBFE-1166-A5A4-5E8F865BC339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75F87F0-97BD-75C5-3B01-5453495E2DA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405C30-C26B-4C8B-B6E7-0B2B8F78477A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9DC4A23-8BC7-B256-93F3-F3D72EA72D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12BEC3C-F478-347A-87BC-A57694C03C4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CFA640E-0C3B-EC08-4180-576AB4B63F75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128622433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5">
            <a:extLst>
              <a:ext uri="{FF2B5EF4-FFF2-40B4-BE49-F238E27FC236}">
                <a16:creationId xmlns:a16="http://schemas.microsoft.com/office/drawing/2014/main" id="{3D7FEBCC-B6B1-D6F4-B8C4-39CAEC3BF5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0" y="0"/>
            <a:ext cx="12192000" cy="6857999"/>
          </a:xfrm>
          <a:solidFill>
            <a:schemeClr val="tx1"/>
          </a:solidFill>
        </p:spPr>
        <p:txBody>
          <a:bodyPr tIns="0" rIns="360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the image to the clipboard,</a:t>
            </a:r>
            <a:br>
              <a:rPr lang="en-US" dirty="0"/>
            </a:br>
            <a:r>
              <a:rPr lang="en-US" dirty="0"/>
              <a:t> select the placeholder </a:t>
            </a:r>
            <a:br>
              <a:rPr lang="en-US" dirty="0"/>
            </a:br>
            <a:r>
              <a:rPr lang="en-US" dirty="0"/>
              <a:t>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" y="0"/>
            <a:ext cx="9875838" cy="6858000"/>
          </a:xfrm>
          <a:gradFill>
            <a:gsLst>
              <a:gs pos="0">
                <a:schemeClr val="tx1">
                  <a:alpha val="50000"/>
                </a:schemeClr>
              </a:gs>
              <a:gs pos="45000">
                <a:schemeClr val="tx1">
                  <a:alpha val="0"/>
                </a:schemeClr>
              </a:gs>
            </a:gsLst>
            <a:lin ang="3600000" scaled="0"/>
          </a:gradFill>
        </p:spPr>
        <p:txBody>
          <a:bodyPr lIns="370800" tIns="367200"/>
          <a:lstStyle>
            <a:lvl1pPr marL="0" indent="0">
              <a:buClrTx/>
              <a:buFont typeface="Franklin Gothic Medium" panose="020B0603020102020204" pitchFamily="34" charset="0"/>
              <a:buNone/>
              <a:defRPr sz="3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74B639C-9221-9BDD-0103-AF80E5F4FC6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71475" y="2816225"/>
            <a:ext cx="3671888" cy="22336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Tx/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6A5AB-5F58-422C-FC11-9570CAC5B5E8}"/>
              </a:ext>
            </a:extLst>
          </p:cNvPr>
          <p:cNvSpPr/>
          <p:nvPr userDrawn="1"/>
        </p:nvSpPr>
        <p:spPr bwMode="gray">
          <a:xfrm>
            <a:off x="12233756" y="6026150"/>
            <a:ext cx="1963144" cy="82867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Logo Color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For light images,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logo color can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changed to black.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D1980954-6FA1-FA07-4041-D754784A20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764F5-E62B-4690-BB50-7A8DEF669E11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BB377EE-E522-561C-164E-DE25C9BDA1C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544A298-CA43-241E-F64B-02F6BEC45A0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5EB352FB-5D9C-29FF-9EFE-4F1988C355BE}"/>
              </a:ext>
            </a:extLst>
          </p:cNvPr>
          <p:cNvSpPr>
            <a:spLocks noGrp="1" noChangeAspect="1"/>
          </p:cNvSpPr>
          <p:nvPr>
            <p:ph type="dgm" sz="quarter" idx="21" hasCustomPrompt="1"/>
          </p:nvPr>
        </p:nvSpPr>
        <p:spPr bwMode="gray">
          <a:xfrm>
            <a:off x="11140463" y="6437457"/>
            <a:ext cx="689586" cy="247362"/>
          </a:xfrm>
          <a:custGeom>
            <a:avLst/>
            <a:gdLst>
              <a:gd name="connsiteX0" fmla="*/ 526439 w 689586"/>
              <a:gd name="connsiteY0" fmla="*/ 247 h 247362"/>
              <a:gd name="connsiteX1" fmla="*/ 689586 w 689586"/>
              <a:gd name="connsiteY1" fmla="*/ 247 h 247362"/>
              <a:gd name="connsiteX2" fmla="*/ 689586 w 689586"/>
              <a:gd name="connsiteY2" fmla="*/ 55816 h 247362"/>
              <a:gd name="connsiteX3" fmla="*/ 641876 w 689586"/>
              <a:gd name="connsiteY3" fmla="*/ 55816 h 247362"/>
              <a:gd name="connsiteX4" fmla="*/ 641876 w 689586"/>
              <a:gd name="connsiteY4" fmla="*/ 247362 h 247362"/>
              <a:gd name="connsiteX5" fmla="*/ 574149 w 689586"/>
              <a:gd name="connsiteY5" fmla="*/ 247362 h 247362"/>
              <a:gd name="connsiteX6" fmla="*/ 574149 w 689586"/>
              <a:gd name="connsiteY6" fmla="*/ 55816 h 247362"/>
              <a:gd name="connsiteX7" fmla="*/ 526439 w 689586"/>
              <a:gd name="connsiteY7" fmla="*/ 55816 h 247362"/>
              <a:gd name="connsiteX8" fmla="*/ 442470 w 689586"/>
              <a:gd name="connsiteY8" fmla="*/ 247 h 247362"/>
              <a:gd name="connsiteX9" fmla="*/ 510194 w 689586"/>
              <a:gd name="connsiteY9" fmla="*/ 247 h 247362"/>
              <a:gd name="connsiteX10" fmla="*/ 510194 w 689586"/>
              <a:gd name="connsiteY10" fmla="*/ 247116 h 247362"/>
              <a:gd name="connsiteX11" fmla="*/ 442470 w 689586"/>
              <a:gd name="connsiteY11" fmla="*/ 247116 h 247362"/>
              <a:gd name="connsiteX12" fmla="*/ 248102 w 689586"/>
              <a:gd name="connsiteY12" fmla="*/ 247 h 247362"/>
              <a:gd name="connsiteX13" fmla="*/ 250146 w 689586"/>
              <a:gd name="connsiteY13" fmla="*/ 247 h 247362"/>
              <a:gd name="connsiteX14" fmla="*/ 249899 w 689586"/>
              <a:gd name="connsiteY14" fmla="*/ 247077 h 247362"/>
              <a:gd name="connsiteX15" fmla="*/ 249900 w 689586"/>
              <a:gd name="connsiteY15" fmla="*/ 247078 h 247362"/>
              <a:gd name="connsiteX16" fmla="*/ 249900 w 689586"/>
              <a:gd name="connsiteY16" fmla="*/ 247113 h 247362"/>
              <a:gd name="connsiteX17" fmla="*/ 249899 w 689586"/>
              <a:gd name="connsiteY17" fmla="*/ 247111 h 247362"/>
              <a:gd name="connsiteX18" fmla="*/ 249899 w 689586"/>
              <a:gd name="connsiteY18" fmla="*/ 247113 h 247362"/>
              <a:gd name="connsiteX19" fmla="*/ 249899 w 689586"/>
              <a:gd name="connsiteY19" fmla="*/ 247114 h 247362"/>
              <a:gd name="connsiteX20" fmla="*/ 249899 w 689586"/>
              <a:gd name="connsiteY20" fmla="*/ 247116 h 247362"/>
              <a:gd name="connsiteX21" fmla="*/ 249864 w 689586"/>
              <a:gd name="connsiteY21" fmla="*/ 247116 h 247362"/>
              <a:gd name="connsiteX22" fmla="*/ 249864 w 689586"/>
              <a:gd name="connsiteY22" fmla="*/ 247114 h 247362"/>
              <a:gd name="connsiteX23" fmla="*/ 0 w 689586"/>
              <a:gd name="connsiteY23" fmla="*/ 247114 h 247362"/>
              <a:gd name="connsiteX24" fmla="*/ 7858 w 689586"/>
              <a:gd name="connsiteY24" fmla="*/ 186719 h 247362"/>
              <a:gd name="connsiteX25" fmla="*/ 249861 w 689586"/>
              <a:gd name="connsiteY25" fmla="*/ 247105 h 247362"/>
              <a:gd name="connsiteX26" fmla="*/ 249859 w 689586"/>
              <a:gd name="connsiteY26" fmla="*/ 247095 h 247362"/>
              <a:gd name="connsiteX27" fmla="*/ 24103 w 689586"/>
              <a:gd name="connsiteY27" fmla="*/ 142073 h 247362"/>
              <a:gd name="connsiteX28" fmla="*/ 56837 w 689586"/>
              <a:gd name="connsiteY28" fmla="*/ 90557 h 247362"/>
              <a:gd name="connsiteX29" fmla="*/ 249854 w 689586"/>
              <a:gd name="connsiteY29" fmla="*/ 247076 h 247362"/>
              <a:gd name="connsiteX30" fmla="*/ 249834 w 689586"/>
              <a:gd name="connsiteY30" fmla="*/ 246997 h 247362"/>
              <a:gd name="connsiteX31" fmla="*/ 92849 w 689586"/>
              <a:gd name="connsiteY31" fmla="*/ 55039 h 247362"/>
              <a:gd name="connsiteX32" fmla="*/ 144612 w 689586"/>
              <a:gd name="connsiteY32" fmla="*/ 23078 h 247362"/>
              <a:gd name="connsiteX33" fmla="*/ 249821 w 689586"/>
              <a:gd name="connsiteY33" fmla="*/ 246945 h 247362"/>
              <a:gd name="connsiteX34" fmla="*/ 189750 w 689586"/>
              <a:gd name="connsiteY34" fmla="*/ 7364 h 247362"/>
              <a:gd name="connsiteX35" fmla="*/ 248102 w 689586"/>
              <a:gd name="connsiteY35" fmla="*/ 247 h 247362"/>
              <a:gd name="connsiteX36" fmla="*/ 352898 w 689586"/>
              <a:gd name="connsiteY36" fmla="*/ 0 h 247362"/>
              <a:gd name="connsiteX37" fmla="*/ 430524 w 689586"/>
              <a:gd name="connsiteY37" fmla="*/ 0 h 247362"/>
              <a:gd name="connsiteX38" fmla="*/ 330557 w 689586"/>
              <a:gd name="connsiteY38" fmla="*/ 124315 h 247362"/>
              <a:gd name="connsiteX39" fmla="*/ 431017 w 689586"/>
              <a:gd name="connsiteY39" fmla="*/ 247116 h 247362"/>
              <a:gd name="connsiteX40" fmla="*/ 355716 w 689586"/>
              <a:gd name="connsiteY40" fmla="*/ 247116 h 247362"/>
              <a:gd name="connsiteX41" fmla="*/ 266144 w 689586"/>
              <a:gd name="connsiteY41" fmla="*/ 150954 h 247362"/>
              <a:gd name="connsiteX42" fmla="*/ 266144 w 689586"/>
              <a:gd name="connsiteY42" fmla="*/ 95916 h 247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689586" h="247362">
                <a:moveTo>
                  <a:pt x="526439" y="247"/>
                </a:moveTo>
                <a:lnTo>
                  <a:pt x="689586" y="247"/>
                </a:lnTo>
                <a:lnTo>
                  <a:pt x="689586" y="55816"/>
                </a:lnTo>
                <a:lnTo>
                  <a:pt x="641876" y="55816"/>
                </a:lnTo>
                <a:lnTo>
                  <a:pt x="641876" y="247362"/>
                </a:lnTo>
                <a:lnTo>
                  <a:pt x="574149" y="247362"/>
                </a:lnTo>
                <a:lnTo>
                  <a:pt x="574149" y="55816"/>
                </a:lnTo>
                <a:lnTo>
                  <a:pt x="526439" y="55816"/>
                </a:lnTo>
                <a:close/>
                <a:moveTo>
                  <a:pt x="442470" y="247"/>
                </a:moveTo>
                <a:lnTo>
                  <a:pt x="510194" y="247"/>
                </a:lnTo>
                <a:lnTo>
                  <a:pt x="510194" y="247116"/>
                </a:lnTo>
                <a:lnTo>
                  <a:pt x="442470" y="247116"/>
                </a:lnTo>
                <a:close/>
                <a:moveTo>
                  <a:pt x="248102" y="247"/>
                </a:moveTo>
                <a:lnTo>
                  <a:pt x="250146" y="247"/>
                </a:lnTo>
                <a:lnTo>
                  <a:pt x="249899" y="247077"/>
                </a:lnTo>
                <a:lnTo>
                  <a:pt x="249900" y="247078"/>
                </a:lnTo>
                <a:lnTo>
                  <a:pt x="249900" y="247113"/>
                </a:lnTo>
                <a:lnTo>
                  <a:pt x="249899" y="247111"/>
                </a:lnTo>
                <a:lnTo>
                  <a:pt x="249899" y="247113"/>
                </a:lnTo>
                <a:lnTo>
                  <a:pt x="249899" y="247114"/>
                </a:lnTo>
                <a:lnTo>
                  <a:pt x="249899" y="247116"/>
                </a:lnTo>
                <a:lnTo>
                  <a:pt x="249864" y="247116"/>
                </a:lnTo>
                <a:lnTo>
                  <a:pt x="249864" y="247114"/>
                </a:lnTo>
                <a:lnTo>
                  <a:pt x="0" y="247114"/>
                </a:lnTo>
                <a:cubicBezTo>
                  <a:pt x="246" y="226289"/>
                  <a:pt x="2784" y="205994"/>
                  <a:pt x="7858" y="186719"/>
                </a:cubicBezTo>
                <a:lnTo>
                  <a:pt x="249861" y="247105"/>
                </a:lnTo>
                <a:lnTo>
                  <a:pt x="249859" y="247095"/>
                </a:lnTo>
                <a:lnTo>
                  <a:pt x="24103" y="142073"/>
                </a:lnTo>
                <a:cubicBezTo>
                  <a:pt x="32736" y="123539"/>
                  <a:pt x="43906" y="106273"/>
                  <a:pt x="56837" y="90557"/>
                </a:cubicBezTo>
                <a:lnTo>
                  <a:pt x="249854" y="247076"/>
                </a:lnTo>
                <a:lnTo>
                  <a:pt x="249834" y="246997"/>
                </a:lnTo>
                <a:lnTo>
                  <a:pt x="92849" y="55039"/>
                </a:lnTo>
                <a:cubicBezTo>
                  <a:pt x="108600" y="42353"/>
                  <a:pt x="125831" y="31712"/>
                  <a:pt x="144612" y="23078"/>
                </a:cubicBezTo>
                <a:lnTo>
                  <a:pt x="249821" y="246945"/>
                </a:lnTo>
                <a:lnTo>
                  <a:pt x="189750" y="7364"/>
                </a:lnTo>
                <a:cubicBezTo>
                  <a:pt x="208531" y="2784"/>
                  <a:pt x="228052" y="247"/>
                  <a:pt x="248102" y="247"/>
                </a:cubicBezTo>
                <a:close/>
                <a:moveTo>
                  <a:pt x="352898" y="0"/>
                </a:moveTo>
                <a:lnTo>
                  <a:pt x="430524" y="0"/>
                </a:lnTo>
                <a:lnTo>
                  <a:pt x="330557" y="124315"/>
                </a:lnTo>
                <a:lnTo>
                  <a:pt x="431017" y="247116"/>
                </a:lnTo>
                <a:lnTo>
                  <a:pt x="355716" y="247116"/>
                </a:lnTo>
                <a:lnTo>
                  <a:pt x="266144" y="150954"/>
                </a:lnTo>
                <a:lnTo>
                  <a:pt x="266144" y="9591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135446597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B1CE1-6CC9-F59B-4D70-B6BAA15374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71475" y="368300"/>
            <a:ext cx="7561263" cy="4681538"/>
          </a:xfrm>
        </p:spPr>
        <p:txBody>
          <a:bodyPr/>
          <a:lstStyle>
            <a:lvl1pPr marL="0" indent="0">
              <a:buClrTx/>
              <a:buFont typeface="Franklin Gothic Medium" panose="020B0603020102020204" pitchFamily="34" charset="0"/>
              <a:buNone/>
              <a:defRPr sz="50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7B8292EB-A174-4AF5-E760-21B8409923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8148637" y="5265738"/>
            <a:ext cx="3671887" cy="1011236"/>
          </a:xfrm>
        </p:spPr>
        <p:txBody>
          <a:bodyPr anchor="t"/>
          <a:lstStyle>
            <a:lvl1pPr algn="r">
              <a:lnSpc>
                <a:spcPct val="85000"/>
              </a:lnSpc>
              <a:spcBef>
                <a:spcPts val="300"/>
              </a:spcBef>
              <a:spcAft>
                <a:spcPts val="300"/>
              </a:spcAft>
              <a:defRPr sz="2000" b="1">
                <a:solidFill>
                  <a:schemeClr val="accent1"/>
                </a:solidFill>
              </a:defRPr>
            </a:lvl1pPr>
            <a:lvl2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2pPr>
            <a:lvl3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3pPr>
            <a:lvl4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600" b="0">
                <a:solidFill>
                  <a:schemeClr val="tx1"/>
                </a:solidFill>
              </a:defRPr>
            </a:lvl4pPr>
            <a:lvl5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5pPr>
            <a:lvl6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6pPr>
            <a:lvl7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7pPr>
            <a:lvl8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8pPr>
            <a:lvl9pPr marL="0" indent="0" algn="r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98A4DE-C74C-4808-FDCB-EBF6770F28A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C20DC8C-422E-4461-B379-B3A1BB987C1F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D1B3FA-E430-88B7-E277-5600359CFE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1F58DB-2C93-B018-29B4-F68DDB674B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42051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DF83F67C-6F11-812D-C9A9-0CCF3FAD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78C7A78A-C1EA-450E-95D6-0AE8212DE4C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7D85C20-697F-36B4-27AB-4369535E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1AD7C5E3-7820-0372-2225-AD27411D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E4CDB45-9507-051E-FC07-208E38906803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5484000" y="3209400"/>
            <a:ext cx="1224000" cy="439200"/>
            <a:chOff x="11189494" y="381000"/>
            <a:chExt cx="621506" cy="222941"/>
          </a:xfrm>
        </p:grpSpPr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77E21D00-0F9F-CF9A-2404-7B982CA99715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B7C94D0-DD91-0D9E-E79B-7B7E82C21C56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783135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orizontal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E617D12E-D9F2-FE30-962E-F64655611604}"/>
              </a:ext>
            </a:extLst>
          </p:cNvPr>
          <p:cNvSpPr>
            <a:spLocks noGrp="1"/>
          </p:cNvSpPr>
          <p:nvPr userDrawn="1">
            <p:ph type="pic" sz="quarter" idx="13" hasCustomPrompt="1"/>
          </p:nvPr>
        </p:nvSpPr>
        <p:spPr bwMode="gray">
          <a:xfrm>
            <a:off x="0" y="1"/>
            <a:ext cx="12191999" cy="3824287"/>
          </a:xfrm>
        </p:spPr>
        <p:txBody>
          <a:bodyPr tIns="900000" anchor="ctr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/>
            </a:lvl1pPr>
          </a:lstStyle>
          <a:p>
            <a:r>
              <a:rPr lang="en-US" dirty="0"/>
              <a:t>Insert picture by clicking on the symbol.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Alternatively, copy the image to the clipboard,</a:t>
            </a:r>
            <a:br>
              <a:rPr lang="en-US" dirty="0"/>
            </a:br>
            <a:r>
              <a:rPr lang="en-US" dirty="0"/>
              <a:t> select the placeholder and paste the image.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46F4A2-1BBD-C6A2-7866-B5B1968C9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71475" y="4038599"/>
            <a:ext cx="5616575" cy="1694655"/>
          </a:xfrm>
        </p:spPr>
        <p:txBody>
          <a:bodyPr rIns="0" anchor="t"/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604293-CF1F-A295-5586-92D0F86F4A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71475" y="5733256"/>
            <a:ext cx="5616575" cy="543718"/>
          </a:xfrm>
        </p:spPr>
        <p:txBody>
          <a:bodyPr rIns="0" anchor="b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2pPr>
            <a:lvl3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3pPr>
            <a:lvl4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4pPr>
            <a:lvl5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5pPr>
            <a:lvl6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6pPr>
            <a:lvl7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7pPr>
            <a:lvl8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8pPr>
            <a:lvl9pPr marL="0" indent="0" algn="l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9" name="Inhaltsplatzhalter 18">
            <a:extLst>
              <a:ext uri="{FF2B5EF4-FFF2-40B4-BE49-F238E27FC236}">
                <a16:creationId xmlns:a16="http://schemas.microsoft.com/office/drawing/2014/main" id="{EA0F1769-10E8-A988-F711-DB28498A25E4}"/>
              </a:ext>
            </a:extLst>
          </p:cNvPr>
          <p:cNvSpPr>
            <a:spLocks noGrp="1"/>
          </p:cNvSpPr>
          <p:nvPr userDrawn="1">
            <p:ph sz="quarter" idx="14" hasCustomPrompt="1"/>
          </p:nvPr>
        </p:nvSpPr>
        <p:spPr bwMode="black">
          <a:xfrm>
            <a:off x="10488487" y="5553236"/>
            <a:ext cx="1332038" cy="720564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noFill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noFill/>
              </a:defRPr>
            </a:lvl9pPr>
          </a:lstStyle>
          <a:p>
            <a:pPr lvl="0"/>
            <a:r>
              <a:rPr lang="en-US" noProof="1"/>
              <a:t>OE Logoplatzhalter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DC56E0-CC7D-87E3-D66D-6BEE83D8AE75}"/>
              </a:ext>
            </a:extLst>
          </p:cNvPr>
          <p:cNvSpPr/>
          <p:nvPr userDrawn="1"/>
        </p:nvSpPr>
        <p:spPr bwMode="gray">
          <a:xfrm>
            <a:off x="12233756" y="5553236"/>
            <a:ext cx="1640680" cy="72056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l"/>
            <a:r>
              <a:rPr lang="en-US" sz="1000" b="1" dirty="0">
                <a:solidFill>
                  <a:schemeClr val="tx1"/>
                </a:solidFill>
              </a:rPr>
              <a:t>OE-Logo (optional)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Insert with a click on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image icon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B05E904A-C9EA-86A7-9664-F1BEB574F064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0" y="6858000"/>
            <a:ext cx="0" cy="0"/>
          </a:xfrm>
          <a:prstGeom prst="rect">
            <a:avLst/>
          </a:prstGeom>
        </p:spPr>
        <p:txBody>
          <a:bodyPr vert="horz" wrap="none" lIns="0" tIns="36000" rIns="0" bIns="0" rtlCol="0" anchor="ctr">
            <a:normAutofit fontScale="25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700" kern="1200">
                <a:noFill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Datum aus technischen Gründen nicht deaktivieren!</a:t>
            </a:r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46CC5CD-AF6B-4EF0-3308-79576A9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4EF9ED98-5AE0-9DB9-A2FD-AB2BDC2F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martArt-Platzhalter 10">
            <a:extLst>
              <a:ext uri="{FF2B5EF4-FFF2-40B4-BE49-F238E27FC236}">
                <a16:creationId xmlns:a16="http://schemas.microsoft.com/office/drawing/2014/main" id="{A96C0EF9-BA74-F815-E094-6E6D6E1F1198}"/>
              </a:ext>
            </a:extLst>
          </p:cNvPr>
          <p:cNvSpPr>
            <a:spLocks noGrp="1" noChangeAspect="1"/>
          </p:cNvSpPr>
          <p:nvPr>
            <p:ph type="dgm" sz="quarter" idx="20" hasCustomPrompt="1"/>
          </p:nvPr>
        </p:nvSpPr>
        <p:spPr bwMode="gray">
          <a:xfrm>
            <a:off x="10710878" y="368661"/>
            <a:ext cx="861983" cy="309203"/>
          </a:xfrm>
          <a:custGeom>
            <a:avLst/>
            <a:gdLst>
              <a:gd name="connsiteX0" fmla="*/ 672615 w 881062"/>
              <a:gd name="connsiteY0" fmla="*/ 316 h 316047"/>
              <a:gd name="connsiteX1" fmla="*/ 881062 w 881062"/>
              <a:gd name="connsiteY1" fmla="*/ 316 h 316047"/>
              <a:gd name="connsiteX2" fmla="*/ 881062 w 881062"/>
              <a:gd name="connsiteY2" fmla="*/ 71315 h 316047"/>
              <a:gd name="connsiteX3" fmla="*/ 820105 w 881062"/>
              <a:gd name="connsiteY3" fmla="*/ 71315 h 316047"/>
              <a:gd name="connsiteX4" fmla="*/ 820105 w 881062"/>
              <a:gd name="connsiteY4" fmla="*/ 316047 h 316047"/>
              <a:gd name="connsiteX5" fmla="*/ 733572 w 881062"/>
              <a:gd name="connsiteY5" fmla="*/ 316047 h 316047"/>
              <a:gd name="connsiteX6" fmla="*/ 733572 w 881062"/>
              <a:gd name="connsiteY6" fmla="*/ 71315 h 316047"/>
              <a:gd name="connsiteX7" fmla="*/ 672615 w 881062"/>
              <a:gd name="connsiteY7" fmla="*/ 71315 h 316047"/>
              <a:gd name="connsiteX8" fmla="*/ 565331 w 881062"/>
              <a:gd name="connsiteY8" fmla="*/ 316 h 316047"/>
              <a:gd name="connsiteX9" fmla="*/ 651859 w 881062"/>
              <a:gd name="connsiteY9" fmla="*/ 316 h 316047"/>
              <a:gd name="connsiteX10" fmla="*/ 651859 w 881062"/>
              <a:gd name="connsiteY10" fmla="*/ 315733 h 316047"/>
              <a:gd name="connsiteX11" fmla="*/ 565331 w 881062"/>
              <a:gd name="connsiteY11" fmla="*/ 315733 h 316047"/>
              <a:gd name="connsiteX12" fmla="*/ 316992 w 881062"/>
              <a:gd name="connsiteY12" fmla="*/ 316 h 316047"/>
              <a:gd name="connsiteX13" fmla="*/ 319603 w 881062"/>
              <a:gd name="connsiteY13" fmla="*/ 316 h 316047"/>
              <a:gd name="connsiteX14" fmla="*/ 319289 w 881062"/>
              <a:gd name="connsiteY14" fmla="*/ 315733 h 316047"/>
              <a:gd name="connsiteX15" fmla="*/ 319243 w 881062"/>
              <a:gd name="connsiteY15" fmla="*/ 315733 h 316047"/>
              <a:gd name="connsiteX16" fmla="*/ 319243 w 881062"/>
              <a:gd name="connsiteY16" fmla="*/ 315729 h 316047"/>
              <a:gd name="connsiteX17" fmla="*/ 0 w 881062"/>
              <a:gd name="connsiteY17" fmla="*/ 315729 h 316047"/>
              <a:gd name="connsiteX18" fmla="*/ 10040 w 881062"/>
              <a:gd name="connsiteY18" fmla="*/ 238565 h 316047"/>
              <a:gd name="connsiteX19" fmla="*/ 319239 w 881062"/>
              <a:gd name="connsiteY19" fmla="*/ 315718 h 316047"/>
              <a:gd name="connsiteX20" fmla="*/ 319236 w 881062"/>
              <a:gd name="connsiteY20" fmla="*/ 315705 h 316047"/>
              <a:gd name="connsiteX21" fmla="*/ 30795 w 881062"/>
              <a:gd name="connsiteY21" fmla="*/ 181522 h 316047"/>
              <a:gd name="connsiteX22" fmla="*/ 72618 w 881062"/>
              <a:gd name="connsiteY22" fmla="*/ 115703 h 316047"/>
              <a:gd name="connsiteX23" fmla="*/ 319230 w 881062"/>
              <a:gd name="connsiteY23" fmla="*/ 315681 h 316047"/>
              <a:gd name="connsiteX24" fmla="*/ 319204 w 881062"/>
              <a:gd name="connsiteY24" fmla="*/ 315579 h 316047"/>
              <a:gd name="connsiteX25" fmla="*/ 118629 w 881062"/>
              <a:gd name="connsiteY25" fmla="*/ 70321 h 316047"/>
              <a:gd name="connsiteX26" fmla="*/ 184766 w 881062"/>
              <a:gd name="connsiteY26" fmla="*/ 29486 h 316047"/>
              <a:gd name="connsiteX27" fmla="*/ 319187 w 881062"/>
              <a:gd name="connsiteY27" fmla="*/ 315512 h 316047"/>
              <a:gd name="connsiteX28" fmla="*/ 242439 w 881062"/>
              <a:gd name="connsiteY28" fmla="*/ 9408 h 316047"/>
              <a:gd name="connsiteX29" fmla="*/ 316992 w 881062"/>
              <a:gd name="connsiteY29" fmla="*/ 316 h 316047"/>
              <a:gd name="connsiteX30" fmla="*/ 450887 w 881062"/>
              <a:gd name="connsiteY30" fmla="*/ 0 h 316047"/>
              <a:gd name="connsiteX31" fmla="*/ 550067 w 881062"/>
              <a:gd name="connsiteY31" fmla="*/ 0 h 316047"/>
              <a:gd name="connsiteX32" fmla="*/ 422343 w 881062"/>
              <a:gd name="connsiteY32" fmla="*/ 158833 h 316047"/>
              <a:gd name="connsiteX33" fmla="*/ 550698 w 881062"/>
              <a:gd name="connsiteY33" fmla="*/ 315733 h 316047"/>
              <a:gd name="connsiteX34" fmla="*/ 454488 w 881062"/>
              <a:gd name="connsiteY34" fmla="*/ 315733 h 316047"/>
              <a:gd name="connsiteX35" fmla="*/ 340045 w 881062"/>
              <a:gd name="connsiteY35" fmla="*/ 192869 h 316047"/>
              <a:gd name="connsiteX36" fmla="*/ 340045 w 881062"/>
              <a:gd name="connsiteY36" fmla="*/ 122548 h 316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81062" h="316047">
                <a:moveTo>
                  <a:pt x="672615" y="316"/>
                </a:moveTo>
                <a:lnTo>
                  <a:pt x="881062" y="316"/>
                </a:lnTo>
                <a:lnTo>
                  <a:pt x="881062" y="71315"/>
                </a:lnTo>
                <a:lnTo>
                  <a:pt x="820105" y="71315"/>
                </a:lnTo>
                <a:lnTo>
                  <a:pt x="820105" y="316047"/>
                </a:lnTo>
                <a:lnTo>
                  <a:pt x="733572" y="316047"/>
                </a:lnTo>
                <a:lnTo>
                  <a:pt x="733572" y="71315"/>
                </a:lnTo>
                <a:lnTo>
                  <a:pt x="672615" y="71315"/>
                </a:lnTo>
                <a:close/>
                <a:moveTo>
                  <a:pt x="565331" y="316"/>
                </a:moveTo>
                <a:lnTo>
                  <a:pt x="651859" y="316"/>
                </a:lnTo>
                <a:lnTo>
                  <a:pt x="651859" y="315733"/>
                </a:lnTo>
                <a:lnTo>
                  <a:pt x="565331" y="315733"/>
                </a:lnTo>
                <a:close/>
                <a:moveTo>
                  <a:pt x="316992" y="316"/>
                </a:moveTo>
                <a:lnTo>
                  <a:pt x="319603" y="316"/>
                </a:lnTo>
                <a:lnTo>
                  <a:pt x="319289" y="315733"/>
                </a:lnTo>
                <a:lnTo>
                  <a:pt x="319243" y="315733"/>
                </a:lnTo>
                <a:lnTo>
                  <a:pt x="319243" y="315729"/>
                </a:lnTo>
                <a:lnTo>
                  <a:pt x="0" y="315729"/>
                </a:lnTo>
                <a:cubicBezTo>
                  <a:pt x="314" y="289122"/>
                  <a:pt x="3556" y="263191"/>
                  <a:pt x="10040" y="238565"/>
                </a:cubicBezTo>
                <a:lnTo>
                  <a:pt x="319239" y="315718"/>
                </a:lnTo>
                <a:lnTo>
                  <a:pt x="319236" y="315705"/>
                </a:lnTo>
                <a:lnTo>
                  <a:pt x="30795" y="181522"/>
                </a:lnTo>
                <a:cubicBezTo>
                  <a:pt x="41825" y="157842"/>
                  <a:pt x="56097" y="135780"/>
                  <a:pt x="72618" y="115703"/>
                </a:cubicBezTo>
                <a:lnTo>
                  <a:pt x="319230" y="315681"/>
                </a:lnTo>
                <a:lnTo>
                  <a:pt x="319204" y="315579"/>
                </a:lnTo>
                <a:lnTo>
                  <a:pt x="118629" y="70321"/>
                </a:lnTo>
                <a:cubicBezTo>
                  <a:pt x="138754" y="54114"/>
                  <a:pt x="160770" y="40518"/>
                  <a:pt x="184766" y="29486"/>
                </a:cubicBezTo>
                <a:lnTo>
                  <a:pt x="319187" y="315512"/>
                </a:lnTo>
                <a:lnTo>
                  <a:pt x="242439" y="9408"/>
                </a:lnTo>
                <a:cubicBezTo>
                  <a:pt x="266435" y="3556"/>
                  <a:pt x="291376" y="316"/>
                  <a:pt x="316992" y="316"/>
                </a:cubicBezTo>
                <a:close/>
                <a:moveTo>
                  <a:pt x="450887" y="0"/>
                </a:moveTo>
                <a:lnTo>
                  <a:pt x="550067" y="0"/>
                </a:lnTo>
                <a:lnTo>
                  <a:pt x="422343" y="158833"/>
                </a:lnTo>
                <a:lnTo>
                  <a:pt x="550698" y="315733"/>
                </a:lnTo>
                <a:lnTo>
                  <a:pt x="454488" y="315733"/>
                </a:lnTo>
                <a:lnTo>
                  <a:pt x="340045" y="192869"/>
                </a:lnTo>
                <a:lnTo>
                  <a:pt x="340045" y="1225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none">
            <a:no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1"/>
              <a:t> dsafasdfadsfdsfasdfsadfasdfadsf sdaf asdfasdf</a:t>
            </a:r>
          </a:p>
        </p:txBody>
      </p:sp>
    </p:spTree>
    <p:extLst>
      <p:ext uri="{BB962C8B-B14F-4D97-AF65-F5344CB8AC3E}">
        <p14:creationId xmlns:p14="http://schemas.microsoft.com/office/powerpoint/2010/main" val="3854709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A60EB3CE-8FA7-6B59-50FD-F65D29AB330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234988" y="1592263"/>
            <a:ext cx="10585538" cy="345757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indent="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</a:pPr>
            <a:r>
              <a:rPr lang="en-US" sz="12000" b="1" dirty="0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5244B92-11CA-AA31-8AB9-45C253E1FCD6}"/>
              </a:ext>
            </a:extLst>
          </p:cNvPr>
          <p:cNvGrpSpPr/>
          <p:nvPr userDrawn="1"/>
        </p:nvGrpSpPr>
        <p:grpSpPr>
          <a:xfrm>
            <a:off x="9749847" y="2816226"/>
            <a:ext cx="1207276" cy="1009648"/>
            <a:chOff x="9336214" y="2528900"/>
            <a:chExt cx="1980368" cy="1656188"/>
          </a:xfrm>
        </p:grpSpPr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92178F17-D259-CFA4-628D-049EBD28B82E}"/>
                </a:ext>
              </a:extLst>
            </p:cNvPr>
            <p:cNvCxnSpPr>
              <a:cxnSpLocks/>
            </p:cNvCxnSpPr>
            <p:nvPr userDrawn="1"/>
          </p:nvCxnSpPr>
          <p:spPr bwMode="gray">
            <a:xfrm>
              <a:off x="9336214" y="3356994"/>
              <a:ext cx="1980368" cy="0"/>
            </a:xfrm>
            <a:prstGeom prst="line">
              <a:avLst/>
            </a:prstGeom>
            <a:ln w="152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4">
              <a:extLst>
                <a:ext uri="{FF2B5EF4-FFF2-40B4-BE49-F238E27FC236}">
                  <a16:creationId xmlns:a16="http://schemas.microsoft.com/office/drawing/2014/main" id="{27EC8CEF-7F13-B3B5-1CA9-5784DB43CE28}"/>
                </a:ext>
              </a:extLst>
            </p:cNvPr>
            <p:cNvSpPr/>
            <p:nvPr userDrawn="1"/>
          </p:nvSpPr>
          <p:spPr bwMode="gray">
            <a:xfrm>
              <a:off x="10488488" y="2528900"/>
              <a:ext cx="828094" cy="1656188"/>
            </a:xfrm>
            <a:custGeom>
              <a:avLst/>
              <a:gdLst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0 w 648072"/>
                <a:gd name="connsiteY4" fmla="*/ 32403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4" fmla="*/ 91440 w 648072"/>
                <a:gd name="connsiteY4" fmla="*/ 415476 h 648072"/>
                <a:gd name="connsiteX0" fmla="*/ 0 w 648072"/>
                <a:gd name="connsiteY0" fmla="*/ 324036 h 648072"/>
                <a:gd name="connsiteX1" fmla="*/ 324036 w 648072"/>
                <a:gd name="connsiteY1" fmla="*/ 0 h 648072"/>
                <a:gd name="connsiteX2" fmla="*/ 648072 w 648072"/>
                <a:gd name="connsiteY2" fmla="*/ 324036 h 648072"/>
                <a:gd name="connsiteX3" fmla="*/ 324036 w 648072"/>
                <a:gd name="connsiteY3" fmla="*/ 648072 h 648072"/>
                <a:gd name="connsiteX0" fmla="*/ 0 w 324036"/>
                <a:gd name="connsiteY0" fmla="*/ 0 h 648072"/>
                <a:gd name="connsiteX1" fmla="*/ 324036 w 324036"/>
                <a:gd name="connsiteY1" fmla="*/ 324036 h 648072"/>
                <a:gd name="connsiteX2" fmla="*/ 0 w 324036"/>
                <a:gd name="connsiteY2" fmla="*/ 648072 h 648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036" h="648072">
                  <a:moveTo>
                    <a:pt x="0" y="0"/>
                  </a:moveTo>
                  <a:lnTo>
                    <a:pt x="324036" y="324036"/>
                  </a:lnTo>
                  <a:lnTo>
                    <a:pt x="0" y="648072"/>
                  </a:lnTo>
                </a:path>
              </a:pathLst>
            </a:custGeom>
            <a:noFill/>
            <a:ln w="152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44000" tIns="144000" rIns="144000" bIns="144000" rtlCol="0" anchor="ctr"/>
            <a:lstStyle/>
            <a:p>
              <a:pPr algn="ctr"/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2008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1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62E724-8D8E-017B-D237-54AB651DA6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AA1E83E6-0784-7D15-05B6-ECA93ACB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C24C96CE-57C8-4893-BBB9-11D750138B37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4CFC666-FAD5-95CE-AB04-8312C38E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E88CBA03-8F50-B545-A32B-4EB8051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4F193AEC-6C33-5D16-E8BD-11008ABD0D26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BA3CA40A-7851-2B35-5B5A-35D208E1840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EC9A8E-93DF-7D38-89A8-78C0093850F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50791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300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C08001-0F3C-B494-75F8-9E71BBFF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B3806E2C-1A14-4752-B806-D0148094636C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6259812-E65C-E700-2748-83B9B6FC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09484FD1-E4AD-217E-F687-4A210DD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uppieren 8">
            <a:extLst>
              <a:ext uri="{FF2B5EF4-FFF2-40B4-BE49-F238E27FC236}">
                <a16:creationId xmlns:a16="http://schemas.microsoft.com/office/drawing/2014/main" id="{76DED8B8-EFA6-718F-9119-0912343D0EB1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  <a:solidFill>
            <a:schemeClr val="bg1"/>
          </a:solidFill>
        </p:grpSpPr>
        <p:sp>
          <p:nvSpPr>
            <p:cNvPr id="5" name="Freihandform: Form 9">
              <a:extLst>
                <a:ext uri="{FF2B5EF4-FFF2-40B4-BE49-F238E27FC236}">
                  <a16:creationId xmlns:a16="http://schemas.microsoft.com/office/drawing/2014/main" id="{234776EF-E104-BAD6-7E97-FEE9CFC66A6D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ihandform: Form 10">
              <a:extLst>
                <a:ext uri="{FF2B5EF4-FFF2-40B4-BE49-F238E27FC236}">
                  <a16:creationId xmlns:a16="http://schemas.microsoft.com/office/drawing/2014/main" id="{AB56C35B-7BF5-A86F-9241-BB993C9B0B83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158AFF2-074B-D1FB-1C41-F829102F48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9997053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CD1E56A9-7120-0C1B-1DFE-FB4F2B9F90B7}"/>
              </a:ext>
            </a:extLst>
          </p:cNvPr>
          <p:cNvSpPr/>
          <p:nvPr userDrawn="1"/>
        </p:nvSpPr>
        <p:spPr bwMode="gray">
          <a:xfrm>
            <a:off x="10091738" y="0"/>
            <a:ext cx="2100262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F5B4F9-46BC-DCE2-AB96-AC7CB76E8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371475" y="368299"/>
            <a:ext cx="1728788" cy="1008063"/>
          </a:xfrm>
        </p:spPr>
        <p:txBody>
          <a:bodyPr tIns="252000"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Content</a:t>
            </a: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9BE5E7D9-65C6-9061-D956-2409B92B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0" y="6858000"/>
            <a:ext cx="0" cy="0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>
                <a:noFill/>
              </a:defRPr>
            </a:lvl1pPr>
          </a:lstStyle>
          <a:p>
            <a:fld id="{C289A96B-13AD-4125-8DCC-36C3A6BB8F6C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6AE2B0FA-73E6-CDD3-8A4F-6051AF03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3FB7E51-B660-A4E3-16CE-5C9FC11B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0" y="6858000"/>
            <a:ext cx="0" cy="0"/>
          </a:xfrm>
        </p:spPr>
        <p:txBody>
          <a:bodyPr wrap="none">
            <a:normAutofit/>
          </a:bodyPr>
          <a:lstStyle>
            <a:lvl1pPr>
              <a:defRPr sz="100">
                <a:noFill/>
              </a:defRPr>
            </a:lvl1pPr>
          </a:lstStyle>
          <a:p>
            <a:fld id="{776FC98F-84AD-404B-BCCB-49E092AA6DE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uppieren 8">
            <a:extLst>
              <a:ext uri="{FF2B5EF4-FFF2-40B4-BE49-F238E27FC236}">
                <a16:creationId xmlns:a16="http://schemas.microsoft.com/office/drawing/2014/main" id="{59902170-140E-DD1B-0ABE-04793B9D1C0F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0710878" y="368659"/>
            <a:ext cx="861983" cy="309203"/>
            <a:chOff x="11189494" y="381000"/>
            <a:chExt cx="621506" cy="222941"/>
          </a:xfrm>
        </p:grpSpPr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C5FE5ADF-144A-6881-EE4F-B970B5A2EAE1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A0DD601B-ADFA-837B-6B1A-5F76F3B3FCB5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D1336DF-F71A-7856-88D0-0CE77A6C8D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black">
          <a:xfrm>
            <a:off x="2316163" y="368300"/>
            <a:ext cx="6588125" cy="4681538"/>
          </a:xfrm>
        </p:spPr>
        <p:txBody>
          <a:bodyPr tIns="252000"/>
          <a:lstStyle>
            <a:lvl1pPr marL="540000" indent="-540000">
              <a:lnSpc>
                <a:spcPct val="85000"/>
              </a:lnSpc>
              <a:spcBef>
                <a:spcPts val="180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350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 marL="808038" indent="-268288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bg1"/>
              </a:buClr>
              <a:buFont typeface="+mj-lt"/>
              <a:buAutoNum type="alphaLcPeriod"/>
              <a:defRPr sz="1600">
                <a:solidFill>
                  <a:schemeClr val="bg1"/>
                </a:solidFill>
              </a:defRPr>
            </a:lvl3pPr>
            <a:lvl4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None/>
              <a:defRPr sz="1600" b="0">
                <a:solidFill>
                  <a:schemeClr val="bg1"/>
                </a:solidFill>
              </a:defRPr>
            </a:lvl4pPr>
            <a:lvl5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>
                <a:solidFill>
                  <a:schemeClr val="bg1"/>
                </a:solidFill>
              </a:defRPr>
            </a:lvl5pPr>
            <a:lvl6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6pPr>
            <a:lvl7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7pPr>
            <a:lvl8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600" b="0">
                <a:solidFill>
                  <a:schemeClr val="bg1"/>
                </a:solidFill>
              </a:defRPr>
            </a:lvl8pPr>
            <a:lvl9pPr marL="540000" indent="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41573962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AC8670-2373-ACE7-1748-0B4F79D1DCA9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71475" y="368907"/>
            <a:ext cx="11449050" cy="100745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US" dirty="0"/>
              <a:t>Add Title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615B8-B68C-BFF2-C357-D019188813E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71475" y="1592262"/>
            <a:ext cx="11449050" cy="46815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6"/>
            <a:r>
              <a:rPr lang="en-US" dirty="0"/>
              <a:t>Eighth level</a:t>
            </a:r>
          </a:p>
          <a:p>
            <a:pPr lvl="7"/>
            <a:r>
              <a:rPr lang="en-US" dirty="0"/>
              <a:t>Ninth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10645A-C6A4-0669-9312-4601E188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100263" y="6273800"/>
            <a:ext cx="5832475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r>
              <a:rPr lang="en-US" noProof="1"/>
              <a:t>Name - Title of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5839F2-D397-6E48-3A61-2C5024B4E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371475" y="6273800"/>
            <a:ext cx="575953" cy="584200"/>
          </a:xfrm>
          <a:prstGeom prst="rect">
            <a:avLst/>
          </a:prstGeom>
        </p:spPr>
        <p:txBody>
          <a:bodyPr vert="horz" lIns="0" tIns="36000" rIns="0" bIns="0" rtlCol="0" anchor="ctr">
            <a:noAutofit/>
          </a:bodyPr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776FC98F-84AD-404B-BCCB-49E092AA6DE0}" type="slidenum">
              <a:rPr lang="en-US" noProof="1" smtClean="0"/>
              <a:pPr/>
              <a:t>‹#›</a:t>
            </a:fld>
            <a:endParaRPr lang="en-US" noProof="1"/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890F709B-A2DC-57A5-E7E6-8518482A8044}"/>
              </a:ext>
            </a:extLst>
          </p:cNvPr>
          <p:cNvGrpSpPr>
            <a:grpSpLocks/>
          </p:cNvGrpSpPr>
          <p:nvPr userDrawn="1"/>
        </p:nvGrpSpPr>
        <p:grpSpPr bwMode="gray">
          <a:xfrm>
            <a:off x="11140463" y="6437457"/>
            <a:ext cx="689586" cy="247362"/>
            <a:chOff x="11189494" y="381000"/>
            <a:chExt cx="621506" cy="222941"/>
          </a:xfrm>
        </p:grpSpPr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5EBFDC3C-E9B5-878F-6873-AAF6A36E7689}"/>
                </a:ext>
              </a:extLst>
            </p:cNvPr>
            <p:cNvSpPr/>
            <p:nvPr/>
          </p:nvSpPr>
          <p:spPr bwMode="gray">
            <a:xfrm>
              <a:off x="11360511" y="381000"/>
              <a:ext cx="450489" cy="222941"/>
            </a:xfrm>
            <a:custGeom>
              <a:avLst/>
              <a:gdLst>
                <a:gd name="connsiteX0" fmla="*/ 303449 w 450489"/>
                <a:gd name="connsiteY0" fmla="*/ 222 h 222941"/>
                <a:gd name="connsiteX1" fmla="*/ 450489 w 450489"/>
                <a:gd name="connsiteY1" fmla="*/ 222 h 222941"/>
                <a:gd name="connsiteX2" fmla="*/ 450489 w 450489"/>
                <a:gd name="connsiteY2" fmla="*/ 50305 h 222941"/>
                <a:gd name="connsiteX3" fmla="*/ 407489 w 450489"/>
                <a:gd name="connsiteY3" fmla="*/ 50305 h 222941"/>
                <a:gd name="connsiteX4" fmla="*/ 407489 w 450489"/>
                <a:gd name="connsiteY4" fmla="*/ 222941 h 222941"/>
                <a:gd name="connsiteX5" fmla="*/ 346449 w 450489"/>
                <a:gd name="connsiteY5" fmla="*/ 222941 h 222941"/>
                <a:gd name="connsiteX6" fmla="*/ 346449 w 450489"/>
                <a:gd name="connsiteY6" fmla="*/ 50305 h 222941"/>
                <a:gd name="connsiteX7" fmla="*/ 303449 w 450489"/>
                <a:gd name="connsiteY7" fmla="*/ 50305 h 222941"/>
                <a:gd name="connsiteX8" fmla="*/ 227770 w 450489"/>
                <a:gd name="connsiteY8" fmla="*/ 222 h 222941"/>
                <a:gd name="connsiteX9" fmla="*/ 288808 w 450489"/>
                <a:gd name="connsiteY9" fmla="*/ 222 h 222941"/>
                <a:gd name="connsiteX10" fmla="*/ 288808 w 450489"/>
                <a:gd name="connsiteY10" fmla="*/ 222719 h 222941"/>
                <a:gd name="connsiteX11" fmla="*/ 227770 w 450489"/>
                <a:gd name="connsiteY11" fmla="*/ 222719 h 222941"/>
                <a:gd name="connsiteX12" fmla="*/ 52591 w 450489"/>
                <a:gd name="connsiteY12" fmla="*/ 222 h 222941"/>
                <a:gd name="connsiteX13" fmla="*/ 54433 w 450489"/>
                <a:gd name="connsiteY13" fmla="*/ 222 h 222941"/>
                <a:gd name="connsiteX14" fmla="*/ 54211 w 450489"/>
                <a:gd name="connsiteY14" fmla="*/ 222719 h 222941"/>
                <a:gd name="connsiteX15" fmla="*/ 54179 w 450489"/>
                <a:gd name="connsiteY15" fmla="*/ 222719 h 222941"/>
                <a:gd name="connsiteX16" fmla="*/ 0 w 450489"/>
                <a:gd name="connsiteY16" fmla="*/ 6637 h 222941"/>
                <a:gd name="connsiteX17" fmla="*/ 52591 w 450489"/>
                <a:gd name="connsiteY17" fmla="*/ 222 h 222941"/>
                <a:gd name="connsiteX18" fmla="*/ 147041 w 450489"/>
                <a:gd name="connsiteY18" fmla="*/ 0 h 222941"/>
                <a:gd name="connsiteX19" fmla="*/ 217003 w 450489"/>
                <a:gd name="connsiteY19" fmla="*/ 0 h 222941"/>
                <a:gd name="connsiteX20" fmla="*/ 126906 w 450489"/>
                <a:gd name="connsiteY20" fmla="*/ 112042 h 222941"/>
                <a:gd name="connsiteX21" fmla="*/ 217448 w 450489"/>
                <a:gd name="connsiteY21" fmla="*/ 222719 h 222941"/>
                <a:gd name="connsiteX22" fmla="*/ 149581 w 450489"/>
                <a:gd name="connsiteY22" fmla="*/ 222719 h 222941"/>
                <a:gd name="connsiteX23" fmla="*/ 68852 w 450489"/>
                <a:gd name="connsiteY23" fmla="*/ 136051 h 222941"/>
                <a:gd name="connsiteX24" fmla="*/ 68852 w 450489"/>
                <a:gd name="connsiteY24" fmla="*/ 86446 h 22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50489" h="222941">
                  <a:moveTo>
                    <a:pt x="303449" y="222"/>
                  </a:moveTo>
                  <a:lnTo>
                    <a:pt x="450489" y="222"/>
                  </a:lnTo>
                  <a:lnTo>
                    <a:pt x="450489" y="50305"/>
                  </a:lnTo>
                  <a:lnTo>
                    <a:pt x="407489" y="50305"/>
                  </a:lnTo>
                  <a:lnTo>
                    <a:pt x="407489" y="222941"/>
                  </a:lnTo>
                  <a:lnTo>
                    <a:pt x="346449" y="222941"/>
                  </a:lnTo>
                  <a:lnTo>
                    <a:pt x="346449" y="50305"/>
                  </a:lnTo>
                  <a:lnTo>
                    <a:pt x="303449" y="50305"/>
                  </a:lnTo>
                  <a:close/>
                  <a:moveTo>
                    <a:pt x="227770" y="222"/>
                  </a:moveTo>
                  <a:lnTo>
                    <a:pt x="288808" y="222"/>
                  </a:lnTo>
                  <a:lnTo>
                    <a:pt x="288808" y="222719"/>
                  </a:lnTo>
                  <a:lnTo>
                    <a:pt x="227770" y="222719"/>
                  </a:lnTo>
                  <a:close/>
                  <a:moveTo>
                    <a:pt x="52591" y="222"/>
                  </a:moveTo>
                  <a:lnTo>
                    <a:pt x="54433" y="222"/>
                  </a:lnTo>
                  <a:lnTo>
                    <a:pt x="54211" y="222719"/>
                  </a:lnTo>
                  <a:lnTo>
                    <a:pt x="54179" y="222719"/>
                  </a:lnTo>
                  <a:lnTo>
                    <a:pt x="0" y="6637"/>
                  </a:lnTo>
                  <a:cubicBezTo>
                    <a:pt x="16927" y="2509"/>
                    <a:pt x="34521" y="222"/>
                    <a:pt x="52591" y="222"/>
                  </a:cubicBezTo>
                  <a:close/>
                  <a:moveTo>
                    <a:pt x="147041" y="0"/>
                  </a:moveTo>
                  <a:lnTo>
                    <a:pt x="217003" y="0"/>
                  </a:lnTo>
                  <a:lnTo>
                    <a:pt x="126906" y="112042"/>
                  </a:lnTo>
                  <a:lnTo>
                    <a:pt x="217448" y="222719"/>
                  </a:lnTo>
                  <a:lnTo>
                    <a:pt x="149581" y="222719"/>
                  </a:lnTo>
                  <a:lnTo>
                    <a:pt x="68852" y="136051"/>
                  </a:lnTo>
                  <a:lnTo>
                    <a:pt x="68852" y="8644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ihandform: Form 36">
              <a:extLst>
                <a:ext uri="{FF2B5EF4-FFF2-40B4-BE49-F238E27FC236}">
                  <a16:creationId xmlns:a16="http://schemas.microsoft.com/office/drawing/2014/main" id="{6035EDC6-B9F4-55AD-87D2-DD2E60B1592D}"/>
                </a:ext>
              </a:extLst>
            </p:cNvPr>
            <p:cNvSpPr/>
            <p:nvPr/>
          </p:nvSpPr>
          <p:spPr bwMode="gray">
            <a:xfrm>
              <a:off x="11189494" y="401800"/>
              <a:ext cx="225229" cy="201918"/>
            </a:xfrm>
            <a:custGeom>
              <a:avLst/>
              <a:gdLst>
                <a:gd name="connsiteX0" fmla="*/ 225193 w 225229"/>
                <a:gd name="connsiteY0" fmla="*/ 201842 h 201918"/>
                <a:gd name="connsiteX1" fmla="*/ 225228 w 225229"/>
                <a:gd name="connsiteY1" fmla="*/ 201885 h 201918"/>
                <a:gd name="connsiteX2" fmla="*/ 225228 w 225229"/>
                <a:gd name="connsiteY2" fmla="*/ 201917 h 201918"/>
                <a:gd name="connsiteX3" fmla="*/ 7082 w 225229"/>
                <a:gd name="connsiteY3" fmla="*/ 147485 h 201918"/>
                <a:gd name="connsiteX4" fmla="*/ 225228 w 225229"/>
                <a:gd name="connsiteY4" fmla="*/ 201918 h 201918"/>
                <a:gd name="connsiteX5" fmla="*/ 0 w 225229"/>
                <a:gd name="connsiteY5" fmla="*/ 201918 h 201918"/>
                <a:gd name="connsiteX6" fmla="*/ 7082 w 225229"/>
                <a:gd name="connsiteY6" fmla="*/ 147485 h 201918"/>
                <a:gd name="connsiteX7" fmla="*/ 51226 w 225229"/>
                <a:gd name="connsiteY7" fmla="*/ 60817 h 201918"/>
                <a:gd name="connsiteX8" fmla="*/ 225229 w 225229"/>
                <a:gd name="connsiteY8" fmla="*/ 201918 h 201918"/>
                <a:gd name="connsiteX9" fmla="*/ 21723 w 225229"/>
                <a:gd name="connsiteY9" fmla="*/ 107247 h 201918"/>
                <a:gd name="connsiteX10" fmla="*/ 51226 w 225229"/>
                <a:gd name="connsiteY10" fmla="*/ 60817 h 201918"/>
                <a:gd name="connsiteX11" fmla="*/ 130335 w 225229"/>
                <a:gd name="connsiteY11" fmla="*/ 0 h 201918"/>
                <a:gd name="connsiteX12" fmla="*/ 225193 w 225229"/>
                <a:gd name="connsiteY12" fmla="*/ 201842 h 201918"/>
                <a:gd name="connsiteX13" fmla="*/ 83682 w 225229"/>
                <a:gd name="connsiteY13" fmla="*/ 28805 h 201918"/>
                <a:gd name="connsiteX14" fmla="*/ 130335 w 225229"/>
                <a:gd name="connsiteY14" fmla="*/ 0 h 201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5229" h="201918">
                  <a:moveTo>
                    <a:pt x="225193" y="201842"/>
                  </a:moveTo>
                  <a:lnTo>
                    <a:pt x="225228" y="201885"/>
                  </a:lnTo>
                  <a:lnTo>
                    <a:pt x="225228" y="201917"/>
                  </a:lnTo>
                  <a:close/>
                  <a:moveTo>
                    <a:pt x="7082" y="147485"/>
                  </a:moveTo>
                  <a:lnTo>
                    <a:pt x="225228" y="201918"/>
                  </a:lnTo>
                  <a:lnTo>
                    <a:pt x="0" y="201918"/>
                  </a:lnTo>
                  <a:cubicBezTo>
                    <a:pt x="222" y="183149"/>
                    <a:pt x="2509" y="164857"/>
                    <a:pt x="7082" y="147485"/>
                  </a:cubicBezTo>
                  <a:close/>
                  <a:moveTo>
                    <a:pt x="51226" y="60817"/>
                  </a:moveTo>
                  <a:lnTo>
                    <a:pt x="225229" y="201918"/>
                  </a:lnTo>
                  <a:lnTo>
                    <a:pt x="21723" y="107247"/>
                  </a:lnTo>
                  <a:cubicBezTo>
                    <a:pt x="29504" y="90543"/>
                    <a:pt x="39571" y="74981"/>
                    <a:pt x="51226" y="60817"/>
                  </a:cubicBezTo>
                  <a:close/>
                  <a:moveTo>
                    <a:pt x="130335" y="0"/>
                  </a:moveTo>
                  <a:lnTo>
                    <a:pt x="225193" y="201842"/>
                  </a:lnTo>
                  <a:lnTo>
                    <a:pt x="83682" y="28805"/>
                  </a:lnTo>
                  <a:cubicBezTo>
                    <a:pt x="97878" y="17372"/>
                    <a:pt x="113408" y="7781"/>
                    <a:pt x="13033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50F823-CF9B-29C2-AD0C-587133135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7428" y="6273800"/>
            <a:ext cx="1152835" cy="584200"/>
          </a:xfrm>
          <a:prstGeom prst="rect">
            <a:avLst/>
          </a:prstGeom>
        </p:spPr>
        <p:txBody>
          <a:bodyPr vert="horz" lIns="0" tIns="36000" rIns="0" bIns="0" rtlCol="0" anchor="ctr"/>
          <a:lstStyle>
            <a:lvl1pPr algn="l">
              <a:defRPr sz="1100">
                <a:solidFill>
                  <a:schemeClr val="bg2"/>
                </a:solidFill>
              </a:defRPr>
            </a:lvl1pPr>
          </a:lstStyle>
          <a:p>
            <a:fld id="{5064DB54-FA29-4684-9D1D-BB722F2D0FC9}" type="datetime3">
              <a:rPr lang="de-DE" noProof="1" smtClean="0"/>
              <a:t>22/09/2025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3452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49" r:id="rId2"/>
    <p:sldLayoutId id="2147483650" r:id="rId3"/>
    <p:sldLayoutId id="2147483651" r:id="rId4"/>
    <p:sldLayoutId id="2147483652" r:id="rId5"/>
    <p:sldLayoutId id="2147483694" r:id="rId6"/>
    <p:sldLayoutId id="2147483653" r:id="rId7"/>
    <p:sldLayoutId id="2147483654" r:id="rId8"/>
    <p:sldLayoutId id="2147483655" r:id="rId9"/>
    <p:sldLayoutId id="2147483656" r:id="rId10"/>
    <p:sldLayoutId id="2147483695" r:id="rId11"/>
    <p:sldLayoutId id="2147483657" r:id="rId12"/>
    <p:sldLayoutId id="2147483696" r:id="rId13"/>
    <p:sldLayoutId id="2147483658" r:id="rId14"/>
    <p:sldLayoutId id="2147483659" r:id="rId15"/>
    <p:sldLayoutId id="2147483660" r:id="rId16"/>
    <p:sldLayoutId id="2147483661" r:id="rId17"/>
    <p:sldLayoutId id="2147483697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69" r:id="rId26"/>
    <p:sldLayoutId id="2147483670" r:id="rId27"/>
    <p:sldLayoutId id="2147483671" r:id="rId28"/>
    <p:sldLayoutId id="2147483672" r:id="rId29"/>
    <p:sldLayoutId id="2147483673" r:id="rId30"/>
    <p:sldLayoutId id="2147483674" r:id="rId31"/>
    <p:sldLayoutId id="2147483675" r:id="rId32"/>
    <p:sldLayoutId id="2147483676" r:id="rId33"/>
    <p:sldLayoutId id="2147483677" r:id="rId34"/>
    <p:sldLayoutId id="2147483678" r:id="rId35"/>
    <p:sldLayoutId id="2147483679" r:id="rId36"/>
    <p:sldLayoutId id="2147483680" r:id="rId37"/>
    <p:sldLayoutId id="2147483681" r:id="rId38"/>
    <p:sldLayoutId id="2147483682" r:id="rId39"/>
    <p:sldLayoutId id="2147483683" r:id="rId40"/>
    <p:sldLayoutId id="2147483684" r:id="rId41"/>
    <p:sldLayoutId id="2147483685" r:id="rId42"/>
    <p:sldLayoutId id="2147483686" r:id="rId43"/>
    <p:sldLayoutId id="2147483687" r:id="rId44"/>
    <p:sldLayoutId id="2147483688" r:id="rId45"/>
    <p:sldLayoutId id="2147483689" r:id="rId46"/>
    <p:sldLayoutId id="2147483690" r:id="rId47"/>
    <p:sldLayoutId id="2147483691" r:id="rId48"/>
    <p:sldLayoutId id="2147483692" r:id="rId49"/>
  </p:sldLayoutIdLst>
  <p:transition>
    <p:fade/>
  </p:transition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Font typeface="+mj-lt"/>
        <a:buAutoNum type="arabi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2700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85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pos="1323" userDrawn="1">
          <p15:clr>
            <a:srgbClr val="F26B43"/>
          </p15:clr>
        </p15:guide>
        <p15:guide id="5" pos="1459" userDrawn="1">
          <p15:clr>
            <a:srgbClr val="F26B43"/>
          </p15:clr>
        </p15:guide>
        <p15:guide id="6" pos="2547" userDrawn="1">
          <p15:clr>
            <a:srgbClr val="F26B43"/>
          </p15:clr>
        </p15:guide>
        <p15:guide id="7" pos="2683" userDrawn="1">
          <p15:clr>
            <a:srgbClr val="F26B43"/>
          </p15:clr>
        </p15:guide>
        <p15:guide id="8" pos="3772" userDrawn="1">
          <p15:clr>
            <a:srgbClr val="F26B43"/>
          </p15:clr>
        </p15:guide>
        <p15:guide id="9" pos="3908" userDrawn="1">
          <p15:clr>
            <a:srgbClr val="F26B43"/>
          </p15:clr>
        </p15:guide>
        <p15:guide id="10" pos="4997" userDrawn="1">
          <p15:clr>
            <a:srgbClr val="F26B43"/>
          </p15:clr>
        </p15:guide>
        <p15:guide id="11" pos="5133" userDrawn="1">
          <p15:clr>
            <a:srgbClr val="F26B43"/>
          </p15:clr>
        </p15:guide>
        <p15:guide id="12" pos="6221" userDrawn="1">
          <p15:clr>
            <a:srgbClr val="F26B43"/>
          </p15:clr>
        </p15:guide>
        <p15:guide id="13" pos="6357" userDrawn="1">
          <p15:clr>
            <a:srgbClr val="F26B43"/>
          </p15:clr>
        </p15:guide>
        <p15:guide id="14" pos="1935" userDrawn="1">
          <p15:clr>
            <a:srgbClr val="5ACBF0"/>
          </p15:clr>
        </p15:guide>
        <p15:guide id="15" pos="2071" userDrawn="1">
          <p15:clr>
            <a:srgbClr val="5ACBF0"/>
          </p15:clr>
        </p15:guide>
        <p15:guide id="16" pos="5609" userDrawn="1">
          <p15:clr>
            <a:srgbClr val="5ACBF0"/>
          </p15:clr>
        </p15:guide>
        <p15:guide id="17" pos="5745" userDrawn="1">
          <p15:clr>
            <a:srgbClr val="5ACBF0"/>
          </p15:clr>
        </p15:guide>
        <p15:guide id="18" orient="horz" pos="867" userDrawn="1">
          <p15:clr>
            <a:srgbClr val="F26B43"/>
          </p15:clr>
        </p15:guide>
        <p15:guide id="19" orient="horz" pos="1003" userDrawn="1">
          <p15:clr>
            <a:srgbClr val="F26B43"/>
          </p15:clr>
        </p15:guide>
        <p15:guide id="20" orient="horz" pos="1638" userDrawn="1">
          <p15:clr>
            <a:srgbClr val="F26B43"/>
          </p15:clr>
        </p15:guide>
        <p15:guide id="21" orient="horz" pos="1774" userDrawn="1">
          <p15:clr>
            <a:srgbClr val="F26B43"/>
          </p15:clr>
        </p15:guide>
        <p15:guide id="22" orient="horz" pos="2409" userDrawn="1">
          <p15:clr>
            <a:srgbClr val="F26B43"/>
          </p15:clr>
        </p15:guide>
        <p15:guide id="23" orient="horz" pos="2546" userDrawn="1">
          <p15:clr>
            <a:srgbClr val="F26B43"/>
          </p15:clr>
        </p15:guide>
        <p15:guide id="24" orient="horz" pos="3181" userDrawn="1">
          <p15:clr>
            <a:srgbClr val="F26B43"/>
          </p15:clr>
        </p15:guide>
        <p15:guide id="25" orient="horz" pos="3317" userDrawn="1">
          <p15:clr>
            <a:srgbClr val="F26B43"/>
          </p15:clr>
        </p15:guide>
        <p15:guide id="26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F496D2-D8A2-141A-A758-891BD4EEF2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E7A56B-5D50-1843-A207-7342EE9BD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Baselines </a:t>
            </a:r>
            <a:r>
              <a:rPr lang="de-DE" dirty="0" err="1"/>
              <a:t>for</a:t>
            </a:r>
            <a:r>
              <a:rPr lang="de-DE" dirty="0"/>
              <a:t> TLR – Re-Implementierung TRIAD </a:t>
            </a:r>
            <a:br>
              <a:rPr lang="de-DE" dirty="0"/>
            </a:br>
            <a:endParaRPr lang="en-D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764EF0-AA1C-7C98-C690-9063AB2308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Werkzeuge für agile Modellierung - Robin </a:t>
            </a:r>
            <a:r>
              <a:rPr lang="de-DE" dirty="0" err="1"/>
              <a:t>Schöppner</a:t>
            </a:r>
            <a:endParaRPr lang="de-DE" dirty="0"/>
          </a:p>
          <a:p>
            <a:r>
              <a:rPr lang="de-DE" dirty="0"/>
              <a:t>Betreuer: Dominik </a:t>
            </a:r>
            <a:r>
              <a:rPr lang="de-DE" dirty="0" err="1"/>
              <a:t>Fuchß</a:t>
            </a:r>
            <a:endParaRPr lang="de-DE" dirty="0"/>
          </a:p>
          <a:p>
            <a:endParaRPr lang="en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DFAD6-59DA-8A70-D42F-8D90CE69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25000" lnSpcReduction="20000"/>
          </a:bodyPr>
          <a:lstStyle/>
          <a:p>
            <a:fld id="{DA3C7E9C-D763-4F5C-9EDB-C774C3531173}" type="datetime3">
              <a:rPr lang="de-DE" smtClean="0"/>
              <a:t>22/09/2025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07E2D-C339-4605-1388-D8697ADD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E57F1-9FD6-1819-D017-A5341647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776FC98F-84AD-404B-BCCB-49E092AA6DE0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F0B106-0D80-9DAF-0CFF-C1ADF147855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059366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649ED-AC80-E3C4-07F2-921C81C18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C23AF-DCF1-85BD-C889-134A608B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TRIAD? – Originale Implementierung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97C53-41FE-1A26-E4DB-B4F56EC984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439D-1B20-9051-CA4C-E4E9F226F4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721C1-B724-24EB-702A-7671DB6020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F4CCE-A279-B264-EB09-56BC99E65A40}"/>
              </a:ext>
            </a:extLst>
          </p:cNvPr>
          <p:cNvSpPr txBox="1"/>
          <p:nvPr/>
        </p:nvSpPr>
        <p:spPr>
          <a:xfrm>
            <a:off x="836313" y="1299391"/>
            <a:ext cx="10466623" cy="4893647"/>
          </a:xfrm>
          <a:prstGeom prst="rect">
            <a:avLst/>
          </a:prstGeom>
          <a:noFill/>
          <a:ln w="12700" cap="rnd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Class: </a:t>
            </a:r>
            <a:r>
              <a:rPr lang="en-GB" dirty="0" err="1"/>
              <a:t>GUIPrincipale</a:t>
            </a:r>
            <a:endParaRPr lang="en-GB" dirty="0"/>
          </a:p>
          <a:p>
            <a:r>
              <a:rPr lang="en-GB" dirty="0"/>
              <a:t>Date: 18/09/2003</a:t>
            </a:r>
          </a:p>
          <a:p>
            <a:r>
              <a:rPr lang="en-GB" dirty="0"/>
              <a:t>Version: 0.01.000</a:t>
            </a:r>
          </a:p>
          <a:p>
            <a:endParaRPr lang="en-GB" dirty="0"/>
          </a:p>
          <a:p>
            <a:r>
              <a:rPr lang="en-GB" dirty="0" err="1"/>
              <a:t>Description:Make</a:t>
            </a:r>
            <a:r>
              <a:rPr lang="en-GB" dirty="0"/>
              <a:t> the main form of Easy Clinic2003 Box Tower. …</a:t>
            </a:r>
          </a:p>
          <a:p>
            <a:endParaRPr lang="en-GB" dirty="0"/>
          </a:p>
          <a:p>
            <a:r>
              <a:rPr lang="en-GB" dirty="0"/>
              <a:t>Attributes:</a:t>
            </a:r>
          </a:p>
          <a:p>
            <a:r>
              <a:rPr lang="en-GB" dirty="0" err="1"/>
              <a:t>btnAnagrafica</a:t>
            </a:r>
            <a:r>
              <a:rPr lang="en-GB" dirty="0"/>
              <a:t>; Private; Button used to access the Personal Details section</a:t>
            </a:r>
          </a:p>
          <a:p>
            <a:r>
              <a:rPr lang="en-GB" dirty="0"/>
              <a:t>…</a:t>
            </a:r>
          </a:p>
          <a:p>
            <a:endParaRPr lang="en-GB" dirty="0"/>
          </a:p>
          <a:p>
            <a:r>
              <a:rPr lang="en-GB" dirty="0"/>
              <a:t>Methods:</a:t>
            </a:r>
          </a:p>
          <a:p>
            <a:r>
              <a:rPr lang="en-GB" dirty="0" err="1"/>
              <a:t>show;Public</a:t>
            </a:r>
            <a:r>
              <a:rPr lang="en-GB" dirty="0"/>
              <a:t>; View mask</a:t>
            </a:r>
          </a:p>
          <a:p>
            <a:r>
              <a:rPr lang="en-GB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126328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6E05-21B9-2ECA-7F9E-0C50C6C01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AF79-3C89-ABB3-67A7-86D7A53A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Aufgabe: Re-Implementierung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F3FA3-9880-15FA-E3FD-24FA48C90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Ansprüche</a:t>
            </a:r>
            <a:endParaRPr lang="en-GB" dirty="0"/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Konfigurierbarkeit</a:t>
            </a:r>
            <a:endParaRPr lang="en-GB" dirty="0"/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Integrierbarkeit</a:t>
            </a:r>
            <a:r>
              <a:rPr lang="en-GB" dirty="0"/>
              <a:t> in Pipeline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Bessere</a:t>
            </a:r>
            <a:r>
              <a:rPr lang="en-GB" dirty="0"/>
              <a:t> </a:t>
            </a:r>
            <a:r>
              <a:rPr lang="en-GB" dirty="0" err="1"/>
              <a:t>Dokumentation</a:t>
            </a:r>
            <a:endParaRPr lang="en-GB" dirty="0"/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/>
              <a:t>Maintainability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Generelles</a:t>
            </a:r>
            <a:r>
              <a:rPr lang="en-GB" dirty="0"/>
              <a:t> </a:t>
            </a:r>
            <a:r>
              <a:rPr lang="en-GB" dirty="0" err="1"/>
              <a:t>Einhalten</a:t>
            </a:r>
            <a:r>
              <a:rPr lang="en-GB" dirty="0"/>
              <a:t> von </a:t>
            </a:r>
            <a:r>
              <a:rPr lang="en-GB" dirty="0" err="1"/>
              <a:t>Prinzipien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SWT1 VL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7D086-6EAE-5389-C574-5F82D0A41E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199C-5BCD-0DBD-4D15-D09B777165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91874-47E4-23BE-936E-A11AC77C6E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203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635AC-31DE-F915-1C41-9CE8C035D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1EBE-C57E-EDDF-F49E-E04A4221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Aufgabe: Re-Implementierung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ACF0-20B9-9190-4889-96B5F6B99B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B77F8-355E-DF8D-8C19-81E458EDA7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57E47-F9ED-C6C1-B133-ACD56D75B3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9DE4A8-EA4B-A353-1488-AFFA0A1557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Möglichkeit der Einbindung beliebiger Projekte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DE" dirty="0"/>
              <a:t>ohne Code schreiben zu müssen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C9BB61F-28BF-5735-4376-A27E07B087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1984" y="1050005"/>
            <a:ext cx="5587747" cy="5115845"/>
          </a:xfrm>
          <a:prstGeom prst="rect">
            <a:avLst/>
          </a:prstGeom>
        </p:spPr>
      </p:pic>
      <p:pic>
        <p:nvPicPr>
          <p:cNvPr id="13" name="Picture 1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40EA8F9-8C8E-AE0E-E2C6-262A7244C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2314552"/>
            <a:ext cx="5587747" cy="37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402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56BD-8B0B-4659-5096-764C3B91B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5117-3115-CD08-9361-1673F2B5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Herausforderungen: Biterme extrahieren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7528-2A38-8E62-453E-8ACAF52CE3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F201-F9F1-10D3-83FC-199B5660774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D1B4A-CE3E-08C0-ABFD-24A85E4AF3C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AC3FB9-0BA9-A2FE-45DE-64A05CDE5C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4" y="2420888"/>
            <a:ext cx="7561264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Original benutzt komplett eigenes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Wir brauchen allgemeinere Lösung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DE" dirty="0"/>
              <a:t>Tree Sitter für Code – Syntax Bäume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DE" dirty="0"/>
              <a:t>Stanford NLP für Text – Grammatikalische Relationen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013831B-B18B-CC79-C06B-9B8EC7E22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2106" y="1139460"/>
            <a:ext cx="7772400" cy="502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63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EDCE1-3382-1DA1-C0C5-96A45B569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8F9F-ED13-6F08-8B26-488E6CD8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Herausforderungen: Validierung (Zwischen-)Ergebnisse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3E3A-39D3-C230-0BC1-C55E36FB60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CF74-0F63-687A-2DFE-C3A266E97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44069-0C29-7B38-F2C1-9A0BBCB3BF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14191F-F322-6DD4-8BD2-1BB2250798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82725"/>
            <a:ext cx="3996333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Paper unterspezifiziert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Pipeline sehr intransparent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“Testen” mit Bitermen, die originale Implementierung findet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DE" dirty="0"/>
              <a:t>Unsicher, ob richtig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DE" dirty="0"/>
              <a:t>Gleiche neue Implementierung an alte Fehler 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“Enrichment” Schritt extrem sensibel auf Änderungen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DE" dirty="0"/>
              <a:t>Magic Numbers in originaler Implementierung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/>
              <a:t>K</a:t>
            </a:r>
            <a:r>
              <a:rPr lang="en-DE" dirty="0"/>
              <a:t>eine Erklärung im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50437F-F80D-5E02-B426-00DF27AC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824" y="1036349"/>
            <a:ext cx="7480251" cy="52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38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D610-8873-5726-4223-EB8E54D05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3E97-1824-599C-E002-93A4288C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A3204-94C1-09D4-3445-0A1C29EC54D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DB97-4255-F389-39BA-3C9DA78018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1B2D-5155-6992-4C8C-E40E4B67D5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602B28-264C-4CD9-7B32-2495BC71FB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82725"/>
            <a:ext cx="7740749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 gleiches Dataset wie originales, direkter Vergleich beider Ansätze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Dronology</a:t>
            </a:r>
            <a:r>
              <a:rPr lang="de-DE" dirty="0"/>
              <a:t>: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Design Doc  Java Code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79C937-A7B8-5721-B43A-7717C650D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51" y="2358022"/>
            <a:ext cx="10765085" cy="413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327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FF3C-B09E-0B44-01FD-63DF10E39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2853-9AA4-BD54-F3CC-013963C7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B7FB6-AAB4-E0FA-7F46-10ACC89552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72694-6021-F11D-E86C-CEE9EE373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1BEF-79FE-7AD5-0126-901515AB41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2946C6-E4E7-6CB4-00DE-B705C3B19B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82725"/>
            <a:ext cx="7740749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 gleiches Dataset wie originales, direkter Vergleich beider Ansätze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Dronology</a:t>
            </a:r>
            <a:r>
              <a:rPr lang="de-DE" dirty="0"/>
              <a:t>: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Design Doc  Java Code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1A9539-EFF7-809F-45EE-BA1E8C79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466438"/>
            <a:ext cx="5040504" cy="39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198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0F0B-A08A-2009-1A71-E037991CC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1048C2-4230-F05B-4D1A-F3D80A773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91" y="2415118"/>
            <a:ext cx="10666716" cy="4093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C6B357-19D8-61DB-7299-63C970EE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7609C-93A7-B63F-B8FE-117C556D0C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5C7A-DCB5-2E10-F5F5-B6C04094E6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D02A-CDBC-B34D-CD9C-7A57F42939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99AF53-CA84-10B0-16F2-35269A51E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82725"/>
            <a:ext cx="7740749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 gleiches Dataset wie originales, direkter Vergleich beider Ansätze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EasyClinic</a:t>
            </a:r>
            <a:r>
              <a:rPr lang="de-DE" dirty="0"/>
              <a:t>: Use Case </a:t>
            </a:r>
            <a:r>
              <a:rPr lang="de-DE" dirty="0" err="1"/>
              <a:t>Desc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Interaction </a:t>
            </a:r>
            <a:r>
              <a:rPr lang="de-DE" dirty="0" err="1">
                <a:sym typeface="Wingdings" pitchFamily="2" charset="2"/>
              </a:rPr>
              <a:t>Diagram</a:t>
            </a:r>
            <a:r>
              <a:rPr lang="de-DE" dirty="0">
                <a:sym typeface="Wingdings" pitchFamily="2" charset="2"/>
              </a:rPr>
              <a:t>  Code Description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632526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8FCFA-E608-C34D-090B-ACA79EFA8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46E9FAF-A42A-5203-4F26-6FEE15A00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425043"/>
            <a:ext cx="10781991" cy="40888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FECACE-C4DA-E88E-E464-5D5FB8C2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Evaluierung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7B4A-67B8-9CB4-0E4E-0705A477DE8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9FF0D-303D-715E-7C55-1D241635AC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F5787-EC67-61AF-ABE2-9E654A881C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A1BEE4-550A-0AEF-7454-EB6355731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82725"/>
            <a:ext cx="7740749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Nutze gleiches Dataset wie originales, direkter Vergleich beider Ansätze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Warc</a:t>
            </a:r>
            <a:r>
              <a:rPr lang="de-DE" dirty="0"/>
              <a:t>: Non-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Specifications</a:t>
            </a:r>
            <a:r>
              <a:rPr lang="de-DE" dirty="0">
                <a:sym typeface="Wingdings" pitchFamily="2" charset="2"/>
              </a:rPr>
              <a:t>  </a:t>
            </a:r>
            <a:r>
              <a:rPr lang="de-DE" dirty="0" err="1">
                <a:sym typeface="Wingdings" pitchFamily="2" charset="2"/>
              </a:rPr>
              <a:t>Functional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Requirements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7653145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4AB6C-6D47-9668-580F-BF2E2FA3F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27B18-AA28-35C7-38AC-283BC1E2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Zusammenfassung / Ausblick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F3970-AF59-1AC5-9C4B-3DD5D7B26C8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ECF0F-AF4F-F03C-B8C2-6C457EA436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EF5A-461D-E147-6692-B8DD0B3CF5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0DCD85-3117-8DC0-B082-606297E1E1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82725"/>
            <a:ext cx="5724525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Wir erzielen meistens etwas schlechtere Ergebnisse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de-DE" dirty="0"/>
              <a:t>Teilweise durch bessere Vorverarbeitung zu erklären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Aber: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de-DE" dirty="0"/>
              <a:t>Wir sehen grundsätzlich gleiche Trends(!)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de-DE" dirty="0"/>
              <a:t>Anwendung in Pipeline nun möglich, um beliebige Projekte zu untersuchen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5E6EA6-D65E-50C1-C37C-67D8EB5001A4}"/>
              </a:ext>
            </a:extLst>
          </p:cNvPr>
          <p:cNvSpPr txBox="1">
            <a:spLocks/>
          </p:cNvSpPr>
          <p:nvPr/>
        </p:nvSpPr>
        <p:spPr bwMode="gray">
          <a:xfrm>
            <a:off x="6240016" y="1482724"/>
            <a:ext cx="5724525" cy="46847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+mj-lt"/>
              <a:buAutoNum type="arabi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27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85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Mögliche Optimierungen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de-DE" dirty="0"/>
              <a:t>Generelle Vorverarbeitung, die Artefakte in Standard-Form bringt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de-DE" dirty="0"/>
              <a:t>Weitere, eventuell bessere IR Modelle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Sonstige Schritte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de-DE" dirty="0"/>
              <a:t>Erstellen eines Datensatz, dem wir vertrauen, für </a:t>
            </a:r>
            <a:r>
              <a:rPr lang="de-DE" dirty="0" err="1"/>
              <a:t>Biterme</a:t>
            </a:r>
            <a:r>
              <a:rPr lang="de-DE" dirty="0"/>
              <a:t>, korrekt angereicherte Texte usw.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de-DE" dirty="0"/>
              <a:t>Support für weitere Programmiersprachen</a:t>
            </a:r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1556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837A-5D9C-C436-5989-2EA51981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TRIAD? - TLR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AEB0-2683-61C2-7EE2-AADDFEDF74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TRIAD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Ansatz, um Traceability Link Recovery (TLR) </a:t>
            </a:r>
            <a:r>
              <a:rPr lang="en-GB" dirty="0" err="1"/>
              <a:t>Durchzuführen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795B-4618-3AE9-D186-0900A7AD73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3D0A-B3BA-6692-C6EA-CC4450583D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45BB-EF6D-7E28-0346-28DFADD42D3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8D91200-8AF3-8609-CE22-B8060ADCA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2117" y="2854260"/>
            <a:ext cx="2046019" cy="2046019"/>
          </a:xfrm>
          <a:prstGeom prst="rect">
            <a:avLst/>
          </a:prstGeom>
        </p:spPr>
      </p:pic>
      <p:pic>
        <p:nvPicPr>
          <p:cNvPr id="10" name="Graphic 9" descr="Document with solid fill">
            <a:extLst>
              <a:ext uri="{FF2B5EF4-FFF2-40B4-BE49-F238E27FC236}">
                <a16:creationId xmlns:a16="http://schemas.microsoft.com/office/drawing/2014/main" id="{6EAD732B-BF9F-1D74-DF39-69507017D2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03510" y="2319146"/>
            <a:ext cx="1426990" cy="1426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DD9EF7-C036-F275-256B-3F42B9AB3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50" y="4658814"/>
            <a:ext cx="3647490" cy="8797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4F495D-545C-F698-4237-1357E026E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01" y="2608717"/>
            <a:ext cx="3873500" cy="838200"/>
          </a:xfrm>
          <a:prstGeom prst="rect">
            <a:avLst/>
          </a:prstGeom>
        </p:spPr>
      </p:pic>
      <p:sp>
        <p:nvSpPr>
          <p:cNvPr id="13" name="Down Arrow 12">
            <a:extLst>
              <a:ext uri="{FF2B5EF4-FFF2-40B4-BE49-F238E27FC236}">
                <a16:creationId xmlns:a16="http://schemas.microsoft.com/office/drawing/2014/main" id="{D8F28770-A322-AA55-2AF1-6C4257E7E27A}"/>
              </a:ext>
            </a:extLst>
          </p:cNvPr>
          <p:cNvSpPr/>
          <p:nvPr/>
        </p:nvSpPr>
        <p:spPr>
          <a:xfrm rot="16200000">
            <a:off x="4568511" y="2053609"/>
            <a:ext cx="477078" cy="2030612"/>
          </a:xfrm>
          <a:prstGeom prst="downArrow">
            <a:avLst/>
          </a:prstGeom>
          <a:ln cap="flat"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BD471B-12CD-0F44-F0A3-FCA137C0E938}"/>
              </a:ext>
            </a:extLst>
          </p:cNvPr>
          <p:cNvSpPr/>
          <p:nvPr/>
        </p:nvSpPr>
        <p:spPr>
          <a:xfrm>
            <a:off x="2129005" y="2993315"/>
            <a:ext cx="576000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A1E4796-B62B-03EA-17B1-9F9285DE824A}"/>
              </a:ext>
            </a:extLst>
          </p:cNvPr>
          <p:cNvSpPr/>
          <p:nvPr/>
        </p:nvSpPr>
        <p:spPr>
          <a:xfrm rot="18243827">
            <a:off x="3678486" y="3429972"/>
            <a:ext cx="477078" cy="1589846"/>
          </a:xfrm>
          <a:prstGeom prst="downArrow">
            <a:avLst/>
          </a:prstGeom>
          <a:ln cap="flat"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985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78FEC-44DF-E826-E29F-F379A2111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7BEC8-BA65-4C6B-D607-CB5FC736A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Quellen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1F1B3-938A-F171-7F9F-08E3A4A944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2FBC4-3B47-FE80-8A1B-483F8D1C57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6E12C-CF5B-1A29-F470-12A10D589A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9F95CD1-5239-8312-AE9C-43D19DF806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475" y="1482725"/>
            <a:ext cx="7380709" cy="468471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[Gao et al.]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Consensual</a:t>
            </a:r>
            <a:r>
              <a:rPr lang="de-DE" dirty="0"/>
              <a:t> </a:t>
            </a:r>
            <a:r>
              <a:rPr lang="de-DE" dirty="0" err="1"/>
              <a:t>Biterms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Text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Requirements</a:t>
            </a:r>
            <a:r>
              <a:rPr lang="de-DE" dirty="0"/>
              <a:t> and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IR-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Traceability</a:t>
            </a:r>
            <a:r>
              <a:rPr lang="de-DE" dirty="0"/>
              <a:t>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46876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6CEFE3-1248-9518-D013-7A66BB25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25000" lnSpcReduction="20000"/>
          </a:bodyPr>
          <a:lstStyle/>
          <a:p>
            <a:fld id="{776FC98F-84AD-404B-BCCB-49E092AA6DE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FADDFF3-4582-DB6F-B5D0-5F3571C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 fontScale="25000" lnSpcReduction="20000"/>
          </a:bodyPr>
          <a:lstStyle/>
          <a:p>
            <a:fld id="{DF9BA6AF-34D6-4DE1-A69B-8258389D2308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050647F-FD5B-37DA-7EAA-610C8462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/>
              <a:t>Name - Title of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8063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4597C-A887-C22D-5DE3-4D553DEEF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0CE8-CFAD-BC4F-F18B-1912BAFC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</a:t>
            </a:r>
            <a:r>
              <a:rPr lang="en-DE" strike="sngStrike" dirty="0"/>
              <a:t>TRIAD</a:t>
            </a:r>
            <a:r>
              <a:rPr lang="en-DE" dirty="0"/>
              <a:t> TAROT? – IR Methoden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11CC9-0CB5-357F-63E0-9BE4C895CF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Information Retrieval (IR) </a:t>
            </a:r>
            <a:r>
              <a:rPr lang="en-GB" dirty="0" err="1"/>
              <a:t>ermöglicht</a:t>
            </a:r>
            <a:r>
              <a:rPr lang="en-GB" dirty="0"/>
              <a:t> Texte auf </a:t>
            </a:r>
            <a:r>
              <a:rPr lang="en-GB" dirty="0" err="1"/>
              <a:t>Ähnlichkeiten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vergleichen</a:t>
            </a:r>
            <a:endParaRPr lang="en-GB" dirty="0"/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Bekanntestes</a:t>
            </a:r>
            <a:r>
              <a:rPr lang="en-GB" dirty="0"/>
              <a:t> </a:t>
            </a:r>
            <a:r>
              <a:rPr lang="en-GB" dirty="0" err="1"/>
              <a:t>Beispiel</a:t>
            </a:r>
            <a:r>
              <a:rPr lang="en-GB" dirty="0"/>
              <a:t> VSM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/>
              <a:t>LSI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r>
              <a:rPr lang="en-GB" dirty="0"/>
              <a:t>JSD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Nicht</a:t>
            </a:r>
            <a:r>
              <a:rPr lang="en-GB" dirty="0"/>
              <a:t> immer </a:t>
            </a:r>
            <a:r>
              <a:rPr lang="en-GB" dirty="0" err="1"/>
              <a:t>leicht</a:t>
            </a:r>
            <a:r>
              <a:rPr lang="en-GB" dirty="0"/>
              <a:t> </a:t>
            </a:r>
            <a:r>
              <a:rPr lang="en-GB" dirty="0" err="1"/>
              <a:t>umzusetzen</a:t>
            </a:r>
            <a:r>
              <a:rPr lang="en-GB" dirty="0"/>
              <a:t>, Requirements ≠ Code</a:t>
            </a:r>
          </a:p>
          <a:p>
            <a:pPr marL="5557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82D2-8347-B7A1-E442-FCF059D401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04AB3-BB45-7626-29F8-252061046B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62A8B-B2F4-C463-0335-A849F3695E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71009D1-BEEC-182E-0DE8-21687A3A0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168" y="2211703"/>
            <a:ext cx="3077491" cy="30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015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CEDF6-FF12-59EF-026E-8ED3EBA9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F981-0619-A3EF-571F-D39C6A5A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</a:t>
            </a:r>
            <a:r>
              <a:rPr lang="en-DE" strike="sngStrike" dirty="0"/>
              <a:t>TRIAD</a:t>
            </a:r>
            <a:r>
              <a:rPr lang="en-DE" dirty="0"/>
              <a:t> TAROT? - Biterme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1DFF4-F15C-05FC-0497-A218F1CBC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Biterme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ein</a:t>
            </a:r>
            <a:r>
              <a:rPr lang="en-GB" dirty="0"/>
              <a:t> Paar von Termen, die </a:t>
            </a:r>
            <a:r>
              <a:rPr lang="en-GB" dirty="0" err="1"/>
              <a:t>zusammen</a:t>
            </a:r>
            <a:r>
              <a:rPr lang="en-GB" dirty="0"/>
              <a:t> </a:t>
            </a:r>
            <a:r>
              <a:rPr lang="en-GB" dirty="0" err="1"/>
              <a:t>erscheinen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4E22-322A-D37C-0CC1-9238C2430CB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3FA31-6595-24FA-C163-5DB4A2C1BAA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B22EB-983F-F3AA-A296-42764DF389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4A848C-6EDE-E5DD-BE8E-00A29F16B1B3}"/>
              </a:ext>
            </a:extLst>
          </p:cNvPr>
          <p:cNvSpPr txBox="1"/>
          <p:nvPr/>
        </p:nvSpPr>
        <p:spPr>
          <a:xfrm>
            <a:off x="1991544" y="3204849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“send email to doctor”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2E274-4D6F-64AF-E2E0-A8037CB4BDDB}"/>
              </a:ext>
            </a:extLst>
          </p:cNvPr>
          <p:cNvSpPr txBox="1"/>
          <p:nvPr/>
        </p:nvSpPr>
        <p:spPr>
          <a:xfrm>
            <a:off x="7355433" y="3204849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(send, email), (email, doctor)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D6A88BD-33E4-4DE3-BBFE-D0B8001B4D49}"/>
              </a:ext>
            </a:extLst>
          </p:cNvPr>
          <p:cNvSpPr/>
          <p:nvPr/>
        </p:nvSpPr>
        <p:spPr bwMode="gray">
          <a:xfrm>
            <a:off x="4787287" y="3225781"/>
            <a:ext cx="2123529" cy="369332"/>
          </a:xfrm>
          <a:prstGeom prst="rightArrow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CACC2E-964F-851F-3558-9E9388F12687}"/>
              </a:ext>
            </a:extLst>
          </p:cNvPr>
          <p:cNvSpPr txBox="1"/>
          <p:nvPr/>
        </p:nvSpPr>
        <p:spPr>
          <a:xfrm>
            <a:off x="1991544" y="420015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“public String </a:t>
            </a:r>
            <a:r>
              <a:rPr lang="en-GB" dirty="0" err="1"/>
              <a:t>sendEmail</a:t>
            </a:r>
            <a:r>
              <a:rPr lang="en-GB" dirty="0"/>
              <a:t>”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B883E0E-3922-7F94-78DF-5FDF8A4BE033}"/>
              </a:ext>
            </a:extLst>
          </p:cNvPr>
          <p:cNvSpPr/>
          <p:nvPr/>
        </p:nvSpPr>
        <p:spPr bwMode="gray">
          <a:xfrm>
            <a:off x="4787287" y="4221088"/>
            <a:ext cx="2123529" cy="369332"/>
          </a:xfrm>
          <a:prstGeom prst="rightArrow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58402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0D226-A6AB-F08F-09BC-8B24C44A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2694-13C2-3808-A0B0-B8C4140C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</a:t>
            </a:r>
            <a:r>
              <a:rPr lang="en-DE" strike="sngStrike" dirty="0"/>
              <a:t>TRIAD</a:t>
            </a:r>
            <a:r>
              <a:rPr lang="en-DE" dirty="0"/>
              <a:t> TAROT? - TLR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5A99B-2C4D-2789-AA7A-B28729778C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TRIAD </a:t>
            </a:r>
            <a:r>
              <a:rPr lang="en-GB" dirty="0" err="1"/>
              <a:t>benutzt</a:t>
            </a:r>
            <a:r>
              <a:rPr lang="en-GB" dirty="0"/>
              <a:t> intern TAROT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TAROT </a:t>
            </a:r>
            <a:r>
              <a:rPr lang="en-GB" dirty="0" err="1"/>
              <a:t>ist</a:t>
            </a:r>
            <a:r>
              <a:rPr lang="en-GB" dirty="0"/>
              <a:t> </a:t>
            </a:r>
            <a:r>
              <a:rPr lang="en-GB" dirty="0" err="1"/>
              <a:t>auch</a:t>
            </a:r>
            <a:r>
              <a:rPr lang="en-GB" dirty="0"/>
              <a:t> TLR, </a:t>
            </a:r>
            <a:r>
              <a:rPr lang="en-GB" dirty="0" err="1"/>
              <a:t>findet</a:t>
            </a:r>
            <a:r>
              <a:rPr lang="en-GB" dirty="0"/>
              <a:t> Links </a:t>
            </a:r>
            <a:r>
              <a:rPr lang="en-GB" dirty="0" err="1"/>
              <a:t>zwischen</a:t>
            </a:r>
            <a:r>
              <a:rPr lang="en-GB" dirty="0"/>
              <a:t> </a:t>
            </a:r>
            <a:r>
              <a:rPr lang="en-GB" dirty="0" err="1"/>
              <a:t>zwei</a:t>
            </a:r>
            <a:r>
              <a:rPr lang="en-GB" dirty="0"/>
              <a:t> </a:t>
            </a:r>
            <a:r>
              <a:rPr lang="en-GB" dirty="0" err="1"/>
              <a:t>Artefakten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C668-E2D4-5B4E-ABCE-7CAF1028DD8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5FF19-E90E-DE77-E981-AF29061EBB0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9298D-E0C3-FC8B-BB39-F03CE51AFF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3" name="Graphic 22" descr="Document with solid fill">
            <a:extLst>
              <a:ext uri="{FF2B5EF4-FFF2-40B4-BE49-F238E27FC236}">
                <a16:creationId xmlns:a16="http://schemas.microsoft.com/office/drawing/2014/main" id="{F7057130-D9AC-831C-1F72-1B3F66998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5147" y="2420888"/>
            <a:ext cx="1426990" cy="14269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2CD2E7-76C9-EBB3-F923-7755432507D3}"/>
              </a:ext>
            </a:extLst>
          </p:cNvPr>
          <p:cNvSpPr txBox="1"/>
          <p:nvPr/>
        </p:nvSpPr>
        <p:spPr>
          <a:xfrm>
            <a:off x="1127448" y="4143292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user shall select a UAV and then assign routes to it from an available list </a:t>
            </a:r>
          </a:p>
        </p:txBody>
      </p:sp>
      <p:pic>
        <p:nvPicPr>
          <p:cNvPr id="25" name="Graphic 24" descr="Programmer male with solid fill">
            <a:extLst>
              <a:ext uri="{FF2B5EF4-FFF2-40B4-BE49-F238E27FC236}">
                <a16:creationId xmlns:a16="http://schemas.microsoft.com/office/drawing/2014/main" id="{05F244D5-1E68-8DCF-2471-01BBA9A70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8697" y="2523364"/>
            <a:ext cx="1222039" cy="12220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05912B-27FA-9E88-B16B-35C3F6950294}"/>
              </a:ext>
            </a:extLst>
          </p:cNvPr>
          <p:cNvSpPr txBox="1"/>
          <p:nvPr/>
        </p:nvSpPr>
        <p:spPr>
          <a:xfrm>
            <a:off x="6359525" y="4341571"/>
            <a:ext cx="528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private Button </a:t>
            </a:r>
            <a:r>
              <a:rPr lang="en-GB" dirty="0" err="1"/>
              <a:t>assignNewRoute</a:t>
            </a:r>
            <a:r>
              <a:rPr lang="en-GB" dirty="0"/>
              <a:t> = new Button("");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7DDBC5-D196-0D15-78C3-6417E647A3F6}"/>
              </a:ext>
            </a:extLst>
          </p:cNvPr>
          <p:cNvSpPr txBox="1"/>
          <p:nvPr/>
        </p:nvSpPr>
        <p:spPr>
          <a:xfrm>
            <a:off x="1387538" y="5147389"/>
            <a:ext cx="947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obj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FABAA8-24F8-9DC0-FEA2-29E421F83A92}"/>
              </a:ext>
            </a:extLst>
          </p:cNvPr>
          <p:cNvSpPr txBox="1"/>
          <p:nvPr/>
        </p:nvSpPr>
        <p:spPr>
          <a:xfrm>
            <a:off x="964807" y="2985899"/>
            <a:ext cx="148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Req-647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633D1C-F82A-5CBB-362A-D0EBD8535BA7}"/>
              </a:ext>
            </a:extLst>
          </p:cNvPr>
          <p:cNvSpPr txBox="1"/>
          <p:nvPr/>
        </p:nvSpPr>
        <p:spPr>
          <a:xfrm>
            <a:off x="6100944" y="2984084"/>
            <a:ext cx="211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AFInfoBox.java</a:t>
            </a:r>
            <a:endParaRPr lang="en-DE" dirty="0"/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6545649-4667-C3C2-5CC2-8F710B6B92E6}"/>
              </a:ext>
            </a:extLst>
          </p:cNvPr>
          <p:cNvCxnSpPr>
            <a:cxnSpLocks/>
          </p:cNvCxnSpPr>
          <p:nvPr/>
        </p:nvCxnSpPr>
        <p:spPr>
          <a:xfrm rot="5400000" flipH="1">
            <a:off x="1881973" y="4302770"/>
            <a:ext cx="6347" cy="900000"/>
          </a:xfrm>
          <a:prstGeom prst="curvedConnector4">
            <a:avLst>
              <a:gd name="adj1" fmla="val -5235466"/>
              <a:gd name="adj2" fmla="val 99265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9B2401-4694-C444-42F9-6798F6F7D593}"/>
              </a:ext>
            </a:extLst>
          </p:cNvPr>
          <p:cNvSpPr txBox="1"/>
          <p:nvPr/>
        </p:nvSpPr>
        <p:spPr bwMode="gray">
          <a:xfrm>
            <a:off x="7932738" y="4961138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0000" indent="-180000" algn="l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r>
              <a:rPr lang="en-DE" sz="1400" dirty="0"/>
              <a:t>snakeCase:</a:t>
            </a:r>
          </a:p>
          <a:p>
            <a:pPr marL="637200" lvl="1" indent="-180000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r>
              <a:rPr lang="en-GB" sz="1400" dirty="0"/>
              <a:t>A</a:t>
            </a:r>
            <a:r>
              <a:rPr lang="en-DE" sz="1400" dirty="0"/>
              <a:t>ssign</a:t>
            </a:r>
          </a:p>
          <a:p>
            <a:pPr marL="637200" lvl="1" indent="-180000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r>
              <a:rPr lang="en-GB" sz="1400" dirty="0"/>
              <a:t>N</a:t>
            </a:r>
            <a:r>
              <a:rPr lang="en-DE" sz="1400" dirty="0"/>
              <a:t>ew</a:t>
            </a:r>
          </a:p>
          <a:p>
            <a:pPr marL="637200" lvl="1" indent="-180000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</a:pPr>
            <a:r>
              <a:rPr lang="en-DE" sz="1400" dirty="0"/>
              <a:t>Route</a:t>
            </a:r>
          </a:p>
          <a:p>
            <a:pPr lvl="1" defTabSz="914347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21641006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CFEE-B2B9-C975-DA74-FD1A3042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D325-410C-7487-801F-B3449B17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</a:t>
            </a:r>
            <a:r>
              <a:rPr lang="en-DE" strike="sngStrike" dirty="0"/>
              <a:t>TRIAD</a:t>
            </a:r>
            <a:r>
              <a:rPr lang="en-DE" dirty="0"/>
              <a:t> TAROT? – Konkrete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E3975-25EA-26FE-C0B6-84961DDAAB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Berechne</a:t>
            </a:r>
            <a:r>
              <a:rPr lang="en-GB" dirty="0"/>
              <a:t> </a:t>
            </a:r>
            <a:r>
              <a:rPr lang="en-GB" dirty="0" err="1"/>
              <a:t>Ähnlichkeit</a:t>
            </a:r>
            <a:r>
              <a:rPr lang="en-GB" dirty="0"/>
              <a:t> für </a:t>
            </a:r>
            <a:r>
              <a:rPr lang="en-GB" dirty="0" err="1"/>
              <a:t>jedes</a:t>
            </a:r>
            <a:r>
              <a:rPr lang="en-GB" dirty="0"/>
              <a:t> Paar </a:t>
            </a:r>
            <a:r>
              <a:rPr lang="en-GB" dirty="0" err="1"/>
              <a:t>Artefakte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DF71-B8E0-773E-B9CB-5FFC695D5E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BBD3A-8653-85EE-D746-664E5FB022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5FE8-74F3-E754-3A11-5D24970E49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EA38A7-7ABB-9F51-38EE-097629768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067558"/>
              </p:ext>
            </p:extLst>
          </p:nvPr>
        </p:nvGraphicFramePr>
        <p:xfrm>
          <a:off x="1043452" y="244827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948">
                  <a:extLst>
                    <a:ext uri="{9D8B030D-6E8A-4147-A177-3AD203B41FA5}">
                      <a16:colId xmlns:a16="http://schemas.microsoft.com/office/drawing/2014/main" val="1262350563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109027618"/>
                    </a:ext>
                  </a:extLst>
                </a:gridCol>
                <a:gridCol w="3710451">
                  <a:extLst>
                    <a:ext uri="{9D8B030D-6E8A-4147-A177-3AD203B41FA5}">
                      <a16:colId xmlns:a16="http://schemas.microsoft.com/office/drawing/2014/main" val="2336233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Artefakt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Artefakt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39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Req-28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Geometry.java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33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Req-555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IRouteCreator.java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61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Req-78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MappingInfo.java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54%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58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Req-50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AreaMapping.java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3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Req-42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VirtualDrone.java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76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698561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4DA81A-B18F-BA12-2FCB-EEE68520B4FC}"/>
              </a:ext>
            </a:extLst>
          </p:cNvPr>
          <p:cNvCxnSpPr/>
          <p:nvPr/>
        </p:nvCxnSpPr>
        <p:spPr>
          <a:xfrm>
            <a:off x="1043452" y="4305300"/>
            <a:ext cx="8127999" cy="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9308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2D6A3-9BB4-7E78-2949-F806D353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2297-F337-D52C-5AC9-F0D80928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TRIAD? – Nutze “Zwischenartefakte”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C0AC1-E4FA-18DD-46C1-C62572A2B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Drei </a:t>
            </a:r>
            <a:r>
              <a:rPr lang="en-GB" dirty="0" err="1"/>
              <a:t>verschiedene</a:t>
            </a:r>
            <a:r>
              <a:rPr lang="en-GB" dirty="0"/>
              <a:t> </a:t>
            </a:r>
            <a:r>
              <a:rPr lang="en-GB" dirty="0" err="1"/>
              <a:t>Artefakt</a:t>
            </a:r>
            <a:r>
              <a:rPr lang="en-GB" dirty="0"/>
              <a:t>-Typen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genutzt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81AA-1B1B-6E83-27AF-C37906A3B74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23/09/2025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BEF45-9229-EE93-C55B-ED202DB062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F7DA1-6653-5698-8DB8-555AB34A4F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6FED810-3370-4FB2-B245-4CD3672228FF}"/>
              </a:ext>
            </a:extLst>
          </p:cNvPr>
          <p:cNvSpPr/>
          <p:nvPr/>
        </p:nvSpPr>
        <p:spPr>
          <a:xfrm rot="9954527">
            <a:off x="5518558" y="3678796"/>
            <a:ext cx="1157849" cy="1097052"/>
          </a:xfrm>
          <a:custGeom>
            <a:avLst/>
            <a:gdLst>
              <a:gd name="connsiteX0" fmla="*/ 99528 w 1492680"/>
              <a:gd name="connsiteY0" fmla="*/ 0 h 1414301"/>
              <a:gd name="connsiteX1" fmla="*/ 1409729 w 1492680"/>
              <a:gd name="connsiteY1" fmla="*/ 617886 h 1414301"/>
              <a:gd name="connsiteX2" fmla="*/ 1492680 w 1492680"/>
              <a:gd name="connsiteY2" fmla="*/ 728816 h 1414301"/>
              <a:gd name="connsiteX3" fmla="*/ 1410509 w 1492680"/>
              <a:gd name="connsiteY3" fmla="*/ 778736 h 1414301"/>
              <a:gd name="connsiteX4" fmla="*/ 866841 w 1492680"/>
              <a:gd name="connsiteY4" fmla="*/ 1377349 h 1414301"/>
              <a:gd name="connsiteX5" fmla="*/ 849041 w 1492680"/>
              <a:gd name="connsiteY5" fmla="*/ 1414301 h 1414301"/>
              <a:gd name="connsiteX6" fmla="*/ 745488 w 1492680"/>
              <a:gd name="connsiteY6" fmla="*/ 1351391 h 1414301"/>
              <a:gd name="connsiteX7" fmla="*/ 5656 w 1492680"/>
              <a:gd name="connsiteY7" fmla="*/ 117049 h 1414301"/>
              <a:gd name="connsiteX8" fmla="*/ 0 w 1492680"/>
              <a:gd name="connsiteY8" fmla="*/ 5026 h 1414301"/>
              <a:gd name="connsiteX9" fmla="*/ 99528 w 1492680"/>
              <a:gd name="connsiteY9" fmla="*/ 0 h 1414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92680" h="1414301">
                <a:moveTo>
                  <a:pt x="99528" y="0"/>
                </a:moveTo>
                <a:cubicBezTo>
                  <a:pt x="627006" y="0"/>
                  <a:pt x="1098305" y="240528"/>
                  <a:pt x="1409729" y="617886"/>
                </a:cubicBezTo>
                <a:lnTo>
                  <a:pt x="1492680" y="728816"/>
                </a:lnTo>
                <a:lnTo>
                  <a:pt x="1410509" y="778736"/>
                </a:lnTo>
                <a:cubicBezTo>
                  <a:pt x="1184684" y="931300"/>
                  <a:pt x="997535" y="1136765"/>
                  <a:pt x="866841" y="1377349"/>
                </a:cubicBezTo>
                <a:lnTo>
                  <a:pt x="849041" y="1414301"/>
                </a:lnTo>
                <a:lnTo>
                  <a:pt x="745488" y="1351391"/>
                </a:lnTo>
                <a:cubicBezTo>
                  <a:pt x="339003" y="1076775"/>
                  <a:pt x="57827" y="630762"/>
                  <a:pt x="5656" y="117049"/>
                </a:cubicBezTo>
                <a:lnTo>
                  <a:pt x="0" y="5026"/>
                </a:lnTo>
                <a:lnTo>
                  <a:pt x="99528" y="0"/>
                </a:lnTo>
                <a:close/>
              </a:path>
            </a:pathLst>
          </a:custGeom>
          <a:solidFill>
            <a:srgbClr val="FFFF00">
              <a:alpha val="599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50E866EC-BC69-0892-61FF-B665A275365F}"/>
              </a:ext>
            </a:extLst>
          </p:cNvPr>
          <p:cNvSpPr/>
          <p:nvPr/>
        </p:nvSpPr>
        <p:spPr>
          <a:xfrm rot="9954527">
            <a:off x="4160158" y="3817551"/>
            <a:ext cx="1328693" cy="890166"/>
          </a:xfrm>
          <a:custGeom>
            <a:avLst/>
            <a:gdLst>
              <a:gd name="connsiteX0" fmla="*/ 867155 w 1712929"/>
              <a:gd name="connsiteY0" fmla="*/ 0 h 1147587"/>
              <a:gd name="connsiteX1" fmla="*/ 1676487 w 1712929"/>
              <a:gd name="connsiteY1" fmla="*/ 204930 h 1147587"/>
              <a:gd name="connsiteX2" fmla="*/ 1712929 w 1712929"/>
              <a:gd name="connsiteY2" fmla="*/ 227069 h 1147587"/>
              <a:gd name="connsiteX3" fmla="*/ 1695128 w 1712929"/>
              <a:gd name="connsiteY3" fmla="*/ 264021 h 1147587"/>
              <a:gd name="connsiteX4" fmla="*/ 375737 w 1712929"/>
              <a:gd name="connsiteY4" fmla="*/ 1143847 h 1147587"/>
              <a:gd name="connsiteX5" fmla="*/ 301663 w 1712929"/>
              <a:gd name="connsiteY5" fmla="*/ 1147587 h 1147587"/>
              <a:gd name="connsiteX6" fmla="*/ 296006 w 1712929"/>
              <a:gd name="connsiteY6" fmla="*/ 1035564 h 1147587"/>
              <a:gd name="connsiteX7" fmla="*/ 14793 w 1712929"/>
              <a:gd name="connsiteY7" fmla="*/ 259841 h 1147587"/>
              <a:gd name="connsiteX8" fmla="*/ 0 w 1712929"/>
              <a:gd name="connsiteY8" fmla="*/ 240059 h 1147587"/>
              <a:gd name="connsiteX9" fmla="*/ 57823 w 1712929"/>
              <a:gd name="connsiteY9" fmla="*/ 204930 h 1147587"/>
              <a:gd name="connsiteX10" fmla="*/ 867155 w 1712929"/>
              <a:gd name="connsiteY10" fmla="*/ 0 h 1147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12929" h="1147587">
                <a:moveTo>
                  <a:pt x="867155" y="0"/>
                </a:moveTo>
                <a:cubicBezTo>
                  <a:pt x="1160198" y="0"/>
                  <a:pt x="1435902" y="74237"/>
                  <a:pt x="1676487" y="204930"/>
                </a:cubicBezTo>
                <a:lnTo>
                  <a:pt x="1712929" y="227069"/>
                </a:lnTo>
                <a:lnTo>
                  <a:pt x="1695128" y="264021"/>
                </a:lnTo>
                <a:cubicBezTo>
                  <a:pt x="1433742" y="745190"/>
                  <a:pt x="946530" y="1085880"/>
                  <a:pt x="375737" y="1143847"/>
                </a:cubicBezTo>
                <a:lnTo>
                  <a:pt x="301663" y="1147587"/>
                </a:lnTo>
                <a:lnTo>
                  <a:pt x="296006" y="1035564"/>
                </a:lnTo>
                <a:cubicBezTo>
                  <a:pt x="267023" y="750168"/>
                  <a:pt x="167358" y="485667"/>
                  <a:pt x="14793" y="259841"/>
                </a:cubicBezTo>
                <a:lnTo>
                  <a:pt x="0" y="240059"/>
                </a:lnTo>
                <a:lnTo>
                  <a:pt x="57823" y="204930"/>
                </a:lnTo>
                <a:cubicBezTo>
                  <a:pt x="298408" y="74237"/>
                  <a:pt x="574112" y="0"/>
                  <a:pt x="867155" y="0"/>
                </a:cubicBezTo>
                <a:close/>
              </a:path>
            </a:pathLst>
          </a:custGeom>
          <a:solidFill>
            <a:schemeClr val="accent3">
              <a:lumMod val="75000"/>
              <a:alpha val="5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6697306-55D4-80BD-0DB8-4551DA5542C4}"/>
              </a:ext>
            </a:extLst>
          </p:cNvPr>
          <p:cNvSpPr/>
          <p:nvPr/>
        </p:nvSpPr>
        <p:spPr>
          <a:xfrm rot="9954527">
            <a:off x="4995443" y="2456059"/>
            <a:ext cx="880822" cy="1350847"/>
          </a:xfrm>
          <a:custGeom>
            <a:avLst/>
            <a:gdLst>
              <a:gd name="connsiteX0" fmla="*/ 187130 w 1135541"/>
              <a:gd name="connsiteY0" fmla="*/ 0 h 1741489"/>
              <a:gd name="connsiteX1" fmla="*/ 223571 w 1135541"/>
              <a:gd name="connsiteY1" fmla="*/ 22139 h 1741489"/>
              <a:gd name="connsiteX2" fmla="*/ 1032903 w 1135541"/>
              <a:gd name="connsiteY2" fmla="*/ 227069 h 1741489"/>
              <a:gd name="connsiteX3" fmla="*/ 1132432 w 1135541"/>
              <a:gd name="connsiteY3" fmla="*/ 222043 h 1741489"/>
              <a:gd name="connsiteX4" fmla="*/ 1135541 w 1135541"/>
              <a:gd name="connsiteY4" fmla="*/ 283623 h 1741489"/>
              <a:gd name="connsiteX5" fmla="*/ 386943 w 1135541"/>
              <a:gd name="connsiteY5" fmla="*/ 1691568 h 1741489"/>
              <a:gd name="connsiteX6" fmla="*/ 304772 w 1135541"/>
              <a:gd name="connsiteY6" fmla="*/ 1741489 h 1741489"/>
              <a:gd name="connsiteX7" fmla="*/ 289979 w 1135541"/>
              <a:gd name="connsiteY7" fmla="*/ 1721706 h 1741489"/>
              <a:gd name="connsiteX8" fmla="*/ 0 w 1135541"/>
              <a:gd name="connsiteY8" fmla="*/ 772380 h 1741489"/>
              <a:gd name="connsiteX9" fmla="*/ 133431 w 1135541"/>
              <a:gd name="connsiteY9" fmla="*/ 111471 h 1741489"/>
              <a:gd name="connsiteX10" fmla="*/ 187130 w 1135541"/>
              <a:gd name="connsiteY10" fmla="*/ 0 h 1741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5541" h="1741489">
                <a:moveTo>
                  <a:pt x="187130" y="0"/>
                </a:moveTo>
                <a:lnTo>
                  <a:pt x="223571" y="22139"/>
                </a:lnTo>
                <a:cubicBezTo>
                  <a:pt x="464156" y="152832"/>
                  <a:pt x="739860" y="227069"/>
                  <a:pt x="1032903" y="227069"/>
                </a:cubicBezTo>
                <a:lnTo>
                  <a:pt x="1132432" y="222043"/>
                </a:lnTo>
                <a:lnTo>
                  <a:pt x="1135541" y="283623"/>
                </a:lnTo>
                <a:cubicBezTo>
                  <a:pt x="1135541" y="869709"/>
                  <a:pt x="838594" y="1386439"/>
                  <a:pt x="386943" y="1691568"/>
                </a:cubicBezTo>
                <a:lnTo>
                  <a:pt x="304772" y="1741489"/>
                </a:lnTo>
                <a:lnTo>
                  <a:pt x="289979" y="1721706"/>
                </a:lnTo>
                <a:cubicBezTo>
                  <a:pt x="106901" y="1450715"/>
                  <a:pt x="0" y="1124032"/>
                  <a:pt x="0" y="772380"/>
                </a:cubicBezTo>
                <a:cubicBezTo>
                  <a:pt x="0" y="537946"/>
                  <a:pt x="47512" y="314608"/>
                  <a:pt x="133431" y="111471"/>
                </a:cubicBezTo>
                <a:lnTo>
                  <a:pt x="187130" y="0"/>
                </a:lnTo>
                <a:close/>
              </a:path>
            </a:pathLst>
          </a:custGeom>
          <a:solidFill>
            <a:srgbClr val="00B0F0">
              <a:alpha val="599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8D30322-71D8-D845-78C5-37C8E39456FD}"/>
              </a:ext>
            </a:extLst>
          </p:cNvPr>
          <p:cNvSpPr/>
          <p:nvPr/>
        </p:nvSpPr>
        <p:spPr>
          <a:xfrm rot="9954527">
            <a:off x="4297248" y="4361163"/>
            <a:ext cx="2634108" cy="1926254"/>
          </a:xfrm>
          <a:custGeom>
            <a:avLst/>
            <a:gdLst>
              <a:gd name="connsiteX0" fmla="*/ 1697924 w 3395848"/>
              <a:gd name="connsiteY0" fmla="*/ 0 h 2483294"/>
              <a:gd name="connsiteX1" fmla="*/ 3395848 w 3395848"/>
              <a:gd name="connsiteY1" fmla="*/ 1697924 h 2483294"/>
              <a:gd name="connsiteX2" fmla="*/ 3262417 w 3395848"/>
              <a:gd name="connsiteY2" fmla="*/ 2358833 h 2483294"/>
              <a:gd name="connsiteX3" fmla="*/ 3208719 w 3395848"/>
              <a:gd name="connsiteY3" fmla="*/ 2470304 h 2483294"/>
              <a:gd name="connsiteX4" fmla="*/ 3172277 w 3395848"/>
              <a:gd name="connsiteY4" fmla="*/ 2448165 h 2483294"/>
              <a:gd name="connsiteX5" fmla="*/ 2362945 w 3395848"/>
              <a:gd name="connsiteY5" fmla="*/ 2243235 h 2483294"/>
              <a:gd name="connsiteX6" fmla="*/ 1553613 w 3395848"/>
              <a:gd name="connsiteY6" fmla="*/ 2448165 h 2483294"/>
              <a:gd name="connsiteX7" fmla="*/ 1495790 w 3395848"/>
              <a:gd name="connsiteY7" fmla="*/ 2483294 h 2483294"/>
              <a:gd name="connsiteX8" fmla="*/ 1412839 w 3395848"/>
              <a:gd name="connsiteY8" fmla="*/ 2372364 h 2483294"/>
              <a:gd name="connsiteX9" fmla="*/ 102638 w 3395848"/>
              <a:gd name="connsiteY9" fmla="*/ 1754478 h 2483294"/>
              <a:gd name="connsiteX10" fmla="*/ 3110 w 3395848"/>
              <a:gd name="connsiteY10" fmla="*/ 1759504 h 2483294"/>
              <a:gd name="connsiteX11" fmla="*/ 0 w 3395848"/>
              <a:gd name="connsiteY11" fmla="*/ 1697924 h 2483294"/>
              <a:gd name="connsiteX12" fmla="*/ 1697924 w 3395848"/>
              <a:gd name="connsiteY12" fmla="*/ 0 h 2483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395848" h="2483294">
                <a:moveTo>
                  <a:pt x="1697924" y="0"/>
                </a:moveTo>
                <a:cubicBezTo>
                  <a:pt x="2635662" y="0"/>
                  <a:pt x="3395848" y="760186"/>
                  <a:pt x="3395848" y="1697924"/>
                </a:cubicBezTo>
                <a:cubicBezTo>
                  <a:pt x="3395848" y="1932359"/>
                  <a:pt x="3348337" y="2155696"/>
                  <a:pt x="3262417" y="2358833"/>
                </a:cubicBezTo>
                <a:lnTo>
                  <a:pt x="3208719" y="2470304"/>
                </a:lnTo>
                <a:lnTo>
                  <a:pt x="3172277" y="2448165"/>
                </a:lnTo>
                <a:cubicBezTo>
                  <a:pt x="2931692" y="2317472"/>
                  <a:pt x="2655988" y="2243235"/>
                  <a:pt x="2362945" y="2243235"/>
                </a:cubicBezTo>
                <a:cubicBezTo>
                  <a:pt x="2069902" y="2243235"/>
                  <a:pt x="1794198" y="2317472"/>
                  <a:pt x="1553613" y="2448165"/>
                </a:cubicBezTo>
                <a:lnTo>
                  <a:pt x="1495790" y="2483294"/>
                </a:lnTo>
                <a:lnTo>
                  <a:pt x="1412839" y="2372364"/>
                </a:lnTo>
                <a:cubicBezTo>
                  <a:pt x="1101415" y="1995006"/>
                  <a:pt x="630116" y="1754478"/>
                  <a:pt x="102638" y="1754478"/>
                </a:cubicBezTo>
                <a:lnTo>
                  <a:pt x="3110" y="1759504"/>
                </a:lnTo>
                <a:lnTo>
                  <a:pt x="0" y="1697924"/>
                </a:lnTo>
                <a:cubicBezTo>
                  <a:pt x="0" y="760186"/>
                  <a:pt x="760186" y="0"/>
                  <a:pt x="1697924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  <a:alpha val="5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4DFFB28-2221-171B-F664-80F2170A6E8B}"/>
              </a:ext>
            </a:extLst>
          </p:cNvPr>
          <p:cNvSpPr/>
          <p:nvPr/>
        </p:nvSpPr>
        <p:spPr>
          <a:xfrm rot="9954527">
            <a:off x="5714188" y="1964325"/>
            <a:ext cx="1989693" cy="2630210"/>
          </a:xfrm>
          <a:custGeom>
            <a:avLst/>
            <a:gdLst>
              <a:gd name="connsiteX0" fmla="*/ 1598396 w 2565079"/>
              <a:gd name="connsiteY0" fmla="*/ 0 h 3390822"/>
              <a:gd name="connsiteX1" fmla="*/ 1604052 w 2565079"/>
              <a:gd name="connsiteY1" fmla="*/ 112023 h 3390822"/>
              <a:gd name="connsiteX2" fmla="*/ 2343884 w 2565079"/>
              <a:gd name="connsiteY2" fmla="*/ 1346365 h 3390822"/>
              <a:gd name="connsiteX3" fmla="*/ 2447437 w 2565079"/>
              <a:gd name="connsiteY3" fmla="*/ 1409275 h 3390822"/>
              <a:gd name="connsiteX4" fmla="*/ 2393738 w 2565079"/>
              <a:gd name="connsiteY4" fmla="*/ 1520746 h 3390822"/>
              <a:gd name="connsiteX5" fmla="*/ 2260307 w 2565079"/>
              <a:gd name="connsiteY5" fmla="*/ 2181655 h 3390822"/>
              <a:gd name="connsiteX6" fmla="*/ 2550286 w 2565079"/>
              <a:gd name="connsiteY6" fmla="*/ 3130981 h 3390822"/>
              <a:gd name="connsiteX7" fmla="*/ 2565079 w 2565079"/>
              <a:gd name="connsiteY7" fmla="*/ 3150764 h 3390822"/>
              <a:gd name="connsiteX8" fmla="*/ 2507256 w 2565079"/>
              <a:gd name="connsiteY8" fmla="*/ 3185892 h 3390822"/>
              <a:gd name="connsiteX9" fmla="*/ 1697924 w 2565079"/>
              <a:gd name="connsiteY9" fmla="*/ 3390822 h 3390822"/>
              <a:gd name="connsiteX10" fmla="*/ 0 w 2565079"/>
              <a:gd name="connsiteY10" fmla="*/ 1692898 h 3390822"/>
              <a:gd name="connsiteX11" fmla="*/ 1524321 w 2565079"/>
              <a:gd name="connsiteY11" fmla="*/ 3740 h 3390822"/>
              <a:gd name="connsiteX12" fmla="*/ 1598396 w 2565079"/>
              <a:gd name="connsiteY12" fmla="*/ 0 h 339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65079" h="3390822">
                <a:moveTo>
                  <a:pt x="1598396" y="0"/>
                </a:moveTo>
                <a:lnTo>
                  <a:pt x="1604052" y="112023"/>
                </a:lnTo>
                <a:cubicBezTo>
                  <a:pt x="1656223" y="625736"/>
                  <a:pt x="1937399" y="1071749"/>
                  <a:pt x="2343884" y="1346365"/>
                </a:cubicBezTo>
                <a:lnTo>
                  <a:pt x="2447437" y="1409275"/>
                </a:lnTo>
                <a:lnTo>
                  <a:pt x="2393738" y="1520746"/>
                </a:lnTo>
                <a:cubicBezTo>
                  <a:pt x="2307819" y="1723883"/>
                  <a:pt x="2260307" y="1947221"/>
                  <a:pt x="2260307" y="2181655"/>
                </a:cubicBezTo>
                <a:cubicBezTo>
                  <a:pt x="2260307" y="2533307"/>
                  <a:pt x="2367208" y="2859990"/>
                  <a:pt x="2550286" y="3130981"/>
                </a:cubicBezTo>
                <a:lnTo>
                  <a:pt x="2565079" y="3150764"/>
                </a:lnTo>
                <a:lnTo>
                  <a:pt x="2507256" y="3185892"/>
                </a:lnTo>
                <a:cubicBezTo>
                  <a:pt x="2266671" y="3316585"/>
                  <a:pt x="1990967" y="3390822"/>
                  <a:pt x="1697924" y="3390822"/>
                </a:cubicBezTo>
                <a:cubicBezTo>
                  <a:pt x="760186" y="3390822"/>
                  <a:pt x="0" y="2630636"/>
                  <a:pt x="0" y="1692898"/>
                </a:cubicBezTo>
                <a:cubicBezTo>
                  <a:pt x="0" y="813769"/>
                  <a:pt x="668132" y="90691"/>
                  <a:pt x="1524321" y="3740"/>
                </a:cubicBezTo>
                <a:lnTo>
                  <a:pt x="1598396" y="0"/>
                </a:lnTo>
                <a:close/>
              </a:path>
            </a:pathLst>
          </a:custGeom>
          <a:solidFill>
            <a:schemeClr val="tx2">
              <a:alpha val="5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F4BA98B-9603-89CE-5286-181CB48BC6F0}"/>
              </a:ext>
            </a:extLst>
          </p:cNvPr>
          <p:cNvSpPr/>
          <p:nvPr/>
        </p:nvSpPr>
        <p:spPr>
          <a:xfrm rot="9954527">
            <a:off x="3269227" y="2133294"/>
            <a:ext cx="2397701" cy="2457974"/>
          </a:xfrm>
          <a:custGeom>
            <a:avLst/>
            <a:gdLst>
              <a:gd name="connsiteX0" fmla="*/ 2238926 w 3091076"/>
              <a:gd name="connsiteY0" fmla="*/ 0 h 3168779"/>
              <a:gd name="connsiteX1" fmla="*/ 2342478 w 3091076"/>
              <a:gd name="connsiteY1" fmla="*/ 62910 h 3168779"/>
              <a:gd name="connsiteX2" fmla="*/ 3091076 w 3091076"/>
              <a:gd name="connsiteY2" fmla="*/ 1470855 h 3168779"/>
              <a:gd name="connsiteX3" fmla="*/ 1393152 w 3091076"/>
              <a:gd name="connsiteY3" fmla="*/ 3168779 h 3168779"/>
              <a:gd name="connsiteX4" fmla="*/ 82951 w 3091076"/>
              <a:gd name="connsiteY4" fmla="*/ 2550893 h 3168779"/>
              <a:gd name="connsiteX5" fmla="*/ 0 w 3091076"/>
              <a:gd name="connsiteY5" fmla="*/ 2439964 h 3168779"/>
              <a:gd name="connsiteX6" fmla="*/ 82171 w 3091076"/>
              <a:gd name="connsiteY6" fmla="*/ 2390043 h 3168779"/>
              <a:gd name="connsiteX7" fmla="*/ 830769 w 3091076"/>
              <a:gd name="connsiteY7" fmla="*/ 982098 h 3168779"/>
              <a:gd name="connsiteX8" fmla="*/ 827660 w 3091076"/>
              <a:gd name="connsiteY8" fmla="*/ 920518 h 3168779"/>
              <a:gd name="connsiteX9" fmla="*/ 901734 w 3091076"/>
              <a:gd name="connsiteY9" fmla="*/ 916778 h 3168779"/>
              <a:gd name="connsiteX10" fmla="*/ 2221125 w 3091076"/>
              <a:gd name="connsiteY10" fmla="*/ 36952 h 3168779"/>
              <a:gd name="connsiteX11" fmla="*/ 2238926 w 3091076"/>
              <a:gd name="connsiteY11" fmla="*/ 0 h 3168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91076" h="3168779">
                <a:moveTo>
                  <a:pt x="2238926" y="0"/>
                </a:moveTo>
                <a:lnTo>
                  <a:pt x="2342478" y="62910"/>
                </a:lnTo>
                <a:cubicBezTo>
                  <a:pt x="2794128" y="368039"/>
                  <a:pt x="3091076" y="884769"/>
                  <a:pt x="3091076" y="1470855"/>
                </a:cubicBezTo>
                <a:cubicBezTo>
                  <a:pt x="3091076" y="2408593"/>
                  <a:pt x="2330890" y="3168779"/>
                  <a:pt x="1393152" y="3168779"/>
                </a:cubicBezTo>
                <a:cubicBezTo>
                  <a:pt x="865675" y="3168779"/>
                  <a:pt x="394376" y="2928252"/>
                  <a:pt x="82951" y="2550893"/>
                </a:cubicBezTo>
                <a:lnTo>
                  <a:pt x="0" y="2439964"/>
                </a:lnTo>
                <a:lnTo>
                  <a:pt x="82171" y="2390043"/>
                </a:lnTo>
                <a:cubicBezTo>
                  <a:pt x="533822" y="2084914"/>
                  <a:pt x="830769" y="1568184"/>
                  <a:pt x="830769" y="982098"/>
                </a:cubicBezTo>
                <a:lnTo>
                  <a:pt x="827660" y="920518"/>
                </a:lnTo>
                <a:lnTo>
                  <a:pt x="901734" y="916778"/>
                </a:lnTo>
                <a:cubicBezTo>
                  <a:pt x="1472527" y="858811"/>
                  <a:pt x="1959739" y="518121"/>
                  <a:pt x="2221125" y="36952"/>
                </a:cubicBezTo>
                <a:lnTo>
                  <a:pt x="2238926" y="0"/>
                </a:lnTo>
                <a:close/>
              </a:path>
            </a:pathLst>
          </a:custGeom>
          <a:solidFill>
            <a:schemeClr val="accent1">
              <a:alpha val="5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4DECC742-F446-81CD-FD47-A5EE019A3407}"/>
              </a:ext>
            </a:extLst>
          </p:cNvPr>
          <p:cNvSpPr/>
          <p:nvPr/>
        </p:nvSpPr>
        <p:spPr>
          <a:xfrm rot="9954527">
            <a:off x="5207731" y="3622475"/>
            <a:ext cx="733256" cy="707854"/>
          </a:xfrm>
          <a:custGeom>
            <a:avLst/>
            <a:gdLst>
              <a:gd name="connsiteX0" fmla="*/ 643639 w 945302"/>
              <a:gd name="connsiteY0" fmla="*/ 0 h 912554"/>
              <a:gd name="connsiteX1" fmla="*/ 658432 w 945302"/>
              <a:gd name="connsiteY1" fmla="*/ 19782 h 912554"/>
              <a:gd name="connsiteX2" fmla="*/ 939645 w 945302"/>
              <a:gd name="connsiteY2" fmla="*/ 795505 h 912554"/>
              <a:gd name="connsiteX3" fmla="*/ 945302 w 945302"/>
              <a:gd name="connsiteY3" fmla="*/ 907528 h 912554"/>
              <a:gd name="connsiteX4" fmla="*/ 845773 w 945302"/>
              <a:gd name="connsiteY4" fmla="*/ 912554 h 912554"/>
              <a:gd name="connsiteX5" fmla="*/ 36441 w 945302"/>
              <a:gd name="connsiteY5" fmla="*/ 707624 h 912554"/>
              <a:gd name="connsiteX6" fmla="*/ 0 w 945302"/>
              <a:gd name="connsiteY6" fmla="*/ 685485 h 912554"/>
              <a:gd name="connsiteX7" fmla="*/ 17800 w 945302"/>
              <a:gd name="connsiteY7" fmla="*/ 648533 h 912554"/>
              <a:gd name="connsiteX8" fmla="*/ 561468 w 945302"/>
              <a:gd name="connsiteY8" fmla="*/ 49920 h 912554"/>
              <a:gd name="connsiteX9" fmla="*/ 643639 w 945302"/>
              <a:gd name="connsiteY9" fmla="*/ 0 h 91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302" h="912554">
                <a:moveTo>
                  <a:pt x="643639" y="0"/>
                </a:moveTo>
                <a:lnTo>
                  <a:pt x="658432" y="19782"/>
                </a:lnTo>
                <a:cubicBezTo>
                  <a:pt x="810997" y="245608"/>
                  <a:pt x="910662" y="510109"/>
                  <a:pt x="939645" y="795505"/>
                </a:cubicBezTo>
                <a:lnTo>
                  <a:pt x="945302" y="907528"/>
                </a:lnTo>
                <a:lnTo>
                  <a:pt x="845773" y="912554"/>
                </a:lnTo>
                <a:cubicBezTo>
                  <a:pt x="552730" y="912554"/>
                  <a:pt x="277026" y="838317"/>
                  <a:pt x="36441" y="707624"/>
                </a:cubicBezTo>
                <a:lnTo>
                  <a:pt x="0" y="685485"/>
                </a:lnTo>
                <a:lnTo>
                  <a:pt x="17800" y="648533"/>
                </a:lnTo>
                <a:cubicBezTo>
                  <a:pt x="148494" y="407949"/>
                  <a:pt x="335643" y="202484"/>
                  <a:pt x="561468" y="49920"/>
                </a:cubicBezTo>
                <a:lnTo>
                  <a:pt x="643639" y="0"/>
                </a:lnTo>
                <a:close/>
              </a:path>
            </a:pathLst>
          </a:custGeom>
          <a:solidFill>
            <a:schemeClr val="bg1">
              <a:alpha val="5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E" dirty="0"/>
          </a:p>
        </p:txBody>
      </p:sp>
      <p:pic>
        <p:nvPicPr>
          <p:cNvPr id="26" name="Graphic 25" descr="Document with solid fill">
            <a:extLst>
              <a:ext uri="{FF2B5EF4-FFF2-40B4-BE49-F238E27FC236}">
                <a16:creationId xmlns:a16="http://schemas.microsoft.com/office/drawing/2014/main" id="{C8889B5B-06FD-5C36-DC08-F5EB05DA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6737" y="4568677"/>
            <a:ext cx="1035244" cy="1035244"/>
          </a:xfrm>
          <a:prstGeom prst="rect">
            <a:avLst/>
          </a:prstGeom>
        </p:spPr>
      </p:pic>
      <p:pic>
        <p:nvPicPr>
          <p:cNvPr id="27" name="Graphic 26" descr="Document with solid fill">
            <a:extLst>
              <a:ext uri="{FF2B5EF4-FFF2-40B4-BE49-F238E27FC236}">
                <a16:creationId xmlns:a16="http://schemas.microsoft.com/office/drawing/2014/main" id="{DA798044-5D18-4898-D0B7-A74FAD00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3670" y="2941129"/>
            <a:ext cx="1035244" cy="1035244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6C1C25EF-0FB2-CA55-3267-81E13978F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6123" y="2820020"/>
            <a:ext cx="964151" cy="9641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35B7B7-8108-DD8B-2D07-763DA12DF119}"/>
              </a:ext>
            </a:extLst>
          </p:cNvPr>
          <p:cNvSpPr txBox="1"/>
          <p:nvPr/>
        </p:nvSpPr>
        <p:spPr>
          <a:xfrm>
            <a:off x="3469389" y="2650743"/>
            <a:ext cx="1535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Requirements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5AE34D-8BFC-DAE1-B78C-0471894337AF}"/>
              </a:ext>
            </a:extLst>
          </p:cNvPr>
          <p:cNvSpPr txBox="1"/>
          <p:nvPr/>
        </p:nvSpPr>
        <p:spPr>
          <a:xfrm>
            <a:off x="4796799" y="5543586"/>
            <a:ext cx="1535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Design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6537E-0816-B501-EAF4-C400133BEB6E}"/>
              </a:ext>
            </a:extLst>
          </p:cNvPr>
          <p:cNvSpPr txBox="1"/>
          <p:nvPr/>
        </p:nvSpPr>
        <p:spPr>
          <a:xfrm>
            <a:off x="6030975" y="2518379"/>
            <a:ext cx="964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Code</a:t>
            </a: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BA0AB754-1A22-DEB5-5DCC-5EBF517B50E7}"/>
              </a:ext>
            </a:extLst>
          </p:cNvPr>
          <p:cNvSpPr/>
          <p:nvPr/>
        </p:nvSpPr>
        <p:spPr bwMode="gray">
          <a:xfrm rot="18542458">
            <a:off x="6402452" y="4017070"/>
            <a:ext cx="936104" cy="331615"/>
          </a:xfrm>
          <a:prstGeom prst="rightArrow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4376B0D-7ABF-25E5-1289-74BA0CA287CD}"/>
              </a:ext>
            </a:extLst>
          </p:cNvPr>
          <p:cNvSpPr/>
          <p:nvPr/>
        </p:nvSpPr>
        <p:spPr bwMode="gray">
          <a:xfrm rot="13681221">
            <a:off x="3784217" y="4122956"/>
            <a:ext cx="936104" cy="331615"/>
          </a:xfrm>
          <a:prstGeom prst="rightArrow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44000" tIns="144000" rIns="144000" bIns="144000" rtlCol="0" anchor="ctr"/>
          <a:lstStyle/>
          <a:p>
            <a:pPr algn="ctr"/>
            <a:endParaRPr lang="en-DE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30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5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5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1500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2A021-B3DB-786A-303F-8DAE838F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BEE5-38A4-22CC-FF0B-35242279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TRIAD? – Originale Implementierung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9ED1E-1E20-C500-1431-C8E02CD093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Hard-coded für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Datensatz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Mehrere</a:t>
            </a:r>
            <a:r>
              <a:rPr lang="en-GB" dirty="0"/>
              <a:t> Main-</a:t>
            </a:r>
            <a:r>
              <a:rPr lang="en-GB" dirty="0" err="1"/>
              <a:t>Methoden</a:t>
            </a:r>
            <a:r>
              <a:rPr lang="en-GB" dirty="0"/>
              <a:t> für </a:t>
            </a:r>
            <a:r>
              <a:rPr lang="en-GB" dirty="0" err="1"/>
              <a:t>einzelne</a:t>
            </a:r>
            <a:r>
              <a:rPr lang="en-GB" dirty="0"/>
              <a:t> Pipeline </a:t>
            </a:r>
            <a:r>
              <a:rPr lang="en-GB" dirty="0" err="1"/>
              <a:t>Schritte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082E-C236-9B6C-6E66-FC48F80F49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0752-0761-A6E5-DF2D-CCAF682426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A5D8-29E4-5CB7-7907-30200C2492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5A9BCA-5E83-D049-3AF8-B649D5273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5960" y="1682658"/>
            <a:ext cx="5702968" cy="40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39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CBD9F-C0B8-9270-3BF0-CDB2DA9C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F390-423B-AD71-C7D8-D22FCA0F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Was ist TRIAD? – Originale Implementierung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8C5D6-AE57-6478-3E0A-AEE79A87AA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47CD-1740-F4C8-B024-1574864975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75B736A-7DF1-4027-9DE0-59BD241361B5}" type="datetime3">
              <a:rPr lang="de-DE" smtClean="0"/>
              <a:t>22/09/2025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27E4C-80EF-C59D-1F9A-C426047FEC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 - Title of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F1AD1-D23D-54E5-1EF1-0514C31198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776FC98F-84AD-404B-BCCB-49E092AA6DE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DA95DA0-4998-88EE-D032-16821E8B1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39" y="1116653"/>
            <a:ext cx="11890922" cy="516719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5893855-7074-6D7E-22EF-9AD670BE60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06653" y="1065644"/>
            <a:ext cx="7480251" cy="52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331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KIT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4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 defTabSz="914347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Wingdings" panose="05000000000000000000" pitchFamily="2" charset="2"/>
          <a:buChar char="§"/>
          <a:defRPr sz="1400" dirty="0" err="1" smtClean="0"/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KIT_Template_EN_06_EXP.potx" id="{9D79CB2B-911D-4C6F-9468-0737833AA29D}" vid="{B45BFACE-B4DC-43DC-87D8-5DEC4930479A}"/>
    </a:ext>
  </a:extLst>
</a:theme>
</file>

<file path=ppt/theme/theme2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KIT">
      <a:dk1>
        <a:srgbClr val="002D4C"/>
      </a:dk1>
      <a:lt1>
        <a:srgbClr val="FFFFFF"/>
      </a:lt1>
      <a:dk2>
        <a:srgbClr val="DAE1E6"/>
      </a:dk2>
      <a:lt2>
        <a:srgbClr val="A8B9C4"/>
      </a:lt2>
      <a:accent1>
        <a:srgbClr val="009682"/>
      </a:accent1>
      <a:accent2>
        <a:srgbClr val="005A50"/>
      </a:accent2>
      <a:accent3>
        <a:srgbClr val="23A1E0"/>
      </a:accent3>
      <a:accent4>
        <a:srgbClr val="0C537E"/>
      </a:accent4>
      <a:accent5>
        <a:srgbClr val="8CB63C"/>
      </a:accent5>
      <a:accent6>
        <a:srgbClr val="276738"/>
      </a:accent6>
      <a:hlink>
        <a:srgbClr val="009682"/>
      </a:hlink>
      <a:folHlink>
        <a:srgbClr val="002D4C"/>
      </a:folHlink>
    </a:clrScheme>
    <a:fontScheme name="KIT">
      <a:majorFont>
        <a:latin typeface="Franklin Gothic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accent1"/>
        </a:solidFill>
        <a:ln w="3175">
          <a:solidFill>
            <a:schemeClr val="accent1"/>
          </a:solidFill>
        </a:ln>
      </a:spPr>
      <a:bodyPr wrap="square" lIns="144000" tIns="144000" rIns="144000" bIns="144000" rtlCol="0" anchor="ctr"/>
      <a:lstStyle>
        <a:defPPr algn="ctr"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0000" indent="-180000" algn="l">
          <a:lnSpc>
            <a:spcPct val="110000"/>
          </a:lnSpc>
          <a:spcBef>
            <a:spcPts val="300"/>
          </a:spcBef>
          <a:spcAft>
            <a:spcPts val="300"/>
          </a:spcAft>
          <a:buClr>
            <a:schemeClr val="accent1"/>
          </a:buClr>
          <a:buFont typeface="Wingdings" panose="05000000000000000000" pitchFamily="2" charset="2"/>
          <a:buChar char="§"/>
          <a:defRPr sz="1200" dirty="0" err="1" smtClean="0">
            <a:solidFill>
              <a:srgbClr val="000000"/>
            </a:solidFill>
          </a:defRPr>
        </a:defPPr>
      </a:lstStyle>
    </a:txDef>
  </a:objectDefaults>
  <a:extraClrSchemeLst/>
  <a:custClrLst>
    <a:custClr name="Schwarz">
      <a:srgbClr val="000000"/>
    </a:custClr>
    <a:custClr name="Pink">
      <a:srgbClr val="A3107C"/>
    </a:custClr>
    <a:custClr name="Orange">
      <a:srgbClr val="DF9B1B"/>
    </a:custClr>
    <a:custClr name="Gelb">
      <a:srgbClr val="FCE500"/>
    </a:custClr>
    <a:custClr name="Rot">
      <a:srgbClr val="D30015"/>
    </a:custClr>
    <a:custClr name="Braun">
      <a:srgbClr val="A7822E"/>
    </a:custClr>
  </a:custClr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316b092-a2a1-4f3b-b455-46c1e19af03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2E5FD0FACC1A441A3B98524628D82BB" ma:contentTypeVersion="18" ma:contentTypeDescription="Ein neues Dokument erstellen." ma:contentTypeScope="" ma:versionID="ca91d1d73b96296e36ac805fd617baf7">
  <xsd:schema xmlns:xsd="http://www.w3.org/2001/XMLSchema" xmlns:xs="http://www.w3.org/2001/XMLSchema" xmlns:p="http://schemas.microsoft.com/office/2006/metadata/properties" xmlns:ns3="81b2a3e8-42da-4da6-905d-11a8afbb605c" xmlns:ns4="a316b092-a2a1-4f3b-b455-46c1e19af03e" targetNamespace="http://schemas.microsoft.com/office/2006/metadata/properties" ma:root="true" ma:fieldsID="c25dfe43a6d077542e50f2e8cf508a91" ns3:_="" ns4:_="">
    <xsd:import namespace="81b2a3e8-42da-4da6-905d-11a8afbb605c"/>
    <xsd:import namespace="a316b092-a2a1-4f3b-b455-46c1e19af0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2a3e8-42da-4da6-905d-11a8afbb60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16b092-a2a1-4f3b-b455-46c1e19af0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159617-DEC9-404F-99CE-1D26659791CE}">
  <ds:schemaRefs>
    <ds:schemaRef ds:uri="http://purl.org/dc/dcmitype/"/>
    <ds:schemaRef ds:uri="http://purl.org/dc/elements/1.1/"/>
    <ds:schemaRef ds:uri="http://schemas.microsoft.com/office/infopath/2007/PartnerControls"/>
    <ds:schemaRef ds:uri="a316b092-a2a1-4f3b-b455-46c1e19af03e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81b2a3e8-42da-4da6-905d-11a8afbb605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59D8DE2-2B91-453A-899A-5D9038445F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b2a3e8-42da-4da6-905d-11a8afbb605c"/>
    <ds:schemaRef ds:uri="a316b092-a2a1-4f3b-b455-46c1e19af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359DD4-3818-4294-9945-2CC7AB3D12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KIT</Template>
  <TotalTime>109</TotalTime>
  <Words>746</Words>
  <Application>Microsoft Macintosh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Franklin Gothic Medium</vt:lpstr>
      <vt:lpstr>Symbol</vt:lpstr>
      <vt:lpstr>Wingdings</vt:lpstr>
      <vt:lpstr>KIT</vt:lpstr>
      <vt:lpstr>Baselines for TLR – Re-Implementierung TRIAD  </vt:lpstr>
      <vt:lpstr>Was ist TRIAD? - TLR</vt:lpstr>
      <vt:lpstr>Was ist TRIAD TAROT? – IR Methoden</vt:lpstr>
      <vt:lpstr>Was ist TRIAD TAROT? - Biterme</vt:lpstr>
      <vt:lpstr>Was ist TRIAD TAROT? - TLR</vt:lpstr>
      <vt:lpstr>Was ist TRIAD TAROT? – Konkrete Links</vt:lpstr>
      <vt:lpstr>Was ist TRIAD? – Nutze “Zwischenartefakte”</vt:lpstr>
      <vt:lpstr>Was ist TRIAD? – Originale Implementierung</vt:lpstr>
      <vt:lpstr>Was ist TRIAD? – Originale Implementierung</vt:lpstr>
      <vt:lpstr>Was ist TRIAD? – Originale Implementierung</vt:lpstr>
      <vt:lpstr>Aufgabe: Re-Implementierung</vt:lpstr>
      <vt:lpstr>Aufgabe: Re-Implementierung</vt:lpstr>
      <vt:lpstr>Herausforderungen: Biterme extrahieren</vt:lpstr>
      <vt:lpstr>Herausforderungen: Validierung (Zwischen-)Ergebnisse</vt:lpstr>
      <vt:lpstr>Evaluierung</vt:lpstr>
      <vt:lpstr>Evaluierung</vt:lpstr>
      <vt:lpstr>Evaluierung</vt:lpstr>
      <vt:lpstr>Evaluierung</vt:lpstr>
      <vt:lpstr>Zusammenfassung / Ausblick</vt:lpstr>
      <vt:lpstr>Quellen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Schöppner, Robin Maximilian</dc:creator>
  <cp:lastModifiedBy>Schöppner, Robin Maximilian</cp:lastModifiedBy>
  <cp:revision>1</cp:revision>
  <dcterms:created xsi:type="dcterms:W3CDTF">2025-09-22T20:53:11Z</dcterms:created>
  <dcterms:modified xsi:type="dcterms:W3CDTF">2025-09-22T22:42:18Z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0x01010092E5FD0FACC1A441A3B98524628D82BB</vt:lpwstr>
  </property>
</Properties>
</file>