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8" r:id="rId2"/>
  </p:sldIdLst>
  <p:sldSz cx="38404800" cy="27432000"/>
  <p:notesSz cx="6858000" cy="9144000"/>
  <p:embeddedFontLst>
    <p:embeddedFont>
      <p:font typeface="Helvetica" panose="020B0604020202020204" pitchFamily="34" charset="0"/>
      <p:regular r:id="rId4"/>
      <p:bold r:id="rId5"/>
      <p:italic r:id="rId6"/>
      <p:boldItalic r:id="rId7"/>
    </p:embeddedFont>
    <p:embeddedFont>
      <p:font typeface="Open Sans" panose="020B0604020202020204" charset="0"/>
      <p:regular r:id="rId8"/>
      <p:bold r:id="rId9"/>
      <p:italic r:id="rId10"/>
      <p:boldItalic r:id="rId11"/>
    </p:embeddedFont>
    <p:embeddedFont>
      <p:font typeface="Titillium Web" panose="020B0604020202020204" charset="0"/>
      <p:regular r:id="rId12"/>
      <p:bold r:id="rId13"/>
      <p:italic r:id="rId14"/>
      <p:boldItalic r:id="rId15"/>
    </p:embeddedFont>
  </p:embeddedFontLst>
  <p:custDataLst>
    <p:tags r:id="rId16"/>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8640" userDrawn="1">
          <p15:clr>
            <a:srgbClr val="A4A3A4"/>
          </p15:clr>
        </p15:guide>
        <p15:guide id="2" pos="12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F7313B-7955-41DB-9E4D-096084409E48}" v="745" dt="2024-04-14T05:17:20.144"/>
    <p1510:client id="{4E5D2A03-9CF7-43C9-A0F2-C809AB8F7EA6}" v="1" dt="2024-04-14T16:42:23.840"/>
    <p1510:client id="{60D6D0D7-72A3-433A-BFCD-55807ABB57DD}" v="2476" dt="2024-04-14T20:02:37.490"/>
    <p1510:client id="{87F50748-59DA-4F6F-B0DC-99443FC08578}" v="14" dt="2024-04-14T16:28:27.578"/>
    <p1510:client id="{8C86F810-A3BD-4343-9577-01D37A2D1AD8}" v="88" dt="2024-04-14T19:30:14.646"/>
    <p1510:client id="{9258AA44-7E74-4716-8B7F-BFA6A302AD5B}" v="24" dt="2024-04-14T19:40:09.813"/>
    <p1510:client id="{940459F9-DB0B-4387-A2FC-F7F0F999B5C4}" v="191" dt="2024-04-14T05:20:20.802"/>
    <p1510:client id="{A086732C-47A0-40A9-B632-A3D614BB6E49}" v="391" dt="2024-04-14T19:15:42.441"/>
    <p1510:client id="{B2D7CE42-FBC6-4375-A5EC-38C1D188296C}" v="234" dt="2024-04-14T16:53:06.709"/>
    <p1510:client id="{C679F9B0-5768-43E0-9944-35D600A20787}" v="22" dt="2024-04-14T19:20:40.199"/>
    <p1510:client id="{C99F7FEE-4719-46FA-93EA-2FA5F870FE1E}" v="2407" dt="2024-04-14T18:57:27.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8640"/>
        <p:guide pos="12096"/>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doin, Mary" clId="Web-{A086732C-47A0-40A9-B632-A3D614BB6E49}"/>
    <pc:docChg chg="modSld">
      <pc:chgData name="Ardoin, Mary" userId="" providerId="" clId="Web-{A086732C-47A0-40A9-B632-A3D614BB6E49}" dt="2024-04-14T19:15:42.441" v="217" actId="20577"/>
      <pc:docMkLst>
        <pc:docMk/>
      </pc:docMkLst>
      <pc:sldChg chg="modSp">
        <pc:chgData name="Ardoin, Mary" userId="" providerId="" clId="Web-{A086732C-47A0-40A9-B632-A3D614BB6E49}" dt="2024-04-14T19:15:42.441" v="217" actId="20577"/>
        <pc:sldMkLst>
          <pc:docMk/>
          <pc:sldMk cId="2573378980" sldId="258"/>
        </pc:sldMkLst>
        <pc:spChg chg="mod">
          <ac:chgData name="Ardoin, Mary" userId="" providerId="" clId="Web-{A086732C-47A0-40A9-B632-A3D614BB6E49}" dt="2024-04-14T19:15:29.846" v="214" actId="1076"/>
          <ac:spMkLst>
            <pc:docMk/>
            <pc:sldMk cId="2573378980" sldId="258"/>
            <ac:spMk id="38" creationId="{58B3357B-4821-4FA8-8444-207C696AAAD4}"/>
          </ac:spMkLst>
        </pc:spChg>
        <pc:spChg chg="mod">
          <ac:chgData name="Ardoin, Mary" userId="" providerId="" clId="Web-{A086732C-47A0-40A9-B632-A3D614BB6E49}" dt="2024-04-14T19:15:42.441" v="217" actId="20577"/>
          <ac:spMkLst>
            <pc:docMk/>
            <pc:sldMk cId="2573378980" sldId="258"/>
            <ac:spMk id="58" creationId="{B4F3D693-DA0F-454D-94C0-CEAA07C14AE3}"/>
          </ac:spMkLst>
        </pc:spChg>
      </pc:sldChg>
    </pc:docChg>
  </pc:docChgLst>
  <pc:docChgLst>
    <pc:chgData name="Ardoin, Mary" clId="Web-{940459F9-DB0B-4387-A2FC-F7F0F999B5C4}"/>
    <pc:docChg chg="modSld">
      <pc:chgData name="Ardoin, Mary" userId="" providerId="" clId="Web-{940459F9-DB0B-4387-A2FC-F7F0F999B5C4}" dt="2024-04-14T05:20:19.568" v="136" actId="20577"/>
      <pc:docMkLst>
        <pc:docMk/>
      </pc:docMkLst>
      <pc:sldChg chg="addSp modSp">
        <pc:chgData name="Ardoin, Mary" userId="" providerId="" clId="Web-{940459F9-DB0B-4387-A2FC-F7F0F999B5C4}" dt="2024-04-14T05:20:19.568" v="136" actId="20577"/>
        <pc:sldMkLst>
          <pc:docMk/>
          <pc:sldMk cId="0" sldId="256"/>
        </pc:sldMkLst>
        <pc:spChg chg="mod">
          <ac:chgData name="Ardoin, Mary" userId="" providerId="" clId="Web-{940459F9-DB0B-4387-A2FC-F7F0F999B5C4}" dt="2024-04-14T05:20:19.568" v="136" actId="20577"/>
          <ac:spMkLst>
            <pc:docMk/>
            <pc:sldMk cId="0" sldId="256"/>
            <ac:spMk id="251" creationId="{415768D9-2D35-44FA-889C-1EC1DE8F0C08}"/>
          </ac:spMkLst>
        </pc:spChg>
        <pc:picChg chg="add mod">
          <ac:chgData name="Ardoin, Mary" userId="" providerId="" clId="Web-{940459F9-DB0B-4387-A2FC-F7F0F999B5C4}" dt="2024-04-14T05:20:00.942" v="81" actId="14100"/>
          <ac:picMkLst>
            <pc:docMk/>
            <pc:sldMk cId="0" sldId="256"/>
            <ac:picMk id="5" creationId="{975BDCF7-B2BD-8783-ABB4-F60336DD4514}"/>
          </ac:picMkLst>
        </pc:picChg>
      </pc:sldChg>
    </pc:docChg>
  </pc:docChgLst>
  <pc:docChgLst>
    <pc:chgData name="Ardoin, Mary" clId="Web-{60D6D0D7-72A3-433A-BFCD-55807ABB57DD}"/>
    <pc:docChg chg="modSld">
      <pc:chgData name="Ardoin, Mary" userId="" providerId="" clId="Web-{60D6D0D7-72A3-433A-BFCD-55807ABB57DD}" dt="2024-04-14T20:02:36.318" v="1207" actId="20577"/>
      <pc:docMkLst>
        <pc:docMk/>
      </pc:docMkLst>
      <pc:sldChg chg="modSp">
        <pc:chgData name="Ardoin, Mary" userId="" providerId="" clId="Web-{60D6D0D7-72A3-433A-BFCD-55807ABB57DD}" dt="2024-04-14T20:02:36.318" v="1207" actId="20577"/>
        <pc:sldMkLst>
          <pc:docMk/>
          <pc:sldMk cId="2573378980" sldId="258"/>
        </pc:sldMkLst>
        <pc:spChg chg="mod">
          <ac:chgData name="Ardoin, Mary" userId="" providerId="" clId="Web-{60D6D0D7-72A3-433A-BFCD-55807ABB57DD}" dt="2024-04-14T19:27:36.149" v="16" actId="20577"/>
          <ac:spMkLst>
            <pc:docMk/>
            <pc:sldMk cId="2573378980" sldId="258"/>
            <ac:spMk id="58" creationId="{B4F3D693-DA0F-454D-94C0-CEAA07C14AE3}"/>
          </ac:spMkLst>
        </pc:spChg>
        <pc:spChg chg="mod">
          <ac:chgData name="Ardoin, Mary" userId="" providerId="" clId="Web-{60D6D0D7-72A3-433A-BFCD-55807ABB57DD}" dt="2024-04-14T20:02:36.318" v="1207" actId="20577"/>
          <ac:spMkLst>
            <pc:docMk/>
            <pc:sldMk cId="2573378980" sldId="258"/>
            <ac:spMk id="251" creationId="{415768D9-2D35-44FA-889C-1EC1DE8F0C08}"/>
          </ac:spMkLst>
        </pc:spChg>
        <pc:spChg chg="mod">
          <ac:chgData name="Ardoin, Mary" userId="" providerId="" clId="Web-{60D6D0D7-72A3-433A-BFCD-55807ABB57DD}" dt="2024-04-14T19:58:38.733" v="1204" actId="1076"/>
          <ac:spMkLst>
            <pc:docMk/>
            <pc:sldMk cId="2573378980" sldId="258"/>
            <ac:spMk id="259" creationId="{5BA5B394-92CD-4B3C-9507-4B3F124A5E31}"/>
          </ac:spMkLst>
        </pc:spChg>
      </pc:sldChg>
    </pc:docChg>
  </pc:docChgLst>
  <pc:docChgLst>
    <pc:chgData name="Ardoin, Mary" clId="Web-{C679F9B0-5768-43E0-9944-35D600A20787}"/>
    <pc:docChg chg="modSld">
      <pc:chgData name="Ardoin, Mary" userId="" providerId="" clId="Web-{C679F9B0-5768-43E0-9944-35D600A20787}" dt="2024-04-14T19:20:38.699" v="19" actId="20577"/>
      <pc:docMkLst>
        <pc:docMk/>
      </pc:docMkLst>
      <pc:sldChg chg="modSp">
        <pc:chgData name="Ardoin, Mary" userId="" providerId="" clId="Web-{C679F9B0-5768-43E0-9944-35D600A20787}" dt="2024-04-14T19:20:38.699" v="19" actId="20577"/>
        <pc:sldMkLst>
          <pc:docMk/>
          <pc:sldMk cId="2573378980" sldId="258"/>
        </pc:sldMkLst>
        <pc:spChg chg="mod">
          <ac:chgData name="Ardoin, Mary" userId="" providerId="" clId="Web-{C679F9B0-5768-43E0-9944-35D600A20787}" dt="2024-04-14T19:20:38.699" v="19" actId="20577"/>
          <ac:spMkLst>
            <pc:docMk/>
            <pc:sldMk cId="2573378980" sldId="258"/>
            <ac:spMk id="60" creationId="{EE7A5C51-35F0-4B71-992D-43D344D16C04}"/>
          </ac:spMkLst>
        </pc:spChg>
      </pc:sldChg>
    </pc:docChg>
  </pc:docChgLst>
  <pc:docChgLst>
    <pc:chgData name="Ardoin, Mary" clId="Web-{87F50748-59DA-4F6F-B0DC-99443FC08578}"/>
    <pc:docChg chg="mod addSld delSld modSld modMainMaster setSldSz">
      <pc:chgData name="Ardoin, Mary" userId="" providerId="" clId="Web-{87F50748-59DA-4F6F-B0DC-99443FC08578}" dt="2024-04-14T16:28:27.578" v="13"/>
      <pc:docMkLst>
        <pc:docMk/>
      </pc:docMkLst>
      <pc:sldChg chg="modSp del">
        <pc:chgData name="Ardoin, Mary" userId="" providerId="" clId="Web-{87F50748-59DA-4F6F-B0DC-99443FC08578}" dt="2024-04-14T16:28:27.578" v="13"/>
        <pc:sldMkLst>
          <pc:docMk/>
          <pc:sldMk cId="0" sldId="256"/>
        </pc:sldMkLst>
        <pc:spChg chg="mod">
          <ac:chgData name="Ardoin, Mary" userId="" providerId="" clId="Web-{87F50748-59DA-4F6F-B0DC-99443FC08578}" dt="2024-04-14T16:19:02.510" v="0"/>
          <ac:spMkLst>
            <pc:docMk/>
            <pc:sldMk cId="0" sldId="256"/>
            <ac:spMk id="2" creationId="{8F64ADF0-BEAE-A951-6C73-9D1BB95328F8}"/>
          </ac:spMkLst>
        </pc:spChg>
        <pc:spChg chg="mod">
          <ac:chgData name="Ardoin, Mary" userId="" providerId="" clId="Web-{87F50748-59DA-4F6F-B0DC-99443FC08578}" dt="2024-04-14T16:19:02.510" v="0"/>
          <ac:spMkLst>
            <pc:docMk/>
            <pc:sldMk cId="0" sldId="256"/>
            <ac:spMk id="3" creationId="{8D524C6D-8CD0-81B1-0183-B1A51F3C52EF}"/>
          </ac:spMkLst>
        </pc:spChg>
        <pc:spChg chg="mod">
          <ac:chgData name="Ardoin, Mary" userId="" providerId="" clId="Web-{87F50748-59DA-4F6F-B0DC-99443FC08578}" dt="2024-04-14T16:19:02.510" v="0"/>
          <ac:spMkLst>
            <pc:docMk/>
            <pc:sldMk cId="0" sldId="256"/>
            <ac:spMk id="36" creationId="{00000000-0000-0000-0000-000000000000}"/>
          </ac:spMkLst>
        </pc:spChg>
        <pc:spChg chg="mod">
          <ac:chgData name="Ardoin, Mary" userId="" providerId="" clId="Web-{87F50748-59DA-4F6F-B0DC-99443FC08578}" dt="2024-04-14T16:19:02.510" v="0"/>
          <ac:spMkLst>
            <pc:docMk/>
            <pc:sldMk cId="0" sldId="256"/>
            <ac:spMk id="38" creationId="{58B3357B-4821-4FA8-8444-207C696AAAD4}"/>
          </ac:spMkLst>
        </pc:spChg>
        <pc:spChg chg="mod">
          <ac:chgData name="Ardoin, Mary" userId="" providerId="" clId="Web-{87F50748-59DA-4F6F-B0DC-99443FC08578}" dt="2024-04-14T16:19:02.510" v="0"/>
          <ac:spMkLst>
            <pc:docMk/>
            <pc:sldMk cId="0" sldId="256"/>
            <ac:spMk id="39" creationId="{1B3DAFDC-3567-41A6-899A-8D92E3BE5771}"/>
          </ac:spMkLst>
        </pc:spChg>
        <pc:spChg chg="mod">
          <ac:chgData name="Ardoin, Mary" userId="" providerId="" clId="Web-{87F50748-59DA-4F6F-B0DC-99443FC08578}" dt="2024-04-14T16:19:25.746" v="4" actId="1076"/>
          <ac:spMkLst>
            <pc:docMk/>
            <pc:sldMk cId="0" sldId="256"/>
            <ac:spMk id="41" creationId="{C24D4BC5-5256-4C2E-B3FB-87EA69B63AF3}"/>
          </ac:spMkLst>
        </pc:spChg>
        <pc:spChg chg="mod">
          <ac:chgData name="Ardoin, Mary" userId="" providerId="" clId="Web-{87F50748-59DA-4F6F-B0DC-99443FC08578}" dt="2024-04-14T16:19:02.510" v="0"/>
          <ac:spMkLst>
            <pc:docMk/>
            <pc:sldMk cId="0" sldId="256"/>
            <ac:spMk id="44" creationId="{4EDA12B6-07B5-44F9-8F8B-E1BE66469DB6}"/>
          </ac:spMkLst>
        </pc:spChg>
        <pc:spChg chg="mod">
          <ac:chgData name="Ardoin, Mary" userId="" providerId="" clId="Web-{87F50748-59DA-4F6F-B0DC-99443FC08578}" dt="2024-04-14T16:19:02.510" v="0"/>
          <ac:spMkLst>
            <pc:docMk/>
            <pc:sldMk cId="0" sldId="256"/>
            <ac:spMk id="45" creationId="{0F831EE1-8866-4A3E-8CAB-8624A11FF145}"/>
          </ac:spMkLst>
        </pc:spChg>
        <pc:spChg chg="mod">
          <ac:chgData name="Ardoin, Mary" userId="" providerId="" clId="Web-{87F50748-59DA-4F6F-B0DC-99443FC08578}" dt="2024-04-14T16:19:02.510" v="0"/>
          <ac:spMkLst>
            <pc:docMk/>
            <pc:sldMk cId="0" sldId="256"/>
            <ac:spMk id="47" creationId="{868B6862-5CC5-4906-AC03-EA9661AD1346}"/>
          </ac:spMkLst>
        </pc:spChg>
        <pc:spChg chg="mod">
          <ac:chgData name="Ardoin, Mary" userId="" providerId="" clId="Web-{87F50748-59DA-4F6F-B0DC-99443FC08578}" dt="2024-04-14T16:19:02.510" v="0"/>
          <ac:spMkLst>
            <pc:docMk/>
            <pc:sldMk cId="0" sldId="256"/>
            <ac:spMk id="48" creationId="{D026A6A3-D6D2-4951-8B04-EF51015D25DB}"/>
          </ac:spMkLst>
        </pc:spChg>
        <pc:spChg chg="mod">
          <ac:chgData name="Ardoin, Mary" userId="" providerId="" clId="Web-{87F50748-59DA-4F6F-B0DC-99443FC08578}" dt="2024-04-14T16:19:02.510" v="0"/>
          <ac:spMkLst>
            <pc:docMk/>
            <pc:sldMk cId="0" sldId="256"/>
            <ac:spMk id="50" creationId="{3D96BB99-3F6E-4E73-BA6B-A122D83B12A2}"/>
          </ac:spMkLst>
        </pc:spChg>
        <pc:spChg chg="mod">
          <ac:chgData name="Ardoin, Mary" userId="" providerId="" clId="Web-{87F50748-59DA-4F6F-B0DC-99443FC08578}" dt="2024-04-14T16:19:02.510" v="0"/>
          <ac:spMkLst>
            <pc:docMk/>
            <pc:sldMk cId="0" sldId="256"/>
            <ac:spMk id="51" creationId="{19BFD724-D51D-4DD6-A93A-40ABEA405C90}"/>
          </ac:spMkLst>
        </pc:spChg>
        <pc:spChg chg="mod">
          <ac:chgData name="Ardoin, Mary" userId="" providerId="" clId="Web-{87F50748-59DA-4F6F-B0DC-99443FC08578}" dt="2024-04-14T16:19:02.510" v="0"/>
          <ac:spMkLst>
            <pc:docMk/>
            <pc:sldMk cId="0" sldId="256"/>
            <ac:spMk id="53" creationId="{0BE282AE-183A-4D49-B152-23A5A101BEA6}"/>
          </ac:spMkLst>
        </pc:spChg>
        <pc:spChg chg="mod">
          <ac:chgData name="Ardoin, Mary" userId="" providerId="" clId="Web-{87F50748-59DA-4F6F-B0DC-99443FC08578}" dt="2024-04-14T16:19:02.510" v="0"/>
          <ac:spMkLst>
            <pc:docMk/>
            <pc:sldMk cId="0" sldId="256"/>
            <ac:spMk id="54" creationId="{236036AE-C83F-4AC9-800C-C6574727635F}"/>
          </ac:spMkLst>
        </pc:spChg>
        <pc:spChg chg="mod">
          <ac:chgData name="Ardoin, Mary" userId="" providerId="" clId="Web-{87F50748-59DA-4F6F-B0DC-99443FC08578}" dt="2024-04-14T16:19:02.510" v="0"/>
          <ac:spMkLst>
            <pc:docMk/>
            <pc:sldMk cId="0" sldId="256"/>
            <ac:spMk id="56" creationId="{8C463412-CC68-4A0F-AE72-68EF99EB2F46}"/>
          </ac:spMkLst>
        </pc:spChg>
        <pc:spChg chg="mod">
          <ac:chgData name="Ardoin, Mary" userId="" providerId="" clId="Web-{87F50748-59DA-4F6F-B0DC-99443FC08578}" dt="2024-04-14T16:19:02.510" v="0"/>
          <ac:spMkLst>
            <pc:docMk/>
            <pc:sldMk cId="0" sldId="256"/>
            <ac:spMk id="57" creationId="{65D5CB20-8752-4D75-A601-0EEB3443D27F}"/>
          </ac:spMkLst>
        </pc:spChg>
        <pc:spChg chg="mod">
          <ac:chgData name="Ardoin, Mary" userId="" providerId="" clId="Web-{87F50748-59DA-4F6F-B0DC-99443FC08578}" dt="2024-04-14T16:19:02.510" v="0"/>
          <ac:spMkLst>
            <pc:docMk/>
            <pc:sldMk cId="0" sldId="256"/>
            <ac:spMk id="58" creationId="{B4F3D693-DA0F-454D-94C0-CEAA07C14AE3}"/>
          </ac:spMkLst>
        </pc:spChg>
        <pc:spChg chg="mod">
          <ac:chgData name="Ardoin, Mary" userId="" providerId="" clId="Web-{87F50748-59DA-4F6F-B0DC-99443FC08578}" dt="2024-04-14T16:19:02.510" v="0"/>
          <ac:spMkLst>
            <pc:docMk/>
            <pc:sldMk cId="0" sldId="256"/>
            <ac:spMk id="59" creationId="{5EDC1F28-88BB-4DAD-9112-B4904B4A7E46}"/>
          </ac:spMkLst>
        </pc:spChg>
        <pc:spChg chg="mod">
          <ac:chgData name="Ardoin, Mary" userId="" providerId="" clId="Web-{87F50748-59DA-4F6F-B0DC-99443FC08578}" dt="2024-04-14T16:19:02.510" v="0"/>
          <ac:spMkLst>
            <pc:docMk/>
            <pc:sldMk cId="0" sldId="256"/>
            <ac:spMk id="60" creationId="{EE7A5C51-35F0-4B71-992D-43D344D16C04}"/>
          </ac:spMkLst>
        </pc:spChg>
        <pc:spChg chg="mod">
          <ac:chgData name="Ardoin, Mary" userId="" providerId="" clId="Web-{87F50748-59DA-4F6F-B0DC-99443FC08578}" dt="2024-04-14T16:19:02.510" v="0"/>
          <ac:spMkLst>
            <pc:docMk/>
            <pc:sldMk cId="0" sldId="256"/>
            <ac:spMk id="61" creationId="{1F3AA395-C058-4F87-B3A3-A8A8BC543EF9}"/>
          </ac:spMkLst>
        </pc:spChg>
        <pc:spChg chg="mod">
          <ac:chgData name="Ardoin, Mary" userId="" providerId="" clId="Web-{87F50748-59DA-4F6F-B0DC-99443FC08578}" dt="2024-04-14T16:19:02.510" v="0"/>
          <ac:spMkLst>
            <pc:docMk/>
            <pc:sldMk cId="0" sldId="256"/>
            <ac:spMk id="64" creationId="{862E7ADB-31DC-4FA6-AC30-3482F9072D83}"/>
          </ac:spMkLst>
        </pc:spChg>
        <pc:spChg chg="mod">
          <ac:chgData name="Ardoin, Mary" userId="" providerId="" clId="Web-{87F50748-59DA-4F6F-B0DC-99443FC08578}" dt="2024-04-14T16:19:02.510" v="0"/>
          <ac:spMkLst>
            <pc:docMk/>
            <pc:sldMk cId="0" sldId="256"/>
            <ac:spMk id="251" creationId="{415768D9-2D35-44FA-889C-1EC1DE8F0C08}"/>
          </ac:spMkLst>
        </pc:spChg>
        <pc:spChg chg="mod">
          <ac:chgData name="Ardoin, Mary" userId="" providerId="" clId="Web-{87F50748-59DA-4F6F-B0DC-99443FC08578}" dt="2024-04-14T16:19:02.510" v="0"/>
          <ac:spMkLst>
            <pc:docMk/>
            <pc:sldMk cId="0" sldId="256"/>
            <ac:spMk id="259" creationId="{5BA5B394-92CD-4B3C-9507-4B3F124A5E31}"/>
          </ac:spMkLst>
        </pc:spChg>
        <pc:picChg chg="mod">
          <ac:chgData name="Ardoin, Mary" userId="" providerId="" clId="Web-{87F50748-59DA-4F6F-B0DC-99443FC08578}" dt="2024-04-14T16:19:02.510" v="0"/>
          <ac:picMkLst>
            <pc:docMk/>
            <pc:sldMk cId="0" sldId="256"/>
            <ac:picMk id="4" creationId="{B8F65647-F9CB-7B8F-64B5-65E85F4C7D0C}"/>
          </ac:picMkLst>
        </pc:picChg>
        <pc:picChg chg="mod">
          <ac:chgData name="Ardoin, Mary" userId="" providerId="" clId="Web-{87F50748-59DA-4F6F-B0DC-99443FC08578}" dt="2024-04-14T16:19:02.510" v="0"/>
          <ac:picMkLst>
            <pc:docMk/>
            <pc:sldMk cId="0" sldId="256"/>
            <ac:picMk id="5" creationId="{975BDCF7-B2BD-8783-ABB4-F60336DD4514}"/>
          </ac:picMkLst>
        </pc:picChg>
      </pc:sldChg>
      <pc:sldChg chg="new del">
        <pc:chgData name="Ardoin, Mary" userId="" providerId="" clId="Web-{87F50748-59DA-4F6F-B0DC-99443FC08578}" dt="2024-04-14T16:20:10.983" v="6"/>
        <pc:sldMkLst>
          <pc:docMk/>
          <pc:sldMk cId="515813392" sldId="257"/>
        </pc:sldMkLst>
      </pc:sldChg>
      <pc:sldChg chg="new del">
        <pc:chgData name="Ardoin, Mary" userId="" providerId="" clId="Web-{87F50748-59DA-4F6F-B0DC-99443FC08578}" dt="2024-04-14T16:20:19.718" v="9"/>
        <pc:sldMkLst>
          <pc:docMk/>
          <pc:sldMk cId="4244127584" sldId="257"/>
        </pc:sldMkLst>
      </pc:sldChg>
      <pc:sldChg chg="add">
        <pc:chgData name="Ardoin, Mary" userId="" providerId="" clId="Web-{87F50748-59DA-4F6F-B0DC-99443FC08578}" dt="2024-04-14T16:20:16.796" v="8"/>
        <pc:sldMkLst>
          <pc:docMk/>
          <pc:sldMk cId="2573378980" sldId="258"/>
        </pc:sldMkLst>
      </pc:sldChg>
      <pc:sldMasterChg chg="modSp modSldLayout">
        <pc:chgData name="Ardoin, Mary" userId="" providerId="" clId="Web-{87F50748-59DA-4F6F-B0DC-99443FC08578}" dt="2024-04-14T16:19:02.510" v="0"/>
        <pc:sldMasterMkLst>
          <pc:docMk/>
          <pc:sldMasterMk cId="0" sldId="2147483648"/>
        </pc:sldMasterMkLst>
        <pc:spChg chg="mod">
          <ac:chgData name="Ardoin, Mary" userId="" providerId="" clId="Web-{87F50748-59DA-4F6F-B0DC-99443FC08578}" dt="2024-04-14T16:19:02.510" v="0"/>
          <ac:spMkLst>
            <pc:docMk/>
            <pc:sldMasterMk cId="0" sldId="2147483648"/>
            <ac:spMk id="1026" creationId="{00000000-0000-0000-0000-000000000000}"/>
          </ac:spMkLst>
        </pc:spChg>
        <pc:spChg chg="mod">
          <ac:chgData name="Ardoin, Mary" userId="" providerId="" clId="Web-{87F50748-59DA-4F6F-B0DC-99443FC08578}" dt="2024-04-14T16:19:02.510" v="0"/>
          <ac:spMkLst>
            <pc:docMk/>
            <pc:sldMasterMk cId="0" sldId="2147483648"/>
            <ac:spMk id="1027" creationId="{00000000-0000-0000-0000-000000000000}"/>
          </ac:spMkLst>
        </pc:spChg>
        <pc:spChg chg="mod">
          <ac:chgData name="Ardoin, Mary" userId="" providerId="" clId="Web-{87F50748-59DA-4F6F-B0DC-99443FC08578}" dt="2024-04-14T16:19:02.510" v="0"/>
          <ac:spMkLst>
            <pc:docMk/>
            <pc:sldMasterMk cId="0" sldId="2147483648"/>
            <ac:spMk id="1028" creationId="{00000000-0000-0000-0000-000000000000}"/>
          </ac:spMkLst>
        </pc:spChg>
        <pc:spChg chg="mod">
          <ac:chgData name="Ardoin, Mary" userId="" providerId="" clId="Web-{87F50748-59DA-4F6F-B0DC-99443FC08578}" dt="2024-04-14T16:19:02.510" v="0"/>
          <ac:spMkLst>
            <pc:docMk/>
            <pc:sldMasterMk cId="0" sldId="2147483648"/>
            <ac:spMk id="1029" creationId="{00000000-0000-0000-0000-000000000000}"/>
          </ac:spMkLst>
        </pc:spChg>
        <pc:spChg chg="mod">
          <ac:chgData name="Ardoin, Mary" userId="" providerId="" clId="Web-{87F50748-59DA-4F6F-B0DC-99443FC08578}" dt="2024-04-14T16:19:02.510" v="0"/>
          <ac:spMkLst>
            <pc:docMk/>
            <pc:sldMasterMk cId="0" sldId="2147483648"/>
            <ac:spMk id="1030" creationId="{00000000-0000-0000-0000-000000000000}"/>
          </ac:spMkLst>
        </pc:spChg>
        <pc:spChg chg="mod">
          <ac:chgData name="Ardoin, Mary" userId="" providerId="" clId="Web-{87F50748-59DA-4F6F-B0DC-99443FC08578}" dt="2024-04-14T16:19:02.510" v="0"/>
          <ac:spMkLst>
            <pc:docMk/>
            <pc:sldMasterMk cId="0" sldId="2147483648"/>
            <ac:spMk id="1034" creationId="{00000000-0000-0000-0000-000000000000}"/>
          </ac:spMkLst>
        </pc:spChg>
        <pc:picChg chg="mod">
          <ac:chgData name="Ardoin, Mary" userId="" providerId="" clId="Web-{87F50748-59DA-4F6F-B0DC-99443FC08578}" dt="2024-04-14T16:19:02.510" v="0"/>
          <ac:picMkLst>
            <pc:docMk/>
            <pc:sldMasterMk cId="0" sldId="2147483648"/>
            <ac:picMk id="1031" creationId="{00000000-0000-0000-0000-000000000000}"/>
          </ac:picMkLst>
        </pc:picChg>
        <pc:picChg chg="mod">
          <ac:chgData name="Ardoin, Mary" userId="" providerId="" clId="Web-{87F50748-59DA-4F6F-B0DC-99443FC08578}" dt="2024-04-14T16:19:02.510" v="0"/>
          <ac:picMkLst>
            <pc:docMk/>
            <pc:sldMasterMk cId="0" sldId="2147483648"/>
            <ac:picMk id="1032" creationId="{00000000-0000-0000-0000-000000000000}"/>
          </ac:picMkLst>
        </pc:picChg>
        <pc:picChg chg="mod">
          <ac:chgData name="Ardoin, Mary" userId="" providerId="" clId="Web-{87F50748-59DA-4F6F-B0DC-99443FC08578}" dt="2024-04-14T16:19:02.510" v="0"/>
          <ac:picMkLst>
            <pc:docMk/>
            <pc:sldMasterMk cId="0" sldId="2147483648"/>
            <ac:picMk id="1033" creationId="{00000000-0000-0000-0000-000000000000}"/>
          </ac:picMkLst>
        </pc:picChg>
        <pc:sldLayoutChg chg="modSp">
          <pc:chgData name="Ardoin, Mary" userId="" providerId="" clId="Web-{87F50748-59DA-4F6F-B0DC-99443FC08578}" dt="2024-04-14T16:19:02.510" v="0"/>
          <pc:sldLayoutMkLst>
            <pc:docMk/>
            <pc:sldMasterMk cId="0" sldId="2147483648"/>
            <pc:sldLayoutMk cId="4119552568" sldId="2147483649"/>
          </pc:sldLayoutMkLst>
          <pc:spChg chg="mod">
            <ac:chgData name="Ardoin, Mary" userId="" providerId="" clId="Web-{87F50748-59DA-4F6F-B0DC-99443FC08578}" dt="2024-04-14T16:19:02.510" v="0"/>
            <ac:spMkLst>
              <pc:docMk/>
              <pc:sldMasterMk cId="0" sldId="2147483648"/>
              <pc:sldLayoutMk cId="4119552568" sldId="2147483649"/>
              <ac:spMk id="2" creationId="{00000000-0000-0000-0000-000000000000}"/>
            </ac:spMkLst>
          </pc:spChg>
          <pc:spChg chg="mod">
            <ac:chgData name="Ardoin, Mary" userId="" providerId="" clId="Web-{87F50748-59DA-4F6F-B0DC-99443FC08578}" dt="2024-04-14T16:19:02.510" v="0"/>
            <ac:spMkLst>
              <pc:docMk/>
              <pc:sldMasterMk cId="0" sldId="2147483648"/>
              <pc:sldLayoutMk cId="4119552568" sldId="2147483649"/>
              <ac:spMk id="3" creationId="{00000000-0000-0000-0000-000000000000}"/>
            </ac:spMkLst>
          </pc:spChg>
        </pc:sldLayoutChg>
        <pc:sldLayoutChg chg="modSp">
          <pc:chgData name="Ardoin, Mary" userId="" providerId="" clId="Web-{87F50748-59DA-4F6F-B0DC-99443FC08578}" dt="2024-04-14T16:19:02.510" v="0"/>
          <pc:sldLayoutMkLst>
            <pc:docMk/>
            <pc:sldMasterMk cId="0" sldId="2147483648"/>
            <pc:sldLayoutMk cId="4165159111" sldId="2147483651"/>
          </pc:sldLayoutMkLst>
          <pc:spChg chg="mod">
            <ac:chgData name="Ardoin, Mary" userId="" providerId="" clId="Web-{87F50748-59DA-4F6F-B0DC-99443FC08578}" dt="2024-04-14T16:19:02.510" v="0"/>
            <ac:spMkLst>
              <pc:docMk/>
              <pc:sldMasterMk cId="0" sldId="2147483648"/>
              <pc:sldLayoutMk cId="4165159111" sldId="2147483651"/>
              <ac:spMk id="2" creationId="{00000000-0000-0000-0000-000000000000}"/>
            </ac:spMkLst>
          </pc:spChg>
          <pc:spChg chg="mod">
            <ac:chgData name="Ardoin, Mary" userId="" providerId="" clId="Web-{87F50748-59DA-4F6F-B0DC-99443FC08578}" dt="2024-04-14T16:19:02.510" v="0"/>
            <ac:spMkLst>
              <pc:docMk/>
              <pc:sldMasterMk cId="0" sldId="2147483648"/>
              <pc:sldLayoutMk cId="4165159111" sldId="2147483651"/>
              <ac:spMk id="3" creationId="{00000000-0000-0000-0000-000000000000}"/>
            </ac:spMkLst>
          </pc:spChg>
        </pc:sldLayoutChg>
        <pc:sldLayoutChg chg="modSp">
          <pc:chgData name="Ardoin, Mary" userId="" providerId="" clId="Web-{87F50748-59DA-4F6F-B0DC-99443FC08578}" dt="2024-04-14T16:19:02.510" v="0"/>
          <pc:sldLayoutMkLst>
            <pc:docMk/>
            <pc:sldMasterMk cId="0" sldId="2147483648"/>
            <pc:sldLayoutMk cId="3883547938" sldId="2147483652"/>
          </pc:sldLayoutMkLst>
          <pc:spChg chg="mod">
            <ac:chgData name="Ardoin, Mary" userId="" providerId="" clId="Web-{87F50748-59DA-4F6F-B0DC-99443FC08578}" dt="2024-04-14T16:19:02.510" v="0"/>
            <ac:spMkLst>
              <pc:docMk/>
              <pc:sldMasterMk cId="0" sldId="2147483648"/>
              <pc:sldLayoutMk cId="3883547938" sldId="2147483652"/>
              <ac:spMk id="3" creationId="{00000000-0000-0000-0000-000000000000}"/>
            </ac:spMkLst>
          </pc:spChg>
          <pc:spChg chg="mod">
            <ac:chgData name="Ardoin, Mary" userId="" providerId="" clId="Web-{87F50748-59DA-4F6F-B0DC-99443FC08578}" dt="2024-04-14T16:19:02.510" v="0"/>
            <ac:spMkLst>
              <pc:docMk/>
              <pc:sldMasterMk cId="0" sldId="2147483648"/>
              <pc:sldLayoutMk cId="3883547938" sldId="2147483652"/>
              <ac:spMk id="4" creationId="{00000000-0000-0000-0000-000000000000}"/>
            </ac:spMkLst>
          </pc:spChg>
        </pc:sldLayoutChg>
        <pc:sldLayoutChg chg="modSp">
          <pc:chgData name="Ardoin, Mary" userId="" providerId="" clId="Web-{87F50748-59DA-4F6F-B0DC-99443FC08578}" dt="2024-04-14T16:19:02.510" v="0"/>
          <pc:sldLayoutMkLst>
            <pc:docMk/>
            <pc:sldMasterMk cId="0" sldId="2147483648"/>
            <pc:sldLayoutMk cId="181852363" sldId="2147483653"/>
          </pc:sldLayoutMkLst>
          <pc:spChg chg="mod">
            <ac:chgData name="Ardoin, Mary" userId="" providerId="" clId="Web-{87F50748-59DA-4F6F-B0DC-99443FC08578}" dt="2024-04-14T16:19:02.510" v="0"/>
            <ac:spMkLst>
              <pc:docMk/>
              <pc:sldMasterMk cId="0" sldId="2147483648"/>
              <pc:sldLayoutMk cId="181852363" sldId="2147483653"/>
              <ac:spMk id="3" creationId="{00000000-0000-0000-0000-000000000000}"/>
            </ac:spMkLst>
          </pc:spChg>
          <pc:spChg chg="mod">
            <ac:chgData name="Ardoin, Mary" userId="" providerId="" clId="Web-{87F50748-59DA-4F6F-B0DC-99443FC08578}" dt="2024-04-14T16:19:02.510" v="0"/>
            <ac:spMkLst>
              <pc:docMk/>
              <pc:sldMasterMk cId="0" sldId="2147483648"/>
              <pc:sldLayoutMk cId="181852363" sldId="2147483653"/>
              <ac:spMk id="4" creationId="{00000000-0000-0000-0000-000000000000}"/>
            </ac:spMkLst>
          </pc:spChg>
          <pc:spChg chg="mod">
            <ac:chgData name="Ardoin, Mary" userId="" providerId="" clId="Web-{87F50748-59DA-4F6F-B0DC-99443FC08578}" dt="2024-04-14T16:19:02.510" v="0"/>
            <ac:spMkLst>
              <pc:docMk/>
              <pc:sldMasterMk cId="0" sldId="2147483648"/>
              <pc:sldLayoutMk cId="181852363" sldId="2147483653"/>
              <ac:spMk id="5" creationId="{00000000-0000-0000-0000-000000000000}"/>
            </ac:spMkLst>
          </pc:spChg>
          <pc:spChg chg="mod">
            <ac:chgData name="Ardoin, Mary" userId="" providerId="" clId="Web-{87F50748-59DA-4F6F-B0DC-99443FC08578}" dt="2024-04-14T16:19:02.510" v="0"/>
            <ac:spMkLst>
              <pc:docMk/>
              <pc:sldMasterMk cId="0" sldId="2147483648"/>
              <pc:sldLayoutMk cId="181852363" sldId="2147483653"/>
              <ac:spMk id="6" creationId="{00000000-0000-0000-0000-000000000000}"/>
            </ac:spMkLst>
          </pc:spChg>
        </pc:sldLayoutChg>
        <pc:sldLayoutChg chg="modSp">
          <pc:chgData name="Ardoin, Mary" userId="" providerId="" clId="Web-{87F50748-59DA-4F6F-B0DC-99443FC08578}" dt="2024-04-14T16:19:02.510" v="0"/>
          <pc:sldLayoutMkLst>
            <pc:docMk/>
            <pc:sldMasterMk cId="0" sldId="2147483648"/>
            <pc:sldLayoutMk cId="3969730154" sldId="2147483656"/>
          </pc:sldLayoutMkLst>
          <pc:spChg chg="mod">
            <ac:chgData name="Ardoin, Mary" userId="" providerId="" clId="Web-{87F50748-59DA-4F6F-B0DC-99443FC08578}" dt="2024-04-14T16:19:02.510" v="0"/>
            <ac:spMkLst>
              <pc:docMk/>
              <pc:sldMasterMk cId="0" sldId="2147483648"/>
              <pc:sldLayoutMk cId="3969730154" sldId="2147483656"/>
              <ac:spMk id="2" creationId="{00000000-0000-0000-0000-000000000000}"/>
            </ac:spMkLst>
          </pc:spChg>
          <pc:spChg chg="mod">
            <ac:chgData name="Ardoin, Mary" userId="" providerId="" clId="Web-{87F50748-59DA-4F6F-B0DC-99443FC08578}" dt="2024-04-14T16:19:02.510" v="0"/>
            <ac:spMkLst>
              <pc:docMk/>
              <pc:sldMasterMk cId="0" sldId="2147483648"/>
              <pc:sldLayoutMk cId="3969730154" sldId="2147483656"/>
              <ac:spMk id="3" creationId="{00000000-0000-0000-0000-000000000000}"/>
            </ac:spMkLst>
          </pc:spChg>
          <pc:spChg chg="mod">
            <ac:chgData name="Ardoin, Mary" userId="" providerId="" clId="Web-{87F50748-59DA-4F6F-B0DC-99443FC08578}" dt="2024-04-14T16:19:02.510" v="0"/>
            <ac:spMkLst>
              <pc:docMk/>
              <pc:sldMasterMk cId="0" sldId="2147483648"/>
              <pc:sldLayoutMk cId="3969730154" sldId="2147483656"/>
              <ac:spMk id="4" creationId="{00000000-0000-0000-0000-000000000000}"/>
            </ac:spMkLst>
          </pc:spChg>
        </pc:sldLayoutChg>
        <pc:sldLayoutChg chg="modSp">
          <pc:chgData name="Ardoin, Mary" userId="" providerId="" clId="Web-{87F50748-59DA-4F6F-B0DC-99443FC08578}" dt="2024-04-14T16:19:02.510" v="0"/>
          <pc:sldLayoutMkLst>
            <pc:docMk/>
            <pc:sldMasterMk cId="0" sldId="2147483648"/>
            <pc:sldLayoutMk cId="2586302830" sldId="2147483657"/>
          </pc:sldLayoutMkLst>
          <pc:spChg chg="mod">
            <ac:chgData name="Ardoin, Mary" userId="" providerId="" clId="Web-{87F50748-59DA-4F6F-B0DC-99443FC08578}" dt="2024-04-14T16:19:02.510" v="0"/>
            <ac:spMkLst>
              <pc:docMk/>
              <pc:sldMasterMk cId="0" sldId="2147483648"/>
              <pc:sldLayoutMk cId="2586302830" sldId="2147483657"/>
              <ac:spMk id="2" creationId="{00000000-0000-0000-0000-000000000000}"/>
            </ac:spMkLst>
          </pc:spChg>
          <pc:spChg chg="mod">
            <ac:chgData name="Ardoin, Mary" userId="" providerId="" clId="Web-{87F50748-59DA-4F6F-B0DC-99443FC08578}" dt="2024-04-14T16:19:02.510" v="0"/>
            <ac:spMkLst>
              <pc:docMk/>
              <pc:sldMasterMk cId="0" sldId="2147483648"/>
              <pc:sldLayoutMk cId="2586302830" sldId="2147483657"/>
              <ac:spMk id="3" creationId="{00000000-0000-0000-0000-000000000000}"/>
            </ac:spMkLst>
          </pc:spChg>
          <pc:spChg chg="mod">
            <ac:chgData name="Ardoin, Mary" userId="" providerId="" clId="Web-{87F50748-59DA-4F6F-B0DC-99443FC08578}" dt="2024-04-14T16:19:02.510" v="0"/>
            <ac:spMkLst>
              <pc:docMk/>
              <pc:sldMasterMk cId="0" sldId="2147483648"/>
              <pc:sldLayoutMk cId="2586302830" sldId="2147483657"/>
              <ac:spMk id="4" creationId="{00000000-0000-0000-0000-000000000000}"/>
            </ac:spMkLst>
          </pc:spChg>
        </pc:sldLayoutChg>
        <pc:sldLayoutChg chg="modSp">
          <pc:chgData name="Ardoin, Mary" userId="" providerId="" clId="Web-{87F50748-59DA-4F6F-B0DC-99443FC08578}" dt="2024-04-14T16:19:02.510" v="0"/>
          <pc:sldLayoutMkLst>
            <pc:docMk/>
            <pc:sldMasterMk cId="0" sldId="2147483648"/>
            <pc:sldLayoutMk cId="1759266704" sldId="2147483659"/>
          </pc:sldLayoutMkLst>
          <pc:spChg chg="mod">
            <ac:chgData name="Ardoin, Mary" userId="" providerId="" clId="Web-{87F50748-59DA-4F6F-B0DC-99443FC08578}" dt="2024-04-14T16:19:02.510" v="0"/>
            <ac:spMkLst>
              <pc:docMk/>
              <pc:sldMasterMk cId="0" sldId="2147483648"/>
              <pc:sldLayoutMk cId="1759266704" sldId="2147483659"/>
              <ac:spMk id="2" creationId="{00000000-0000-0000-0000-000000000000}"/>
            </ac:spMkLst>
          </pc:spChg>
          <pc:spChg chg="mod">
            <ac:chgData name="Ardoin, Mary" userId="" providerId="" clId="Web-{87F50748-59DA-4F6F-B0DC-99443FC08578}" dt="2024-04-14T16:19:02.510" v="0"/>
            <ac:spMkLst>
              <pc:docMk/>
              <pc:sldMasterMk cId="0" sldId="2147483648"/>
              <pc:sldLayoutMk cId="1759266704" sldId="2147483659"/>
              <ac:spMk id="3" creationId="{00000000-0000-0000-0000-000000000000}"/>
            </ac:spMkLst>
          </pc:spChg>
        </pc:sldLayoutChg>
        <pc:sldLayoutChg chg="modSp">
          <pc:chgData name="Ardoin, Mary" userId="" providerId="" clId="Web-{87F50748-59DA-4F6F-B0DC-99443FC08578}" dt="2024-04-14T16:19:02.510" v="0"/>
          <pc:sldLayoutMkLst>
            <pc:docMk/>
            <pc:sldMasterMk cId="0" sldId="2147483648"/>
            <pc:sldLayoutMk cId="1784658897" sldId="2147483660"/>
          </pc:sldLayoutMkLst>
          <pc:spChg chg="mod">
            <ac:chgData name="Ardoin, Mary" userId="" providerId="" clId="Web-{87F50748-59DA-4F6F-B0DC-99443FC08578}" dt="2024-04-14T16:19:02.510" v="0"/>
            <ac:spMkLst>
              <pc:docMk/>
              <pc:sldMasterMk cId="0" sldId="2147483648"/>
              <pc:sldLayoutMk cId="1784658897" sldId="2147483660"/>
              <ac:spMk id="2" creationId="{00000000-0000-0000-0000-000000000000}"/>
            </ac:spMkLst>
          </pc:spChg>
          <pc:spChg chg="mod">
            <ac:chgData name="Ardoin, Mary" userId="" providerId="" clId="Web-{87F50748-59DA-4F6F-B0DC-99443FC08578}" dt="2024-04-14T16:19:02.510" v="0"/>
            <ac:spMkLst>
              <pc:docMk/>
              <pc:sldMasterMk cId="0" sldId="2147483648"/>
              <pc:sldLayoutMk cId="1784658897" sldId="2147483660"/>
              <ac:spMk id="3" creationId="{00000000-0000-0000-0000-000000000000}"/>
            </ac:spMkLst>
          </pc:spChg>
          <pc:spChg chg="mod">
            <ac:chgData name="Ardoin, Mary" userId="" providerId="" clId="Web-{87F50748-59DA-4F6F-B0DC-99443FC08578}" dt="2024-04-14T16:19:02.510" v="0"/>
            <ac:spMkLst>
              <pc:docMk/>
              <pc:sldMasterMk cId="0" sldId="2147483648"/>
              <pc:sldLayoutMk cId="1784658897" sldId="2147483660"/>
              <ac:spMk id="4" creationId="{00000000-0000-0000-0000-000000000000}"/>
            </ac:spMkLst>
          </pc:spChg>
        </pc:sldLayoutChg>
      </pc:sldMasterChg>
    </pc:docChg>
  </pc:docChgLst>
  <pc:docChgLst>
    <pc:chgData name="McGrath, Johny" clId="Web-{4E5D2A03-9CF7-43C9-A0F2-C809AB8F7EA6}"/>
    <pc:docChg chg="modSld">
      <pc:chgData name="McGrath, Johny" userId="" providerId="" clId="Web-{4E5D2A03-9CF7-43C9-A0F2-C809AB8F7EA6}" dt="2024-04-14T16:42:23.840" v="0" actId="1076"/>
      <pc:docMkLst>
        <pc:docMk/>
      </pc:docMkLst>
      <pc:sldChg chg="modSp">
        <pc:chgData name="McGrath, Johny" userId="" providerId="" clId="Web-{4E5D2A03-9CF7-43C9-A0F2-C809AB8F7EA6}" dt="2024-04-14T16:42:23.840" v="0" actId="1076"/>
        <pc:sldMkLst>
          <pc:docMk/>
          <pc:sldMk cId="2573378980" sldId="258"/>
        </pc:sldMkLst>
        <pc:spChg chg="mod">
          <ac:chgData name="McGrath, Johny" userId="" providerId="" clId="Web-{4E5D2A03-9CF7-43C9-A0F2-C809AB8F7EA6}" dt="2024-04-14T16:42:23.840" v="0" actId="1076"/>
          <ac:spMkLst>
            <pc:docMk/>
            <pc:sldMk cId="2573378980" sldId="258"/>
            <ac:spMk id="251" creationId="{415768D9-2D35-44FA-889C-1EC1DE8F0C08}"/>
          </ac:spMkLst>
        </pc:spChg>
      </pc:sldChg>
    </pc:docChg>
  </pc:docChgLst>
  <pc:docChgLst>
    <pc:chgData name="Ardoin, Mary" clId="Web-{46F7313B-7955-41DB-9E4D-096084409E48}"/>
    <pc:docChg chg="modSld">
      <pc:chgData name="Ardoin, Mary" userId="" providerId="" clId="Web-{46F7313B-7955-41DB-9E4D-096084409E48}" dt="2024-04-14T05:17:20.144" v="404" actId="14100"/>
      <pc:docMkLst>
        <pc:docMk/>
      </pc:docMkLst>
      <pc:sldChg chg="addSp modSp">
        <pc:chgData name="Ardoin, Mary" userId="" providerId="" clId="Web-{46F7313B-7955-41DB-9E4D-096084409E48}" dt="2024-04-14T05:17:20.144" v="404" actId="14100"/>
        <pc:sldMkLst>
          <pc:docMk/>
          <pc:sldMk cId="0" sldId="256"/>
        </pc:sldMkLst>
        <pc:spChg chg="mod">
          <ac:chgData name="Ardoin, Mary" userId="" providerId="" clId="Web-{46F7313B-7955-41DB-9E4D-096084409E48}" dt="2024-04-14T05:12:09.151" v="277" actId="20577"/>
          <ac:spMkLst>
            <pc:docMk/>
            <pc:sldMk cId="0" sldId="256"/>
            <ac:spMk id="39" creationId="{1B3DAFDC-3567-41A6-899A-8D92E3BE5771}"/>
          </ac:spMkLst>
        </pc:spChg>
        <pc:spChg chg="mod">
          <ac:chgData name="Ardoin, Mary" userId="" providerId="" clId="Web-{46F7313B-7955-41DB-9E4D-096084409E48}" dt="2024-04-14T05:11:43.509" v="272" actId="20577"/>
          <ac:spMkLst>
            <pc:docMk/>
            <pc:sldMk cId="0" sldId="256"/>
            <ac:spMk id="58" creationId="{B4F3D693-DA0F-454D-94C0-CEAA07C14AE3}"/>
          </ac:spMkLst>
        </pc:spChg>
        <pc:spChg chg="mod">
          <ac:chgData name="Ardoin, Mary" userId="" providerId="" clId="Web-{46F7313B-7955-41DB-9E4D-096084409E48}" dt="2024-04-14T05:16:00.376" v="370" actId="20577"/>
          <ac:spMkLst>
            <pc:docMk/>
            <pc:sldMk cId="0" sldId="256"/>
            <ac:spMk id="64" creationId="{862E7ADB-31DC-4FA6-AC30-3482F9072D83}"/>
          </ac:spMkLst>
        </pc:spChg>
        <pc:spChg chg="mod">
          <ac:chgData name="Ardoin, Mary" userId="" providerId="" clId="Web-{46F7313B-7955-41DB-9E4D-096084409E48}" dt="2024-04-14T05:17:08.300" v="401" actId="20577"/>
          <ac:spMkLst>
            <pc:docMk/>
            <pc:sldMk cId="0" sldId="256"/>
            <ac:spMk id="251" creationId="{415768D9-2D35-44FA-889C-1EC1DE8F0C08}"/>
          </ac:spMkLst>
        </pc:spChg>
        <pc:picChg chg="add mod">
          <ac:chgData name="Ardoin, Mary" userId="" providerId="" clId="Web-{46F7313B-7955-41DB-9E4D-096084409E48}" dt="2024-04-14T05:17:20.144" v="404" actId="14100"/>
          <ac:picMkLst>
            <pc:docMk/>
            <pc:sldMk cId="0" sldId="256"/>
            <ac:picMk id="4" creationId="{B8F65647-F9CB-7B8F-64B5-65E85F4C7D0C}"/>
          </ac:picMkLst>
        </pc:picChg>
      </pc:sldChg>
    </pc:docChg>
  </pc:docChgLst>
  <pc:docChgLst>
    <pc:chgData name="Ardoin, Mary" clId="Web-{C99F7FEE-4719-46FA-93EA-2FA5F870FE1E}"/>
    <pc:docChg chg="mod modSld">
      <pc:chgData name="Ardoin, Mary" userId="" providerId="" clId="Web-{C99F7FEE-4719-46FA-93EA-2FA5F870FE1E}" dt="2024-04-14T18:57:27.313" v="1192" actId="20577"/>
      <pc:docMkLst>
        <pc:docMk/>
      </pc:docMkLst>
      <pc:sldChg chg="modSp">
        <pc:chgData name="Ardoin, Mary" userId="" providerId="" clId="Web-{C99F7FEE-4719-46FA-93EA-2FA5F870FE1E}" dt="2024-04-14T18:57:27.313" v="1192" actId="20577"/>
        <pc:sldMkLst>
          <pc:docMk/>
          <pc:sldMk cId="2573378980" sldId="258"/>
        </pc:sldMkLst>
        <pc:spChg chg="mod">
          <ac:chgData name="Ardoin, Mary" userId="" providerId="" clId="Web-{C99F7FEE-4719-46FA-93EA-2FA5F870FE1E}" dt="2024-04-14T18:57:27.313" v="1192" actId="20577"/>
          <ac:spMkLst>
            <pc:docMk/>
            <pc:sldMk cId="2573378980" sldId="258"/>
            <ac:spMk id="251" creationId="{415768D9-2D35-44FA-889C-1EC1DE8F0C08}"/>
          </ac:spMkLst>
        </pc:spChg>
        <pc:picChg chg="mod">
          <ac:chgData name="Ardoin, Mary" userId="" providerId="" clId="Web-{C99F7FEE-4719-46FA-93EA-2FA5F870FE1E}" dt="2024-04-14T18:45:44.159" v="695" actId="1076"/>
          <ac:picMkLst>
            <pc:docMk/>
            <pc:sldMk cId="2573378980" sldId="258"/>
            <ac:picMk id="4" creationId="{B8F65647-F9CB-7B8F-64B5-65E85F4C7D0C}"/>
          </ac:picMkLst>
        </pc:picChg>
        <pc:picChg chg="mod">
          <ac:chgData name="Ardoin, Mary" userId="" providerId="" clId="Web-{C99F7FEE-4719-46FA-93EA-2FA5F870FE1E}" dt="2024-04-14T18:53:33.975" v="903" actId="1076"/>
          <ac:picMkLst>
            <pc:docMk/>
            <pc:sldMk cId="2573378980" sldId="258"/>
            <ac:picMk id="5" creationId="{975BDCF7-B2BD-8783-ABB4-F60336DD4514}"/>
          </ac:picMkLst>
        </pc:picChg>
      </pc:sldChg>
    </pc:docChg>
  </pc:docChgLst>
  <pc:docChgLst>
    <pc:chgData name="Fowler, Lauren" clId="Web-{8C86F810-A3BD-4343-9577-01D37A2D1AD8}"/>
    <pc:docChg chg="modSld">
      <pc:chgData name="Fowler, Lauren" userId="" providerId="" clId="Web-{8C86F810-A3BD-4343-9577-01D37A2D1AD8}" dt="2024-04-14T19:30:14.646" v="46" actId="1076"/>
      <pc:docMkLst>
        <pc:docMk/>
      </pc:docMkLst>
      <pc:sldChg chg="modSp">
        <pc:chgData name="Fowler, Lauren" userId="" providerId="" clId="Web-{8C86F810-A3BD-4343-9577-01D37A2D1AD8}" dt="2024-04-14T19:30:14.646" v="46" actId="1076"/>
        <pc:sldMkLst>
          <pc:docMk/>
          <pc:sldMk cId="2573378980" sldId="258"/>
        </pc:sldMkLst>
        <pc:spChg chg="mod">
          <ac:chgData name="Fowler, Lauren" userId="" providerId="" clId="Web-{8C86F810-A3BD-4343-9577-01D37A2D1AD8}" dt="2024-04-14T19:26:15.984" v="30" actId="20577"/>
          <ac:spMkLst>
            <pc:docMk/>
            <pc:sldMk cId="2573378980" sldId="258"/>
            <ac:spMk id="58" creationId="{B4F3D693-DA0F-454D-94C0-CEAA07C14AE3}"/>
          </ac:spMkLst>
        </pc:spChg>
        <pc:spChg chg="mod">
          <ac:chgData name="Fowler, Lauren" userId="" providerId="" clId="Web-{8C86F810-A3BD-4343-9577-01D37A2D1AD8}" dt="2024-04-14T19:30:14.646" v="46" actId="1076"/>
          <ac:spMkLst>
            <pc:docMk/>
            <pc:sldMk cId="2573378980" sldId="258"/>
            <ac:spMk id="259" creationId="{5BA5B394-92CD-4B3C-9507-4B3F124A5E31}"/>
          </ac:spMkLst>
        </pc:spChg>
      </pc:sldChg>
    </pc:docChg>
  </pc:docChgLst>
  <pc:docChgLst>
    <pc:chgData name="Fowler, Lauren" clId="Web-{9258AA44-7E74-4716-8B7F-BFA6A302AD5B}"/>
    <pc:docChg chg="modSld">
      <pc:chgData name="Fowler, Lauren" userId="" providerId="" clId="Web-{9258AA44-7E74-4716-8B7F-BFA6A302AD5B}" dt="2024-04-14T19:40:06.344" v="12" actId="20577"/>
      <pc:docMkLst>
        <pc:docMk/>
      </pc:docMkLst>
      <pc:sldChg chg="addSp delSp modSp">
        <pc:chgData name="Fowler, Lauren" userId="" providerId="" clId="Web-{9258AA44-7E74-4716-8B7F-BFA6A302AD5B}" dt="2024-04-14T19:40:06.344" v="12" actId="20577"/>
        <pc:sldMkLst>
          <pc:docMk/>
          <pc:sldMk cId="2573378980" sldId="258"/>
        </pc:sldMkLst>
        <pc:spChg chg="add mod">
          <ac:chgData name="Fowler, Lauren" userId="" providerId="" clId="Web-{9258AA44-7E74-4716-8B7F-BFA6A302AD5B}" dt="2024-04-14T19:39:33.875" v="5" actId="20577"/>
          <ac:spMkLst>
            <pc:docMk/>
            <pc:sldMk cId="2573378980" sldId="258"/>
            <ac:spMk id="6" creationId="{EE004EB2-F33A-6DA4-4615-471E7401F643}"/>
          </ac:spMkLst>
        </pc:spChg>
        <pc:spChg chg="add mod">
          <ac:chgData name="Fowler, Lauren" userId="" providerId="" clId="Web-{9258AA44-7E74-4716-8B7F-BFA6A302AD5B}" dt="2024-04-14T19:40:06.344" v="12" actId="20577"/>
          <ac:spMkLst>
            <pc:docMk/>
            <pc:sldMk cId="2573378980" sldId="258"/>
            <ac:spMk id="11" creationId="{9F3FC5EF-901C-D37D-3BA7-B1D179ABF2F0}"/>
          </ac:spMkLst>
        </pc:spChg>
        <pc:picChg chg="mod">
          <ac:chgData name="Fowler, Lauren" userId="" providerId="" clId="Web-{9258AA44-7E74-4716-8B7F-BFA6A302AD5B}" dt="2024-04-14T19:40:01.235" v="10" actId="1076"/>
          <ac:picMkLst>
            <pc:docMk/>
            <pc:sldMk cId="2573378980" sldId="258"/>
            <ac:picMk id="5" creationId="{975BDCF7-B2BD-8783-ABB4-F60336DD4514}"/>
          </ac:picMkLst>
        </pc:picChg>
        <pc:picChg chg="add del">
          <ac:chgData name="Fowler, Lauren" userId="" providerId="" clId="Web-{9258AA44-7E74-4716-8B7F-BFA6A302AD5B}" dt="2024-04-14T19:39:42.015" v="7"/>
          <ac:picMkLst>
            <pc:docMk/>
            <pc:sldMk cId="2573378980" sldId="258"/>
            <ac:picMk id="10" creationId="{CEA5ED09-E03B-BDA4-C1D8-0F48F6788F0C}"/>
          </ac:picMkLst>
        </pc:picChg>
      </pc:sldChg>
    </pc:docChg>
  </pc:docChgLst>
  <pc:docChgLst>
    <pc:chgData name="McGrath, Johny" clId="Web-{B2D7CE42-FBC6-4375-A5EC-38C1D188296C}"/>
    <pc:docChg chg="modSld">
      <pc:chgData name="McGrath, Johny" userId="" providerId="" clId="Web-{B2D7CE42-FBC6-4375-A5EC-38C1D188296C}" dt="2024-04-14T16:53:06.709" v="164" actId="14100"/>
      <pc:docMkLst>
        <pc:docMk/>
      </pc:docMkLst>
      <pc:sldChg chg="modSp">
        <pc:chgData name="McGrath, Johny" userId="" providerId="" clId="Web-{B2D7CE42-FBC6-4375-A5EC-38C1D188296C}" dt="2024-04-14T16:53:06.709" v="164" actId="14100"/>
        <pc:sldMkLst>
          <pc:docMk/>
          <pc:sldMk cId="2573378980" sldId="258"/>
        </pc:sldMkLst>
        <pc:spChg chg="mod">
          <ac:chgData name="McGrath, Johny" userId="" providerId="" clId="Web-{B2D7CE42-FBC6-4375-A5EC-38C1D188296C}" dt="2024-04-14T16:52:08.799" v="163" actId="20577"/>
          <ac:spMkLst>
            <pc:docMk/>
            <pc:sldMk cId="2573378980" sldId="258"/>
            <ac:spMk id="38" creationId="{58B3357B-4821-4FA8-8444-207C696AAAD4}"/>
          </ac:spMkLst>
        </pc:spChg>
        <pc:spChg chg="mod">
          <ac:chgData name="McGrath, Johny" userId="" providerId="" clId="Web-{B2D7CE42-FBC6-4375-A5EC-38C1D188296C}" dt="2024-04-14T16:53:06.709" v="164" actId="14100"/>
          <ac:spMkLst>
            <pc:docMk/>
            <pc:sldMk cId="2573378980" sldId="258"/>
            <ac:spMk id="41" creationId="{C24D4BC5-5256-4C2E-B3FB-87EA69B63A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1028700" y="685800"/>
            <a:ext cx="4800600" cy="3429000"/>
          </a:xfrm>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6" y="8522229"/>
            <a:ext cx="32642969" cy="5879042"/>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5760443" y="15544271"/>
            <a:ext cx="26883916" cy="7011458"/>
          </a:xfrm>
        </p:spPr>
        <p:txBody>
          <a:bodyPr/>
          <a:lstStyle>
            <a:defPPr>
              <a:defRPr kern="1200"/>
            </a:defPPr>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759" y="1098021"/>
            <a:ext cx="8641357" cy="2340768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919684" y="1098021"/>
            <a:ext cx="25790723" cy="2340768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919685" y="1098021"/>
            <a:ext cx="34565431" cy="45720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1919685" y="6400271"/>
            <a:ext cx="17216041" cy="18105438"/>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19269075" y="6400271"/>
            <a:ext cx="17216041" cy="18105438"/>
          </a:xfrm>
        </p:spPr>
        <p:txBody>
          <a:bodyPr/>
          <a:lstStyle>
            <a:defPPr>
              <a:defRPr kern="1200"/>
            </a:defPPr>
          </a:lstStyle>
          <a:p>
            <a:pPr lvl="0"/>
            <a:endParaRPr lang="en-US" noProof="0"/>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17627865"/>
            <a:ext cx="32644358" cy="5447771"/>
          </a:xfrm>
        </p:spPr>
        <p:txBody>
          <a:bodyPr anchor="t"/>
          <a:lstStyle>
            <a:defPPr>
              <a:defRPr kern="1200"/>
            </a:defPPr>
            <a:lvl1pPr algn="l">
              <a:defRPr sz="3333" b="1" cap="all"/>
            </a:lvl1pPr>
          </a:lstStyle>
          <a:p>
            <a:r>
              <a:rPr lang="en-US"/>
              <a:t>Click to edit Master title style</a:t>
            </a:r>
          </a:p>
        </p:txBody>
      </p:sp>
      <p:sp>
        <p:nvSpPr>
          <p:cNvPr id="3" name="Text Placeholder 2"/>
          <p:cNvSpPr>
            <a:spLocks noGrp="1"/>
          </p:cNvSpPr>
          <p:nvPr>
            <p:ph type="body" idx="1"/>
          </p:nvPr>
        </p:nvSpPr>
        <p:spPr>
          <a:xfrm>
            <a:off x="3033713" y="11627115"/>
            <a:ext cx="32644358" cy="6000750"/>
          </a:xfrm>
        </p:spPr>
        <p:txBody>
          <a:bodyPr anchor="b"/>
          <a:lstStyle>
            <a:defPPr>
              <a:defRPr kern="1200"/>
            </a:defPPr>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919685" y="6400271"/>
            <a:ext cx="17216041" cy="18105438"/>
          </a:xfrm>
        </p:spPr>
        <p:txBody>
          <a:bodyPr/>
          <a:lstStyle>
            <a:defPPr>
              <a:defRPr kern="1200"/>
            </a:defPPr>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5" y="6400271"/>
            <a:ext cx="17216041" cy="18105438"/>
          </a:xfrm>
        </p:spPr>
        <p:txBody>
          <a:bodyPr/>
          <a:lstStyle>
            <a:defPPr>
              <a:defRPr kern="1200"/>
            </a:defPPr>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919684" y="6140980"/>
            <a:ext cx="16968788" cy="2558521"/>
          </a:xfrm>
        </p:spPr>
        <p:txBody>
          <a:bodyPr anchor="b"/>
          <a:lstStyle>
            <a:defPPr>
              <a:defRPr kern="1200"/>
            </a:defPPr>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1919684" y="8699500"/>
            <a:ext cx="16968788" cy="15804885"/>
          </a:xfrm>
        </p:spPr>
        <p:txBody>
          <a:bodyPr/>
          <a:lstStyle>
            <a:defPPr>
              <a:defRPr kern="1200"/>
            </a:defPPr>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3" y="6140980"/>
            <a:ext cx="16975733" cy="2558521"/>
          </a:xfrm>
        </p:spPr>
        <p:txBody>
          <a:bodyPr anchor="b"/>
          <a:lstStyle>
            <a:defPPr>
              <a:defRPr kern="1200"/>
            </a:defPPr>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19509383" y="8699500"/>
            <a:ext cx="16975733" cy="15804885"/>
          </a:xfrm>
        </p:spPr>
        <p:txBody>
          <a:bodyPr/>
          <a:lstStyle>
            <a:defPPr>
              <a:defRPr kern="1200"/>
            </a:defPPr>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092729"/>
            <a:ext cx="12634913" cy="4647407"/>
          </a:xfrm>
        </p:spPr>
        <p:txBody>
          <a:bodyPr anchor="b"/>
          <a:lstStyle>
            <a:defPPr>
              <a:defRPr kern="1200"/>
            </a:defPPr>
            <a:lvl1pPr algn="l">
              <a:defRPr sz="1667" b="1"/>
            </a:lvl1pPr>
          </a:lstStyle>
          <a:p>
            <a:r>
              <a:rPr lang="en-US"/>
              <a:t>Click to edit Master title style</a:t>
            </a:r>
          </a:p>
        </p:txBody>
      </p:sp>
      <p:sp>
        <p:nvSpPr>
          <p:cNvPr id="3" name="Content Placeholder 2"/>
          <p:cNvSpPr>
            <a:spLocks noGrp="1"/>
          </p:cNvSpPr>
          <p:nvPr>
            <p:ph idx="1"/>
          </p:nvPr>
        </p:nvSpPr>
        <p:spPr>
          <a:xfrm>
            <a:off x="15015766" y="1092729"/>
            <a:ext cx="21469350" cy="23411657"/>
          </a:xfrm>
        </p:spPr>
        <p:txBody>
          <a:bodyPr/>
          <a:lstStyle>
            <a:defPPr>
              <a:defRPr kern="1200"/>
            </a:defPPr>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4" y="5740136"/>
            <a:ext cx="12634913" cy="18764250"/>
          </a:xfrm>
        </p:spPr>
        <p:txBody>
          <a:bodyPr/>
          <a:lstStyle>
            <a:defPPr>
              <a:defRPr kern="1200"/>
            </a:defPPr>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0" y="19202136"/>
            <a:ext cx="23043158" cy="2267479"/>
          </a:xfrm>
        </p:spPr>
        <p:txBody>
          <a:bodyPr anchor="b"/>
          <a:lstStyle>
            <a:defPPr>
              <a:defRPr kern="1200"/>
            </a:defPPr>
            <a:lvl1pPr algn="l">
              <a:defRPr sz="1667" b="1"/>
            </a:lvl1pPr>
          </a:lstStyle>
          <a:p>
            <a:r>
              <a:rPr lang="en-US"/>
              <a:t>Click to edit Master title style</a:t>
            </a:r>
          </a:p>
        </p:txBody>
      </p:sp>
      <p:sp>
        <p:nvSpPr>
          <p:cNvPr id="3" name="Picture Placeholder 2"/>
          <p:cNvSpPr>
            <a:spLocks noGrp="1"/>
          </p:cNvSpPr>
          <p:nvPr>
            <p:ph type="pic" idx="1"/>
          </p:nvPr>
        </p:nvSpPr>
        <p:spPr>
          <a:xfrm>
            <a:off x="7527330" y="2451365"/>
            <a:ext cx="23043158" cy="16458407"/>
          </a:xfrm>
        </p:spPr>
        <p:txBody>
          <a:bodyPr/>
          <a:lstStyle>
            <a:defPPr>
              <a:defRPr kern="1200"/>
            </a:defPPr>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US" noProof="0"/>
          </a:p>
        </p:txBody>
      </p:sp>
      <p:sp>
        <p:nvSpPr>
          <p:cNvPr id="4" name="Text Placeholder 3"/>
          <p:cNvSpPr>
            <a:spLocks noGrp="1"/>
          </p:cNvSpPr>
          <p:nvPr>
            <p:ph type="body" sz="half" idx="2"/>
          </p:nvPr>
        </p:nvSpPr>
        <p:spPr>
          <a:xfrm>
            <a:off x="7527330" y="21469615"/>
            <a:ext cx="23043158" cy="3218656"/>
          </a:xfrm>
        </p:spPr>
        <p:txBody>
          <a:bodyPr/>
          <a:lstStyle>
            <a:defPPr>
              <a:defRPr kern="1200"/>
            </a:defPPr>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19685" y="1098021"/>
            <a:ext cx="34565431"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919685" y="6400271"/>
            <a:ext cx="34565431" cy="1810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919685" y="24981958"/>
            <a:ext cx="8962231" cy="1905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defRPr sz="5916" smtClean="0"/>
            </a:lvl1pPr>
          </a:lstStyle>
          <a:p>
            <a:pPr>
              <a:defRPr/>
            </a:pPr>
            <a:endParaRPr lang="en-US"/>
          </a:p>
        </p:txBody>
      </p:sp>
      <p:sp>
        <p:nvSpPr>
          <p:cNvPr id="1029" name="Rectangle 5"/>
          <p:cNvSpPr>
            <a:spLocks noGrp="1" noChangeArrowheads="1"/>
          </p:cNvSpPr>
          <p:nvPr>
            <p:ph type="ftr" sz="quarter" idx="3"/>
          </p:nvPr>
        </p:nvSpPr>
        <p:spPr bwMode="auto">
          <a:xfrm>
            <a:off x="13121085" y="24981958"/>
            <a:ext cx="12162631" cy="1905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ctr">
              <a:defRPr sz="5916" smtClean="0"/>
            </a:lvl1pPr>
          </a:lstStyle>
          <a:p>
            <a:pPr>
              <a:defRPr/>
            </a:pPr>
            <a:endParaRPr lang="en-US"/>
          </a:p>
        </p:txBody>
      </p:sp>
      <p:sp>
        <p:nvSpPr>
          <p:cNvPr id="1030" name="Rectangle 6"/>
          <p:cNvSpPr>
            <a:spLocks noGrp="1" noChangeArrowheads="1"/>
          </p:cNvSpPr>
          <p:nvPr>
            <p:ph type="sldNum" sz="quarter" idx="4"/>
          </p:nvPr>
        </p:nvSpPr>
        <p:spPr bwMode="auto">
          <a:xfrm>
            <a:off x="27522885" y="24981958"/>
            <a:ext cx="8962231" cy="1905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r">
              <a:defRPr sz="5916" smtClean="0"/>
            </a:lvl1pPr>
          </a:lstStyle>
          <a:p>
            <a:pPr>
              <a:defRPr/>
            </a:pPr>
            <a:fld id="{2839560C-692A-406E-AC47-35009443A5A0}" type="slidenum">
              <a:rPr lang="en-US"/>
              <a:pPr>
                <a:defRPr/>
              </a:pPr>
              <a:t>‹#›</a:t>
            </a:fld>
            <a:endParaRPr lang="en-US"/>
          </a:p>
        </p:txBody>
      </p:sp>
      <p:pic>
        <p:nvPicPr>
          <p:cNvPr id="1031" name="New picture"/>
          <p:cNvPicPr/>
          <p:nvPr/>
        </p:nvPicPr>
        <p:blipFill>
          <a:blip r:embed="rId14"/>
          <a:stretch>
            <a:fillRect/>
          </a:stretch>
        </p:blipFill>
        <p:spPr>
          <a:xfrm rot="16200000">
            <a:off x="-9392709" y="13633979"/>
            <a:ext cx="11895667" cy="3444875"/>
          </a:xfrm>
          <a:prstGeom prst="rect">
            <a:avLst/>
          </a:prstGeom>
        </p:spPr>
      </p:pic>
      <p:pic>
        <p:nvPicPr>
          <p:cNvPr id="1032" name="New picture"/>
          <p:cNvPicPr/>
          <p:nvPr/>
        </p:nvPicPr>
        <p:blipFill>
          <a:blip r:embed="rId14"/>
          <a:stretch>
            <a:fillRect/>
          </a:stretch>
        </p:blipFill>
        <p:spPr>
          <a:xfrm rot="5400000">
            <a:off x="35901842" y="13633979"/>
            <a:ext cx="11895667" cy="3444875"/>
          </a:xfrm>
          <a:prstGeom prst="rect">
            <a:avLst/>
          </a:prstGeom>
        </p:spPr>
      </p:pic>
      <p:pic>
        <p:nvPicPr>
          <p:cNvPr id="1033" name="New picture"/>
          <p:cNvPicPr/>
          <p:nvPr/>
        </p:nvPicPr>
        <p:blipFill>
          <a:blip r:embed="rId15"/>
          <a:stretch>
            <a:fillRect/>
          </a:stretch>
        </p:blipFill>
        <p:spPr>
          <a:xfrm>
            <a:off x="6078538" y="27855333"/>
            <a:ext cx="26247725" cy="1206500"/>
          </a:xfrm>
          <a:prstGeom prst="rect">
            <a:avLst/>
          </a:prstGeom>
        </p:spPr>
      </p:pic>
      <p:sp>
        <p:nvSpPr>
          <p:cNvPr id="1034" name="New shape"/>
          <p:cNvSpPr/>
          <p:nvPr/>
        </p:nvSpPr>
        <p:spPr>
          <a:xfrm>
            <a:off x="6078538" y="28331583"/>
            <a:ext cx="19202400" cy="1058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3800">
                <a:solidFill>
                  <a:srgbClr val="808080"/>
                </a:solidFill>
              </a:rPr>
              <a:t>Template ID: philosophicalseafoam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5338" indent="-1171575" algn="l" defTabSz="4703763" rtl="0" eaLnBrk="0" fontAlgn="base" hangingPunct="0">
        <a:spcBef>
          <a:spcPct val="20000"/>
        </a:spcBef>
        <a:spcAft>
          <a:spcPct val="0"/>
        </a:spcAft>
        <a:buChar char="•"/>
        <a:defRPr sz="124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vaccine.precisionforcovid.org/" TargetMode="External"/><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doi.org/10.1016/j.hpopen.2023.10010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5D5CD"/>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912352" y="508001"/>
            <a:ext cx="36578049" cy="5140464"/>
          </a:xfrm>
          <a:prstGeom prst="rect">
            <a:avLst/>
          </a:prstGeom>
          <a:solidFill>
            <a:srgbClr val="028260"/>
          </a:solidFill>
          <a:ln w="60325" cap="flat">
            <a:noFill/>
            <a:miter lim="800000"/>
          </a:ln>
        </p:spPr>
        <p:txBody>
          <a:bodyPr vert="horz" wrap="square" lIns="313503" tIns="156752" rIns="313503" bIns="156752" anchor="ctr" anchorCtr="0" compatLnSpc="1">
            <a:prstTxWarp prst="textNoShape">
              <a:avLst/>
            </a:prstTxWarp>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eaLnBrk="1" hangingPunct="1"/>
            <a:endParaRPr lang="en-US" sz="4000" i="1">
              <a:solidFill>
                <a:schemeClr val="bg1"/>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p:nvPr/>
        </p:nvSpPr>
        <p:spPr>
          <a:xfrm>
            <a:off x="2057400" y="1123719"/>
            <a:ext cx="34290000" cy="2289113"/>
          </a:xfrm>
          <a:prstGeom prst="rect">
            <a:avLst/>
          </a:prstGeom>
        </p:spPr>
        <p:txBody>
          <a:bodyPr lIns="106680" tIns="53340" rIns="106680" bIns="53340" anchor="t"/>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algn="ctr"/>
            <a:r>
              <a:rPr lang="en-US" sz="7050" b="1">
                <a:solidFill>
                  <a:schemeClr val="bg1"/>
                </a:solidFill>
                <a:latin typeface="Helvetica"/>
              </a:rPr>
              <a:t>Locational Effects on COVID-19 Vaccine Hesitancy</a:t>
            </a:r>
            <a:endParaRPr lang="en-US" sz="7083" b="1">
              <a:solidFill>
                <a:schemeClr val="bg1"/>
              </a:solidFill>
              <a:latin typeface="Helvetica" pitchFamily="2" charset="0"/>
            </a:endParaRPr>
          </a:p>
        </p:txBody>
      </p:sp>
      <p:sp>
        <p:nvSpPr>
          <p:cNvPr id="61" name="Text Placeholder 16">
            <a:extLst>
              <a:ext uri="{FF2B5EF4-FFF2-40B4-BE49-F238E27FC236}">
                <a16:creationId xmlns:a16="http://schemas.microsoft.com/office/drawing/2014/main" id="{1F3AA395-C058-4F87-B3A3-A8A8BC543EF9}"/>
              </a:ext>
            </a:extLst>
          </p:cNvPr>
          <p:cNvSpPr txBox="1"/>
          <p:nvPr/>
        </p:nvSpPr>
        <p:spPr>
          <a:xfrm>
            <a:off x="2057400" y="3709839"/>
            <a:ext cx="34290000" cy="1544013"/>
          </a:xfrm>
          <a:prstGeom prst="rect">
            <a:avLst/>
          </a:prstGeom>
        </p:spPr>
        <p:txBody>
          <a:bodyPr wrap="square" lIns="106680" tIns="53340" rIns="106680" bIns="53340">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algn="ctr"/>
            <a:r>
              <a:rPr lang="en-US" sz="4666">
                <a:solidFill>
                  <a:schemeClr val="bg1"/>
                </a:solidFill>
                <a:latin typeface="Helvetica" pitchFamily="2" charset="0"/>
              </a:rPr>
              <a:t>Mary </a:t>
            </a:r>
            <a:r>
              <a:rPr lang="en-US" sz="4666" err="1">
                <a:solidFill>
                  <a:schemeClr val="bg1"/>
                </a:solidFill>
                <a:latin typeface="Helvetica" pitchFamily="2" charset="0"/>
              </a:rPr>
              <a:t>Ardoin</a:t>
            </a:r>
            <a:r>
              <a:rPr lang="en-US" sz="4666">
                <a:solidFill>
                  <a:schemeClr val="bg1"/>
                </a:solidFill>
                <a:latin typeface="Helvetica" pitchFamily="2" charset="0"/>
              </a:rPr>
              <a:t>, Lauren Fowler, </a:t>
            </a:r>
            <a:r>
              <a:rPr lang="en-US" sz="4666" err="1">
                <a:solidFill>
                  <a:schemeClr val="bg1"/>
                </a:solidFill>
                <a:latin typeface="Helvetica" pitchFamily="2" charset="0"/>
              </a:rPr>
              <a:t>Johny</a:t>
            </a:r>
            <a:r>
              <a:rPr lang="en-US" sz="4666">
                <a:solidFill>
                  <a:schemeClr val="bg1"/>
                </a:solidFill>
                <a:latin typeface="Helvetica" pitchFamily="2" charset="0"/>
              </a:rPr>
              <a:t> McGrath</a:t>
            </a:r>
          </a:p>
          <a:p>
            <a:pPr algn="ctr"/>
            <a:r>
              <a:rPr lang="en-US" sz="4666">
                <a:solidFill>
                  <a:schemeClr val="bg1"/>
                </a:solidFill>
                <a:latin typeface="Helvetica" pitchFamily="2" charset="0"/>
              </a:rPr>
              <a:t>Washington and Lee University</a:t>
            </a:r>
          </a:p>
        </p:txBody>
      </p:sp>
      <p:sp>
        <p:nvSpPr>
          <p:cNvPr id="41" name="Rectangle 40">
            <a:extLst>
              <a:ext uri="{FF2B5EF4-FFF2-40B4-BE49-F238E27FC236}">
                <a16:creationId xmlns:a16="http://schemas.microsoft.com/office/drawing/2014/main" id="{C24D4BC5-5256-4C2E-B3FB-87EA69B63AF3}"/>
              </a:ext>
            </a:extLst>
          </p:cNvPr>
          <p:cNvSpPr/>
          <p:nvPr/>
        </p:nvSpPr>
        <p:spPr>
          <a:xfrm>
            <a:off x="1499727" y="6362749"/>
            <a:ext cx="8331200" cy="78958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algn="ctr"/>
            <a:endParaRPr lang="en-US" sz="8000">
              <a:effectLst/>
              <a:latin typeface="+mj-lt"/>
            </a:endParaRPr>
          </a:p>
        </p:txBody>
      </p:sp>
      <p:sp>
        <p:nvSpPr>
          <p:cNvPr id="45" name="Rectangle 44">
            <a:extLst>
              <a:ext uri="{FF2B5EF4-FFF2-40B4-BE49-F238E27FC236}">
                <a16:creationId xmlns:a16="http://schemas.microsoft.com/office/drawing/2014/main" id="{0F831EE1-8866-4A3E-8CAB-8624A11FF145}"/>
              </a:ext>
            </a:extLst>
          </p:cNvPr>
          <p:cNvSpPr/>
          <p:nvPr/>
        </p:nvSpPr>
        <p:spPr>
          <a:xfrm>
            <a:off x="10497677" y="6261149"/>
            <a:ext cx="8382000" cy="20578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algn="ctr"/>
            <a:endParaRPr lang="en-US" sz="8000">
              <a:effectLst/>
              <a:latin typeface="+mj-lt"/>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19521027" y="6261149"/>
            <a:ext cx="8382000" cy="205789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algn="ctr"/>
            <a:endParaRPr lang="en-US" sz="8000">
              <a:effectLst/>
              <a:latin typeface="+mj-lt"/>
            </a:endParaRPr>
          </a:p>
        </p:txBody>
      </p:sp>
      <p:sp>
        <p:nvSpPr>
          <p:cNvPr id="51" name="Rectangle 50">
            <a:extLst>
              <a:ext uri="{FF2B5EF4-FFF2-40B4-BE49-F238E27FC236}">
                <a16:creationId xmlns:a16="http://schemas.microsoft.com/office/drawing/2014/main" id="{19BFD724-D51D-4DD6-A93A-40ABEA405C90}"/>
              </a:ext>
            </a:extLst>
          </p:cNvPr>
          <p:cNvSpPr/>
          <p:nvPr/>
        </p:nvSpPr>
        <p:spPr>
          <a:xfrm>
            <a:off x="28544378" y="6264183"/>
            <a:ext cx="8382000" cy="14690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algn="ctr"/>
            <a:endParaRPr lang="en-US" sz="8000">
              <a:effectLst/>
              <a:latin typeface="+mj-lt"/>
            </a:endParaRPr>
          </a:p>
        </p:txBody>
      </p:sp>
      <p:sp>
        <p:nvSpPr>
          <p:cNvPr id="54" name="Rectangle 53">
            <a:extLst>
              <a:ext uri="{FF2B5EF4-FFF2-40B4-BE49-F238E27FC236}">
                <a16:creationId xmlns:a16="http://schemas.microsoft.com/office/drawing/2014/main" id="{236036AE-C83F-4AC9-800C-C6574727635F}"/>
              </a:ext>
            </a:extLst>
          </p:cNvPr>
          <p:cNvSpPr/>
          <p:nvPr/>
        </p:nvSpPr>
        <p:spPr>
          <a:xfrm>
            <a:off x="1474327" y="15374956"/>
            <a:ext cx="8382000" cy="11465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algn="ctr"/>
            <a:endParaRPr lang="en-US" sz="8000">
              <a:effectLst/>
              <a:latin typeface="+mj-lt"/>
            </a:endParaRPr>
          </a:p>
        </p:txBody>
      </p:sp>
      <p:sp>
        <p:nvSpPr>
          <p:cNvPr id="57" name="Rectangle 56">
            <a:extLst>
              <a:ext uri="{FF2B5EF4-FFF2-40B4-BE49-F238E27FC236}">
                <a16:creationId xmlns:a16="http://schemas.microsoft.com/office/drawing/2014/main" id="{65D5CB20-8752-4D75-A601-0EEB3443D27F}"/>
              </a:ext>
            </a:extLst>
          </p:cNvPr>
          <p:cNvSpPr/>
          <p:nvPr/>
        </p:nvSpPr>
        <p:spPr>
          <a:xfrm>
            <a:off x="28546424" y="21614162"/>
            <a:ext cx="8382000" cy="521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algn="ctr"/>
            <a:endParaRPr lang="en-US" sz="8000">
              <a:effectLst/>
              <a:latin typeface="+mj-lt"/>
            </a:endParaRPr>
          </a:p>
        </p:txBody>
      </p:sp>
      <p:sp>
        <p:nvSpPr>
          <p:cNvPr id="58"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28734878" y="22616429"/>
            <a:ext cx="8001000" cy="4977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6182" tIns="38091" rIns="76182" bIns="38091" anchor="t">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marL="380365" indent="-380365">
              <a:buAutoNum type="arabicPeriod"/>
            </a:pPr>
            <a:r>
              <a:rPr lang="en-US" sz="1300" err="1">
                <a:latin typeface="Helvetica"/>
              </a:rPr>
              <a:t>Pourrazavi</a:t>
            </a:r>
            <a:r>
              <a:rPr lang="en-US" sz="1300">
                <a:latin typeface="Helvetica"/>
              </a:rPr>
              <a:t> S, </a:t>
            </a:r>
            <a:r>
              <a:rPr lang="en-US" sz="1300" err="1">
                <a:latin typeface="Helvetica"/>
              </a:rPr>
              <a:t>Fathifar</a:t>
            </a:r>
            <a:r>
              <a:rPr lang="en-US" sz="1300">
                <a:latin typeface="Helvetica"/>
              </a:rPr>
              <a:t> Z, Sharma M, </a:t>
            </a:r>
            <a:r>
              <a:rPr lang="en-US" sz="1300" err="1">
                <a:latin typeface="Helvetica"/>
              </a:rPr>
              <a:t>Allahverdipour</a:t>
            </a:r>
            <a:r>
              <a:rPr lang="en-US" sz="1300">
                <a:latin typeface="Helvetica"/>
              </a:rPr>
              <a:t> H. COVID-19 vaccine hesitancy: A Systematic review of cognitive determinants. Health </a:t>
            </a:r>
            <a:r>
              <a:rPr lang="en-US" sz="1300" err="1">
                <a:latin typeface="Helvetica"/>
              </a:rPr>
              <a:t>Promot</a:t>
            </a:r>
            <a:r>
              <a:rPr lang="en-US" sz="1300">
                <a:latin typeface="Helvetica"/>
              </a:rPr>
              <a:t> </a:t>
            </a:r>
            <a:r>
              <a:rPr lang="en-US" sz="1300" err="1">
                <a:latin typeface="Helvetica"/>
              </a:rPr>
              <a:t>Perspect</a:t>
            </a:r>
            <a:r>
              <a:rPr lang="en-US" sz="1300">
                <a:latin typeface="Helvetica"/>
              </a:rPr>
              <a:t>. 2023 Apr 30;13(1):21-35. </a:t>
            </a:r>
            <a:r>
              <a:rPr lang="en-US" sz="1300" err="1">
                <a:latin typeface="Helvetica"/>
              </a:rPr>
              <a:t>doi</a:t>
            </a:r>
            <a:r>
              <a:rPr lang="en-US" sz="1300">
                <a:latin typeface="Helvetica"/>
              </a:rPr>
              <a:t>: 10.34172/hpp.2023.03. PMID: 37309435; PMCID: PMC10257562.</a:t>
            </a:r>
          </a:p>
          <a:p>
            <a:pPr marL="380365" indent="-380365">
              <a:buFontTx/>
              <a:buAutoNum type="arabicPeriod"/>
            </a:pPr>
            <a:r>
              <a:rPr lang="en-US" sz="1300">
                <a:effectLst/>
                <a:latin typeface="Helvetica"/>
              </a:rPr>
              <a:t>Centers for Disease Control and Prevention. (n.d.). </a:t>
            </a:r>
            <a:r>
              <a:rPr lang="en-US" sz="1300" i="1">
                <a:effectLst/>
                <a:latin typeface="Helvetica"/>
              </a:rPr>
              <a:t>Vaccine hesitancy for covid-19</a:t>
            </a:r>
            <a:r>
              <a:rPr lang="en-US" sz="1300">
                <a:effectLst/>
                <a:latin typeface="Helvetica"/>
              </a:rPr>
              <a:t>. Centers for Disease Control and Prevention. https://data.cdc.gov/stories/s/Vaccine-Hesitancy-for-COVID-19/cnd2-a6zw/ </a:t>
            </a:r>
          </a:p>
          <a:p>
            <a:pPr marL="380365" indent="-380365">
              <a:buFontTx/>
              <a:buAutoNum type="arabicPeriod"/>
            </a:pPr>
            <a:r>
              <a:rPr lang="en-US" sz="1300" i="1" err="1">
                <a:effectLst/>
                <a:latin typeface="Helvetica"/>
                <a:cs typeface="Times New Roman"/>
              </a:rPr>
              <a:t>Surgo</a:t>
            </a:r>
            <a:r>
              <a:rPr lang="en-US" sz="1300" i="1">
                <a:effectLst/>
                <a:latin typeface="Helvetica"/>
                <a:cs typeface="Times New Roman"/>
              </a:rPr>
              <a:t> U.S. COVID-19 Vaccine Coverage Index</a:t>
            </a:r>
            <a:r>
              <a:rPr lang="en-US" sz="1300">
                <a:effectLst/>
                <a:latin typeface="Helvetica"/>
                <a:cs typeface="Times New Roman"/>
              </a:rPr>
              <a:t>. (n.d.). Vaccine.precisionforcovid.org. </a:t>
            </a:r>
            <a:r>
              <a:rPr lang="en-US" sz="1300">
                <a:effectLst/>
                <a:latin typeface="Helvetica"/>
                <a:cs typeface="Times New Roman"/>
                <a:hlinkClick r:id="rId3">
                  <a:extLst>
                    <a:ext uri="{A12FA001-AC4F-418D-AE19-62706E023703}">
                      <ahyp:hlinkClr xmlns:ahyp="http://schemas.microsoft.com/office/drawing/2018/hyperlinkcolor" val="tx"/>
                    </a:ext>
                  </a:extLst>
                </a:hlinkClick>
              </a:rPr>
              <a:t>https://vaccine.precisionforcovid.org/</a:t>
            </a:r>
            <a:endParaRPr lang="en-US" sz="1300">
              <a:effectLst/>
              <a:latin typeface="Helvetica"/>
            </a:endParaRPr>
          </a:p>
          <a:p>
            <a:pPr marL="380365" indent="-380365">
              <a:buFontTx/>
              <a:buAutoNum type="arabicPeriod"/>
            </a:pPr>
            <a:r>
              <a:rPr lang="en-US" sz="1300">
                <a:effectLst/>
                <a:latin typeface="Helvetica"/>
                <a:ea typeface="Open Sans"/>
                <a:cs typeface="Times New Roman"/>
              </a:rPr>
              <a:t>Dominik </a:t>
            </a:r>
            <a:r>
              <a:rPr lang="en-US" sz="1300" err="1">
                <a:effectLst/>
                <a:latin typeface="Helvetica"/>
                <a:ea typeface="Open Sans"/>
                <a:cs typeface="Times New Roman"/>
              </a:rPr>
              <a:t>Güss</a:t>
            </a:r>
            <a:r>
              <a:rPr lang="en-US" sz="1300">
                <a:effectLst/>
                <a:latin typeface="Helvetica"/>
                <a:ea typeface="Open Sans"/>
                <a:cs typeface="Times New Roman"/>
              </a:rPr>
              <a:t>, C., Boyd, L., Perniciaro, K., Free, D. C., Free, J. R., &amp; Teresa Tuason, M. (2023). The politics of COVID-19: Differences between U.S. red and blue states in COVID-19 regulations and deaths. Health policy OPEN, 5, 100107. </a:t>
            </a:r>
            <a:r>
              <a:rPr lang="en-US" sz="1300">
                <a:effectLst/>
                <a:latin typeface="Helvetica"/>
                <a:ea typeface="Open Sans"/>
                <a:cs typeface="Times New Roman"/>
                <a:hlinkClick r:id="rId4">
                  <a:extLst>
                    <a:ext uri="{A12FA001-AC4F-418D-AE19-62706E023703}">
                      <ahyp:hlinkClr xmlns:ahyp="http://schemas.microsoft.com/office/drawing/2018/hyperlinkcolor" val="tx"/>
                    </a:ext>
                  </a:extLst>
                </a:hlinkClick>
              </a:rPr>
              <a:t>https://doi.org/10.1016/j.hpopen.2023.100107</a:t>
            </a:r>
            <a:endParaRPr lang="en-US" sz="1300">
              <a:effectLst/>
              <a:latin typeface="Helvetica"/>
              <a:ea typeface="Open Sans"/>
              <a:cs typeface="Times New Roman"/>
            </a:endParaRPr>
          </a:p>
          <a:p>
            <a:pPr marL="380365" indent="-380365">
              <a:buFontTx/>
              <a:buAutoNum type="arabicPeriod"/>
            </a:pPr>
            <a:r>
              <a:rPr lang="en-US" sz="1300">
                <a:latin typeface="Helvetica"/>
              </a:rPr>
              <a:t>Dubé E, Laberge C, Guay M, </a:t>
            </a:r>
            <a:r>
              <a:rPr lang="en-US" sz="1300" err="1">
                <a:latin typeface="Helvetica"/>
              </a:rPr>
              <a:t>Bramadat</a:t>
            </a:r>
            <a:r>
              <a:rPr lang="en-US" sz="1300">
                <a:latin typeface="Helvetica"/>
              </a:rPr>
              <a:t> P, Roy R, Bettinger J. Vaccine hesitancy: an overview. Hum Vaccin </a:t>
            </a:r>
            <a:r>
              <a:rPr lang="en-US" sz="1300" err="1">
                <a:latin typeface="Helvetica"/>
              </a:rPr>
              <a:t>Immunother</a:t>
            </a:r>
            <a:r>
              <a:rPr lang="en-US" sz="1300">
                <a:latin typeface="Helvetica"/>
              </a:rPr>
              <a:t>. 2013 Aug;9(8):1763-73. </a:t>
            </a:r>
            <a:r>
              <a:rPr lang="en-US" sz="1300" err="1">
                <a:latin typeface="Helvetica"/>
              </a:rPr>
              <a:t>doi</a:t>
            </a:r>
            <a:r>
              <a:rPr lang="en-US" sz="1300">
                <a:latin typeface="Helvetica"/>
              </a:rPr>
              <a:t>: 10.4161/hv.24657. </a:t>
            </a:r>
            <a:r>
              <a:rPr lang="en-US" sz="1300" err="1">
                <a:latin typeface="Helvetica"/>
              </a:rPr>
              <a:t>Epub</a:t>
            </a:r>
            <a:r>
              <a:rPr lang="en-US" sz="1300">
                <a:latin typeface="Helvetica"/>
              </a:rPr>
              <a:t> 2013 Apr 12. PMID: 23584253; PMCID: PMC3906279.</a:t>
            </a:r>
          </a:p>
          <a:p>
            <a:pPr marL="380365" indent="-380365">
              <a:buFontTx/>
              <a:buAutoNum type="arabicPeriod"/>
            </a:pPr>
            <a:r>
              <a:rPr lang="en-US" sz="1300">
                <a:effectLst/>
                <a:latin typeface="Helvetica"/>
              </a:rPr>
              <a:t>Cable News Network. (n.d.-b). </a:t>
            </a:r>
            <a:r>
              <a:rPr lang="en-US" sz="1300" i="1">
                <a:effectLst/>
                <a:latin typeface="Helvetica"/>
              </a:rPr>
              <a:t>2020 presidential election results</a:t>
            </a:r>
            <a:r>
              <a:rPr lang="en-US" sz="1300">
                <a:effectLst/>
                <a:latin typeface="Helvetica"/>
              </a:rPr>
              <a:t>. CNN. https://www.cnn.com/election/2020/results/president</a:t>
            </a:r>
            <a:r>
              <a:rPr lang="en-US" sz="1300">
                <a:latin typeface="Helvetica"/>
              </a:rPr>
              <a:t> </a:t>
            </a:r>
            <a:endParaRPr lang="en-US" sz="1300">
              <a:effectLst/>
              <a:latin typeface="Helvetica" pitchFamily="2" charset="0"/>
            </a:endParaRPr>
          </a:p>
          <a:p>
            <a:pPr marL="380365" indent="-380365">
              <a:buAutoNum type="arabicPeriod"/>
            </a:pPr>
            <a:r>
              <a:rPr lang="en-US" sz="1300">
                <a:latin typeface="Helvetica"/>
                <a:cs typeface="Helvetica"/>
              </a:rPr>
              <a:t>Alemi F, Lee KH. Impact of Political Leaning on COVID-19 Vaccine Hesitancy: A Network-Based Multiple Mediation Analysis. </a:t>
            </a:r>
            <a:r>
              <a:rPr lang="en-US" sz="1300" err="1">
                <a:latin typeface="Helvetica"/>
                <a:cs typeface="Helvetica"/>
              </a:rPr>
              <a:t>Cureus</a:t>
            </a:r>
            <a:r>
              <a:rPr lang="en-US" sz="1300">
                <a:latin typeface="Helvetica"/>
                <a:cs typeface="Helvetica"/>
              </a:rPr>
              <a:t>. 2023 Aug 9;15(8):e43232. </a:t>
            </a:r>
            <a:r>
              <a:rPr lang="en-US" sz="1300" err="1">
                <a:latin typeface="Helvetica"/>
                <a:cs typeface="Helvetica"/>
              </a:rPr>
              <a:t>doi</a:t>
            </a:r>
            <a:r>
              <a:rPr lang="en-US" sz="1300">
                <a:latin typeface="Helvetica"/>
                <a:cs typeface="Helvetica"/>
              </a:rPr>
              <a:t>: 10.7759/cureus.43232. PMID: 37692573; PMCID: PMC10491458.</a:t>
            </a:r>
            <a:endParaRPr lang="en-US" sz="1300">
              <a:latin typeface="Helvetica"/>
            </a:endParaRPr>
          </a:p>
          <a:p>
            <a:pPr marL="380365" indent="-380365">
              <a:buFontTx/>
              <a:buAutoNum type="arabicPeriod"/>
            </a:pPr>
            <a:endParaRPr lang="en-US" sz="1600">
              <a:latin typeface="Helvetica" pitchFamily="2" charset="0"/>
              <a:ea typeface="Open Sans"/>
            </a:endParaRPr>
          </a:p>
          <a:p>
            <a:pPr marL="380985" indent="-380985">
              <a:buFontTx/>
              <a:buAutoNum type="arabicPeriod"/>
            </a:pPr>
            <a:endParaRPr lang="en-US" sz="1333">
              <a:effectLst/>
              <a:latin typeface="Helvetica" pitchFamily="2" charset="0"/>
              <a:ea typeface="Open Sans" panose="020B0606030504020204" pitchFamily="34" charset="0"/>
              <a:cs typeface="Arial"/>
            </a:endParaRPr>
          </a:p>
          <a:p>
            <a:pPr marL="380985" indent="-380985">
              <a:buFontTx/>
              <a:buAutoNum type="arabicPeriod"/>
            </a:pPr>
            <a:endParaRPr lang="en-US" sz="1500">
              <a:effectLst/>
              <a:latin typeface="Helvetica" pitchFamily="2" charset="0"/>
              <a:ea typeface="Open Sans" panose="020B0606030504020204" pitchFamily="34" charset="0"/>
              <a:cs typeface="Times New Roman"/>
            </a:endParaRPr>
          </a:p>
          <a:p>
            <a:pPr marL="380985" indent="-380985">
              <a:buFontTx/>
              <a:buAutoNum type="arabicPeriod"/>
            </a:pPr>
            <a:endParaRPr lang="en-US" sz="2714">
              <a:latin typeface="Titillium Web" panose="00000500000000000000" pitchFamily="2" charset="0"/>
              <a:ea typeface="Open Sans" panose="020B0606030504020204" pitchFamily="34" charset="0"/>
              <a:cs typeface="Open Sans" panose="020B0606030504020204" pitchFamily="34" charset="0"/>
            </a:endParaRPr>
          </a:p>
        </p:txBody>
      </p:sp>
      <p:sp>
        <p:nvSpPr>
          <p:cNvPr id="44" name="Rectangle 43">
            <a:extLst>
              <a:ext uri="{FF2B5EF4-FFF2-40B4-BE49-F238E27FC236}">
                <a16:creationId xmlns:a16="http://schemas.microsoft.com/office/drawing/2014/main" id="{4EDA12B6-07B5-44F9-8F8B-E1BE66469DB6}"/>
              </a:ext>
            </a:extLst>
          </p:cNvPr>
          <p:cNvSpPr>
            <a:spLocks noChangeArrowheads="1"/>
          </p:cNvSpPr>
          <p:nvPr/>
        </p:nvSpPr>
        <p:spPr bwMode="auto">
          <a:xfrm>
            <a:off x="1474327" y="6264184"/>
            <a:ext cx="8382000" cy="714117"/>
          </a:xfrm>
          <a:prstGeom prst="rect">
            <a:avLst/>
          </a:prstGeom>
          <a:solidFill>
            <a:srgbClr val="03AD80"/>
          </a:solidFill>
          <a:ln w="12700">
            <a:noFill/>
            <a:miter lim="800000"/>
          </a:ln>
        </p:spPr>
        <p:txBody>
          <a:bodyPr wrap="none" lIns="228600" tIns="60960" rIns="228600" bIns="57136" anchor="ctr" anchorCtr="0"/>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defTabSz="3918667">
              <a:defRPr/>
            </a:pPr>
            <a:r>
              <a:rPr lang="en-US" sz="3000">
                <a:solidFill>
                  <a:schemeClr val="bg1"/>
                </a:solidFill>
                <a:effectLst/>
                <a:latin typeface="Helvetica" pitchFamily="2" charset="0"/>
              </a:rPr>
              <a:t>Abstract</a:t>
            </a:r>
          </a:p>
        </p:txBody>
      </p:sp>
      <p:sp>
        <p:nvSpPr>
          <p:cNvPr id="56" name="Rectangle 55">
            <a:extLst>
              <a:ext uri="{FF2B5EF4-FFF2-40B4-BE49-F238E27FC236}">
                <a16:creationId xmlns:a16="http://schemas.microsoft.com/office/drawing/2014/main" id="{8C463412-CC68-4A0F-AE72-68EF99EB2F46}"/>
              </a:ext>
            </a:extLst>
          </p:cNvPr>
          <p:cNvSpPr>
            <a:spLocks noChangeArrowheads="1"/>
          </p:cNvSpPr>
          <p:nvPr/>
        </p:nvSpPr>
        <p:spPr bwMode="auto">
          <a:xfrm>
            <a:off x="1474327" y="15013667"/>
            <a:ext cx="8382000" cy="714117"/>
          </a:xfrm>
          <a:prstGeom prst="rect">
            <a:avLst/>
          </a:prstGeom>
          <a:solidFill>
            <a:srgbClr val="03AD80"/>
          </a:solidFill>
          <a:ln w="12700">
            <a:noFill/>
            <a:miter lim="800000"/>
          </a:ln>
        </p:spPr>
        <p:txBody>
          <a:bodyPr wrap="none" lIns="228600" tIns="60960" rIns="228600" bIns="57136" anchor="ctr" anchorCtr="0"/>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defTabSz="3918667">
              <a:defRPr/>
            </a:pPr>
            <a:r>
              <a:rPr lang="en-US" sz="3000">
                <a:solidFill>
                  <a:schemeClr val="bg1"/>
                </a:solidFill>
                <a:effectLst/>
                <a:latin typeface="Helvetica" pitchFamily="2" charset="0"/>
              </a:rPr>
              <a:t>Introduction</a:t>
            </a:r>
          </a:p>
        </p:txBody>
      </p:sp>
      <p:sp>
        <p:nvSpPr>
          <p:cNvPr id="47" name="Rectangle 46">
            <a:extLst>
              <a:ext uri="{FF2B5EF4-FFF2-40B4-BE49-F238E27FC236}">
                <a16:creationId xmlns:a16="http://schemas.microsoft.com/office/drawing/2014/main" id="{868B6862-5CC5-4906-AC03-EA9661AD1346}"/>
              </a:ext>
            </a:extLst>
          </p:cNvPr>
          <p:cNvSpPr>
            <a:spLocks noChangeArrowheads="1"/>
          </p:cNvSpPr>
          <p:nvPr/>
        </p:nvSpPr>
        <p:spPr bwMode="auto">
          <a:xfrm>
            <a:off x="10497677" y="6264184"/>
            <a:ext cx="8382000" cy="714117"/>
          </a:xfrm>
          <a:prstGeom prst="rect">
            <a:avLst/>
          </a:prstGeom>
          <a:solidFill>
            <a:srgbClr val="03AD80"/>
          </a:solidFill>
          <a:ln w="12700">
            <a:noFill/>
            <a:miter lim="800000"/>
          </a:ln>
        </p:spPr>
        <p:txBody>
          <a:bodyPr wrap="none" lIns="228600" tIns="60960" rIns="228600" bIns="57136" anchor="ctr" anchorCtr="0"/>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defTabSz="3918667">
              <a:defRPr/>
            </a:pPr>
            <a:r>
              <a:rPr lang="en-US" sz="3000">
                <a:solidFill>
                  <a:schemeClr val="bg1"/>
                </a:solidFill>
                <a:effectLst/>
                <a:latin typeface="Helvetica" pitchFamily="2" charset="0"/>
              </a:rPr>
              <a:t>Methodology</a:t>
            </a:r>
          </a:p>
        </p:txBody>
      </p:sp>
      <p:sp>
        <p:nvSpPr>
          <p:cNvPr id="50" name="Rectangle 49">
            <a:extLst>
              <a:ext uri="{FF2B5EF4-FFF2-40B4-BE49-F238E27FC236}">
                <a16:creationId xmlns:a16="http://schemas.microsoft.com/office/drawing/2014/main" id="{3D96BB99-3F6E-4E73-BA6B-A122D83B12A2}"/>
              </a:ext>
            </a:extLst>
          </p:cNvPr>
          <p:cNvSpPr>
            <a:spLocks noChangeArrowheads="1"/>
          </p:cNvSpPr>
          <p:nvPr/>
        </p:nvSpPr>
        <p:spPr bwMode="auto">
          <a:xfrm>
            <a:off x="19521027" y="6264184"/>
            <a:ext cx="8382000" cy="714117"/>
          </a:xfrm>
          <a:prstGeom prst="rect">
            <a:avLst/>
          </a:prstGeom>
          <a:solidFill>
            <a:srgbClr val="03AD80"/>
          </a:solidFill>
          <a:ln w="12700">
            <a:noFill/>
            <a:miter lim="800000"/>
          </a:ln>
        </p:spPr>
        <p:txBody>
          <a:bodyPr wrap="none" lIns="228600" tIns="60960" rIns="228600" bIns="57136" anchor="ctr" anchorCtr="0"/>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defTabSz="3918667">
              <a:defRPr/>
            </a:pPr>
            <a:r>
              <a:rPr lang="en-US" sz="3000">
                <a:solidFill>
                  <a:schemeClr val="bg1"/>
                </a:solidFill>
                <a:effectLst/>
                <a:latin typeface="Helvetica" pitchFamily="2" charset="0"/>
              </a:rPr>
              <a:t>Results</a:t>
            </a:r>
          </a:p>
        </p:txBody>
      </p:sp>
      <p:sp>
        <p:nvSpPr>
          <p:cNvPr id="53" name="Rectangle 52">
            <a:extLst>
              <a:ext uri="{FF2B5EF4-FFF2-40B4-BE49-F238E27FC236}">
                <a16:creationId xmlns:a16="http://schemas.microsoft.com/office/drawing/2014/main" id="{0BE282AE-183A-4D49-B152-23A5A101BEA6}"/>
              </a:ext>
            </a:extLst>
          </p:cNvPr>
          <p:cNvSpPr>
            <a:spLocks noChangeArrowheads="1"/>
          </p:cNvSpPr>
          <p:nvPr/>
        </p:nvSpPr>
        <p:spPr bwMode="auto">
          <a:xfrm>
            <a:off x="28544378" y="6261149"/>
            <a:ext cx="8382000" cy="714117"/>
          </a:xfrm>
          <a:prstGeom prst="rect">
            <a:avLst/>
          </a:prstGeom>
          <a:solidFill>
            <a:srgbClr val="03AD80"/>
          </a:solidFill>
          <a:ln w="12700">
            <a:noFill/>
            <a:miter lim="800000"/>
          </a:ln>
        </p:spPr>
        <p:txBody>
          <a:bodyPr wrap="none" lIns="228600" tIns="60960" rIns="228600" bIns="57136" anchor="ctr" anchorCtr="0"/>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defTabSz="3918667">
              <a:defRPr/>
            </a:pPr>
            <a:r>
              <a:rPr lang="en-US" sz="3000">
                <a:solidFill>
                  <a:schemeClr val="bg1"/>
                </a:solidFill>
                <a:effectLst/>
                <a:latin typeface="Helvetica" pitchFamily="2" charset="0"/>
              </a:rPr>
              <a:t>Discussion &amp; Conclusion</a:t>
            </a:r>
          </a:p>
        </p:txBody>
      </p:sp>
      <p:sp>
        <p:nvSpPr>
          <p:cNvPr id="59" name="Rectangle 58">
            <a:extLst>
              <a:ext uri="{FF2B5EF4-FFF2-40B4-BE49-F238E27FC236}">
                <a16:creationId xmlns:a16="http://schemas.microsoft.com/office/drawing/2014/main" id="{5EDC1F28-88BB-4DAD-9112-B4904B4A7E46}"/>
              </a:ext>
            </a:extLst>
          </p:cNvPr>
          <p:cNvSpPr>
            <a:spLocks noChangeArrowheads="1"/>
          </p:cNvSpPr>
          <p:nvPr/>
        </p:nvSpPr>
        <p:spPr bwMode="auto">
          <a:xfrm>
            <a:off x="28546424" y="21614160"/>
            <a:ext cx="8382000" cy="714117"/>
          </a:xfrm>
          <a:prstGeom prst="rect">
            <a:avLst/>
          </a:prstGeom>
          <a:solidFill>
            <a:srgbClr val="03AD80"/>
          </a:solidFill>
          <a:ln w="12700">
            <a:noFill/>
            <a:miter lim="800000"/>
          </a:ln>
        </p:spPr>
        <p:txBody>
          <a:bodyPr wrap="none" lIns="228600" tIns="60960" rIns="228600" bIns="57136" anchor="ctr" anchorCtr="0"/>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defTabSz="3918667">
              <a:defRPr/>
            </a:pPr>
            <a:r>
              <a:rPr lang="en-US" sz="3000">
                <a:solidFill>
                  <a:schemeClr val="bg1"/>
                </a:solidFill>
                <a:effectLst/>
                <a:latin typeface="Helvetica" pitchFamily="2" charset="0"/>
              </a:rPr>
              <a:t>Acknowledgements</a:t>
            </a:r>
          </a:p>
        </p:txBody>
      </p:sp>
      <p:sp>
        <p:nvSpPr>
          <p:cNvPr id="38" name="Text Box 6">
            <a:extLst>
              <a:ext uri="{FF2B5EF4-FFF2-40B4-BE49-F238E27FC236}">
                <a16:creationId xmlns:a16="http://schemas.microsoft.com/office/drawing/2014/main" id="{58B3357B-4821-4FA8-8444-207C696AAAD4}"/>
              </a:ext>
            </a:extLst>
          </p:cNvPr>
          <p:cNvSpPr txBox="1">
            <a:spLocks noChangeArrowheads="1"/>
          </p:cNvSpPr>
          <p:nvPr/>
        </p:nvSpPr>
        <p:spPr bwMode="auto">
          <a:xfrm>
            <a:off x="1491443" y="7109663"/>
            <a:ext cx="8347768" cy="7132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300" tIns="57150" rIns="114300" bIns="57150" anchor="t">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r>
              <a:rPr lang="en-US" sz="2400">
                <a:latin typeface="Helvetica"/>
                <a:ea typeface="Open Sans"/>
                <a:cs typeface="Arial"/>
              </a:rPr>
              <a:t>Vaccine hesitancy is a major global health challenge, and factors like the Surgo-COVID-19 Vaccine Coverage (CVAC) index and state politics could significantly affect hesitancy levels. Our research aims to determine whether the average CVAC Level of Concern can predict state-level vaccine hesitancy and examine the impact of a state's political affiliation on its vaccine hesitancy rates. We performed linear regression and Pearson’s chi-square tests on our data regarding vaccine hesitancy rates. Our analysis revealed that higher CVAC levels correlate with increased vaccine hesitancy. Furthermore, Republican states tend to have higher vaccine hesitancy compared to Democratic states, indicating that political orientation significantly influences public health responses. These results underscore the importance of understanding the multifaceted factors behind vaccine hesitancy to devise effective public health interventions and improve vaccine uptake, particularly in regions and demographics identified as high-risk.</a:t>
            </a:r>
            <a:endParaRPr lang="en-US" sz="2400">
              <a:latin typeface="Helvetica"/>
              <a:ea typeface="Open Sans"/>
            </a:endParaRPr>
          </a:p>
        </p:txBody>
      </p:sp>
      <p:sp>
        <p:nvSpPr>
          <p:cNvPr id="39" name="Text Box 6">
            <a:extLst>
              <a:ext uri="{FF2B5EF4-FFF2-40B4-BE49-F238E27FC236}">
                <a16:creationId xmlns:a16="http://schemas.microsoft.com/office/drawing/2014/main" id="{1B3DAFDC-3567-41A6-899A-8D92E3BE5771}"/>
              </a:ext>
            </a:extLst>
          </p:cNvPr>
          <p:cNvSpPr txBox="1">
            <a:spLocks noChangeArrowheads="1"/>
          </p:cNvSpPr>
          <p:nvPr/>
        </p:nvSpPr>
        <p:spPr bwMode="auto">
          <a:xfrm>
            <a:off x="1664827" y="15948306"/>
            <a:ext cx="8001000" cy="11554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300" tIns="57150" rIns="114300" bIns="57150" anchor="t">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marL="285739" indent="-285739">
              <a:buFont typeface="Arial" panose="020B0604020202020204" pitchFamily="34" charset="0"/>
              <a:buChar char="•"/>
            </a:pPr>
            <a:r>
              <a:rPr lang="en-US" sz="2333">
                <a:latin typeface="Helvetica"/>
                <a:ea typeface="Open Sans"/>
                <a:cs typeface="Open Sans"/>
              </a:rPr>
              <a:t>Vaccine hesitancy is the postponement of acceptance or denial of a vaccine despite its availability.</a:t>
            </a:r>
            <a:r>
              <a:rPr lang="en-US" sz="2333" baseline="30000">
                <a:latin typeface="Helvetica"/>
                <a:ea typeface="Open Sans"/>
                <a:cs typeface="Open Sans"/>
              </a:rPr>
              <a:t>1</a:t>
            </a:r>
            <a:endParaRPr lang="en-US" sz="2333">
              <a:latin typeface="Helvetica"/>
              <a:ea typeface="Open Sans"/>
              <a:cs typeface="Open Sans"/>
            </a:endParaRPr>
          </a:p>
          <a:p>
            <a:pPr marL="285739" indent="-285739">
              <a:buFont typeface="Arial" panose="020B0604020202020204" pitchFamily="34" charset="0"/>
              <a:buChar char="•"/>
            </a:pPr>
            <a:r>
              <a:rPr lang="en-US" sz="2333">
                <a:latin typeface="Helvetica"/>
                <a:ea typeface="Open Sans"/>
                <a:cs typeface="Open Sans"/>
              </a:rPr>
              <a:t>The WHO has declared vaccine hesitancy as one of the top ten warnings to attaining health for all.</a:t>
            </a:r>
            <a:r>
              <a:rPr lang="en-US" sz="2333" baseline="30000">
                <a:latin typeface="Helvetica"/>
                <a:ea typeface="Open Sans"/>
                <a:cs typeface="Open Sans"/>
              </a:rPr>
              <a:t>1</a:t>
            </a:r>
            <a:endParaRPr lang="en-US" sz="2333">
              <a:latin typeface="Helvetica"/>
              <a:ea typeface="Open Sans"/>
              <a:cs typeface="Open Sans"/>
            </a:endParaRPr>
          </a:p>
          <a:p>
            <a:pPr marL="285739" indent="-285739">
              <a:buFont typeface="Arial" panose="020B0604020202020204" pitchFamily="34" charset="0"/>
              <a:buChar char="•"/>
            </a:pPr>
            <a:r>
              <a:rPr lang="en-US" sz="2333">
                <a:latin typeface="Helvetica"/>
                <a:ea typeface="Open Sans"/>
                <a:cs typeface="Open Sans"/>
              </a:rPr>
              <a:t>Vaccine hesitancy posed a significant challenge during the COVID-19 epidemic due to lack of confidence in the government and the vaccine as well as a lack of complacency due to a low perceived threat of disease. </a:t>
            </a:r>
            <a:r>
              <a:rPr lang="en-US" sz="2333" baseline="30000">
                <a:latin typeface="Helvetica"/>
                <a:ea typeface="Open Sans"/>
                <a:cs typeface="Open Sans"/>
              </a:rPr>
              <a:t>1</a:t>
            </a:r>
          </a:p>
          <a:p>
            <a:pPr marL="285739" indent="-285739">
              <a:buFont typeface="Arial" panose="020B0604020202020204" pitchFamily="34" charset="0"/>
              <a:buChar char="•"/>
            </a:pPr>
            <a:r>
              <a:rPr lang="en-US" sz="2333">
                <a:latin typeface="Helvetica"/>
                <a:ea typeface="Open Sans"/>
                <a:cs typeface="Open Sans"/>
              </a:rPr>
              <a:t>The Surgo-COVID-19 Vaccine Coverage (CVAC) measures the level of concern for a difficult rollout on a range of 0 (lowest concern) to 1 (highest concern).</a:t>
            </a:r>
            <a:r>
              <a:rPr lang="en-US" sz="2333" baseline="30000">
                <a:latin typeface="Helvetica"/>
                <a:ea typeface="Open Sans"/>
                <a:cs typeface="Open Sans"/>
              </a:rPr>
              <a:t>2</a:t>
            </a:r>
          </a:p>
          <a:p>
            <a:pPr marL="285739" indent="-285739">
              <a:buFont typeface="Arial" panose="020B0604020202020204" pitchFamily="34" charset="0"/>
              <a:buChar char="•"/>
            </a:pPr>
            <a:r>
              <a:rPr lang="en-US" sz="2333">
                <a:ea typeface="Open Sans"/>
                <a:cs typeface="Arial"/>
              </a:rPr>
              <a:t>The CVAC captures supply- and demand-related challenges that may hinder rapid, widespread COVID-19 vaccine coverage in U.S. counties.</a:t>
            </a:r>
            <a:r>
              <a:rPr lang="en-US" sz="2333" baseline="30000">
                <a:ea typeface="Open Sans"/>
                <a:cs typeface="Arial"/>
              </a:rPr>
              <a:t>3</a:t>
            </a:r>
            <a:r>
              <a:rPr lang="en-US" sz="2333">
                <a:ea typeface="Open Sans"/>
                <a:cs typeface="Arial"/>
              </a:rPr>
              <a:t> </a:t>
            </a:r>
          </a:p>
          <a:p>
            <a:pPr marL="285739" indent="-285739">
              <a:buFont typeface="Arial" panose="020B0604020202020204" pitchFamily="34" charset="0"/>
              <a:buChar char="•"/>
            </a:pPr>
            <a:r>
              <a:rPr lang="en-US" sz="2333">
                <a:latin typeface="Helvetica"/>
                <a:ea typeface="Open Sans"/>
                <a:cs typeface="Open Sans"/>
              </a:rPr>
              <a:t>It's been found that a state's politics influenced COVID-19 response efforts.</a:t>
            </a:r>
            <a:r>
              <a:rPr lang="en-US" sz="2333" baseline="30000">
                <a:latin typeface="Helvetica"/>
                <a:ea typeface="Open Sans"/>
                <a:cs typeface="Open Sans"/>
              </a:rPr>
              <a:t>4</a:t>
            </a:r>
            <a:r>
              <a:rPr lang="en-US" sz="2333">
                <a:latin typeface="Helvetica"/>
                <a:ea typeface="Open Sans"/>
                <a:cs typeface="Open Sans"/>
              </a:rPr>
              <a:t> </a:t>
            </a:r>
          </a:p>
          <a:p>
            <a:pPr marL="285739" indent="-285739">
              <a:buFont typeface="Arial" panose="020B0604020202020204" pitchFamily="34" charset="0"/>
              <a:buChar char="•"/>
            </a:pPr>
            <a:r>
              <a:rPr lang="en-US" sz="2333">
                <a:latin typeface="Helvetica"/>
                <a:ea typeface="Open Sans"/>
                <a:cs typeface="Open Sans"/>
              </a:rPr>
              <a:t>Understanding the factors that influence vaccine hesitancy is crucial to sustaining the success of vaccination programs and keeping communities safe.</a:t>
            </a:r>
            <a:r>
              <a:rPr lang="en-US" sz="2333" baseline="30000">
                <a:latin typeface="Helvetica"/>
                <a:ea typeface="Open Sans"/>
                <a:cs typeface="Open Sans"/>
              </a:rPr>
              <a:t>5</a:t>
            </a:r>
            <a:endParaRPr lang="en-US" sz="2333">
              <a:latin typeface="Helvetica"/>
              <a:ea typeface="Open Sans"/>
              <a:cs typeface="Open Sans"/>
            </a:endParaRPr>
          </a:p>
          <a:p>
            <a:pPr marL="285739" indent="-285739">
              <a:buFont typeface="Arial" panose="020B0604020202020204" pitchFamily="34" charset="0"/>
              <a:buChar char="•"/>
            </a:pPr>
            <a:r>
              <a:rPr lang="en-US" sz="2333" b="1">
                <a:latin typeface="Helvetica"/>
                <a:ea typeface="Open Sans"/>
                <a:cs typeface="Open Sans"/>
              </a:rPr>
              <a:t>We want to ask two main questions surrounding vaccine hesitancy in the US</a:t>
            </a:r>
            <a:r>
              <a:rPr lang="en-US" sz="2333">
                <a:latin typeface="Helvetica"/>
                <a:ea typeface="Open Sans"/>
                <a:cs typeface="Open Sans"/>
              </a:rPr>
              <a:t>:</a:t>
            </a:r>
            <a:endParaRPr lang="en-US" sz="2333">
              <a:latin typeface="Helvetica" pitchFamily="2" charset="0"/>
              <a:ea typeface="Open Sans" panose="020B0606030504020204" pitchFamily="34" charset="0"/>
              <a:cs typeface="Open Sans" panose="020B0606030504020204" pitchFamily="34" charset="0"/>
            </a:endParaRPr>
          </a:p>
          <a:p>
            <a:pPr marL="904839" lvl="1" indent="-285739">
              <a:buFont typeface="Arial" panose="020B0604020202020204" pitchFamily="34" charset="0"/>
              <a:buChar char="•"/>
            </a:pPr>
            <a:r>
              <a:rPr lang="en-US" sz="2333">
                <a:latin typeface="Helvetica"/>
                <a:ea typeface="Open Sans"/>
                <a:cs typeface="Open Sans"/>
              </a:rPr>
              <a:t>Does the average CVAC Level of Concern predict the average vaccine hesitancy?</a:t>
            </a:r>
            <a:endParaRPr lang="en-US" sz="2333">
              <a:latin typeface="Helvetica" pitchFamily="2" charset="0"/>
              <a:ea typeface="Open Sans" panose="020B0606030504020204" pitchFamily="34" charset="0"/>
              <a:cs typeface="Open Sans" panose="020B0606030504020204" pitchFamily="34" charset="0"/>
            </a:endParaRPr>
          </a:p>
          <a:p>
            <a:pPr marL="904839" lvl="1" indent="-285739">
              <a:buFont typeface="Arial" panose="020B0604020202020204" pitchFamily="34" charset="0"/>
              <a:buChar char="•"/>
            </a:pPr>
            <a:r>
              <a:rPr lang="en-US" sz="2333">
                <a:latin typeface="Helvetica"/>
                <a:ea typeface="Open Sans"/>
                <a:cs typeface="Open Sans"/>
              </a:rPr>
              <a:t>How does the political affiliation of a state affect vaccine hesitancy?</a:t>
            </a:r>
          </a:p>
          <a:p>
            <a:pPr marL="285739" indent="-285739">
              <a:buFont typeface="Arial" panose="020B0604020202020204" pitchFamily="34" charset="0"/>
              <a:buChar char="•"/>
            </a:pPr>
            <a:r>
              <a:rPr lang="en-US" sz="2333" b="1">
                <a:latin typeface="Helvetica"/>
                <a:ea typeface="Open Sans"/>
                <a:cs typeface="Open Sans"/>
              </a:rPr>
              <a:t>Hypotheses</a:t>
            </a:r>
            <a:r>
              <a:rPr lang="en-US" sz="2333">
                <a:latin typeface="Helvetica"/>
                <a:ea typeface="Open Sans"/>
                <a:cs typeface="Open Sans"/>
              </a:rPr>
              <a:t>:</a:t>
            </a:r>
            <a:endParaRPr lang="en-US" sz="2333">
              <a:latin typeface="Helvetica" pitchFamily="2" charset="0"/>
              <a:ea typeface="Open Sans" panose="020B0606030504020204" pitchFamily="34" charset="0"/>
              <a:cs typeface="Open Sans" panose="020B0606030504020204" pitchFamily="34" charset="0"/>
            </a:endParaRPr>
          </a:p>
          <a:p>
            <a:pPr marL="904839" lvl="1" indent="-285739">
              <a:buFont typeface="Arial" panose="020B0604020202020204" pitchFamily="34" charset="0"/>
              <a:buChar char="•"/>
            </a:pPr>
            <a:r>
              <a:rPr lang="en-US" sz="2333">
                <a:latin typeface="Helvetica"/>
                <a:ea typeface="Open Sans"/>
                <a:cs typeface="Open Sans"/>
              </a:rPr>
              <a:t>States that have a </a:t>
            </a:r>
            <a:r>
              <a:rPr lang="en-US" sz="2333" b="1">
                <a:solidFill>
                  <a:schemeClr val="accent6"/>
                </a:solidFill>
                <a:latin typeface="Helvetica"/>
                <a:ea typeface="Open Sans"/>
                <a:cs typeface="Open Sans"/>
              </a:rPr>
              <a:t>higher CVAC </a:t>
            </a:r>
            <a:r>
              <a:rPr lang="en-US" sz="2333">
                <a:latin typeface="Helvetica"/>
                <a:ea typeface="Open Sans"/>
                <a:cs typeface="Open Sans"/>
              </a:rPr>
              <a:t>Level of Concern have </a:t>
            </a:r>
            <a:r>
              <a:rPr lang="en-US" sz="2333" b="1">
                <a:solidFill>
                  <a:schemeClr val="accent6"/>
                </a:solidFill>
                <a:latin typeface="Helvetica"/>
                <a:ea typeface="Open Sans"/>
                <a:cs typeface="Open Sans"/>
              </a:rPr>
              <a:t>higher</a:t>
            </a:r>
            <a:r>
              <a:rPr lang="en-US" sz="2333">
                <a:latin typeface="Helvetica"/>
                <a:ea typeface="Open Sans"/>
                <a:cs typeface="Open Sans"/>
              </a:rPr>
              <a:t> rates of </a:t>
            </a:r>
            <a:r>
              <a:rPr lang="en-US" sz="2333" b="1">
                <a:solidFill>
                  <a:schemeClr val="accent6"/>
                </a:solidFill>
                <a:latin typeface="Helvetica"/>
                <a:ea typeface="Open Sans"/>
                <a:cs typeface="Open Sans"/>
              </a:rPr>
              <a:t>vaccine hesitancy</a:t>
            </a:r>
            <a:r>
              <a:rPr lang="en-US" sz="2333">
                <a:latin typeface="Helvetica"/>
                <a:ea typeface="Open Sans"/>
                <a:cs typeface="Open Sans"/>
              </a:rPr>
              <a:t>.</a:t>
            </a:r>
            <a:endParaRPr lang="en-US" sz="2333">
              <a:latin typeface="Helvetica" pitchFamily="2" charset="0"/>
              <a:ea typeface="Open Sans" panose="020B0606030504020204" pitchFamily="34" charset="0"/>
              <a:cs typeface="Open Sans" panose="020B0606030504020204" pitchFamily="34" charset="0"/>
            </a:endParaRPr>
          </a:p>
          <a:p>
            <a:pPr marL="904839" lvl="1" indent="-285739">
              <a:buFont typeface="Arial" panose="020B0604020202020204" pitchFamily="34" charset="0"/>
              <a:buChar char="•"/>
            </a:pPr>
            <a:r>
              <a:rPr lang="en-US" sz="2333" b="1">
                <a:solidFill>
                  <a:schemeClr val="accent6"/>
                </a:solidFill>
                <a:latin typeface="Helvetica"/>
                <a:ea typeface="Open Sans"/>
                <a:cs typeface="Open Sans"/>
              </a:rPr>
              <a:t>Republican</a:t>
            </a:r>
            <a:r>
              <a:rPr lang="en-US" sz="2333">
                <a:latin typeface="Helvetica"/>
                <a:ea typeface="Open Sans"/>
                <a:cs typeface="Open Sans"/>
              </a:rPr>
              <a:t> (red) states will have </a:t>
            </a:r>
            <a:r>
              <a:rPr lang="en-US" sz="2333" b="1">
                <a:solidFill>
                  <a:schemeClr val="accent6"/>
                </a:solidFill>
                <a:latin typeface="Helvetica"/>
                <a:ea typeface="Open Sans"/>
                <a:cs typeface="Open Sans"/>
              </a:rPr>
              <a:t>higher</a:t>
            </a:r>
            <a:r>
              <a:rPr lang="en-US" sz="2333">
                <a:latin typeface="Helvetica"/>
                <a:ea typeface="Open Sans"/>
                <a:cs typeface="Open Sans"/>
              </a:rPr>
              <a:t> levels of vaccine hesitancy than</a:t>
            </a:r>
            <a:r>
              <a:rPr lang="en-US" sz="2333" b="1">
                <a:solidFill>
                  <a:schemeClr val="accent6"/>
                </a:solidFill>
                <a:latin typeface="Helvetica"/>
                <a:ea typeface="Open Sans"/>
                <a:cs typeface="Open Sans"/>
              </a:rPr>
              <a:t> democratic </a:t>
            </a:r>
            <a:r>
              <a:rPr lang="en-US" sz="2333">
                <a:latin typeface="Helvetica"/>
                <a:ea typeface="Open Sans"/>
                <a:cs typeface="Open Sans"/>
              </a:rPr>
              <a:t>(blue) states.</a:t>
            </a:r>
            <a:endParaRPr lang="en-US" sz="2333">
              <a:latin typeface="Helvetica" pitchFamily="2" charset="0"/>
              <a:ea typeface="Open Sans" panose="020B0606030504020204" pitchFamily="34" charset="0"/>
              <a:cs typeface="Open Sans" panose="020B0606030504020204" pitchFamily="34" charset="0"/>
            </a:endParaRPr>
          </a:p>
          <a:p>
            <a:pPr marL="904839" lvl="1" indent="-285739">
              <a:buFont typeface="Arial" panose="020B0604020202020204" pitchFamily="34" charset="0"/>
              <a:buChar char="•"/>
            </a:pPr>
            <a:endParaRPr lang="en-US" sz="2000">
              <a:latin typeface="Helvetica" pitchFamily="2" charset="0"/>
              <a:ea typeface="Open Sans" panose="020B0606030504020204" pitchFamily="34" charset="0"/>
              <a:cs typeface="Open Sans" panose="020B0606030504020204" pitchFamily="34" charset="0"/>
            </a:endParaRPr>
          </a:p>
        </p:txBody>
      </p:sp>
      <p:sp>
        <p:nvSpPr>
          <p:cNvPr id="64" name="Text Box 6">
            <a:extLst>
              <a:ext uri="{FF2B5EF4-FFF2-40B4-BE49-F238E27FC236}">
                <a16:creationId xmlns:a16="http://schemas.microsoft.com/office/drawing/2014/main" id="{862E7ADB-31DC-4FA6-AC30-3482F9072D83}"/>
              </a:ext>
            </a:extLst>
          </p:cNvPr>
          <p:cNvSpPr txBox="1">
            <a:spLocks noChangeArrowheads="1"/>
          </p:cNvSpPr>
          <p:nvPr/>
        </p:nvSpPr>
        <p:spPr bwMode="auto">
          <a:xfrm>
            <a:off x="10688177" y="7136289"/>
            <a:ext cx="8001000" cy="7655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300" tIns="57150" rIns="114300" bIns="57150" anchor="t">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r>
              <a:rPr lang="en-US" sz="2333" b="1">
                <a:latin typeface="Helvetica"/>
                <a:ea typeface="Open Sans"/>
                <a:cs typeface="Open Sans"/>
              </a:rPr>
              <a:t>Dataset</a:t>
            </a:r>
          </a:p>
          <a:p>
            <a:pPr marL="380985" indent="-380985">
              <a:buFont typeface="Arial" panose="020B0604020202020204" pitchFamily="34" charset="0"/>
              <a:buChar char="•"/>
            </a:pPr>
            <a:r>
              <a:rPr lang="en-US" sz="2333">
                <a:latin typeface="Helvetica"/>
                <a:ea typeface="Open Sans"/>
                <a:cs typeface="Open Sans"/>
              </a:rPr>
              <a:t>The dataset used comes from the CDC </a:t>
            </a:r>
          </a:p>
          <a:p>
            <a:pPr marL="380985" indent="-380985">
              <a:buFont typeface="Arial" panose="020B0604020202020204" pitchFamily="34" charset="0"/>
              <a:buChar char="•"/>
            </a:pPr>
            <a:r>
              <a:rPr lang="en-US" sz="2333">
                <a:latin typeface="Helvetica"/>
                <a:ea typeface="Open Sans"/>
                <a:cs typeface="Open Sans"/>
              </a:rPr>
              <a:t>The dataset estimates vaccine hesitancy rates at the state level using the U.S’s Census Bureau's Household Pulse Survey and 2019 American Community Survey </a:t>
            </a:r>
          </a:p>
          <a:p>
            <a:pPr marL="380985" indent="-380985">
              <a:buFont typeface="Arial" panose="020B0604020202020204" pitchFamily="34" charset="0"/>
              <a:buChar char="•"/>
            </a:pPr>
            <a:r>
              <a:rPr lang="en-US" sz="2333">
                <a:latin typeface="Helvetica"/>
                <a:ea typeface="Open Sans"/>
                <a:cs typeface="Open Sans"/>
              </a:rPr>
              <a:t>The dataset includes variables such as: </a:t>
            </a:r>
            <a:r>
              <a:rPr lang="en-US" sz="2333" i="1">
                <a:latin typeface="Helvetica"/>
                <a:ea typeface="Open Sans"/>
                <a:cs typeface="Open Sans"/>
              </a:rPr>
              <a:t>County, State, Estimated Hesitant, Social Vulnerability Index, CVAC Level of Concern, etc.</a:t>
            </a:r>
            <a:endParaRPr lang="en-US" sz="2333">
              <a:latin typeface="Helvetica"/>
              <a:ea typeface="Open Sans"/>
              <a:cs typeface="Open Sans"/>
            </a:endParaRPr>
          </a:p>
          <a:p>
            <a:r>
              <a:rPr lang="en-US" sz="2333" b="1">
                <a:latin typeface="Helvetica"/>
                <a:ea typeface="Open Sans"/>
                <a:cs typeface="Open Sans"/>
              </a:rPr>
              <a:t>Data cleaning</a:t>
            </a:r>
          </a:p>
          <a:p>
            <a:pPr marL="380985" indent="-380985">
              <a:buFont typeface="Arial" panose="020B0604020202020204" pitchFamily="34" charset="0"/>
              <a:buChar char="•"/>
            </a:pPr>
            <a:r>
              <a:rPr lang="en-US" sz="2333">
                <a:latin typeface="Helvetica"/>
                <a:ea typeface="Open Sans"/>
                <a:cs typeface="Open Sans"/>
              </a:rPr>
              <a:t>The average estimated hesitancy and CVAC Level of Concern were found for each state. </a:t>
            </a:r>
          </a:p>
          <a:p>
            <a:pPr marL="380985" indent="-380985">
              <a:buFont typeface="Arial" panose="020B0604020202020204" pitchFamily="34" charset="0"/>
              <a:buChar char="•"/>
            </a:pPr>
            <a:r>
              <a:rPr lang="en-US" sz="2333">
                <a:latin typeface="Helvetica"/>
                <a:ea typeface="Open Sans"/>
                <a:cs typeface="Open Sans"/>
              </a:rPr>
              <a:t>A new column, </a:t>
            </a:r>
            <a:r>
              <a:rPr lang="en-US" sz="2333" i="1">
                <a:latin typeface="Helvetica"/>
                <a:ea typeface="Open Sans"/>
                <a:cs typeface="Open Sans"/>
              </a:rPr>
              <a:t>State Political Color</a:t>
            </a:r>
            <a:r>
              <a:rPr lang="en-US" sz="2333">
                <a:latin typeface="Helvetica"/>
                <a:ea typeface="Open Sans"/>
                <a:cs typeface="Open Sans"/>
              </a:rPr>
              <a:t>, was added to the dataset signifying red or blue state using data on how the states voted in the 2020 election.</a:t>
            </a:r>
            <a:r>
              <a:rPr lang="en-US" sz="2333" baseline="30000">
                <a:latin typeface="Helvetica"/>
                <a:ea typeface="Open Sans"/>
                <a:cs typeface="Open Sans"/>
              </a:rPr>
              <a:t>6</a:t>
            </a:r>
            <a:endParaRPr lang="en-US" sz="2333">
              <a:latin typeface="Helvetica"/>
              <a:ea typeface="Open Sans"/>
              <a:cs typeface="Open Sans"/>
            </a:endParaRPr>
          </a:p>
          <a:p>
            <a:r>
              <a:rPr lang="en-US" sz="2333" b="1">
                <a:latin typeface="Helvetica"/>
                <a:ea typeface="Open Sans"/>
                <a:cs typeface="Open Sans"/>
              </a:rPr>
              <a:t>Testing – Hypothesis 1:</a:t>
            </a:r>
          </a:p>
          <a:p>
            <a:pPr marL="380985" indent="-380985">
              <a:buFont typeface="Arial" panose="020B0604020202020204" pitchFamily="34" charset="0"/>
              <a:buChar char="•"/>
            </a:pPr>
            <a:r>
              <a:rPr lang="en-US" sz="2333">
                <a:latin typeface="Helvetica"/>
                <a:ea typeface="Open Sans"/>
                <a:cs typeface="Open Sans"/>
              </a:rPr>
              <a:t>A </a:t>
            </a:r>
            <a:r>
              <a:rPr lang="en-US" sz="2333" b="1">
                <a:solidFill>
                  <a:schemeClr val="accent6"/>
                </a:solidFill>
                <a:latin typeface="Helvetica"/>
                <a:ea typeface="Open Sans"/>
                <a:cs typeface="Open Sans"/>
              </a:rPr>
              <a:t>linear regression </a:t>
            </a:r>
            <a:r>
              <a:rPr lang="en-US" sz="2333">
                <a:latin typeface="Helvetica"/>
                <a:ea typeface="Open Sans"/>
                <a:cs typeface="Open Sans"/>
              </a:rPr>
              <a:t>was run on average percent vaccine hesitant and average mean CVAC level of concern.</a:t>
            </a:r>
          </a:p>
          <a:p>
            <a:pPr marL="380985" indent="-380985">
              <a:buFont typeface="Arial" panose="020B0604020202020204" pitchFamily="34" charset="0"/>
              <a:buChar char="•"/>
            </a:pPr>
            <a:r>
              <a:rPr lang="en-US" sz="2333">
                <a:latin typeface="Helvetica"/>
                <a:ea typeface="Open Sans"/>
                <a:cs typeface="Open Sans"/>
              </a:rPr>
              <a:t>All assumptions were met before running the analysis, including linearity, homoscedasticity, and normally distributed assumptions.</a:t>
            </a:r>
          </a:p>
        </p:txBody>
      </p:sp>
      <p:sp>
        <p:nvSpPr>
          <p:cNvPr id="251" name="Text Box 6">
            <a:extLst>
              <a:ext uri="{FF2B5EF4-FFF2-40B4-BE49-F238E27FC236}">
                <a16:creationId xmlns:a16="http://schemas.microsoft.com/office/drawing/2014/main" id="{415768D9-2D35-44FA-889C-1EC1DE8F0C08}"/>
              </a:ext>
            </a:extLst>
          </p:cNvPr>
          <p:cNvSpPr txBox="1">
            <a:spLocks noChangeArrowheads="1"/>
          </p:cNvSpPr>
          <p:nvPr/>
        </p:nvSpPr>
        <p:spPr bwMode="auto">
          <a:xfrm>
            <a:off x="19711527" y="7263326"/>
            <a:ext cx="8001000" cy="20874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300" tIns="57150" rIns="114300" bIns="57150" anchor="t">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r>
              <a:rPr lang="en-US" sz="2300" b="1">
                <a:latin typeface="Helvetica"/>
                <a:ea typeface="Open Sans"/>
                <a:cs typeface="Open Sans"/>
              </a:rPr>
              <a:t>Hypothesis 1</a:t>
            </a:r>
            <a:r>
              <a:rPr lang="en-US" sz="2300">
                <a:latin typeface="Helvetica"/>
                <a:ea typeface="Open Sans"/>
                <a:cs typeface="Open Sans"/>
              </a:rPr>
              <a:t>: </a:t>
            </a:r>
            <a:endParaRPr lang="en-US" sz="2300">
              <a:latin typeface="Helvetica" pitchFamily="2" charset="0"/>
              <a:ea typeface="Open Sans" panose="020B0606030504020204" pitchFamily="34" charset="0"/>
              <a:cs typeface="Open Sans" panose="020B0606030504020204" pitchFamily="34" charset="0"/>
            </a:endParaRPr>
          </a:p>
          <a:p>
            <a:pPr algn="ctr"/>
            <a:r>
              <a:rPr lang="en-US" sz="2300">
                <a:latin typeface="Helvetica"/>
                <a:ea typeface="Open Sans"/>
                <a:cs typeface="Open Sans"/>
              </a:rPr>
              <a:t>States that have a </a:t>
            </a:r>
            <a:r>
              <a:rPr lang="en-US" sz="2300" b="1">
                <a:solidFill>
                  <a:schemeClr val="accent6"/>
                </a:solidFill>
                <a:latin typeface="Helvetica"/>
                <a:ea typeface="Open Sans"/>
                <a:cs typeface="Open Sans"/>
              </a:rPr>
              <a:t>higher CVAC</a:t>
            </a:r>
            <a:r>
              <a:rPr lang="en-US" sz="2300">
                <a:latin typeface="Helvetica"/>
                <a:ea typeface="Open Sans"/>
                <a:cs typeface="Open Sans"/>
              </a:rPr>
              <a:t> Level of Concern have </a:t>
            </a:r>
            <a:r>
              <a:rPr lang="en-US" sz="2300" b="1">
                <a:solidFill>
                  <a:schemeClr val="accent6"/>
                </a:solidFill>
                <a:latin typeface="Helvetica"/>
                <a:ea typeface="Open Sans"/>
                <a:cs typeface="Open Sans"/>
              </a:rPr>
              <a:t>higher </a:t>
            </a:r>
            <a:r>
              <a:rPr lang="en-US" sz="2300">
                <a:latin typeface="Helvetica"/>
                <a:ea typeface="Open Sans"/>
                <a:cs typeface="Open Sans"/>
              </a:rPr>
              <a:t>rates of </a:t>
            </a:r>
            <a:r>
              <a:rPr lang="en-US" sz="2300" b="1">
                <a:solidFill>
                  <a:schemeClr val="accent6"/>
                </a:solidFill>
                <a:latin typeface="Helvetica"/>
                <a:ea typeface="Open Sans"/>
                <a:cs typeface="Open Sans"/>
              </a:rPr>
              <a:t>vaccine hesitancy</a:t>
            </a:r>
            <a:r>
              <a:rPr lang="en-US" sz="2300">
                <a:latin typeface="Helvetica"/>
                <a:ea typeface="Open Sans"/>
                <a:cs typeface="Open Sans"/>
              </a:rPr>
              <a:t>. </a:t>
            </a:r>
            <a:endParaRPr lang="en-US" sz="2300">
              <a:latin typeface="Helvetica" pitchFamily="2" charset="0"/>
              <a:ea typeface="Open Sans" panose="020B0606030504020204" pitchFamily="34" charset="0"/>
              <a:cs typeface="Open Sans" panose="020B0606030504020204" pitchFamily="34" charset="0"/>
            </a:endParaRPr>
          </a:p>
          <a:p>
            <a:pPr algn="ctr"/>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pPr marL="342900" indent="-342900">
              <a:buFont typeface="Arial"/>
              <a:buChar char="•"/>
            </a:pPr>
            <a:r>
              <a:rPr lang="en-US" sz="2300">
                <a:latin typeface="Helvetica"/>
                <a:ea typeface="Open Sans"/>
                <a:cs typeface="Open Sans"/>
              </a:rPr>
              <a:t>Average CVAV Level of concern is plotted along the x-axis and average hesitancy is plotted along the y-axis.</a:t>
            </a:r>
          </a:p>
          <a:p>
            <a:pPr marL="342900" indent="-342900">
              <a:buFont typeface="Arial"/>
              <a:buChar char="•"/>
            </a:pPr>
            <a:r>
              <a:rPr lang="en-US" sz="2300">
                <a:latin typeface="Helvetica"/>
                <a:ea typeface="Open Sans"/>
                <a:cs typeface="Open Sans"/>
              </a:rPr>
              <a:t>A linear regression looking at the association between average percent vaccine hesitancy and average mean CVAC level of concern resulted in a statistically significant positive correlation between the two variables (p&lt;0.001). </a:t>
            </a:r>
            <a:endParaRPr lang="en-US" sz="2300">
              <a:latin typeface="Helvetica" pitchFamily="2" charset="0"/>
              <a:ea typeface="Open Sans" panose="020B0606030504020204" pitchFamily="34" charset="0"/>
              <a:cs typeface="Open Sans" panose="020B0606030504020204" pitchFamily="34" charset="0"/>
            </a:endParaRPr>
          </a:p>
          <a:p>
            <a:pPr marL="342900" indent="-342900">
              <a:buFont typeface="Arial"/>
              <a:buChar char="•"/>
            </a:pPr>
            <a:r>
              <a:rPr lang="en-US" sz="2300">
                <a:latin typeface="Helvetica"/>
                <a:ea typeface="Open Sans"/>
                <a:cs typeface="Open Sans"/>
              </a:rPr>
              <a:t>As the average CVAC level of concern increases, so does the average percent vaccine hesitancy. </a:t>
            </a:r>
            <a:endParaRPr lang="en-US" sz="2300">
              <a:latin typeface="Helvetica" pitchFamily="2" charset="0"/>
              <a:ea typeface="Open Sans" panose="020B0606030504020204" pitchFamily="34" charset="0"/>
              <a:cs typeface="Open Sans" panose="020B0606030504020204" pitchFamily="34" charset="0"/>
            </a:endParaRPr>
          </a:p>
          <a:p>
            <a:endParaRPr lang="en-US" sz="2300">
              <a:latin typeface="Helvetica" pitchFamily="2" charset="0"/>
              <a:ea typeface="Open Sans" panose="020B0606030504020204" pitchFamily="34" charset="0"/>
              <a:cs typeface="Open Sans" panose="020B0606030504020204" pitchFamily="34" charset="0"/>
            </a:endParaRPr>
          </a:p>
          <a:p>
            <a:r>
              <a:rPr lang="en-US" sz="2300" b="1">
                <a:latin typeface="Helvetica"/>
                <a:ea typeface="Open Sans"/>
                <a:cs typeface="Open Sans"/>
              </a:rPr>
              <a:t>Hypothesis 2</a:t>
            </a:r>
            <a:r>
              <a:rPr lang="en-US" sz="2300">
                <a:latin typeface="Helvetica"/>
                <a:ea typeface="Open Sans"/>
                <a:cs typeface="Open Sans"/>
              </a:rPr>
              <a:t>: </a:t>
            </a:r>
            <a:endParaRPr lang="en-US" sz="2300">
              <a:solidFill>
                <a:srgbClr val="000000"/>
              </a:solidFill>
              <a:latin typeface="Helvetica" pitchFamily="2" charset="0"/>
              <a:ea typeface="Open Sans" panose="020B0606030504020204" pitchFamily="34" charset="0"/>
              <a:cs typeface="Open Sans" panose="020B0606030504020204" pitchFamily="34" charset="0"/>
            </a:endParaRPr>
          </a:p>
          <a:p>
            <a:pPr algn="ctr"/>
            <a:r>
              <a:rPr lang="en-US" sz="2300" b="1">
                <a:solidFill>
                  <a:schemeClr val="accent6"/>
                </a:solidFill>
                <a:ea typeface="Open Sans"/>
                <a:cs typeface="Arial"/>
              </a:rPr>
              <a:t>Republican </a:t>
            </a:r>
            <a:r>
              <a:rPr lang="en-US" sz="2300">
                <a:ea typeface="Open Sans"/>
                <a:cs typeface="Arial"/>
              </a:rPr>
              <a:t>(red) states will have </a:t>
            </a:r>
            <a:r>
              <a:rPr lang="en-US" sz="2300" b="1">
                <a:solidFill>
                  <a:schemeClr val="accent6"/>
                </a:solidFill>
                <a:ea typeface="Open Sans"/>
                <a:cs typeface="Arial"/>
              </a:rPr>
              <a:t>higher </a:t>
            </a:r>
            <a:r>
              <a:rPr lang="en-US" sz="2300">
                <a:ea typeface="Open Sans"/>
                <a:cs typeface="Arial"/>
              </a:rPr>
              <a:t>levels of vaccine hesitancy that </a:t>
            </a:r>
            <a:r>
              <a:rPr lang="en-US" sz="2300" b="1">
                <a:solidFill>
                  <a:schemeClr val="accent6"/>
                </a:solidFill>
                <a:ea typeface="Open Sans"/>
                <a:cs typeface="Arial"/>
              </a:rPr>
              <a:t>democratic </a:t>
            </a:r>
            <a:r>
              <a:rPr lang="en-US" sz="2300">
                <a:ea typeface="Open Sans"/>
                <a:cs typeface="Arial"/>
              </a:rPr>
              <a:t>(blue) states. </a:t>
            </a:r>
            <a:endParaRPr lang="en-US" sz="2300">
              <a:latin typeface="Helvetica" pitchFamily="2" charset="0"/>
              <a:ea typeface="Open Sans" panose="020B0606030504020204" pitchFamily="34" charset="0"/>
              <a:cs typeface="Open Sans" panose="020B0606030504020204" pitchFamily="34" charset="0"/>
            </a:endParaRPr>
          </a:p>
          <a:p>
            <a:endParaRPr lang="en-US" sz="2000">
              <a:ea typeface="Open Sans"/>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panose="020B0606030504020204" pitchFamily="34" charset="0"/>
              <a:cs typeface="Arial"/>
            </a:endParaRPr>
          </a:p>
          <a:p>
            <a:endParaRPr lang="en-US" sz="2000">
              <a:ea typeface="Open Sans"/>
              <a:cs typeface="Arial"/>
            </a:endParaRPr>
          </a:p>
          <a:p>
            <a:pPr marL="342900" indent="-342900">
              <a:buFont typeface="Arial"/>
              <a:buChar char="•"/>
            </a:pPr>
            <a:r>
              <a:rPr lang="en-US" sz="2300">
                <a:latin typeface="Helvetica"/>
                <a:ea typeface="Open Sans"/>
                <a:cs typeface="Open Sans"/>
              </a:rPr>
              <a:t>State political color is plotted on the x-axis and the count (of states) is plotted on the y-axis. The legend shows the different hesitancy categories (low and high).</a:t>
            </a:r>
            <a:endParaRPr lang="en-US"/>
          </a:p>
          <a:p>
            <a:pPr marL="342900" indent="-342900">
              <a:buFont typeface="Arial"/>
              <a:buChar char="•"/>
            </a:pPr>
            <a:r>
              <a:rPr lang="en-US" sz="2300">
                <a:latin typeface="Helvetica"/>
                <a:ea typeface="Open Sans"/>
                <a:cs typeface="Open Sans"/>
              </a:rPr>
              <a:t>A chi-square test resulted in a statistically significant relationship between the categories of the two variables (p&lt;0.001).</a:t>
            </a:r>
            <a:endParaRPr lang="en-US" sz="2000">
              <a:latin typeface="Helvetica" pitchFamily="2" charset="0"/>
              <a:ea typeface="Open Sans" panose="020B0606030504020204" pitchFamily="34" charset="0"/>
              <a:cs typeface="Open Sans" panose="020B0606030504020204" pitchFamily="34" charset="0"/>
            </a:endParaRPr>
          </a:p>
          <a:p>
            <a:pPr marL="342900" indent="-342900">
              <a:buFont typeface="Arial"/>
              <a:buChar char="•"/>
            </a:pPr>
            <a:r>
              <a:rPr lang="en-US" sz="2300">
                <a:latin typeface="Helvetica"/>
                <a:ea typeface="Open Sans"/>
                <a:cs typeface="Open Sans"/>
              </a:rPr>
              <a:t>Red states have significantly higher levels of vaccine hesitancy.</a:t>
            </a:r>
            <a:endParaRPr lang="en-US" sz="2300">
              <a:latin typeface="Helvetica" pitchFamily="2" charset="0"/>
              <a:ea typeface="Open Sans" panose="020B0606030504020204" pitchFamily="34" charset="0"/>
              <a:cs typeface="Open Sans" panose="020B0606030504020204" pitchFamily="34" charset="0"/>
            </a:endParaRPr>
          </a:p>
          <a:p>
            <a:pPr marL="342900" indent="-342900">
              <a:buFont typeface="Arial"/>
              <a:buChar char="•"/>
            </a:pPr>
            <a:endParaRPr lang="en-US" sz="2300">
              <a:latin typeface="Helvetica" pitchFamily="2" charset="0"/>
              <a:ea typeface="Open Sans" panose="020B0606030504020204" pitchFamily="34" charset="0"/>
              <a:cs typeface="Open Sans" panose="020B0606030504020204" pitchFamily="34" charset="0"/>
            </a:endParaRPr>
          </a:p>
          <a:p>
            <a:pPr marL="342900" indent="-342900">
              <a:buFont typeface="Arial"/>
              <a:buChar char="•"/>
            </a:pPr>
            <a:endParaRPr lang="en-US" sz="2300">
              <a:latin typeface="Helvetica" pitchFamily="2" charset="0"/>
              <a:ea typeface="Open Sans" panose="020B0606030504020204" pitchFamily="34" charset="0"/>
              <a:cs typeface="Open Sans" panose="020B0606030504020204" pitchFamily="34" charset="0"/>
            </a:endParaRPr>
          </a:p>
          <a:p>
            <a:endParaRPr lang="en-US" sz="2000">
              <a:latin typeface="Helvetica" pitchFamily="2" charset="0"/>
              <a:ea typeface="Open Sans" panose="020B0606030504020204" pitchFamily="34" charset="0"/>
              <a:cs typeface="Open Sans" panose="020B0606030504020204" pitchFamily="34" charset="0"/>
            </a:endParaRPr>
          </a:p>
        </p:txBody>
      </p:sp>
      <p:sp>
        <p:nvSpPr>
          <p:cNvPr id="259" name="TextBox 258">
            <a:extLst>
              <a:ext uri="{FF2B5EF4-FFF2-40B4-BE49-F238E27FC236}">
                <a16:creationId xmlns:a16="http://schemas.microsoft.com/office/drawing/2014/main" id="{5BA5B394-92CD-4B3C-9507-4B3F124A5E31}"/>
              </a:ext>
            </a:extLst>
          </p:cNvPr>
          <p:cNvSpPr txBox="1"/>
          <p:nvPr/>
        </p:nvSpPr>
        <p:spPr>
          <a:xfrm>
            <a:off x="28691944" y="7166093"/>
            <a:ext cx="8001000" cy="13896112"/>
          </a:xfrm>
          <a:prstGeom prst="rect">
            <a:avLst/>
          </a:prstGeom>
          <a:noFill/>
        </p:spPr>
        <p:txBody>
          <a:bodyPr wrap="square" lIns="91440" tIns="45720" rIns="91440" bIns="45720" rtlCol="0" anchor="t">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r>
              <a:rPr lang="en-US" sz="2500" b="1">
                <a:latin typeface="Helvetica"/>
                <a:ea typeface="Open Sans"/>
                <a:cs typeface="Helvetica"/>
              </a:rPr>
              <a:t>Discussion:</a:t>
            </a:r>
            <a:endParaRPr lang="en-US" sz="2500"/>
          </a:p>
          <a:p>
            <a:pPr marL="342900" indent="-342900">
              <a:buFont typeface="Arial"/>
              <a:buChar char="•"/>
            </a:pPr>
            <a:r>
              <a:rPr lang="en-US" sz="2300" b="1">
                <a:latin typeface="Helvetica"/>
                <a:ea typeface="Open Sans"/>
                <a:cs typeface="Helvetica"/>
              </a:rPr>
              <a:t>Hypothesis 1: </a:t>
            </a:r>
            <a:r>
              <a:rPr lang="en-US" sz="2300">
                <a:latin typeface="Helvetica"/>
                <a:ea typeface="Open Sans"/>
                <a:cs typeface="Helvetica"/>
              </a:rPr>
              <a:t>Our analysis supported our hypothesis, that a higher CVAC level of concern was indicative of a higher average vaccine hesitancy. These results make sense as higher CVAC concern levels are based on historic issues with vaccine coverage that drive vaccine hesitancy. Thus, the CVAC level of concern could be used in future analysis as a predictor of how much hesitancy may surround a vaccine.</a:t>
            </a:r>
            <a:endParaRPr lang="en-US" sz="3250"/>
          </a:p>
          <a:p>
            <a:pPr marL="342900" indent="-342900">
              <a:buFont typeface="Arial"/>
              <a:buChar char="•"/>
            </a:pPr>
            <a:r>
              <a:rPr lang="en-US" sz="2300" b="1">
                <a:latin typeface="Helvetica"/>
                <a:ea typeface="Open Sans"/>
                <a:cs typeface="Helvetica"/>
              </a:rPr>
              <a:t>Hypothesis 2: </a:t>
            </a:r>
            <a:r>
              <a:rPr lang="en-US" sz="2300">
                <a:latin typeface="Helvetica"/>
                <a:ea typeface="Open Sans"/>
                <a:cs typeface="Helvetica"/>
              </a:rPr>
              <a:t>Our analysis supported our hypothesis, that republican (red) states have higher levels of vaccine hesitancy than democratic (blue) states. This is consistent with other findings that a higher republican affiliation leads to lower vaccination rates.</a:t>
            </a:r>
            <a:r>
              <a:rPr lang="en-US" sz="2300" baseline="30000">
                <a:latin typeface="Helvetica"/>
                <a:ea typeface="Open Sans"/>
                <a:cs typeface="Helvetica"/>
              </a:rPr>
              <a:t>7  </a:t>
            </a:r>
            <a:r>
              <a:rPr lang="en-US" sz="2300">
                <a:latin typeface="Helvetica"/>
                <a:ea typeface="Open Sans"/>
                <a:cs typeface="Helvetica"/>
              </a:rPr>
              <a:t>Thus, it is extremely probable that vaccine hesitancy could be contributing to the lower vaccination rates amongst the republican party, leading to higher vaccine hesitancy in states that are predominantly republican (red). </a:t>
            </a:r>
            <a:endParaRPr lang="en-US" sz="3250"/>
          </a:p>
          <a:p>
            <a:endParaRPr lang="en-US" sz="2000" b="1">
              <a:latin typeface="Helvetica"/>
              <a:ea typeface="Open Sans"/>
              <a:cs typeface="Helvetica"/>
            </a:endParaRPr>
          </a:p>
          <a:p>
            <a:r>
              <a:rPr lang="en-US" sz="2500" b="1">
                <a:latin typeface="Helvetica"/>
                <a:ea typeface="Open Sans"/>
                <a:cs typeface="Helvetica"/>
              </a:rPr>
              <a:t>Conclusion:</a:t>
            </a:r>
            <a:endParaRPr lang="en-US" sz="2500" b="1"/>
          </a:p>
          <a:p>
            <a:r>
              <a:rPr lang="en-US" sz="2300">
                <a:latin typeface="Helvetica"/>
                <a:ea typeface="Open Sans"/>
                <a:cs typeface="Helvetica"/>
              </a:rPr>
              <a:t>The results of our analysis indicate the importance of understanding the multifaceted factors influencing vaccine hesitancy. Vaccine hesitancy is such an issue because it's difficult to pinpoint the root of the problem. Understanding the different effects factors have on vaccine hesitancy is pivotal to devising effective public health interventions and improving vaccine uptake. This is especially true for regions and demographics that are considered high-risk for low vaccination levels.</a:t>
            </a:r>
          </a:p>
          <a:p>
            <a:endParaRPr lang="en-US" sz="2300" b="1">
              <a:latin typeface="Helvetica"/>
              <a:ea typeface="Open Sans"/>
              <a:cs typeface="Helvetica"/>
            </a:endParaRPr>
          </a:p>
          <a:p>
            <a:r>
              <a:rPr lang="en-US" sz="2500" b="1">
                <a:latin typeface="Helvetica"/>
                <a:ea typeface="Open Sans"/>
                <a:cs typeface="Helvetica"/>
              </a:rPr>
              <a:t>Limitations:</a:t>
            </a:r>
            <a:endParaRPr lang="en-US" sz="2500" b="1"/>
          </a:p>
          <a:p>
            <a:r>
              <a:rPr lang="en-US" sz="2300">
                <a:latin typeface="Helvetica"/>
                <a:ea typeface="Open Sans"/>
                <a:cs typeface="Open Sans"/>
              </a:rPr>
              <a:t>Limitations to our analysis to consider is working with census data. While census data is broad and provides "complete picture" information, it is still difficult to require participation and control response quality. As well, a change in the survey instrument regarding intention to vaccinate changed the definitions of hesitancy, meaning hesitancy data is not 100% reliable. </a:t>
            </a:r>
          </a:p>
          <a:p>
            <a:endParaRPr lang="en-US" sz="2000">
              <a:latin typeface="Helvetica" pitchFamily="2"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8F64ADF0-BEAE-A951-6C73-9D1BB95328F8}"/>
              </a:ext>
            </a:extLst>
          </p:cNvPr>
          <p:cNvSpPr txBox="1"/>
          <p:nvPr/>
        </p:nvSpPr>
        <p:spPr>
          <a:xfrm>
            <a:off x="-2813539" y="11195538"/>
            <a:ext cx="153943" cy="564257"/>
          </a:xfrm>
          <a:prstGeom prst="rect">
            <a:avLst/>
          </a:prstGeom>
          <a:noFill/>
        </p:spPr>
        <p:txBody>
          <a:bodyPr wrap="square" rtlCol="0">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endParaRPr lang="en-US" sz="2714"/>
          </a:p>
        </p:txBody>
      </p:sp>
      <p:sp>
        <p:nvSpPr>
          <p:cNvPr id="3" name="TextBox 2">
            <a:extLst>
              <a:ext uri="{FF2B5EF4-FFF2-40B4-BE49-F238E27FC236}">
                <a16:creationId xmlns:a16="http://schemas.microsoft.com/office/drawing/2014/main" id="{8D524C6D-8CD0-81B1-0183-B1A51F3C52EF}"/>
              </a:ext>
            </a:extLst>
          </p:cNvPr>
          <p:cNvSpPr txBox="1"/>
          <p:nvPr/>
        </p:nvSpPr>
        <p:spPr>
          <a:xfrm>
            <a:off x="-3011715" y="12700000"/>
            <a:ext cx="153943" cy="564257"/>
          </a:xfrm>
          <a:prstGeom prst="rect">
            <a:avLst/>
          </a:prstGeom>
          <a:noFill/>
        </p:spPr>
        <p:txBody>
          <a:bodyPr wrap="square" rtlCol="0">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endParaRPr lang="en-US" sz="2714"/>
          </a:p>
        </p:txBody>
      </p:sp>
      <p:pic>
        <p:nvPicPr>
          <p:cNvPr id="4" name="Picture 3" descr="A graph with green dots and red line&#10;&#10;Description automatically generated">
            <a:extLst>
              <a:ext uri="{FF2B5EF4-FFF2-40B4-BE49-F238E27FC236}">
                <a16:creationId xmlns:a16="http://schemas.microsoft.com/office/drawing/2014/main" id="{B8F65647-F9CB-7B8F-64B5-65E85F4C7D0C}"/>
              </a:ext>
            </a:extLst>
          </p:cNvPr>
          <p:cNvPicPr>
            <a:picLocks noChangeAspect="1"/>
          </p:cNvPicPr>
          <p:nvPr/>
        </p:nvPicPr>
        <p:blipFill rotWithShape="1">
          <a:blip r:embed="rId5"/>
          <a:srcRect l="1505" t="1182" r="1573" b="1540"/>
          <a:stretch/>
        </p:blipFill>
        <p:spPr>
          <a:xfrm>
            <a:off x="19570700" y="8623300"/>
            <a:ext cx="8242300" cy="4991100"/>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975BDCF7-B2BD-8783-ABB4-F60336DD4514}"/>
              </a:ext>
            </a:extLst>
          </p:cNvPr>
          <p:cNvPicPr>
            <a:picLocks noChangeAspect="1"/>
          </p:cNvPicPr>
          <p:nvPr/>
        </p:nvPicPr>
        <p:blipFill rotWithShape="1">
          <a:blip r:embed="rId6"/>
          <a:srcRect l="1485" t="2645" r="2171" b="1392"/>
          <a:stretch/>
        </p:blipFill>
        <p:spPr>
          <a:xfrm>
            <a:off x="19646900" y="18994907"/>
            <a:ext cx="8128000" cy="4762500"/>
          </a:xfrm>
          <a:prstGeom prst="rect">
            <a:avLst/>
          </a:prstGeom>
        </p:spPr>
      </p:pic>
      <p:graphicFrame>
        <p:nvGraphicFramePr>
          <p:cNvPr id="7" name="Table 7">
            <a:extLst>
              <a:ext uri="{FF2B5EF4-FFF2-40B4-BE49-F238E27FC236}">
                <a16:creationId xmlns:a16="http://schemas.microsoft.com/office/drawing/2014/main" id="{06EC7285-70E2-FDF3-CB18-9CB7F927D840}"/>
              </a:ext>
            </a:extLst>
          </p:cNvPr>
          <p:cNvGraphicFramePr>
            <a:graphicFrameLocks noGrp="1"/>
          </p:cNvGraphicFramePr>
          <p:nvPr/>
        </p:nvGraphicFramePr>
        <p:xfrm>
          <a:off x="11497575" y="23306765"/>
          <a:ext cx="6736223" cy="2455096"/>
        </p:xfrm>
        <a:graphic>
          <a:graphicData uri="http://schemas.openxmlformats.org/drawingml/2006/table">
            <a:tbl>
              <a:tblPr firstRow="1" bandRow="1">
                <a:tableStyleId>{F5AB1C69-6EDB-4FF4-983F-18BD219EF322}</a:tableStyleId>
              </a:tblPr>
              <a:tblGrid>
                <a:gridCol w="2209658">
                  <a:extLst>
                    <a:ext uri="{9D8B030D-6E8A-4147-A177-3AD203B41FA5}">
                      <a16:colId xmlns:a16="http://schemas.microsoft.com/office/drawing/2014/main" val="1384248337"/>
                    </a:ext>
                  </a:extLst>
                </a:gridCol>
                <a:gridCol w="2154850">
                  <a:extLst>
                    <a:ext uri="{9D8B030D-6E8A-4147-A177-3AD203B41FA5}">
                      <a16:colId xmlns:a16="http://schemas.microsoft.com/office/drawing/2014/main" val="708345986"/>
                    </a:ext>
                  </a:extLst>
                </a:gridCol>
                <a:gridCol w="2371715">
                  <a:extLst>
                    <a:ext uri="{9D8B030D-6E8A-4147-A177-3AD203B41FA5}">
                      <a16:colId xmlns:a16="http://schemas.microsoft.com/office/drawing/2014/main" val="2796460494"/>
                    </a:ext>
                  </a:extLst>
                </a:gridCol>
              </a:tblGrid>
              <a:tr h="838200">
                <a:tc>
                  <a:txBody>
                    <a:bodyPr/>
                    <a:lstStyle/>
                    <a:p>
                      <a:endParaRPr lang="en-US" sz="2500">
                        <a:latin typeface="Helvetica" pitchFamily="2" charset="0"/>
                      </a:endParaRPr>
                    </a:p>
                  </a:txBody>
                  <a:tcPr marL="76200" marR="76200" marT="38100" marB="38100"/>
                </a:tc>
                <a:tc>
                  <a:txBody>
                    <a:bodyPr/>
                    <a:lstStyle/>
                    <a:p>
                      <a:pPr algn="ctr"/>
                      <a:r>
                        <a:rPr lang="en-US" sz="2500">
                          <a:latin typeface="Helvetica" pitchFamily="2" charset="0"/>
                        </a:rPr>
                        <a:t>Low Hesitancy</a:t>
                      </a:r>
                    </a:p>
                  </a:txBody>
                  <a:tcPr marL="76200" marR="76200" marT="38100" marB="38100"/>
                </a:tc>
                <a:tc>
                  <a:txBody>
                    <a:bodyPr/>
                    <a:lstStyle/>
                    <a:p>
                      <a:pPr algn="ctr"/>
                      <a:r>
                        <a:rPr lang="en-US" sz="2500">
                          <a:latin typeface="Helvetica" pitchFamily="2" charset="0"/>
                        </a:rPr>
                        <a:t>High Hesitancy </a:t>
                      </a:r>
                    </a:p>
                  </a:txBody>
                  <a:tcPr marL="76200" marR="76200" marT="38100" marB="38100"/>
                </a:tc>
                <a:extLst>
                  <a:ext uri="{0D108BD9-81ED-4DB2-BD59-A6C34878D82A}">
                    <a16:rowId xmlns:a16="http://schemas.microsoft.com/office/drawing/2014/main" val="392719646"/>
                  </a:ext>
                </a:extLst>
              </a:tr>
              <a:tr h="808448">
                <a:tc>
                  <a:txBody>
                    <a:bodyPr/>
                    <a:lstStyle/>
                    <a:p>
                      <a:pPr algn="ctr"/>
                      <a:r>
                        <a:rPr lang="en-US" sz="2500">
                          <a:latin typeface="Helvetica" pitchFamily="2" charset="0"/>
                        </a:rPr>
                        <a:t>Red State</a:t>
                      </a:r>
                    </a:p>
                  </a:txBody>
                  <a:tcPr marL="76200" marR="76200" marT="38100" marB="38100"/>
                </a:tc>
                <a:tc>
                  <a:txBody>
                    <a:bodyPr/>
                    <a:lstStyle/>
                    <a:p>
                      <a:pPr algn="ctr"/>
                      <a:r>
                        <a:rPr lang="en-US" sz="2500">
                          <a:latin typeface="Helvetica" pitchFamily="2" charset="0"/>
                        </a:rPr>
                        <a:t>4</a:t>
                      </a:r>
                    </a:p>
                  </a:txBody>
                  <a:tcPr marL="76200" marR="76200" marT="38100" marB="38100"/>
                </a:tc>
                <a:tc>
                  <a:txBody>
                    <a:bodyPr/>
                    <a:lstStyle/>
                    <a:p>
                      <a:pPr algn="ctr"/>
                      <a:r>
                        <a:rPr lang="en-US" sz="2500">
                          <a:latin typeface="Helvetica" pitchFamily="2" charset="0"/>
                        </a:rPr>
                        <a:t>21</a:t>
                      </a:r>
                    </a:p>
                  </a:txBody>
                  <a:tcPr marL="76200" marR="76200" marT="38100" marB="38100"/>
                </a:tc>
                <a:extLst>
                  <a:ext uri="{0D108BD9-81ED-4DB2-BD59-A6C34878D82A}">
                    <a16:rowId xmlns:a16="http://schemas.microsoft.com/office/drawing/2014/main" val="1922778072"/>
                  </a:ext>
                </a:extLst>
              </a:tr>
              <a:tr h="808448">
                <a:tc>
                  <a:txBody>
                    <a:bodyPr/>
                    <a:lstStyle/>
                    <a:p>
                      <a:pPr algn="ctr"/>
                      <a:r>
                        <a:rPr lang="en-US" sz="2500">
                          <a:latin typeface="Helvetica" pitchFamily="2" charset="0"/>
                        </a:rPr>
                        <a:t>Blue State</a:t>
                      </a:r>
                    </a:p>
                  </a:txBody>
                  <a:tcPr marL="76200" marR="76200" marT="38100" marB="38100"/>
                </a:tc>
                <a:tc>
                  <a:txBody>
                    <a:bodyPr/>
                    <a:lstStyle/>
                    <a:p>
                      <a:pPr algn="ctr"/>
                      <a:r>
                        <a:rPr lang="en-US" sz="2500">
                          <a:latin typeface="Helvetica" pitchFamily="2" charset="0"/>
                        </a:rPr>
                        <a:t>22</a:t>
                      </a:r>
                    </a:p>
                  </a:txBody>
                  <a:tcPr marL="76200" marR="76200" marT="38100" marB="38100"/>
                </a:tc>
                <a:tc>
                  <a:txBody>
                    <a:bodyPr/>
                    <a:lstStyle/>
                    <a:p>
                      <a:pPr algn="ctr"/>
                      <a:r>
                        <a:rPr lang="en-US" sz="2500">
                          <a:latin typeface="Helvetica" pitchFamily="2" charset="0"/>
                        </a:rPr>
                        <a:t>4</a:t>
                      </a:r>
                    </a:p>
                  </a:txBody>
                  <a:tcPr marL="76200" marR="76200" marT="38100" marB="38100"/>
                </a:tc>
                <a:extLst>
                  <a:ext uri="{0D108BD9-81ED-4DB2-BD59-A6C34878D82A}">
                    <a16:rowId xmlns:a16="http://schemas.microsoft.com/office/drawing/2014/main" val="729351251"/>
                  </a:ext>
                </a:extLst>
              </a:tr>
            </a:tbl>
          </a:graphicData>
        </a:graphic>
      </p:graphicFrame>
      <p:sp>
        <p:nvSpPr>
          <p:cNvPr id="8" name="Text Box 6">
            <a:extLst>
              <a:ext uri="{FF2B5EF4-FFF2-40B4-BE49-F238E27FC236}">
                <a16:creationId xmlns:a16="http://schemas.microsoft.com/office/drawing/2014/main" id="{AEBB4F10-97C3-D80C-9E7E-B0303AC6532A}"/>
              </a:ext>
            </a:extLst>
          </p:cNvPr>
          <p:cNvSpPr txBox="1">
            <a:spLocks noChangeArrowheads="1"/>
          </p:cNvSpPr>
          <p:nvPr/>
        </p:nvSpPr>
        <p:spPr bwMode="auto">
          <a:xfrm>
            <a:off x="10749779" y="22818635"/>
            <a:ext cx="1333500" cy="474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300" tIns="57150" rIns="114300" bIns="57150">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r>
              <a:rPr lang="en-US" sz="2333" b="1">
                <a:latin typeface="Helvetica" pitchFamily="2" charset="0"/>
                <a:ea typeface="Open Sans" panose="020B0606030504020204" pitchFamily="34" charset="0"/>
                <a:cs typeface="Open Sans" panose="020B0606030504020204" pitchFamily="34" charset="0"/>
              </a:rPr>
              <a:t>Table 1</a:t>
            </a:r>
          </a:p>
        </p:txBody>
      </p:sp>
      <p:sp>
        <p:nvSpPr>
          <p:cNvPr id="9" name="Text Box 6">
            <a:extLst>
              <a:ext uri="{FF2B5EF4-FFF2-40B4-BE49-F238E27FC236}">
                <a16:creationId xmlns:a16="http://schemas.microsoft.com/office/drawing/2014/main" id="{901785F3-05A1-FD7A-3450-ECF705D74B61}"/>
              </a:ext>
            </a:extLst>
          </p:cNvPr>
          <p:cNvSpPr txBox="1">
            <a:spLocks noChangeArrowheads="1"/>
          </p:cNvSpPr>
          <p:nvPr/>
        </p:nvSpPr>
        <p:spPr bwMode="auto">
          <a:xfrm>
            <a:off x="11416529" y="25846381"/>
            <a:ext cx="6898315" cy="73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300" tIns="57150" rIns="114300" bIns="57150">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algn="ctr"/>
            <a:r>
              <a:rPr lang="en-US" sz="2000">
                <a:latin typeface="Helvetica" pitchFamily="2" charset="0"/>
                <a:ea typeface="Open Sans" panose="020B0606030504020204" pitchFamily="34" charset="0"/>
                <a:cs typeface="Open Sans" panose="020B0606030504020204" pitchFamily="34" charset="0"/>
              </a:rPr>
              <a:t>Number of Red and Blue states with high and low vaccine hesitancy </a:t>
            </a:r>
          </a:p>
        </p:txBody>
      </p:sp>
      <p:pic>
        <p:nvPicPr>
          <p:cNvPr id="13" name="Picture 12" descr="A graph showing the level of concern per state&#10;&#10;Description automatically generated">
            <a:extLst>
              <a:ext uri="{FF2B5EF4-FFF2-40B4-BE49-F238E27FC236}">
                <a16:creationId xmlns:a16="http://schemas.microsoft.com/office/drawing/2014/main" id="{D24DDED5-66CE-CF3A-341C-A72912FB1F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72625" y="15202108"/>
            <a:ext cx="8001000" cy="4069582"/>
          </a:xfrm>
          <a:prstGeom prst="rect">
            <a:avLst/>
          </a:prstGeom>
        </p:spPr>
      </p:pic>
      <p:sp>
        <p:nvSpPr>
          <p:cNvPr id="14" name="Text Box 6">
            <a:extLst>
              <a:ext uri="{FF2B5EF4-FFF2-40B4-BE49-F238E27FC236}">
                <a16:creationId xmlns:a16="http://schemas.microsoft.com/office/drawing/2014/main" id="{92573B9F-04A0-DCDD-3A3F-FE6E0E738A62}"/>
              </a:ext>
            </a:extLst>
          </p:cNvPr>
          <p:cNvSpPr txBox="1">
            <a:spLocks noChangeArrowheads="1"/>
          </p:cNvSpPr>
          <p:nvPr/>
        </p:nvSpPr>
        <p:spPr bwMode="auto">
          <a:xfrm>
            <a:off x="10688177" y="20066000"/>
            <a:ext cx="8001000" cy="26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300" tIns="57150" rIns="114300" bIns="57150">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r>
              <a:rPr lang="en-US" sz="2333" b="1">
                <a:latin typeface="Helvetica"/>
                <a:ea typeface="Open Sans"/>
                <a:cs typeface="Open Sans"/>
              </a:rPr>
              <a:t>Testing – Hypothesis 2:</a:t>
            </a:r>
          </a:p>
          <a:p>
            <a:pPr marL="380985" indent="-380985">
              <a:buFont typeface="Arial" panose="020B0604020202020204" pitchFamily="34" charset="0"/>
              <a:buChar char="•"/>
            </a:pPr>
            <a:r>
              <a:rPr lang="en-US" sz="2333">
                <a:latin typeface="Helvetica"/>
                <a:ea typeface="Open Sans"/>
                <a:cs typeface="Open Sans"/>
              </a:rPr>
              <a:t>A Pearson’s </a:t>
            </a:r>
            <a:r>
              <a:rPr lang="en-US" sz="2333" b="1">
                <a:solidFill>
                  <a:schemeClr val="accent6"/>
                </a:solidFill>
                <a:latin typeface="Helvetica"/>
                <a:ea typeface="Open Sans"/>
                <a:cs typeface="Open Sans"/>
              </a:rPr>
              <a:t>chi-square analysis </a:t>
            </a:r>
            <a:r>
              <a:rPr lang="en-US" sz="2333">
                <a:latin typeface="Helvetica"/>
                <a:ea typeface="Open Sans"/>
                <a:cs typeface="Open Sans"/>
              </a:rPr>
              <a:t>was run on average percent vaccine hesitant and state political color.</a:t>
            </a:r>
          </a:p>
          <a:p>
            <a:pPr marL="380985" indent="-380985">
              <a:buFont typeface="Arial" panose="020B0604020202020204" pitchFamily="34" charset="0"/>
              <a:buChar char="•"/>
            </a:pPr>
            <a:r>
              <a:rPr lang="en-US" sz="2333">
                <a:latin typeface="Helvetica"/>
                <a:ea typeface="Open Sans"/>
                <a:cs typeface="Open Sans"/>
              </a:rPr>
              <a:t>Average percent vaccine hesitant was split into two categories, </a:t>
            </a:r>
            <a:r>
              <a:rPr lang="en-US" sz="2333" i="1">
                <a:latin typeface="Helvetica"/>
                <a:ea typeface="Open Sans"/>
                <a:cs typeface="Open Sans"/>
              </a:rPr>
              <a:t>High Hesitancy, </a:t>
            </a:r>
            <a:r>
              <a:rPr lang="en-US" sz="2333">
                <a:latin typeface="Helvetica"/>
                <a:ea typeface="Open Sans"/>
                <a:cs typeface="Open Sans"/>
              </a:rPr>
              <a:t>and </a:t>
            </a:r>
            <a:r>
              <a:rPr lang="en-US" sz="2333" i="1">
                <a:latin typeface="Helvetica"/>
                <a:ea typeface="Open Sans"/>
                <a:cs typeface="Open Sans"/>
              </a:rPr>
              <a:t>Low Hesitancy, </a:t>
            </a:r>
            <a:r>
              <a:rPr lang="en-US" sz="2333">
                <a:latin typeface="Helvetica"/>
                <a:ea typeface="Open Sans"/>
                <a:cs typeface="Open Sans"/>
              </a:rPr>
              <a:t>with </a:t>
            </a:r>
            <a:r>
              <a:rPr lang="en-US" sz="2333" i="1">
                <a:latin typeface="Helvetica"/>
                <a:ea typeface="Open Sans"/>
                <a:cs typeface="Open Sans"/>
              </a:rPr>
              <a:t>High Hesitancy</a:t>
            </a:r>
            <a:r>
              <a:rPr lang="en-US" sz="2333">
                <a:latin typeface="Helvetica"/>
                <a:ea typeface="Open Sans"/>
                <a:cs typeface="Open Sans"/>
              </a:rPr>
              <a:t> being the top half of the values from the dataset and </a:t>
            </a:r>
            <a:r>
              <a:rPr lang="en-US" sz="2333" i="1">
                <a:latin typeface="Helvetica"/>
                <a:ea typeface="Open Sans"/>
                <a:cs typeface="Open Sans"/>
              </a:rPr>
              <a:t>Low Hesitancy</a:t>
            </a:r>
            <a:r>
              <a:rPr lang="en-US" sz="2333">
                <a:latin typeface="Helvetica"/>
                <a:ea typeface="Open Sans"/>
                <a:cs typeface="Open Sans"/>
              </a:rPr>
              <a:t> being the bottom half. </a:t>
            </a:r>
          </a:p>
        </p:txBody>
      </p:sp>
      <p:sp>
        <p:nvSpPr>
          <p:cNvPr id="15" name="Text Box 6">
            <a:extLst>
              <a:ext uri="{FF2B5EF4-FFF2-40B4-BE49-F238E27FC236}">
                <a16:creationId xmlns:a16="http://schemas.microsoft.com/office/drawing/2014/main" id="{2D0D1592-1772-D3CE-4597-10D784665BB3}"/>
              </a:ext>
            </a:extLst>
          </p:cNvPr>
          <p:cNvSpPr txBox="1">
            <a:spLocks noChangeArrowheads="1"/>
          </p:cNvSpPr>
          <p:nvPr/>
        </p:nvSpPr>
        <p:spPr bwMode="auto">
          <a:xfrm>
            <a:off x="10669464" y="14727620"/>
            <a:ext cx="1656223" cy="474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300" tIns="57150" rIns="114300" bIns="57150">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r>
              <a:rPr lang="en-US" sz="2333" b="1">
                <a:latin typeface="Helvetica" pitchFamily="2" charset="0"/>
                <a:ea typeface="Open Sans" panose="020B0606030504020204" pitchFamily="34" charset="0"/>
                <a:cs typeface="Open Sans" panose="020B0606030504020204" pitchFamily="34" charset="0"/>
              </a:rPr>
              <a:t>Figure 1</a:t>
            </a:r>
          </a:p>
        </p:txBody>
      </p:sp>
      <p:sp>
        <p:nvSpPr>
          <p:cNvPr id="17" name="Text Box 6">
            <a:extLst>
              <a:ext uri="{FF2B5EF4-FFF2-40B4-BE49-F238E27FC236}">
                <a16:creationId xmlns:a16="http://schemas.microsoft.com/office/drawing/2014/main" id="{9F6B82D6-D63B-BF5A-86E2-5EAFD8321C69}"/>
              </a:ext>
            </a:extLst>
          </p:cNvPr>
          <p:cNvSpPr txBox="1">
            <a:spLocks noChangeArrowheads="1"/>
          </p:cNvSpPr>
          <p:nvPr/>
        </p:nvSpPr>
        <p:spPr bwMode="auto">
          <a:xfrm>
            <a:off x="10686595" y="19169005"/>
            <a:ext cx="7973060" cy="73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300" tIns="57150" rIns="114300" bIns="57150">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pPr algn="ctr"/>
            <a:r>
              <a:rPr lang="en-US" sz="2000">
                <a:latin typeface="Helvetica" pitchFamily="2" charset="0"/>
                <a:ea typeface="Open Sans" panose="020B0606030504020204" pitchFamily="34" charset="0"/>
                <a:cs typeface="Open Sans" panose="020B0606030504020204" pitchFamily="34" charset="0"/>
              </a:rPr>
              <a:t>Average CVAC level of concern per state grouped by high or low vaccine hesitancy percentage</a:t>
            </a:r>
          </a:p>
        </p:txBody>
      </p:sp>
      <p:sp>
        <p:nvSpPr>
          <p:cNvPr id="6" name="Text Box 6">
            <a:extLst>
              <a:ext uri="{FF2B5EF4-FFF2-40B4-BE49-F238E27FC236}">
                <a16:creationId xmlns:a16="http://schemas.microsoft.com/office/drawing/2014/main" id="{EE004EB2-F33A-6DA4-4615-471E7401F643}"/>
              </a:ext>
            </a:extLst>
          </p:cNvPr>
          <p:cNvSpPr txBox="1">
            <a:spLocks noChangeArrowheads="1"/>
          </p:cNvSpPr>
          <p:nvPr/>
        </p:nvSpPr>
        <p:spPr bwMode="auto">
          <a:xfrm>
            <a:off x="19705940" y="8159394"/>
            <a:ext cx="1656223" cy="474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300" tIns="57150" rIns="114300" bIns="57150" anchor="t">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r>
              <a:rPr lang="en-US" sz="2300" b="1">
                <a:latin typeface="Helvetica"/>
                <a:ea typeface="Open Sans"/>
                <a:cs typeface="Open Sans"/>
              </a:rPr>
              <a:t>Figure 2</a:t>
            </a:r>
            <a:endParaRPr lang="en-US" sz="2333" b="1">
              <a:latin typeface="Helvetica" pitchFamily="2" charset="0"/>
              <a:ea typeface="Open Sans" panose="020B0606030504020204" pitchFamily="34" charset="0"/>
              <a:cs typeface="Open Sans" panose="020B0606030504020204" pitchFamily="34" charset="0"/>
            </a:endParaRPr>
          </a:p>
        </p:txBody>
      </p:sp>
      <p:sp>
        <p:nvSpPr>
          <p:cNvPr id="11" name="Text Box 6">
            <a:extLst>
              <a:ext uri="{FF2B5EF4-FFF2-40B4-BE49-F238E27FC236}">
                <a16:creationId xmlns:a16="http://schemas.microsoft.com/office/drawing/2014/main" id="{9F3FC5EF-901C-D37D-3BA7-B1D179ABF2F0}"/>
              </a:ext>
            </a:extLst>
          </p:cNvPr>
          <p:cNvSpPr txBox="1">
            <a:spLocks noChangeArrowheads="1"/>
          </p:cNvSpPr>
          <p:nvPr/>
        </p:nvSpPr>
        <p:spPr bwMode="auto">
          <a:xfrm>
            <a:off x="19639318" y="18526887"/>
            <a:ext cx="1656223" cy="474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300" tIns="57150" rIns="114300" bIns="57150" anchor="t">
            <a:spAutoFit/>
          </a:bodyPr>
          <a:lstStyle>
            <a:defPPr>
              <a:defRPr lang="en-US"/>
            </a:defPPr>
            <a:lvl1pPr algn="l" rtl="0" fontAlgn="base">
              <a:spcBef>
                <a:spcPct val="0"/>
              </a:spcBef>
              <a:spcAft>
                <a:spcPct val="0"/>
              </a:spcAft>
              <a:defRPr sz="3257" kern="1200">
                <a:solidFill>
                  <a:schemeClr val="tx1"/>
                </a:solidFill>
                <a:latin typeface="Arial"/>
                <a:ea typeface="+mn-ea"/>
                <a:cs typeface="+mn-cs"/>
              </a:defRPr>
            </a:lvl1pPr>
            <a:lvl2pPr marL="391866" algn="l" rtl="0" fontAlgn="base">
              <a:spcBef>
                <a:spcPct val="0"/>
              </a:spcBef>
              <a:spcAft>
                <a:spcPct val="0"/>
              </a:spcAft>
              <a:defRPr sz="3257" kern="1200">
                <a:solidFill>
                  <a:schemeClr val="tx1"/>
                </a:solidFill>
                <a:latin typeface="Arial"/>
                <a:ea typeface="+mn-ea"/>
                <a:cs typeface="+mn-cs"/>
              </a:defRPr>
            </a:lvl2pPr>
            <a:lvl3pPr marL="783732" algn="l" rtl="0" fontAlgn="base">
              <a:spcBef>
                <a:spcPct val="0"/>
              </a:spcBef>
              <a:spcAft>
                <a:spcPct val="0"/>
              </a:spcAft>
              <a:defRPr sz="3257" kern="1200">
                <a:solidFill>
                  <a:schemeClr val="tx1"/>
                </a:solidFill>
                <a:latin typeface="Arial"/>
                <a:ea typeface="+mn-ea"/>
                <a:cs typeface="+mn-cs"/>
              </a:defRPr>
            </a:lvl3pPr>
            <a:lvl4pPr marL="1175598" algn="l" rtl="0" fontAlgn="base">
              <a:spcBef>
                <a:spcPct val="0"/>
              </a:spcBef>
              <a:spcAft>
                <a:spcPct val="0"/>
              </a:spcAft>
              <a:defRPr sz="3257" kern="1200">
                <a:solidFill>
                  <a:schemeClr val="tx1"/>
                </a:solidFill>
                <a:latin typeface="Arial"/>
                <a:ea typeface="+mn-ea"/>
                <a:cs typeface="+mn-cs"/>
              </a:defRPr>
            </a:lvl4pPr>
            <a:lvl5pPr marL="1567464" algn="l" rtl="0" fontAlgn="base">
              <a:spcBef>
                <a:spcPct val="0"/>
              </a:spcBef>
              <a:spcAft>
                <a:spcPct val="0"/>
              </a:spcAft>
              <a:defRPr sz="3257" kern="1200">
                <a:solidFill>
                  <a:schemeClr val="tx1"/>
                </a:solidFill>
                <a:latin typeface="Arial"/>
                <a:ea typeface="+mn-ea"/>
                <a:cs typeface="+mn-cs"/>
              </a:defRPr>
            </a:lvl5pPr>
            <a:lvl6pPr marL="1959331" algn="l" defTabSz="783732" rtl="0" eaLnBrk="1" latinLnBrk="0" hangingPunct="1">
              <a:defRPr sz="3257" kern="1200">
                <a:solidFill>
                  <a:schemeClr val="tx1"/>
                </a:solidFill>
                <a:latin typeface="Arial"/>
                <a:ea typeface="+mn-ea"/>
                <a:cs typeface="+mn-cs"/>
              </a:defRPr>
            </a:lvl6pPr>
            <a:lvl7pPr marL="2351197" algn="l" defTabSz="783732" rtl="0" eaLnBrk="1" latinLnBrk="0" hangingPunct="1">
              <a:defRPr sz="3257" kern="1200">
                <a:solidFill>
                  <a:schemeClr val="tx1"/>
                </a:solidFill>
                <a:latin typeface="Arial"/>
                <a:ea typeface="+mn-ea"/>
                <a:cs typeface="+mn-cs"/>
              </a:defRPr>
            </a:lvl7pPr>
            <a:lvl8pPr marL="2743063" algn="l" defTabSz="783732" rtl="0" eaLnBrk="1" latinLnBrk="0" hangingPunct="1">
              <a:defRPr sz="3257" kern="1200">
                <a:solidFill>
                  <a:schemeClr val="tx1"/>
                </a:solidFill>
                <a:latin typeface="Arial"/>
                <a:ea typeface="+mn-ea"/>
                <a:cs typeface="+mn-cs"/>
              </a:defRPr>
            </a:lvl8pPr>
            <a:lvl9pPr marL="3134929" algn="l" defTabSz="783732" rtl="0" eaLnBrk="1" latinLnBrk="0" hangingPunct="1">
              <a:defRPr sz="3257" kern="1200">
                <a:solidFill>
                  <a:schemeClr val="tx1"/>
                </a:solidFill>
                <a:latin typeface="Arial"/>
                <a:ea typeface="+mn-ea"/>
                <a:cs typeface="+mn-cs"/>
              </a:defRPr>
            </a:lvl9pPr>
          </a:lstStyle>
          <a:p>
            <a:r>
              <a:rPr lang="en-US" sz="2300" b="1">
                <a:latin typeface="Helvetica"/>
                <a:ea typeface="Open Sans"/>
                <a:cs typeface="Open Sans"/>
              </a:rPr>
              <a:t>Figure 3</a:t>
            </a:r>
            <a:endParaRPr lang="en-US" sz="2333" b="1">
              <a:latin typeface="Helvetica"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7337898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hilosophicalseafoam|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revision>1</cp:revision>
  <dcterms:modified xsi:type="dcterms:W3CDTF">2024-04-14T20:02:48Z</dcterms:modified>
  <cp:category>science research poster</cp:category>
</cp:coreProperties>
</file>