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9"/>
  </p:notesMasterIdLst>
  <p:sldIdLst>
    <p:sldId id="256" r:id="rId2"/>
    <p:sldId id="259" r:id="rId3"/>
    <p:sldId id="264" r:id="rId4"/>
    <p:sldId id="268" r:id="rId5"/>
    <p:sldId id="266" r:id="rId6"/>
    <p:sldId id="263" r:id="rId7"/>
    <p:sldId id="283" r:id="rId8"/>
  </p:sldIdLst>
  <p:sldSz cx="9144000" cy="5143500" type="screen16x9"/>
  <p:notesSz cx="6858000" cy="9144000"/>
  <p:embeddedFontLst>
    <p:embeddedFont>
      <p:font typeface="Assistant" pitchFamily="2" charset="-79"/>
      <p:regular r:id="rId10"/>
      <p:bold r:id="rId11"/>
    </p:embeddedFont>
    <p:embeddedFont>
      <p:font typeface="Hammersmith One" panose="02010703030501060504" pitchFamily="2" charset="0"/>
      <p:regular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485CF0-6E54-409C-8DBA-FE35B3871681}">
  <a:tblStyle styleId="{18485CF0-6E54-409C-8DBA-FE35B387168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CC769A1-F60C-45ED-B2BE-ABEE11CBE33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5"/>
        <p:cNvGrpSpPr/>
        <p:nvPr/>
      </p:nvGrpSpPr>
      <p:grpSpPr>
        <a:xfrm>
          <a:off x="0" y="0"/>
          <a:ext cx="0" cy="0"/>
          <a:chOff x="0" y="0"/>
          <a:chExt cx="0" cy="0"/>
        </a:xfrm>
      </p:grpSpPr>
      <p:sp>
        <p:nvSpPr>
          <p:cNvPr id="2346" name="Google Shape;234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7" name="Google Shape;234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3"/>
        <p:cNvGrpSpPr/>
        <p:nvPr/>
      </p:nvGrpSpPr>
      <p:grpSpPr>
        <a:xfrm>
          <a:off x="0" y="0"/>
          <a:ext cx="0" cy="0"/>
          <a:chOff x="0" y="0"/>
          <a:chExt cx="0" cy="0"/>
        </a:xfrm>
      </p:grpSpPr>
      <p:sp>
        <p:nvSpPr>
          <p:cNvPr id="2684" name="Google Shape;2684;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5" name="Google Shape;2685;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9"/>
        <p:cNvGrpSpPr/>
        <p:nvPr/>
      </p:nvGrpSpPr>
      <p:grpSpPr>
        <a:xfrm>
          <a:off x="0" y="0"/>
          <a:ext cx="0" cy="0"/>
          <a:chOff x="0" y="0"/>
          <a:chExt cx="0" cy="0"/>
        </a:xfrm>
      </p:grpSpPr>
      <p:sp>
        <p:nvSpPr>
          <p:cNvPr id="3650" name="Google Shape;365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1" name="Google Shape;365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9"/>
        <p:cNvGrpSpPr/>
        <p:nvPr/>
      </p:nvGrpSpPr>
      <p:grpSpPr>
        <a:xfrm>
          <a:off x="0" y="0"/>
          <a:ext cx="0" cy="0"/>
          <a:chOff x="0" y="0"/>
          <a:chExt cx="0" cy="0"/>
        </a:xfrm>
      </p:grpSpPr>
      <p:sp>
        <p:nvSpPr>
          <p:cNvPr id="4080" name="Google Shape;4080;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1" name="Google Shape;4081;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2"/>
        <p:cNvGrpSpPr/>
        <p:nvPr/>
      </p:nvGrpSpPr>
      <p:grpSpPr>
        <a:xfrm>
          <a:off x="0" y="0"/>
          <a:ext cx="0" cy="0"/>
          <a:chOff x="0" y="0"/>
          <a:chExt cx="0" cy="0"/>
        </a:xfrm>
      </p:grpSpPr>
      <p:sp>
        <p:nvSpPr>
          <p:cNvPr id="3783" name="Google Shape;3783;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4" name="Google Shape;3784;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7"/>
        <p:cNvGrpSpPr/>
        <p:nvPr/>
      </p:nvGrpSpPr>
      <p:grpSpPr>
        <a:xfrm>
          <a:off x="0" y="0"/>
          <a:ext cx="0" cy="0"/>
          <a:chOff x="0" y="0"/>
          <a:chExt cx="0" cy="0"/>
        </a:xfrm>
      </p:grpSpPr>
      <p:sp>
        <p:nvSpPr>
          <p:cNvPr id="3608" name="Google Shape;360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9" name="Google Shape;360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5"/>
        <p:cNvGrpSpPr/>
        <p:nvPr/>
      </p:nvGrpSpPr>
      <p:grpSpPr>
        <a:xfrm>
          <a:off x="0" y="0"/>
          <a:ext cx="0" cy="0"/>
          <a:chOff x="0" y="0"/>
          <a:chExt cx="0" cy="0"/>
        </a:xfrm>
      </p:grpSpPr>
      <p:sp>
        <p:nvSpPr>
          <p:cNvPr id="4586" name="Google Shape;4586;gd5260bdd8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7" name="Google Shape;4587;gd5260bdd8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99563"/>
            <a:ext cx="4008300" cy="23040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9000"/>
              <a:buNone/>
              <a:defRPr sz="9000"/>
            </a:lvl1pPr>
            <a:lvl2pPr lvl="1">
              <a:spcBef>
                <a:spcPts val="0"/>
              </a:spcBef>
              <a:spcAft>
                <a:spcPts val="0"/>
              </a:spcAft>
              <a:buClr>
                <a:srgbClr val="191919"/>
              </a:buClr>
              <a:buSzPts val="5200"/>
              <a:buNone/>
              <a:defRPr sz="5200">
                <a:solidFill>
                  <a:srgbClr val="191919"/>
                </a:solidFill>
              </a:defRPr>
            </a:lvl2pPr>
            <a:lvl3pPr lvl="2">
              <a:spcBef>
                <a:spcPts val="0"/>
              </a:spcBef>
              <a:spcAft>
                <a:spcPts val="0"/>
              </a:spcAft>
              <a:buClr>
                <a:srgbClr val="191919"/>
              </a:buClr>
              <a:buSzPts val="5200"/>
              <a:buNone/>
              <a:defRPr sz="5200">
                <a:solidFill>
                  <a:srgbClr val="191919"/>
                </a:solidFill>
              </a:defRPr>
            </a:lvl3pPr>
            <a:lvl4pPr lvl="3">
              <a:spcBef>
                <a:spcPts val="0"/>
              </a:spcBef>
              <a:spcAft>
                <a:spcPts val="0"/>
              </a:spcAft>
              <a:buClr>
                <a:srgbClr val="191919"/>
              </a:buClr>
              <a:buSzPts val="5200"/>
              <a:buNone/>
              <a:defRPr sz="5200">
                <a:solidFill>
                  <a:srgbClr val="191919"/>
                </a:solidFill>
              </a:defRPr>
            </a:lvl4pPr>
            <a:lvl5pPr lvl="4">
              <a:spcBef>
                <a:spcPts val="0"/>
              </a:spcBef>
              <a:spcAft>
                <a:spcPts val="0"/>
              </a:spcAft>
              <a:buClr>
                <a:srgbClr val="191919"/>
              </a:buClr>
              <a:buSzPts val="5200"/>
              <a:buNone/>
              <a:defRPr sz="5200">
                <a:solidFill>
                  <a:srgbClr val="191919"/>
                </a:solidFill>
              </a:defRPr>
            </a:lvl5pPr>
            <a:lvl6pPr lvl="5">
              <a:spcBef>
                <a:spcPts val="0"/>
              </a:spcBef>
              <a:spcAft>
                <a:spcPts val="0"/>
              </a:spcAft>
              <a:buClr>
                <a:srgbClr val="191919"/>
              </a:buClr>
              <a:buSzPts val="5200"/>
              <a:buNone/>
              <a:defRPr sz="5200">
                <a:solidFill>
                  <a:srgbClr val="191919"/>
                </a:solidFill>
              </a:defRPr>
            </a:lvl6pPr>
            <a:lvl7pPr lvl="6">
              <a:spcBef>
                <a:spcPts val="0"/>
              </a:spcBef>
              <a:spcAft>
                <a:spcPts val="0"/>
              </a:spcAft>
              <a:buClr>
                <a:srgbClr val="191919"/>
              </a:buClr>
              <a:buSzPts val="5200"/>
              <a:buNone/>
              <a:defRPr sz="5200">
                <a:solidFill>
                  <a:srgbClr val="191919"/>
                </a:solidFill>
              </a:defRPr>
            </a:lvl7pPr>
            <a:lvl8pPr lvl="7">
              <a:spcBef>
                <a:spcPts val="0"/>
              </a:spcBef>
              <a:spcAft>
                <a:spcPts val="0"/>
              </a:spcAft>
              <a:buClr>
                <a:srgbClr val="191919"/>
              </a:buClr>
              <a:buSzPts val="5200"/>
              <a:buNone/>
              <a:defRPr sz="5200">
                <a:solidFill>
                  <a:srgbClr val="191919"/>
                </a:solidFill>
              </a:defRPr>
            </a:lvl8pPr>
            <a:lvl9pPr lvl="8">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03538"/>
            <a:ext cx="4008300" cy="440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2"/>
              </a:buClr>
              <a:buSzPts val="1400"/>
              <a:buNone/>
              <a:defRPr sz="1600">
                <a:solidFill>
                  <a:schemeClr val="dk2"/>
                </a:solidFill>
              </a:defRPr>
            </a:lvl1pPr>
            <a:lvl2pPr lvl="1">
              <a:lnSpc>
                <a:spcPct val="100000"/>
              </a:lnSpc>
              <a:spcBef>
                <a:spcPts val="0"/>
              </a:spcBef>
              <a:spcAft>
                <a:spcPts val="0"/>
              </a:spcAft>
              <a:buClr>
                <a:schemeClr val="dk2"/>
              </a:buClr>
              <a:buSzPts val="1800"/>
              <a:buNone/>
              <a:defRPr sz="1800">
                <a:solidFill>
                  <a:schemeClr val="dk2"/>
                </a:solidFill>
              </a:defRPr>
            </a:lvl2pPr>
            <a:lvl3pPr lvl="2">
              <a:lnSpc>
                <a:spcPct val="100000"/>
              </a:lnSpc>
              <a:spcBef>
                <a:spcPts val="0"/>
              </a:spcBef>
              <a:spcAft>
                <a:spcPts val="0"/>
              </a:spcAft>
              <a:buClr>
                <a:schemeClr val="dk2"/>
              </a:buClr>
              <a:buSzPts val="1800"/>
              <a:buNone/>
              <a:defRPr sz="1800">
                <a:solidFill>
                  <a:schemeClr val="dk2"/>
                </a:solidFill>
              </a:defRPr>
            </a:lvl3pPr>
            <a:lvl4pPr lvl="3">
              <a:lnSpc>
                <a:spcPct val="100000"/>
              </a:lnSpc>
              <a:spcBef>
                <a:spcPts val="0"/>
              </a:spcBef>
              <a:spcAft>
                <a:spcPts val="0"/>
              </a:spcAft>
              <a:buClr>
                <a:schemeClr val="dk2"/>
              </a:buClr>
              <a:buSzPts val="1800"/>
              <a:buNone/>
              <a:defRPr sz="1800">
                <a:solidFill>
                  <a:schemeClr val="dk2"/>
                </a:solidFill>
              </a:defRPr>
            </a:lvl4pPr>
            <a:lvl5pPr lvl="4">
              <a:lnSpc>
                <a:spcPct val="100000"/>
              </a:lnSpc>
              <a:spcBef>
                <a:spcPts val="0"/>
              </a:spcBef>
              <a:spcAft>
                <a:spcPts val="0"/>
              </a:spcAft>
              <a:buClr>
                <a:schemeClr val="dk2"/>
              </a:buClr>
              <a:buSzPts val="1800"/>
              <a:buNone/>
              <a:defRPr sz="1800">
                <a:solidFill>
                  <a:schemeClr val="dk2"/>
                </a:solidFill>
              </a:defRPr>
            </a:lvl5pPr>
            <a:lvl6pPr lvl="5">
              <a:lnSpc>
                <a:spcPct val="100000"/>
              </a:lnSpc>
              <a:spcBef>
                <a:spcPts val="0"/>
              </a:spcBef>
              <a:spcAft>
                <a:spcPts val="0"/>
              </a:spcAft>
              <a:buClr>
                <a:schemeClr val="dk2"/>
              </a:buClr>
              <a:buSzPts val="1800"/>
              <a:buNone/>
              <a:defRPr sz="1800">
                <a:solidFill>
                  <a:schemeClr val="dk2"/>
                </a:solidFill>
              </a:defRPr>
            </a:lvl6pPr>
            <a:lvl7pPr lvl="6">
              <a:lnSpc>
                <a:spcPct val="100000"/>
              </a:lnSpc>
              <a:spcBef>
                <a:spcPts val="0"/>
              </a:spcBef>
              <a:spcAft>
                <a:spcPts val="0"/>
              </a:spcAft>
              <a:buClr>
                <a:schemeClr val="dk2"/>
              </a:buClr>
              <a:buSzPts val="1800"/>
              <a:buNone/>
              <a:defRPr sz="1800">
                <a:solidFill>
                  <a:schemeClr val="dk2"/>
                </a:solidFill>
              </a:defRPr>
            </a:lvl7pPr>
            <a:lvl8pPr lvl="7">
              <a:lnSpc>
                <a:spcPct val="100000"/>
              </a:lnSpc>
              <a:spcBef>
                <a:spcPts val="0"/>
              </a:spcBef>
              <a:spcAft>
                <a:spcPts val="0"/>
              </a:spcAft>
              <a:buClr>
                <a:schemeClr val="dk2"/>
              </a:buClr>
              <a:buSzPts val="1800"/>
              <a:buNone/>
              <a:defRPr sz="1800">
                <a:solidFill>
                  <a:schemeClr val="dk2"/>
                </a:solidFill>
              </a:defRPr>
            </a:lvl8pPr>
            <a:lvl9pPr lvl="8">
              <a:lnSpc>
                <a:spcPct val="100000"/>
              </a:lnSpc>
              <a:spcBef>
                <a:spcPts val="0"/>
              </a:spcBef>
              <a:spcAft>
                <a:spcPts val="0"/>
              </a:spcAft>
              <a:buClr>
                <a:schemeClr val="dk2"/>
              </a:buClr>
              <a:buSzPts val="1800"/>
              <a:buNone/>
              <a:defRPr sz="1800">
                <a:solidFill>
                  <a:schemeClr val="dk2"/>
                </a:solidFill>
              </a:defRPr>
            </a:lvl9pPr>
          </a:lstStyle>
          <a:p>
            <a:endParaRPr/>
          </a:p>
        </p:txBody>
      </p:sp>
      <p:sp>
        <p:nvSpPr>
          <p:cNvPr id="11" name="Google Shape;11;p2"/>
          <p:cNvSpPr/>
          <p:nvPr/>
        </p:nvSpPr>
        <p:spPr>
          <a:xfrm>
            <a:off x="349588" y="254108"/>
            <a:ext cx="831430" cy="250494"/>
          </a:xfrm>
          <a:custGeom>
            <a:avLst/>
            <a:gdLst/>
            <a:ahLst/>
            <a:cxnLst/>
            <a:rect l="l" t="t" r="r" b="b"/>
            <a:pathLst>
              <a:path w="21548" h="6492" extrusionOk="0">
                <a:moveTo>
                  <a:pt x="8130" y="1"/>
                </a:moveTo>
                <a:cubicBezTo>
                  <a:pt x="6192" y="1"/>
                  <a:pt x="5093" y="1231"/>
                  <a:pt x="4110" y="2870"/>
                </a:cubicBezTo>
                <a:cubicBezTo>
                  <a:pt x="3803" y="2700"/>
                  <a:pt x="3491" y="2624"/>
                  <a:pt x="3185" y="2624"/>
                </a:cubicBezTo>
                <a:cubicBezTo>
                  <a:pt x="1502" y="2624"/>
                  <a:pt x="1" y="4927"/>
                  <a:pt x="563" y="6492"/>
                </a:cubicBezTo>
                <a:lnTo>
                  <a:pt x="21548" y="6492"/>
                </a:lnTo>
                <a:cubicBezTo>
                  <a:pt x="20777" y="5927"/>
                  <a:pt x="19613" y="5147"/>
                  <a:pt x="18553" y="5147"/>
                </a:cubicBezTo>
                <a:cubicBezTo>
                  <a:pt x="18089" y="5147"/>
                  <a:pt x="17644" y="5296"/>
                  <a:pt x="17261" y="5679"/>
                </a:cubicBezTo>
                <a:cubicBezTo>
                  <a:pt x="16736" y="4675"/>
                  <a:pt x="15777" y="4074"/>
                  <a:pt x="14786" y="4074"/>
                </a:cubicBezTo>
                <a:cubicBezTo>
                  <a:pt x="14245" y="4074"/>
                  <a:pt x="13694" y="4253"/>
                  <a:pt x="13198" y="4644"/>
                </a:cubicBezTo>
                <a:cubicBezTo>
                  <a:pt x="13198" y="2576"/>
                  <a:pt x="10834" y="432"/>
                  <a:pt x="8913" y="62"/>
                </a:cubicBezTo>
                <a:cubicBezTo>
                  <a:pt x="8637" y="21"/>
                  <a:pt x="8377" y="1"/>
                  <a:pt x="8130" y="1"/>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930600" y="196225"/>
            <a:ext cx="247050" cy="91925"/>
          </a:xfrm>
          <a:custGeom>
            <a:avLst/>
            <a:gdLst/>
            <a:ahLst/>
            <a:cxnLst/>
            <a:rect l="l" t="t" r="r" b="b"/>
            <a:pathLst>
              <a:path w="9882" h="3677" extrusionOk="0">
                <a:moveTo>
                  <a:pt x="0" y="3664"/>
                </a:moveTo>
                <a:lnTo>
                  <a:pt x="0" y="3664"/>
                </a:lnTo>
                <a:cubicBezTo>
                  <a:pt x="39" y="3670"/>
                  <a:pt x="81" y="3673"/>
                  <a:pt x="126" y="3673"/>
                </a:cubicBezTo>
                <a:cubicBezTo>
                  <a:pt x="174" y="3673"/>
                  <a:pt x="224" y="3670"/>
                  <a:pt x="277" y="3665"/>
                </a:cubicBezTo>
                <a:lnTo>
                  <a:pt x="277" y="3665"/>
                </a:lnTo>
                <a:lnTo>
                  <a:pt x="0" y="3664"/>
                </a:lnTo>
                <a:close/>
                <a:moveTo>
                  <a:pt x="5952" y="1"/>
                </a:moveTo>
                <a:cubicBezTo>
                  <a:pt x="5003" y="1"/>
                  <a:pt x="4145" y="541"/>
                  <a:pt x="3987" y="1619"/>
                </a:cubicBezTo>
                <a:cubicBezTo>
                  <a:pt x="3867" y="1569"/>
                  <a:pt x="3760" y="1546"/>
                  <a:pt x="3665" y="1546"/>
                </a:cubicBezTo>
                <a:cubicBezTo>
                  <a:pt x="3111" y="1546"/>
                  <a:pt x="2997" y="2328"/>
                  <a:pt x="3087" y="2832"/>
                </a:cubicBezTo>
                <a:cubicBezTo>
                  <a:pt x="3012" y="2815"/>
                  <a:pt x="2945" y="2807"/>
                  <a:pt x="2885" y="2807"/>
                </a:cubicBezTo>
                <a:cubicBezTo>
                  <a:pt x="2373" y="2807"/>
                  <a:pt x="2342" y="3388"/>
                  <a:pt x="1791" y="3388"/>
                </a:cubicBezTo>
                <a:cubicBezTo>
                  <a:pt x="1778" y="3388"/>
                  <a:pt x="1765" y="3387"/>
                  <a:pt x="1752" y="3387"/>
                </a:cubicBezTo>
                <a:cubicBezTo>
                  <a:pt x="1743" y="3386"/>
                  <a:pt x="1734" y="3386"/>
                  <a:pt x="1725" y="3386"/>
                </a:cubicBezTo>
                <a:cubicBezTo>
                  <a:pt x="1412" y="3386"/>
                  <a:pt x="748" y="3618"/>
                  <a:pt x="277" y="3665"/>
                </a:cubicBezTo>
                <a:lnTo>
                  <a:pt x="277" y="3665"/>
                </a:lnTo>
                <a:lnTo>
                  <a:pt x="9846" y="3677"/>
                </a:lnTo>
                <a:cubicBezTo>
                  <a:pt x="9881" y="3089"/>
                  <a:pt x="9635" y="2278"/>
                  <a:pt x="8702" y="2278"/>
                </a:cubicBezTo>
                <a:cubicBezTo>
                  <a:pt x="8736" y="1377"/>
                  <a:pt x="7627" y="406"/>
                  <a:pt x="6864" y="164"/>
                </a:cubicBezTo>
                <a:cubicBezTo>
                  <a:pt x="6564" y="55"/>
                  <a:pt x="6253" y="1"/>
                  <a:pt x="5952" y="1"/>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045225" y="317950"/>
            <a:ext cx="572325" cy="221550"/>
          </a:xfrm>
          <a:custGeom>
            <a:avLst/>
            <a:gdLst/>
            <a:ahLst/>
            <a:cxnLst/>
            <a:rect l="l" t="t" r="r" b="b"/>
            <a:pathLst>
              <a:path w="22893" h="8862" extrusionOk="0">
                <a:moveTo>
                  <a:pt x="15328" y="0"/>
                </a:moveTo>
                <a:cubicBezTo>
                  <a:pt x="14336" y="0"/>
                  <a:pt x="13328" y="281"/>
                  <a:pt x="12555" y="844"/>
                </a:cubicBezTo>
                <a:cubicBezTo>
                  <a:pt x="11078" y="1951"/>
                  <a:pt x="11236" y="3323"/>
                  <a:pt x="10761" y="4851"/>
                </a:cubicBezTo>
                <a:cubicBezTo>
                  <a:pt x="10727" y="4188"/>
                  <a:pt x="10046" y="3918"/>
                  <a:pt x="9375" y="3918"/>
                </a:cubicBezTo>
                <a:cubicBezTo>
                  <a:pt x="9032" y="3918"/>
                  <a:pt x="8691" y="3989"/>
                  <a:pt x="8441" y="4114"/>
                </a:cubicBezTo>
                <a:cubicBezTo>
                  <a:pt x="7386" y="4588"/>
                  <a:pt x="7070" y="5432"/>
                  <a:pt x="6965" y="6434"/>
                </a:cubicBezTo>
                <a:cubicBezTo>
                  <a:pt x="6744" y="6273"/>
                  <a:pt x="6528" y="6201"/>
                  <a:pt x="6329" y="6201"/>
                </a:cubicBezTo>
                <a:cubicBezTo>
                  <a:pt x="5811" y="6201"/>
                  <a:pt x="5405" y="6683"/>
                  <a:pt x="5329" y="7331"/>
                </a:cubicBezTo>
                <a:cubicBezTo>
                  <a:pt x="4839" y="6939"/>
                  <a:pt x="4127" y="6750"/>
                  <a:pt x="3431" y="6750"/>
                </a:cubicBezTo>
                <a:cubicBezTo>
                  <a:pt x="3001" y="6750"/>
                  <a:pt x="2578" y="6822"/>
                  <a:pt x="2216" y="6963"/>
                </a:cubicBezTo>
                <a:cubicBezTo>
                  <a:pt x="1373" y="7278"/>
                  <a:pt x="529" y="8703"/>
                  <a:pt x="0" y="8861"/>
                </a:cubicBezTo>
                <a:lnTo>
                  <a:pt x="22840" y="8545"/>
                </a:lnTo>
                <a:cubicBezTo>
                  <a:pt x="22893" y="7121"/>
                  <a:pt x="21311" y="6857"/>
                  <a:pt x="20255" y="6857"/>
                </a:cubicBezTo>
                <a:cubicBezTo>
                  <a:pt x="20361" y="5697"/>
                  <a:pt x="20571" y="4747"/>
                  <a:pt x="20150" y="3586"/>
                </a:cubicBezTo>
                <a:cubicBezTo>
                  <a:pt x="19621" y="2057"/>
                  <a:pt x="18355" y="633"/>
                  <a:pt x="16774" y="211"/>
                </a:cubicBezTo>
                <a:cubicBezTo>
                  <a:pt x="16317" y="71"/>
                  <a:pt x="15824" y="0"/>
                  <a:pt x="1532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0" y="4417288"/>
            <a:ext cx="9201150" cy="1028803"/>
            <a:chOff x="0" y="4219313"/>
            <a:chExt cx="9201150" cy="1028803"/>
          </a:xfrm>
        </p:grpSpPr>
        <p:sp>
          <p:nvSpPr>
            <p:cNvPr id="15" name="Google Shape;15;p2"/>
            <p:cNvSpPr/>
            <p:nvPr/>
          </p:nvSpPr>
          <p:spPr>
            <a:xfrm>
              <a:off x="1502154" y="4420787"/>
              <a:ext cx="1329953" cy="785582"/>
            </a:xfrm>
            <a:custGeom>
              <a:avLst/>
              <a:gdLst/>
              <a:ahLst/>
              <a:cxnLst/>
              <a:rect l="l" t="t" r="r" b="b"/>
              <a:pathLst>
                <a:path w="34328" h="20277" extrusionOk="0">
                  <a:moveTo>
                    <a:pt x="13148" y="0"/>
                  </a:moveTo>
                  <a:cubicBezTo>
                    <a:pt x="13137" y="0"/>
                    <a:pt x="13127" y="10"/>
                    <a:pt x="13127" y="21"/>
                  </a:cubicBezTo>
                  <a:lnTo>
                    <a:pt x="13127" y="729"/>
                  </a:lnTo>
                  <a:lnTo>
                    <a:pt x="13047" y="729"/>
                  </a:lnTo>
                  <a:lnTo>
                    <a:pt x="13047" y="323"/>
                  </a:lnTo>
                  <a:cubicBezTo>
                    <a:pt x="13047" y="312"/>
                    <a:pt x="13039" y="303"/>
                    <a:pt x="13027" y="303"/>
                  </a:cubicBezTo>
                  <a:cubicBezTo>
                    <a:pt x="13015" y="303"/>
                    <a:pt x="13006" y="312"/>
                    <a:pt x="13006" y="323"/>
                  </a:cubicBezTo>
                  <a:lnTo>
                    <a:pt x="13006" y="729"/>
                  </a:lnTo>
                  <a:lnTo>
                    <a:pt x="11837" y="729"/>
                  </a:lnTo>
                  <a:lnTo>
                    <a:pt x="11837" y="5583"/>
                  </a:lnTo>
                  <a:lnTo>
                    <a:pt x="11837" y="5703"/>
                  </a:lnTo>
                  <a:lnTo>
                    <a:pt x="11837" y="6760"/>
                  </a:lnTo>
                  <a:lnTo>
                    <a:pt x="11837" y="6881"/>
                  </a:lnTo>
                  <a:lnTo>
                    <a:pt x="11837" y="8151"/>
                  </a:lnTo>
                  <a:lnTo>
                    <a:pt x="9717" y="8151"/>
                  </a:lnTo>
                  <a:lnTo>
                    <a:pt x="9717" y="2773"/>
                  </a:lnTo>
                  <a:lnTo>
                    <a:pt x="5452" y="2773"/>
                  </a:lnTo>
                  <a:lnTo>
                    <a:pt x="5452" y="14924"/>
                  </a:lnTo>
                  <a:lnTo>
                    <a:pt x="3941" y="14924"/>
                  </a:lnTo>
                  <a:lnTo>
                    <a:pt x="3941" y="9072"/>
                  </a:lnTo>
                  <a:lnTo>
                    <a:pt x="2266" y="9072"/>
                  </a:lnTo>
                  <a:lnTo>
                    <a:pt x="2266" y="14924"/>
                  </a:lnTo>
                  <a:lnTo>
                    <a:pt x="1" y="14924"/>
                  </a:lnTo>
                  <a:lnTo>
                    <a:pt x="1" y="20277"/>
                  </a:lnTo>
                  <a:lnTo>
                    <a:pt x="13911" y="20277"/>
                  </a:lnTo>
                  <a:lnTo>
                    <a:pt x="13911" y="20164"/>
                  </a:lnTo>
                  <a:lnTo>
                    <a:pt x="34327" y="20277"/>
                  </a:lnTo>
                  <a:lnTo>
                    <a:pt x="34327" y="6540"/>
                  </a:lnTo>
                  <a:lnTo>
                    <a:pt x="31886" y="6540"/>
                  </a:lnTo>
                  <a:lnTo>
                    <a:pt x="31886" y="6083"/>
                  </a:lnTo>
                  <a:cubicBezTo>
                    <a:pt x="31886" y="6072"/>
                    <a:pt x="31876" y="6063"/>
                    <a:pt x="31865" y="6063"/>
                  </a:cubicBezTo>
                  <a:cubicBezTo>
                    <a:pt x="31853" y="6063"/>
                    <a:pt x="31844" y="6072"/>
                    <a:pt x="31844" y="6083"/>
                  </a:cubicBezTo>
                  <a:lnTo>
                    <a:pt x="31844" y="6540"/>
                  </a:lnTo>
                  <a:lnTo>
                    <a:pt x="31764" y="6540"/>
                  </a:lnTo>
                  <a:lnTo>
                    <a:pt x="31764" y="5783"/>
                  </a:lnTo>
                  <a:cubicBezTo>
                    <a:pt x="31764" y="5772"/>
                    <a:pt x="31755" y="5763"/>
                    <a:pt x="31744" y="5763"/>
                  </a:cubicBezTo>
                  <a:cubicBezTo>
                    <a:pt x="31732" y="5763"/>
                    <a:pt x="31723" y="5772"/>
                    <a:pt x="31723" y="5783"/>
                  </a:cubicBezTo>
                  <a:lnTo>
                    <a:pt x="31723" y="6540"/>
                  </a:lnTo>
                  <a:lnTo>
                    <a:pt x="31608" y="6540"/>
                  </a:lnTo>
                  <a:lnTo>
                    <a:pt x="31608" y="7945"/>
                  </a:lnTo>
                  <a:lnTo>
                    <a:pt x="31272" y="7944"/>
                  </a:lnTo>
                  <a:lnTo>
                    <a:pt x="31272" y="2529"/>
                  </a:lnTo>
                  <a:lnTo>
                    <a:pt x="30068" y="2529"/>
                  </a:lnTo>
                  <a:lnTo>
                    <a:pt x="30068" y="1772"/>
                  </a:lnTo>
                  <a:cubicBezTo>
                    <a:pt x="30068" y="1760"/>
                    <a:pt x="30060" y="1752"/>
                    <a:pt x="30048" y="1752"/>
                  </a:cubicBezTo>
                  <a:cubicBezTo>
                    <a:pt x="30037" y="1752"/>
                    <a:pt x="30027" y="1760"/>
                    <a:pt x="30027" y="1772"/>
                  </a:cubicBezTo>
                  <a:lnTo>
                    <a:pt x="30027" y="2529"/>
                  </a:lnTo>
                  <a:lnTo>
                    <a:pt x="29948" y="2529"/>
                  </a:lnTo>
                  <a:lnTo>
                    <a:pt x="29948" y="2074"/>
                  </a:lnTo>
                  <a:cubicBezTo>
                    <a:pt x="29948" y="2062"/>
                    <a:pt x="29939" y="2053"/>
                    <a:pt x="29927" y="2053"/>
                  </a:cubicBezTo>
                  <a:cubicBezTo>
                    <a:pt x="29916" y="2053"/>
                    <a:pt x="29907" y="2062"/>
                    <a:pt x="29907" y="2074"/>
                  </a:cubicBezTo>
                  <a:lnTo>
                    <a:pt x="29907" y="2529"/>
                  </a:lnTo>
                  <a:lnTo>
                    <a:pt x="29640" y="2529"/>
                  </a:lnTo>
                  <a:lnTo>
                    <a:pt x="29640" y="5210"/>
                  </a:lnTo>
                  <a:lnTo>
                    <a:pt x="28973" y="5210"/>
                  </a:lnTo>
                  <a:lnTo>
                    <a:pt x="28973" y="6692"/>
                  </a:lnTo>
                  <a:lnTo>
                    <a:pt x="28800" y="6692"/>
                  </a:lnTo>
                  <a:lnTo>
                    <a:pt x="28800" y="6278"/>
                  </a:lnTo>
                  <a:cubicBezTo>
                    <a:pt x="28800" y="6267"/>
                    <a:pt x="28791" y="6257"/>
                    <a:pt x="28780" y="6257"/>
                  </a:cubicBezTo>
                  <a:cubicBezTo>
                    <a:pt x="28767" y="6257"/>
                    <a:pt x="28759" y="6267"/>
                    <a:pt x="28759" y="6278"/>
                  </a:cubicBezTo>
                  <a:lnTo>
                    <a:pt x="28759" y="6692"/>
                  </a:lnTo>
                  <a:lnTo>
                    <a:pt x="28679" y="6692"/>
                  </a:lnTo>
                  <a:lnTo>
                    <a:pt x="28679" y="5976"/>
                  </a:lnTo>
                  <a:cubicBezTo>
                    <a:pt x="28679" y="5964"/>
                    <a:pt x="28670" y="5955"/>
                    <a:pt x="28658" y="5955"/>
                  </a:cubicBezTo>
                  <a:cubicBezTo>
                    <a:pt x="28647" y="5955"/>
                    <a:pt x="28638" y="5964"/>
                    <a:pt x="28638" y="5976"/>
                  </a:cubicBezTo>
                  <a:lnTo>
                    <a:pt x="28638" y="6692"/>
                  </a:lnTo>
                  <a:lnTo>
                    <a:pt x="27291" y="6692"/>
                  </a:lnTo>
                  <a:lnTo>
                    <a:pt x="27286" y="8078"/>
                  </a:lnTo>
                  <a:lnTo>
                    <a:pt x="25900" y="8078"/>
                  </a:lnTo>
                  <a:lnTo>
                    <a:pt x="25900" y="6587"/>
                  </a:lnTo>
                  <a:lnTo>
                    <a:pt x="23000" y="6587"/>
                  </a:lnTo>
                  <a:lnTo>
                    <a:pt x="23000" y="8078"/>
                  </a:lnTo>
                  <a:lnTo>
                    <a:pt x="22198" y="8078"/>
                  </a:lnTo>
                  <a:lnTo>
                    <a:pt x="22198" y="6075"/>
                  </a:lnTo>
                  <a:lnTo>
                    <a:pt x="18714" y="6075"/>
                  </a:lnTo>
                  <a:lnTo>
                    <a:pt x="18714" y="7738"/>
                  </a:lnTo>
                  <a:lnTo>
                    <a:pt x="17188" y="7742"/>
                  </a:lnTo>
                  <a:lnTo>
                    <a:pt x="17188" y="5363"/>
                  </a:lnTo>
                  <a:lnTo>
                    <a:pt x="14076" y="5363"/>
                  </a:lnTo>
                  <a:lnTo>
                    <a:pt x="14076" y="4906"/>
                  </a:lnTo>
                  <a:cubicBezTo>
                    <a:pt x="14076" y="4895"/>
                    <a:pt x="14066" y="4885"/>
                    <a:pt x="14055" y="4885"/>
                  </a:cubicBezTo>
                  <a:cubicBezTo>
                    <a:pt x="14044" y="4885"/>
                    <a:pt x="14034" y="4895"/>
                    <a:pt x="14034" y="4906"/>
                  </a:cubicBezTo>
                  <a:lnTo>
                    <a:pt x="14034" y="5363"/>
                  </a:lnTo>
                  <a:lnTo>
                    <a:pt x="13955" y="5363"/>
                  </a:lnTo>
                  <a:lnTo>
                    <a:pt x="13955" y="4606"/>
                  </a:lnTo>
                  <a:cubicBezTo>
                    <a:pt x="13955" y="4593"/>
                    <a:pt x="13946" y="4585"/>
                    <a:pt x="13935" y="4585"/>
                  </a:cubicBezTo>
                  <a:cubicBezTo>
                    <a:pt x="13922" y="4585"/>
                    <a:pt x="13914" y="4593"/>
                    <a:pt x="13914" y="4606"/>
                  </a:cubicBezTo>
                  <a:lnTo>
                    <a:pt x="13914" y="5363"/>
                  </a:lnTo>
                  <a:lnTo>
                    <a:pt x="13799" y="5363"/>
                  </a:lnTo>
                  <a:lnTo>
                    <a:pt x="13799" y="6767"/>
                  </a:lnTo>
                  <a:lnTo>
                    <a:pt x="13437" y="6767"/>
                  </a:lnTo>
                  <a:lnTo>
                    <a:pt x="13437" y="729"/>
                  </a:lnTo>
                  <a:lnTo>
                    <a:pt x="13169" y="729"/>
                  </a:lnTo>
                  <a:lnTo>
                    <a:pt x="13169" y="21"/>
                  </a:lnTo>
                  <a:cubicBezTo>
                    <a:pt x="13169"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832109" y="4420710"/>
              <a:ext cx="2409474" cy="785659"/>
            </a:xfrm>
            <a:custGeom>
              <a:avLst/>
              <a:gdLst/>
              <a:ahLst/>
              <a:cxnLst/>
              <a:rect l="l" t="t" r="r" b="b"/>
              <a:pathLst>
                <a:path w="62192" h="20279" extrusionOk="0">
                  <a:moveTo>
                    <a:pt x="13148" y="0"/>
                  </a:moveTo>
                  <a:cubicBezTo>
                    <a:pt x="13136" y="0"/>
                    <a:pt x="13127" y="10"/>
                    <a:pt x="13127" y="21"/>
                  </a:cubicBezTo>
                  <a:lnTo>
                    <a:pt x="13127" y="729"/>
                  </a:lnTo>
                  <a:lnTo>
                    <a:pt x="13048" y="729"/>
                  </a:lnTo>
                  <a:lnTo>
                    <a:pt x="13048" y="323"/>
                  </a:lnTo>
                  <a:cubicBezTo>
                    <a:pt x="13048" y="312"/>
                    <a:pt x="13039" y="303"/>
                    <a:pt x="13027" y="303"/>
                  </a:cubicBezTo>
                  <a:cubicBezTo>
                    <a:pt x="13015" y="303"/>
                    <a:pt x="13007" y="312"/>
                    <a:pt x="13007" y="323"/>
                  </a:cubicBezTo>
                  <a:lnTo>
                    <a:pt x="13007" y="729"/>
                  </a:lnTo>
                  <a:lnTo>
                    <a:pt x="11836" y="729"/>
                  </a:lnTo>
                  <a:lnTo>
                    <a:pt x="11836" y="5583"/>
                  </a:lnTo>
                  <a:lnTo>
                    <a:pt x="11836" y="5703"/>
                  </a:lnTo>
                  <a:lnTo>
                    <a:pt x="11836" y="6760"/>
                  </a:lnTo>
                  <a:lnTo>
                    <a:pt x="11836" y="6880"/>
                  </a:lnTo>
                  <a:lnTo>
                    <a:pt x="11836" y="8151"/>
                  </a:lnTo>
                  <a:lnTo>
                    <a:pt x="9717" y="8151"/>
                  </a:lnTo>
                  <a:lnTo>
                    <a:pt x="9717" y="2773"/>
                  </a:lnTo>
                  <a:lnTo>
                    <a:pt x="5453" y="2773"/>
                  </a:lnTo>
                  <a:lnTo>
                    <a:pt x="5453" y="14924"/>
                  </a:lnTo>
                  <a:lnTo>
                    <a:pt x="3941" y="14924"/>
                  </a:lnTo>
                  <a:lnTo>
                    <a:pt x="3941" y="9072"/>
                  </a:lnTo>
                  <a:lnTo>
                    <a:pt x="2266" y="9072"/>
                  </a:lnTo>
                  <a:lnTo>
                    <a:pt x="2266" y="14924"/>
                  </a:lnTo>
                  <a:lnTo>
                    <a:pt x="0" y="14924"/>
                  </a:lnTo>
                  <a:lnTo>
                    <a:pt x="0" y="20277"/>
                  </a:lnTo>
                  <a:lnTo>
                    <a:pt x="13912" y="20277"/>
                  </a:lnTo>
                  <a:lnTo>
                    <a:pt x="13912" y="20163"/>
                  </a:lnTo>
                  <a:lnTo>
                    <a:pt x="34225" y="20277"/>
                  </a:lnTo>
                  <a:lnTo>
                    <a:pt x="34326" y="20277"/>
                  </a:lnTo>
                  <a:lnTo>
                    <a:pt x="50858" y="20186"/>
                  </a:lnTo>
                  <a:lnTo>
                    <a:pt x="50858" y="20279"/>
                  </a:lnTo>
                  <a:lnTo>
                    <a:pt x="62191" y="20279"/>
                  </a:lnTo>
                  <a:lnTo>
                    <a:pt x="62191" y="15916"/>
                  </a:lnTo>
                  <a:lnTo>
                    <a:pt x="60345" y="15916"/>
                  </a:lnTo>
                  <a:lnTo>
                    <a:pt x="60345" y="11149"/>
                  </a:lnTo>
                  <a:lnTo>
                    <a:pt x="58981" y="11149"/>
                  </a:lnTo>
                  <a:lnTo>
                    <a:pt x="58981" y="15918"/>
                  </a:lnTo>
                  <a:lnTo>
                    <a:pt x="57750" y="15918"/>
                  </a:lnTo>
                  <a:lnTo>
                    <a:pt x="57750" y="6018"/>
                  </a:lnTo>
                  <a:lnTo>
                    <a:pt x="54275" y="6018"/>
                  </a:lnTo>
                  <a:lnTo>
                    <a:pt x="54275" y="10399"/>
                  </a:lnTo>
                  <a:lnTo>
                    <a:pt x="52548" y="10399"/>
                  </a:lnTo>
                  <a:lnTo>
                    <a:pt x="52548" y="9364"/>
                  </a:lnTo>
                  <a:lnTo>
                    <a:pt x="52548" y="9265"/>
                  </a:lnTo>
                  <a:lnTo>
                    <a:pt x="52548" y="8404"/>
                  </a:lnTo>
                  <a:lnTo>
                    <a:pt x="52548" y="8306"/>
                  </a:lnTo>
                  <a:lnTo>
                    <a:pt x="52548" y="4351"/>
                  </a:lnTo>
                  <a:lnTo>
                    <a:pt x="51595" y="4351"/>
                  </a:lnTo>
                  <a:lnTo>
                    <a:pt x="51595" y="4020"/>
                  </a:lnTo>
                  <a:cubicBezTo>
                    <a:pt x="51595" y="4011"/>
                    <a:pt x="51586" y="4004"/>
                    <a:pt x="51578" y="4004"/>
                  </a:cubicBezTo>
                  <a:cubicBezTo>
                    <a:pt x="51569" y="4004"/>
                    <a:pt x="51561" y="4011"/>
                    <a:pt x="51561" y="4020"/>
                  </a:cubicBezTo>
                  <a:lnTo>
                    <a:pt x="51561" y="4351"/>
                  </a:lnTo>
                  <a:lnTo>
                    <a:pt x="51497" y="4351"/>
                  </a:lnTo>
                  <a:lnTo>
                    <a:pt x="51497" y="3775"/>
                  </a:lnTo>
                  <a:cubicBezTo>
                    <a:pt x="51497" y="3765"/>
                    <a:pt x="51489" y="3758"/>
                    <a:pt x="51480" y="3758"/>
                  </a:cubicBezTo>
                  <a:cubicBezTo>
                    <a:pt x="51471" y="3758"/>
                    <a:pt x="51463" y="3765"/>
                    <a:pt x="51463" y="3775"/>
                  </a:cubicBezTo>
                  <a:lnTo>
                    <a:pt x="51463" y="4351"/>
                  </a:lnTo>
                  <a:lnTo>
                    <a:pt x="51245" y="4351"/>
                  </a:lnTo>
                  <a:lnTo>
                    <a:pt x="51245" y="9272"/>
                  </a:lnTo>
                  <a:lnTo>
                    <a:pt x="50951" y="9272"/>
                  </a:lnTo>
                  <a:lnTo>
                    <a:pt x="50951" y="8126"/>
                  </a:lnTo>
                  <a:lnTo>
                    <a:pt x="50856" y="8126"/>
                  </a:lnTo>
                  <a:lnTo>
                    <a:pt x="50856" y="7509"/>
                  </a:lnTo>
                  <a:cubicBezTo>
                    <a:pt x="50856" y="7500"/>
                    <a:pt x="50849" y="7492"/>
                    <a:pt x="50840" y="7492"/>
                  </a:cubicBezTo>
                  <a:cubicBezTo>
                    <a:pt x="50831" y="7492"/>
                    <a:pt x="50823" y="7501"/>
                    <a:pt x="50823" y="7509"/>
                  </a:cubicBezTo>
                  <a:lnTo>
                    <a:pt x="50823" y="8126"/>
                  </a:lnTo>
                  <a:lnTo>
                    <a:pt x="50759" y="8126"/>
                  </a:lnTo>
                  <a:lnTo>
                    <a:pt x="50759" y="7755"/>
                  </a:lnTo>
                  <a:cubicBezTo>
                    <a:pt x="50759" y="7745"/>
                    <a:pt x="50751" y="7738"/>
                    <a:pt x="50742" y="7738"/>
                  </a:cubicBezTo>
                  <a:cubicBezTo>
                    <a:pt x="50733" y="7738"/>
                    <a:pt x="50726" y="7745"/>
                    <a:pt x="50726" y="7755"/>
                  </a:cubicBezTo>
                  <a:lnTo>
                    <a:pt x="50726" y="8126"/>
                  </a:lnTo>
                  <a:lnTo>
                    <a:pt x="48190" y="8126"/>
                  </a:lnTo>
                  <a:lnTo>
                    <a:pt x="48190" y="10064"/>
                  </a:lnTo>
                  <a:lnTo>
                    <a:pt x="46946" y="10061"/>
                  </a:lnTo>
                  <a:lnTo>
                    <a:pt x="46946" y="8706"/>
                  </a:lnTo>
                  <a:lnTo>
                    <a:pt x="44108" y="8706"/>
                  </a:lnTo>
                  <a:lnTo>
                    <a:pt x="44108" y="10337"/>
                  </a:lnTo>
                  <a:lnTo>
                    <a:pt x="43455" y="10337"/>
                  </a:lnTo>
                  <a:lnTo>
                    <a:pt x="43455" y="9122"/>
                  </a:lnTo>
                  <a:lnTo>
                    <a:pt x="41091" y="9122"/>
                  </a:lnTo>
                  <a:lnTo>
                    <a:pt x="41091" y="10337"/>
                  </a:lnTo>
                  <a:lnTo>
                    <a:pt x="39958" y="10337"/>
                  </a:lnTo>
                  <a:lnTo>
                    <a:pt x="39953" y="9209"/>
                  </a:lnTo>
                  <a:lnTo>
                    <a:pt x="38856" y="9209"/>
                  </a:lnTo>
                  <a:lnTo>
                    <a:pt x="38856" y="8625"/>
                  </a:lnTo>
                  <a:cubicBezTo>
                    <a:pt x="38856" y="8616"/>
                    <a:pt x="38847" y="8608"/>
                    <a:pt x="38838" y="8608"/>
                  </a:cubicBezTo>
                  <a:cubicBezTo>
                    <a:pt x="38830" y="8608"/>
                    <a:pt x="38822" y="8616"/>
                    <a:pt x="38822" y="8625"/>
                  </a:cubicBezTo>
                  <a:lnTo>
                    <a:pt x="38822" y="9209"/>
                  </a:lnTo>
                  <a:lnTo>
                    <a:pt x="38757" y="9209"/>
                  </a:lnTo>
                  <a:lnTo>
                    <a:pt x="38757" y="8871"/>
                  </a:lnTo>
                  <a:cubicBezTo>
                    <a:pt x="38757" y="8862"/>
                    <a:pt x="38750" y="8855"/>
                    <a:pt x="38741" y="8855"/>
                  </a:cubicBezTo>
                  <a:cubicBezTo>
                    <a:pt x="38731" y="8855"/>
                    <a:pt x="38724" y="8863"/>
                    <a:pt x="38724" y="8871"/>
                  </a:cubicBezTo>
                  <a:lnTo>
                    <a:pt x="38724" y="9209"/>
                  </a:lnTo>
                  <a:lnTo>
                    <a:pt x="38582" y="9209"/>
                  </a:lnTo>
                  <a:lnTo>
                    <a:pt x="38582" y="8001"/>
                  </a:lnTo>
                  <a:lnTo>
                    <a:pt x="38040" y="8001"/>
                  </a:lnTo>
                  <a:lnTo>
                    <a:pt x="38040" y="5816"/>
                  </a:lnTo>
                  <a:lnTo>
                    <a:pt x="37823" y="5816"/>
                  </a:lnTo>
                  <a:lnTo>
                    <a:pt x="37823" y="5446"/>
                  </a:lnTo>
                  <a:cubicBezTo>
                    <a:pt x="37823" y="5437"/>
                    <a:pt x="37815" y="5429"/>
                    <a:pt x="37806" y="5429"/>
                  </a:cubicBezTo>
                  <a:cubicBezTo>
                    <a:pt x="37797" y="5429"/>
                    <a:pt x="37789" y="5437"/>
                    <a:pt x="37789" y="5446"/>
                  </a:cubicBezTo>
                  <a:lnTo>
                    <a:pt x="37789" y="5816"/>
                  </a:lnTo>
                  <a:lnTo>
                    <a:pt x="37725" y="5816"/>
                  </a:lnTo>
                  <a:lnTo>
                    <a:pt x="37725" y="5199"/>
                  </a:lnTo>
                  <a:cubicBezTo>
                    <a:pt x="37725" y="5190"/>
                    <a:pt x="37717" y="5183"/>
                    <a:pt x="37708" y="5183"/>
                  </a:cubicBezTo>
                  <a:cubicBezTo>
                    <a:pt x="37700" y="5183"/>
                    <a:pt x="37692" y="5190"/>
                    <a:pt x="37692" y="5199"/>
                  </a:cubicBezTo>
                  <a:lnTo>
                    <a:pt x="37692" y="5816"/>
                  </a:lnTo>
                  <a:lnTo>
                    <a:pt x="36710" y="5816"/>
                  </a:lnTo>
                  <a:lnTo>
                    <a:pt x="36710" y="10228"/>
                  </a:lnTo>
                  <a:lnTo>
                    <a:pt x="36437" y="10229"/>
                  </a:lnTo>
                  <a:lnTo>
                    <a:pt x="36437" y="9084"/>
                  </a:lnTo>
                  <a:lnTo>
                    <a:pt x="36343" y="9084"/>
                  </a:lnTo>
                  <a:lnTo>
                    <a:pt x="36343" y="8467"/>
                  </a:lnTo>
                  <a:cubicBezTo>
                    <a:pt x="36343" y="8458"/>
                    <a:pt x="36335" y="8450"/>
                    <a:pt x="36327" y="8450"/>
                  </a:cubicBezTo>
                  <a:cubicBezTo>
                    <a:pt x="36318" y="8450"/>
                    <a:pt x="36309" y="8458"/>
                    <a:pt x="36309" y="8467"/>
                  </a:cubicBezTo>
                  <a:lnTo>
                    <a:pt x="36309" y="9084"/>
                  </a:lnTo>
                  <a:lnTo>
                    <a:pt x="36246" y="9084"/>
                  </a:lnTo>
                  <a:lnTo>
                    <a:pt x="36246" y="8712"/>
                  </a:lnTo>
                  <a:cubicBezTo>
                    <a:pt x="36246" y="8704"/>
                    <a:pt x="36237" y="8696"/>
                    <a:pt x="36229" y="8696"/>
                  </a:cubicBezTo>
                  <a:cubicBezTo>
                    <a:pt x="36220" y="8696"/>
                    <a:pt x="36212" y="8704"/>
                    <a:pt x="36212" y="8712"/>
                  </a:cubicBezTo>
                  <a:lnTo>
                    <a:pt x="36212" y="9084"/>
                  </a:lnTo>
                  <a:lnTo>
                    <a:pt x="34325" y="9084"/>
                  </a:lnTo>
                  <a:lnTo>
                    <a:pt x="34325" y="6540"/>
                  </a:lnTo>
                  <a:lnTo>
                    <a:pt x="31885" y="6540"/>
                  </a:lnTo>
                  <a:lnTo>
                    <a:pt x="31885" y="6083"/>
                  </a:lnTo>
                  <a:cubicBezTo>
                    <a:pt x="31885" y="6072"/>
                    <a:pt x="31876" y="6063"/>
                    <a:pt x="31865" y="6063"/>
                  </a:cubicBezTo>
                  <a:cubicBezTo>
                    <a:pt x="31853" y="6063"/>
                    <a:pt x="31844" y="6072"/>
                    <a:pt x="31844" y="6083"/>
                  </a:cubicBezTo>
                  <a:lnTo>
                    <a:pt x="31844" y="6540"/>
                  </a:lnTo>
                  <a:lnTo>
                    <a:pt x="31765" y="6540"/>
                  </a:lnTo>
                  <a:lnTo>
                    <a:pt x="31765" y="5783"/>
                  </a:lnTo>
                  <a:cubicBezTo>
                    <a:pt x="31765" y="5771"/>
                    <a:pt x="31756" y="5763"/>
                    <a:pt x="31744" y="5763"/>
                  </a:cubicBezTo>
                  <a:cubicBezTo>
                    <a:pt x="31732" y="5763"/>
                    <a:pt x="31724" y="5771"/>
                    <a:pt x="31724" y="5783"/>
                  </a:cubicBezTo>
                  <a:lnTo>
                    <a:pt x="31724" y="6540"/>
                  </a:lnTo>
                  <a:lnTo>
                    <a:pt x="31607" y="6540"/>
                  </a:lnTo>
                  <a:lnTo>
                    <a:pt x="31607" y="7945"/>
                  </a:lnTo>
                  <a:lnTo>
                    <a:pt x="31272" y="7944"/>
                  </a:lnTo>
                  <a:lnTo>
                    <a:pt x="31272" y="2529"/>
                  </a:lnTo>
                  <a:lnTo>
                    <a:pt x="30069" y="2529"/>
                  </a:lnTo>
                  <a:lnTo>
                    <a:pt x="30069" y="1772"/>
                  </a:lnTo>
                  <a:cubicBezTo>
                    <a:pt x="30069" y="1760"/>
                    <a:pt x="30060" y="1752"/>
                    <a:pt x="30048" y="1752"/>
                  </a:cubicBezTo>
                  <a:cubicBezTo>
                    <a:pt x="30037" y="1752"/>
                    <a:pt x="30028" y="1760"/>
                    <a:pt x="30028" y="1772"/>
                  </a:cubicBezTo>
                  <a:lnTo>
                    <a:pt x="30028" y="2529"/>
                  </a:lnTo>
                  <a:lnTo>
                    <a:pt x="29948" y="2529"/>
                  </a:lnTo>
                  <a:lnTo>
                    <a:pt x="29948" y="2074"/>
                  </a:lnTo>
                  <a:cubicBezTo>
                    <a:pt x="29948" y="2062"/>
                    <a:pt x="29939" y="2053"/>
                    <a:pt x="29927" y="2053"/>
                  </a:cubicBezTo>
                  <a:cubicBezTo>
                    <a:pt x="29916" y="2053"/>
                    <a:pt x="29906" y="2062"/>
                    <a:pt x="29906" y="2074"/>
                  </a:cubicBezTo>
                  <a:lnTo>
                    <a:pt x="29906" y="2529"/>
                  </a:lnTo>
                  <a:lnTo>
                    <a:pt x="29639" y="2529"/>
                  </a:lnTo>
                  <a:lnTo>
                    <a:pt x="29639" y="5210"/>
                  </a:lnTo>
                  <a:lnTo>
                    <a:pt x="28974" y="5210"/>
                  </a:lnTo>
                  <a:lnTo>
                    <a:pt x="28974" y="6691"/>
                  </a:lnTo>
                  <a:lnTo>
                    <a:pt x="28801" y="6691"/>
                  </a:lnTo>
                  <a:lnTo>
                    <a:pt x="28801" y="6278"/>
                  </a:lnTo>
                  <a:cubicBezTo>
                    <a:pt x="28801" y="6267"/>
                    <a:pt x="28793" y="6257"/>
                    <a:pt x="28780" y="6257"/>
                  </a:cubicBezTo>
                  <a:cubicBezTo>
                    <a:pt x="28769" y="6257"/>
                    <a:pt x="28760" y="6267"/>
                    <a:pt x="28760" y="6278"/>
                  </a:cubicBezTo>
                  <a:lnTo>
                    <a:pt x="28760" y="6691"/>
                  </a:lnTo>
                  <a:lnTo>
                    <a:pt x="28681" y="6691"/>
                  </a:lnTo>
                  <a:lnTo>
                    <a:pt x="28681" y="5975"/>
                  </a:lnTo>
                  <a:cubicBezTo>
                    <a:pt x="28681" y="5964"/>
                    <a:pt x="28671" y="5955"/>
                    <a:pt x="28660" y="5955"/>
                  </a:cubicBezTo>
                  <a:cubicBezTo>
                    <a:pt x="28649" y="5955"/>
                    <a:pt x="28639" y="5964"/>
                    <a:pt x="28639" y="5975"/>
                  </a:cubicBezTo>
                  <a:lnTo>
                    <a:pt x="28639" y="6691"/>
                  </a:lnTo>
                  <a:lnTo>
                    <a:pt x="27292" y="6691"/>
                  </a:lnTo>
                  <a:lnTo>
                    <a:pt x="27287" y="8078"/>
                  </a:lnTo>
                  <a:lnTo>
                    <a:pt x="25901" y="8078"/>
                  </a:lnTo>
                  <a:lnTo>
                    <a:pt x="25901" y="6587"/>
                  </a:lnTo>
                  <a:lnTo>
                    <a:pt x="23001" y="6587"/>
                  </a:lnTo>
                  <a:lnTo>
                    <a:pt x="23001" y="8078"/>
                  </a:lnTo>
                  <a:lnTo>
                    <a:pt x="22199" y="8078"/>
                  </a:lnTo>
                  <a:lnTo>
                    <a:pt x="22199" y="6074"/>
                  </a:lnTo>
                  <a:lnTo>
                    <a:pt x="18715" y="6074"/>
                  </a:lnTo>
                  <a:lnTo>
                    <a:pt x="18715" y="7738"/>
                  </a:lnTo>
                  <a:lnTo>
                    <a:pt x="17189" y="7742"/>
                  </a:lnTo>
                  <a:lnTo>
                    <a:pt x="17189" y="5363"/>
                  </a:lnTo>
                  <a:lnTo>
                    <a:pt x="14077" y="5363"/>
                  </a:lnTo>
                  <a:lnTo>
                    <a:pt x="14077" y="4906"/>
                  </a:lnTo>
                  <a:cubicBezTo>
                    <a:pt x="14077" y="4895"/>
                    <a:pt x="14068" y="4885"/>
                    <a:pt x="14057" y="4885"/>
                  </a:cubicBezTo>
                  <a:cubicBezTo>
                    <a:pt x="14045" y="4885"/>
                    <a:pt x="14036" y="4895"/>
                    <a:pt x="14036" y="4906"/>
                  </a:cubicBezTo>
                  <a:lnTo>
                    <a:pt x="14036" y="5363"/>
                  </a:lnTo>
                  <a:lnTo>
                    <a:pt x="13956" y="5363"/>
                  </a:lnTo>
                  <a:lnTo>
                    <a:pt x="13956" y="4606"/>
                  </a:lnTo>
                  <a:cubicBezTo>
                    <a:pt x="13956" y="4593"/>
                    <a:pt x="13948" y="4585"/>
                    <a:pt x="13935" y="4585"/>
                  </a:cubicBezTo>
                  <a:cubicBezTo>
                    <a:pt x="13924" y="4585"/>
                    <a:pt x="13915" y="4593"/>
                    <a:pt x="13915" y="4606"/>
                  </a:cubicBezTo>
                  <a:lnTo>
                    <a:pt x="13915" y="5363"/>
                  </a:lnTo>
                  <a:lnTo>
                    <a:pt x="13801" y="5363"/>
                  </a:lnTo>
                  <a:lnTo>
                    <a:pt x="13801" y="6767"/>
                  </a:lnTo>
                  <a:lnTo>
                    <a:pt x="13439" y="6767"/>
                  </a:lnTo>
                  <a:lnTo>
                    <a:pt x="13439" y="729"/>
                  </a:lnTo>
                  <a:lnTo>
                    <a:pt x="13168" y="729"/>
                  </a:lnTo>
                  <a:lnTo>
                    <a:pt x="13168" y="21"/>
                  </a:lnTo>
                  <a:cubicBezTo>
                    <a:pt x="13168"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0" y="4244349"/>
              <a:ext cx="1502131" cy="962012"/>
            </a:xfrm>
            <a:custGeom>
              <a:avLst/>
              <a:gdLst/>
              <a:ahLst/>
              <a:cxnLst/>
              <a:rect l="l" t="t" r="r" b="b"/>
              <a:pathLst>
                <a:path w="39781" h="25477" extrusionOk="0">
                  <a:moveTo>
                    <a:pt x="24543" y="1"/>
                  </a:moveTo>
                  <a:cubicBezTo>
                    <a:pt x="24529" y="1"/>
                    <a:pt x="24518" y="12"/>
                    <a:pt x="24518" y="27"/>
                  </a:cubicBezTo>
                  <a:lnTo>
                    <a:pt x="24518" y="915"/>
                  </a:lnTo>
                  <a:lnTo>
                    <a:pt x="24207" y="915"/>
                  </a:lnTo>
                  <a:lnTo>
                    <a:pt x="24207" y="8502"/>
                  </a:lnTo>
                  <a:lnTo>
                    <a:pt x="23788" y="8502"/>
                  </a:lnTo>
                  <a:lnTo>
                    <a:pt x="23788" y="6737"/>
                  </a:lnTo>
                  <a:lnTo>
                    <a:pt x="23655" y="6737"/>
                  </a:lnTo>
                  <a:lnTo>
                    <a:pt x="23655" y="5785"/>
                  </a:lnTo>
                  <a:cubicBezTo>
                    <a:pt x="23655" y="5770"/>
                    <a:pt x="23643" y="5759"/>
                    <a:pt x="23630" y="5759"/>
                  </a:cubicBezTo>
                  <a:cubicBezTo>
                    <a:pt x="23615" y="5759"/>
                    <a:pt x="23605" y="5770"/>
                    <a:pt x="23605" y="5785"/>
                  </a:cubicBezTo>
                  <a:lnTo>
                    <a:pt x="23605" y="6737"/>
                  </a:lnTo>
                  <a:lnTo>
                    <a:pt x="23515" y="6737"/>
                  </a:lnTo>
                  <a:lnTo>
                    <a:pt x="23515" y="6164"/>
                  </a:lnTo>
                  <a:cubicBezTo>
                    <a:pt x="23515" y="6150"/>
                    <a:pt x="23502" y="6138"/>
                    <a:pt x="23490" y="6138"/>
                  </a:cubicBezTo>
                  <a:cubicBezTo>
                    <a:pt x="23476" y="6138"/>
                    <a:pt x="23465" y="6150"/>
                    <a:pt x="23465" y="6164"/>
                  </a:cubicBezTo>
                  <a:lnTo>
                    <a:pt x="23465" y="6737"/>
                  </a:lnTo>
                  <a:lnTo>
                    <a:pt x="19859" y="6737"/>
                  </a:lnTo>
                  <a:lnTo>
                    <a:pt x="19859" y="9728"/>
                  </a:lnTo>
                  <a:lnTo>
                    <a:pt x="18090" y="9722"/>
                  </a:lnTo>
                  <a:lnTo>
                    <a:pt x="18090" y="7634"/>
                  </a:lnTo>
                  <a:lnTo>
                    <a:pt x="14053" y="7634"/>
                  </a:lnTo>
                  <a:lnTo>
                    <a:pt x="14053" y="10149"/>
                  </a:lnTo>
                  <a:lnTo>
                    <a:pt x="13124" y="10149"/>
                  </a:lnTo>
                  <a:lnTo>
                    <a:pt x="13124" y="8277"/>
                  </a:lnTo>
                  <a:lnTo>
                    <a:pt x="9762" y="8277"/>
                  </a:lnTo>
                  <a:lnTo>
                    <a:pt x="9762" y="10149"/>
                  </a:lnTo>
                  <a:lnTo>
                    <a:pt x="8156" y="10149"/>
                  </a:lnTo>
                  <a:lnTo>
                    <a:pt x="8150" y="8408"/>
                  </a:lnTo>
                  <a:lnTo>
                    <a:pt x="6593" y="8408"/>
                  </a:lnTo>
                  <a:lnTo>
                    <a:pt x="6593" y="7508"/>
                  </a:lnTo>
                  <a:cubicBezTo>
                    <a:pt x="6593" y="7495"/>
                    <a:pt x="6582" y="7483"/>
                    <a:pt x="6569" y="7483"/>
                  </a:cubicBezTo>
                  <a:cubicBezTo>
                    <a:pt x="6554" y="7483"/>
                    <a:pt x="6544" y="7495"/>
                    <a:pt x="6544" y="7508"/>
                  </a:cubicBezTo>
                  <a:lnTo>
                    <a:pt x="6544" y="8408"/>
                  </a:lnTo>
                  <a:lnTo>
                    <a:pt x="6451" y="8408"/>
                  </a:lnTo>
                  <a:lnTo>
                    <a:pt x="6451" y="7888"/>
                  </a:lnTo>
                  <a:cubicBezTo>
                    <a:pt x="6451" y="7873"/>
                    <a:pt x="6440" y="7862"/>
                    <a:pt x="6428" y="7862"/>
                  </a:cubicBezTo>
                  <a:cubicBezTo>
                    <a:pt x="6413" y="7862"/>
                    <a:pt x="6403" y="7873"/>
                    <a:pt x="6403" y="7888"/>
                  </a:cubicBezTo>
                  <a:lnTo>
                    <a:pt x="6403" y="8408"/>
                  </a:lnTo>
                  <a:lnTo>
                    <a:pt x="6202" y="8408"/>
                  </a:lnTo>
                  <a:lnTo>
                    <a:pt x="6202" y="6548"/>
                  </a:lnTo>
                  <a:lnTo>
                    <a:pt x="5431" y="6548"/>
                  </a:lnTo>
                  <a:lnTo>
                    <a:pt x="5431" y="3179"/>
                  </a:lnTo>
                  <a:lnTo>
                    <a:pt x="5122" y="3179"/>
                  </a:lnTo>
                  <a:lnTo>
                    <a:pt x="5122" y="2607"/>
                  </a:lnTo>
                  <a:cubicBezTo>
                    <a:pt x="5122" y="2592"/>
                    <a:pt x="5109" y="2581"/>
                    <a:pt x="5097" y="2581"/>
                  </a:cubicBezTo>
                  <a:cubicBezTo>
                    <a:pt x="5082" y="2581"/>
                    <a:pt x="5072" y="2592"/>
                    <a:pt x="5072" y="2607"/>
                  </a:cubicBezTo>
                  <a:lnTo>
                    <a:pt x="5072" y="3179"/>
                  </a:lnTo>
                  <a:lnTo>
                    <a:pt x="4981" y="3179"/>
                  </a:lnTo>
                  <a:lnTo>
                    <a:pt x="4981" y="2227"/>
                  </a:lnTo>
                  <a:cubicBezTo>
                    <a:pt x="4981" y="2213"/>
                    <a:pt x="4969" y="2202"/>
                    <a:pt x="4957" y="2202"/>
                  </a:cubicBezTo>
                  <a:cubicBezTo>
                    <a:pt x="4943" y="2202"/>
                    <a:pt x="4932" y="2213"/>
                    <a:pt x="4932" y="2227"/>
                  </a:cubicBezTo>
                  <a:lnTo>
                    <a:pt x="4932" y="3179"/>
                  </a:lnTo>
                  <a:lnTo>
                    <a:pt x="3538" y="3179"/>
                  </a:lnTo>
                  <a:lnTo>
                    <a:pt x="3538" y="9981"/>
                  </a:lnTo>
                  <a:lnTo>
                    <a:pt x="3149" y="9982"/>
                  </a:lnTo>
                  <a:lnTo>
                    <a:pt x="3149" y="8217"/>
                  </a:lnTo>
                  <a:lnTo>
                    <a:pt x="3015" y="8217"/>
                  </a:lnTo>
                  <a:lnTo>
                    <a:pt x="3015" y="7266"/>
                  </a:lnTo>
                  <a:cubicBezTo>
                    <a:pt x="3015" y="7251"/>
                    <a:pt x="3004" y="7240"/>
                    <a:pt x="2991" y="7240"/>
                  </a:cubicBezTo>
                  <a:cubicBezTo>
                    <a:pt x="2977" y="7240"/>
                    <a:pt x="2967" y="7251"/>
                    <a:pt x="2967" y="7266"/>
                  </a:cubicBezTo>
                  <a:lnTo>
                    <a:pt x="2967" y="8217"/>
                  </a:lnTo>
                  <a:lnTo>
                    <a:pt x="2876" y="8217"/>
                  </a:lnTo>
                  <a:lnTo>
                    <a:pt x="2876" y="7644"/>
                  </a:lnTo>
                  <a:cubicBezTo>
                    <a:pt x="2876" y="7630"/>
                    <a:pt x="2864" y="7618"/>
                    <a:pt x="2851" y="7618"/>
                  </a:cubicBezTo>
                  <a:cubicBezTo>
                    <a:pt x="2836" y="7618"/>
                    <a:pt x="2826" y="7630"/>
                    <a:pt x="2826" y="7644"/>
                  </a:cubicBezTo>
                  <a:lnTo>
                    <a:pt x="2826" y="8217"/>
                  </a:lnTo>
                  <a:lnTo>
                    <a:pt x="0" y="8217"/>
                  </a:lnTo>
                  <a:lnTo>
                    <a:pt x="0" y="25477"/>
                  </a:lnTo>
                  <a:lnTo>
                    <a:pt x="23657" y="25334"/>
                  </a:lnTo>
                  <a:lnTo>
                    <a:pt x="23657" y="25477"/>
                  </a:lnTo>
                  <a:lnTo>
                    <a:pt x="39780" y="25477"/>
                  </a:lnTo>
                  <a:lnTo>
                    <a:pt x="39780" y="18752"/>
                  </a:lnTo>
                  <a:lnTo>
                    <a:pt x="37154" y="18752"/>
                  </a:lnTo>
                  <a:lnTo>
                    <a:pt x="37154" y="11400"/>
                  </a:lnTo>
                  <a:lnTo>
                    <a:pt x="35214" y="11400"/>
                  </a:lnTo>
                  <a:lnTo>
                    <a:pt x="35214" y="18750"/>
                  </a:lnTo>
                  <a:lnTo>
                    <a:pt x="33462" y="18750"/>
                  </a:lnTo>
                  <a:lnTo>
                    <a:pt x="33462" y="3485"/>
                  </a:lnTo>
                  <a:lnTo>
                    <a:pt x="28521" y="3485"/>
                  </a:lnTo>
                  <a:lnTo>
                    <a:pt x="28521" y="10242"/>
                  </a:lnTo>
                  <a:lnTo>
                    <a:pt x="26065" y="10242"/>
                  </a:lnTo>
                  <a:lnTo>
                    <a:pt x="26065" y="8645"/>
                  </a:lnTo>
                  <a:lnTo>
                    <a:pt x="26065" y="8493"/>
                  </a:lnTo>
                  <a:lnTo>
                    <a:pt x="26065" y="7167"/>
                  </a:lnTo>
                  <a:lnTo>
                    <a:pt x="26065" y="7015"/>
                  </a:lnTo>
                  <a:lnTo>
                    <a:pt x="26065" y="915"/>
                  </a:lnTo>
                  <a:lnTo>
                    <a:pt x="24709" y="915"/>
                  </a:lnTo>
                  <a:lnTo>
                    <a:pt x="24709" y="406"/>
                  </a:lnTo>
                  <a:cubicBezTo>
                    <a:pt x="24709" y="392"/>
                    <a:pt x="24697" y="380"/>
                    <a:pt x="24684" y="380"/>
                  </a:cubicBezTo>
                  <a:cubicBezTo>
                    <a:pt x="24670" y="380"/>
                    <a:pt x="24659" y="392"/>
                    <a:pt x="24659" y="406"/>
                  </a:cubicBezTo>
                  <a:lnTo>
                    <a:pt x="24659" y="915"/>
                  </a:lnTo>
                  <a:lnTo>
                    <a:pt x="24567" y="915"/>
                  </a:lnTo>
                  <a:lnTo>
                    <a:pt x="24567" y="27"/>
                  </a:lnTo>
                  <a:cubicBezTo>
                    <a:pt x="24567" y="12"/>
                    <a:pt x="24555" y="1"/>
                    <a:pt x="24543" y="1"/>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11575" y="4265163"/>
              <a:ext cx="373500" cy="380950"/>
            </a:xfrm>
            <a:custGeom>
              <a:avLst/>
              <a:gdLst/>
              <a:ahLst/>
              <a:cxnLst/>
              <a:rect l="l" t="t" r="r" b="b"/>
              <a:pathLst>
                <a:path w="14940" h="15238" extrusionOk="0">
                  <a:moveTo>
                    <a:pt x="11589" y="0"/>
                  </a:moveTo>
                  <a:cubicBezTo>
                    <a:pt x="10081" y="0"/>
                    <a:pt x="8337" y="1314"/>
                    <a:pt x="8228" y="2872"/>
                  </a:cubicBezTo>
                  <a:cubicBezTo>
                    <a:pt x="7860" y="2685"/>
                    <a:pt x="7493" y="2601"/>
                    <a:pt x="7142" y="2601"/>
                  </a:cubicBezTo>
                  <a:cubicBezTo>
                    <a:pt x="5229" y="2601"/>
                    <a:pt x="3803" y="5096"/>
                    <a:pt x="5363" y="6943"/>
                  </a:cubicBezTo>
                  <a:cubicBezTo>
                    <a:pt x="5171" y="6752"/>
                    <a:pt x="4920" y="6665"/>
                    <a:pt x="4647" y="6665"/>
                  </a:cubicBezTo>
                  <a:cubicBezTo>
                    <a:pt x="3953" y="6665"/>
                    <a:pt x="3124" y="7224"/>
                    <a:pt x="2799" y="8036"/>
                  </a:cubicBezTo>
                  <a:cubicBezTo>
                    <a:pt x="2466" y="8870"/>
                    <a:pt x="2573" y="9544"/>
                    <a:pt x="3139" y="10186"/>
                  </a:cubicBezTo>
                  <a:cubicBezTo>
                    <a:pt x="3005" y="10171"/>
                    <a:pt x="2880" y="10163"/>
                    <a:pt x="2763" y="10163"/>
                  </a:cubicBezTo>
                  <a:cubicBezTo>
                    <a:pt x="1" y="10163"/>
                    <a:pt x="1889" y="14296"/>
                    <a:pt x="2121" y="15238"/>
                  </a:cubicBezTo>
                  <a:cubicBezTo>
                    <a:pt x="2388" y="14673"/>
                    <a:pt x="2333" y="13200"/>
                    <a:pt x="3215" y="13164"/>
                  </a:cubicBezTo>
                  <a:cubicBezTo>
                    <a:pt x="4157" y="13126"/>
                    <a:pt x="5665" y="12863"/>
                    <a:pt x="4873" y="11619"/>
                  </a:cubicBezTo>
                  <a:lnTo>
                    <a:pt x="4873" y="11619"/>
                  </a:lnTo>
                  <a:cubicBezTo>
                    <a:pt x="5061" y="11672"/>
                    <a:pt x="5248" y="11697"/>
                    <a:pt x="5432" y="11697"/>
                  </a:cubicBezTo>
                  <a:cubicBezTo>
                    <a:pt x="6945" y="11697"/>
                    <a:pt x="8202" y="10015"/>
                    <a:pt x="7362" y="8603"/>
                  </a:cubicBezTo>
                  <a:lnTo>
                    <a:pt x="7362" y="8603"/>
                  </a:lnTo>
                  <a:cubicBezTo>
                    <a:pt x="7615" y="8776"/>
                    <a:pt x="7935" y="8846"/>
                    <a:pt x="8277" y="8846"/>
                  </a:cubicBezTo>
                  <a:cubicBezTo>
                    <a:pt x="9057" y="8846"/>
                    <a:pt x="9956" y="8479"/>
                    <a:pt x="10454" y="8113"/>
                  </a:cubicBezTo>
                  <a:cubicBezTo>
                    <a:pt x="11320" y="7509"/>
                    <a:pt x="11961" y="6492"/>
                    <a:pt x="11998" y="5398"/>
                  </a:cubicBezTo>
                  <a:cubicBezTo>
                    <a:pt x="13582" y="5171"/>
                    <a:pt x="14940" y="3513"/>
                    <a:pt x="14261" y="1967"/>
                  </a:cubicBezTo>
                  <a:cubicBezTo>
                    <a:pt x="13845" y="1025"/>
                    <a:pt x="12827" y="44"/>
                    <a:pt x="11772" y="7"/>
                  </a:cubicBezTo>
                  <a:cubicBezTo>
                    <a:pt x="11712" y="2"/>
                    <a:pt x="11651" y="0"/>
                    <a:pt x="11589"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241579" y="4462512"/>
              <a:ext cx="1329953" cy="785582"/>
            </a:xfrm>
            <a:custGeom>
              <a:avLst/>
              <a:gdLst/>
              <a:ahLst/>
              <a:cxnLst/>
              <a:rect l="l" t="t" r="r" b="b"/>
              <a:pathLst>
                <a:path w="34328" h="20277" extrusionOk="0">
                  <a:moveTo>
                    <a:pt x="13148" y="0"/>
                  </a:moveTo>
                  <a:cubicBezTo>
                    <a:pt x="13137" y="0"/>
                    <a:pt x="13127" y="10"/>
                    <a:pt x="13127" y="21"/>
                  </a:cubicBezTo>
                  <a:lnTo>
                    <a:pt x="13127" y="729"/>
                  </a:lnTo>
                  <a:lnTo>
                    <a:pt x="13047" y="729"/>
                  </a:lnTo>
                  <a:lnTo>
                    <a:pt x="13047" y="323"/>
                  </a:lnTo>
                  <a:cubicBezTo>
                    <a:pt x="13047" y="312"/>
                    <a:pt x="13039" y="303"/>
                    <a:pt x="13027" y="303"/>
                  </a:cubicBezTo>
                  <a:cubicBezTo>
                    <a:pt x="13015" y="303"/>
                    <a:pt x="13006" y="312"/>
                    <a:pt x="13006" y="323"/>
                  </a:cubicBezTo>
                  <a:lnTo>
                    <a:pt x="13006" y="729"/>
                  </a:lnTo>
                  <a:lnTo>
                    <a:pt x="11837" y="729"/>
                  </a:lnTo>
                  <a:lnTo>
                    <a:pt x="11837" y="5583"/>
                  </a:lnTo>
                  <a:lnTo>
                    <a:pt x="11837" y="5703"/>
                  </a:lnTo>
                  <a:lnTo>
                    <a:pt x="11837" y="6760"/>
                  </a:lnTo>
                  <a:lnTo>
                    <a:pt x="11837" y="6881"/>
                  </a:lnTo>
                  <a:lnTo>
                    <a:pt x="11837" y="8151"/>
                  </a:lnTo>
                  <a:lnTo>
                    <a:pt x="9717" y="8151"/>
                  </a:lnTo>
                  <a:lnTo>
                    <a:pt x="9717" y="2773"/>
                  </a:lnTo>
                  <a:lnTo>
                    <a:pt x="5452" y="2773"/>
                  </a:lnTo>
                  <a:lnTo>
                    <a:pt x="5452" y="14924"/>
                  </a:lnTo>
                  <a:lnTo>
                    <a:pt x="3941" y="14924"/>
                  </a:lnTo>
                  <a:lnTo>
                    <a:pt x="3941" y="9072"/>
                  </a:lnTo>
                  <a:lnTo>
                    <a:pt x="2266" y="9072"/>
                  </a:lnTo>
                  <a:lnTo>
                    <a:pt x="2266" y="14924"/>
                  </a:lnTo>
                  <a:lnTo>
                    <a:pt x="1" y="14924"/>
                  </a:lnTo>
                  <a:lnTo>
                    <a:pt x="1" y="20277"/>
                  </a:lnTo>
                  <a:lnTo>
                    <a:pt x="13911" y="20277"/>
                  </a:lnTo>
                  <a:lnTo>
                    <a:pt x="13911" y="20164"/>
                  </a:lnTo>
                  <a:lnTo>
                    <a:pt x="34327" y="20277"/>
                  </a:lnTo>
                  <a:lnTo>
                    <a:pt x="34327" y="6540"/>
                  </a:lnTo>
                  <a:lnTo>
                    <a:pt x="31886" y="6540"/>
                  </a:lnTo>
                  <a:lnTo>
                    <a:pt x="31886" y="6083"/>
                  </a:lnTo>
                  <a:cubicBezTo>
                    <a:pt x="31886" y="6072"/>
                    <a:pt x="31876" y="6063"/>
                    <a:pt x="31865" y="6063"/>
                  </a:cubicBezTo>
                  <a:cubicBezTo>
                    <a:pt x="31853" y="6063"/>
                    <a:pt x="31844" y="6072"/>
                    <a:pt x="31844" y="6083"/>
                  </a:cubicBezTo>
                  <a:lnTo>
                    <a:pt x="31844" y="6540"/>
                  </a:lnTo>
                  <a:lnTo>
                    <a:pt x="31764" y="6540"/>
                  </a:lnTo>
                  <a:lnTo>
                    <a:pt x="31764" y="5783"/>
                  </a:lnTo>
                  <a:cubicBezTo>
                    <a:pt x="31764" y="5772"/>
                    <a:pt x="31755" y="5763"/>
                    <a:pt x="31744" y="5763"/>
                  </a:cubicBezTo>
                  <a:cubicBezTo>
                    <a:pt x="31732" y="5763"/>
                    <a:pt x="31723" y="5772"/>
                    <a:pt x="31723" y="5783"/>
                  </a:cubicBezTo>
                  <a:lnTo>
                    <a:pt x="31723" y="6540"/>
                  </a:lnTo>
                  <a:lnTo>
                    <a:pt x="31608" y="6540"/>
                  </a:lnTo>
                  <a:lnTo>
                    <a:pt x="31608" y="7945"/>
                  </a:lnTo>
                  <a:lnTo>
                    <a:pt x="31272" y="7944"/>
                  </a:lnTo>
                  <a:lnTo>
                    <a:pt x="31272" y="2529"/>
                  </a:lnTo>
                  <a:lnTo>
                    <a:pt x="30068" y="2529"/>
                  </a:lnTo>
                  <a:lnTo>
                    <a:pt x="30068" y="1772"/>
                  </a:lnTo>
                  <a:cubicBezTo>
                    <a:pt x="30068" y="1760"/>
                    <a:pt x="30060" y="1752"/>
                    <a:pt x="30048" y="1752"/>
                  </a:cubicBezTo>
                  <a:cubicBezTo>
                    <a:pt x="30037" y="1752"/>
                    <a:pt x="30027" y="1760"/>
                    <a:pt x="30027" y="1772"/>
                  </a:cubicBezTo>
                  <a:lnTo>
                    <a:pt x="30027" y="2529"/>
                  </a:lnTo>
                  <a:lnTo>
                    <a:pt x="29948" y="2529"/>
                  </a:lnTo>
                  <a:lnTo>
                    <a:pt x="29948" y="2074"/>
                  </a:lnTo>
                  <a:cubicBezTo>
                    <a:pt x="29948" y="2062"/>
                    <a:pt x="29939" y="2053"/>
                    <a:pt x="29927" y="2053"/>
                  </a:cubicBezTo>
                  <a:cubicBezTo>
                    <a:pt x="29916" y="2053"/>
                    <a:pt x="29907" y="2062"/>
                    <a:pt x="29907" y="2074"/>
                  </a:cubicBezTo>
                  <a:lnTo>
                    <a:pt x="29907" y="2529"/>
                  </a:lnTo>
                  <a:lnTo>
                    <a:pt x="29640" y="2529"/>
                  </a:lnTo>
                  <a:lnTo>
                    <a:pt x="29640" y="5210"/>
                  </a:lnTo>
                  <a:lnTo>
                    <a:pt x="28973" y="5210"/>
                  </a:lnTo>
                  <a:lnTo>
                    <a:pt x="28973" y="6692"/>
                  </a:lnTo>
                  <a:lnTo>
                    <a:pt x="28800" y="6692"/>
                  </a:lnTo>
                  <a:lnTo>
                    <a:pt x="28800" y="6278"/>
                  </a:lnTo>
                  <a:cubicBezTo>
                    <a:pt x="28800" y="6267"/>
                    <a:pt x="28791" y="6257"/>
                    <a:pt x="28780" y="6257"/>
                  </a:cubicBezTo>
                  <a:cubicBezTo>
                    <a:pt x="28767" y="6257"/>
                    <a:pt x="28759" y="6267"/>
                    <a:pt x="28759" y="6278"/>
                  </a:cubicBezTo>
                  <a:lnTo>
                    <a:pt x="28759" y="6692"/>
                  </a:lnTo>
                  <a:lnTo>
                    <a:pt x="28679" y="6692"/>
                  </a:lnTo>
                  <a:lnTo>
                    <a:pt x="28679" y="5976"/>
                  </a:lnTo>
                  <a:cubicBezTo>
                    <a:pt x="28679" y="5964"/>
                    <a:pt x="28670" y="5955"/>
                    <a:pt x="28658" y="5955"/>
                  </a:cubicBezTo>
                  <a:cubicBezTo>
                    <a:pt x="28647" y="5955"/>
                    <a:pt x="28638" y="5964"/>
                    <a:pt x="28638" y="5976"/>
                  </a:cubicBezTo>
                  <a:lnTo>
                    <a:pt x="28638" y="6692"/>
                  </a:lnTo>
                  <a:lnTo>
                    <a:pt x="27291" y="6692"/>
                  </a:lnTo>
                  <a:lnTo>
                    <a:pt x="27286" y="8078"/>
                  </a:lnTo>
                  <a:lnTo>
                    <a:pt x="25900" y="8078"/>
                  </a:lnTo>
                  <a:lnTo>
                    <a:pt x="25900" y="6587"/>
                  </a:lnTo>
                  <a:lnTo>
                    <a:pt x="23000" y="6587"/>
                  </a:lnTo>
                  <a:lnTo>
                    <a:pt x="23000" y="8078"/>
                  </a:lnTo>
                  <a:lnTo>
                    <a:pt x="22198" y="8078"/>
                  </a:lnTo>
                  <a:lnTo>
                    <a:pt x="22198" y="6075"/>
                  </a:lnTo>
                  <a:lnTo>
                    <a:pt x="18714" y="6075"/>
                  </a:lnTo>
                  <a:lnTo>
                    <a:pt x="18714" y="7738"/>
                  </a:lnTo>
                  <a:lnTo>
                    <a:pt x="17188" y="7742"/>
                  </a:lnTo>
                  <a:lnTo>
                    <a:pt x="17188" y="5363"/>
                  </a:lnTo>
                  <a:lnTo>
                    <a:pt x="14076" y="5363"/>
                  </a:lnTo>
                  <a:lnTo>
                    <a:pt x="14076" y="4906"/>
                  </a:lnTo>
                  <a:cubicBezTo>
                    <a:pt x="14076" y="4895"/>
                    <a:pt x="14066" y="4885"/>
                    <a:pt x="14055" y="4885"/>
                  </a:cubicBezTo>
                  <a:cubicBezTo>
                    <a:pt x="14044" y="4885"/>
                    <a:pt x="14034" y="4895"/>
                    <a:pt x="14034" y="4906"/>
                  </a:cubicBezTo>
                  <a:lnTo>
                    <a:pt x="14034" y="5363"/>
                  </a:lnTo>
                  <a:lnTo>
                    <a:pt x="13955" y="5363"/>
                  </a:lnTo>
                  <a:lnTo>
                    <a:pt x="13955" y="4606"/>
                  </a:lnTo>
                  <a:cubicBezTo>
                    <a:pt x="13955" y="4593"/>
                    <a:pt x="13946" y="4585"/>
                    <a:pt x="13935" y="4585"/>
                  </a:cubicBezTo>
                  <a:cubicBezTo>
                    <a:pt x="13922" y="4585"/>
                    <a:pt x="13914" y="4593"/>
                    <a:pt x="13914" y="4606"/>
                  </a:cubicBezTo>
                  <a:lnTo>
                    <a:pt x="13914" y="5363"/>
                  </a:lnTo>
                  <a:lnTo>
                    <a:pt x="13799" y="5363"/>
                  </a:lnTo>
                  <a:lnTo>
                    <a:pt x="13799" y="6767"/>
                  </a:lnTo>
                  <a:lnTo>
                    <a:pt x="13437" y="6767"/>
                  </a:lnTo>
                  <a:lnTo>
                    <a:pt x="13437" y="729"/>
                  </a:lnTo>
                  <a:lnTo>
                    <a:pt x="13169" y="729"/>
                  </a:lnTo>
                  <a:lnTo>
                    <a:pt x="13169" y="21"/>
                  </a:lnTo>
                  <a:cubicBezTo>
                    <a:pt x="13169"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571524" y="4409275"/>
              <a:ext cx="2572417" cy="838841"/>
            </a:xfrm>
            <a:custGeom>
              <a:avLst/>
              <a:gdLst/>
              <a:ahLst/>
              <a:cxnLst/>
              <a:rect l="l" t="t" r="r" b="b"/>
              <a:pathLst>
                <a:path w="62192" h="20279" extrusionOk="0">
                  <a:moveTo>
                    <a:pt x="13148" y="0"/>
                  </a:moveTo>
                  <a:cubicBezTo>
                    <a:pt x="13136" y="0"/>
                    <a:pt x="13127" y="10"/>
                    <a:pt x="13127" y="21"/>
                  </a:cubicBezTo>
                  <a:lnTo>
                    <a:pt x="13127" y="729"/>
                  </a:lnTo>
                  <a:lnTo>
                    <a:pt x="13048" y="729"/>
                  </a:lnTo>
                  <a:lnTo>
                    <a:pt x="13048" y="323"/>
                  </a:lnTo>
                  <a:cubicBezTo>
                    <a:pt x="13048" y="312"/>
                    <a:pt x="13039" y="303"/>
                    <a:pt x="13027" y="303"/>
                  </a:cubicBezTo>
                  <a:cubicBezTo>
                    <a:pt x="13015" y="303"/>
                    <a:pt x="13007" y="312"/>
                    <a:pt x="13007" y="323"/>
                  </a:cubicBezTo>
                  <a:lnTo>
                    <a:pt x="13007" y="729"/>
                  </a:lnTo>
                  <a:lnTo>
                    <a:pt x="11836" y="729"/>
                  </a:lnTo>
                  <a:lnTo>
                    <a:pt x="11836" y="5583"/>
                  </a:lnTo>
                  <a:lnTo>
                    <a:pt x="11836" y="5703"/>
                  </a:lnTo>
                  <a:lnTo>
                    <a:pt x="11836" y="6760"/>
                  </a:lnTo>
                  <a:lnTo>
                    <a:pt x="11836" y="6880"/>
                  </a:lnTo>
                  <a:lnTo>
                    <a:pt x="11836" y="8151"/>
                  </a:lnTo>
                  <a:lnTo>
                    <a:pt x="9717" y="8151"/>
                  </a:lnTo>
                  <a:lnTo>
                    <a:pt x="9717" y="2773"/>
                  </a:lnTo>
                  <a:lnTo>
                    <a:pt x="5453" y="2773"/>
                  </a:lnTo>
                  <a:lnTo>
                    <a:pt x="5453" y="14924"/>
                  </a:lnTo>
                  <a:lnTo>
                    <a:pt x="3941" y="14924"/>
                  </a:lnTo>
                  <a:lnTo>
                    <a:pt x="3941" y="9072"/>
                  </a:lnTo>
                  <a:lnTo>
                    <a:pt x="2266" y="9072"/>
                  </a:lnTo>
                  <a:lnTo>
                    <a:pt x="2266" y="14924"/>
                  </a:lnTo>
                  <a:lnTo>
                    <a:pt x="0" y="14924"/>
                  </a:lnTo>
                  <a:lnTo>
                    <a:pt x="0" y="20277"/>
                  </a:lnTo>
                  <a:lnTo>
                    <a:pt x="13912" y="20277"/>
                  </a:lnTo>
                  <a:lnTo>
                    <a:pt x="13912" y="20163"/>
                  </a:lnTo>
                  <a:lnTo>
                    <a:pt x="34225" y="20277"/>
                  </a:lnTo>
                  <a:lnTo>
                    <a:pt x="34326" y="20277"/>
                  </a:lnTo>
                  <a:lnTo>
                    <a:pt x="50858" y="20186"/>
                  </a:lnTo>
                  <a:lnTo>
                    <a:pt x="50858" y="20279"/>
                  </a:lnTo>
                  <a:lnTo>
                    <a:pt x="62191" y="20279"/>
                  </a:lnTo>
                  <a:lnTo>
                    <a:pt x="62191" y="15916"/>
                  </a:lnTo>
                  <a:lnTo>
                    <a:pt x="60345" y="15916"/>
                  </a:lnTo>
                  <a:lnTo>
                    <a:pt x="60345" y="11149"/>
                  </a:lnTo>
                  <a:lnTo>
                    <a:pt x="58981" y="11149"/>
                  </a:lnTo>
                  <a:lnTo>
                    <a:pt x="58981" y="15918"/>
                  </a:lnTo>
                  <a:lnTo>
                    <a:pt x="57750" y="15918"/>
                  </a:lnTo>
                  <a:lnTo>
                    <a:pt x="57750" y="6018"/>
                  </a:lnTo>
                  <a:lnTo>
                    <a:pt x="54275" y="6018"/>
                  </a:lnTo>
                  <a:lnTo>
                    <a:pt x="54275" y="10399"/>
                  </a:lnTo>
                  <a:lnTo>
                    <a:pt x="52548" y="10399"/>
                  </a:lnTo>
                  <a:lnTo>
                    <a:pt x="52548" y="9364"/>
                  </a:lnTo>
                  <a:lnTo>
                    <a:pt x="52548" y="9265"/>
                  </a:lnTo>
                  <a:lnTo>
                    <a:pt x="52548" y="8404"/>
                  </a:lnTo>
                  <a:lnTo>
                    <a:pt x="52548" y="8306"/>
                  </a:lnTo>
                  <a:lnTo>
                    <a:pt x="52548" y="4351"/>
                  </a:lnTo>
                  <a:lnTo>
                    <a:pt x="51595" y="4351"/>
                  </a:lnTo>
                  <a:lnTo>
                    <a:pt x="51595" y="4020"/>
                  </a:lnTo>
                  <a:cubicBezTo>
                    <a:pt x="51595" y="4011"/>
                    <a:pt x="51586" y="4004"/>
                    <a:pt x="51578" y="4004"/>
                  </a:cubicBezTo>
                  <a:cubicBezTo>
                    <a:pt x="51569" y="4004"/>
                    <a:pt x="51561" y="4011"/>
                    <a:pt x="51561" y="4020"/>
                  </a:cubicBezTo>
                  <a:lnTo>
                    <a:pt x="51561" y="4351"/>
                  </a:lnTo>
                  <a:lnTo>
                    <a:pt x="51497" y="4351"/>
                  </a:lnTo>
                  <a:lnTo>
                    <a:pt x="51497" y="3775"/>
                  </a:lnTo>
                  <a:cubicBezTo>
                    <a:pt x="51497" y="3765"/>
                    <a:pt x="51489" y="3758"/>
                    <a:pt x="51480" y="3758"/>
                  </a:cubicBezTo>
                  <a:cubicBezTo>
                    <a:pt x="51471" y="3758"/>
                    <a:pt x="51463" y="3765"/>
                    <a:pt x="51463" y="3775"/>
                  </a:cubicBezTo>
                  <a:lnTo>
                    <a:pt x="51463" y="4351"/>
                  </a:lnTo>
                  <a:lnTo>
                    <a:pt x="51245" y="4351"/>
                  </a:lnTo>
                  <a:lnTo>
                    <a:pt x="51245" y="9272"/>
                  </a:lnTo>
                  <a:lnTo>
                    <a:pt x="50951" y="9272"/>
                  </a:lnTo>
                  <a:lnTo>
                    <a:pt x="50951" y="8126"/>
                  </a:lnTo>
                  <a:lnTo>
                    <a:pt x="50856" y="8126"/>
                  </a:lnTo>
                  <a:lnTo>
                    <a:pt x="50856" y="7509"/>
                  </a:lnTo>
                  <a:cubicBezTo>
                    <a:pt x="50856" y="7500"/>
                    <a:pt x="50849" y="7492"/>
                    <a:pt x="50840" y="7492"/>
                  </a:cubicBezTo>
                  <a:cubicBezTo>
                    <a:pt x="50831" y="7492"/>
                    <a:pt x="50823" y="7501"/>
                    <a:pt x="50823" y="7509"/>
                  </a:cubicBezTo>
                  <a:lnTo>
                    <a:pt x="50823" y="8126"/>
                  </a:lnTo>
                  <a:lnTo>
                    <a:pt x="50759" y="8126"/>
                  </a:lnTo>
                  <a:lnTo>
                    <a:pt x="50759" y="7755"/>
                  </a:lnTo>
                  <a:cubicBezTo>
                    <a:pt x="50759" y="7745"/>
                    <a:pt x="50751" y="7738"/>
                    <a:pt x="50742" y="7738"/>
                  </a:cubicBezTo>
                  <a:cubicBezTo>
                    <a:pt x="50733" y="7738"/>
                    <a:pt x="50726" y="7745"/>
                    <a:pt x="50726" y="7755"/>
                  </a:cubicBezTo>
                  <a:lnTo>
                    <a:pt x="50726" y="8126"/>
                  </a:lnTo>
                  <a:lnTo>
                    <a:pt x="48190" y="8126"/>
                  </a:lnTo>
                  <a:lnTo>
                    <a:pt x="48190" y="10064"/>
                  </a:lnTo>
                  <a:lnTo>
                    <a:pt x="46946" y="10061"/>
                  </a:lnTo>
                  <a:lnTo>
                    <a:pt x="46946" y="8706"/>
                  </a:lnTo>
                  <a:lnTo>
                    <a:pt x="44108" y="8706"/>
                  </a:lnTo>
                  <a:lnTo>
                    <a:pt x="44108" y="10337"/>
                  </a:lnTo>
                  <a:lnTo>
                    <a:pt x="43455" y="10337"/>
                  </a:lnTo>
                  <a:lnTo>
                    <a:pt x="43455" y="9122"/>
                  </a:lnTo>
                  <a:lnTo>
                    <a:pt x="41091" y="9122"/>
                  </a:lnTo>
                  <a:lnTo>
                    <a:pt x="41091" y="10337"/>
                  </a:lnTo>
                  <a:lnTo>
                    <a:pt x="39958" y="10337"/>
                  </a:lnTo>
                  <a:lnTo>
                    <a:pt x="39953" y="9209"/>
                  </a:lnTo>
                  <a:lnTo>
                    <a:pt x="38856" y="9209"/>
                  </a:lnTo>
                  <a:lnTo>
                    <a:pt x="38856" y="8625"/>
                  </a:lnTo>
                  <a:cubicBezTo>
                    <a:pt x="38856" y="8616"/>
                    <a:pt x="38847" y="8608"/>
                    <a:pt x="38838" y="8608"/>
                  </a:cubicBezTo>
                  <a:cubicBezTo>
                    <a:pt x="38830" y="8608"/>
                    <a:pt x="38822" y="8616"/>
                    <a:pt x="38822" y="8625"/>
                  </a:cubicBezTo>
                  <a:lnTo>
                    <a:pt x="38822" y="9209"/>
                  </a:lnTo>
                  <a:lnTo>
                    <a:pt x="38757" y="9209"/>
                  </a:lnTo>
                  <a:lnTo>
                    <a:pt x="38757" y="8871"/>
                  </a:lnTo>
                  <a:cubicBezTo>
                    <a:pt x="38757" y="8862"/>
                    <a:pt x="38750" y="8855"/>
                    <a:pt x="38741" y="8855"/>
                  </a:cubicBezTo>
                  <a:cubicBezTo>
                    <a:pt x="38731" y="8855"/>
                    <a:pt x="38724" y="8863"/>
                    <a:pt x="38724" y="8871"/>
                  </a:cubicBezTo>
                  <a:lnTo>
                    <a:pt x="38724" y="9209"/>
                  </a:lnTo>
                  <a:lnTo>
                    <a:pt x="38582" y="9209"/>
                  </a:lnTo>
                  <a:lnTo>
                    <a:pt x="38582" y="8001"/>
                  </a:lnTo>
                  <a:lnTo>
                    <a:pt x="38040" y="8001"/>
                  </a:lnTo>
                  <a:lnTo>
                    <a:pt x="38040" y="5816"/>
                  </a:lnTo>
                  <a:lnTo>
                    <a:pt x="37823" y="5816"/>
                  </a:lnTo>
                  <a:lnTo>
                    <a:pt x="37823" y="5446"/>
                  </a:lnTo>
                  <a:cubicBezTo>
                    <a:pt x="37823" y="5437"/>
                    <a:pt x="37815" y="5429"/>
                    <a:pt x="37806" y="5429"/>
                  </a:cubicBezTo>
                  <a:cubicBezTo>
                    <a:pt x="37797" y="5429"/>
                    <a:pt x="37789" y="5437"/>
                    <a:pt x="37789" y="5446"/>
                  </a:cubicBezTo>
                  <a:lnTo>
                    <a:pt x="37789" y="5816"/>
                  </a:lnTo>
                  <a:lnTo>
                    <a:pt x="37725" y="5816"/>
                  </a:lnTo>
                  <a:lnTo>
                    <a:pt x="37725" y="5199"/>
                  </a:lnTo>
                  <a:cubicBezTo>
                    <a:pt x="37725" y="5190"/>
                    <a:pt x="37717" y="5183"/>
                    <a:pt x="37708" y="5183"/>
                  </a:cubicBezTo>
                  <a:cubicBezTo>
                    <a:pt x="37700" y="5183"/>
                    <a:pt x="37692" y="5190"/>
                    <a:pt x="37692" y="5199"/>
                  </a:cubicBezTo>
                  <a:lnTo>
                    <a:pt x="37692" y="5816"/>
                  </a:lnTo>
                  <a:lnTo>
                    <a:pt x="36710" y="5816"/>
                  </a:lnTo>
                  <a:lnTo>
                    <a:pt x="36710" y="10228"/>
                  </a:lnTo>
                  <a:lnTo>
                    <a:pt x="36437" y="10229"/>
                  </a:lnTo>
                  <a:lnTo>
                    <a:pt x="36437" y="9084"/>
                  </a:lnTo>
                  <a:lnTo>
                    <a:pt x="36343" y="9084"/>
                  </a:lnTo>
                  <a:lnTo>
                    <a:pt x="36343" y="8467"/>
                  </a:lnTo>
                  <a:cubicBezTo>
                    <a:pt x="36343" y="8458"/>
                    <a:pt x="36335" y="8450"/>
                    <a:pt x="36327" y="8450"/>
                  </a:cubicBezTo>
                  <a:cubicBezTo>
                    <a:pt x="36318" y="8450"/>
                    <a:pt x="36309" y="8458"/>
                    <a:pt x="36309" y="8467"/>
                  </a:cubicBezTo>
                  <a:lnTo>
                    <a:pt x="36309" y="9084"/>
                  </a:lnTo>
                  <a:lnTo>
                    <a:pt x="36246" y="9084"/>
                  </a:lnTo>
                  <a:lnTo>
                    <a:pt x="36246" y="8712"/>
                  </a:lnTo>
                  <a:cubicBezTo>
                    <a:pt x="36246" y="8704"/>
                    <a:pt x="36237" y="8696"/>
                    <a:pt x="36229" y="8696"/>
                  </a:cubicBezTo>
                  <a:cubicBezTo>
                    <a:pt x="36220" y="8696"/>
                    <a:pt x="36212" y="8704"/>
                    <a:pt x="36212" y="8712"/>
                  </a:cubicBezTo>
                  <a:lnTo>
                    <a:pt x="36212" y="9084"/>
                  </a:lnTo>
                  <a:lnTo>
                    <a:pt x="34325" y="9084"/>
                  </a:lnTo>
                  <a:lnTo>
                    <a:pt x="34325" y="6540"/>
                  </a:lnTo>
                  <a:lnTo>
                    <a:pt x="31885" y="6540"/>
                  </a:lnTo>
                  <a:lnTo>
                    <a:pt x="31885" y="6083"/>
                  </a:lnTo>
                  <a:cubicBezTo>
                    <a:pt x="31885" y="6072"/>
                    <a:pt x="31876" y="6063"/>
                    <a:pt x="31865" y="6063"/>
                  </a:cubicBezTo>
                  <a:cubicBezTo>
                    <a:pt x="31853" y="6063"/>
                    <a:pt x="31844" y="6072"/>
                    <a:pt x="31844" y="6083"/>
                  </a:cubicBezTo>
                  <a:lnTo>
                    <a:pt x="31844" y="6540"/>
                  </a:lnTo>
                  <a:lnTo>
                    <a:pt x="31765" y="6540"/>
                  </a:lnTo>
                  <a:lnTo>
                    <a:pt x="31765" y="5783"/>
                  </a:lnTo>
                  <a:cubicBezTo>
                    <a:pt x="31765" y="5771"/>
                    <a:pt x="31756" y="5763"/>
                    <a:pt x="31744" y="5763"/>
                  </a:cubicBezTo>
                  <a:cubicBezTo>
                    <a:pt x="31732" y="5763"/>
                    <a:pt x="31724" y="5771"/>
                    <a:pt x="31724" y="5783"/>
                  </a:cubicBezTo>
                  <a:lnTo>
                    <a:pt x="31724" y="6540"/>
                  </a:lnTo>
                  <a:lnTo>
                    <a:pt x="31607" y="6540"/>
                  </a:lnTo>
                  <a:lnTo>
                    <a:pt x="31607" y="7945"/>
                  </a:lnTo>
                  <a:lnTo>
                    <a:pt x="31272" y="7944"/>
                  </a:lnTo>
                  <a:lnTo>
                    <a:pt x="31272" y="2529"/>
                  </a:lnTo>
                  <a:lnTo>
                    <a:pt x="30069" y="2529"/>
                  </a:lnTo>
                  <a:lnTo>
                    <a:pt x="30069" y="1772"/>
                  </a:lnTo>
                  <a:cubicBezTo>
                    <a:pt x="30069" y="1760"/>
                    <a:pt x="30060" y="1752"/>
                    <a:pt x="30048" y="1752"/>
                  </a:cubicBezTo>
                  <a:cubicBezTo>
                    <a:pt x="30037" y="1752"/>
                    <a:pt x="30028" y="1760"/>
                    <a:pt x="30028" y="1772"/>
                  </a:cubicBezTo>
                  <a:lnTo>
                    <a:pt x="30028" y="2529"/>
                  </a:lnTo>
                  <a:lnTo>
                    <a:pt x="29948" y="2529"/>
                  </a:lnTo>
                  <a:lnTo>
                    <a:pt x="29948" y="2074"/>
                  </a:lnTo>
                  <a:cubicBezTo>
                    <a:pt x="29948" y="2062"/>
                    <a:pt x="29939" y="2053"/>
                    <a:pt x="29927" y="2053"/>
                  </a:cubicBezTo>
                  <a:cubicBezTo>
                    <a:pt x="29916" y="2053"/>
                    <a:pt x="29906" y="2062"/>
                    <a:pt x="29906" y="2074"/>
                  </a:cubicBezTo>
                  <a:lnTo>
                    <a:pt x="29906" y="2529"/>
                  </a:lnTo>
                  <a:lnTo>
                    <a:pt x="29639" y="2529"/>
                  </a:lnTo>
                  <a:lnTo>
                    <a:pt x="29639" y="5210"/>
                  </a:lnTo>
                  <a:lnTo>
                    <a:pt x="28974" y="5210"/>
                  </a:lnTo>
                  <a:lnTo>
                    <a:pt x="28974" y="6691"/>
                  </a:lnTo>
                  <a:lnTo>
                    <a:pt x="28801" y="6691"/>
                  </a:lnTo>
                  <a:lnTo>
                    <a:pt x="28801" y="6278"/>
                  </a:lnTo>
                  <a:cubicBezTo>
                    <a:pt x="28801" y="6267"/>
                    <a:pt x="28793" y="6257"/>
                    <a:pt x="28780" y="6257"/>
                  </a:cubicBezTo>
                  <a:cubicBezTo>
                    <a:pt x="28769" y="6257"/>
                    <a:pt x="28760" y="6267"/>
                    <a:pt x="28760" y="6278"/>
                  </a:cubicBezTo>
                  <a:lnTo>
                    <a:pt x="28760" y="6691"/>
                  </a:lnTo>
                  <a:lnTo>
                    <a:pt x="28681" y="6691"/>
                  </a:lnTo>
                  <a:lnTo>
                    <a:pt x="28681" y="5975"/>
                  </a:lnTo>
                  <a:cubicBezTo>
                    <a:pt x="28681" y="5964"/>
                    <a:pt x="28671" y="5955"/>
                    <a:pt x="28660" y="5955"/>
                  </a:cubicBezTo>
                  <a:cubicBezTo>
                    <a:pt x="28649" y="5955"/>
                    <a:pt x="28639" y="5964"/>
                    <a:pt x="28639" y="5975"/>
                  </a:cubicBezTo>
                  <a:lnTo>
                    <a:pt x="28639" y="6691"/>
                  </a:lnTo>
                  <a:lnTo>
                    <a:pt x="27292" y="6691"/>
                  </a:lnTo>
                  <a:lnTo>
                    <a:pt x="27287" y="8078"/>
                  </a:lnTo>
                  <a:lnTo>
                    <a:pt x="25901" y="8078"/>
                  </a:lnTo>
                  <a:lnTo>
                    <a:pt x="25901" y="6587"/>
                  </a:lnTo>
                  <a:lnTo>
                    <a:pt x="23001" y="6587"/>
                  </a:lnTo>
                  <a:lnTo>
                    <a:pt x="23001" y="8078"/>
                  </a:lnTo>
                  <a:lnTo>
                    <a:pt x="22199" y="8078"/>
                  </a:lnTo>
                  <a:lnTo>
                    <a:pt x="22199" y="6074"/>
                  </a:lnTo>
                  <a:lnTo>
                    <a:pt x="18715" y="6074"/>
                  </a:lnTo>
                  <a:lnTo>
                    <a:pt x="18715" y="7738"/>
                  </a:lnTo>
                  <a:lnTo>
                    <a:pt x="17189" y="7742"/>
                  </a:lnTo>
                  <a:lnTo>
                    <a:pt x="17189" y="5363"/>
                  </a:lnTo>
                  <a:lnTo>
                    <a:pt x="14077" y="5363"/>
                  </a:lnTo>
                  <a:lnTo>
                    <a:pt x="14077" y="4906"/>
                  </a:lnTo>
                  <a:cubicBezTo>
                    <a:pt x="14077" y="4895"/>
                    <a:pt x="14068" y="4885"/>
                    <a:pt x="14057" y="4885"/>
                  </a:cubicBezTo>
                  <a:cubicBezTo>
                    <a:pt x="14045" y="4885"/>
                    <a:pt x="14036" y="4895"/>
                    <a:pt x="14036" y="4906"/>
                  </a:cubicBezTo>
                  <a:lnTo>
                    <a:pt x="14036" y="5363"/>
                  </a:lnTo>
                  <a:lnTo>
                    <a:pt x="13956" y="5363"/>
                  </a:lnTo>
                  <a:lnTo>
                    <a:pt x="13956" y="4606"/>
                  </a:lnTo>
                  <a:cubicBezTo>
                    <a:pt x="13956" y="4593"/>
                    <a:pt x="13948" y="4585"/>
                    <a:pt x="13935" y="4585"/>
                  </a:cubicBezTo>
                  <a:cubicBezTo>
                    <a:pt x="13924" y="4585"/>
                    <a:pt x="13915" y="4593"/>
                    <a:pt x="13915" y="4606"/>
                  </a:cubicBezTo>
                  <a:lnTo>
                    <a:pt x="13915" y="5363"/>
                  </a:lnTo>
                  <a:lnTo>
                    <a:pt x="13801" y="5363"/>
                  </a:lnTo>
                  <a:lnTo>
                    <a:pt x="13801" y="6767"/>
                  </a:lnTo>
                  <a:lnTo>
                    <a:pt x="13439" y="6767"/>
                  </a:lnTo>
                  <a:lnTo>
                    <a:pt x="13439" y="729"/>
                  </a:lnTo>
                  <a:lnTo>
                    <a:pt x="13168" y="729"/>
                  </a:lnTo>
                  <a:lnTo>
                    <a:pt x="13168" y="21"/>
                  </a:lnTo>
                  <a:cubicBezTo>
                    <a:pt x="13168"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827650" y="4219313"/>
              <a:ext cx="373500" cy="380950"/>
            </a:xfrm>
            <a:custGeom>
              <a:avLst/>
              <a:gdLst/>
              <a:ahLst/>
              <a:cxnLst/>
              <a:rect l="l" t="t" r="r" b="b"/>
              <a:pathLst>
                <a:path w="14940" h="15238" extrusionOk="0">
                  <a:moveTo>
                    <a:pt x="11589" y="0"/>
                  </a:moveTo>
                  <a:cubicBezTo>
                    <a:pt x="10081" y="0"/>
                    <a:pt x="8337" y="1314"/>
                    <a:pt x="8228" y="2872"/>
                  </a:cubicBezTo>
                  <a:cubicBezTo>
                    <a:pt x="7860" y="2685"/>
                    <a:pt x="7493" y="2601"/>
                    <a:pt x="7142" y="2601"/>
                  </a:cubicBezTo>
                  <a:cubicBezTo>
                    <a:pt x="5229" y="2601"/>
                    <a:pt x="3803" y="5096"/>
                    <a:pt x="5363" y="6943"/>
                  </a:cubicBezTo>
                  <a:cubicBezTo>
                    <a:pt x="5171" y="6752"/>
                    <a:pt x="4920" y="6665"/>
                    <a:pt x="4647" y="6665"/>
                  </a:cubicBezTo>
                  <a:cubicBezTo>
                    <a:pt x="3953" y="6665"/>
                    <a:pt x="3124" y="7224"/>
                    <a:pt x="2799" y="8036"/>
                  </a:cubicBezTo>
                  <a:cubicBezTo>
                    <a:pt x="2466" y="8870"/>
                    <a:pt x="2573" y="9544"/>
                    <a:pt x="3139" y="10186"/>
                  </a:cubicBezTo>
                  <a:cubicBezTo>
                    <a:pt x="3005" y="10171"/>
                    <a:pt x="2880" y="10163"/>
                    <a:pt x="2763" y="10163"/>
                  </a:cubicBezTo>
                  <a:cubicBezTo>
                    <a:pt x="1" y="10163"/>
                    <a:pt x="1889" y="14296"/>
                    <a:pt x="2121" y="15238"/>
                  </a:cubicBezTo>
                  <a:cubicBezTo>
                    <a:pt x="2388" y="14673"/>
                    <a:pt x="2333" y="13200"/>
                    <a:pt x="3215" y="13164"/>
                  </a:cubicBezTo>
                  <a:cubicBezTo>
                    <a:pt x="4157" y="13126"/>
                    <a:pt x="5665" y="12863"/>
                    <a:pt x="4873" y="11619"/>
                  </a:cubicBezTo>
                  <a:lnTo>
                    <a:pt x="4873" y="11619"/>
                  </a:lnTo>
                  <a:cubicBezTo>
                    <a:pt x="5061" y="11672"/>
                    <a:pt x="5248" y="11697"/>
                    <a:pt x="5432" y="11697"/>
                  </a:cubicBezTo>
                  <a:cubicBezTo>
                    <a:pt x="6945" y="11697"/>
                    <a:pt x="8202" y="10015"/>
                    <a:pt x="7362" y="8603"/>
                  </a:cubicBezTo>
                  <a:lnTo>
                    <a:pt x="7362" y="8603"/>
                  </a:lnTo>
                  <a:cubicBezTo>
                    <a:pt x="7615" y="8776"/>
                    <a:pt x="7935" y="8846"/>
                    <a:pt x="8277" y="8846"/>
                  </a:cubicBezTo>
                  <a:cubicBezTo>
                    <a:pt x="9057" y="8846"/>
                    <a:pt x="9956" y="8479"/>
                    <a:pt x="10454" y="8113"/>
                  </a:cubicBezTo>
                  <a:cubicBezTo>
                    <a:pt x="11320" y="7509"/>
                    <a:pt x="11961" y="6492"/>
                    <a:pt x="11998" y="5398"/>
                  </a:cubicBezTo>
                  <a:cubicBezTo>
                    <a:pt x="13582" y="5171"/>
                    <a:pt x="14940" y="3513"/>
                    <a:pt x="14261" y="1967"/>
                  </a:cubicBezTo>
                  <a:cubicBezTo>
                    <a:pt x="13845" y="1025"/>
                    <a:pt x="12827" y="44"/>
                    <a:pt x="11772" y="7"/>
                  </a:cubicBezTo>
                  <a:cubicBezTo>
                    <a:pt x="11712" y="2"/>
                    <a:pt x="11651" y="0"/>
                    <a:pt x="11589"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1716"/>
        <p:cNvGrpSpPr/>
        <p:nvPr/>
      </p:nvGrpSpPr>
      <p:grpSpPr>
        <a:xfrm>
          <a:off x="0" y="0"/>
          <a:ext cx="0" cy="0"/>
          <a:chOff x="0" y="0"/>
          <a:chExt cx="0" cy="0"/>
        </a:xfrm>
      </p:grpSpPr>
      <p:sp>
        <p:nvSpPr>
          <p:cNvPr id="1717" name="Google Shape;1717;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718" name="Google Shape;1718;p30"/>
          <p:cNvGrpSpPr/>
          <p:nvPr/>
        </p:nvGrpSpPr>
        <p:grpSpPr>
          <a:xfrm>
            <a:off x="0" y="4137588"/>
            <a:ext cx="9201150" cy="1308503"/>
            <a:chOff x="0" y="3939613"/>
            <a:chExt cx="9201150" cy="1308503"/>
          </a:xfrm>
        </p:grpSpPr>
        <p:sp>
          <p:nvSpPr>
            <p:cNvPr id="1719" name="Google Shape;1719;p30"/>
            <p:cNvSpPr/>
            <p:nvPr/>
          </p:nvSpPr>
          <p:spPr>
            <a:xfrm>
              <a:off x="1502154" y="4420787"/>
              <a:ext cx="1329953" cy="785582"/>
            </a:xfrm>
            <a:custGeom>
              <a:avLst/>
              <a:gdLst/>
              <a:ahLst/>
              <a:cxnLst/>
              <a:rect l="l" t="t" r="r" b="b"/>
              <a:pathLst>
                <a:path w="34328" h="20277" extrusionOk="0">
                  <a:moveTo>
                    <a:pt x="13148" y="0"/>
                  </a:moveTo>
                  <a:cubicBezTo>
                    <a:pt x="13137" y="0"/>
                    <a:pt x="13127" y="10"/>
                    <a:pt x="13127" y="21"/>
                  </a:cubicBezTo>
                  <a:lnTo>
                    <a:pt x="13127" y="729"/>
                  </a:lnTo>
                  <a:lnTo>
                    <a:pt x="13047" y="729"/>
                  </a:lnTo>
                  <a:lnTo>
                    <a:pt x="13047" y="323"/>
                  </a:lnTo>
                  <a:cubicBezTo>
                    <a:pt x="13047" y="312"/>
                    <a:pt x="13039" y="303"/>
                    <a:pt x="13027" y="303"/>
                  </a:cubicBezTo>
                  <a:cubicBezTo>
                    <a:pt x="13015" y="303"/>
                    <a:pt x="13006" y="312"/>
                    <a:pt x="13006" y="323"/>
                  </a:cubicBezTo>
                  <a:lnTo>
                    <a:pt x="13006" y="729"/>
                  </a:lnTo>
                  <a:lnTo>
                    <a:pt x="11837" y="729"/>
                  </a:lnTo>
                  <a:lnTo>
                    <a:pt x="11837" y="5583"/>
                  </a:lnTo>
                  <a:lnTo>
                    <a:pt x="11837" y="5703"/>
                  </a:lnTo>
                  <a:lnTo>
                    <a:pt x="11837" y="6760"/>
                  </a:lnTo>
                  <a:lnTo>
                    <a:pt x="11837" y="6881"/>
                  </a:lnTo>
                  <a:lnTo>
                    <a:pt x="11837" y="8151"/>
                  </a:lnTo>
                  <a:lnTo>
                    <a:pt x="9717" y="8151"/>
                  </a:lnTo>
                  <a:lnTo>
                    <a:pt x="9717" y="2773"/>
                  </a:lnTo>
                  <a:lnTo>
                    <a:pt x="5452" y="2773"/>
                  </a:lnTo>
                  <a:lnTo>
                    <a:pt x="5452" y="14924"/>
                  </a:lnTo>
                  <a:lnTo>
                    <a:pt x="3941" y="14924"/>
                  </a:lnTo>
                  <a:lnTo>
                    <a:pt x="3941" y="9072"/>
                  </a:lnTo>
                  <a:lnTo>
                    <a:pt x="2266" y="9072"/>
                  </a:lnTo>
                  <a:lnTo>
                    <a:pt x="2266" y="14924"/>
                  </a:lnTo>
                  <a:lnTo>
                    <a:pt x="1" y="14924"/>
                  </a:lnTo>
                  <a:lnTo>
                    <a:pt x="1" y="20277"/>
                  </a:lnTo>
                  <a:lnTo>
                    <a:pt x="13911" y="20277"/>
                  </a:lnTo>
                  <a:lnTo>
                    <a:pt x="13911" y="20164"/>
                  </a:lnTo>
                  <a:lnTo>
                    <a:pt x="34327" y="20277"/>
                  </a:lnTo>
                  <a:lnTo>
                    <a:pt x="34327" y="6540"/>
                  </a:lnTo>
                  <a:lnTo>
                    <a:pt x="31886" y="6540"/>
                  </a:lnTo>
                  <a:lnTo>
                    <a:pt x="31886" y="6083"/>
                  </a:lnTo>
                  <a:cubicBezTo>
                    <a:pt x="31886" y="6072"/>
                    <a:pt x="31876" y="6063"/>
                    <a:pt x="31865" y="6063"/>
                  </a:cubicBezTo>
                  <a:cubicBezTo>
                    <a:pt x="31853" y="6063"/>
                    <a:pt x="31844" y="6072"/>
                    <a:pt x="31844" y="6083"/>
                  </a:cubicBezTo>
                  <a:lnTo>
                    <a:pt x="31844" y="6540"/>
                  </a:lnTo>
                  <a:lnTo>
                    <a:pt x="31764" y="6540"/>
                  </a:lnTo>
                  <a:lnTo>
                    <a:pt x="31764" y="5783"/>
                  </a:lnTo>
                  <a:cubicBezTo>
                    <a:pt x="31764" y="5772"/>
                    <a:pt x="31755" y="5763"/>
                    <a:pt x="31744" y="5763"/>
                  </a:cubicBezTo>
                  <a:cubicBezTo>
                    <a:pt x="31732" y="5763"/>
                    <a:pt x="31723" y="5772"/>
                    <a:pt x="31723" y="5783"/>
                  </a:cubicBezTo>
                  <a:lnTo>
                    <a:pt x="31723" y="6540"/>
                  </a:lnTo>
                  <a:lnTo>
                    <a:pt x="31608" y="6540"/>
                  </a:lnTo>
                  <a:lnTo>
                    <a:pt x="31608" y="7945"/>
                  </a:lnTo>
                  <a:lnTo>
                    <a:pt x="31272" y="7944"/>
                  </a:lnTo>
                  <a:lnTo>
                    <a:pt x="31272" y="2529"/>
                  </a:lnTo>
                  <a:lnTo>
                    <a:pt x="30068" y="2529"/>
                  </a:lnTo>
                  <a:lnTo>
                    <a:pt x="30068" y="1772"/>
                  </a:lnTo>
                  <a:cubicBezTo>
                    <a:pt x="30068" y="1760"/>
                    <a:pt x="30060" y="1752"/>
                    <a:pt x="30048" y="1752"/>
                  </a:cubicBezTo>
                  <a:cubicBezTo>
                    <a:pt x="30037" y="1752"/>
                    <a:pt x="30027" y="1760"/>
                    <a:pt x="30027" y="1772"/>
                  </a:cubicBezTo>
                  <a:lnTo>
                    <a:pt x="30027" y="2529"/>
                  </a:lnTo>
                  <a:lnTo>
                    <a:pt x="29948" y="2529"/>
                  </a:lnTo>
                  <a:lnTo>
                    <a:pt x="29948" y="2074"/>
                  </a:lnTo>
                  <a:cubicBezTo>
                    <a:pt x="29948" y="2062"/>
                    <a:pt x="29939" y="2053"/>
                    <a:pt x="29927" y="2053"/>
                  </a:cubicBezTo>
                  <a:cubicBezTo>
                    <a:pt x="29916" y="2053"/>
                    <a:pt x="29907" y="2062"/>
                    <a:pt x="29907" y="2074"/>
                  </a:cubicBezTo>
                  <a:lnTo>
                    <a:pt x="29907" y="2529"/>
                  </a:lnTo>
                  <a:lnTo>
                    <a:pt x="29640" y="2529"/>
                  </a:lnTo>
                  <a:lnTo>
                    <a:pt x="29640" y="5210"/>
                  </a:lnTo>
                  <a:lnTo>
                    <a:pt x="28973" y="5210"/>
                  </a:lnTo>
                  <a:lnTo>
                    <a:pt x="28973" y="6692"/>
                  </a:lnTo>
                  <a:lnTo>
                    <a:pt x="28800" y="6692"/>
                  </a:lnTo>
                  <a:lnTo>
                    <a:pt x="28800" y="6278"/>
                  </a:lnTo>
                  <a:cubicBezTo>
                    <a:pt x="28800" y="6267"/>
                    <a:pt x="28791" y="6257"/>
                    <a:pt x="28780" y="6257"/>
                  </a:cubicBezTo>
                  <a:cubicBezTo>
                    <a:pt x="28767" y="6257"/>
                    <a:pt x="28759" y="6267"/>
                    <a:pt x="28759" y="6278"/>
                  </a:cubicBezTo>
                  <a:lnTo>
                    <a:pt x="28759" y="6692"/>
                  </a:lnTo>
                  <a:lnTo>
                    <a:pt x="28679" y="6692"/>
                  </a:lnTo>
                  <a:lnTo>
                    <a:pt x="28679" y="5976"/>
                  </a:lnTo>
                  <a:cubicBezTo>
                    <a:pt x="28679" y="5964"/>
                    <a:pt x="28670" y="5955"/>
                    <a:pt x="28658" y="5955"/>
                  </a:cubicBezTo>
                  <a:cubicBezTo>
                    <a:pt x="28647" y="5955"/>
                    <a:pt x="28638" y="5964"/>
                    <a:pt x="28638" y="5976"/>
                  </a:cubicBezTo>
                  <a:lnTo>
                    <a:pt x="28638" y="6692"/>
                  </a:lnTo>
                  <a:lnTo>
                    <a:pt x="27291" y="6692"/>
                  </a:lnTo>
                  <a:lnTo>
                    <a:pt x="27286" y="8078"/>
                  </a:lnTo>
                  <a:lnTo>
                    <a:pt x="25900" y="8078"/>
                  </a:lnTo>
                  <a:lnTo>
                    <a:pt x="25900" y="6587"/>
                  </a:lnTo>
                  <a:lnTo>
                    <a:pt x="23000" y="6587"/>
                  </a:lnTo>
                  <a:lnTo>
                    <a:pt x="23000" y="8078"/>
                  </a:lnTo>
                  <a:lnTo>
                    <a:pt x="22198" y="8078"/>
                  </a:lnTo>
                  <a:lnTo>
                    <a:pt x="22198" y="6075"/>
                  </a:lnTo>
                  <a:lnTo>
                    <a:pt x="18714" y="6075"/>
                  </a:lnTo>
                  <a:lnTo>
                    <a:pt x="18714" y="7738"/>
                  </a:lnTo>
                  <a:lnTo>
                    <a:pt x="17188" y="7742"/>
                  </a:lnTo>
                  <a:lnTo>
                    <a:pt x="17188" y="5363"/>
                  </a:lnTo>
                  <a:lnTo>
                    <a:pt x="14076" y="5363"/>
                  </a:lnTo>
                  <a:lnTo>
                    <a:pt x="14076" y="4906"/>
                  </a:lnTo>
                  <a:cubicBezTo>
                    <a:pt x="14076" y="4895"/>
                    <a:pt x="14066" y="4885"/>
                    <a:pt x="14055" y="4885"/>
                  </a:cubicBezTo>
                  <a:cubicBezTo>
                    <a:pt x="14044" y="4885"/>
                    <a:pt x="14034" y="4895"/>
                    <a:pt x="14034" y="4906"/>
                  </a:cubicBezTo>
                  <a:lnTo>
                    <a:pt x="14034" y="5363"/>
                  </a:lnTo>
                  <a:lnTo>
                    <a:pt x="13955" y="5363"/>
                  </a:lnTo>
                  <a:lnTo>
                    <a:pt x="13955" y="4606"/>
                  </a:lnTo>
                  <a:cubicBezTo>
                    <a:pt x="13955" y="4593"/>
                    <a:pt x="13946" y="4585"/>
                    <a:pt x="13935" y="4585"/>
                  </a:cubicBezTo>
                  <a:cubicBezTo>
                    <a:pt x="13922" y="4585"/>
                    <a:pt x="13914" y="4593"/>
                    <a:pt x="13914" y="4606"/>
                  </a:cubicBezTo>
                  <a:lnTo>
                    <a:pt x="13914" y="5363"/>
                  </a:lnTo>
                  <a:lnTo>
                    <a:pt x="13799" y="5363"/>
                  </a:lnTo>
                  <a:lnTo>
                    <a:pt x="13799" y="6767"/>
                  </a:lnTo>
                  <a:lnTo>
                    <a:pt x="13437" y="6767"/>
                  </a:lnTo>
                  <a:lnTo>
                    <a:pt x="13437" y="729"/>
                  </a:lnTo>
                  <a:lnTo>
                    <a:pt x="13169" y="729"/>
                  </a:lnTo>
                  <a:lnTo>
                    <a:pt x="13169" y="21"/>
                  </a:lnTo>
                  <a:cubicBezTo>
                    <a:pt x="13169"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0"/>
            <p:cNvSpPr/>
            <p:nvPr/>
          </p:nvSpPr>
          <p:spPr>
            <a:xfrm>
              <a:off x="2832109" y="4420710"/>
              <a:ext cx="2409474" cy="785659"/>
            </a:xfrm>
            <a:custGeom>
              <a:avLst/>
              <a:gdLst/>
              <a:ahLst/>
              <a:cxnLst/>
              <a:rect l="l" t="t" r="r" b="b"/>
              <a:pathLst>
                <a:path w="62192" h="20279" extrusionOk="0">
                  <a:moveTo>
                    <a:pt x="13148" y="0"/>
                  </a:moveTo>
                  <a:cubicBezTo>
                    <a:pt x="13136" y="0"/>
                    <a:pt x="13127" y="10"/>
                    <a:pt x="13127" y="21"/>
                  </a:cubicBezTo>
                  <a:lnTo>
                    <a:pt x="13127" y="729"/>
                  </a:lnTo>
                  <a:lnTo>
                    <a:pt x="13048" y="729"/>
                  </a:lnTo>
                  <a:lnTo>
                    <a:pt x="13048" y="323"/>
                  </a:lnTo>
                  <a:cubicBezTo>
                    <a:pt x="13048" y="312"/>
                    <a:pt x="13039" y="303"/>
                    <a:pt x="13027" y="303"/>
                  </a:cubicBezTo>
                  <a:cubicBezTo>
                    <a:pt x="13015" y="303"/>
                    <a:pt x="13007" y="312"/>
                    <a:pt x="13007" y="323"/>
                  </a:cubicBezTo>
                  <a:lnTo>
                    <a:pt x="13007" y="729"/>
                  </a:lnTo>
                  <a:lnTo>
                    <a:pt x="11836" y="729"/>
                  </a:lnTo>
                  <a:lnTo>
                    <a:pt x="11836" y="5583"/>
                  </a:lnTo>
                  <a:lnTo>
                    <a:pt x="11836" y="5703"/>
                  </a:lnTo>
                  <a:lnTo>
                    <a:pt x="11836" y="6760"/>
                  </a:lnTo>
                  <a:lnTo>
                    <a:pt x="11836" y="6880"/>
                  </a:lnTo>
                  <a:lnTo>
                    <a:pt x="11836" y="8151"/>
                  </a:lnTo>
                  <a:lnTo>
                    <a:pt x="9717" y="8151"/>
                  </a:lnTo>
                  <a:lnTo>
                    <a:pt x="9717" y="2773"/>
                  </a:lnTo>
                  <a:lnTo>
                    <a:pt x="5453" y="2773"/>
                  </a:lnTo>
                  <a:lnTo>
                    <a:pt x="5453" y="14924"/>
                  </a:lnTo>
                  <a:lnTo>
                    <a:pt x="3941" y="14924"/>
                  </a:lnTo>
                  <a:lnTo>
                    <a:pt x="3941" y="9072"/>
                  </a:lnTo>
                  <a:lnTo>
                    <a:pt x="2266" y="9072"/>
                  </a:lnTo>
                  <a:lnTo>
                    <a:pt x="2266" y="14924"/>
                  </a:lnTo>
                  <a:lnTo>
                    <a:pt x="0" y="14924"/>
                  </a:lnTo>
                  <a:lnTo>
                    <a:pt x="0" y="20277"/>
                  </a:lnTo>
                  <a:lnTo>
                    <a:pt x="13912" y="20277"/>
                  </a:lnTo>
                  <a:lnTo>
                    <a:pt x="13912" y="20163"/>
                  </a:lnTo>
                  <a:lnTo>
                    <a:pt x="34225" y="20277"/>
                  </a:lnTo>
                  <a:lnTo>
                    <a:pt x="34326" y="20277"/>
                  </a:lnTo>
                  <a:lnTo>
                    <a:pt x="50858" y="20186"/>
                  </a:lnTo>
                  <a:lnTo>
                    <a:pt x="50858" y="20279"/>
                  </a:lnTo>
                  <a:lnTo>
                    <a:pt x="62191" y="20279"/>
                  </a:lnTo>
                  <a:lnTo>
                    <a:pt x="62191" y="15916"/>
                  </a:lnTo>
                  <a:lnTo>
                    <a:pt x="60345" y="15916"/>
                  </a:lnTo>
                  <a:lnTo>
                    <a:pt x="60345" y="11149"/>
                  </a:lnTo>
                  <a:lnTo>
                    <a:pt x="58981" y="11149"/>
                  </a:lnTo>
                  <a:lnTo>
                    <a:pt x="58981" y="15918"/>
                  </a:lnTo>
                  <a:lnTo>
                    <a:pt x="57750" y="15918"/>
                  </a:lnTo>
                  <a:lnTo>
                    <a:pt x="57750" y="6018"/>
                  </a:lnTo>
                  <a:lnTo>
                    <a:pt x="54275" y="6018"/>
                  </a:lnTo>
                  <a:lnTo>
                    <a:pt x="54275" y="10399"/>
                  </a:lnTo>
                  <a:lnTo>
                    <a:pt x="52548" y="10399"/>
                  </a:lnTo>
                  <a:lnTo>
                    <a:pt x="52548" y="9364"/>
                  </a:lnTo>
                  <a:lnTo>
                    <a:pt x="52548" y="9265"/>
                  </a:lnTo>
                  <a:lnTo>
                    <a:pt x="52548" y="8404"/>
                  </a:lnTo>
                  <a:lnTo>
                    <a:pt x="52548" y="8306"/>
                  </a:lnTo>
                  <a:lnTo>
                    <a:pt x="52548" y="4351"/>
                  </a:lnTo>
                  <a:lnTo>
                    <a:pt x="51595" y="4351"/>
                  </a:lnTo>
                  <a:lnTo>
                    <a:pt x="51595" y="4020"/>
                  </a:lnTo>
                  <a:cubicBezTo>
                    <a:pt x="51595" y="4011"/>
                    <a:pt x="51586" y="4004"/>
                    <a:pt x="51578" y="4004"/>
                  </a:cubicBezTo>
                  <a:cubicBezTo>
                    <a:pt x="51569" y="4004"/>
                    <a:pt x="51561" y="4011"/>
                    <a:pt x="51561" y="4020"/>
                  </a:cubicBezTo>
                  <a:lnTo>
                    <a:pt x="51561" y="4351"/>
                  </a:lnTo>
                  <a:lnTo>
                    <a:pt x="51497" y="4351"/>
                  </a:lnTo>
                  <a:lnTo>
                    <a:pt x="51497" y="3775"/>
                  </a:lnTo>
                  <a:cubicBezTo>
                    <a:pt x="51497" y="3765"/>
                    <a:pt x="51489" y="3758"/>
                    <a:pt x="51480" y="3758"/>
                  </a:cubicBezTo>
                  <a:cubicBezTo>
                    <a:pt x="51471" y="3758"/>
                    <a:pt x="51463" y="3765"/>
                    <a:pt x="51463" y="3775"/>
                  </a:cubicBezTo>
                  <a:lnTo>
                    <a:pt x="51463" y="4351"/>
                  </a:lnTo>
                  <a:lnTo>
                    <a:pt x="51245" y="4351"/>
                  </a:lnTo>
                  <a:lnTo>
                    <a:pt x="51245" y="9272"/>
                  </a:lnTo>
                  <a:lnTo>
                    <a:pt x="50951" y="9272"/>
                  </a:lnTo>
                  <a:lnTo>
                    <a:pt x="50951" y="8126"/>
                  </a:lnTo>
                  <a:lnTo>
                    <a:pt x="50856" y="8126"/>
                  </a:lnTo>
                  <a:lnTo>
                    <a:pt x="50856" y="7509"/>
                  </a:lnTo>
                  <a:cubicBezTo>
                    <a:pt x="50856" y="7500"/>
                    <a:pt x="50849" y="7492"/>
                    <a:pt x="50840" y="7492"/>
                  </a:cubicBezTo>
                  <a:cubicBezTo>
                    <a:pt x="50831" y="7492"/>
                    <a:pt x="50823" y="7501"/>
                    <a:pt x="50823" y="7509"/>
                  </a:cubicBezTo>
                  <a:lnTo>
                    <a:pt x="50823" y="8126"/>
                  </a:lnTo>
                  <a:lnTo>
                    <a:pt x="50759" y="8126"/>
                  </a:lnTo>
                  <a:lnTo>
                    <a:pt x="50759" y="7755"/>
                  </a:lnTo>
                  <a:cubicBezTo>
                    <a:pt x="50759" y="7745"/>
                    <a:pt x="50751" y="7738"/>
                    <a:pt x="50742" y="7738"/>
                  </a:cubicBezTo>
                  <a:cubicBezTo>
                    <a:pt x="50733" y="7738"/>
                    <a:pt x="50726" y="7745"/>
                    <a:pt x="50726" y="7755"/>
                  </a:cubicBezTo>
                  <a:lnTo>
                    <a:pt x="50726" y="8126"/>
                  </a:lnTo>
                  <a:lnTo>
                    <a:pt x="48190" y="8126"/>
                  </a:lnTo>
                  <a:lnTo>
                    <a:pt x="48190" y="10064"/>
                  </a:lnTo>
                  <a:lnTo>
                    <a:pt x="46946" y="10061"/>
                  </a:lnTo>
                  <a:lnTo>
                    <a:pt x="46946" y="8706"/>
                  </a:lnTo>
                  <a:lnTo>
                    <a:pt x="44108" y="8706"/>
                  </a:lnTo>
                  <a:lnTo>
                    <a:pt x="44108" y="10337"/>
                  </a:lnTo>
                  <a:lnTo>
                    <a:pt x="43455" y="10337"/>
                  </a:lnTo>
                  <a:lnTo>
                    <a:pt x="43455" y="9122"/>
                  </a:lnTo>
                  <a:lnTo>
                    <a:pt x="41091" y="9122"/>
                  </a:lnTo>
                  <a:lnTo>
                    <a:pt x="41091" y="10337"/>
                  </a:lnTo>
                  <a:lnTo>
                    <a:pt x="39958" y="10337"/>
                  </a:lnTo>
                  <a:lnTo>
                    <a:pt x="39953" y="9209"/>
                  </a:lnTo>
                  <a:lnTo>
                    <a:pt x="38856" y="9209"/>
                  </a:lnTo>
                  <a:lnTo>
                    <a:pt x="38856" y="8625"/>
                  </a:lnTo>
                  <a:cubicBezTo>
                    <a:pt x="38856" y="8616"/>
                    <a:pt x="38847" y="8608"/>
                    <a:pt x="38838" y="8608"/>
                  </a:cubicBezTo>
                  <a:cubicBezTo>
                    <a:pt x="38830" y="8608"/>
                    <a:pt x="38822" y="8616"/>
                    <a:pt x="38822" y="8625"/>
                  </a:cubicBezTo>
                  <a:lnTo>
                    <a:pt x="38822" y="9209"/>
                  </a:lnTo>
                  <a:lnTo>
                    <a:pt x="38757" y="9209"/>
                  </a:lnTo>
                  <a:lnTo>
                    <a:pt x="38757" y="8871"/>
                  </a:lnTo>
                  <a:cubicBezTo>
                    <a:pt x="38757" y="8862"/>
                    <a:pt x="38750" y="8855"/>
                    <a:pt x="38741" y="8855"/>
                  </a:cubicBezTo>
                  <a:cubicBezTo>
                    <a:pt x="38731" y="8855"/>
                    <a:pt x="38724" y="8863"/>
                    <a:pt x="38724" y="8871"/>
                  </a:cubicBezTo>
                  <a:lnTo>
                    <a:pt x="38724" y="9209"/>
                  </a:lnTo>
                  <a:lnTo>
                    <a:pt x="38582" y="9209"/>
                  </a:lnTo>
                  <a:lnTo>
                    <a:pt x="38582" y="8001"/>
                  </a:lnTo>
                  <a:lnTo>
                    <a:pt x="38040" y="8001"/>
                  </a:lnTo>
                  <a:lnTo>
                    <a:pt x="38040" y="5816"/>
                  </a:lnTo>
                  <a:lnTo>
                    <a:pt x="37823" y="5816"/>
                  </a:lnTo>
                  <a:lnTo>
                    <a:pt x="37823" y="5446"/>
                  </a:lnTo>
                  <a:cubicBezTo>
                    <a:pt x="37823" y="5437"/>
                    <a:pt x="37815" y="5429"/>
                    <a:pt x="37806" y="5429"/>
                  </a:cubicBezTo>
                  <a:cubicBezTo>
                    <a:pt x="37797" y="5429"/>
                    <a:pt x="37789" y="5437"/>
                    <a:pt x="37789" y="5446"/>
                  </a:cubicBezTo>
                  <a:lnTo>
                    <a:pt x="37789" y="5816"/>
                  </a:lnTo>
                  <a:lnTo>
                    <a:pt x="37725" y="5816"/>
                  </a:lnTo>
                  <a:lnTo>
                    <a:pt x="37725" y="5199"/>
                  </a:lnTo>
                  <a:cubicBezTo>
                    <a:pt x="37725" y="5190"/>
                    <a:pt x="37717" y="5183"/>
                    <a:pt x="37708" y="5183"/>
                  </a:cubicBezTo>
                  <a:cubicBezTo>
                    <a:pt x="37700" y="5183"/>
                    <a:pt x="37692" y="5190"/>
                    <a:pt x="37692" y="5199"/>
                  </a:cubicBezTo>
                  <a:lnTo>
                    <a:pt x="37692" y="5816"/>
                  </a:lnTo>
                  <a:lnTo>
                    <a:pt x="36710" y="5816"/>
                  </a:lnTo>
                  <a:lnTo>
                    <a:pt x="36710" y="10228"/>
                  </a:lnTo>
                  <a:lnTo>
                    <a:pt x="36437" y="10229"/>
                  </a:lnTo>
                  <a:lnTo>
                    <a:pt x="36437" y="9084"/>
                  </a:lnTo>
                  <a:lnTo>
                    <a:pt x="36343" y="9084"/>
                  </a:lnTo>
                  <a:lnTo>
                    <a:pt x="36343" y="8467"/>
                  </a:lnTo>
                  <a:cubicBezTo>
                    <a:pt x="36343" y="8458"/>
                    <a:pt x="36335" y="8450"/>
                    <a:pt x="36327" y="8450"/>
                  </a:cubicBezTo>
                  <a:cubicBezTo>
                    <a:pt x="36318" y="8450"/>
                    <a:pt x="36309" y="8458"/>
                    <a:pt x="36309" y="8467"/>
                  </a:cubicBezTo>
                  <a:lnTo>
                    <a:pt x="36309" y="9084"/>
                  </a:lnTo>
                  <a:lnTo>
                    <a:pt x="36246" y="9084"/>
                  </a:lnTo>
                  <a:lnTo>
                    <a:pt x="36246" y="8712"/>
                  </a:lnTo>
                  <a:cubicBezTo>
                    <a:pt x="36246" y="8704"/>
                    <a:pt x="36237" y="8696"/>
                    <a:pt x="36229" y="8696"/>
                  </a:cubicBezTo>
                  <a:cubicBezTo>
                    <a:pt x="36220" y="8696"/>
                    <a:pt x="36212" y="8704"/>
                    <a:pt x="36212" y="8712"/>
                  </a:cubicBezTo>
                  <a:lnTo>
                    <a:pt x="36212" y="9084"/>
                  </a:lnTo>
                  <a:lnTo>
                    <a:pt x="34325" y="9084"/>
                  </a:lnTo>
                  <a:lnTo>
                    <a:pt x="34325" y="6540"/>
                  </a:lnTo>
                  <a:lnTo>
                    <a:pt x="31885" y="6540"/>
                  </a:lnTo>
                  <a:lnTo>
                    <a:pt x="31885" y="6083"/>
                  </a:lnTo>
                  <a:cubicBezTo>
                    <a:pt x="31885" y="6072"/>
                    <a:pt x="31876" y="6063"/>
                    <a:pt x="31865" y="6063"/>
                  </a:cubicBezTo>
                  <a:cubicBezTo>
                    <a:pt x="31853" y="6063"/>
                    <a:pt x="31844" y="6072"/>
                    <a:pt x="31844" y="6083"/>
                  </a:cubicBezTo>
                  <a:lnTo>
                    <a:pt x="31844" y="6540"/>
                  </a:lnTo>
                  <a:lnTo>
                    <a:pt x="31765" y="6540"/>
                  </a:lnTo>
                  <a:lnTo>
                    <a:pt x="31765" y="5783"/>
                  </a:lnTo>
                  <a:cubicBezTo>
                    <a:pt x="31765" y="5771"/>
                    <a:pt x="31756" y="5763"/>
                    <a:pt x="31744" y="5763"/>
                  </a:cubicBezTo>
                  <a:cubicBezTo>
                    <a:pt x="31732" y="5763"/>
                    <a:pt x="31724" y="5771"/>
                    <a:pt x="31724" y="5783"/>
                  </a:cubicBezTo>
                  <a:lnTo>
                    <a:pt x="31724" y="6540"/>
                  </a:lnTo>
                  <a:lnTo>
                    <a:pt x="31607" y="6540"/>
                  </a:lnTo>
                  <a:lnTo>
                    <a:pt x="31607" y="7945"/>
                  </a:lnTo>
                  <a:lnTo>
                    <a:pt x="31272" y="7944"/>
                  </a:lnTo>
                  <a:lnTo>
                    <a:pt x="31272" y="2529"/>
                  </a:lnTo>
                  <a:lnTo>
                    <a:pt x="30069" y="2529"/>
                  </a:lnTo>
                  <a:lnTo>
                    <a:pt x="30069" y="1772"/>
                  </a:lnTo>
                  <a:cubicBezTo>
                    <a:pt x="30069" y="1760"/>
                    <a:pt x="30060" y="1752"/>
                    <a:pt x="30048" y="1752"/>
                  </a:cubicBezTo>
                  <a:cubicBezTo>
                    <a:pt x="30037" y="1752"/>
                    <a:pt x="30028" y="1760"/>
                    <a:pt x="30028" y="1772"/>
                  </a:cubicBezTo>
                  <a:lnTo>
                    <a:pt x="30028" y="2529"/>
                  </a:lnTo>
                  <a:lnTo>
                    <a:pt x="29948" y="2529"/>
                  </a:lnTo>
                  <a:lnTo>
                    <a:pt x="29948" y="2074"/>
                  </a:lnTo>
                  <a:cubicBezTo>
                    <a:pt x="29948" y="2062"/>
                    <a:pt x="29939" y="2053"/>
                    <a:pt x="29927" y="2053"/>
                  </a:cubicBezTo>
                  <a:cubicBezTo>
                    <a:pt x="29916" y="2053"/>
                    <a:pt x="29906" y="2062"/>
                    <a:pt x="29906" y="2074"/>
                  </a:cubicBezTo>
                  <a:lnTo>
                    <a:pt x="29906" y="2529"/>
                  </a:lnTo>
                  <a:lnTo>
                    <a:pt x="29639" y="2529"/>
                  </a:lnTo>
                  <a:lnTo>
                    <a:pt x="29639" y="5210"/>
                  </a:lnTo>
                  <a:lnTo>
                    <a:pt x="28974" y="5210"/>
                  </a:lnTo>
                  <a:lnTo>
                    <a:pt x="28974" y="6691"/>
                  </a:lnTo>
                  <a:lnTo>
                    <a:pt x="28801" y="6691"/>
                  </a:lnTo>
                  <a:lnTo>
                    <a:pt x="28801" y="6278"/>
                  </a:lnTo>
                  <a:cubicBezTo>
                    <a:pt x="28801" y="6267"/>
                    <a:pt x="28793" y="6257"/>
                    <a:pt x="28780" y="6257"/>
                  </a:cubicBezTo>
                  <a:cubicBezTo>
                    <a:pt x="28769" y="6257"/>
                    <a:pt x="28760" y="6267"/>
                    <a:pt x="28760" y="6278"/>
                  </a:cubicBezTo>
                  <a:lnTo>
                    <a:pt x="28760" y="6691"/>
                  </a:lnTo>
                  <a:lnTo>
                    <a:pt x="28681" y="6691"/>
                  </a:lnTo>
                  <a:lnTo>
                    <a:pt x="28681" y="5975"/>
                  </a:lnTo>
                  <a:cubicBezTo>
                    <a:pt x="28681" y="5964"/>
                    <a:pt x="28671" y="5955"/>
                    <a:pt x="28660" y="5955"/>
                  </a:cubicBezTo>
                  <a:cubicBezTo>
                    <a:pt x="28649" y="5955"/>
                    <a:pt x="28639" y="5964"/>
                    <a:pt x="28639" y="5975"/>
                  </a:cubicBezTo>
                  <a:lnTo>
                    <a:pt x="28639" y="6691"/>
                  </a:lnTo>
                  <a:lnTo>
                    <a:pt x="27292" y="6691"/>
                  </a:lnTo>
                  <a:lnTo>
                    <a:pt x="27287" y="8078"/>
                  </a:lnTo>
                  <a:lnTo>
                    <a:pt x="25901" y="8078"/>
                  </a:lnTo>
                  <a:lnTo>
                    <a:pt x="25901" y="6587"/>
                  </a:lnTo>
                  <a:lnTo>
                    <a:pt x="23001" y="6587"/>
                  </a:lnTo>
                  <a:lnTo>
                    <a:pt x="23001" y="8078"/>
                  </a:lnTo>
                  <a:lnTo>
                    <a:pt x="22199" y="8078"/>
                  </a:lnTo>
                  <a:lnTo>
                    <a:pt x="22199" y="6074"/>
                  </a:lnTo>
                  <a:lnTo>
                    <a:pt x="18715" y="6074"/>
                  </a:lnTo>
                  <a:lnTo>
                    <a:pt x="18715" y="7738"/>
                  </a:lnTo>
                  <a:lnTo>
                    <a:pt x="17189" y="7742"/>
                  </a:lnTo>
                  <a:lnTo>
                    <a:pt x="17189" y="5363"/>
                  </a:lnTo>
                  <a:lnTo>
                    <a:pt x="14077" y="5363"/>
                  </a:lnTo>
                  <a:lnTo>
                    <a:pt x="14077" y="4906"/>
                  </a:lnTo>
                  <a:cubicBezTo>
                    <a:pt x="14077" y="4895"/>
                    <a:pt x="14068" y="4885"/>
                    <a:pt x="14057" y="4885"/>
                  </a:cubicBezTo>
                  <a:cubicBezTo>
                    <a:pt x="14045" y="4885"/>
                    <a:pt x="14036" y="4895"/>
                    <a:pt x="14036" y="4906"/>
                  </a:cubicBezTo>
                  <a:lnTo>
                    <a:pt x="14036" y="5363"/>
                  </a:lnTo>
                  <a:lnTo>
                    <a:pt x="13956" y="5363"/>
                  </a:lnTo>
                  <a:lnTo>
                    <a:pt x="13956" y="4606"/>
                  </a:lnTo>
                  <a:cubicBezTo>
                    <a:pt x="13956" y="4593"/>
                    <a:pt x="13948" y="4585"/>
                    <a:pt x="13935" y="4585"/>
                  </a:cubicBezTo>
                  <a:cubicBezTo>
                    <a:pt x="13924" y="4585"/>
                    <a:pt x="13915" y="4593"/>
                    <a:pt x="13915" y="4606"/>
                  </a:cubicBezTo>
                  <a:lnTo>
                    <a:pt x="13915" y="5363"/>
                  </a:lnTo>
                  <a:lnTo>
                    <a:pt x="13801" y="5363"/>
                  </a:lnTo>
                  <a:lnTo>
                    <a:pt x="13801" y="6767"/>
                  </a:lnTo>
                  <a:lnTo>
                    <a:pt x="13439" y="6767"/>
                  </a:lnTo>
                  <a:lnTo>
                    <a:pt x="13439" y="729"/>
                  </a:lnTo>
                  <a:lnTo>
                    <a:pt x="13168" y="729"/>
                  </a:lnTo>
                  <a:lnTo>
                    <a:pt x="13168" y="21"/>
                  </a:lnTo>
                  <a:cubicBezTo>
                    <a:pt x="13168"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0"/>
            <p:cNvSpPr/>
            <p:nvPr/>
          </p:nvSpPr>
          <p:spPr>
            <a:xfrm>
              <a:off x="0" y="4244349"/>
              <a:ext cx="1502131" cy="962012"/>
            </a:xfrm>
            <a:custGeom>
              <a:avLst/>
              <a:gdLst/>
              <a:ahLst/>
              <a:cxnLst/>
              <a:rect l="l" t="t" r="r" b="b"/>
              <a:pathLst>
                <a:path w="39781" h="25477" extrusionOk="0">
                  <a:moveTo>
                    <a:pt x="24543" y="1"/>
                  </a:moveTo>
                  <a:cubicBezTo>
                    <a:pt x="24529" y="1"/>
                    <a:pt x="24518" y="12"/>
                    <a:pt x="24518" y="27"/>
                  </a:cubicBezTo>
                  <a:lnTo>
                    <a:pt x="24518" y="915"/>
                  </a:lnTo>
                  <a:lnTo>
                    <a:pt x="24207" y="915"/>
                  </a:lnTo>
                  <a:lnTo>
                    <a:pt x="24207" y="8502"/>
                  </a:lnTo>
                  <a:lnTo>
                    <a:pt x="23788" y="8502"/>
                  </a:lnTo>
                  <a:lnTo>
                    <a:pt x="23788" y="6737"/>
                  </a:lnTo>
                  <a:lnTo>
                    <a:pt x="23655" y="6737"/>
                  </a:lnTo>
                  <a:lnTo>
                    <a:pt x="23655" y="5785"/>
                  </a:lnTo>
                  <a:cubicBezTo>
                    <a:pt x="23655" y="5770"/>
                    <a:pt x="23643" y="5759"/>
                    <a:pt x="23630" y="5759"/>
                  </a:cubicBezTo>
                  <a:cubicBezTo>
                    <a:pt x="23615" y="5759"/>
                    <a:pt x="23605" y="5770"/>
                    <a:pt x="23605" y="5785"/>
                  </a:cubicBezTo>
                  <a:lnTo>
                    <a:pt x="23605" y="6737"/>
                  </a:lnTo>
                  <a:lnTo>
                    <a:pt x="23515" y="6737"/>
                  </a:lnTo>
                  <a:lnTo>
                    <a:pt x="23515" y="6164"/>
                  </a:lnTo>
                  <a:cubicBezTo>
                    <a:pt x="23515" y="6150"/>
                    <a:pt x="23502" y="6138"/>
                    <a:pt x="23490" y="6138"/>
                  </a:cubicBezTo>
                  <a:cubicBezTo>
                    <a:pt x="23476" y="6138"/>
                    <a:pt x="23465" y="6150"/>
                    <a:pt x="23465" y="6164"/>
                  </a:cubicBezTo>
                  <a:lnTo>
                    <a:pt x="23465" y="6737"/>
                  </a:lnTo>
                  <a:lnTo>
                    <a:pt x="19859" y="6737"/>
                  </a:lnTo>
                  <a:lnTo>
                    <a:pt x="19859" y="9728"/>
                  </a:lnTo>
                  <a:lnTo>
                    <a:pt x="18090" y="9722"/>
                  </a:lnTo>
                  <a:lnTo>
                    <a:pt x="18090" y="7634"/>
                  </a:lnTo>
                  <a:lnTo>
                    <a:pt x="14053" y="7634"/>
                  </a:lnTo>
                  <a:lnTo>
                    <a:pt x="14053" y="10149"/>
                  </a:lnTo>
                  <a:lnTo>
                    <a:pt x="13124" y="10149"/>
                  </a:lnTo>
                  <a:lnTo>
                    <a:pt x="13124" y="8277"/>
                  </a:lnTo>
                  <a:lnTo>
                    <a:pt x="9762" y="8277"/>
                  </a:lnTo>
                  <a:lnTo>
                    <a:pt x="9762" y="10149"/>
                  </a:lnTo>
                  <a:lnTo>
                    <a:pt x="8156" y="10149"/>
                  </a:lnTo>
                  <a:lnTo>
                    <a:pt x="8150" y="8408"/>
                  </a:lnTo>
                  <a:lnTo>
                    <a:pt x="6593" y="8408"/>
                  </a:lnTo>
                  <a:lnTo>
                    <a:pt x="6593" y="7508"/>
                  </a:lnTo>
                  <a:cubicBezTo>
                    <a:pt x="6593" y="7495"/>
                    <a:pt x="6582" y="7483"/>
                    <a:pt x="6569" y="7483"/>
                  </a:cubicBezTo>
                  <a:cubicBezTo>
                    <a:pt x="6554" y="7483"/>
                    <a:pt x="6544" y="7495"/>
                    <a:pt x="6544" y="7508"/>
                  </a:cubicBezTo>
                  <a:lnTo>
                    <a:pt x="6544" y="8408"/>
                  </a:lnTo>
                  <a:lnTo>
                    <a:pt x="6451" y="8408"/>
                  </a:lnTo>
                  <a:lnTo>
                    <a:pt x="6451" y="7888"/>
                  </a:lnTo>
                  <a:cubicBezTo>
                    <a:pt x="6451" y="7873"/>
                    <a:pt x="6440" y="7862"/>
                    <a:pt x="6428" y="7862"/>
                  </a:cubicBezTo>
                  <a:cubicBezTo>
                    <a:pt x="6413" y="7862"/>
                    <a:pt x="6403" y="7873"/>
                    <a:pt x="6403" y="7888"/>
                  </a:cubicBezTo>
                  <a:lnTo>
                    <a:pt x="6403" y="8408"/>
                  </a:lnTo>
                  <a:lnTo>
                    <a:pt x="6202" y="8408"/>
                  </a:lnTo>
                  <a:lnTo>
                    <a:pt x="6202" y="6548"/>
                  </a:lnTo>
                  <a:lnTo>
                    <a:pt x="5431" y="6548"/>
                  </a:lnTo>
                  <a:lnTo>
                    <a:pt x="5431" y="3179"/>
                  </a:lnTo>
                  <a:lnTo>
                    <a:pt x="5122" y="3179"/>
                  </a:lnTo>
                  <a:lnTo>
                    <a:pt x="5122" y="2607"/>
                  </a:lnTo>
                  <a:cubicBezTo>
                    <a:pt x="5122" y="2592"/>
                    <a:pt x="5109" y="2581"/>
                    <a:pt x="5097" y="2581"/>
                  </a:cubicBezTo>
                  <a:cubicBezTo>
                    <a:pt x="5082" y="2581"/>
                    <a:pt x="5072" y="2592"/>
                    <a:pt x="5072" y="2607"/>
                  </a:cubicBezTo>
                  <a:lnTo>
                    <a:pt x="5072" y="3179"/>
                  </a:lnTo>
                  <a:lnTo>
                    <a:pt x="4981" y="3179"/>
                  </a:lnTo>
                  <a:lnTo>
                    <a:pt x="4981" y="2227"/>
                  </a:lnTo>
                  <a:cubicBezTo>
                    <a:pt x="4981" y="2213"/>
                    <a:pt x="4969" y="2202"/>
                    <a:pt x="4957" y="2202"/>
                  </a:cubicBezTo>
                  <a:cubicBezTo>
                    <a:pt x="4943" y="2202"/>
                    <a:pt x="4932" y="2213"/>
                    <a:pt x="4932" y="2227"/>
                  </a:cubicBezTo>
                  <a:lnTo>
                    <a:pt x="4932" y="3179"/>
                  </a:lnTo>
                  <a:lnTo>
                    <a:pt x="3538" y="3179"/>
                  </a:lnTo>
                  <a:lnTo>
                    <a:pt x="3538" y="9981"/>
                  </a:lnTo>
                  <a:lnTo>
                    <a:pt x="3149" y="9982"/>
                  </a:lnTo>
                  <a:lnTo>
                    <a:pt x="3149" y="8217"/>
                  </a:lnTo>
                  <a:lnTo>
                    <a:pt x="3015" y="8217"/>
                  </a:lnTo>
                  <a:lnTo>
                    <a:pt x="3015" y="7266"/>
                  </a:lnTo>
                  <a:cubicBezTo>
                    <a:pt x="3015" y="7251"/>
                    <a:pt x="3004" y="7240"/>
                    <a:pt x="2991" y="7240"/>
                  </a:cubicBezTo>
                  <a:cubicBezTo>
                    <a:pt x="2977" y="7240"/>
                    <a:pt x="2967" y="7251"/>
                    <a:pt x="2967" y="7266"/>
                  </a:cubicBezTo>
                  <a:lnTo>
                    <a:pt x="2967" y="8217"/>
                  </a:lnTo>
                  <a:lnTo>
                    <a:pt x="2876" y="8217"/>
                  </a:lnTo>
                  <a:lnTo>
                    <a:pt x="2876" y="7644"/>
                  </a:lnTo>
                  <a:cubicBezTo>
                    <a:pt x="2876" y="7630"/>
                    <a:pt x="2864" y="7618"/>
                    <a:pt x="2851" y="7618"/>
                  </a:cubicBezTo>
                  <a:cubicBezTo>
                    <a:pt x="2836" y="7618"/>
                    <a:pt x="2826" y="7630"/>
                    <a:pt x="2826" y="7644"/>
                  </a:cubicBezTo>
                  <a:lnTo>
                    <a:pt x="2826" y="8217"/>
                  </a:lnTo>
                  <a:lnTo>
                    <a:pt x="0" y="8217"/>
                  </a:lnTo>
                  <a:lnTo>
                    <a:pt x="0" y="25477"/>
                  </a:lnTo>
                  <a:lnTo>
                    <a:pt x="23657" y="25334"/>
                  </a:lnTo>
                  <a:lnTo>
                    <a:pt x="23657" y="25477"/>
                  </a:lnTo>
                  <a:lnTo>
                    <a:pt x="39780" y="25477"/>
                  </a:lnTo>
                  <a:lnTo>
                    <a:pt x="39780" y="18752"/>
                  </a:lnTo>
                  <a:lnTo>
                    <a:pt x="37154" y="18752"/>
                  </a:lnTo>
                  <a:lnTo>
                    <a:pt x="37154" y="11400"/>
                  </a:lnTo>
                  <a:lnTo>
                    <a:pt x="35214" y="11400"/>
                  </a:lnTo>
                  <a:lnTo>
                    <a:pt x="35214" y="18750"/>
                  </a:lnTo>
                  <a:lnTo>
                    <a:pt x="33462" y="18750"/>
                  </a:lnTo>
                  <a:lnTo>
                    <a:pt x="33462" y="3485"/>
                  </a:lnTo>
                  <a:lnTo>
                    <a:pt x="28521" y="3485"/>
                  </a:lnTo>
                  <a:lnTo>
                    <a:pt x="28521" y="10242"/>
                  </a:lnTo>
                  <a:lnTo>
                    <a:pt x="26065" y="10242"/>
                  </a:lnTo>
                  <a:lnTo>
                    <a:pt x="26065" y="8645"/>
                  </a:lnTo>
                  <a:lnTo>
                    <a:pt x="26065" y="8493"/>
                  </a:lnTo>
                  <a:lnTo>
                    <a:pt x="26065" y="7167"/>
                  </a:lnTo>
                  <a:lnTo>
                    <a:pt x="26065" y="7015"/>
                  </a:lnTo>
                  <a:lnTo>
                    <a:pt x="26065" y="915"/>
                  </a:lnTo>
                  <a:lnTo>
                    <a:pt x="24709" y="915"/>
                  </a:lnTo>
                  <a:lnTo>
                    <a:pt x="24709" y="406"/>
                  </a:lnTo>
                  <a:cubicBezTo>
                    <a:pt x="24709" y="392"/>
                    <a:pt x="24697" y="380"/>
                    <a:pt x="24684" y="380"/>
                  </a:cubicBezTo>
                  <a:cubicBezTo>
                    <a:pt x="24670" y="380"/>
                    <a:pt x="24659" y="392"/>
                    <a:pt x="24659" y="406"/>
                  </a:cubicBezTo>
                  <a:lnTo>
                    <a:pt x="24659" y="915"/>
                  </a:lnTo>
                  <a:lnTo>
                    <a:pt x="24567" y="915"/>
                  </a:lnTo>
                  <a:lnTo>
                    <a:pt x="24567" y="27"/>
                  </a:lnTo>
                  <a:cubicBezTo>
                    <a:pt x="24567" y="12"/>
                    <a:pt x="24555" y="1"/>
                    <a:pt x="24543" y="1"/>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0"/>
            <p:cNvSpPr/>
            <p:nvPr/>
          </p:nvSpPr>
          <p:spPr>
            <a:xfrm>
              <a:off x="126600" y="3939613"/>
              <a:ext cx="373500" cy="380950"/>
            </a:xfrm>
            <a:custGeom>
              <a:avLst/>
              <a:gdLst/>
              <a:ahLst/>
              <a:cxnLst/>
              <a:rect l="l" t="t" r="r" b="b"/>
              <a:pathLst>
                <a:path w="14940" h="15238" extrusionOk="0">
                  <a:moveTo>
                    <a:pt x="11589" y="0"/>
                  </a:moveTo>
                  <a:cubicBezTo>
                    <a:pt x="10081" y="0"/>
                    <a:pt x="8337" y="1314"/>
                    <a:pt x="8228" y="2872"/>
                  </a:cubicBezTo>
                  <a:cubicBezTo>
                    <a:pt x="7860" y="2685"/>
                    <a:pt x="7493" y="2601"/>
                    <a:pt x="7142" y="2601"/>
                  </a:cubicBezTo>
                  <a:cubicBezTo>
                    <a:pt x="5229" y="2601"/>
                    <a:pt x="3803" y="5096"/>
                    <a:pt x="5363" y="6943"/>
                  </a:cubicBezTo>
                  <a:cubicBezTo>
                    <a:pt x="5171" y="6752"/>
                    <a:pt x="4920" y="6665"/>
                    <a:pt x="4647" y="6665"/>
                  </a:cubicBezTo>
                  <a:cubicBezTo>
                    <a:pt x="3953" y="6665"/>
                    <a:pt x="3124" y="7224"/>
                    <a:pt x="2799" y="8036"/>
                  </a:cubicBezTo>
                  <a:cubicBezTo>
                    <a:pt x="2466" y="8870"/>
                    <a:pt x="2573" y="9544"/>
                    <a:pt x="3139" y="10186"/>
                  </a:cubicBezTo>
                  <a:cubicBezTo>
                    <a:pt x="3005" y="10171"/>
                    <a:pt x="2880" y="10163"/>
                    <a:pt x="2763" y="10163"/>
                  </a:cubicBezTo>
                  <a:cubicBezTo>
                    <a:pt x="1" y="10163"/>
                    <a:pt x="1889" y="14296"/>
                    <a:pt x="2121" y="15238"/>
                  </a:cubicBezTo>
                  <a:cubicBezTo>
                    <a:pt x="2388" y="14673"/>
                    <a:pt x="2333" y="13200"/>
                    <a:pt x="3215" y="13164"/>
                  </a:cubicBezTo>
                  <a:cubicBezTo>
                    <a:pt x="4157" y="13126"/>
                    <a:pt x="5665" y="12863"/>
                    <a:pt x="4873" y="11619"/>
                  </a:cubicBezTo>
                  <a:lnTo>
                    <a:pt x="4873" y="11619"/>
                  </a:lnTo>
                  <a:cubicBezTo>
                    <a:pt x="5061" y="11672"/>
                    <a:pt x="5248" y="11697"/>
                    <a:pt x="5432" y="11697"/>
                  </a:cubicBezTo>
                  <a:cubicBezTo>
                    <a:pt x="6945" y="11697"/>
                    <a:pt x="8202" y="10015"/>
                    <a:pt x="7362" y="8603"/>
                  </a:cubicBezTo>
                  <a:lnTo>
                    <a:pt x="7362" y="8603"/>
                  </a:lnTo>
                  <a:cubicBezTo>
                    <a:pt x="7615" y="8776"/>
                    <a:pt x="7935" y="8846"/>
                    <a:pt x="8277" y="8846"/>
                  </a:cubicBezTo>
                  <a:cubicBezTo>
                    <a:pt x="9057" y="8846"/>
                    <a:pt x="9956" y="8479"/>
                    <a:pt x="10454" y="8113"/>
                  </a:cubicBezTo>
                  <a:cubicBezTo>
                    <a:pt x="11320" y="7509"/>
                    <a:pt x="11961" y="6492"/>
                    <a:pt x="11998" y="5398"/>
                  </a:cubicBezTo>
                  <a:cubicBezTo>
                    <a:pt x="13582" y="5171"/>
                    <a:pt x="14940" y="3513"/>
                    <a:pt x="14261" y="1967"/>
                  </a:cubicBezTo>
                  <a:cubicBezTo>
                    <a:pt x="13845" y="1025"/>
                    <a:pt x="12827" y="44"/>
                    <a:pt x="11772" y="7"/>
                  </a:cubicBezTo>
                  <a:cubicBezTo>
                    <a:pt x="11712" y="2"/>
                    <a:pt x="11651" y="0"/>
                    <a:pt x="11589"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0"/>
            <p:cNvSpPr/>
            <p:nvPr/>
          </p:nvSpPr>
          <p:spPr>
            <a:xfrm>
              <a:off x="5241579" y="4462512"/>
              <a:ext cx="1329953" cy="785582"/>
            </a:xfrm>
            <a:custGeom>
              <a:avLst/>
              <a:gdLst/>
              <a:ahLst/>
              <a:cxnLst/>
              <a:rect l="l" t="t" r="r" b="b"/>
              <a:pathLst>
                <a:path w="34328" h="20277" extrusionOk="0">
                  <a:moveTo>
                    <a:pt x="13148" y="0"/>
                  </a:moveTo>
                  <a:cubicBezTo>
                    <a:pt x="13137" y="0"/>
                    <a:pt x="13127" y="10"/>
                    <a:pt x="13127" y="21"/>
                  </a:cubicBezTo>
                  <a:lnTo>
                    <a:pt x="13127" y="729"/>
                  </a:lnTo>
                  <a:lnTo>
                    <a:pt x="13047" y="729"/>
                  </a:lnTo>
                  <a:lnTo>
                    <a:pt x="13047" y="323"/>
                  </a:lnTo>
                  <a:cubicBezTo>
                    <a:pt x="13047" y="312"/>
                    <a:pt x="13039" y="303"/>
                    <a:pt x="13027" y="303"/>
                  </a:cubicBezTo>
                  <a:cubicBezTo>
                    <a:pt x="13015" y="303"/>
                    <a:pt x="13006" y="312"/>
                    <a:pt x="13006" y="323"/>
                  </a:cubicBezTo>
                  <a:lnTo>
                    <a:pt x="13006" y="729"/>
                  </a:lnTo>
                  <a:lnTo>
                    <a:pt x="11837" y="729"/>
                  </a:lnTo>
                  <a:lnTo>
                    <a:pt x="11837" y="5583"/>
                  </a:lnTo>
                  <a:lnTo>
                    <a:pt x="11837" y="5703"/>
                  </a:lnTo>
                  <a:lnTo>
                    <a:pt x="11837" y="6760"/>
                  </a:lnTo>
                  <a:lnTo>
                    <a:pt x="11837" y="6881"/>
                  </a:lnTo>
                  <a:lnTo>
                    <a:pt x="11837" y="8151"/>
                  </a:lnTo>
                  <a:lnTo>
                    <a:pt x="9717" y="8151"/>
                  </a:lnTo>
                  <a:lnTo>
                    <a:pt x="9717" y="2773"/>
                  </a:lnTo>
                  <a:lnTo>
                    <a:pt x="5452" y="2773"/>
                  </a:lnTo>
                  <a:lnTo>
                    <a:pt x="5452" y="14924"/>
                  </a:lnTo>
                  <a:lnTo>
                    <a:pt x="3941" y="14924"/>
                  </a:lnTo>
                  <a:lnTo>
                    <a:pt x="3941" y="9072"/>
                  </a:lnTo>
                  <a:lnTo>
                    <a:pt x="2266" y="9072"/>
                  </a:lnTo>
                  <a:lnTo>
                    <a:pt x="2266" y="14924"/>
                  </a:lnTo>
                  <a:lnTo>
                    <a:pt x="1" y="14924"/>
                  </a:lnTo>
                  <a:lnTo>
                    <a:pt x="1" y="20277"/>
                  </a:lnTo>
                  <a:lnTo>
                    <a:pt x="13911" y="20277"/>
                  </a:lnTo>
                  <a:lnTo>
                    <a:pt x="13911" y="20164"/>
                  </a:lnTo>
                  <a:lnTo>
                    <a:pt x="34327" y="20277"/>
                  </a:lnTo>
                  <a:lnTo>
                    <a:pt x="34327" y="6540"/>
                  </a:lnTo>
                  <a:lnTo>
                    <a:pt x="31886" y="6540"/>
                  </a:lnTo>
                  <a:lnTo>
                    <a:pt x="31886" y="6083"/>
                  </a:lnTo>
                  <a:cubicBezTo>
                    <a:pt x="31886" y="6072"/>
                    <a:pt x="31876" y="6063"/>
                    <a:pt x="31865" y="6063"/>
                  </a:cubicBezTo>
                  <a:cubicBezTo>
                    <a:pt x="31853" y="6063"/>
                    <a:pt x="31844" y="6072"/>
                    <a:pt x="31844" y="6083"/>
                  </a:cubicBezTo>
                  <a:lnTo>
                    <a:pt x="31844" y="6540"/>
                  </a:lnTo>
                  <a:lnTo>
                    <a:pt x="31764" y="6540"/>
                  </a:lnTo>
                  <a:lnTo>
                    <a:pt x="31764" y="5783"/>
                  </a:lnTo>
                  <a:cubicBezTo>
                    <a:pt x="31764" y="5772"/>
                    <a:pt x="31755" y="5763"/>
                    <a:pt x="31744" y="5763"/>
                  </a:cubicBezTo>
                  <a:cubicBezTo>
                    <a:pt x="31732" y="5763"/>
                    <a:pt x="31723" y="5772"/>
                    <a:pt x="31723" y="5783"/>
                  </a:cubicBezTo>
                  <a:lnTo>
                    <a:pt x="31723" y="6540"/>
                  </a:lnTo>
                  <a:lnTo>
                    <a:pt x="31608" y="6540"/>
                  </a:lnTo>
                  <a:lnTo>
                    <a:pt x="31608" y="7945"/>
                  </a:lnTo>
                  <a:lnTo>
                    <a:pt x="31272" y="7944"/>
                  </a:lnTo>
                  <a:lnTo>
                    <a:pt x="31272" y="2529"/>
                  </a:lnTo>
                  <a:lnTo>
                    <a:pt x="30068" y="2529"/>
                  </a:lnTo>
                  <a:lnTo>
                    <a:pt x="30068" y="1772"/>
                  </a:lnTo>
                  <a:cubicBezTo>
                    <a:pt x="30068" y="1760"/>
                    <a:pt x="30060" y="1752"/>
                    <a:pt x="30048" y="1752"/>
                  </a:cubicBezTo>
                  <a:cubicBezTo>
                    <a:pt x="30037" y="1752"/>
                    <a:pt x="30027" y="1760"/>
                    <a:pt x="30027" y="1772"/>
                  </a:cubicBezTo>
                  <a:lnTo>
                    <a:pt x="30027" y="2529"/>
                  </a:lnTo>
                  <a:lnTo>
                    <a:pt x="29948" y="2529"/>
                  </a:lnTo>
                  <a:lnTo>
                    <a:pt x="29948" y="2074"/>
                  </a:lnTo>
                  <a:cubicBezTo>
                    <a:pt x="29948" y="2062"/>
                    <a:pt x="29939" y="2053"/>
                    <a:pt x="29927" y="2053"/>
                  </a:cubicBezTo>
                  <a:cubicBezTo>
                    <a:pt x="29916" y="2053"/>
                    <a:pt x="29907" y="2062"/>
                    <a:pt x="29907" y="2074"/>
                  </a:cubicBezTo>
                  <a:lnTo>
                    <a:pt x="29907" y="2529"/>
                  </a:lnTo>
                  <a:lnTo>
                    <a:pt x="29640" y="2529"/>
                  </a:lnTo>
                  <a:lnTo>
                    <a:pt x="29640" y="5210"/>
                  </a:lnTo>
                  <a:lnTo>
                    <a:pt x="28973" y="5210"/>
                  </a:lnTo>
                  <a:lnTo>
                    <a:pt x="28973" y="6692"/>
                  </a:lnTo>
                  <a:lnTo>
                    <a:pt x="28800" y="6692"/>
                  </a:lnTo>
                  <a:lnTo>
                    <a:pt x="28800" y="6278"/>
                  </a:lnTo>
                  <a:cubicBezTo>
                    <a:pt x="28800" y="6267"/>
                    <a:pt x="28791" y="6257"/>
                    <a:pt x="28780" y="6257"/>
                  </a:cubicBezTo>
                  <a:cubicBezTo>
                    <a:pt x="28767" y="6257"/>
                    <a:pt x="28759" y="6267"/>
                    <a:pt x="28759" y="6278"/>
                  </a:cubicBezTo>
                  <a:lnTo>
                    <a:pt x="28759" y="6692"/>
                  </a:lnTo>
                  <a:lnTo>
                    <a:pt x="28679" y="6692"/>
                  </a:lnTo>
                  <a:lnTo>
                    <a:pt x="28679" y="5976"/>
                  </a:lnTo>
                  <a:cubicBezTo>
                    <a:pt x="28679" y="5964"/>
                    <a:pt x="28670" y="5955"/>
                    <a:pt x="28658" y="5955"/>
                  </a:cubicBezTo>
                  <a:cubicBezTo>
                    <a:pt x="28647" y="5955"/>
                    <a:pt x="28638" y="5964"/>
                    <a:pt x="28638" y="5976"/>
                  </a:cubicBezTo>
                  <a:lnTo>
                    <a:pt x="28638" y="6692"/>
                  </a:lnTo>
                  <a:lnTo>
                    <a:pt x="27291" y="6692"/>
                  </a:lnTo>
                  <a:lnTo>
                    <a:pt x="27286" y="8078"/>
                  </a:lnTo>
                  <a:lnTo>
                    <a:pt x="25900" y="8078"/>
                  </a:lnTo>
                  <a:lnTo>
                    <a:pt x="25900" y="6587"/>
                  </a:lnTo>
                  <a:lnTo>
                    <a:pt x="23000" y="6587"/>
                  </a:lnTo>
                  <a:lnTo>
                    <a:pt x="23000" y="8078"/>
                  </a:lnTo>
                  <a:lnTo>
                    <a:pt x="22198" y="8078"/>
                  </a:lnTo>
                  <a:lnTo>
                    <a:pt x="22198" y="6075"/>
                  </a:lnTo>
                  <a:lnTo>
                    <a:pt x="18714" y="6075"/>
                  </a:lnTo>
                  <a:lnTo>
                    <a:pt x="18714" y="7738"/>
                  </a:lnTo>
                  <a:lnTo>
                    <a:pt x="17188" y="7742"/>
                  </a:lnTo>
                  <a:lnTo>
                    <a:pt x="17188" y="5363"/>
                  </a:lnTo>
                  <a:lnTo>
                    <a:pt x="14076" y="5363"/>
                  </a:lnTo>
                  <a:lnTo>
                    <a:pt x="14076" y="4906"/>
                  </a:lnTo>
                  <a:cubicBezTo>
                    <a:pt x="14076" y="4895"/>
                    <a:pt x="14066" y="4885"/>
                    <a:pt x="14055" y="4885"/>
                  </a:cubicBezTo>
                  <a:cubicBezTo>
                    <a:pt x="14044" y="4885"/>
                    <a:pt x="14034" y="4895"/>
                    <a:pt x="14034" y="4906"/>
                  </a:cubicBezTo>
                  <a:lnTo>
                    <a:pt x="14034" y="5363"/>
                  </a:lnTo>
                  <a:lnTo>
                    <a:pt x="13955" y="5363"/>
                  </a:lnTo>
                  <a:lnTo>
                    <a:pt x="13955" y="4606"/>
                  </a:lnTo>
                  <a:cubicBezTo>
                    <a:pt x="13955" y="4593"/>
                    <a:pt x="13946" y="4585"/>
                    <a:pt x="13935" y="4585"/>
                  </a:cubicBezTo>
                  <a:cubicBezTo>
                    <a:pt x="13922" y="4585"/>
                    <a:pt x="13914" y="4593"/>
                    <a:pt x="13914" y="4606"/>
                  </a:cubicBezTo>
                  <a:lnTo>
                    <a:pt x="13914" y="5363"/>
                  </a:lnTo>
                  <a:lnTo>
                    <a:pt x="13799" y="5363"/>
                  </a:lnTo>
                  <a:lnTo>
                    <a:pt x="13799" y="6767"/>
                  </a:lnTo>
                  <a:lnTo>
                    <a:pt x="13437" y="6767"/>
                  </a:lnTo>
                  <a:lnTo>
                    <a:pt x="13437" y="729"/>
                  </a:lnTo>
                  <a:lnTo>
                    <a:pt x="13169" y="729"/>
                  </a:lnTo>
                  <a:lnTo>
                    <a:pt x="13169" y="21"/>
                  </a:lnTo>
                  <a:cubicBezTo>
                    <a:pt x="13169"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0"/>
            <p:cNvSpPr/>
            <p:nvPr/>
          </p:nvSpPr>
          <p:spPr>
            <a:xfrm>
              <a:off x="6571524" y="4409275"/>
              <a:ext cx="2572417" cy="838841"/>
            </a:xfrm>
            <a:custGeom>
              <a:avLst/>
              <a:gdLst/>
              <a:ahLst/>
              <a:cxnLst/>
              <a:rect l="l" t="t" r="r" b="b"/>
              <a:pathLst>
                <a:path w="62192" h="20279" extrusionOk="0">
                  <a:moveTo>
                    <a:pt x="13148" y="0"/>
                  </a:moveTo>
                  <a:cubicBezTo>
                    <a:pt x="13136" y="0"/>
                    <a:pt x="13127" y="10"/>
                    <a:pt x="13127" y="21"/>
                  </a:cubicBezTo>
                  <a:lnTo>
                    <a:pt x="13127" y="729"/>
                  </a:lnTo>
                  <a:lnTo>
                    <a:pt x="13048" y="729"/>
                  </a:lnTo>
                  <a:lnTo>
                    <a:pt x="13048" y="323"/>
                  </a:lnTo>
                  <a:cubicBezTo>
                    <a:pt x="13048" y="312"/>
                    <a:pt x="13039" y="303"/>
                    <a:pt x="13027" y="303"/>
                  </a:cubicBezTo>
                  <a:cubicBezTo>
                    <a:pt x="13015" y="303"/>
                    <a:pt x="13007" y="312"/>
                    <a:pt x="13007" y="323"/>
                  </a:cubicBezTo>
                  <a:lnTo>
                    <a:pt x="13007" y="729"/>
                  </a:lnTo>
                  <a:lnTo>
                    <a:pt x="11836" y="729"/>
                  </a:lnTo>
                  <a:lnTo>
                    <a:pt x="11836" y="5583"/>
                  </a:lnTo>
                  <a:lnTo>
                    <a:pt x="11836" y="5703"/>
                  </a:lnTo>
                  <a:lnTo>
                    <a:pt x="11836" y="6760"/>
                  </a:lnTo>
                  <a:lnTo>
                    <a:pt x="11836" y="6880"/>
                  </a:lnTo>
                  <a:lnTo>
                    <a:pt x="11836" y="8151"/>
                  </a:lnTo>
                  <a:lnTo>
                    <a:pt x="9717" y="8151"/>
                  </a:lnTo>
                  <a:lnTo>
                    <a:pt x="9717" y="2773"/>
                  </a:lnTo>
                  <a:lnTo>
                    <a:pt x="5453" y="2773"/>
                  </a:lnTo>
                  <a:lnTo>
                    <a:pt x="5453" y="14924"/>
                  </a:lnTo>
                  <a:lnTo>
                    <a:pt x="3941" y="14924"/>
                  </a:lnTo>
                  <a:lnTo>
                    <a:pt x="3941" y="9072"/>
                  </a:lnTo>
                  <a:lnTo>
                    <a:pt x="2266" y="9072"/>
                  </a:lnTo>
                  <a:lnTo>
                    <a:pt x="2266" y="14924"/>
                  </a:lnTo>
                  <a:lnTo>
                    <a:pt x="0" y="14924"/>
                  </a:lnTo>
                  <a:lnTo>
                    <a:pt x="0" y="20277"/>
                  </a:lnTo>
                  <a:lnTo>
                    <a:pt x="13912" y="20277"/>
                  </a:lnTo>
                  <a:lnTo>
                    <a:pt x="13912" y="20163"/>
                  </a:lnTo>
                  <a:lnTo>
                    <a:pt x="34225" y="20277"/>
                  </a:lnTo>
                  <a:lnTo>
                    <a:pt x="34326" y="20277"/>
                  </a:lnTo>
                  <a:lnTo>
                    <a:pt x="50858" y="20186"/>
                  </a:lnTo>
                  <a:lnTo>
                    <a:pt x="50858" y="20279"/>
                  </a:lnTo>
                  <a:lnTo>
                    <a:pt x="62191" y="20279"/>
                  </a:lnTo>
                  <a:lnTo>
                    <a:pt x="62191" y="15916"/>
                  </a:lnTo>
                  <a:lnTo>
                    <a:pt x="60345" y="15916"/>
                  </a:lnTo>
                  <a:lnTo>
                    <a:pt x="60345" y="11149"/>
                  </a:lnTo>
                  <a:lnTo>
                    <a:pt x="58981" y="11149"/>
                  </a:lnTo>
                  <a:lnTo>
                    <a:pt x="58981" y="15918"/>
                  </a:lnTo>
                  <a:lnTo>
                    <a:pt x="57750" y="15918"/>
                  </a:lnTo>
                  <a:lnTo>
                    <a:pt x="57750" y="6018"/>
                  </a:lnTo>
                  <a:lnTo>
                    <a:pt x="54275" y="6018"/>
                  </a:lnTo>
                  <a:lnTo>
                    <a:pt x="54275" y="10399"/>
                  </a:lnTo>
                  <a:lnTo>
                    <a:pt x="52548" y="10399"/>
                  </a:lnTo>
                  <a:lnTo>
                    <a:pt x="52548" y="9364"/>
                  </a:lnTo>
                  <a:lnTo>
                    <a:pt x="52548" y="9265"/>
                  </a:lnTo>
                  <a:lnTo>
                    <a:pt x="52548" y="8404"/>
                  </a:lnTo>
                  <a:lnTo>
                    <a:pt x="52548" y="8306"/>
                  </a:lnTo>
                  <a:lnTo>
                    <a:pt x="52548" y="4351"/>
                  </a:lnTo>
                  <a:lnTo>
                    <a:pt x="51595" y="4351"/>
                  </a:lnTo>
                  <a:lnTo>
                    <a:pt x="51595" y="4020"/>
                  </a:lnTo>
                  <a:cubicBezTo>
                    <a:pt x="51595" y="4011"/>
                    <a:pt x="51586" y="4004"/>
                    <a:pt x="51578" y="4004"/>
                  </a:cubicBezTo>
                  <a:cubicBezTo>
                    <a:pt x="51569" y="4004"/>
                    <a:pt x="51561" y="4011"/>
                    <a:pt x="51561" y="4020"/>
                  </a:cubicBezTo>
                  <a:lnTo>
                    <a:pt x="51561" y="4351"/>
                  </a:lnTo>
                  <a:lnTo>
                    <a:pt x="51497" y="4351"/>
                  </a:lnTo>
                  <a:lnTo>
                    <a:pt x="51497" y="3775"/>
                  </a:lnTo>
                  <a:cubicBezTo>
                    <a:pt x="51497" y="3765"/>
                    <a:pt x="51489" y="3758"/>
                    <a:pt x="51480" y="3758"/>
                  </a:cubicBezTo>
                  <a:cubicBezTo>
                    <a:pt x="51471" y="3758"/>
                    <a:pt x="51463" y="3765"/>
                    <a:pt x="51463" y="3775"/>
                  </a:cubicBezTo>
                  <a:lnTo>
                    <a:pt x="51463" y="4351"/>
                  </a:lnTo>
                  <a:lnTo>
                    <a:pt x="51245" y="4351"/>
                  </a:lnTo>
                  <a:lnTo>
                    <a:pt x="51245" y="9272"/>
                  </a:lnTo>
                  <a:lnTo>
                    <a:pt x="50951" y="9272"/>
                  </a:lnTo>
                  <a:lnTo>
                    <a:pt x="50951" y="8126"/>
                  </a:lnTo>
                  <a:lnTo>
                    <a:pt x="50856" y="8126"/>
                  </a:lnTo>
                  <a:lnTo>
                    <a:pt x="50856" y="7509"/>
                  </a:lnTo>
                  <a:cubicBezTo>
                    <a:pt x="50856" y="7500"/>
                    <a:pt x="50849" y="7492"/>
                    <a:pt x="50840" y="7492"/>
                  </a:cubicBezTo>
                  <a:cubicBezTo>
                    <a:pt x="50831" y="7492"/>
                    <a:pt x="50823" y="7501"/>
                    <a:pt x="50823" y="7509"/>
                  </a:cubicBezTo>
                  <a:lnTo>
                    <a:pt x="50823" y="8126"/>
                  </a:lnTo>
                  <a:lnTo>
                    <a:pt x="50759" y="8126"/>
                  </a:lnTo>
                  <a:lnTo>
                    <a:pt x="50759" y="7755"/>
                  </a:lnTo>
                  <a:cubicBezTo>
                    <a:pt x="50759" y="7745"/>
                    <a:pt x="50751" y="7738"/>
                    <a:pt x="50742" y="7738"/>
                  </a:cubicBezTo>
                  <a:cubicBezTo>
                    <a:pt x="50733" y="7738"/>
                    <a:pt x="50726" y="7745"/>
                    <a:pt x="50726" y="7755"/>
                  </a:cubicBezTo>
                  <a:lnTo>
                    <a:pt x="50726" y="8126"/>
                  </a:lnTo>
                  <a:lnTo>
                    <a:pt x="48190" y="8126"/>
                  </a:lnTo>
                  <a:lnTo>
                    <a:pt x="48190" y="10064"/>
                  </a:lnTo>
                  <a:lnTo>
                    <a:pt x="46946" y="10061"/>
                  </a:lnTo>
                  <a:lnTo>
                    <a:pt x="46946" y="8706"/>
                  </a:lnTo>
                  <a:lnTo>
                    <a:pt x="44108" y="8706"/>
                  </a:lnTo>
                  <a:lnTo>
                    <a:pt x="44108" y="10337"/>
                  </a:lnTo>
                  <a:lnTo>
                    <a:pt x="43455" y="10337"/>
                  </a:lnTo>
                  <a:lnTo>
                    <a:pt x="43455" y="9122"/>
                  </a:lnTo>
                  <a:lnTo>
                    <a:pt x="41091" y="9122"/>
                  </a:lnTo>
                  <a:lnTo>
                    <a:pt x="41091" y="10337"/>
                  </a:lnTo>
                  <a:lnTo>
                    <a:pt x="39958" y="10337"/>
                  </a:lnTo>
                  <a:lnTo>
                    <a:pt x="39953" y="9209"/>
                  </a:lnTo>
                  <a:lnTo>
                    <a:pt x="38856" y="9209"/>
                  </a:lnTo>
                  <a:lnTo>
                    <a:pt x="38856" y="8625"/>
                  </a:lnTo>
                  <a:cubicBezTo>
                    <a:pt x="38856" y="8616"/>
                    <a:pt x="38847" y="8608"/>
                    <a:pt x="38838" y="8608"/>
                  </a:cubicBezTo>
                  <a:cubicBezTo>
                    <a:pt x="38830" y="8608"/>
                    <a:pt x="38822" y="8616"/>
                    <a:pt x="38822" y="8625"/>
                  </a:cubicBezTo>
                  <a:lnTo>
                    <a:pt x="38822" y="9209"/>
                  </a:lnTo>
                  <a:lnTo>
                    <a:pt x="38757" y="9209"/>
                  </a:lnTo>
                  <a:lnTo>
                    <a:pt x="38757" y="8871"/>
                  </a:lnTo>
                  <a:cubicBezTo>
                    <a:pt x="38757" y="8862"/>
                    <a:pt x="38750" y="8855"/>
                    <a:pt x="38741" y="8855"/>
                  </a:cubicBezTo>
                  <a:cubicBezTo>
                    <a:pt x="38731" y="8855"/>
                    <a:pt x="38724" y="8863"/>
                    <a:pt x="38724" y="8871"/>
                  </a:cubicBezTo>
                  <a:lnTo>
                    <a:pt x="38724" y="9209"/>
                  </a:lnTo>
                  <a:lnTo>
                    <a:pt x="38582" y="9209"/>
                  </a:lnTo>
                  <a:lnTo>
                    <a:pt x="38582" y="8001"/>
                  </a:lnTo>
                  <a:lnTo>
                    <a:pt x="38040" y="8001"/>
                  </a:lnTo>
                  <a:lnTo>
                    <a:pt x="38040" y="5816"/>
                  </a:lnTo>
                  <a:lnTo>
                    <a:pt x="37823" y="5816"/>
                  </a:lnTo>
                  <a:lnTo>
                    <a:pt x="37823" y="5446"/>
                  </a:lnTo>
                  <a:cubicBezTo>
                    <a:pt x="37823" y="5437"/>
                    <a:pt x="37815" y="5429"/>
                    <a:pt x="37806" y="5429"/>
                  </a:cubicBezTo>
                  <a:cubicBezTo>
                    <a:pt x="37797" y="5429"/>
                    <a:pt x="37789" y="5437"/>
                    <a:pt x="37789" y="5446"/>
                  </a:cubicBezTo>
                  <a:lnTo>
                    <a:pt x="37789" y="5816"/>
                  </a:lnTo>
                  <a:lnTo>
                    <a:pt x="37725" y="5816"/>
                  </a:lnTo>
                  <a:lnTo>
                    <a:pt x="37725" y="5199"/>
                  </a:lnTo>
                  <a:cubicBezTo>
                    <a:pt x="37725" y="5190"/>
                    <a:pt x="37717" y="5183"/>
                    <a:pt x="37708" y="5183"/>
                  </a:cubicBezTo>
                  <a:cubicBezTo>
                    <a:pt x="37700" y="5183"/>
                    <a:pt x="37692" y="5190"/>
                    <a:pt x="37692" y="5199"/>
                  </a:cubicBezTo>
                  <a:lnTo>
                    <a:pt x="37692" y="5816"/>
                  </a:lnTo>
                  <a:lnTo>
                    <a:pt x="36710" y="5816"/>
                  </a:lnTo>
                  <a:lnTo>
                    <a:pt x="36710" y="10228"/>
                  </a:lnTo>
                  <a:lnTo>
                    <a:pt x="36437" y="10229"/>
                  </a:lnTo>
                  <a:lnTo>
                    <a:pt x="36437" y="9084"/>
                  </a:lnTo>
                  <a:lnTo>
                    <a:pt x="36343" y="9084"/>
                  </a:lnTo>
                  <a:lnTo>
                    <a:pt x="36343" y="8467"/>
                  </a:lnTo>
                  <a:cubicBezTo>
                    <a:pt x="36343" y="8458"/>
                    <a:pt x="36335" y="8450"/>
                    <a:pt x="36327" y="8450"/>
                  </a:cubicBezTo>
                  <a:cubicBezTo>
                    <a:pt x="36318" y="8450"/>
                    <a:pt x="36309" y="8458"/>
                    <a:pt x="36309" y="8467"/>
                  </a:cubicBezTo>
                  <a:lnTo>
                    <a:pt x="36309" y="9084"/>
                  </a:lnTo>
                  <a:lnTo>
                    <a:pt x="36246" y="9084"/>
                  </a:lnTo>
                  <a:lnTo>
                    <a:pt x="36246" y="8712"/>
                  </a:lnTo>
                  <a:cubicBezTo>
                    <a:pt x="36246" y="8704"/>
                    <a:pt x="36237" y="8696"/>
                    <a:pt x="36229" y="8696"/>
                  </a:cubicBezTo>
                  <a:cubicBezTo>
                    <a:pt x="36220" y="8696"/>
                    <a:pt x="36212" y="8704"/>
                    <a:pt x="36212" y="8712"/>
                  </a:cubicBezTo>
                  <a:lnTo>
                    <a:pt x="36212" y="9084"/>
                  </a:lnTo>
                  <a:lnTo>
                    <a:pt x="34325" y="9084"/>
                  </a:lnTo>
                  <a:lnTo>
                    <a:pt x="34325" y="6540"/>
                  </a:lnTo>
                  <a:lnTo>
                    <a:pt x="31885" y="6540"/>
                  </a:lnTo>
                  <a:lnTo>
                    <a:pt x="31885" y="6083"/>
                  </a:lnTo>
                  <a:cubicBezTo>
                    <a:pt x="31885" y="6072"/>
                    <a:pt x="31876" y="6063"/>
                    <a:pt x="31865" y="6063"/>
                  </a:cubicBezTo>
                  <a:cubicBezTo>
                    <a:pt x="31853" y="6063"/>
                    <a:pt x="31844" y="6072"/>
                    <a:pt x="31844" y="6083"/>
                  </a:cubicBezTo>
                  <a:lnTo>
                    <a:pt x="31844" y="6540"/>
                  </a:lnTo>
                  <a:lnTo>
                    <a:pt x="31765" y="6540"/>
                  </a:lnTo>
                  <a:lnTo>
                    <a:pt x="31765" y="5783"/>
                  </a:lnTo>
                  <a:cubicBezTo>
                    <a:pt x="31765" y="5771"/>
                    <a:pt x="31756" y="5763"/>
                    <a:pt x="31744" y="5763"/>
                  </a:cubicBezTo>
                  <a:cubicBezTo>
                    <a:pt x="31732" y="5763"/>
                    <a:pt x="31724" y="5771"/>
                    <a:pt x="31724" y="5783"/>
                  </a:cubicBezTo>
                  <a:lnTo>
                    <a:pt x="31724" y="6540"/>
                  </a:lnTo>
                  <a:lnTo>
                    <a:pt x="31607" y="6540"/>
                  </a:lnTo>
                  <a:lnTo>
                    <a:pt x="31607" y="7945"/>
                  </a:lnTo>
                  <a:lnTo>
                    <a:pt x="31272" y="7944"/>
                  </a:lnTo>
                  <a:lnTo>
                    <a:pt x="31272" y="2529"/>
                  </a:lnTo>
                  <a:lnTo>
                    <a:pt x="30069" y="2529"/>
                  </a:lnTo>
                  <a:lnTo>
                    <a:pt x="30069" y="1772"/>
                  </a:lnTo>
                  <a:cubicBezTo>
                    <a:pt x="30069" y="1760"/>
                    <a:pt x="30060" y="1752"/>
                    <a:pt x="30048" y="1752"/>
                  </a:cubicBezTo>
                  <a:cubicBezTo>
                    <a:pt x="30037" y="1752"/>
                    <a:pt x="30028" y="1760"/>
                    <a:pt x="30028" y="1772"/>
                  </a:cubicBezTo>
                  <a:lnTo>
                    <a:pt x="30028" y="2529"/>
                  </a:lnTo>
                  <a:lnTo>
                    <a:pt x="29948" y="2529"/>
                  </a:lnTo>
                  <a:lnTo>
                    <a:pt x="29948" y="2074"/>
                  </a:lnTo>
                  <a:cubicBezTo>
                    <a:pt x="29948" y="2062"/>
                    <a:pt x="29939" y="2053"/>
                    <a:pt x="29927" y="2053"/>
                  </a:cubicBezTo>
                  <a:cubicBezTo>
                    <a:pt x="29916" y="2053"/>
                    <a:pt x="29906" y="2062"/>
                    <a:pt x="29906" y="2074"/>
                  </a:cubicBezTo>
                  <a:lnTo>
                    <a:pt x="29906" y="2529"/>
                  </a:lnTo>
                  <a:lnTo>
                    <a:pt x="29639" y="2529"/>
                  </a:lnTo>
                  <a:lnTo>
                    <a:pt x="29639" y="5210"/>
                  </a:lnTo>
                  <a:lnTo>
                    <a:pt x="28974" y="5210"/>
                  </a:lnTo>
                  <a:lnTo>
                    <a:pt x="28974" y="6691"/>
                  </a:lnTo>
                  <a:lnTo>
                    <a:pt x="28801" y="6691"/>
                  </a:lnTo>
                  <a:lnTo>
                    <a:pt x="28801" y="6278"/>
                  </a:lnTo>
                  <a:cubicBezTo>
                    <a:pt x="28801" y="6267"/>
                    <a:pt x="28793" y="6257"/>
                    <a:pt x="28780" y="6257"/>
                  </a:cubicBezTo>
                  <a:cubicBezTo>
                    <a:pt x="28769" y="6257"/>
                    <a:pt x="28760" y="6267"/>
                    <a:pt x="28760" y="6278"/>
                  </a:cubicBezTo>
                  <a:lnTo>
                    <a:pt x="28760" y="6691"/>
                  </a:lnTo>
                  <a:lnTo>
                    <a:pt x="28681" y="6691"/>
                  </a:lnTo>
                  <a:lnTo>
                    <a:pt x="28681" y="5975"/>
                  </a:lnTo>
                  <a:cubicBezTo>
                    <a:pt x="28681" y="5964"/>
                    <a:pt x="28671" y="5955"/>
                    <a:pt x="28660" y="5955"/>
                  </a:cubicBezTo>
                  <a:cubicBezTo>
                    <a:pt x="28649" y="5955"/>
                    <a:pt x="28639" y="5964"/>
                    <a:pt x="28639" y="5975"/>
                  </a:cubicBezTo>
                  <a:lnTo>
                    <a:pt x="28639" y="6691"/>
                  </a:lnTo>
                  <a:lnTo>
                    <a:pt x="27292" y="6691"/>
                  </a:lnTo>
                  <a:lnTo>
                    <a:pt x="27287" y="8078"/>
                  </a:lnTo>
                  <a:lnTo>
                    <a:pt x="25901" y="8078"/>
                  </a:lnTo>
                  <a:lnTo>
                    <a:pt x="25901" y="6587"/>
                  </a:lnTo>
                  <a:lnTo>
                    <a:pt x="23001" y="6587"/>
                  </a:lnTo>
                  <a:lnTo>
                    <a:pt x="23001" y="8078"/>
                  </a:lnTo>
                  <a:lnTo>
                    <a:pt x="22199" y="8078"/>
                  </a:lnTo>
                  <a:lnTo>
                    <a:pt x="22199" y="6074"/>
                  </a:lnTo>
                  <a:lnTo>
                    <a:pt x="18715" y="6074"/>
                  </a:lnTo>
                  <a:lnTo>
                    <a:pt x="18715" y="7738"/>
                  </a:lnTo>
                  <a:lnTo>
                    <a:pt x="17189" y="7742"/>
                  </a:lnTo>
                  <a:lnTo>
                    <a:pt x="17189" y="5363"/>
                  </a:lnTo>
                  <a:lnTo>
                    <a:pt x="14077" y="5363"/>
                  </a:lnTo>
                  <a:lnTo>
                    <a:pt x="14077" y="4906"/>
                  </a:lnTo>
                  <a:cubicBezTo>
                    <a:pt x="14077" y="4895"/>
                    <a:pt x="14068" y="4885"/>
                    <a:pt x="14057" y="4885"/>
                  </a:cubicBezTo>
                  <a:cubicBezTo>
                    <a:pt x="14045" y="4885"/>
                    <a:pt x="14036" y="4895"/>
                    <a:pt x="14036" y="4906"/>
                  </a:cubicBezTo>
                  <a:lnTo>
                    <a:pt x="14036" y="5363"/>
                  </a:lnTo>
                  <a:lnTo>
                    <a:pt x="13956" y="5363"/>
                  </a:lnTo>
                  <a:lnTo>
                    <a:pt x="13956" y="4606"/>
                  </a:lnTo>
                  <a:cubicBezTo>
                    <a:pt x="13956" y="4593"/>
                    <a:pt x="13948" y="4585"/>
                    <a:pt x="13935" y="4585"/>
                  </a:cubicBezTo>
                  <a:cubicBezTo>
                    <a:pt x="13924" y="4585"/>
                    <a:pt x="13915" y="4593"/>
                    <a:pt x="13915" y="4606"/>
                  </a:cubicBezTo>
                  <a:lnTo>
                    <a:pt x="13915" y="5363"/>
                  </a:lnTo>
                  <a:lnTo>
                    <a:pt x="13801" y="5363"/>
                  </a:lnTo>
                  <a:lnTo>
                    <a:pt x="13801" y="6767"/>
                  </a:lnTo>
                  <a:lnTo>
                    <a:pt x="13439" y="6767"/>
                  </a:lnTo>
                  <a:lnTo>
                    <a:pt x="13439" y="729"/>
                  </a:lnTo>
                  <a:lnTo>
                    <a:pt x="13168" y="729"/>
                  </a:lnTo>
                  <a:lnTo>
                    <a:pt x="13168" y="21"/>
                  </a:lnTo>
                  <a:cubicBezTo>
                    <a:pt x="13168"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0"/>
            <p:cNvSpPr/>
            <p:nvPr/>
          </p:nvSpPr>
          <p:spPr>
            <a:xfrm>
              <a:off x="8827650" y="4219313"/>
              <a:ext cx="373500" cy="380950"/>
            </a:xfrm>
            <a:custGeom>
              <a:avLst/>
              <a:gdLst/>
              <a:ahLst/>
              <a:cxnLst/>
              <a:rect l="l" t="t" r="r" b="b"/>
              <a:pathLst>
                <a:path w="14940" h="15238" extrusionOk="0">
                  <a:moveTo>
                    <a:pt x="11589" y="0"/>
                  </a:moveTo>
                  <a:cubicBezTo>
                    <a:pt x="10081" y="0"/>
                    <a:pt x="8337" y="1314"/>
                    <a:pt x="8228" y="2872"/>
                  </a:cubicBezTo>
                  <a:cubicBezTo>
                    <a:pt x="7860" y="2685"/>
                    <a:pt x="7493" y="2601"/>
                    <a:pt x="7142" y="2601"/>
                  </a:cubicBezTo>
                  <a:cubicBezTo>
                    <a:pt x="5229" y="2601"/>
                    <a:pt x="3803" y="5096"/>
                    <a:pt x="5363" y="6943"/>
                  </a:cubicBezTo>
                  <a:cubicBezTo>
                    <a:pt x="5171" y="6752"/>
                    <a:pt x="4920" y="6665"/>
                    <a:pt x="4647" y="6665"/>
                  </a:cubicBezTo>
                  <a:cubicBezTo>
                    <a:pt x="3953" y="6665"/>
                    <a:pt x="3124" y="7224"/>
                    <a:pt x="2799" y="8036"/>
                  </a:cubicBezTo>
                  <a:cubicBezTo>
                    <a:pt x="2466" y="8870"/>
                    <a:pt x="2573" y="9544"/>
                    <a:pt x="3139" y="10186"/>
                  </a:cubicBezTo>
                  <a:cubicBezTo>
                    <a:pt x="3005" y="10171"/>
                    <a:pt x="2880" y="10163"/>
                    <a:pt x="2763" y="10163"/>
                  </a:cubicBezTo>
                  <a:cubicBezTo>
                    <a:pt x="1" y="10163"/>
                    <a:pt x="1889" y="14296"/>
                    <a:pt x="2121" y="15238"/>
                  </a:cubicBezTo>
                  <a:cubicBezTo>
                    <a:pt x="2388" y="14673"/>
                    <a:pt x="2333" y="13200"/>
                    <a:pt x="3215" y="13164"/>
                  </a:cubicBezTo>
                  <a:cubicBezTo>
                    <a:pt x="4157" y="13126"/>
                    <a:pt x="5665" y="12863"/>
                    <a:pt x="4873" y="11619"/>
                  </a:cubicBezTo>
                  <a:lnTo>
                    <a:pt x="4873" y="11619"/>
                  </a:lnTo>
                  <a:cubicBezTo>
                    <a:pt x="5061" y="11672"/>
                    <a:pt x="5248" y="11697"/>
                    <a:pt x="5432" y="11697"/>
                  </a:cubicBezTo>
                  <a:cubicBezTo>
                    <a:pt x="6945" y="11697"/>
                    <a:pt x="8202" y="10015"/>
                    <a:pt x="7362" y="8603"/>
                  </a:cubicBezTo>
                  <a:lnTo>
                    <a:pt x="7362" y="8603"/>
                  </a:lnTo>
                  <a:cubicBezTo>
                    <a:pt x="7615" y="8776"/>
                    <a:pt x="7935" y="8846"/>
                    <a:pt x="8277" y="8846"/>
                  </a:cubicBezTo>
                  <a:cubicBezTo>
                    <a:pt x="9057" y="8846"/>
                    <a:pt x="9956" y="8479"/>
                    <a:pt x="10454" y="8113"/>
                  </a:cubicBezTo>
                  <a:cubicBezTo>
                    <a:pt x="11320" y="7509"/>
                    <a:pt x="11961" y="6492"/>
                    <a:pt x="11998" y="5398"/>
                  </a:cubicBezTo>
                  <a:cubicBezTo>
                    <a:pt x="13582" y="5171"/>
                    <a:pt x="14940" y="3513"/>
                    <a:pt x="14261" y="1967"/>
                  </a:cubicBezTo>
                  <a:cubicBezTo>
                    <a:pt x="13845" y="1025"/>
                    <a:pt x="12827" y="44"/>
                    <a:pt x="11772" y="7"/>
                  </a:cubicBezTo>
                  <a:cubicBezTo>
                    <a:pt x="11712" y="2"/>
                    <a:pt x="11651" y="0"/>
                    <a:pt x="11589"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6" name="Google Shape;1726;p30"/>
          <p:cNvSpPr/>
          <p:nvPr/>
        </p:nvSpPr>
        <p:spPr>
          <a:xfrm>
            <a:off x="4405450" y="141788"/>
            <a:ext cx="247050" cy="91925"/>
          </a:xfrm>
          <a:custGeom>
            <a:avLst/>
            <a:gdLst/>
            <a:ahLst/>
            <a:cxnLst/>
            <a:rect l="l" t="t" r="r" b="b"/>
            <a:pathLst>
              <a:path w="9882" h="3677" extrusionOk="0">
                <a:moveTo>
                  <a:pt x="0" y="3664"/>
                </a:moveTo>
                <a:lnTo>
                  <a:pt x="0" y="3664"/>
                </a:lnTo>
                <a:cubicBezTo>
                  <a:pt x="39" y="3670"/>
                  <a:pt x="81" y="3673"/>
                  <a:pt x="126" y="3673"/>
                </a:cubicBezTo>
                <a:cubicBezTo>
                  <a:pt x="174" y="3673"/>
                  <a:pt x="224" y="3670"/>
                  <a:pt x="277" y="3665"/>
                </a:cubicBezTo>
                <a:lnTo>
                  <a:pt x="277" y="3665"/>
                </a:lnTo>
                <a:lnTo>
                  <a:pt x="0" y="3664"/>
                </a:lnTo>
                <a:close/>
                <a:moveTo>
                  <a:pt x="5952" y="1"/>
                </a:moveTo>
                <a:cubicBezTo>
                  <a:pt x="5003" y="1"/>
                  <a:pt x="4145" y="541"/>
                  <a:pt x="3987" y="1619"/>
                </a:cubicBezTo>
                <a:cubicBezTo>
                  <a:pt x="3867" y="1569"/>
                  <a:pt x="3760" y="1546"/>
                  <a:pt x="3665" y="1546"/>
                </a:cubicBezTo>
                <a:cubicBezTo>
                  <a:pt x="3111" y="1546"/>
                  <a:pt x="2997" y="2328"/>
                  <a:pt x="3087" y="2832"/>
                </a:cubicBezTo>
                <a:cubicBezTo>
                  <a:pt x="3012" y="2815"/>
                  <a:pt x="2945" y="2807"/>
                  <a:pt x="2885" y="2807"/>
                </a:cubicBezTo>
                <a:cubicBezTo>
                  <a:pt x="2373" y="2807"/>
                  <a:pt x="2342" y="3388"/>
                  <a:pt x="1791" y="3388"/>
                </a:cubicBezTo>
                <a:cubicBezTo>
                  <a:pt x="1778" y="3388"/>
                  <a:pt x="1765" y="3387"/>
                  <a:pt x="1752" y="3387"/>
                </a:cubicBezTo>
                <a:cubicBezTo>
                  <a:pt x="1743" y="3386"/>
                  <a:pt x="1734" y="3386"/>
                  <a:pt x="1725" y="3386"/>
                </a:cubicBezTo>
                <a:cubicBezTo>
                  <a:pt x="1412" y="3386"/>
                  <a:pt x="748" y="3618"/>
                  <a:pt x="277" y="3665"/>
                </a:cubicBezTo>
                <a:lnTo>
                  <a:pt x="277" y="3665"/>
                </a:lnTo>
                <a:lnTo>
                  <a:pt x="9846" y="3677"/>
                </a:lnTo>
                <a:cubicBezTo>
                  <a:pt x="9881" y="3089"/>
                  <a:pt x="9635" y="2278"/>
                  <a:pt x="8702" y="2278"/>
                </a:cubicBezTo>
                <a:cubicBezTo>
                  <a:pt x="8736" y="1377"/>
                  <a:pt x="7627" y="406"/>
                  <a:pt x="6864" y="164"/>
                </a:cubicBezTo>
                <a:cubicBezTo>
                  <a:pt x="6564" y="55"/>
                  <a:pt x="6253" y="1"/>
                  <a:pt x="5952" y="1"/>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0"/>
          <p:cNvSpPr/>
          <p:nvPr/>
        </p:nvSpPr>
        <p:spPr>
          <a:xfrm>
            <a:off x="6967075" y="248200"/>
            <a:ext cx="572325" cy="221550"/>
          </a:xfrm>
          <a:custGeom>
            <a:avLst/>
            <a:gdLst/>
            <a:ahLst/>
            <a:cxnLst/>
            <a:rect l="l" t="t" r="r" b="b"/>
            <a:pathLst>
              <a:path w="22893" h="8862" extrusionOk="0">
                <a:moveTo>
                  <a:pt x="15328" y="0"/>
                </a:moveTo>
                <a:cubicBezTo>
                  <a:pt x="14336" y="0"/>
                  <a:pt x="13328" y="281"/>
                  <a:pt x="12555" y="844"/>
                </a:cubicBezTo>
                <a:cubicBezTo>
                  <a:pt x="11078" y="1951"/>
                  <a:pt x="11236" y="3323"/>
                  <a:pt x="10761" y="4851"/>
                </a:cubicBezTo>
                <a:cubicBezTo>
                  <a:pt x="10727" y="4188"/>
                  <a:pt x="10046" y="3918"/>
                  <a:pt x="9375" y="3918"/>
                </a:cubicBezTo>
                <a:cubicBezTo>
                  <a:pt x="9032" y="3918"/>
                  <a:pt x="8691" y="3989"/>
                  <a:pt x="8441" y="4114"/>
                </a:cubicBezTo>
                <a:cubicBezTo>
                  <a:pt x="7386" y="4588"/>
                  <a:pt x="7070" y="5432"/>
                  <a:pt x="6965" y="6434"/>
                </a:cubicBezTo>
                <a:cubicBezTo>
                  <a:pt x="6744" y="6273"/>
                  <a:pt x="6528" y="6201"/>
                  <a:pt x="6329" y="6201"/>
                </a:cubicBezTo>
                <a:cubicBezTo>
                  <a:pt x="5811" y="6201"/>
                  <a:pt x="5405" y="6683"/>
                  <a:pt x="5329" y="7331"/>
                </a:cubicBezTo>
                <a:cubicBezTo>
                  <a:pt x="4839" y="6939"/>
                  <a:pt x="4127" y="6750"/>
                  <a:pt x="3431" y="6750"/>
                </a:cubicBezTo>
                <a:cubicBezTo>
                  <a:pt x="3001" y="6750"/>
                  <a:pt x="2578" y="6822"/>
                  <a:pt x="2216" y="6963"/>
                </a:cubicBezTo>
                <a:cubicBezTo>
                  <a:pt x="1373" y="7278"/>
                  <a:pt x="529" y="8703"/>
                  <a:pt x="0" y="8861"/>
                </a:cubicBezTo>
                <a:lnTo>
                  <a:pt x="22840" y="8545"/>
                </a:lnTo>
                <a:cubicBezTo>
                  <a:pt x="22893" y="7121"/>
                  <a:pt x="21311" y="6857"/>
                  <a:pt x="20255" y="6857"/>
                </a:cubicBezTo>
                <a:cubicBezTo>
                  <a:pt x="20361" y="5697"/>
                  <a:pt x="20571" y="4747"/>
                  <a:pt x="20150" y="3586"/>
                </a:cubicBezTo>
                <a:cubicBezTo>
                  <a:pt x="19621" y="2057"/>
                  <a:pt x="18355" y="633"/>
                  <a:pt x="16774" y="211"/>
                </a:cubicBezTo>
                <a:cubicBezTo>
                  <a:pt x="16317" y="71"/>
                  <a:pt x="15824" y="0"/>
                  <a:pt x="1532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0"/>
          <p:cNvSpPr/>
          <p:nvPr/>
        </p:nvSpPr>
        <p:spPr>
          <a:xfrm>
            <a:off x="994188" y="233721"/>
            <a:ext cx="831430" cy="250494"/>
          </a:xfrm>
          <a:custGeom>
            <a:avLst/>
            <a:gdLst/>
            <a:ahLst/>
            <a:cxnLst/>
            <a:rect l="l" t="t" r="r" b="b"/>
            <a:pathLst>
              <a:path w="21548" h="6492" extrusionOk="0">
                <a:moveTo>
                  <a:pt x="8130" y="1"/>
                </a:moveTo>
                <a:cubicBezTo>
                  <a:pt x="6192" y="1"/>
                  <a:pt x="5093" y="1231"/>
                  <a:pt x="4110" y="2870"/>
                </a:cubicBezTo>
                <a:cubicBezTo>
                  <a:pt x="3803" y="2700"/>
                  <a:pt x="3491" y="2624"/>
                  <a:pt x="3185" y="2624"/>
                </a:cubicBezTo>
                <a:cubicBezTo>
                  <a:pt x="1502" y="2624"/>
                  <a:pt x="1" y="4927"/>
                  <a:pt x="563" y="6492"/>
                </a:cubicBezTo>
                <a:lnTo>
                  <a:pt x="21548" y="6492"/>
                </a:lnTo>
                <a:cubicBezTo>
                  <a:pt x="20777" y="5927"/>
                  <a:pt x="19613" y="5147"/>
                  <a:pt x="18553" y="5147"/>
                </a:cubicBezTo>
                <a:cubicBezTo>
                  <a:pt x="18089" y="5147"/>
                  <a:pt x="17644" y="5296"/>
                  <a:pt x="17261" y="5679"/>
                </a:cubicBezTo>
                <a:cubicBezTo>
                  <a:pt x="16736" y="4675"/>
                  <a:pt x="15777" y="4074"/>
                  <a:pt x="14786" y="4074"/>
                </a:cubicBezTo>
                <a:cubicBezTo>
                  <a:pt x="14245" y="4074"/>
                  <a:pt x="13694" y="4253"/>
                  <a:pt x="13198" y="4644"/>
                </a:cubicBezTo>
                <a:cubicBezTo>
                  <a:pt x="13198" y="2576"/>
                  <a:pt x="10834" y="432"/>
                  <a:pt x="8913" y="62"/>
                </a:cubicBezTo>
                <a:cubicBezTo>
                  <a:pt x="8637" y="21"/>
                  <a:pt x="8377" y="1"/>
                  <a:pt x="8130" y="1"/>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2687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9"/>
        <p:cNvGrpSpPr/>
        <p:nvPr/>
      </p:nvGrpSpPr>
      <p:grpSpPr>
        <a:xfrm>
          <a:off x="0" y="0"/>
          <a:ext cx="0" cy="0"/>
          <a:chOff x="0" y="0"/>
          <a:chExt cx="0" cy="0"/>
        </a:xfrm>
      </p:grpSpPr>
      <p:sp>
        <p:nvSpPr>
          <p:cNvPr id="280" name="Google Shape;280;p9"/>
          <p:cNvSpPr txBox="1">
            <a:spLocks noGrp="1"/>
          </p:cNvSpPr>
          <p:nvPr>
            <p:ph type="title"/>
          </p:nvPr>
        </p:nvSpPr>
        <p:spPr>
          <a:xfrm>
            <a:off x="4238500" y="1544000"/>
            <a:ext cx="4156500" cy="1460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sz="9600"/>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281" name="Google Shape;281;p9"/>
          <p:cNvSpPr txBox="1">
            <a:spLocks noGrp="1"/>
          </p:cNvSpPr>
          <p:nvPr>
            <p:ph type="subTitle" idx="1"/>
          </p:nvPr>
        </p:nvSpPr>
        <p:spPr>
          <a:xfrm>
            <a:off x="4238500" y="2928400"/>
            <a:ext cx="4156500" cy="6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grpSp>
        <p:nvGrpSpPr>
          <p:cNvPr id="282" name="Google Shape;282;p9"/>
          <p:cNvGrpSpPr/>
          <p:nvPr/>
        </p:nvGrpSpPr>
        <p:grpSpPr>
          <a:xfrm flipH="1">
            <a:off x="0" y="4153888"/>
            <a:ext cx="9201150" cy="1292203"/>
            <a:chOff x="0" y="3955913"/>
            <a:chExt cx="9201150" cy="1292203"/>
          </a:xfrm>
        </p:grpSpPr>
        <p:sp>
          <p:nvSpPr>
            <p:cNvPr id="283" name="Google Shape;283;p9"/>
            <p:cNvSpPr/>
            <p:nvPr/>
          </p:nvSpPr>
          <p:spPr>
            <a:xfrm>
              <a:off x="1502154" y="4420787"/>
              <a:ext cx="1329953" cy="785582"/>
            </a:xfrm>
            <a:custGeom>
              <a:avLst/>
              <a:gdLst/>
              <a:ahLst/>
              <a:cxnLst/>
              <a:rect l="l" t="t" r="r" b="b"/>
              <a:pathLst>
                <a:path w="34328" h="20277" extrusionOk="0">
                  <a:moveTo>
                    <a:pt x="13148" y="0"/>
                  </a:moveTo>
                  <a:cubicBezTo>
                    <a:pt x="13137" y="0"/>
                    <a:pt x="13127" y="10"/>
                    <a:pt x="13127" y="21"/>
                  </a:cubicBezTo>
                  <a:lnTo>
                    <a:pt x="13127" y="729"/>
                  </a:lnTo>
                  <a:lnTo>
                    <a:pt x="13047" y="729"/>
                  </a:lnTo>
                  <a:lnTo>
                    <a:pt x="13047" y="323"/>
                  </a:lnTo>
                  <a:cubicBezTo>
                    <a:pt x="13047" y="312"/>
                    <a:pt x="13039" y="303"/>
                    <a:pt x="13027" y="303"/>
                  </a:cubicBezTo>
                  <a:cubicBezTo>
                    <a:pt x="13015" y="303"/>
                    <a:pt x="13006" y="312"/>
                    <a:pt x="13006" y="323"/>
                  </a:cubicBezTo>
                  <a:lnTo>
                    <a:pt x="13006" y="729"/>
                  </a:lnTo>
                  <a:lnTo>
                    <a:pt x="11837" y="729"/>
                  </a:lnTo>
                  <a:lnTo>
                    <a:pt x="11837" y="5583"/>
                  </a:lnTo>
                  <a:lnTo>
                    <a:pt x="11837" y="5703"/>
                  </a:lnTo>
                  <a:lnTo>
                    <a:pt x="11837" y="6760"/>
                  </a:lnTo>
                  <a:lnTo>
                    <a:pt x="11837" y="6881"/>
                  </a:lnTo>
                  <a:lnTo>
                    <a:pt x="11837" y="8151"/>
                  </a:lnTo>
                  <a:lnTo>
                    <a:pt x="9717" y="8151"/>
                  </a:lnTo>
                  <a:lnTo>
                    <a:pt x="9717" y="2773"/>
                  </a:lnTo>
                  <a:lnTo>
                    <a:pt x="5452" y="2773"/>
                  </a:lnTo>
                  <a:lnTo>
                    <a:pt x="5452" y="14924"/>
                  </a:lnTo>
                  <a:lnTo>
                    <a:pt x="3941" y="14924"/>
                  </a:lnTo>
                  <a:lnTo>
                    <a:pt x="3941" y="9072"/>
                  </a:lnTo>
                  <a:lnTo>
                    <a:pt x="2266" y="9072"/>
                  </a:lnTo>
                  <a:lnTo>
                    <a:pt x="2266" y="14924"/>
                  </a:lnTo>
                  <a:lnTo>
                    <a:pt x="1" y="14924"/>
                  </a:lnTo>
                  <a:lnTo>
                    <a:pt x="1" y="20277"/>
                  </a:lnTo>
                  <a:lnTo>
                    <a:pt x="13911" y="20277"/>
                  </a:lnTo>
                  <a:lnTo>
                    <a:pt x="13911" y="20164"/>
                  </a:lnTo>
                  <a:lnTo>
                    <a:pt x="34327" y="20277"/>
                  </a:lnTo>
                  <a:lnTo>
                    <a:pt x="34327" y="6540"/>
                  </a:lnTo>
                  <a:lnTo>
                    <a:pt x="31886" y="6540"/>
                  </a:lnTo>
                  <a:lnTo>
                    <a:pt x="31886" y="6083"/>
                  </a:lnTo>
                  <a:cubicBezTo>
                    <a:pt x="31886" y="6072"/>
                    <a:pt x="31876" y="6063"/>
                    <a:pt x="31865" y="6063"/>
                  </a:cubicBezTo>
                  <a:cubicBezTo>
                    <a:pt x="31853" y="6063"/>
                    <a:pt x="31844" y="6072"/>
                    <a:pt x="31844" y="6083"/>
                  </a:cubicBezTo>
                  <a:lnTo>
                    <a:pt x="31844" y="6540"/>
                  </a:lnTo>
                  <a:lnTo>
                    <a:pt x="31764" y="6540"/>
                  </a:lnTo>
                  <a:lnTo>
                    <a:pt x="31764" y="5783"/>
                  </a:lnTo>
                  <a:cubicBezTo>
                    <a:pt x="31764" y="5772"/>
                    <a:pt x="31755" y="5763"/>
                    <a:pt x="31744" y="5763"/>
                  </a:cubicBezTo>
                  <a:cubicBezTo>
                    <a:pt x="31732" y="5763"/>
                    <a:pt x="31723" y="5772"/>
                    <a:pt x="31723" y="5783"/>
                  </a:cubicBezTo>
                  <a:lnTo>
                    <a:pt x="31723" y="6540"/>
                  </a:lnTo>
                  <a:lnTo>
                    <a:pt x="31608" y="6540"/>
                  </a:lnTo>
                  <a:lnTo>
                    <a:pt x="31608" y="7945"/>
                  </a:lnTo>
                  <a:lnTo>
                    <a:pt x="31272" y="7944"/>
                  </a:lnTo>
                  <a:lnTo>
                    <a:pt x="31272" y="2529"/>
                  </a:lnTo>
                  <a:lnTo>
                    <a:pt x="30068" y="2529"/>
                  </a:lnTo>
                  <a:lnTo>
                    <a:pt x="30068" y="1772"/>
                  </a:lnTo>
                  <a:cubicBezTo>
                    <a:pt x="30068" y="1760"/>
                    <a:pt x="30060" y="1752"/>
                    <a:pt x="30048" y="1752"/>
                  </a:cubicBezTo>
                  <a:cubicBezTo>
                    <a:pt x="30037" y="1752"/>
                    <a:pt x="30027" y="1760"/>
                    <a:pt x="30027" y="1772"/>
                  </a:cubicBezTo>
                  <a:lnTo>
                    <a:pt x="30027" y="2529"/>
                  </a:lnTo>
                  <a:lnTo>
                    <a:pt x="29948" y="2529"/>
                  </a:lnTo>
                  <a:lnTo>
                    <a:pt x="29948" y="2074"/>
                  </a:lnTo>
                  <a:cubicBezTo>
                    <a:pt x="29948" y="2062"/>
                    <a:pt x="29939" y="2053"/>
                    <a:pt x="29927" y="2053"/>
                  </a:cubicBezTo>
                  <a:cubicBezTo>
                    <a:pt x="29916" y="2053"/>
                    <a:pt x="29907" y="2062"/>
                    <a:pt x="29907" y="2074"/>
                  </a:cubicBezTo>
                  <a:lnTo>
                    <a:pt x="29907" y="2529"/>
                  </a:lnTo>
                  <a:lnTo>
                    <a:pt x="29640" y="2529"/>
                  </a:lnTo>
                  <a:lnTo>
                    <a:pt x="29640" y="5210"/>
                  </a:lnTo>
                  <a:lnTo>
                    <a:pt x="28973" y="5210"/>
                  </a:lnTo>
                  <a:lnTo>
                    <a:pt x="28973" y="6692"/>
                  </a:lnTo>
                  <a:lnTo>
                    <a:pt x="28800" y="6692"/>
                  </a:lnTo>
                  <a:lnTo>
                    <a:pt x="28800" y="6278"/>
                  </a:lnTo>
                  <a:cubicBezTo>
                    <a:pt x="28800" y="6267"/>
                    <a:pt x="28791" y="6257"/>
                    <a:pt x="28780" y="6257"/>
                  </a:cubicBezTo>
                  <a:cubicBezTo>
                    <a:pt x="28767" y="6257"/>
                    <a:pt x="28759" y="6267"/>
                    <a:pt x="28759" y="6278"/>
                  </a:cubicBezTo>
                  <a:lnTo>
                    <a:pt x="28759" y="6692"/>
                  </a:lnTo>
                  <a:lnTo>
                    <a:pt x="28679" y="6692"/>
                  </a:lnTo>
                  <a:lnTo>
                    <a:pt x="28679" y="5976"/>
                  </a:lnTo>
                  <a:cubicBezTo>
                    <a:pt x="28679" y="5964"/>
                    <a:pt x="28670" y="5955"/>
                    <a:pt x="28658" y="5955"/>
                  </a:cubicBezTo>
                  <a:cubicBezTo>
                    <a:pt x="28647" y="5955"/>
                    <a:pt x="28638" y="5964"/>
                    <a:pt x="28638" y="5976"/>
                  </a:cubicBezTo>
                  <a:lnTo>
                    <a:pt x="28638" y="6692"/>
                  </a:lnTo>
                  <a:lnTo>
                    <a:pt x="27291" y="6692"/>
                  </a:lnTo>
                  <a:lnTo>
                    <a:pt x="27286" y="8078"/>
                  </a:lnTo>
                  <a:lnTo>
                    <a:pt x="25900" y="8078"/>
                  </a:lnTo>
                  <a:lnTo>
                    <a:pt x="25900" y="6587"/>
                  </a:lnTo>
                  <a:lnTo>
                    <a:pt x="23000" y="6587"/>
                  </a:lnTo>
                  <a:lnTo>
                    <a:pt x="23000" y="8078"/>
                  </a:lnTo>
                  <a:lnTo>
                    <a:pt x="22198" y="8078"/>
                  </a:lnTo>
                  <a:lnTo>
                    <a:pt x="22198" y="6075"/>
                  </a:lnTo>
                  <a:lnTo>
                    <a:pt x="18714" y="6075"/>
                  </a:lnTo>
                  <a:lnTo>
                    <a:pt x="18714" y="7738"/>
                  </a:lnTo>
                  <a:lnTo>
                    <a:pt x="17188" y="7742"/>
                  </a:lnTo>
                  <a:lnTo>
                    <a:pt x="17188" y="5363"/>
                  </a:lnTo>
                  <a:lnTo>
                    <a:pt x="14076" y="5363"/>
                  </a:lnTo>
                  <a:lnTo>
                    <a:pt x="14076" y="4906"/>
                  </a:lnTo>
                  <a:cubicBezTo>
                    <a:pt x="14076" y="4895"/>
                    <a:pt x="14066" y="4885"/>
                    <a:pt x="14055" y="4885"/>
                  </a:cubicBezTo>
                  <a:cubicBezTo>
                    <a:pt x="14044" y="4885"/>
                    <a:pt x="14034" y="4895"/>
                    <a:pt x="14034" y="4906"/>
                  </a:cubicBezTo>
                  <a:lnTo>
                    <a:pt x="14034" y="5363"/>
                  </a:lnTo>
                  <a:lnTo>
                    <a:pt x="13955" y="5363"/>
                  </a:lnTo>
                  <a:lnTo>
                    <a:pt x="13955" y="4606"/>
                  </a:lnTo>
                  <a:cubicBezTo>
                    <a:pt x="13955" y="4593"/>
                    <a:pt x="13946" y="4585"/>
                    <a:pt x="13935" y="4585"/>
                  </a:cubicBezTo>
                  <a:cubicBezTo>
                    <a:pt x="13922" y="4585"/>
                    <a:pt x="13914" y="4593"/>
                    <a:pt x="13914" y="4606"/>
                  </a:cubicBezTo>
                  <a:lnTo>
                    <a:pt x="13914" y="5363"/>
                  </a:lnTo>
                  <a:lnTo>
                    <a:pt x="13799" y="5363"/>
                  </a:lnTo>
                  <a:lnTo>
                    <a:pt x="13799" y="6767"/>
                  </a:lnTo>
                  <a:lnTo>
                    <a:pt x="13437" y="6767"/>
                  </a:lnTo>
                  <a:lnTo>
                    <a:pt x="13437" y="729"/>
                  </a:lnTo>
                  <a:lnTo>
                    <a:pt x="13169" y="729"/>
                  </a:lnTo>
                  <a:lnTo>
                    <a:pt x="13169" y="21"/>
                  </a:lnTo>
                  <a:cubicBezTo>
                    <a:pt x="13169"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9"/>
            <p:cNvSpPr/>
            <p:nvPr/>
          </p:nvSpPr>
          <p:spPr>
            <a:xfrm>
              <a:off x="2832109" y="4420710"/>
              <a:ext cx="2409474" cy="785659"/>
            </a:xfrm>
            <a:custGeom>
              <a:avLst/>
              <a:gdLst/>
              <a:ahLst/>
              <a:cxnLst/>
              <a:rect l="l" t="t" r="r" b="b"/>
              <a:pathLst>
                <a:path w="62192" h="20279" extrusionOk="0">
                  <a:moveTo>
                    <a:pt x="13148" y="0"/>
                  </a:moveTo>
                  <a:cubicBezTo>
                    <a:pt x="13136" y="0"/>
                    <a:pt x="13127" y="10"/>
                    <a:pt x="13127" y="21"/>
                  </a:cubicBezTo>
                  <a:lnTo>
                    <a:pt x="13127" y="729"/>
                  </a:lnTo>
                  <a:lnTo>
                    <a:pt x="13048" y="729"/>
                  </a:lnTo>
                  <a:lnTo>
                    <a:pt x="13048" y="323"/>
                  </a:lnTo>
                  <a:cubicBezTo>
                    <a:pt x="13048" y="312"/>
                    <a:pt x="13039" y="303"/>
                    <a:pt x="13027" y="303"/>
                  </a:cubicBezTo>
                  <a:cubicBezTo>
                    <a:pt x="13015" y="303"/>
                    <a:pt x="13007" y="312"/>
                    <a:pt x="13007" y="323"/>
                  </a:cubicBezTo>
                  <a:lnTo>
                    <a:pt x="13007" y="729"/>
                  </a:lnTo>
                  <a:lnTo>
                    <a:pt x="11836" y="729"/>
                  </a:lnTo>
                  <a:lnTo>
                    <a:pt x="11836" y="5583"/>
                  </a:lnTo>
                  <a:lnTo>
                    <a:pt x="11836" y="5703"/>
                  </a:lnTo>
                  <a:lnTo>
                    <a:pt x="11836" y="6760"/>
                  </a:lnTo>
                  <a:lnTo>
                    <a:pt x="11836" y="6880"/>
                  </a:lnTo>
                  <a:lnTo>
                    <a:pt x="11836" y="8151"/>
                  </a:lnTo>
                  <a:lnTo>
                    <a:pt x="9717" y="8151"/>
                  </a:lnTo>
                  <a:lnTo>
                    <a:pt x="9717" y="2773"/>
                  </a:lnTo>
                  <a:lnTo>
                    <a:pt x="5453" y="2773"/>
                  </a:lnTo>
                  <a:lnTo>
                    <a:pt x="5453" y="14924"/>
                  </a:lnTo>
                  <a:lnTo>
                    <a:pt x="3941" y="14924"/>
                  </a:lnTo>
                  <a:lnTo>
                    <a:pt x="3941" y="9072"/>
                  </a:lnTo>
                  <a:lnTo>
                    <a:pt x="2266" y="9072"/>
                  </a:lnTo>
                  <a:lnTo>
                    <a:pt x="2266" y="14924"/>
                  </a:lnTo>
                  <a:lnTo>
                    <a:pt x="0" y="14924"/>
                  </a:lnTo>
                  <a:lnTo>
                    <a:pt x="0" y="20277"/>
                  </a:lnTo>
                  <a:lnTo>
                    <a:pt x="13912" y="20277"/>
                  </a:lnTo>
                  <a:lnTo>
                    <a:pt x="13912" y="20163"/>
                  </a:lnTo>
                  <a:lnTo>
                    <a:pt x="34225" y="20277"/>
                  </a:lnTo>
                  <a:lnTo>
                    <a:pt x="34326" y="20277"/>
                  </a:lnTo>
                  <a:lnTo>
                    <a:pt x="50858" y="20186"/>
                  </a:lnTo>
                  <a:lnTo>
                    <a:pt x="50858" y="20279"/>
                  </a:lnTo>
                  <a:lnTo>
                    <a:pt x="62191" y="20279"/>
                  </a:lnTo>
                  <a:lnTo>
                    <a:pt x="62191" y="15916"/>
                  </a:lnTo>
                  <a:lnTo>
                    <a:pt x="60345" y="15916"/>
                  </a:lnTo>
                  <a:lnTo>
                    <a:pt x="60345" y="11149"/>
                  </a:lnTo>
                  <a:lnTo>
                    <a:pt x="58981" y="11149"/>
                  </a:lnTo>
                  <a:lnTo>
                    <a:pt x="58981" y="15918"/>
                  </a:lnTo>
                  <a:lnTo>
                    <a:pt x="57750" y="15918"/>
                  </a:lnTo>
                  <a:lnTo>
                    <a:pt x="57750" y="6018"/>
                  </a:lnTo>
                  <a:lnTo>
                    <a:pt x="54275" y="6018"/>
                  </a:lnTo>
                  <a:lnTo>
                    <a:pt x="54275" y="10399"/>
                  </a:lnTo>
                  <a:lnTo>
                    <a:pt x="52548" y="10399"/>
                  </a:lnTo>
                  <a:lnTo>
                    <a:pt x="52548" y="9364"/>
                  </a:lnTo>
                  <a:lnTo>
                    <a:pt x="52548" y="9265"/>
                  </a:lnTo>
                  <a:lnTo>
                    <a:pt x="52548" y="8404"/>
                  </a:lnTo>
                  <a:lnTo>
                    <a:pt x="52548" y="8306"/>
                  </a:lnTo>
                  <a:lnTo>
                    <a:pt x="52548" y="4351"/>
                  </a:lnTo>
                  <a:lnTo>
                    <a:pt x="51595" y="4351"/>
                  </a:lnTo>
                  <a:lnTo>
                    <a:pt x="51595" y="4020"/>
                  </a:lnTo>
                  <a:cubicBezTo>
                    <a:pt x="51595" y="4011"/>
                    <a:pt x="51586" y="4004"/>
                    <a:pt x="51578" y="4004"/>
                  </a:cubicBezTo>
                  <a:cubicBezTo>
                    <a:pt x="51569" y="4004"/>
                    <a:pt x="51561" y="4011"/>
                    <a:pt x="51561" y="4020"/>
                  </a:cubicBezTo>
                  <a:lnTo>
                    <a:pt x="51561" y="4351"/>
                  </a:lnTo>
                  <a:lnTo>
                    <a:pt x="51497" y="4351"/>
                  </a:lnTo>
                  <a:lnTo>
                    <a:pt x="51497" y="3775"/>
                  </a:lnTo>
                  <a:cubicBezTo>
                    <a:pt x="51497" y="3765"/>
                    <a:pt x="51489" y="3758"/>
                    <a:pt x="51480" y="3758"/>
                  </a:cubicBezTo>
                  <a:cubicBezTo>
                    <a:pt x="51471" y="3758"/>
                    <a:pt x="51463" y="3765"/>
                    <a:pt x="51463" y="3775"/>
                  </a:cubicBezTo>
                  <a:lnTo>
                    <a:pt x="51463" y="4351"/>
                  </a:lnTo>
                  <a:lnTo>
                    <a:pt x="51245" y="4351"/>
                  </a:lnTo>
                  <a:lnTo>
                    <a:pt x="51245" y="9272"/>
                  </a:lnTo>
                  <a:lnTo>
                    <a:pt x="50951" y="9272"/>
                  </a:lnTo>
                  <a:lnTo>
                    <a:pt x="50951" y="8126"/>
                  </a:lnTo>
                  <a:lnTo>
                    <a:pt x="50856" y="8126"/>
                  </a:lnTo>
                  <a:lnTo>
                    <a:pt x="50856" y="7509"/>
                  </a:lnTo>
                  <a:cubicBezTo>
                    <a:pt x="50856" y="7500"/>
                    <a:pt x="50849" y="7492"/>
                    <a:pt x="50840" y="7492"/>
                  </a:cubicBezTo>
                  <a:cubicBezTo>
                    <a:pt x="50831" y="7492"/>
                    <a:pt x="50823" y="7501"/>
                    <a:pt x="50823" y="7509"/>
                  </a:cubicBezTo>
                  <a:lnTo>
                    <a:pt x="50823" y="8126"/>
                  </a:lnTo>
                  <a:lnTo>
                    <a:pt x="50759" y="8126"/>
                  </a:lnTo>
                  <a:lnTo>
                    <a:pt x="50759" y="7755"/>
                  </a:lnTo>
                  <a:cubicBezTo>
                    <a:pt x="50759" y="7745"/>
                    <a:pt x="50751" y="7738"/>
                    <a:pt x="50742" y="7738"/>
                  </a:cubicBezTo>
                  <a:cubicBezTo>
                    <a:pt x="50733" y="7738"/>
                    <a:pt x="50726" y="7745"/>
                    <a:pt x="50726" y="7755"/>
                  </a:cubicBezTo>
                  <a:lnTo>
                    <a:pt x="50726" y="8126"/>
                  </a:lnTo>
                  <a:lnTo>
                    <a:pt x="48190" y="8126"/>
                  </a:lnTo>
                  <a:lnTo>
                    <a:pt x="48190" y="10064"/>
                  </a:lnTo>
                  <a:lnTo>
                    <a:pt x="46946" y="10061"/>
                  </a:lnTo>
                  <a:lnTo>
                    <a:pt x="46946" y="8706"/>
                  </a:lnTo>
                  <a:lnTo>
                    <a:pt x="44108" y="8706"/>
                  </a:lnTo>
                  <a:lnTo>
                    <a:pt x="44108" y="10337"/>
                  </a:lnTo>
                  <a:lnTo>
                    <a:pt x="43455" y="10337"/>
                  </a:lnTo>
                  <a:lnTo>
                    <a:pt x="43455" y="9122"/>
                  </a:lnTo>
                  <a:lnTo>
                    <a:pt x="41091" y="9122"/>
                  </a:lnTo>
                  <a:lnTo>
                    <a:pt x="41091" y="10337"/>
                  </a:lnTo>
                  <a:lnTo>
                    <a:pt x="39958" y="10337"/>
                  </a:lnTo>
                  <a:lnTo>
                    <a:pt x="39953" y="9209"/>
                  </a:lnTo>
                  <a:lnTo>
                    <a:pt x="38856" y="9209"/>
                  </a:lnTo>
                  <a:lnTo>
                    <a:pt x="38856" y="8625"/>
                  </a:lnTo>
                  <a:cubicBezTo>
                    <a:pt x="38856" y="8616"/>
                    <a:pt x="38847" y="8608"/>
                    <a:pt x="38838" y="8608"/>
                  </a:cubicBezTo>
                  <a:cubicBezTo>
                    <a:pt x="38830" y="8608"/>
                    <a:pt x="38822" y="8616"/>
                    <a:pt x="38822" y="8625"/>
                  </a:cubicBezTo>
                  <a:lnTo>
                    <a:pt x="38822" y="9209"/>
                  </a:lnTo>
                  <a:lnTo>
                    <a:pt x="38757" y="9209"/>
                  </a:lnTo>
                  <a:lnTo>
                    <a:pt x="38757" y="8871"/>
                  </a:lnTo>
                  <a:cubicBezTo>
                    <a:pt x="38757" y="8862"/>
                    <a:pt x="38750" y="8855"/>
                    <a:pt x="38741" y="8855"/>
                  </a:cubicBezTo>
                  <a:cubicBezTo>
                    <a:pt x="38731" y="8855"/>
                    <a:pt x="38724" y="8863"/>
                    <a:pt x="38724" y="8871"/>
                  </a:cubicBezTo>
                  <a:lnTo>
                    <a:pt x="38724" y="9209"/>
                  </a:lnTo>
                  <a:lnTo>
                    <a:pt x="38582" y="9209"/>
                  </a:lnTo>
                  <a:lnTo>
                    <a:pt x="38582" y="8001"/>
                  </a:lnTo>
                  <a:lnTo>
                    <a:pt x="38040" y="8001"/>
                  </a:lnTo>
                  <a:lnTo>
                    <a:pt x="38040" y="5816"/>
                  </a:lnTo>
                  <a:lnTo>
                    <a:pt x="37823" y="5816"/>
                  </a:lnTo>
                  <a:lnTo>
                    <a:pt x="37823" y="5446"/>
                  </a:lnTo>
                  <a:cubicBezTo>
                    <a:pt x="37823" y="5437"/>
                    <a:pt x="37815" y="5429"/>
                    <a:pt x="37806" y="5429"/>
                  </a:cubicBezTo>
                  <a:cubicBezTo>
                    <a:pt x="37797" y="5429"/>
                    <a:pt x="37789" y="5437"/>
                    <a:pt x="37789" y="5446"/>
                  </a:cubicBezTo>
                  <a:lnTo>
                    <a:pt x="37789" y="5816"/>
                  </a:lnTo>
                  <a:lnTo>
                    <a:pt x="37725" y="5816"/>
                  </a:lnTo>
                  <a:lnTo>
                    <a:pt x="37725" y="5199"/>
                  </a:lnTo>
                  <a:cubicBezTo>
                    <a:pt x="37725" y="5190"/>
                    <a:pt x="37717" y="5183"/>
                    <a:pt x="37708" y="5183"/>
                  </a:cubicBezTo>
                  <a:cubicBezTo>
                    <a:pt x="37700" y="5183"/>
                    <a:pt x="37692" y="5190"/>
                    <a:pt x="37692" y="5199"/>
                  </a:cubicBezTo>
                  <a:lnTo>
                    <a:pt x="37692" y="5816"/>
                  </a:lnTo>
                  <a:lnTo>
                    <a:pt x="36710" y="5816"/>
                  </a:lnTo>
                  <a:lnTo>
                    <a:pt x="36710" y="10228"/>
                  </a:lnTo>
                  <a:lnTo>
                    <a:pt x="36437" y="10229"/>
                  </a:lnTo>
                  <a:lnTo>
                    <a:pt x="36437" y="9084"/>
                  </a:lnTo>
                  <a:lnTo>
                    <a:pt x="36343" y="9084"/>
                  </a:lnTo>
                  <a:lnTo>
                    <a:pt x="36343" y="8467"/>
                  </a:lnTo>
                  <a:cubicBezTo>
                    <a:pt x="36343" y="8458"/>
                    <a:pt x="36335" y="8450"/>
                    <a:pt x="36327" y="8450"/>
                  </a:cubicBezTo>
                  <a:cubicBezTo>
                    <a:pt x="36318" y="8450"/>
                    <a:pt x="36309" y="8458"/>
                    <a:pt x="36309" y="8467"/>
                  </a:cubicBezTo>
                  <a:lnTo>
                    <a:pt x="36309" y="9084"/>
                  </a:lnTo>
                  <a:lnTo>
                    <a:pt x="36246" y="9084"/>
                  </a:lnTo>
                  <a:lnTo>
                    <a:pt x="36246" y="8712"/>
                  </a:lnTo>
                  <a:cubicBezTo>
                    <a:pt x="36246" y="8704"/>
                    <a:pt x="36237" y="8696"/>
                    <a:pt x="36229" y="8696"/>
                  </a:cubicBezTo>
                  <a:cubicBezTo>
                    <a:pt x="36220" y="8696"/>
                    <a:pt x="36212" y="8704"/>
                    <a:pt x="36212" y="8712"/>
                  </a:cubicBezTo>
                  <a:lnTo>
                    <a:pt x="36212" y="9084"/>
                  </a:lnTo>
                  <a:lnTo>
                    <a:pt x="34325" y="9084"/>
                  </a:lnTo>
                  <a:lnTo>
                    <a:pt x="34325" y="6540"/>
                  </a:lnTo>
                  <a:lnTo>
                    <a:pt x="31885" y="6540"/>
                  </a:lnTo>
                  <a:lnTo>
                    <a:pt x="31885" y="6083"/>
                  </a:lnTo>
                  <a:cubicBezTo>
                    <a:pt x="31885" y="6072"/>
                    <a:pt x="31876" y="6063"/>
                    <a:pt x="31865" y="6063"/>
                  </a:cubicBezTo>
                  <a:cubicBezTo>
                    <a:pt x="31853" y="6063"/>
                    <a:pt x="31844" y="6072"/>
                    <a:pt x="31844" y="6083"/>
                  </a:cubicBezTo>
                  <a:lnTo>
                    <a:pt x="31844" y="6540"/>
                  </a:lnTo>
                  <a:lnTo>
                    <a:pt x="31765" y="6540"/>
                  </a:lnTo>
                  <a:lnTo>
                    <a:pt x="31765" y="5783"/>
                  </a:lnTo>
                  <a:cubicBezTo>
                    <a:pt x="31765" y="5771"/>
                    <a:pt x="31756" y="5763"/>
                    <a:pt x="31744" y="5763"/>
                  </a:cubicBezTo>
                  <a:cubicBezTo>
                    <a:pt x="31732" y="5763"/>
                    <a:pt x="31724" y="5771"/>
                    <a:pt x="31724" y="5783"/>
                  </a:cubicBezTo>
                  <a:lnTo>
                    <a:pt x="31724" y="6540"/>
                  </a:lnTo>
                  <a:lnTo>
                    <a:pt x="31607" y="6540"/>
                  </a:lnTo>
                  <a:lnTo>
                    <a:pt x="31607" y="7945"/>
                  </a:lnTo>
                  <a:lnTo>
                    <a:pt x="31272" y="7944"/>
                  </a:lnTo>
                  <a:lnTo>
                    <a:pt x="31272" y="2529"/>
                  </a:lnTo>
                  <a:lnTo>
                    <a:pt x="30069" y="2529"/>
                  </a:lnTo>
                  <a:lnTo>
                    <a:pt x="30069" y="1772"/>
                  </a:lnTo>
                  <a:cubicBezTo>
                    <a:pt x="30069" y="1760"/>
                    <a:pt x="30060" y="1752"/>
                    <a:pt x="30048" y="1752"/>
                  </a:cubicBezTo>
                  <a:cubicBezTo>
                    <a:pt x="30037" y="1752"/>
                    <a:pt x="30028" y="1760"/>
                    <a:pt x="30028" y="1772"/>
                  </a:cubicBezTo>
                  <a:lnTo>
                    <a:pt x="30028" y="2529"/>
                  </a:lnTo>
                  <a:lnTo>
                    <a:pt x="29948" y="2529"/>
                  </a:lnTo>
                  <a:lnTo>
                    <a:pt x="29948" y="2074"/>
                  </a:lnTo>
                  <a:cubicBezTo>
                    <a:pt x="29948" y="2062"/>
                    <a:pt x="29939" y="2053"/>
                    <a:pt x="29927" y="2053"/>
                  </a:cubicBezTo>
                  <a:cubicBezTo>
                    <a:pt x="29916" y="2053"/>
                    <a:pt x="29906" y="2062"/>
                    <a:pt x="29906" y="2074"/>
                  </a:cubicBezTo>
                  <a:lnTo>
                    <a:pt x="29906" y="2529"/>
                  </a:lnTo>
                  <a:lnTo>
                    <a:pt x="29639" y="2529"/>
                  </a:lnTo>
                  <a:lnTo>
                    <a:pt x="29639" y="5210"/>
                  </a:lnTo>
                  <a:lnTo>
                    <a:pt x="28974" y="5210"/>
                  </a:lnTo>
                  <a:lnTo>
                    <a:pt x="28974" y="6691"/>
                  </a:lnTo>
                  <a:lnTo>
                    <a:pt x="28801" y="6691"/>
                  </a:lnTo>
                  <a:lnTo>
                    <a:pt x="28801" y="6278"/>
                  </a:lnTo>
                  <a:cubicBezTo>
                    <a:pt x="28801" y="6267"/>
                    <a:pt x="28793" y="6257"/>
                    <a:pt x="28780" y="6257"/>
                  </a:cubicBezTo>
                  <a:cubicBezTo>
                    <a:pt x="28769" y="6257"/>
                    <a:pt x="28760" y="6267"/>
                    <a:pt x="28760" y="6278"/>
                  </a:cubicBezTo>
                  <a:lnTo>
                    <a:pt x="28760" y="6691"/>
                  </a:lnTo>
                  <a:lnTo>
                    <a:pt x="28681" y="6691"/>
                  </a:lnTo>
                  <a:lnTo>
                    <a:pt x="28681" y="5975"/>
                  </a:lnTo>
                  <a:cubicBezTo>
                    <a:pt x="28681" y="5964"/>
                    <a:pt x="28671" y="5955"/>
                    <a:pt x="28660" y="5955"/>
                  </a:cubicBezTo>
                  <a:cubicBezTo>
                    <a:pt x="28649" y="5955"/>
                    <a:pt x="28639" y="5964"/>
                    <a:pt x="28639" y="5975"/>
                  </a:cubicBezTo>
                  <a:lnTo>
                    <a:pt x="28639" y="6691"/>
                  </a:lnTo>
                  <a:lnTo>
                    <a:pt x="27292" y="6691"/>
                  </a:lnTo>
                  <a:lnTo>
                    <a:pt x="27287" y="8078"/>
                  </a:lnTo>
                  <a:lnTo>
                    <a:pt x="25901" y="8078"/>
                  </a:lnTo>
                  <a:lnTo>
                    <a:pt x="25901" y="6587"/>
                  </a:lnTo>
                  <a:lnTo>
                    <a:pt x="23001" y="6587"/>
                  </a:lnTo>
                  <a:lnTo>
                    <a:pt x="23001" y="8078"/>
                  </a:lnTo>
                  <a:lnTo>
                    <a:pt x="22199" y="8078"/>
                  </a:lnTo>
                  <a:lnTo>
                    <a:pt x="22199" y="6074"/>
                  </a:lnTo>
                  <a:lnTo>
                    <a:pt x="18715" y="6074"/>
                  </a:lnTo>
                  <a:lnTo>
                    <a:pt x="18715" y="7738"/>
                  </a:lnTo>
                  <a:lnTo>
                    <a:pt x="17189" y="7742"/>
                  </a:lnTo>
                  <a:lnTo>
                    <a:pt x="17189" y="5363"/>
                  </a:lnTo>
                  <a:lnTo>
                    <a:pt x="14077" y="5363"/>
                  </a:lnTo>
                  <a:lnTo>
                    <a:pt x="14077" y="4906"/>
                  </a:lnTo>
                  <a:cubicBezTo>
                    <a:pt x="14077" y="4895"/>
                    <a:pt x="14068" y="4885"/>
                    <a:pt x="14057" y="4885"/>
                  </a:cubicBezTo>
                  <a:cubicBezTo>
                    <a:pt x="14045" y="4885"/>
                    <a:pt x="14036" y="4895"/>
                    <a:pt x="14036" y="4906"/>
                  </a:cubicBezTo>
                  <a:lnTo>
                    <a:pt x="14036" y="5363"/>
                  </a:lnTo>
                  <a:lnTo>
                    <a:pt x="13956" y="5363"/>
                  </a:lnTo>
                  <a:lnTo>
                    <a:pt x="13956" y="4606"/>
                  </a:lnTo>
                  <a:cubicBezTo>
                    <a:pt x="13956" y="4593"/>
                    <a:pt x="13948" y="4585"/>
                    <a:pt x="13935" y="4585"/>
                  </a:cubicBezTo>
                  <a:cubicBezTo>
                    <a:pt x="13924" y="4585"/>
                    <a:pt x="13915" y="4593"/>
                    <a:pt x="13915" y="4606"/>
                  </a:cubicBezTo>
                  <a:lnTo>
                    <a:pt x="13915" y="5363"/>
                  </a:lnTo>
                  <a:lnTo>
                    <a:pt x="13801" y="5363"/>
                  </a:lnTo>
                  <a:lnTo>
                    <a:pt x="13801" y="6767"/>
                  </a:lnTo>
                  <a:lnTo>
                    <a:pt x="13439" y="6767"/>
                  </a:lnTo>
                  <a:lnTo>
                    <a:pt x="13439" y="729"/>
                  </a:lnTo>
                  <a:lnTo>
                    <a:pt x="13168" y="729"/>
                  </a:lnTo>
                  <a:lnTo>
                    <a:pt x="13168" y="21"/>
                  </a:lnTo>
                  <a:cubicBezTo>
                    <a:pt x="13168"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9"/>
            <p:cNvSpPr/>
            <p:nvPr/>
          </p:nvSpPr>
          <p:spPr>
            <a:xfrm>
              <a:off x="0" y="4244349"/>
              <a:ext cx="1502131" cy="962012"/>
            </a:xfrm>
            <a:custGeom>
              <a:avLst/>
              <a:gdLst/>
              <a:ahLst/>
              <a:cxnLst/>
              <a:rect l="l" t="t" r="r" b="b"/>
              <a:pathLst>
                <a:path w="39781" h="25477" extrusionOk="0">
                  <a:moveTo>
                    <a:pt x="24543" y="1"/>
                  </a:moveTo>
                  <a:cubicBezTo>
                    <a:pt x="24529" y="1"/>
                    <a:pt x="24518" y="12"/>
                    <a:pt x="24518" y="27"/>
                  </a:cubicBezTo>
                  <a:lnTo>
                    <a:pt x="24518" y="915"/>
                  </a:lnTo>
                  <a:lnTo>
                    <a:pt x="24207" y="915"/>
                  </a:lnTo>
                  <a:lnTo>
                    <a:pt x="24207" y="8502"/>
                  </a:lnTo>
                  <a:lnTo>
                    <a:pt x="23788" y="8502"/>
                  </a:lnTo>
                  <a:lnTo>
                    <a:pt x="23788" y="6737"/>
                  </a:lnTo>
                  <a:lnTo>
                    <a:pt x="23655" y="6737"/>
                  </a:lnTo>
                  <a:lnTo>
                    <a:pt x="23655" y="5785"/>
                  </a:lnTo>
                  <a:cubicBezTo>
                    <a:pt x="23655" y="5770"/>
                    <a:pt x="23643" y="5759"/>
                    <a:pt x="23630" y="5759"/>
                  </a:cubicBezTo>
                  <a:cubicBezTo>
                    <a:pt x="23615" y="5759"/>
                    <a:pt x="23605" y="5770"/>
                    <a:pt x="23605" y="5785"/>
                  </a:cubicBezTo>
                  <a:lnTo>
                    <a:pt x="23605" y="6737"/>
                  </a:lnTo>
                  <a:lnTo>
                    <a:pt x="23515" y="6737"/>
                  </a:lnTo>
                  <a:lnTo>
                    <a:pt x="23515" y="6164"/>
                  </a:lnTo>
                  <a:cubicBezTo>
                    <a:pt x="23515" y="6150"/>
                    <a:pt x="23502" y="6138"/>
                    <a:pt x="23490" y="6138"/>
                  </a:cubicBezTo>
                  <a:cubicBezTo>
                    <a:pt x="23476" y="6138"/>
                    <a:pt x="23465" y="6150"/>
                    <a:pt x="23465" y="6164"/>
                  </a:cubicBezTo>
                  <a:lnTo>
                    <a:pt x="23465" y="6737"/>
                  </a:lnTo>
                  <a:lnTo>
                    <a:pt x="19859" y="6737"/>
                  </a:lnTo>
                  <a:lnTo>
                    <a:pt x="19859" y="9728"/>
                  </a:lnTo>
                  <a:lnTo>
                    <a:pt x="18090" y="9722"/>
                  </a:lnTo>
                  <a:lnTo>
                    <a:pt x="18090" y="7634"/>
                  </a:lnTo>
                  <a:lnTo>
                    <a:pt x="14053" y="7634"/>
                  </a:lnTo>
                  <a:lnTo>
                    <a:pt x="14053" y="10149"/>
                  </a:lnTo>
                  <a:lnTo>
                    <a:pt x="13124" y="10149"/>
                  </a:lnTo>
                  <a:lnTo>
                    <a:pt x="13124" y="8277"/>
                  </a:lnTo>
                  <a:lnTo>
                    <a:pt x="9762" y="8277"/>
                  </a:lnTo>
                  <a:lnTo>
                    <a:pt x="9762" y="10149"/>
                  </a:lnTo>
                  <a:lnTo>
                    <a:pt x="8156" y="10149"/>
                  </a:lnTo>
                  <a:lnTo>
                    <a:pt x="8150" y="8408"/>
                  </a:lnTo>
                  <a:lnTo>
                    <a:pt x="6593" y="8408"/>
                  </a:lnTo>
                  <a:lnTo>
                    <a:pt x="6593" y="7508"/>
                  </a:lnTo>
                  <a:cubicBezTo>
                    <a:pt x="6593" y="7495"/>
                    <a:pt x="6582" y="7483"/>
                    <a:pt x="6569" y="7483"/>
                  </a:cubicBezTo>
                  <a:cubicBezTo>
                    <a:pt x="6554" y="7483"/>
                    <a:pt x="6544" y="7495"/>
                    <a:pt x="6544" y="7508"/>
                  </a:cubicBezTo>
                  <a:lnTo>
                    <a:pt x="6544" y="8408"/>
                  </a:lnTo>
                  <a:lnTo>
                    <a:pt x="6451" y="8408"/>
                  </a:lnTo>
                  <a:lnTo>
                    <a:pt x="6451" y="7888"/>
                  </a:lnTo>
                  <a:cubicBezTo>
                    <a:pt x="6451" y="7873"/>
                    <a:pt x="6440" y="7862"/>
                    <a:pt x="6428" y="7862"/>
                  </a:cubicBezTo>
                  <a:cubicBezTo>
                    <a:pt x="6413" y="7862"/>
                    <a:pt x="6403" y="7873"/>
                    <a:pt x="6403" y="7888"/>
                  </a:cubicBezTo>
                  <a:lnTo>
                    <a:pt x="6403" y="8408"/>
                  </a:lnTo>
                  <a:lnTo>
                    <a:pt x="6202" y="8408"/>
                  </a:lnTo>
                  <a:lnTo>
                    <a:pt x="6202" y="6548"/>
                  </a:lnTo>
                  <a:lnTo>
                    <a:pt x="5431" y="6548"/>
                  </a:lnTo>
                  <a:lnTo>
                    <a:pt x="5431" y="3179"/>
                  </a:lnTo>
                  <a:lnTo>
                    <a:pt x="5122" y="3179"/>
                  </a:lnTo>
                  <a:lnTo>
                    <a:pt x="5122" y="2607"/>
                  </a:lnTo>
                  <a:cubicBezTo>
                    <a:pt x="5122" y="2592"/>
                    <a:pt x="5109" y="2581"/>
                    <a:pt x="5097" y="2581"/>
                  </a:cubicBezTo>
                  <a:cubicBezTo>
                    <a:pt x="5082" y="2581"/>
                    <a:pt x="5072" y="2592"/>
                    <a:pt x="5072" y="2607"/>
                  </a:cubicBezTo>
                  <a:lnTo>
                    <a:pt x="5072" y="3179"/>
                  </a:lnTo>
                  <a:lnTo>
                    <a:pt x="4981" y="3179"/>
                  </a:lnTo>
                  <a:lnTo>
                    <a:pt x="4981" y="2227"/>
                  </a:lnTo>
                  <a:cubicBezTo>
                    <a:pt x="4981" y="2213"/>
                    <a:pt x="4969" y="2202"/>
                    <a:pt x="4957" y="2202"/>
                  </a:cubicBezTo>
                  <a:cubicBezTo>
                    <a:pt x="4943" y="2202"/>
                    <a:pt x="4932" y="2213"/>
                    <a:pt x="4932" y="2227"/>
                  </a:cubicBezTo>
                  <a:lnTo>
                    <a:pt x="4932" y="3179"/>
                  </a:lnTo>
                  <a:lnTo>
                    <a:pt x="3538" y="3179"/>
                  </a:lnTo>
                  <a:lnTo>
                    <a:pt x="3538" y="9981"/>
                  </a:lnTo>
                  <a:lnTo>
                    <a:pt x="3149" y="9982"/>
                  </a:lnTo>
                  <a:lnTo>
                    <a:pt x="3149" y="8217"/>
                  </a:lnTo>
                  <a:lnTo>
                    <a:pt x="3015" y="8217"/>
                  </a:lnTo>
                  <a:lnTo>
                    <a:pt x="3015" y="7266"/>
                  </a:lnTo>
                  <a:cubicBezTo>
                    <a:pt x="3015" y="7251"/>
                    <a:pt x="3004" y="7240"/>
                    <a:pt x="2991" y="7240"/>
                  </a:cubicBezTo>
                  <a:cubicBezTo>
                    <a:pt x="2977" y="7240"/>
                    <a:pt x="2967" y="7251"/>
                    <a:pt x="2967" y="7266"/>
                  </a:cubicBezTo>
                  <a:lnTo>
                    <a:pt x="2967" y="8217"/>
                  </a:lnTo>
                  <a:lnTo>
                    <a:pt x="2876" y="8217"/>
                  </a:lnTo>
                  <a:lnTo>
                    <a:pt x="2876" y="7644"/>
                  </a:lnTo>
                  <a:cubicBezTo>
                    <a:pt x="2876" y="7630"/>
                    <a:pt x="2864" y="7618"/>
                    <a:pt x="2851" y="7618"/>
                  </a:cubicBezTo>
                  <a:cubicBezTo>
                    <a:pt x="2836" y="7618"/>
                    <a:pt x="2826" y="7630"/>
                    <a:pt x="2826" y="7644"/>
                  </a:cubicBezTo>
                  <a:lnTo>
                    <a:pt x="2826" y="8217"/>
                  </a:lnTo>
                  <a:lnTo>
                    <a:pt x="0" y="8217"/>
                  </a:lnTo>
                  <a:lnTo>
                    <a:pt x="0" y="25477"/>
                  </a:lnTo>
                  <a:lnTo>
                    <a:pt x="23657" y="25334"/>
                  </a:lnTo>
                  <a:lnTo>
                    <a:pt x="23657" y="25477"/>
                  </a:lnTo>
                  <a:lnTo>
                    <a:pt x="39780" y="25477"/>
                  </a:lnTo>
                  <a:lnTo>
                    <a:pt x="39780" y="18752"/>
                  </a:lnTo>
                  <a:lnTo>
                    <a:pt x="37154" y="18752"/>
                  </a:lnTo>
                  <a:lnTo>
                    <a:pt x="37154" y="11400"/>
                  </a:lnTo>
                  <a:lnTo>
                    <a:pt x="35214" y="11400"/>
                  </a:lnTo>
                  <a:lnTo>
                    <a:pt x="35214" y="18750"/>
                  </a:lnTo>
                  <a:lnTo>
                    <a:pt x="33462" y="18750"/>
                  </a:lnTo>
                  <a:lnTo>
                    <a:pt x="33462" y="3485"/>
                  </a:lnTo>
                  <a:lnTo>
                    <a:pt x="28521" y="3485"/>
                  </a:lnTo>
                  <a:lnTo>
                    <a:pt x="28521" y="10242"/>
                  </a:lnTo>
                  <a:lnTo>
                    <a:pt x="26065" y="10242"/>
                  </a:lnTo>
                  <a:lnTo>
                    <a:pt x="26065" y="8645"/>
                  </a:lnTo>
                  <a:lnTo>
                    <a:pt x="26065" y="8493"/>
                  </a:lnTo>
                  <a:lnTo>
                    <a:pt x="26065" y="7167"/>
                  </a:lnTo>
                  <a:lnTo>
                    <a:pt x="26065" y="7015"/>
                  </a:lnTo>
                  <a:lnTo>
                    <a:pt x="26065" y="915"/>
                  </a:lnTo>
                  <a:lnTo>
                    <a:pt x="24709" y="915"/>
                  </a:lnTo>
                  <a:lnTo>
                    <a:pt x="24709" y="406"/>
                  </a:lnTo>
                  <a:cubicBezTo>
                    <a:pt x="24709" y="392"/>
                    <a:pt x="24697" y="380"/>
                    <a:pt x="24684" y="380"/>
                  </a:cubicBezTo>
                  <a:cubicBezTo>
                    <a:pt x="24670" y="380"/>
                    <a:pt x="24659" y="392"/>
                    <a:pt x="24659" y="406"/>
                  </a:cubicBezTo>
                  <a:lnTo>
                    <a:pt x="24659" y="915"/>
                  </a:lnTo>
                  <a:lnTo>
                    <a:pt x="24567" y="915"/>
                  </a:lnTo>
                  <a:lnTo>
                    <a:pt x="24567" y="27"/>
                  </a:lnTo>
                  <a:cubicBezTo>
                    <a:pt x="24567" y="12"/>
                    <a:pt x="24555" y="1"/>
                    <a:pt x="24543" y="1"/>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a:off x="113600" y="3955913"/>
              <a:ext cx="373500" cy="380950"/>
            </a:xfrm>
            <a:custGeom>
              <a:avLst/>
              <a:gdLst/>
              <a:ahLst/>
              <a:cxnLst/>
              <a:rect l="l" t="t" r="r" b="b"/>
              <a:pathLst>
                <a:path w="14940" h="15238" extrusionOk="0">
                  <a:moveTo>
                    <a:pt x="11589" y="0"/>
                  </a:moveTo>
                  <a:cubicBezTo>
                    <a:pt x="10081" y="0"/>
                    <a:pt x="8337" y="1314"/>
                    <a:pt x="8228" y="2872"/>
                  </a:cubicBezTo>
                  <a:cubicBezTo>
                    <a:pt x="7860" y="2685"/>
                    <a:pt x="7493" y="2601"/>
                    <a:pt x="7142" y="2601"/>
                  </a:cubicBezTo>
                  <a:cubicBezTo>
                    <a:pt x="5229" y="2601"/>
                    <a:pt x="3803" y="5096"/>
                    <a:pt x="5363" y="6943"/>
                  </a:cubicBezTo>
                  <a:cubicBezTo>
                    <a:pt x="5171" y="6752"/>
                    <a:pt x="4920" y="6665"/>
                    <a:pt x="4647" y="6665"/>
                  </a:cubicBezTo>
                  <a:cubicBezTo>
                    <a:pt x="3953" y="6665"/>
                    <a:pt x="3124" y="7224"/>
                    <a:pt x="2799" y="8036"/>
                  </a:cubicBezTo>
                  <a:cubicBezTo>
                    <a:pt x="2466" y="8870"/>
                    <a:pt x="2573" y="9544"/>
                    <a:pt x="3139" y="10186"/>
                  </a:cubicBezTo>
                  <a:cubicBezTo>
                    <a:pt x="3005" y="10171"/>
                    <a:pt x="2880" y="10163"/>
                    <a:pt x="2763" y="10163"/>
                  </a:cubicBezTo>
                  <a:cubicBezTo>
                    <a:pt x="1" y="10163"/>
                    <a:pt x="1889" y="14296"/>
                    <a:pt x="2121" y="15238"/>
                  </a:cubicBezTo>
                  <a:cubicBezTo>
                    <a:pt x="2388" y="14673"/>
                    <a:pt x="2333" y="13200"/>
                    <a:pt x="3215" y="13164"/>
                  </a:cubicBezTo>
                  <a:cubicBezTo>
                    <a:pt x="4157" y="13126"/>
                    <a:pt x="5665" y="12863"/>
                    <a:pt x="4873" y="11619"/>
                  </a:cubicBezTo>
                  <a:lnTo>
                    <a:pt x="4873" y="11619"/>
                  </a:lnTo>
                  <a:cubicBezTo>
                    <a:pt x="5061" y="11672"/>
                    <a:pt x="5248" y="11697"/>
                    <a:pt x="5432" y="11697"/>
                  </a:cubicBezTo>
                  <a:cubicBezTo>
                    <a:pt x="6945" y="11697"/>
                    <a:pt x="8202" y="10015"/>
                    <a:pt x="7362" y="8603"/>
                  </a:cubicBezTo>
                  <a:lnTo>
                    <a:pt x="7362" y="8603"/>
                  </a:lnTo>
                  <a:cubicBezTo>
                    <a:pt x="7615" y="8776"/>
                    <a:pt x="7935" y="8846"/>
                    <a:pt x="8277" y="8846"/>
                  </a:cubicBezTo>
                  <a:cubicBezTo>
                    <a:pt x="9057" y="8846"/>
                    <a:pt x="9956" y="8479"/>
                    <a:pt x="10454" y="8113"/>
                  </a:cubicBezTo>
                  <a:cubicBezTo>
                    <a:pt x="11320" y="7509"/>
                    <a:pt x="11961" y="6492"/>
                    <a:pt x="11998" y="5398"/>
                  </a:cubicBezTo>
                  <a:cubicBezTo>
                    <a:pt x="13582" y="5171"/>
                    <a:pt x="14940" y="3513"/>
                    <a:pt x="14261" y="1967"/>
                  </a:cubicBezTo>
                  <a:cubicBezTo>
                    <a:pt x="13845" y="1025"/>
                    <a:pt x="12827" y="44"/>
                    <a:pt x="11772" y="7"/>
                  </a:cubicBezTo>
                  <a:cubicBezTo>
                    <a:pt x="11712" y="2"/>
                    <a:pt x="11651" y="0"/>
                    <a:pt x="11589"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a:off x="5241579" y="4462512"/>
              <a:ext cx="1329953" cy="785582"/>
            </a:xfrm>
            <a:custGeom>
              <a:avLst/>
              <a:gdLst/>
              <a:ahLst/>
              <a:cxnLst/>
              <a:rect l="l" t="t" r="r" b="b"/>
              <a:pathLst>
                <a:path w="34328" h="20277" extrusionOk="0">
                  <a:moveTo>
                    <a:pt x="13148" y="0"/>
                  </a:moveTo>
                  <a:cubicBezTo>
                    <a:pt x="13137" y="0"/>
                    <a:pt x="13127" y="10"/>
                    <a:pt x="13127" y="21"/>
                  </a:cubicBezTo>
                  <a:lnTo>
                    <a:pt x="13127" y="729"/>
                  </a:lnTo>
                  <a:lnTo>
                    <a:pt x="13047" y="729"/>
                  </a:lnTo>
                  <a:lnTo>
                    <a:pt x="13047" y="323"/>
                  </a:lnTo>
                  <a:cubicBezTo>
                    <a:pt x="13047" y="312"/>
                    <a:pt x="13039" y="303"/>
                    <a:pt x="13027" y="303"/>
                  </a:cubicBezTo>
                  <a:cubicBezTo>
                    <a:pt x="13015" y="303"/>
                    <a:pt x="13006" y="312"/>
                    <a:pt x="13006" y="323"/>
                  </a:cubicBezTo>
                  <a:lnTo>
                    <a:pt x="13006" y="729"/>
                  </a:lnTo>
                  <a:lnTo>
                    <a:pt x="11837" y="729"/>
                  </a:lnTo>
                  <a:lnTo>
                    <a:pt x="11837" y="5583"/>
                  </a:lnTo>
                  <a:lnTo>
                    <a:pt x="11837" y="5703"/>
                  </a:lnTo>
                  <a:lnTo>
                    <a:pt x="11837" y="6760"/>
                  </a:lnTo>
                  <a:lnTo>
                    <a:pt x="11837" y="6881"/>
                  </a:lnTo>
                  <a:lnTo>
                    <a:pt x="11837" y="8151"/>
                  </a:lnTo>
                  <a:lnTo>
                    <a:pt x="9717" y="8151"/>
                  </a:lnTo>
                  <a:lnTo>
                    <a:pt x="9717" y="2773"/>
                  </a:lnTo>
                  <a:lnTo>
                    <a:pt x="5452" y="2773"/>
                  </a:lnTo>
                  <a:lnTo>
                    <a:pt x="5452" y="14924"/>
                  </a:lnTo>
                  <a:lnTo>
                    <a:pt x="3941" y="14924"/>
                  </a:lnTo>
                  <a:lnTo>
                    <a:pt x="3941" y="9072"/>
                  </a:lnTo>
                  <a:lnTo>
                    <a:pt x="2266" y="9072"/>
                  </a:lnTo>
                  <a:lnTo>
                    <a:pt x="2266" y="14924"/>
                  </a:lnTo>
                  <a:lnTo>
                    <a:pt x="1" y="14924"/>
                  </a:lnTo>
                  <a:lnTo>
                    <a:pt x="1" y="20277"/>
                  </a:lnTo>
                  <a:lnTo>
                    <a:pt x="13911" y="20277"/>
                  </a:lnTo>
                  <a:lnTo>
                    <a:pt x="13911" y="20164"/>
                  </a:lnTo>
                  <a:lnTo>
                    <a:pt x="34327" y="20277"/>
                  </a:lnTo>
                  <a:lnTo>
                    <a:pt x="34327" y="6540"/>
                  </a:lnTo>
                  <a:lnTo>
                    <a:pt x="31886" y="6540"/>
                  </a:lnTo>
                  <a:lnTo>
                    <a:pt x="31886" y="6083"/>
                  </a:lnTo>
                  <a:cubicBezTo>
                    <a:pt x="31886" y="6072"/>
                    <a:pt x="31876" y="6063"/>
                    <a:pt x="31865" y="6063"/>
                  </a:cubicBezTo>
                  <a:cubicBezTo>
                    <a:pt x="31853" y="6063"/>
                    <a:pt x="31844" y="6072"/>
                    <a:pt x="31844" y="6083"/>
                  </a:cubicBezTo>
                  <a:lnTo>
                    <a:pt x="31844" y="6540"/>
                  </a:lnTo>
                  <a:lnTo>
                    <a:pt x="31764" y="6540"/>
                  </a:lnTo>
                  <a:lnTo>
                    <a:pt x="31764" y="5783"/>
                  </a:lnTo>
                  <a:cubicBezTo>
                    <a:pt x="31764" y="5772"/>
                    <a:pt x="31755" y="5763"/>
                    <a:pt x="31744" y="5763"/>
                  </a:cubicBezTo>
                  <a:cubicBezTo>
                    <a:pt x="31732" y="5763"/>
                    <a:pt x="31723" y="5772"/>
                    <a:pt x="31723" y="5783"/>
                  </a:cubicBezTo>
                  <a:lnTo>
                    <a:pt x="31723" y="6540"/>
                  </a:lnTo>
                  <a:lnTo>
                    <a:pt x="31608" y="6540"/>
                  </a:lnTo>
                  <a:lnTo>
                    <a:pt x="31608" y="7945"/>
                  </a:lnTo>
                  <a:lnTo>
                    <a:pt x="31272" y="7944"/>
                  </a:lnTo>
                  <a:lnTo>
                    <a:pt x="31272" y="2529"/>
                  </a:lnTo>
                  <a:lnTo>
                    <a:pt x="30068" y="2529"/>
                  </a:lnTo>
                  <a:lnTo>
                    <a:pt x="30068" y="1772"/>
                  </a:lnTo>
                  <a:cubicBezTo>
                    <a:pt x="30068" y="1760"/>
                    <a:pt x="30060" y="1752"/>
                    <a:pt x="30048" y="1752"/>
                  </a:cubicBezTo>
                  <a:cubicBezTo>
                    <a:pt x="30037" y="1752"/>
                    <a:pt x="30027" y="1760"/>
                    <a:pt x="30027" y="1772"/>
                  </a:cubicBezTo>
                  <a:lnTo>
                    <a:pt x="30027" y="2529"/>
                  </a:lnTo>
                  <a:lnTo>
                    <a:pt x="29948" y="2529"/>
                  </a:lnTo>
                  <a:lnTo>
                    <a:pt x="29948" y="2074"/>
                  </a:lnTo>
                  <a:cubicBezTo>
                    <a:pt x="29948" y="2062"/>
                    <a:pt x="29939" y="2053"/>
                    <a:pt x="29927" y="2053"/>
                  </a:cubicBezTo>
                  <a:cubicBezTo>
                    <a:pt x="29916" y="2053"/>
                    <a:pt x="29907" y="2062"/>
                    <a:pt x="29907" y="2074"/>
                  </a:cubicBezTo>
                  <a:lnTo>
                    <a:pt x="29907" y="2529"/>
                  </a:lnTo>
                  <a:lnTo>
                    <a:pt x="29640" y="2529"/>
                  </a:lnTo>
                  <a:lnTo>
                    <a:pt x="29640" y="5210"/>
                  </a:lnTo>
                  <a:lnTo>
                    <a:pt x="28973" y="5210"/>
                  </a:lnTo>
                  <a:lnTo>
                    <a:pt x="28973" y="6692"/>
                  </a:lnTo>
                  <a:lnTo>
                    <a:pt x="28800" y="6692"/>
                  </a:lnTo>
                  <a:lnTo>
                    <a:pt x="28800" y="6278"/>
                  </a:lnTo>
                  <a:cubicBezTo>
                    <a:pt x="28800" y="6267"/>
                    <a:pt x="28791" y="6257"/>
                    <a:pt x="28780" y="6257"/>
                  </a:cubicBezTo>
                  <a:cubicBezTo>
                    <a:pt x="28767" y="6257"/>
                    <a:pt x="28759" y="6267"/>
                    <a:pt x="28759" y="6278"/>
                  </a:cubicBezTo>
                  <a:lnTo>
                    <a:pt x="28759" y="6692"/>
                  </a:lnTo>
                  <a:lnTo>
                    <a:pt x="28679" y="6692"/>
                  </a:lnTo>
                  <a:lnTo>
                    <a:pt x="28679" y="5976"/>
                  </a:lnTo>
                  <a:cubicBezTo>
                    <a:pt x="28679" y="5964"/>
                    <a:pt x="28670" y="5955"/>
                    <a:pt x="28658" y="5955"/>
                  </a:cubicBezTo>
                  <a:cubicBezTo>
                    <a:pt x="28647" y="5955"/>
                    <a:pt x="28638" y="5964"/>
                    <a:pt x="28638" y="5976"/>
                  </a:cubicBezTo>
                  <a:lnTo>
                    <a:pt x="28638" y="6692"/>
                  </a:lnTo>
                  <a:lnTo>
                    <a:pt x="27291" y="6692"/>
                  </a:lnTo>
                  <a:lnTo>
                    <a:pt x="27286" y="8078"/>
                  </a:lnTo>
                  <a:lnTo>
                    <a:pt x="25900" y="8078"/>
                  </a:lnTo>
                  <a:lnTo>
                    <a:pt x="25900" y="6587"/>
                  </a:lnTo>
                  <a:lnTo>
                    <a:pt x="23000" y="6587"/>
                  </a:lnTo>
                  <a:lnTo>
                    <a:pt x="23000" y="8078"/>
                  </a:lnTo>
                  <a:lnTo>
                    <a:pt x="22198" y="8078"/>
                  </a:lnTo>
                  <a:lnTo>
                    <a:pt x="22198" y="6075"/>
                  </a:lnTo>
                  <a:lnTo>
                    <a:pt x="18714" y="6075"/>
                  </a:lnTo>
                  <a:lnTo>
                    <a:pt x="18714" y="7738"/>
                  </a:lnTo>
                  <a:lnTo>
                    <a:pt x="17188" y="7742"/>
                  </a:lnTo>
                  <a:lnTo>
                    <a:pt x="17188" y="5363"/>
                  </a:lnTo>
                  <a:lnTo>
                    <a:pt x="14076" y="5363"/>
                  </a:lnTo>
                  <a:lnTo>
                    <a:pt x="14076" y="4906"/>
                  </a:lnTo>
                  <a:cubicBezTo>
                    <a:pt x="14076" y="4895"/>
                    <a:pt x="14066" y="4885"/>
                    <a:pt x="14055" y="4885"/>
                  </a:cubicBezTo>
                  <a:cubicBezTo>
                    <a:pt x="14044" y="4885"/>
                    <a:pt x="14034" y="4895"/>
                    <a:pt x="14034" y="4906"/>
                  </a:cubicBezTo>
                  <a:lnTo>
                    <a:pt x="14034" y="5363"/>
                  </a:lnTo>
                  <a:lnTo>
                    <a:pt x="13955" y="5363"/>
                  </a:lnTo>
                  <a:lnTo>
                    <a:pt x="13955" y="4606"/>
                  </a:lnTo>
                  <a:cubicBezTo>
                    <a:pt x="13955" y="4593"/>
                    <a:pt x="13946" y="4585"/>
                    <a:pt x="13935" y="4585"/>
                  </a:cubicBezTo>
                  <a:cubicBezTo>
                    <a:pt x="13922" y="4585"/>
                    <a:pt x="13914" y="4593"/>
                    <a:pt x="13914" y="4606"/>
                  </a:cubicBezTo>
                  <a:lnTo>
                    <a:pt x="13914" y="5363"/>
                  </a:lnTo>
                  <a:lnTo>
                    <a:pt x="13799" y="5363"/>
                  </a:lnTo>
                  <a:lnTo>
                    <a:pt x="13799" y="6767"/>
                  </a:lnTo>
                  <a:lnTo>
                    <a:pt x="13437" y="6767"/>
                  </a:lnTo>
                  <a:lnTo>
                    <a:pt x="13437" y="729"/>
                  </a:lnTo>
                  <a:lnTo>
                    <a:pt x="13169" y="729"/>
                  </a:lnTo>
                  <a:lnTo>
                    <a:pt x="13169" y="21"/>
                  </a:lnTo>
                  <a:cubicBezTo>
                    <a:pt x="13169"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a:off x="6571524" y="4409275"/>
              <a:ext cx="2572417" cy="838841"/>
            </a:xfrm>
            <a:custGeom>
              <a:avLst/>
              <a:gdLst/>
              <a:ahLst/>
              <a:cxnLst/>
              <a:rect l="l" t="t" r="r" b="b"/>
              <a:pathLst>
                <a:path w="62192" h="20279" extrusionOk="0">
                  <a:moveTo>
                    <a:pt x="13148" y="0"/>
                  </a:moveTo>
                  <a:cubicBezTo>
                    <a:pt x="13136" y="0"/>
                    <a:pt x="13127" y="10"/>
                    <a:pt x="13127" y="21"/>
                  </a:cubicBezTo>
                  <a:lnTo>
                    <a:pt x="13127" y="729"/>
                  </a:lnTo>
                  <a:lnTo>
                    <a:pt x="13048" y="729"/>
                  </a:lnTo>
                  <a:lnTo>
                    <a:pt x="13048" y="323"/>
                  </a:lnTo>
                  <a:cubicBezTo>
                    <a:pt x="13048" y="312"/>
                    <a:pt x="13039" y="303"/>
                    <a:pt x="13027" y="303"/>
                  </a:cubicBezTo>
                  <a:cubicBezTo>
                    <a:pt x="13015" y="303"/>
                    <a:pt x="13007" y="312"/>
                    <a:pt x="13007" y="323"/>
                  </a:cubicBezTo>
                  <a:lnTo>
                    <a:pt x="13007" y="729"/>
                  </a:lnTo>
                  <a:lnTo>
                    <a:pt x="11836" y="729"/>
                  </a:lnTo>
                  <a:lnTo>
                    <a:pt x="11836" y="5583"/>
                  </a:lnTo>
                  <a:lnTo>
                    <a:pt x="11836" y="5703"/>
                  </a:lnTo>
                  <a:lnTo>
                    <a:pt x="11836" y="6760"/>
                  </a:lnTo>
                  <a:lnTo>
                    <a:pt x="11836" y="6880"/>
                  </a:lnTo>
                  <a:lnTo>
                    <a:pt x="11836" y="8151"/>
                  </a:lnTo>
                  <a:lnTo>
                    <a:pt x="9717" y="8151"/>
                  </a:lnTo>
                  <a:lnTo>
                    <a:pt x="9717" y="2773"/>
                  </a:lnTo>
                  <a:lnTo>
                    <a:pt x="5453" y="2773"/>
                  </a:lnTo>
                  <a:lnTo>
                    <a:pt x="5453" y="14924"/>
                  </a:lnTo>
                  <a:lnTo>
                    <a:pt x="3941" y="14924"/>
                  </a:lnTo>
                  <a:lnTo>
                    <a:pt x="3941" y="9072"/>
                  </a:lnTo>
                  <a:lnTo>
                    <a:pt x="2266" y="9072"/>
                  </a:lnTo>
                  <a:lnTo>
                    <a:pt x="2266" y="14924"/>
                  </a:lnTo>
                  <a:lnTo>
                    <a:pt x="0" y="14924"/>
                  </a:lnTo>
                  <a:lnTo>
                    <a:pt x="0" y="20277"/>
                  </a:lnTo>
                  <a:lnTo>
                    <a:pt x="13912" y="20277"/>
                  </a:lnTo>
                  <a:lnTo>
                    <a:pt x="13912" y="20163"/>
                  </a:lnTo>
                  <a:lnTo>
                    <a:pt x="34225" y="20277"/>
                  </a:lnTo>
                  <a:lnTo>
                    <a:pt x="34326" y="20277"/>
                  </a:lnTo>
                  <a:lnTo>
                    <a:pt x="50858" y="20186"/>
                  </a:lnTo>
                  <a:lnTo>
                    <a:pt x="50858" y="20279"/>
                  </a:lnTo>
                  <a:lnTo>
                    <a:pt x="62191" y="20279"/>
                  </a:lnTo>
                  <a:lnTo>
                    <a:pt x="62191" y="15916"/>
                  </a:lnTo>
                  <a:lnTo>
                    <a:pt x="60345" y="15916"/>
                  </a:lnTo>
                  <a:lnTo>
                    <a:pt x="60345" y="11149"/>
                  </a:lnTo>
                  <a:lnTo>
                    <a:pt x="58981" y="11149"/>
                  </a:lnTo>
                  <a:lnTo>
                    <a:pt x="58981" y="15918"/>
                  </a:lnTo>
                  <a:lnTo>
                    <a:pt x="57750" y="15918"/>
                  </a:lnTo>
                  <a:lnTo>
                    <a:pt x="57750" y="6018"/>
                  </a:lnTo>
                  <a:lnTo>
                    <a:pt x="54275" y="6018"/>
                  </a:lnTo>
                  <a:lnTo>
                    <a:pt x="54275" y="10399"/>
                  </a:lnTo>
                  <a:lnTo>
                    <a:pt x="52548" y="10399"/>
                  </a:lnTo>
                  <a:lnTo>
                    <a:pt x="52548" y="9364"/>
                  </a:lnTo>
                  <a:lnTo>
                    <a:pt x="52548" y="9265"/>
                  </a:lnTo>
                  <a:lnTo>
                    <a:pt x="52548" y="8404"/>
                  </a:lnTo>
                  <a:lnTo>
                    <a:pt x="52548" y="8306"/>
                  </a:lnTo>
                  <a:lnTo>
                    <a:pt x="52548" y="4351"/>
                  </a:lnTo>
                  <a:lnTo>
                    <a:pt x="51595" y="4351"/>
                  </a:lnTo>
                  <a:lnTo>
                    <a:pt x="51595" y="4020"/>
                  </a:lnTo>
                  <a:cubicBezTo>
                    <a:pt x="51595" y="4011"/>
                    <a:pt x="51586" y="4004"/>
                    <a:pt x="51578" y="4004"/>
                  </a:cubicBezTo>
                  <a:cubicBezTo>
                    <a:pt x="51569" y="4004"/>
                    <a:pt x="51561" y="4011"/>
                    <a:pt x="51561" y="4020"/>
                  </a:cubicBezTo>
                  <a:lnTo>
                    <a:pt x="51561" y="4351"/>
                  </a:lnTo>
                  <a:lnTo>
                    <a:pt x="51497" y="4351"/>
                  </a:lnTo>
                  <a:lnTo>
                    <a:pt x="51497" y="3775"/>
                  </a:lnTo>
                  <a:cubicBezTo>
                    <a:pt x="51497" y="3765"/>
                    <a:pt x="51489" y="3758"/>
                    <a:pt x="51480" y="3758"/>
                  </a:cubicBezTo>
                  <a:cubicBezTo>
                    <a:pt x="51471" y="3758"/>
                    <a:pt x="51463" y="3765"/>
                    <a:pt x="51463" y="3775"/>
                  </a:cubicBezTo>
                  <a:lnTo>
                    <a:pt x="51463" y="4351"/>
                  </a:lnTo>
                  <a:lnTo>
                    <a:pt x="51245" y="4351"/>
                  </a:lnTo>
                  <a:lnTo>
                    <a:pt x="51245" y="9272"/>
                  </a:lnTo>
                  <a:lnTo>
                    <a:pt x="50951" y="9272"/>
                  </a:lnTo>
                  <a:lnTo>
                    <a:pt x="50951" y="8126"/>
                  </a:lnTo>
                  <a:lnTo>
                    <a:pt x="50856" y="8126"/>
                  </a:lnTo>
                  <a:lnTo>
                    <a:pt x="50856" y="7509"/>
                  </a:lnTo>
                  <a:cubicBezTo>
                    <a:pt x="50856" y="7500"/>
                    <a:pt x="50849" y="7492"/>
                    <a:pt x="50840" y="7492"/>
                  </a:cubicBezTo>
                  <a:cubicBezTo>
                    <a:pt x="50831" y="7492"/>
                    <a:pt x="50823" y="7501"/>
                    <a:pt x="50823" y="7509"/>
                  </a:cubicBezTo>
                  <a:lnTo>
                    <a:pt x="50823" y="8126"/>
                  </a:lnTo>
                  <a:lnTo>
                    <a:pt x="50759" y="8126"/>
                  </a:lnTo>
                  <a:lnTo>
                    <a:pt x="50759" y="7755"/>
                  </a:lnTo>
                  <a:cubicBezTo>
                    <a:pt x="50759" y="7745"/>
                    <a:pt x="50751" y="7738"/>
                    <a:pt x="50742" y="7738"/>
                  </a:cubicBezTo>
                  <a:cubicBezTo>
                    <a:pt x="50733" y="7738"/>
                    <a:pt x="50726" y="7745"/>
                    <a:pt x="50726" y="7755"/>
                  </a:cubicBezTo>
                  <a:lnTo>
                    <a:pt x="50726" y="8126"/>
                  </a:lnTo>
                  <a:lnTo>
                    <a:pt x="48190" y="8126"/>
                  </a:lnTo>
                  <a:lnTo>
                    <a:pt x="48190" y="10064"/>
                  </a:lnTo>
                  <a:lnTo>
                    <a:pt x="46946" y="10061"/>
                  </a:lnTo>
                  <a:lnTo>
                    <a:pt x="46946" y="8706"/>
                  </a:lnTo>
                  <a:lnTo>
                    <a:pt x="44108" y="8706"/>
                  </a:lnTo>
                  <a:lnTo>
                    <a:pt x="44108" y="10337"/>
                  </a:lnTo>
                  <a:lnTo>
                    <a:pt x="43455" y="10337"/>
                  </a:lnTo>
                  <a:lnTo>
                    <a:pt x="43455" y="9122"/>
                  </a:lnTo>
                  <a:lnTo>
                    <a:pt x="41091" y="9122"/>
                  </a:lnTo>
                  <a:lnTo>
                    <a:pt x="41091" y="10337"/>
                  </a:lnTo>
                  <a:lnTo>
                    <a:pt x="39958" y="10337"/>
                  </a:lnTo>
                  <a:lnTo>
                    <a:pt x="39953" y="9209"/>
                  </a:lnTo>
                  <a:lnTo>
                    <a:pt x="38856" y="9209"/>
                  </a:lnTo>
                  <a:lnTo>
                    <a:pt x="38856" y="8625"/>
                  </a:lnTo>
                  <a:cubicBezTo>
                    <a:pt x="38856" y="8616"/>
                    <a:pt x="38847" y="8608"/>
                    <a:pt x="38838" y="8608"/>
                  </a:cubicBezTo>
                  <a:cubicBezTo>
                    <a:pt x="38830" y="8608"/>
                    <a:pt x="38822" y="8616"/>
                    <a:pt x="38822" y="8625"/>
                  </a:cubicBezTo>
                  <a:lnTo>
                    <a:pt x="38822" y="9209"/>
                  </a:lnTo>
                  <a:lnTo>
                    <a:pt x="38757" y="9209"/>
                  </a:lnTo>
                  <a:lnTo>
                    <a:pt x="38757" y="8871"/>
                  </a:lnTo>
                  <a:cubicBezTo>
                    <a:pt x="38757" y="8862"/>
                    <a:pt x="38750" y="8855"/>
                    <a:pt x="38741" y="8855"/>
                  </a:cubicBezTo>
                  <a:cubicBezTo>
                    <a:pt x="38731" y="8855"/>
                    <a:pt x="38724" y="8863"/>
                    <a:pt x="38724" y="8871"/>
                  </a:cubicBezTo>
                  <a:lnTo>
                    <a:pt x="38724" y="9209"/>
                  </a:lnTo>
                  <a:lnTo>
                    <a:pt x="38582" y="9209"/>
                  </a:lnTo>
                  <a:lnTo>
                    <a:pt x="38582" y="8001"/>
                  </a:lnTo>
                  <a:lnTo>
                    <a:pt x="38040" y="8001"/>
                  </a:lnTo>
                  <a:lnTo>
                    <a:pt x="38040" y="5816"/>
                  </a:lnTo>
                  <a:lnTo>
                    <a:pt x="37823" y="5816"/>
                  </a:lnTo>
                  <a:lnTo>
                    <a:pt x="37823" y="5446"/>
                  </a:lnTo>
                  <a:cubicBezTo>
                    <a:pt x="37823" y="5437"/>
                    <a:pt x="37815" y="5429"/>
                    <a:pt x="37806" y="5429"/>
                  </a:cubicBezTo>
                  <a:cubicBezTo>
                    <a:pt x="37797" y="5429"/>
                    <a:pt x="37789" y="5437"/>
                    <a:pt x="37789" y="5446"/>
                  </a:cubicBezTo>
                  <a:lnTo>
                    <a:pt x="37789" y="5816"/>
                  </a:lnTo>
                  <a:lnTo>
                    <a:pt x="37725" y="5816"/>
                  </a:lnTo>
                  <a:lnTo>
                    <a:pt x="37725" y="5199"/>
                  </a:lnTo>
                  <a:cubicBezTo>
                    <a:pt x="37725" y="5190"/>
                    <a:pt x="37717" y="5183"/>
                    <a:pt x="37708" y="5183"/>
                  </a:cubicBezTo>
                  <a:cubicBezTo>
                    <a:pt x="37700" y="5183"/>
                    <a:pt x="37692" y="5190"/>
                    <a:pt x="37692" y="5199"/>
                  </a:cubicBezTo>
                  <a:lnTo>
                    <a:pt x="37692" y="5816"/>
                  </a:lnTo>
                  <a:lnTo>
                    <a:pt x="36710" y="5816"/>
                  </a:lnTo>
                  <a:lnTo>
                    <a:pt x="36710" y="10228"/>
                  </a:lnTo>
                  <a:lnTo>
                    <a:pt x="36437" y="10229"/>
                  </a:lnTo>
                  <a:lnTo>
                    <a:pt x="36437" y="9084"/>
                  </a:lnTo>
                  <a:lnTo>
                    <a:pt x="36343" y="9084"/>
                  </a:lnTo>
                  <a:lnTo>
                    <a:pt x="36343" y="8467"/>
                  </a:lnTo>
                  <a:cubicBezTo>
                    <a:pt x="36343" y="8458"/>
                    <a:pt x="36335" y="8450"/>
                    <a:pt x="36327" y="8450"/>
                  </a:cubicBezTo>
                  <a:cubicBezTo>
                    <a:pt x="36318" y="8450"/>
                    <a:pt x="36309" y="8458"/>
                    <a:pt x="36309" y="8467"/>
                  </a:cubicBezTo>
                  <a:lnTo>
                    <a:pt x="36309" y="9084"/>
                  </a:lnTo>
                  <a:lnTo>
                    <a:pt x="36246" y="9084"/>
                  </a:lnTo>
                  <a:lnTo>
                    <a:pt x="36246" y="8712"/>
                  </a:lnTo>
                  <a:cubicBezTo>
                    <a:pt x="36246" y="8704"/>
                    <a:pt x="36237" y="8696"/>
                    <a:pt x="36229" y="8696"/>
                  </a:cubicBezTo>
                  <a:cubicBezTo>
                    <a:pt x="36220" y="8696"/>
                    <a:pt x="36212" y="8704"/>
                    <a:pt x="36212" y="8712"/>
                  </a:cubicBezTo>
                  <a:lnTo>
                    <a:pt x="36212" y="9084"/>
                  </a:lnTo>
                  <a:lnTo>
                    <a:pt x="34325" y="9084"/>
                  </a:lnTo>
                  <a:lnTo>
                    <a:pt x="34325" y="6540"/>
                  </a:lnTo>
                  <a:lnTo>
                    <a:pt x="31885" y="6540"/>
                  </a:lnTo>
                  <a:lnTo>
                    <a:pt x="31885" y="6083"/>
                  </a:lnTo>
                  <a:cubicBezTo>
                    <a:pt x="31885" y="6072"/>
                    <a:pt x="31876" y="6063"/>
                    <a:pt x="31865" y="6063"/>
                  </a:cubicBezTo>
                  <a:cubicBezTo>
                    <a:pt x="31853" y="6063"/>
                    <a:pt x="31844" y="6072"/>
                    <a:pt x="31844" y="6083"/>
                  </a:cubicBezTo>
                  <a:lnTo>
                    <a:pt x="31844" y="6540"/>
                  </a:lnTo>
                  <a:lnTo>
                    <a:pt x="31765" y="6540"/>
                  </a:lnTo>
                  <a:lnTo>
                    <a:pt x="31765" y="5783"/>
                  </a:lnTo>
                  <a:cubicBezTo>
                    <a:pt x="31765" y="5771"/>
                    <a:pt x="31756" y="5763"/>
                    <a:pt x="31744" y="5763"/>
                  </a:cubicBezTo>
                  <a:cubicBezTo>
                    <a:pt x="31732" y="5763"/>
                    <a:pt x="31724" y="5771"/>
                    <a:pt x="31724" y="5783"/>
                  </a:cubicBezTo>
                  <a:lnTo>
                    <a:pt x="31724" y="6540"/>
                  </a:lnTo>
                  <a:lnTo>
                    <a:pt x="31607" y="6540"/>
                  </a:lnTo>
                  <a:lnTo>
                    <a:pt x="31607" y="7945"/>
                  </a:lnTo>
                  <a:lnTo>
                    <a:pt x="31272" y="7944"/>
                  </a:lnTo>
                  <a:lnTo>
                    <a:pt x="31272" y="2529"/>
                  </a:lnTo>
                  <a:lnTo>
                    <a:pt x="30069" y="2529"/>
                  </a:lnTo>
                  <a:lnTo>
                    <a:pt x="30069" y="1772"/>
                  </a:lnTo>
                  <a:cubicBezTo>
                    <a:pt x="30069" y="1760"/>
                    <a:pt x="30060" y="1752"/>
                    <a:pt x="30048" y="1752"/>
                  </a:cubicBezTo>
                  <a:cubicBezTo>
                    <a:pt x="30037" y="1752"/>
                    <a:pt x="30028" y="1760"/>
                    <a:pt x="30028" y="1772"/>
                  </a:cubicBezTo>
                  <a:lnTo>
                    <a:pt x="30028" y="2529"/>
                  </a:lnTo>
                  <a:lnTo>
                    <a:pt x="29948" y="2529"/>
                  </a:lnTo>
                  <a:lnTo>
                    <a:pt x="29948" y="2074"/>
                  </a:lnTo>
                  <a:cubicBezTo>
                    <a:pt x="29948" y="2062"/>
                    <a:pt x="29939" y="2053"/>
                    <a:pt x="29927" y="2053"/>
                  </a:cubicBezTo>
                  <a:cubicBezTo>
                    <a:pt x="29916" y="2053"/>
                    <a:pt x="29906" y="2062"/>
                    <a:pt x="29906" y="2074"/>
                  </a:cubicBezTo>
                  <a:lnTo>
                    <a:pt x="29906" y="2529"/>
                  </a:lnTo>
                  <a:lnTo>
                    <a:pt x="29639" y="2529"/>
                  </a:lnTo>
                  <a:lnTo>
                    <a:pt x="29639" y="5210"/>
                  </a:lnTo>
                  <a:lnTo>
                    <a:pt x="28974" y="5210"/>
                  </a:lnTo>
                  <a:lnTo>
                    <a:pt x="28974" y="6691"/>
                  </a:lnTo>
                  <a:lnTo>
                    <a:pt x="28801" y="6691"/>
                  </a:lnTo>
                  <a:lnTo>
                    <a:pt x="28801" y="6278"/>
                  </a:lnTo>
                  <a:cubicBezTo>
                    <a:pt x="28801" y="6267"/>
                    <a:pt x="28793" y="6257"/>
                    <a:pt x="28780" y="6257"/>
                  </a:cubicBezTo>
                  <a:cubicBezTo>
                    <a:pt x="28769" y="6257"/>
                    <a:pt x="28760" y="6267"/>
                    <a:pt x="28760" y="6278"/>
                  </a:cubicBezTo>
                  <a:lnTo>
                    <a:pt x="28760" y="6691"/>
                  </a:lnTo>
                  <a:lnTo>
                    <a:pt x="28681" y="6691"/>
                  </a:lnTo>
                  <a:lnTo>
                    <a:pt x="28681" y="5975"/>
                  </a:lnTo>
                  <a:cubicBezTo>
                    <a:pt x="28681" y="5964"/>
                    <a:pt x="28671" y="5955"/>
                    <a:pt x="28660" y="5955"/>
                  </a:cubicBezTo>
                  <a:cubicBezTo>
                    <a:pt x="28649" y="5955"/>
                    <a:pt x="28639" y="5964"/>
                    <a:pt x="28639" y="5975"/>
                  </a:cubicBezTo>
                  <a:lnTo>
                    <a:pt x="28639" y="6691"/>
                  </a:lnTo>
                  <a:lnTo>
                    <a:pt x="27292" y="6691"/>
                  </a:lnTo>
                  <a:lnTo>
                    <a:pt x="27287" y="8078"/>
                  </a:lnTo>
                  <a:lnTo>
                    <a:pt x="25901" y="8078"/>
                  </a:lnTo>
                  <a:lnTo>
                    <a:pt x="25901" y="6587"/>
                  </a:lnTo>
                  <a:lnTo>
                    <a:pt x="23001" y="6587"/>
                  </a:lnTo>
                  <a:lnTo>
                    <a:pt x="23001" y="8078"/>
                  </a:lnTo>
                  <a:lnTo>
                    <a:pt x="22199" y="8078"/>
                  </a:lnTo>
                  <a:lnTo>
                    <a:pt x="22199" y="6074"/>
                  </a:lnTo>
                  <a:lnTo>
                    <a:pt x="18715" y="6074"/>
                  </a:lnTo>
                  <a:lnTo>
                    <a:pt x="18715" y="7738"/>
                  </a:lnTo>
                  <a:lnTo>
                    <a:pt x="17189" y="7742"/>
                  </a:lnTo>
                  <a:lnTo>
                    <a:pt x="17189" y="5363"/>
                  </a:lnTo>
                  <a:lnTo>
                    <a:pt x="14077" y="5363"/>
                  </a:lnTo>
                  <a:lnTo>
                    <a:pt x="14077" y="4906"/>
                  </a:lnTo>
                  <a:cubicBezTo>
                    <a:pt x="14077" y="4895"/>
                    <a:pt x="14068" y="4885"/>
                    <a:pt x="14057" y="4885"/>
                  </a:cubicBezTo>
                  <a:cubicBezTo>
                    <a:pt x="14045" y="4885"/>
                    <a:pt x="14036" y="4895"/>
                    <a:pt x="14036" y="4906"/>
                  </a:cubicBezTo>
                  <a:lnTo>
                    <a:pt x="14036" y="5363"/>
                  </a:lnTo>
                  <a:lnTo>
                    <a:pt x="13956" y="5363"/>
                  </a:lnTo>
                  <a:lnTo>
                    <a:pt x="13956" y="4606"/>
                  </a:lnTo>
                  <a:cubicBezTo>
                    <a:pt x="13956" y="4593"/>
                    <a:pt x="13948" y="4585"/>
                    <a:pt x="13935" y="4585"/>
                  </a:cubicBezTo>
                  <a:cubicBezTo>
                    <a:pt x="13924" y="4585"/>
                    <a:pt x="13915" y="4593"/>
                    <a:pt x="13915" y="4606"/>
                  </a:cubicBezTo>
                  <a:lnTo>
                    <a:pt x="13915" y="5363"/>
                  </a:lnTo>
                  <a:lnTo>
                    <a:pt x="13801" y="5363"/>
                  </a:lnTo>
                  <a:lnTo>
                    <a:pt x="13801" y="6767"/>
                  </a:lnTo>
                  <a:lnTo>
                    <a:pt x="13439" y="6767"/>
                  </a:lnTo>
                  <a:lnTo>
                    <a:pt x="13439" y="729"/>
                  </a:lnTo>
                  <a:lnTo>
                    <a:pt x="13168" y="729"/>
                  </a:lnTo>
                  <a:lnTo>
                    <a:pt x="13168" y="21"/>
                  </a:lnTo>
                  <a:cubicBezTo>
                    <a:pt x="13168"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9"/>
            <p:cNvSpPr/>
            <p:nvPr/>
          </p:nvSpPr>
          <p:spPr>
            <a:xfrm>
              <a:off x="8827650" y="4219313"/>
              <a:ext cx="373500" cy="380950"/>
            </a:xfrm>
            <a:custGeom>
              <a:avLst/>
              <a:gdLst/>
              <a:ahLst/>
              <a:cxnLst/>
              <a:rect l="l" t="t" r="r" b="b"/>
              <a:pathLst>
                <a:path w="14940" h="15238" extrusionOk="0">
                  <a:moveTo>
                    <a:pt x="11589" y="0"/>
                  </a:moveTo>
                  <a:cubicBezTo>
                    <a:pt x="10081" y="0"/>
                    <a:pt x="8337" y="1314"/>
                    <a:pt x="8228" y="2872"/>
                  </a:cubicBezTo>
                  <a:cubicBezTo>
                    <a:pt x="7860" y="2685"/>
                    <a:pt x="7493" y="2601"/>
                    <a:pt x="7142" y="2601"/>
                  </a:cubicBezTo>
                  <a:cubicBezTo>
                    <a:pt x="5229" y="2601"/>
                    <a:pt x="3803" y="5096"/>
                    <a:pt x="5363" y="6943"/>
                  </a:cubicBezTo>
                  <a:cubicBezTo>
                    <a:pt x="5171" y="6752"/>
                    <a:pt x="4920" y="6665"/>
                    <a:pt x="4647" y="6665"/>
                  </a:cubicBezTo>
                  <a:cubicBezTo>
                    <a:pt x="3953" y="6665"/>
                    <a:pt x="3124" y="7224"/>
                    <a:pt x="2799" y="8036"/>
                  </a:cubicBezTo>
                  <a:cubicBezTo>
                    <a:pt x="2466" y="8870"/>
                    <a:pt x="2573" y="9544"/>
                    <a:pt x="3139" y="10186"/>
                  </a:cubicBezTo>
                  <a:cubicBezTo>
                    <a:pt x="3005" y="10171"/>
                    <a:pt x="2880" y="10163"/>
                    <a:pt x="2763" y="10163"/>
                  </a:cubicBezTo>
                  <a:cubicBezTo>
                    <a:pt x="1" y="10163"/>
                    <a:pt x="1889" y="14296"/>
                    <a:pt x="2121" y="15238"/>
                  </a:cubicBezTo>
                  <a:cubicBezTo>
                    <a:pt x="2388" y="14673"/>
                    <a:pt x="2333" y="13200"/>
                    <a:pt x="3215" y="13164"/>
                  </a:cubicBezTo>
                  <a:cubicBezTo>
                    <a:pt x="4157" y="13126"/>
                    <a:pt x="5665" y="12863"/>
                    <a:pt x="4873" y="11619"/>
                  </a:cubicBezTo>
                  <a:lnTo>
                    <a:pt x="4873" y="11619"/>
                  </a:lnTo>
                  <a:cubicBezTo>
                    <a:pt x="5061" y="11672"/>
                    <a:pt x="5248" y="11697"/>
                    <a:pt x="5432" y="11697"/>
                  </a:cubicBezTo>
                  <a:cubicBezTo>
                    <a:pt x="6945" y="11697"/>
                    <a:pt x="8202" y="10015"/>
                    <a:pt x="7362" y="8603"/>
                  </a:cubicBezTo>
                  <a:lnTo>
                    <a:pt x="7362" y="8603"/>
                  </a:lnTo>
                  <a:cubicBezTo>
                    <a:pt x="7615" y="8776"/>
                    <a:pt x="7935" y="8846"/>
                    <a:pt x="8277" y="8846"/>
                  </a:cubicBezTo>
                  <a:cubicBezTo>
                    <a:pt x="9057" y="8846"/>
                    <a:pt x="9956" y="8479"/>
                    <a:pt x="10454" y="8113"/>
                  </a:cubicBezTo>
                  <a:cubicBezTo>
                    <a:pt x="11320" y="7509"/>
                    <a:pt x="11961" y="6492"/>
                    <a:pt x="11998" y="5398"/>
                  </a:cubicBezTo>
                  <a:cubicBezTo>
                    <a:pt x="13582" y="5171"/>
                    <a:pt x="14940" y="3513"/>
                    <a:pt x="14261" y="1967"/>
                  </a:cubicBezTo>
                  <a:cubicBezTo>
                    <a:pt x="13845" y="1025"/>
                    <a:pt x="12827" y="44"/>
                    <a:pt x="11772" y="7"/>
                  </a:cubicBezTo>
                  <a:cubicBezTo>
                    <a:pt x="11712" y="2"/>
                    <a:pt x="11651" y="0"/>
                    <a:pt x="11589"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9"/>
          <p:cNvSpPr/>
          <p:nvPr/>
        </p:nvSpPr>
        <p:spPr>
          <a:xfrm>
            <a:off x="3793788" y="72708"/>
            <a:ext cx="831430" cy="250494"/>
          </a:xfrm>
          <a:custGeom>
            <a:avLst/>
            <a:gdLst/>
            <a:ahLst/>
            <a:cxnLst/>
            <a:rect l="l" t="t" r="r" b="b"/>
            <a:pathLst>
              <a:path w="21548" h="6492" extrusionOk="0">
                <a:moveTo>
                  <a:pt x="8130" y="1"/>
                </a:moveTo>
                <a:cubicBezTo>
                  <a:pt x="6192" y="1"/>
                  <a:pt x="5093" y="1231"/>
                  <a:pt x="4110" y="2870"/>
                </a:cubicBezTo>
                <a:cubicBezTo>
                  <a:pt x="3803" y="2700"/>
                  <a:pt x="3491" y="2624"/>
                  <a:pt x="3185" y="2624"/>
                </a:cubicBezTo>
                <a:cubicBezTo>
                  <a:pt x="1502" y="2624"/>
                  <a:pt x="1" y="4927"/>
                  <a:pt x="563" y="6492"/>
                </a:cubicBezTo>
                <a:lnTo>
                  <a:pt x="21548" y="6492"/>
                </a:lnTo>
                <a:cubicBezTo>
                  <a:pt x="20777" y="5927"/>
                  <a:pt x="19613" y="5147"/>
                  <a:pt x="18553" y="5147"/>
                </a:cubicBezTo>
                <a:cubicBezTo>
                  <a:pt x="18089" y="5147"/>
                  <a:pt x="17644" y="5296"/>
                  <a:pt x="17261" y="5679"/>
                </a:cubicBezTo>
                <a:cubicBezTo>
                  <a:pt x="16736" y="4675"/>
                  <a:pt x="15777" y="4074"/>
                  <a:pt x="14786" y="4074"/>
                </a:cubicBezTo>
                <a:cubicBezTo>
                  <a:pt x="14245" y="4074"/>
                  <a:pt x="13694" y="4253"/>
                  <a:pt x="13198" y="4644"/>
                </a:cubicBezTo>
                <a:cubicBezTo>
                  <a:pt x="13198" y="2576"/>
                  <a:pt x="10834" y="432"/>
                  <a:pt x="8913" y="62"/>
                </a:cubicBezTo>
                <a:cubicBezTo>
                  <a:pt x="8637" y="21"/>
                  <a:pt x="8377" y="1"/>
                  <a:pt x="8130" y="1"/>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1403075" y="216800"/>
            <a:ext cx="247050" cy="91925"/>
          </a:xfrm>
          <a:custGeom>
            <a:avLst/>
            <a:gdLst/>
            <a:ahLst/>
            <a:cxnLst/>
            <a:rect l="l" t="t" r="r" b="b"/>
            <a:pathLst>
              <a:path w="9882" h="3677" extrusionOk="0">
                <a:moveTo>
                  <a:pt x="0" y="3664"/>
                </a:moveTo>
                <a:lnTo>
                  <a:pt x="0" y="3664"/>
                </a:lnTo>
                <a:cubicBezTo>
                  <a:pt x="39" y="3670"/>
                  <a:pt x="81" y="3673"/>
                  <a:pt x="126" y="3673"/>
                </a:cubicBezTo>
                <a:cubicBezTo>
                  <a:pt x="174" y="3673"/>
                  <a:pt x="224" y="3670"/>
                  <a:pt x="277" y="3665"/>
                </a:cubicBezTo>
                <a:lnTo>
                  <a:pt x="277" y="3665"/>
                </a:lnTo>
                <a:lnTo>
                  <a:pt x="0" y="3664"/>
                </a:lnTo>
                <a:close/>
                <a:moveTo>
                  <a:pt x="5952" y="1"/>
                </a:moveTo>
                <a:cubicBezTo>
                  <a:pt x="5003" y="1"/>
                  <a:pt x="4145" y="541"/>
                  <a:pt x="3987" y="1619"/>
                </a:cubicBezTo>
                <a:cubicBezTo>
                  <a:pt x="3867" y="1569"/>
                  <a:pt x="3760" y="1546"/>
                  <a:pt x="3665" y="1546"/>
                </a:cubicBezTo>
                <a:cubicBezTo>
                  <a:pt x="3111" y="1546"/>
                  <a:pt x="2997" y="2328"/>
                  <a:pt x="3087" y="2832"/>
                </a:cubicBezTo>
                <a:cubicBezTo>
                  <a:pt x="3012" y="2815"/>
                  <a:pt x="2945" y="2807"/>
                  <a:pt x="2885" y="2807"/>
                </a:cubicBezTo>
                <a:cubicBezTo>
                  <a:pt x="2373" y="2807"/>
                  <a:pt x="2342" y="3388"/>
                  <a:pt x="1791" y="3388"/>
                </a:cubicBezTo>
                <a:cubicBezTo>
                  <a:pt x="1778" y="3388"/>
                  <a:pt x="1765" y="3387"/>
                  <a:pt x="1752" y="3387"/>
                </a:cubicBezTo>
                <a:cubicBezTo>
                  <a:pt x="1743" y="3386"/>
                  <a:pt x="1734" y="3386"/>
                  <a:pt x="1725" y="3386"/>
                </a:cubicBezTo>
                <a:cubicBezTo>
                  <a:pt x="1412" y="3386"/>
                  <a:pt x="748" y="3618"/>
                  <a:pt x="277" y="3665"/>
                </a:cubicBezTo>
                <a:lnTo>
                  <a:pt x="277" y="3665"/>
                </a:lnTo>
                <a:lnTo>
                  <a:pt x="9846" y="3677"/>
                </a:lnTo>
                <a:cubicBezTo>
                  <a:pt x="9881" y="3089"/>
                  <a:pt x="9635" y="2278"/>
                  <a:pt x="8702" y="2278"/>
                </a:cubicBezTo>
                <a:cubicBezTo>
                  <a:pt x="8736" y="1377"/>
                  <a:pt x="7627" y="406"/>
                  <a:pt x="6864" y="164"/>
                </a:cubicBezTo>
                <a:cubicBezTo>
                  <a:pt x="6564" y="55"/>
                  <a:pt x="6253" y="1"/>
                  <a:pt x="5952" y="1"/>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9"/>
          <p:cNvSpPr/>
          <p:nvPr/>
        </p:nvSpPr>
        <p:spPr>
          <a:xfrm>
            <a:off x="7461900" y="308725"/>
            <a:ext cx="572325" cy="221550"/>
          </a:xfrm>
          <a:custGeom>
            <a:avLst/>
            <a:gdLst/>
            <a:ahLst/>
            <a:cxnLst/>
            <a:rect l="l" t="t" r="r" b="b"/>
            <a:pathLst>
              <a:path w="22893" h="8862" extrusionOk="0">
                <a:moveTo>
                  <a:pt x="15328" y="0"/>
                </a:moveTo>
                <a:cubicBezTo>
                  <a:pt x="14336" y="0"/>
                  <a:pt x="13328" y="281"/>
                  <a:pt x="12555" y="844"/>
                </a:cubicBezTo>
                <a:cubicBezTo>
                  <a:pt x="11078" y="1951"/>
                  <a:pt x="11236" y="3323"/>
                  <a:pt x="10761" y="4851"/>
                </a:cubicBezTo>
                <a:cubicBezTo>
                  <a:pt x="10727" y="4188"/>
                  <a:pt x="10046" y="3918"/>
                  <a:pt x="9375" y="3918"/>
                </a:cubicBezTo>
                <a:cubicBezTo>
                  <a:pt x="9032" y="3918"/>
                  <a:pt x="8691" y="3989"/>
                  <a:pt x="8441" y="4114"/>
                </a:cubicBezTo>
                <a:cubicBezTo>
                  <a:pt x="7386" y="4588"/>
                  <a:pt x="7070" y="5432"/>
                  <a:pt x="6965" y="6434"/>
                </a:cubicBezTo>
                <a:cubicBezTo>
                  <a:pt x="6744" y="6273"/>
                  <a:pt x="6528" y="6201"/>
                  <a:pt x="6329" y="6201"/>
                </a:cubicBezTo>
                <a:cubicBezTo>
                  <a:pt x="5811" y="6201"/>
                  <a:pt x="5405" y="6683"/>
                  <a:pt x="5329" y="7331"/>
                </a:cubicBezTo>
                <a:cubicBezTo>
                  <a:pt x="4839" y="6939"/>
                  <a:pt x="4127" y="6750"/>
                  <a:pt x="3431" y="6750"/>
                </a:cubicBezTo>
                <a:cubicBezTo>
                  <a:pt x="3001" y="6750"/>
                  <a:pt x="2578" y="6822"/>
                  <a:pt x="2216" y="6963"/>
                </a:cubicBezTo>
                <a:cubicBezTo>
                  <a:pt x="1373" y="7278"/>
                  <a:pt x="529" y="8703"/>
                  <a:pt x="0" y="8861"/>
                </a:cubicBezTo>
                <a:lnTo>
                  <a:pt x="22840" y="8545"/>
                </a:lnTo>
                <a:cubicBezTo>
                  <a:pt x="22893" y="7121"/>
                  <a:pt x="21311" y="6857"/>
                  <a:pt x="20255" y="6857"/>
                </a:cubicBezTo>
                <a:cubicBezTo>
                  <a:pt x="20361" y="5697"/>
                  <a:pt x="20571" y="4747"/>
                  <a:pt x="20150" y="3586"/>
                </a:cubicBezTo>
                <a:cubicBezTo>
                  <a:pt x="19621" y="2057"/>
                  <a:pt x="18355" y="633"/>
                  <a:pt x="16774" y="211"/>
                </a:cubicBezTo>
                <a:cubicBezTo>
                  <a:pt x="16317" y="71"/>
                  <a:pt x="15824" y="0"/>
                  <a:pt x="1532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408"/>
        <p:cNvGrpSpPr/>
        <p:nvPr/>
      </p:nvGrpSpPr>
      <p:grpSpPr>
        <a:xfrm>
          <a:off x="0" y="0"/>
          <a:ext cx="0" cy="0"/>
          <a:chOff x="0" y="0"/>
          <a:chExt cx="0" cy="0"/>
        </a:xfrm>
      </p:grpSpPr>
      <p:sp>
        <p:nvSpPr>
          <p:cNvPr id="409" name="Google Shape;409;p14"/>
          <p:cNvSpPr txBox="1">
            <a:spLocks noGrp="1"/>
          </p:cNvSpPr>
          <p:nvPr>
            <p:ph type="title"/>
          </p:nvPr>
        </p:nvSpPr>
        <p:spPr>
          <a:xfrm>
            <a:off x="4070575" y="3100288"/>
            <a:ext cx="43602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410" name="Google Shape;410;p14"/>
          <p:cNvSpPr txBox="1">
            <a:spLocks noGrp="1"/>
          </p:cNvSpPr>
          <p:nvPr>
            <p:ph type="subTitle" idx="1"/>
          </p:nvPr>
        </p:nvSpPr>
        <p:spPr>
          <a:xfrm>
            <a:off x="1739575" y="1511313"/>
            <a:ext cx="6691200" cy="147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grpSp>
        <p:nvGrpSpPr>
          <p:cNvPr id="411" name="Google Shape;411;p14"/>
          <p:cNvGrpSpPr/>
          <p:nvPr/>
        </p:nvGrpSpPr>
        <p:grpSpPr>
          <a:xfrm>
            <a:off x="0" y="4137588"/>
            <a:ext cx="9201150" cy="1308503"/>
            <a:chOff x="0" y="3939613"/>
            <a:chExt cx="9201150" cy="1308503"/>
          </a:xfrm>
        </p:grpSpPr>
        <p:sp>
          <p:nvSpPr>
            <p:cNvPr id="412" name="Google Shape;412;p14"/>
            <p:cNvSpPr/>
            <p:nvPr/>
          </p:nvSpPr>
          <p:spPr>
            <a:xfrm>
              <a:off x="1502154" y="4420787"/>
              <a:ext cx="1329953" cy="785582"/>
            </a:xfrm>
            <a:custGeom>
              <a:avLst/>
              <a:gdLst/>
              <a:ahLst/>
              <a:cxnLst/>
              <a:rect l="l" t="t" r="r" b="b"/>
              <a:pathLst>
                <a:path w="34328" h="20277" extrusionOk="0">
                  <a:moveTo>
                    <a:pt x="13148" y="0"/>
                  </a:moveTo>
                  <a:cubicBezTo>
                    <a:pt x="13137" y="0"/>
                    <a:pt x="13127" y="10"/>
                    <a:pt x="13127" y="21"/>
                  </a:cubicBezTo>
                  <a:lnTo>
                    <a:pt x="13127" y="729"/>
                  </a:lnTo>
                  <a:lnTo>
                    <a:pt x="13047" y="729"/>
                  </a:lnTo>
                  <a:lnTo>
                    <a:pt x="13047" y="323"/>
                  </a:lnTo>
                  <a:cubicBezTo>
                    <a:pt x="13047" y="312"/>
                    <a:pt x="13039" y="303"/>
                    <a:pt x="13027" y="303"/>
                  </a:cubicBezTo>
                  <a:cubicBezTo>
                    <a:pt x="13015" y="303"/>
                    <a:pt x="13006" y="312"/>
                    <a:pt x="13006" y="323"/>
                  </a:cubicBezTo>
                  <a:lnTo>
                    <a:pt x="13006" y="729"/>
                  </a:lnTo>
                  <a:lnTo>
                    <a:pt x="11837" y="729"/>
                  </a:lnTo>
                  <a:lnTo>
                    <a:pt x="11837" y="5583"/>
                  </a:lnTo>
                  <a:lnTo>
                    <a:pt x="11837" y="5703"/>
                  </a:lnTo>
                  <a:lnTo>
                    <a:pt x="11837" y="6760"/>
                  </a:lnTo>
                  <a:lnTo>
                    <a:pt x="11837" y="6881"/>
                  </a:lnTo>
                  <a:lnTo>
                    <a:pt x="11837" y="8151"/>
                  </a:lnTo>
                  <a:lnTo>
                    <a:pt x="9717" y="8151"/>
                  </a:lnTo>
                  <a:lnTo>
                    <a:pt x="9717" y="2773"/>
                  </a:lnTo>
                  <a:lnTo>
                    <a:pt x="5452" y="2773"/>
                  </a:lnTo>
                  <a:lnTo>
                    <a:pt x="5452" y="14924"/>
                  </a:lnTo>
                  <a:lnTo>
                    <a:pt x="3941" y="14924"/>
                  </a:lnTo>
                  <a:lnTo>
                    <a:pt x="3941" y="9072"/>
                  </a:lnTo>
                  <a:lnTo>
                    <a:pt x="2266" y="9072"/>
                  </a:lnTo>
                  <a:lnTo>
                    <a:pt x="2266" y="14924"/>
                  </a:lnTo>
                  <a:lnTo>
                    <a:pt x="1" y="14924"/>
                  </a:lnTo>
                  <a:lnTo>
                    <a:pt x="1" y="20277"/>
                  </a:lnTo>
                  <a:lnTo>
                    <a:pt x="13911" y="20277"/>
                  </a:lnTo>
                  <a:lnTo>
                    <a:pt x="13911" y="20164"/>
                  </a:lnTo>
                  <a:lnTo>
                    <a:pt x="34327" y="20277"/>
                  </a:lnTo>
                  <a:lnTo>
                    <a:pt x="34327" y="6540"/>
                  </a:lnTo>
                  <a:lnTo>
                    <a:pt x="31886" y="6540"/>
                  </a:lnTo>
                  <a:lnTo>
                    <a:pt x="31886" y="6083"/>
                  </a:lnTo>
                  <a:cubicBezTo>
                    <a:pt x="31886" y="6072"/>
                    <a:pt x="31876" y="6063"/>
                    <a:pt x="31865" y="6063"/>
                  </a:cubicBezTo>
                  <a:cubicBezTo>
                    <a:pt x="31853" y="6063"/>
                    <a:pt x="31844" y="6072"/>
                    <a:pt x="31844" y="6083"/>
                  </a:cubicBezTo>
                  <a:lnTo>
                    <a:pt x="31844" y="6540"/>
                  </a:lnTo>
                  <a:lnTo>
                    <a:pt x="31764" y="6540"/>
                  </a:lnTo>
                  <a:lnTo>
                    <a:pt x="31764" y="5783"/>
                  </a:lnTo>
                  <a:cubicBezTo>
                    <a:pt x="31764" y="5772"/>
                    <a:pt x="31755" y="5763"/>
                    <a:pt x="31744" y="5763"/>
                  </a:cubicBezTo>
                  <a:cubicBezTo>
                    <a:pt x="31732" y="5763"/>
                    <a:pt x="31723" y="5772"/>
                    <a:pt x="31723" y="5783"/>
                  </a:cubicBezTo>
                  <a:lnTo>
                    <a:pt x="31723" y="6540"/>
                  </a:lnTo>
                  <a:lnTo>
                    <a:pt x="31608" y="6540"/>
                  </a:lnTo>
                  <a:lnTo>
                    <a:pt x="31608" y="7945"/>
                  </a:lnTo>
                  <a:lnTo>
                    <a:pt x="31272" y="7944"/>
                  </a:lnTo>
                  <a:lnTo>
                    <a:pt x="31272" y="2529"/>
                  </a:lnTo>
                  <a:lnTo>
                    <a:pt x="30068" y="2529"/>
                  </a:lnTo>
                  <a:lnTo>
                    <a:pt x="30068" y="1772"/>
                  </a:lnTo>
                  <a:cubicBezTo>
                    <a:pt x="30068" y="1760"/>
                    <a:pt x="30060" y="1752"/>
                    <a:pt x="30048" y="1752"/>
                  </a:cubicBezTo>
                  <a:cubicBezTo>
                    <a:pt x="30037" y="1752"/>
                    <a:pt x="30027" y="1760"/>
                    <a:pt x="30027" y="1772"/>
                  </a:cubicBezTo>
                  <a:lnTo>
                    <a:pt x="30027" y="2529"/>
                  </a:lnTo>
                  <a:lnTo>
                    <a:pt x="29948" y="2529"/>
                  </a:lnTo>
                  <a:lnTo>
                    <a:pt x="29948" y="2074"/>
                  </a:lnTo>
                  <a:cubicBezTo>
                    <a:pt x="29948" y="2062"/>
                    <a:pt x="29939" y="2053"/>
                    <a:pt x="29927" y="2053"/>
                  </a:cubicBezTo>
                  <a:cubicBezTo>
                    <a:pt x="29916" y="2053"/>
                    <a:pt x="29907" y="2062"/>
                    <a:pt x="29907" y="2074"/>
                  </a:cubicBezTo>
                  <a:lnTo>
                    <a:pt x="29907" y="2529"/>
                  </a:lnTo>
                  <a:lnTo>
                    <a:pt x="29640" y="2529"/>
                  </a:lnTo>
                  <a:lnTo>
                    <a:pt x="29640" y="5210"/>
                  </a:lnTo>
                  <a:lnTo>
                    <a:pt x="28973" y="5210"/>
                  </a:lnTo>
                  <a:lnTo>
                    <a:pt x="28973" y="6692"/>
                  </a:lnTo>
                  <a:lnTo>
                    <a:pt x="28800" y="6692"/>
                  </a:lnTo>
                  <a:lnTo>
                    <a:pt x="28800" y="6278"/>
                  </a:lnTo>
                  <a:cubicBezTo>
                    <a:pt x="28800" y="6267"/>
                    <a:pt x="28791" y="6257"/>
                    <a:pt x="28780" y="6257"/>
                  </a:cubicBezTo>
                  <a:cubicBezTo>
                    <a:pt x="28767" y="6257"/>
                    <a:pt x="28759" y="6267"/>
                    <a:pt x="28759" y="6278"/>
                  </a:cubicBezTo>
                  <a:lnTo>
                    <a:pt x="28759" y="6692"/>
                  </a:lnTo>
                  <a:lnTo>
                    <a:pt x="28679" y="6692"/>
                  </a:lnTo>
                  <a:lnTo>
                    <a:pt x="28679" y="5976"/>
                  </a:lnTo>
                  <a:cubicBezTo>
                    <a:pt x="28679" y="5964"/>
                    <a:pt x="28670" y="5955"/>
                    <a:pt x="28658" y="5955"/>
                  </a:cubicBezTo>
                  <a:cubicBezTo>
                    <a:pt x="28647" y="5955"/>
                    <a:pt x="28638" y="5964"/>
                    <a:pt x="28638" y="5976"/>
                  </a:cubicBezTo>
                  <a:lnTo>
                    <a:pt x="28638" y="6692"/>
                  </a:lnTo>
                  <a:lnTo>
                    <a:pt x="27291" y="6692"/>
                  </a:lnTo>
                  <a:lnTo>
                    <a:pt x="27286" y="8078"/>
                  </a:lnTo>
                  <a:lnTo>
                    <a:pt x="25900" y="8078"/>
                  </a:lnTo>
                  <a:lnTo>
                    <a:pt x="25900" y="6587"/>
                  </a:lnTo>
                  <a:lnTo>
                    <a:pt x="23000" y="6587"/>
                  </a:lnTo>
                  <a:lnTo>
                    <a:pt x="23000" y="8078"/>
                  </a:lnTo>
                  <a:lnTo>
                    <a:pt x="22198" y="8078"/>
                  </a:lnTo>
                  <a:lnTo>
                    <a:pt x="22198" y="6075"/>
                  </a:lnTo>
                  <a:lnTo>
                    <a:pt x="18714" y="6075"/>
                  </a:lnTo>
                  <a:lnTo>
                    <a:pt x="18714" y="7738"/>
                  </a:lnTo>
                  <a:lnTo>
                    <a:pt x="17188" y="7742"/>
                  </a:lnTo>
                  <a:lnTo>
                    <a:pt x="17188" y="5363"/>
                  </a:lnTo>
                  <a:lnTo>
                    <a:pt x="14076" y="5363"/>
                  </a:lnTo>
                  <a:lnTo>
                    <a:pt x="14076" y="4906"/>
                  </a:lnTo>
                  <a:cubicBezTo>
                    <a:pt x="14076" y="4895"/>
                    <a:pt x="14066" y="4885"/>
                    <a:pt x="14055" y="4885"/>
                  </a:cubicBezTo>
                  <a:cubicBezTo>
                    <a:pt x="14044" y="4885"/>
                    <a:pt x="14034" y="4895"/>
                    <a:pt x="14034" y="4906"/>
                  </a:cubicBezTo>
                  <a:lnTo>
                    <a:pt x="14034" y="5363"/>
                  </a:lnTo>
                  <a:lnTo>
                    <a:pt x="13955" y="5363"/>
                  </a:lnTo>
                  <a:lnTo>
                    <a:pt x="13955" y="4606"/>
                  </a:lnTo>
                  <a:cubicBezTo>
                    <a:pt x="13955" y="4593"/>
                    <a:pt x="13946" y="4585"/>
                    <a:pt x="13935" y="4585"/>
                  </a:cubicBezTo>
                  <a:cubicBezTo>
                    <a:pt x="13922" y="4585"/>
                    <a:pt x="13914" y="4593"/>
                    <a:pt x="13914" y="4606"/>
                  </a:cubicBezTo>
                  <a:lnTo>
                    <a:pt x="13914" y="5363"/>
                  </a:lnTo>
                  <a:lnTo>
                    <a:pt x="13799" y="5363"/>
                  </a:lnTo>
                  <a:lnTo>
                    <a:pt x="13799" y="6767"/>
                  </a:lnTo>
                  <a:lnTo>
                    <a:pt x="13437" y="6767"/>
                  </a:lnTo>
                  <a:lnTo>
                    <a:pt x="13437" y="729"/>
                  </a:lnTo>
                  <a:lnTo>
                    <a:pt x="13169" y="729"/>
                  </a:lnTo>
                  <a:lnTo>
                    <a:pt x="13169" y="21"/>
                  </a:lnTo>
                  <a:cubicBezTo>
                    <a:pt x="13169"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4"/>
            <p:cNvSpPr/>
            <p:nvPr/>
          </p:nvSpPr>
          <p:spPr>
            <a:xfrm>
              <a:off x="2832109" y="4420710"/>
              <a:ext cx="2409474" cy="785659"/>
            </a:xfrm>
            <a:custGeom>
              <a:avLst/>
              <a:gdLst/>
              <a:ahLst/>
              <a:cxnLst/>
              <a:rect l="l" t="t" r="r" b="b"/>
              <a:pathLst>
                <a:path w="62192" h="20279" extrusionOk="0">
                  <a:moveTo>
                    <a:pt x="13148" y="0"/>
                  </a:moveTo>
                  <a:cubicBezTo>
                    <a:pt x="13136" y="0"/>
                    <a:pt x="13127" y="10"/>
                    <a:pt x="13127" y="21"/>
                  </a:cubicBezTo>
                  <a:lnTo>
                    <a:pt x="13127" y="729"/>
                  </a:lnTo>
                  <a:lnTo>
                    <a:pt x="13048" y="729"/>
                  </a:lnTo>
                  <a:lnTo>
                    <a:pt x="13048" y="323"/>
                  </a:lnTo>
                  <a:cubicBezTo>
                    <a:pt x="13048" y="312"/>
                    <a:pt x="13039" y="303"/>
                    <a:pt x="13027" y="303"/>
                  </a:cubicBezTo>
                  <a:cubicBezTo>
                    <a:pt x="13015" y="303"/>
                    <a:pt x="13007" y="312"/>
                    <a:pt x="13007" y="323"/>
                  </a:cubicBezTo>
                  <a:lnTo>
                    <a:pt x="13007" y="729"/>
                  </a:lnTo>
                  <a:lnTo>
                    <a:pt x="11836" y="729"/>
                  </a:lnTo>
                  <a:lnTo>
                    <a:pt x="11836" y="5583"/>
                  </a:lnTo>
                  <a:lnTo>
                    <a:pt x="11836" y="5703"/>
                  </a:lnTo>
                  <a:lnTo>
                    <a:pt x="11836" y="6760"/>
                  </a:lnTo>
                  <a:lnTo>
                    <a:pt x="11836" y="6880"/>
                  </a:lnTo>
                  <a:lnTo>
                    <a:pt x="11836" y="8151"/>
                  </a:lnTo>
                  <a:lnTo>
                    <a:pt x="9717" y="8151"/>
                  </a:lnTo>
                  <a:lnTo>
                    <a:pt x="9717" y="2773"/>
                  </a:lnTo>
                  <a:lnTo>
                    <a:pt x="5453" y="2773"/>
                  </a:lnTo>
                  <a:lnTo>
                    <a:pt x="5453" y="14924"/>
                  </a:lnTo>
                  <a:lnTo>
                    <a:pt x="3941" y="14924"/>
                  </a:lnTo>
                  <a:lnTo>
                    <a:pt x="3941" y="9072"/>
                  </a:lnTo>
                  <a:lnTo>
                    <a:pt x="2266" y="9072"/>
                  </a:lnTo>
                  <a:lnTo>
                    <a:pt x="2266" y="14924"/>
                  </a:lnTo>
                  <a:lnTo>
                    <a:pt x="0" y="14924"/>
                  </a:lnTo>
                  <a:lnTo>
                    <a:pt x="0" y="20277"/>
                  </a:lnTo>
                  <a:lnTo>
                    <a:pt x="13912" y="20277"/>
                  </a:lnTo>
                  <a:lnTo>
                    <a:pt x="13912" y="20163"/>
                  </a:lnTo>
                  <a:lnTo>
                    <a:pt x="34225" y="20277"/>
                  </a:lnTo>
                  <a:lnTo>
                    <a:pt x="34326" y="20277"/>
                  </a:lnTo>
                  <a:lnTo>
                    <a:pt x="50858" y="20186"/>
                  </a:lnTo>
                  <a:lnTo>
                    <a:pt x="50858" y="20279"/>
                  </a:lnTo>
                  <a:lnTo>
                    <a:pt x="62191" y="20279"/>
                  </a:lnTo>
                  <a:lnTo>
                    <a:pt x="62191" y="15916"/>
                  </a:lnTo>
                  <a:lnTo>
                    <a:pt x="60345" y="15916"/>
                  </a:lnTo>
                  <a:lnTo>
                    <a:pt x="60345" y="11149"/>
                  </a:lnTo>
                  <a:lnTo>
                    <a:pt x="58981" y="11149"/>
                  </a:lnTo>
                  <a:lnTo>
                    <a:pt x="58981" y="15918"/>
                  </a:lnTo>
                  <a:lnTo>
                    <a:pt x="57750" y="15918"/>
                  </a:lnTo>
                  <a:lnTo>
                    <a:pt x="57750" y="6018"/>
                  </a:lnTo>
                  <a:lnTo>
                    <a:pt x="54275" y="6018"/>
                  </a:lnTo>
                  <a:lnTo>
                    <a:pt x="54275" y="10399"/>
                  </a:lnTo>
                  <a:lnTo>
                    <a:pt x="52548" y="10399"/>
                  </a:lnTo>
                  <a:lnTo>
                    <a:pt x="52548" y="9364"/>
                  </a:lnTo>
                  <a:lnTo>
                    <a:pt x="52548" y="9265"/>
                  </a:lnTo>
                  <a:lnTo>
                    <a:pt x="52548" y="8404"/>
                  </a:lnTo>
                  <a:lnTo>
                    <a:pt x="52548" y="8306"/>
                  </a:lnTo>
                  <a:lnTo>
                    <a:pt x="52548" y="4351"/>
                  </a:lnTo>
                  <a:lnTo>
                    <a:pt x="51595" y="4351"/>
                  </a:lnTo>
                  <a:lnTo>
                    <a:pt x="51595" y="4020"/>
                  </a:lnTo>
                  <a:cubicBezTo>
                    <a:pt x="51595" y="4011"/>
                    <a:pt x="51586" y="4004"/>
                    <a:pt x="51578" y="4004"/>
                  </a:cubicBezTo>
                  <a:cubicBezTo>
                    <a:pt x="51569" y="4004"/>
                    <a:pt x="51561" y="4011"/>
                    <a:pt x="51561" y="4020"/>
                  </a:cubicBezTo>
                  <a:lnTo>
                    <a:pt x="51561" y="4351"/>
                  </a:lnTo>
                  <a:lnTo>
                    <a:pt x="51497" y="4351"/>
                  </a:lnTo>
                  <a:lnTo>
                    <a:pt x="51497" y="3775"/>
                  </a:lnTo>
                  <a:cubicBezTo>
                    <a:pt x="51497" y="3765"/>
                    <a:pt x="51489" y="3758"/>
                    <a:pt x="51480" y="3758"/>
                  </a:cubicBezTo>
                  <a:cubicBezTo>
                    <a:pt x="51471" y="3758"/>
                    <a:pt x="51463" y="3765"/>
                    <a:pt x="51463" y="3775"/>
                  </a:cubicBezTo>
                  <a:lnTo>
                    <a:pt x="51463" y="4351"/>
                  </a:lnTo>
                  <a:lnTo>
                    <a:pt x="51245" y="4351"/>
                  </a:lnTo>
                  <a:lnTo>
                    <a:pt x="51245" y="9272"/>
                  </a:lnTo>
                  <a:lnTo>
                    <a:pt x="50951" y="9272"/>
                  </a:lnTo>
                  <a:lnTo>
                    <a:pt x="50951" y="8126"/>
                  </a:lnTo>
                  <a:lnTo>
                    <a:pt x="50856" y="8126"/>
                  </a:lnTo>
                  <a:lnTo>
                    <a:pt x="50856" y="7509"/>
                  </a:lnTo>
                  <a:cubicBezTo>
                    <a:pt x="50856" y="7500"/>
                    <a:pt x="50849" y="7492"/>
                    <a:pt x="50840" y="7492"/>
                  </a:cubicBezTo>
                  <a:cubicBezTo>
                    <a:pt x="50831" y="7492"/>
                    <a:pt x="50823" y="7501"/>
                    <a:pt x="50823" y="7509"/>
                  </a:cubicBezTo>
                  <a:lnTo>
                    <a:pt x="50823" y="8126"/>
                  </a:lnTo>
                  <a:lnTo>
                    <a:pt x="50759" y="8126"/>
                  </a:lnTo>
                  <a:lnTo>
                    <a:pt x="50759" y="7755"/>
                  </a:lnTo>
                  <a:cubicBezTo>
                    <a:pt x="50759" y="7745"/>
                    <a:pt x="50751" y="7738"/>
                    <a:pt x="50742" y="7738"/>
                  </a:cubicBezTo>
                  <a:cubicBezTo>
                    <a:pt x="50733" y="7738"/>
                    <a:pt x="50726" y="7745"/>
                    <a:pt x="50726" y="7755"/>
                  </a:cubicBezTo>
                  <a:lnTo>
                    <a:pt x="50726" y="8126"/>
                  </a:lnTo>
                  <a:lnTo>
                    <a:pt x="48190" y="8126"/>
                  </a:lnTo>
                  <a:lnTo>
                    <a:pt x="48190" y="10064"/>
                  </a:lnTo>
                  <a:lnTo>
                    <a:pt x="46946" y="10061"/>
                  </a:lnTo>
                  <a:lnTo>
                    <a:pt x="46946" y="8706"/>
                  </a:lnTo>
                  <a:lnTo>
                    <a:pt x="44108" y="8706"/>
                  </a:lnTo>
                  <a:lnTo>
                    <a:pt x="44108" y="10337"/>
                  </a:lnTo>
                  <a:lnTo>
                    <a:pt x="43455" y="10337"/>
                  </a:lnTo>
                  <a:lnTo>
                    <a:pt x="43455" y="9122"/>
                  </a:lnTo>
                  <a:lnTo>
                    <a:pt x="41091" y="9122"/>
                  </a:lnTo>
                  <a:lnTo>
                    <a:pt x="41091" y="10337"/>
                  </a:lnTo>
                  <a:lnTo>
                    <a:pt x="39958" y="10337"/>
                  </a:lnTo>
                  <a:lnTo>
                    <a:pt x="39953" y="9209"/>
                  </a:lnTo>
                  <a:lnTo>
                    <a:pt x="38856" y="9209"/>
                  </a:lnTo>
                  <a:lnTo>
                    <a:pt x="38856" y="8625"/>
                  </a:lnTo>
                  <a:cubicBezTo>
                    <a:pt x="38856" y="8616"/>
                    <a:pt x="38847" y="8608"/>
                    <a:pt x="38838" y="8608"/>
                  </a:cubicBezTo>
                  <a:cubicBezTo>
                    <a:pt x="38830" y="8608"/>
                    <a:pt x="38822" y="8616"/>
                    <a:pt x="38822" y="8625"/>
                  </a:cubicBezTo>
                  <a:lnTo>
                    <a:pt x="38822" y="9209"/>
                  </a:lnTo>
                  <a:lnTo>
                    <a:pt x="38757" y="9209"/>
                  </a:lnTo>
                  <a:lnTo>
                    <a:pt x="38757" y="8871"/>
                  </a:lnTo>
                  <a:cubicBezTo>
                    <a:pt x="38757" y="8862"/>
                    <a:pt x="38750" y="8855"/>
                    <a:pt x="38741" y="8855"/>
                  </a:cubicBezTo>
                  <a:cubicBezTo>
                    <a:pt x="38731" y="8855"/>
                    <a:pt x="38724" y="8863"/>
                    <a:pt x="38724" y="8871"/>
                  </a:cubicBezTo>
                  <a:lnTo>
                    <a:pt x="38724" y="9209"/>
                  </a:lnTo>
                  <a:lnTo>
                    <a:pt x="38582" y="9209"/>
                  </a:lnTo>
                  <a:lnTo>
                    <a:pt x="38582" y="8001"/>
                  </a:lnTo>
                  <a:lnTo>
                    <a:pt x="38040" y="8001"/>
                  </a:lnTo>
                  <a:lnTo>
                    <a:pt x="38040" y="5816"/>
                  </a:lnTo>
                  <a:lnTo>
                    <a:pt x="37823" y="5816"/>
                  </a:lnTo>
                  <a:lnTo>
                    <a:pt x="37823" y="5446"/>
                  </a:lnTo>
                  <a:cubicBezTo>
                    <a:pt x="37823" y="5437"/>
                    <a:pt x="37815" y="5429"/>
                    <a:pt x="37806" y="5429"/>
                  </a:cubicBezTo>
                  <a:cubicBezTo>
                    <a:pt x="37797" y="5429"/>
                    <a:pt x="37789" y="5437"/>
                    <a:pt x="37789" y="5446"/>
                  </a:cubicBezTo>
                  <a:lnTo>
                    <a:pt x="37789" y="5816"/>
                  </a:lnTo>
                  <a:lnTo>
                    <a:pt x="37725" y="5816"/>
                  </a:lnTo>
                  <a:lnTo>
                    <a:pt x="37725" y="5199"/>
                  </a:lnTo>
                  <a:cubicBezTo>
                    <a:pt x="37725" y="5190"/>
                    <a:pt x="37717" y="5183"/>
                    <a:pt x="37708" y="5183"/>
                  </a:cubicBezTo>
                  <a:cubicBezTo>
                    <a:pt x="37700" y="5183"/>
                    <a:pt x="37692" y="5190"/>
                    <a:pt x="37692" y="5199"/>
                  </a:cubicBezTo>
                  <a:lnTo>
                    <a:pt x="37692" y="5816"/>
                  </a:lnTo>
                  <a:lnTo>
                    <a:pt x="36710" y="5816"/>
                  </a:lnTo>
                  <a:lnTo>
                    <a:pt x="36710" y="10228"/>
                  </a:lnTo>
                  <a:lnTo>
                    <a:pt x="36437" y="10229"/>
                  </a:lnTo>
                  <a:lnTo>
                    <a:pt x="36437" y="9084"/>
                  </a:lnTo>
                  <a:lnTo>
                    <a:pt x="36343" y="9084"/>
                  </a:lnTo>
                  <a:lnTo>
                    <a:pt x="36343" y="8467"/>
                  </a:lnTo>
                  <a:cubicBezTo>
                    <a:pt x="36343" y="8458"/>
                    <a:pt x="36335" y="8450"/>
                    <a:pt x="36327" y="8450"/>
                  </a:cubicBezTo>
                  <a:cubicBezTo>
                    <a:pt x="36318" y="8450"/>
                    <a:pt x="36309" y="8458"/>
                    <a:pt x="36309" y="8467"/>
                  </a:cubicBezTo>
                  <a:lnTo>
                    <a:pt x="36309" y="9084"/>
                  </a:lnTo>
                  <a:lnTo>
                    <a:pt x="36246" y="9084"/>
                  </a:lnTo>
                  <a:lnTo>
                    <a:pt x="36246" y="8712"/>
                  </a:lnTo>
                  <a:cubicBezTo>
                    <a:pt x="36246" y="8704"/>
                    <a:pt x="36237" y="8696"/>
                    <a:pt x="36229" y="8696"/>
                  </a:cubicBezTo>
                  <a:cubicBezTo>
                    <a:pt x="36220" y="8696"/>
                    <a:pt x="36212" y="8704"/>
                    <a:pt x="36212" y="8712"/>
                  </a:cubicBezTo>
                  <a:lnTo>
                    <a:pt x="36212" y="9084"/>
                  </a:lnTo>
                  <a:lnTo>
                    <a:pt x="34325" y="9084"/>
                  </a:lnTo>
                  <a:lnTo>
                    <a:pt x="34325" y="6540"/>
                  </a:lnTo>
                  <a:lnTo>
                    <a:pt x="31885" y="6540"/>
                  </a:lnTo>
                  <a:lnTo>
                    <a:pt x="31885" y="6083"/>
                  </a:lnTo>
                  <a:cubicBezTo>
                    <a:pt x="31885" y="6072"/>
                    <a:pt x="31876" y="6063"/>
                    <a:pt x="31865" y="6063"/>
                  </a:cubicBezTo>
                  <a:cubicBezTo>
                    <a:pt x="31853" y="6063"/>
                    <a:pt x="31844" y="6072"/>
                    <a:pt x="31844" y="6083"/>
                  </a:cubicBezTo>
                  <a:lnTo>
                    <a:pt x="31844" y="6540"/>
                  </a:lnTo>
                  <a:lnTo>
                    <a:pt x="31765" y="6540"/>
                  </a:lnTo>
                  <a:lnTo>
                    <a:pt x="31765" y="5783"/>
                  </a:lnTo>
                  <a:cubicBezTo>
                    <a:pt x="31765" y="5771"/>
                    <a:pt x="31756" y="5763"/>
                    <a:pt x="31744" y="5763"/>
                  </a:cubicBezTo>
                  <a:cubicBezTo>
                    <a:pt x="31732" y="5763"/>
                    <a:pt x="31724" y="5771"/>
                    <a:pt x="31724" y="5783"/>
                  </a:cubicBezTo>
                  <a:lnTo>
                    <a:pt x="31724" y="6540"/>
                  </a:lnTo>
                  <a:lnTo>
                    <a:pt x="31607" y="6540"/>
                  </a:lnTo>
                  <a:lnTo>
                    <a:pt x="31607" y="7945"/>
                  </a:lnTo>
                  <a:lnTo>
                    <a:pt x="31272" y="7944"/>
                  </a:lnTo>
                  <a:lnTo>
                    <a:pt x="31272" y="2529"/>
                  </a:lnTo>
                  <a:lnTo>
                    <a:pt x="30069" y="2529"/>
                  </a:lnTo>
                  <a:lnTo>
                    <a:pt x="30069" y="1772"/>
                  </a:lnTo>
                  <a:cubicBezTo>
                    <a:pt x="30069" y="1760"/>
                    <a:pt x="30060" y="1752"/>
                    <a:pt x="30048" y="1752"/>
                  </a:cubicBezTo>
                  <a:cubicBezTo>
                    <a:pt x="30037" y="1752"/>
                    <a:pt x="30028" y="1760"/>
                    <a:pt x="30028" y="1772"/>
                  </a:cubicBezTo>
                  <a:lnTo>
                    <a:pt x="30028" y="2529"/>
                  </a:lnTo>
                  <a:lnTo>
                    <a:pt x="29948" y="2529"/>
                  </a:lnTo>
                  <a:lnTo>
                    <a:pt x="29948" y="2074"/>
                  </a:lnTo>
                  <a:cubicBezTo>
                    <a:pt x="29948" y="2062"/>
                    <a:pt x="29939" y="2053"/>
                    <a:pt x="29927" y="2053"/>
                  </a:cubicBezTo>
                  <a:cubicBezTo>
                    <a:pt x="29916" y="2053"/>
                    <a:pt x="29906" y="2062"/>
                    <a:pt x="29906" y="2074"/>
                  </a:cubicBezTo>
                  <a:lnTo>
                    <a:pt x="29906" y="2529"/>
                  </a:lnTo>
                  <a:lnTo>
                    <a:pt x="29639" y="2529"/>
                  </a:lnTo>
                  <a:lnTo>
                    <a:pt x="29639" y="5210"/>
                  </a:lnTo>
                  <a:lnTo>
                    <a:pt x="28974" y="5210"/>
                  </a:lnTo>
                  <a:lnTo>
                    <a:pt x="28974" y="6691"/>
                  </a:lnTo>
                  <a:lnTo>
                    <a:pt x="28801" y="6691"/>
                  </a:lnTo>
                  <a:lnTo>
                    <a:pt x="28801" y="6278"/>
                  </a:lnTo>
                  <a:cubicBezTo>
                    <a:pt x="28801" y="6267"/>
                    <a:pt x="28793" y="6257"/>
                    <a:pt x="28780" y="6257"/>
                  </a:cubicBezTo>
                  <a:cubicBezTo>
                    <a:pt x="28769" y="6257"/>
                    <a:pt x="28760" y="6267"/>
                    <a:pt x="28760" y="6278"/>
                  </a:cubicBezTo>
                  <a:lnTo>
                    <a:pt x="28760" y="6691"/>
                  </a:lnTo>
                  <a:lnTo>
                    <a:pt x="28681" y="6691"/>
                  </a:lnTo>
                  <a:lnTo>
                    <a:pt x="28681" y="5975"/>
                  </a:lnTo>
                  <a:cubicBezTo>
                    <a:pt x="28681" y="5964"/>
                    <a:pt x="28671" y="5955"/>
                    <a:pt x="28660" y="5955"/>
                  </a:cubicBezTo>
                  <a:cubicBezTo>
                    <a:pt x="28649" y="5955"/>
                    <a:pt x="28639" y="5964"/>
                    <a:pt x="28639" y="5975"/>
                  </a:cubicBezTo>
                  <a:lnTo>
                    <a:pt x="28639" y="6691"/>
                  </a:lnTo>
                  <a:lnTo>
                    <a:pt x="27292" y="6691"/>
                  </a:lnTo>
                  <a:lnTo>
                    <a:pt x="27287" y="8078"/>
                  </a:lnTo>
                  <a:lnTo>
                    <a:pt x="25901" y="8078"/>
                  </a:lnTo>
                  <a:lnTo>
                    <a:pt x="25901" y="6587"/>
                  </a:lnTo>
                  <a:lnTo>
                    <a:pt x="23001" y="6587"/>
                  </a:lnTo>
                  <a:lnTo>
                    <a:pt x="23001" y="8078"/>
                  </a:lnTo>
                  <a:lnTo>
                    <a:pt x="22199" y="8078"/>
                  </a:lnTo>
                  <a:lnTo>
                    <a:pt x="22199" y="6074"/>
                  </a:lnTo>
                  <a:lnTo>
                    <a:pt x="18715" y="6074"/>
                  </a:lnTo>
                  <a:lnTo>
                    <a:pt x="18715" y="7738"/>
                  </a:lnTo>
                  <a:lnTo>
                    <a:pt x="17189" y="7742"/>
                  </a:lnTo>
                  <a:lnTo>
                    <a:pt x="17189" y="5363"/>
                  </a:lnTo>
                  <a:lnTo>
                    <a:pt x="14077" y="5363"/>
                  </a:lnTo>
                  <a:lnTo>
                    <a:pt x="14077" y="4906"/>
                  </a:lnTo>
                  <a:cubicBezTo>
                    <a:pt x="14077" y="4895"/>
                    <a:pt x="14068" y="4885"/>
                    <a:pt x="14057" y="4885"/>
                  </a:cubicBezTo>
                  <a:cubicBezTo>
                    <a:pt x="14045" y="4885"/>
                    <a:pt x="14036" y="4895"/>
                    <a:pt x="14036" y="4906"/>
                  </a:cubicBezTo>
                  <a:lnTo>
                    <a:pt x="14036" y="5363"/>
                  </a:lnTo>
                  <a:lnTo>
                    <a:pt x="13956" y="5363"/>
                  </a:lnTo>
                  <a:lnTo>
                    <a:pt x="13956" y="4606"/>
                  </a:lnTo>
                  <a:cubicBezTo>
                    <a:pt x="13956" y="4593"/>
                    <a:pt x="13948" y="4585"/>
                    <a:pt x="13935" y="4585"/>
                  </a:cubicBezTo>
                  <a:cubicBezTo>
                    <a:pt x="13924" y="4585"/>
                    <a:pt x="13915" y="4593"/>
                    <a:pt x="13915" y="4606"/>
                  </a:cubicBezTo>
                  <a:lnTo>
                    <a:pt x="13915" y="5363"/>
                  </a:lnTo>
                  <a:lnTo>
                    <a:pt x="13801" y="5363"/>
                  </a:lnTo>
                  <a:lnTo>
                    <a:pt x="13801" y="6767"/>
                  </a:lnTo>
                  <a:lnTo>
                    <a:pt x="13439" y="6767"/>
                  </a:lnTo>
                  <a:lnTo>
                    <a:pt x="13439" y="729"/>
                  </a:lnTo>
                  <a:lnTo>
                    <a:pt x="13168" y="729"/>
                  </a:lnTo>
                  <a:lnTo>
                    <a:pt x="13168" y="21"/>
                  </a:lnTo>
                  <a:cubicBezTo>
                    <a:pt x="13168"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4"/>
            <p:cNvSpPr/>
            <p:nvPr/>
          </p:nvSpPr>
          <p:spPr>
            <a:xfrm>
              <a:off x="0" y="4244349"/>
              <a:ext cx="1502131" cy="962012"/>
            </a:xfrm>
            <a:custGeom>
              <a:avLst/>
              <a:gdLst/>
              <a:ahLst/>
              <a:cxnLst/>
              <a:rect l="l" t="t" r="r" b="b"/>
              <a:pathLst>
                <a:path w="39781" h="25477" extrusionOk="0">
                  <a:moveTo>
                    <a:pt x="24543" y="1"/>
                  </a:moveTo>
                  <a:cubicBezTo>
                    <a:pt x="24529" y="1"/>
                    <a:pt x="24518" y="12"/>
                    <a:pt x="24518" y="27"/>
                  </a:cubicBezTo>
                  <a:lnTo>
                    <a:pt x="24518" y="915"/>
                  </a:lnTo>
                  <a:lnTo>
                    <a:pt x="24207" y="915"/>
                  </a:lnTo>
                  <a:lnTo>
                    <a:pt x="24207" y="8502"/>
                  </a:lnTo>
                  <a:lnTo>
                    <a:pt x="23788" y="8502"/>
                  </a:lnTo>
                  <a:lnTo>
                    <a:pt x="23788" y="6737"/>
                  </a:lnTo>
                  <a:lnTo>
                    <a:pt x="23655" y="6737"/>
                  </a:lnTo>
                  <a:lnTo>
                    <a:pt x="23655" y="5785"/>
                  </a:lnTo>
                  <a:cubicBezTo>
                    <a:pt x="23655" y="5770"/>
                    <a:pt x="23643" y="5759"/>
                    <a:pt x="23630" y="5759"/>
                  </a:cubicBezTo>
                  <a:cubicBezTo>
                    <a:pt x="23615" y="5759"/>
                    <a:pt x="23605" y="5770"/>
                    <a:pt x="23605" y="5785"/>
                  </a:cubicBezTo>
                  <a:lnTo>
                    <a:pt x="23605" y="6737"/>
                  </a:lnTo>
                  <a:lnTo>
                    <a:pt x="23515" y="6737"/>
                  </a:lnTo>
                  <a:lnTo>
                    <a:pt x="23515" y="6164"/>
                  </a:lnTo>
                  <a:cubicBezTo>
                    <a:pt x="23515" y="6150"/>
                    <a:pt x="23502" y="6138"/>
                    <a:pt x="23490" y="6138"/>
                  </a:cubicBezTo>
                  <a:cubicBezTo>
                    <a:pt x="23476" y="6138"/>
                    <a:pt x="23465" y="6150"/>
                    <a:pt x="23465" y="6164"/>
                  </a:cubicBezTo>
                  <a:lnTo>
                    <a:pt x="23465" y="6737"/>
                  </a:lnTo>
                  <a:lnTo>
                    <a:pt x="19859" y="6737"/>
                  </a:lnTo>
                  <a:lnTo>
                    <a:pt x="19859" y="9728"/>
                  </a:lnTo>
                  <a:lnTo>
                    <a:pt x="18090" y="9722"/>
                  </a:lnTo>
                  <a:lnTo>
                    <a:pt x="18090" y="7634"/>
                  </a:lnTo>
                  <a:lnTo>
                    <a:pt x="14053" y="7634"/>
                  </a:lnTo>
                  <a:lnTo>
                    <a:pt x="14053" y="10149"/>
                  </a:lnTo>
                  <a:lnTo>
                    <a:pt x="13124" y="10149"/>
                  </a:lnTo>
                  <a:lnTo>
                    <a:pt x="13124" y="8277"/>
                  </a:lnTo>
                  <a:lnTo>
                    <a:pt x="9762" y="8277"/>
                  </a:lnTo>
                  <a:lnTo>
                    <a:pt x="9762" y="10149"/>
                  </a:lnTo>
                  <a:lnTo>
                    <a:pt x="8156" y="10149"/>
                  </a:lnTo>
                  <a:lnTo>
                    <a:pt x="8150" y="8408"/>
                  </a:lnTo>
                  <a:lnTo>
                    <a:pt x="6593" y="8408"/>
                  </a:lnTo>
                  <a:lnTo>
                    <a:pt x="6593" y="7508"/>
                  </a:lnTo>
                  <a:cubicBezTo>
                    <a:pt x="6593" y="7495"/>
                    <a:pt x="6582" y="7483"/>
                    <a:pt x="6569" y="7483"/>
                  </a:cubicBezTo>
                  <a:cubicBezTo>
                    <a:pt x="6554" y="7483"/>
                    <a:pt x="6544" y="7495"/>
                    <a:pt x="6544" y="7508"/>
                  </a:cubicBezTo>
                  <a:lnTo>
                    <a:pt x="6544" y="8408"/>
                  </a:lnTo>
                  <a:lnTo>
                    <a:pt x="6451" y="8408"/>
                  </a:lnTo>
                  <a:lnTo>
                    <a:pt x="6451" y="7888"/>
                  </a:lnTo>
                  <a:cubicBezTo>
                    <a:pt x="6451" y="7873"/>
                    <a:pt x="6440" y="7862"/>
                    <a:pt x="6428" y="7862"/>
                  </a:cubicBezTo>
                  <a:cubicBezTo>
                    <a:pt x="6413" y="7862"/>
                    <a:pt x="6403" y="7873"/>
                    <a:pt x="6403" y="7888"/>
                  </a:cubicBezTo>
                  <a:lnTo>
                    <a:pt x="6403" y="8408"/>
                  </a:lnTo>
                  <a:lnTo>
                    <a:pt x="6202" y="8408"/>
                  </a:lnTo>
                  <a:lnTo>
                    <a:pt x="6202" y="6548"/>
                  </a:lnTo>
                  <a:lnTo>
                    <a:pt x="5431" y="6548"/>
                  </a:lnTo>
                  <a:lnTo>
                    <a:pt x="5431" y="3179"/>
                  </a:lnTo>
                  <a:lnTo>
                    <a:pt x="5122" y="3179"/>
                  </a:lnTo>
                  <a:lnTo>
                    <a:pt x="5122" y="2607"/>
                  </a:lnTo>
                  <a:cubicBezTo>
                    <a:pt x="5122" y="2592"/>
                    <a:pt x="5109" y="2581"/>
                    <a:pt x="5097" y="2581"/>
                  </a:cubicBezTo>
                  <a:cubicBezTo>
                    <a:pt x="5082" y="2581"/>
                    <a:pt x="5072" y="2592"/>
                    <a:pt x="5072" y="2607"/>
                  </a:cubicBezTo>
                  <a:lnTo>
                    <a:pt x="5072" y="3179"/>
                  </a:lnTo>
                  <a:lnTo>
                    <a:pt x="4981" y="3179"/>
                  </a:lnTo>
                  <a:lnTo>
                    <a:pt x="4981" y="2227"/>
                  </a:lnTo>
                  <a:cubicBezTo>
                    <a:pt x="4981" y="2213"/>
                    <a:pt x="4969" y="2202"/>
                    <a:pt x="4957" y="2202"/>
                  </a:cubicBezTo>
                  <a:cubicBezTo>
                    <a:pt x="4943" y="2202"/>
                    <a:pt x="4932" y="2213"/>
                    <a:pt x="4932" y="2227"/>
                  </a:cubicBezTo>
                  <a:lnTo>
                    <a:pt x="4932" y="3179"/>
                  </a:lnTo>
                  <a:lnTo>
                    <a:pt x="3538" y="3179"/>
                  </a:lnTo>
                  <a:lnTo>
                    <a:pt x="3538" y="9981"/>
                  </a:lnTo>
                  <a:lnTo>
                    <a:pt x="3149" y="9982"/>
                  </a:lnTo>
                  <a:lnTo>
                    <a:pt x="3149" y="8217"/>
                  </a:lnTo>
                  <a:lnTo>
                    <a:pt x="3015" y="8217"/>
                  </a:lnTo>
                  <a:lnTo>
                    <a:pt x="3015" y="7266"/>
                  </a:lnTo>
                  <a:cubicBezTo>
                    <a:pt x="3015" y="7251"/>
                    <a:pt x="3004" y="7240"/>
                    <a:pt x="2991" y="7240"/>
                  </a:cubicBezTo>
                  <a:cubicBezTo>
                    <a:pt x="2977" y="7240"/>
                    <a:pt x="2967" y="7251"/>
                    <a:pt x="2967" y="7266"/>
                  </a:cubicBezTo>
                  <a:lnTo>
                    <a:pt x="2967" y="8217"/>
                  </a:lnTo>
                  <a:lnTo>
                    <a:pt x="2876" y="8217"/>
                  </a:lnTo>
                  <a:lnTo>
                    <a:pt x="2876" y="7644"/>
                  </a:lnTo>
                  <a:cubicBezTo>
                    <a:pt x="2876" y="7630"/>
                    <a:pt x="2864" y="7618"/>
                    <a:pt x="2851" y="7618"/>
                  </a:cubicBezTo>
                  <a:cubicBezTo>
                    <a:pt x="2836" y="7618"/>
                    <a:pt x="2826" y="7630"/>
                    <a:pt x="2826" y="7644"/>
                  </a:cubicBezTo>
                  <a:lnTo>
                    <a:pt x="2826" y="8217"/>
                  </a:lnTo>
                  <a:lnTo>
                    <a:pt x="0" y="8217"/>
                  </a:lnTo>
                  <a:lnTo>
                    <a:pt x="0" y="25477"/>
                  </a:lnTo>
                  <a:lnTo>
                    <a:pt x="23657" y="25334"/>
                  </a:lnTo>
                  <a:lnTo>
                    <a:pt x="23657" y="25477"/>
                  </a:lnTo>
                  <a:lnTo>
                    <a:pt x="39780" y="25477"/>
                  </a:lnTo>
                  <a:lnTo>
                    <a:pt x="39780" y="18752"/>
                  </a:lnTo>
                  <a:lnTo>
                    <a:pt x="37154" y="18752"/>
                  </a:lnTo>
                  <a:lnTo>
                    <a:pt x="37154" y="11400"/>
                  </a:lnTo>
                  <a:lnTo>
                    <a:pt x="35214" y="11400"/>
                  </a:lnTo>
                  <a:lnTo>
                    <a:pt x="35214" y="18750"/>
                  </a:lnTo>
                  <a:lnTo>
                    <a:pt x="33462" y="18750"/>
                  </a:lnTo>
                  <a:lnTo>
                    <a:pt x="33462" y="3485"/>
                  </a:lnTo>
                  <a:lnTo>
                    <a:pt x="28521" y="3485"/>
                  </a:lnTo>
                  <a:lnTo>
                    <a:pt x="28521" y="10242"/>
                  </a:lnTo>
                  <a:lnTo>
                    <a:pt x="26065" y="10242"/>
                  </a:lnTo>
                  <a:lnTo>
                    <a:pt x="26065" y="8645"/>
                  </a:lnTo>
                  <a:lnTo>
                    <a:pt x="26065" y="8493"/>
                  </a:lnTo>
                  <a:lnTo>
                    <a:pt x="26065" y="7167"/>
                  </a:lnTo>
                  <a:lnTo>
                    <a:pt x="26065" y="7015"/>
                  </a:lnTo>
                  <a:lnTo>
                    <a:pt x="26065" y="915"/>
                  </a:lnTo>
                  <a:lnTo>
                    <a:pt x="24709" y="915"/>
                  </a:lnTo>
                  <a:lnTo>
                    <a:pt x="24709" y="406"/>
                  </a:lnTo>
                  <a:cubicBezTo>
                    <a:pt x="24709" y="392"/>
                    <a:pt x="24697" y="380"/>
                    <a:pt x="24684" y="380"/>
                  </a:cubicBezTo>
                  <a:cubicBezTo>
                    <a:pt x="24670" y="380"/>
                    <a:pt x="24659" y="392"/>
                    <a:pt x="24659" y="406"/>
                  </a:cubicBezTo>
                  <a:lnTo>
                    <a:pt x="24659" y="915"/>
                  </a:lnTo>
                  <a:lnTo>
                    <a:pt x="24567" y="915"/>
                  </a:lnTo>
                  <a:lnTo>
                    <a:pt x="24567" y="27"/>
                  </a:lnTo>
                  <a:cubicBezTo>
                    <a:pt x="24567" y="12"/>
                    <a:pt x="24555" y="1"/>
                    <a:pt x="24543" y="1"/>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4"/>
            <p:cNvSpPr/>
            <p:nvPr/>
          </p:nvSpPr>
          <p:spPr>
            <a:xfrm>
              <a:off x="126600" y="3939613"/>
              <a:ext cx="373500" cy="380950"/>
            </a:xfrm>
            <a:custGeom>
              <a:avLst/>
              <a:gdLst/>
              <a:ahLst/>
              <a:cxnLst/>
              <a:rect l="l" t="t" r="r" b="b"/>
              <a:pathLst>
                <a:path w="14940" h="15238" extrusionOk="0">
                  <a:moveTo>
                    <a:pt x="11589" y="0"/>
                  </a:moveTo>
                  <a:cubicBezTo>
                    <a:pt x="10081" y="0"/>
                    <a:pt x="8337" y="1314"/>
                    <a:pt x="8228" y="2872"/>
                  </a:cubicBezTo>
                  <a:cubicBezTo>
                    <a:pt x="7860" y="2685"/>
                    <a:pt x="7493" y="2601"/>
                    <a:pt x="7142" y="2601"/>
                  </a:cubicBezTo>
                  <a:cubicBezTo>
                    <a:pt x="5229" y="2601"/>
                    <a:pt x="3803" y="5096"/>
                    <a:pt x="5363" y="6943"/>
                  </a:cubicBezTo>
                  <a:cubicBezTo>
                    <a:pt x="5171" y="6752"/>
                    <a:pt x="4920" y="6665"/>
                    <a:pt x="4647" y="6665"/>
                  </a:cubicBezTo>
                  <a:cubicBezTo>
                    <a:pt x="3953" y="6665"/>
                    <a:pt x="3124" y="7224"/>
                    <a:pt x="2799" y="8036"/>
                  </a:cubicBezTo>
                  <a:cubicBezTo>
                    <a:pt x="2466" y="8870"/>
                    <a:pt x="2573" y="9544"/>
                    <a:pt x="3139" y="10186"/>
                  </a:cubicBezTo>
                  <a:cubicBezTo>
                    <a:pt x="3005" y="10171"/>
                    <a:pt x="2880" y="10163"/>
                    <a:pt x="2763" y="10163"/>
                  </a:cubicBezTo>
                  <a:cubicBezTo>
                    <a:pt x="1" y="10163"/>
                    <a:pt x="1889" y="14296"/>
                    <a:pt x="2121" y="15238"/>
                  </a:cubicBezTo>
                  <a:cubicBezTo>
                    <a:pt x="2388" y="14673"/>
                    <a:pt x="2333" y="13200"/>
                    <a:pt x="3215" y="13164"/>
                  </a:cubicBezTo>
                  <a:cubicBezTo>
                    <a:pt x="4157" y="13126"/>
                    <a:pt x="5665" y="12863"/>
                    <a:pt x="4873" y="11619"/>
                  </a:cubicBezTo>
                  <a:lnTo>
                    <a:pt x="4873" y="11619"/>
                  </a:lnTo>
                  <a:cubicBezTo>
                    <a:pt x="5061" y="11672"/>
                    <a:pt x="5248" y="11697"/>
                    <a:pt x="5432" y="11697"/>
                  </a:cubicBezTo>
                  <a:cubicBezTo>
                    <a:pt x="6945" y="11697"/>
                    <a:pt x="8202" y="10015"/>
                    <a:pt x="7362" y="8603"/>
                  </a:cubicBezTo>
                  <a:lnTo>
                    <a:pt x="7362" y="8603"/>
                  </a:lnTo>
                  <a:cubicBezTo>
                    <a:pt x="7615" y="8776"/>
                    <a:pt x="7935" y="8846"/>
                    <a:pt x="8277" y="8846"/>
                  </a:cubicBezTo>
                  <a:cubicBezTo>
                    <a:pt x="9057" y="8846"/>
                    <a:pt x="9956" y="8479"/>
                    <a:pt x="10454" y="8113"/>
                  </a:cubicBezTo>
                  <a:cubicBezTo>
                    <a:pt x="11320" y="7509"/>
                    <a:pt x="11961" y="6492"/>
                    <a:pt x="11998" y="5398"/>
                  </a:cubicBezTo>
                  <a:cubicBezTo>
                    <a:pt x="13582" y="5171"/>
                    <a:pt x="14940" y="3513"/>
                    <a:pt x="14261" y="1967"/>
                  </a:cubicBezTo>
                  <a:cubicBezTo>
                    <a:pt x="13845" y="1025"/>
                    <a:pt x="12827" y="44"/>
                    <a:pt x="11772" y="7"/>
                  </a:cubicBezTo>
                  <a:cubicBezTo>
                    <a:pt x="11712" y="2"/>
                    <a:pt x="11651" y="0"/>
                    <a:pt x="11589"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4"/>
            <p:cNvSpPr/>
            <p:nvPr/>
          </p:nvSpPr>
          <p:spPr>
            <a:xfrm>
              <a:off x="5241579" y="4462512"/>
              <a:ext cx="1329953" cy="785582"/>
            </a:xfrm>
            <a:custGeom>
              <a:avLst/>
              <a:gdLst/>
              <a:ahLst/>
              <a:cxnLst/>
              <a:rect l="l" t="t" r="r" b="b"/>
              <a:pathLst>
                <a:path w="34328" h="20277" extrusionOk="0">
                  <a:moveTo>
                    <a:pt x="13148" y="0"/>
                  </a:moveTo>
                  <a:cubicBezTo>
                    <a:pt x="13137" y="0"/>
                    <a:pt x="13127" y="10"/>
                    <a:pt x="13127" y="21"/>
                  </a:cubicBezTo>
                  <a:lnTo>
                    <a:pt x="13127" y="729"/>
                  </a:lnTo>
                  <a:lnTo>
                    <a:pt x="13047" y="729"/>
                  </a:lnTo>
                  <a:lnTo>
                    <a:pt x="13047" y="323"/>
                  </a:lnTo>
                  <a:cubicBezTo>
                    <a:pt x="13047" y="312"/>
                    <a:pt x="13039" y="303"/>
                    <a:pt x="13027" y="303"/>
                  </a:cubicBezTo>
                  <a:cubicBezTo>
                    <a:pt x="13015" y="303"/>
                    <a:pt x="13006" y="312"/>
                    <a:pt x="13006" y="323"/>
                  </a:cubicBezTo>
                  <a:lnTo>
                    <a:pt x="13006" y="729"/>
                  </a:lnTo>
                  <a:lnTo>
                    <a:pt x="11837" y="729"/>
                  </a:lnTo>
                  <a:lnTo>
                    <a:pt x="11837" y="5583"/>
                  </a:lnTo>
                  <a:lnTo>
                    <a:pt x="11837" y="5703"/>
                  </a:lnTo>
                  <a:lnTo>
                    <a:pt x="11837" y="6760"/>
                  </a:lnTo>
                  <a:lnTo>
                    <a:pt x="11837" y="6881"/>
                  </a:lnTo>
                  <a:lnTo>
                    <a:pt x="11837" y="8151"/>
                  </a:lnTo>
                  <a:lnTo>
                    <a:pt x="9717" y="8151"/>
                  </a:lnTo>
                  <a:lnTo>
                    <a:pt x="9717" y="2773"/>
                  </a:lnTo>
                  <a:lnTo>
                    <a:pt x="5452" y="2773"/>
                  </a:lnTo>
                  <a:lnTo>
                    <a:pt x="5452" y="14924"/>
                  </a:lnTo>
                  <a:lnTo>
                    <a:pt x="3941" y="14924"/>
                  </a:lnTo>
                  <a:lnTo>
                    <a:pt x="3941" y="9072"/>
                  </a:lnTo>
                  <a:lnTo>
                    <a:pt x="2266" y="9072"/>
                  </a:lnTo>
                  <a:lnTo>
                    <a:pt x="2266" y="14924"/>
                  </a:lnTo>
                  <a:lnTo>
                    <a:pt x="1" y="14924"/>
                  </a:lnTo>
                  <a:lnTo>
                    <a:pt x="1" y="20277"/>
                  </a:lnTo>
                  <a:lnTo>
                    <a:pt x="13911" y="20277"/>
                  </a:lnTo>
                  <a:lnTo>
                    <a:pt x="13911" y="20164"/>
                  </a:lnTo>
                  <a:lnTo>
                    <a:pt x="34327" y="20277"/>
                  </a:lnTo>
                  <a:lnTo>
                    <a:pt x="34327" y="6540"/>
                  </a:lnTo>
                  <a:lnTo>
                    <a:pt x="31886" y="6540"/>
                  </a:lnTo>
                  <a:lnTo>
                    <a:pt x="31886" y="6083"/>
                  </a:lnTo>
                  <a:cubicBezTo>
                    <a:pt x="31886" y="6072"/>
                    <a:pt x="31876" y="6063"/>
                    <a:pt x="31865" y="6063"/>
                  </a:cubicBezTo>
                  <a:cubicBezTo>
                    <a:pt x="31853" y="6063"/>
                    <a:pt x="31844" y="6072"/>
                    <a:pt x="31844" y="6083"/>
                  </a:cubicBezTo>
                  <a:lnTo>
                    <a:pt x="31844" y="6540"/>
                  </a:lnTo>
                  <a:lnTo>
                    <a:pt x="31764" y="6540"/>
                  </a:lnTo>
                  <a:lnTo>
                    <a:pt x="31764" y="5783"/>
                  </a:lnTo>
                  <a:cubicBezTo>
                    <a:pt x="31764" y="5772"/>
                    <a:pt x="31755" y="5763"/>
                    <a:pt x="31744" y="5763"/>
                  </a:cubicBezTo>
                  <a:cubicBezTo>
                    <a:pt x="31732" y="5763"/>
                    <a:pt x="31723" y="5772"/>
                    <a:pt x="31723" y="5783"/>
                  </a:cubicBezTo>
                  <a:lnTo>
                    <a:pt x="31723" y="6540"/>
                  </a:lnTo>
                  <a:lnTo>
                    <a:pt x="31608" y="6540"/>
                  </a:lnTo>
                  <a:lnTo>
                    <a:pt x="31608" y="7945"/>
                  </a:lnTo>
                  <a:lnTo>
                    <a:pt x="31272" y="7944"/>
                  </a:lnTo>
                  <a:lnTo>
                    <a:pt x="31272" y="2529"/>
                  </a:lnTo>
                  <a:lnTo>
                    <a:pt x="30068" y="2529"/>
                  </a:lnTo>
                  <a:lnTo>
                    <a:pt x="30068" y="1772"/>
                  </a:lnTo>
                  <a:cubicBezTo>
                    <a:pt x="30068" y="1760"/>
                    <a:pt x="30060" y="1752"/>
                    <a:pt x="30048" y="1752"/>
                  </a:cubicBezTo>
                  <a:cubicBezTo>
                    <a:pt x="30037" y="1752"/>
                    <a:pt x="30027" y="1760"/>
                    <a:pt x="30027" y="1772"/>
                  </a:cubicBezTo>
                  <a:lnTo>
                    <a:pt x="30027" y="2529"/>
                  </a:lnTo>
                  <a:lnTo>
                    <a:pt x="29948" y="2529"/>
                  </a:lnTo>
                  <a:lnTo>
                    <a:pt x="29948" y="2074"/>
                  </a:lnTo>
                  <a:cubicBezTo>
                    <a:pt x="29948" y="2062"/>
                    <a:pt x="29939" y="2053"/>
                    <a:pt x="29927" y="2053"/>
                  </a:cubicBezTo>
                  <a:cubicBezTo>
                    <a:pt x="29916" y="2053"/>
                    <a:pt x="29907" y="2062"/>
                    <a:pt x="29907" y="2074"/>
                  </a:cubicBezTo>
                  <a:lnTo>
                    <a:pt x="29907" y="2529"/>
                  </a:lnTo>
                  <a:lnTo>
                    <a:pt x="29640" y="2529"/>
                  </a:lnTo>
                  <a:lnTo>
                    <a:pt x="29640" y="5210"/>
                  </a:lnTo>
                  <a:lnTo>
                    <a:pt x="28973" y="5210"/>
                  </a:lnTo>
                  <a:lnTo>
                    <a:pt x="28973" y="6692"/>
                  </a:lnTo>
                  <a:lnTo>
                    <a:pt x="28800" y="6692"/>
                  </a:lnTo>
                  <a:lnTo>
                    <a:pt x="28800" y="6278"/>
                  </a:lnTo>
                  <a:cubicBezTo>
                    <a:pt x="28800" y="6267"/>
                    <a:pt x="28791" y="6257"/>
                    <a:pt x="28780" y="6257"/>
                  </a:cubicBezTo>
                  <a:cubicBezTo>
                    <a:pt x="28767" y="6257"/>
                    <a:pt x="28759" y="6267"/>
                    <a:pt x="28759" y="6278"/>
                  </a:cubicBezTo>
                  <a:lnTo>
                    <a:pt x="28759" y="6692"/>
                  </a:lnTo>
                  <a:lnTo>
                    <a:pt x="28679" y="6692"/>
                  </a:lnTo>
                  <a:lnTo>
                    <a:pt x="28679" y="5976"/>
                  </a:lnTo>
                  <a:cubicBezTo>
                    <a:pt x="28679" y="5964"/>
                    <a:pt x="28670" y="5955"/>
                    <a:pt x="28658" y="5955"/>
                  </a:cubicBezTo>
                  <a:cubicBezTo>
                    <a:pt x="28647" y="5955"/>
                    <a:pt x="28638" y="5964"/>
                    <a:pt x="28638" y="5976"/>
                  </a:cubicBezTo>
                  <a:lnTo>
                    <a:pt x="28638" y="6692"/>
                  </a:lnTo>
                  <a:lnTo>
                    <a:pt x="27291" y="6692"/>
                  </a:lnTo>
                  <a:lnTo>
                    <a:pt x="27286" y="8078"/>
                  </a:lnTo>
                  <a:lnTo>
                    <a:pt x="25900" y="8078"/>
                  </a:lnTo>
                  <a:lnTo>
                    <a:pt x="25900" y="6587"/>
                  </a:lnTo>
                  <a:lnTo>
                    <a:pt x="23000" y="6587"/>
                  </a:lnTo>
                  <a:lnTo>
                    <a:pt x="23000" y="8078"/>
                  </a:lnTo>
                  <a:lnTo>
                    <a:pt x="22198" y="8078"/>
                  </a:lnTo>
                  <a:lnTo>
                    <a:pt x="22198" y="6075"/>
                  </a:lnTo>
                  <a:lnTo>
                    <a:pt x="18714" y="6075"/>
                  </a:lnTo>
                  <a:lnTo>
                    <a:pt x="18714" y="7738"/>
                  </a:lnTo>
                  <a:lnTo>
                    <a:pt x="17188" y="7742"/>
                  </a:lnTo>
                  <a:lnTo>
                    <a:pt x="17188" y="5363"/>
                  </a:lnTo>
                  <a:lnTo>
                    <a:pt x="14076" y="5363"/>
                  </a:lnTo>
                  <a:lnTo>
                    <a:pt x="14076" y="4906"/>
                  </a:lnTo>
                  <a:cubicBezTo>
                    <a:pt x="14076" y="4895"/>
                    <a:pt x="14066" y="4885"/>
                    <a:pt x="14055" y="4885"/>
                  </a:cubicBezTo>
                  <a:cubicBezTo>
                    <a:pt x="14044" y="4885"/>
                    <a:pt x="14034" y="4895"/>
                    <a:pt x="14034" y="4906"/>
                  </a:cubicBezTo>
                  <a:lnTo>
                    <a:pt x="14034" y="5363"/>
                  </a:lnTo>
                  <a:lnTo>
                    <a:pt x="13955" y="5363"/>
                  </a:lnTo>
                  <a:lnTo>
                    <a:pt x="13955" y="4606"/>
                  </a:lnTo>
                  <a:cubicBezTo>
                    <a:pt x="13955" y="4593"/>
                    <a:pt x="13946" y="4585"/>
                    <a:pt x="13935" y="4585"/>
                  </a:cubicBezTo>
                  <a:cubicBezTo>
                    <a:pt x="13922" y="4585"/>
                    <a:pt x="13914" y="4593"/>
                    <a:pt x="13914" y="4606"/>
                  </a:cubicBezTo>
                  <a:lnTo>
                    <a:pt x="13914" y="5363"/>
                  </a:lnTo>
                  <a:lnTo>
                    <a:pt x="13799" y="5363"/>
                  </a:lnTo>
                  <a:lnTo>
                    <a:pt x="13799" y="6767"/>
                  </a:lnTo>
                  <a:lnTo>
                    <a:pt x="13437" y="6767"/>
                  </a:lnTo>
                  <a:lnTo>
                    <a:pt x="13437" y="729"/>
                  </a:lnTo>
                  <a:lnTo>
                    <a:pt x="13169" y="729"/>
                  </a:lnTo>
                  <a:lnTo>
                    <a:pt x="13169" y="21"/>
                  </a:lnTo>
                  <a:cubicBezTo>
                    <a:pt x="13169"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4"/>
            <p:cNvSpPr/>
            <p:nvPr/>
          </p:nvSpPr>
          <p:spPr>
            <a:xfrm>
              <a:off x="6571524" y="4409275"/>
              <a:ext cx="2572417" cy="838841"/>
            </a:xfrm>
            <a:custGeom>
              <a:avLst/>
              <a:gdLst/>
              <a:ahLst/>
              <a:cxnLst/>
              <a:rect l="l" t="t" r="r" b="b"/>
              <a:pathLst>
                <a:path w="62192" h="20279" extrusionOk="0">
                  <a:moveTo>
                    <a:pt x="13148" y="0"/>
                  </a:moveTo>
                  <a:cubicBezTo>
                    <a:pt x="13136" y="0"/>
                    <a:pt x="13127" y="10"/>
                    <a:pt x="13127" y="21"/>
                  </a:cubicBezTo>
                  <a:lnTo>
                    <a:pt x="13127" y="729"/>
                  </a:lnTo>
                  <a:lnTo>
                    <a:pt x="13048" y="729"/>
                  </a:lnTo>
                  <a:lnTo>
                    <a:pt x="13048" y="323"/>
                  </a:lnTo>
                  <a:cubicBezTo>
                    <a:pt x="13048" y="312"/>
                    <a:pt x="13039" y="303"/>
                    <a:pt x="13027" y="303"/>
                  </a:cubicBezTo>
                  <a:cubicBezTo>
                    <a:pt x="13015" y="303"/>
                    <a:pt x="13007" y="312"/>
                    <a:pt x="13007" y="323"/>
                  </a:cubicBezTo>
                  <a:lnTo>
                    <a:pt x="13007" y="729"/>
                  </a:lnTo>
                  <a:lnTo>
                    <a:pt x="11836" y="729"/>
                  </a:lnTo>
                  <a:lnTo>
                    <a:pt x="11836" y="5583"/>
                  </a:lnTo>
                  <a:lnTo>
                    <a:pt x="11836" y="5703"/>
                  </a:lnTo>
                  <a:lnTo>
                    <a:pt x="11836" y="6760"/>
                  </a:lnTo>
                  <a:lnTo>
                    <a:pt x="11836" y="6880"/>
                  </a:lnTo>
                  <a:lnTo>
                    <a:pt x="11836" y="8151"/>
                  </a:lnTo>
                  <a:lnTo>
                    <a:pt x="9717" y="8151"/>
                  </a:lnTo>
                  <a:lnTo>
                    <a:pt x="9717" y="2773"/>
                  </a:lnTo>
                  <a:lnTo>
                    <a:pt x="5453" y="2773"/>
                  </a:lnTo>
                  <a:lnTo>
                    <a:pt x="5453" y="14924"/>
                  </a:lnTo>
                  <a:lnTo>
                    <a:pt x="3941" y="14924"/>
                  </a:lnTo>
                  <a:lnTo>
                    <a:pt x="3941" y="9072"/>
                  </a:lnTo>
                  <a:lnTo>
                    <a:pt x="2266" y="9072"/>
                  </a:lnTo>
                  <a:lnTo>
                    <a:pt x="2266" y="14924"/>
                  </a:lnTo>
                  <a:lnTo>
                    <a:pt x="0" y="14924"/>
                  </a:lnTo>
                  <a:lnTo>
                    <a:pt x="0" y="20277"/>
                  </a:lnTo>
                  <a:lnTo>
                    <a:pt x="13912" y="20277"/>
                  </a:lnTo>
                  <a:lnTo>
                    <a:pt x="13912" y="20163"/>
                  </a:lnTo>
                  <a:lnTo>
                    <a:pt x="34225" y="20277"/>
                  </a:lnTo>
                  <a:lnTo>
                    <a:pt x="34326" y="20277"/>
                  </a:lnTo>
                  <a:lnTo>
                    <a:pt x="50858" y="20186"/>
                  </a:lnTo>
                  <a:lnTo>
                    <a:pt x="50858" y="20279"/>
                  </a:lnTo>
                  <a:lnTo>
                    <a:pt x="62191" y="20279"/>
                  </a:lnTo>
                  <a:lnTo>
                    <a:pt x="62191" y="15916"/>
                  </a:lnTo>
                  <a:lnTo>
                    <a:pt x="60345" y="15916"/>
                  </a:lnTo>
                  <a:lnTo>
                    <a:pt x="60345" y="11149"/>
                  </a:lnTo>
                  <a:lnTo>
                    <a:pt x="58981" y="11149"/>
                  </a:lnTo>
                  <a:lnTo>
                    <a:pt x="58981" y="15918"/>
                  </a:lnTo>
                  <a:lnTo>
                    <a:pt x="57750" y="15918"/>
                  </a:lnTo>
                  <a:lnTo>
                    <a:pt x="57750" y="6018"/>
                  </a:lnTo>
                  <a:lnTo>
                    <a:pt x="54275" y="6018"/>
                  </a:lnTo>
                  <a:lnTo>
                    <a:pt x="54275" y="10399"/>
                  </a:lnTo>
                  <a:lnTo>
                    <a:pt x="52548" y="10399"/>
                  </a:lnTo>
                  <a:lnTo>
                    <a:pt x="52548" y="9364"/>
                  </a:lnTo>
                  <a:lnTo>
                    <a:pt x="52548" y="9265"/>
                  </a:lnTo>
                  <a:lnTo>
                    <a:pt x="52548" y="8404"/>
                  </a:lnTo>
                  <a:lnTo>
                    <a:pt x="52548" y="8306"/>
                  </a:lnTo>
                  <a:lnTo>
                    <a:pt x="52548" y="4351"/>
                  </a:lnTo>
                  <a:lnTo>
                    <a:pt x="51595" y="4351"/>
                  </a:lnTo>
                  <a:lnTo>
                    <a:pt x="51595" y="4020"/>
                  </a:lnTo>
                  <a:cubicBezTo>
                    <a:pt x="51595" y="4011"/>
                    <a:pt x="51586" y="4004"/>
                    <a:pt x="51578" y="4004"/>
                  </a:cubicBezTo>
                  <a:cubicBezTo>
                    <a:pt x="51569" y="4004"/>
                    <a:pt x="51561" y="4011"/>
                    <a:pt x="51561" y="4020"/>
                  </a:cubicBezTo>
                  <a:lnTo>
                    <a:pt x="51561" y="4351"/>
                  </a:lnTo>
                  <a:lnTo>
                    <a:pt x="51497" y="4351"/>
                  </a:lnTo>
                  <a:lnTo>
                    <a:pt x="51497" y="3775"/>
                  </a:lnTo>
                  <a:cubicBezTo>
                    <a:pt x="51497" y="3765"/>
                    <a:pt x="51489" y="3758"/>
                    <a:pt x="51480" y="3758"/>
                  </a:cubicBezTo>
                  <a:cubicBezTo>
                    <a:pt x="51471" y="3758"/>
                    <a:pt x="51463" y="3765"/>
                    <a:pt x="51463" y="3775"/>
                  </a:cubicBezTo>
                  <a:lnTo>
                    <a:pt x="51463" y="4351"/>
                  </a:lnTo>
                  <a:lnTo>
                    <a:pt x="51245" y="4351"/>
                  </a:lnTo>
                  <a:lnTo>
                    <a:pt x="51245" y="9272"/>
                  </a:lnTo>
                  <a:lnTo>
                    <a:pt x="50951" y="9272"/>
                  </a:lnTo>
                  <a:lnTo>
                    <a:pt x="50951" y="8126"/>
                  </a:lnTo>
                  <a:lnTo>
                    <a:pt x="50856" y="8126"/>
                  </a:lnTo>
                  <a:lnTo>
                    <a:pt x="50856" y="7509"/>
                  </a:lnTo>
                  <a:cubicBezTo>
                    <a:pt x="50856" y="7500"/>
                    <a:pt x="50849" y="7492"/>
                    <a:pt x="50840" y="7492"/>
                  </a:cubicBezTo>
                  <a:cubicBezTo>
                    <a:pt x="50831" y="7492"/>
                    <a:pt x="50823" y="7501"/>
                    <a:pt x="50823" y="7509"/>
                  </a:cubicBezTo>
                  <a:lnTo>
                    <a:pt x="50823" y="8126"/>
                  </a:lnTo>
                  <a:lnTo>
                    <a:pt x="50759" y="8126"/>
                  </a:lnTo>
                  <a:lnTo>
                    <a:pt x="50759" y="7755"/>
                  </a:lnTo>
                  <a:cubicBezTo>
                    <a:pt x="50759" y="7745"/>
                    <a:pt x="50751" y="7738"/>
                    <a:pt x="50742" y="7738"/>
                  </a:cubicBezTo>
                  <a:cubicBezTo>
                    <a:pt x="50733" y="7738"/>
                    <a:pt x="50726" y="7745"/>
                    <a:pt x="50726" y="7755"/>
                  </a:cubicBezTo>
                  <a:lnTo>
                    <a:pt x="50726" y="8126"/>
                  </a:lnTo>
                  <a:lnTo>
                    <a:pt x="48190" y="8126"/>
                  </a:lnTo>
                  <a:lnTo>
                    <a:pt x="48190" y="10064"/>
                  </a:lnTo>
                  <a:lnTo>
                    <a:pt x="46946" y="10061"/>
                  </a:lnTo>
                  <a:lnTo>
                    <a:pt x="46946" y="8706"/>
                  </a:lnTo>
                  <a:lnTo>
                    <a:pt x="44108" y="8706"/>
                  </a:lnTo>
                  <a:lnTo>
                    <a:pt x="44108" y="10337"/>
                  </a:lnTo>
                  <a:lnTo>
                    <a:pt x="43455" y="10337"/>
                  </a:lnTo>
                  <a:lnTo>
                    <a:pt x="43455" y="9122"/>
                  </a:lnTo>
                  <a:lnTo>
                    <a:pt x="41091" y="9122"/>
                  </a:lnTo>
                  <a:lnTo>
                    <a:pt x="41091" y="10337"/>
                  </a:lnTo>
                  <a:lnTo>
                    <a:pt x="39958" y="10337"/>
                  </a:lnTo>
                  <a:lnTo>
                    <a:pt x="39953" y="9209"/>
                  </a:lnTo>
                  <a:lnTo>
                    <a:pt x="38856" y="9209"/>
                  </a:lnTo>
                  <a:lnTo>
                    <a:pt x="38856" y="8625"/>
                  </a:lnTo>
                  <a:cubicBezTo>
                    <a:pt x="38856" y="8616"/>
                    <a:pt x="38847" y="8608"/>
                    <a:pt x="38838" y="8608"/>
                  </a:cubicBezTo>
                  <a:cubicBezTo>
                    <a:pt x="38830" y="8608"/>
                    <a:pt x="38822" y="8616"/>
                    <a:pt x="38822" y="8625"/>
                  </a:cubicBezTo>
                  <a:lnTo>
                    <a:pt x="38822" y="9209"/>
                  </a:lnTo>
                  <a:lnTo>
                    <a:pt x="38757" y="9209"/>
                  </a:lnTo>
                  <a:lnTo>
                    <a:pt x="38757" y="8871"/>
                  </a:lnTo>
                  <a:cubicBezTo>
                    <a:pt x="38757" y="8862"/>
                    <a:pt x="38750" y="8855"/>
                    <a:pt x="38741" y="8855"/>
                  </a:cubicBezTo>
                  <a:cubicBezTo>
                    <a:pt x="38731" y="8855"/>
                    <a:pt x="38724" y="8863"/>
                    <a:pt x="38724" y="8871"/>
                  </a:cubicBezTo>
                  <a:lnTo>
                    <a:pt x="38724" y="9209"/>
                  </a:lnTo>
                  <a:lnTo>
                    <a:pt x="38582" y="9209"/>
                  </a:lnTo>
                  <a:lnTo>
                    <a:pt x="38582" y="8001"/>
                  </a:lnTo>
                  <a:lnTo>
                    <a:pt x="38040" y="8001"/>
                  </a:lnTo>
                  <a:lnTo>
                    <a:pt x="38040" y="5816"/>
                  </a:lnTo>
                  <a:lnTo>
                    <a:pt x="37823" y="5816"/>
                  </a:lnTo>
                  <a:lnTo>
                    <a:pt x="37823" y="5446"/>
                  </a:lnTo>
                  <a:cubicBezTo>
                    <a:pt x="37823" y="5437"/>
                    <a:pt x="37815" y="5429"/>
                    <a:pt x="37806" y="5429"/>
                  </a:cubicBezTo>
                  <a:cubicBezTo>
                    <a:pt x="37797" y="5429"/>
                    <a:pt x="37789" y="5437"/>
                    <a:pt x="37789" y="5446"/>
                  </a:cubicBezTo>
                  <a:lnTo>
                    <a:pt x="37789" y="5816"/>
                  </a:lnTo>
                  <a:lnTo>
                    <a:pt x="37725" y="5816"/>
                  </a:lnTo>
                  <a:lnTo>
                    <a:pt x="37725" y="5199"/>
                  </a:lnTo>
                  <a:cubicBezTo>
                    <a:pt x="37725" y="5190"/>
                    <a:pt x="37717" y="5183"/>
                    <a:pt x="37708" y="5183"/>
                  </a:cubicBezTo>
                  <a:cubicBezTo>
                    <a:pt x="37700" y="5183"/>
                    <a:pt x="37692" y="5190"/>
                    <a:pt x="37692" y="5199"/>
                  </a:cubicBezTo>
                  <a:lnTo>
                    <a:pt x="37692" y="5816"/>
                  </a:lnTo>
                  <a:lnTo>
                    <a:pt x="36710" y="5816"/>
                  </a:lnTo>
                  <a:lnTo>
                    <a:pt x="36710" y="10228"/>
                  </a:lnTo>
                  <a:lnTo>
                    <a:pt x="36437" y="10229"/>
                  </a:lnTo>
                  <a:lnTo>
                    <a:pt x="36437" y="9084"/>
                  </a:lnTo>
                  <a:lnTo>
                    <a:pt x="36343" y="9084"/>
                  </a:lnTo>
                  <a:lnTo>
                    <a:pt x="36343" y="8467"/>
                  </a:lnTo>
                  <a:cubicBezTo>
                    <a:pt x="36343" y="8458"/>
                    <a:pt x="36335" y="8450"/>
                    <a:pt x="36327" y="8450"/>
                  </a:cubicBezTo>
                  <a:cubicBezTo>
                    <a:pt x="36318" y="8450"/>
                    <a:pt x="36309" y="8458"/>
                    <a:pt x="36309" y="8467"/>
                  </a:cubicBezTo>
                  <a:lnTo>
                    <a:pt x="36309" y="9084"/>
                  </a:lnTo>
                  <a:lnTo>
                    <a:pt x="36246" y="9084"/>
                  </a:lnTo>
                  <a:lnTo>
                    <a:pt x="36246" y="8712"/>
                  </a:lnTo>
                  <a:cubicBezTo>
                    <a:pt x="36246" y="8704"/>
                    <a:pt x="36237" y="8696"/>
                    <a:pt x="36229" y="8696"/>
                  </a:cubicBezTo>
                  <a:cubicBezTo>
                    <a:pt x="36220" y="8696"/>
                    <a:pt x="36212" y="8704"/>
                    <a:pt x="36212" y="8712"/>
                  </a:cubicBezTo>
                  <a:lnTo>
                    <a:pt x="36212" y="9084"/>
                  </a:lnTo>
                  <a:lnTo>
                    <a:pt x="34325" y="9084"/>
                  </a:lnTo>
                  <a:lnTo>
                    <a:pt x="34325" y="6540"/>
                  </a:lnTo>
                  <a:lnTo>
                    <a:pt x="31885" y="6540"/>
                  </a:lnTo>
                  <a:lnTo>
                    <a:pt x="31885" y="6083"/>
                  </a:lnTo>
                  <a:cubicBezTo>
                    <a:pt x="31885" y="6072"/>
                    <a:pt x="31876" y="6063"/>
                    <a:pt x="31865" y="6063"/>
                  </a:cubicBezTo>
                  <a:cubicBezTo>
                    <a:pt x="31853" y="6063"/>
                    <a:pt x="31844" y="6072"/>
                    <a:pt x="31844" y="6083"/>
                  </a:cubicBezTo>
                  <a:lnTo>
                    <a:pt x="31844" y="6540"/>
                  </a:lnTo>
                  <a:lnTo>
                    <a:pt x="31765" y="6540"/>
                  </a:lnTo>
                  <a:lnTo>
                    <a:pt x="31765" y="5783"/>
                  </a:lnTo>
                  <a:cubicBezTo>
                    <a:pt x="31765" y="5771"/>
                    <a:pt x="31756" y="5763"/>
                    <a:pt x="31744" y="5763"/>
                  </a:cubicBezTo>
                  <a:cubicBezTo>
                    <a:pt x="31732" y="5763"/>
                    <a:pt x="31724" y="5771"/>
                    <a:pt x="31724" y="5783"/>
                  </a:cubicBezTo>
                  <a:lnTo>
                    <a:pt x="31724" y="6540"/>
                  </a:lnTo>
                  <a:lnTo>
                    <a:pt x="31607" y="6540"/>
                  </a:lnTo>
                  <a:lnTo>
                    <a:pt x="31607" y="7945"/>
                  </a:lnTo>
                  <a:lnTo>
                    <a:pt x="31272" y="7944"/>
                  </a:lnTo>
                  <a:lnTo>
                    <a:pt x="31272" y="2529"/>
                  </a:lnTo>
                  <a:lnTo>
                    <a:pt x="30069" y="2529"/>
                  </a:lnTo>
                  <a:lnTo>
                    <a:pt x="30069" y="1772"/>
                  </a:lnTo>
                  <a:cubicBezTo>
                    <a:pt x="30069" y="1760"/>
                    <a:pt x="30060" y="1752"/>
                    <a:pt x="30048" y="1752"/>
                  </a:cubicBezTo>
                  <a:cubicBezTo>
                    <a:pt x="30037" y="1752"/>
                    <a:pt x="30028" y="1760"/>
                    <a:pt x="30028" y="1772"/>
                  </a:cubicBezTo>
                  <a:lnTo>
                    <a:pt x="30028" y="2529"/>
                  </a:lnTo>
                  <a:lnTo>
                    <a:pt x="29948" y="2529"/>
                  </a:lnTo>
                  <a:lnTo>
                    <a:pt x="29948" y="2074"/>
                  </a:lnTo>
                  <a:cubicBezTo>
                    <a:pt x="29948" y="2062"/>
                    <a:pt x="29939" y="2053"/>
                    <a:pt x="29927" y="2053"/>
                  </a:cubicBezTo>
                  <a:cubicBezTo>
                    <a:pt x="29916" y="2053"/>
                    <a:pt x="29906" y="2062"/>
                    <a:pt x="29906" y="2074"/>
                  </a:cubicBezTo>
                  <a:lnTo>
                    <a:pt x="29906" y="2529"/>
                  </a:lnTo>
                  <a:lnTo>
                    <a:pt x="29639" y="2529"/>
                  </a:lnTo>
                  <a:lnTo>
                    <a:pt x="29639" y="5210"/>
                  </a:lnTo>
                  <a:lnTo>
                    <a:pt x="28974" y="5210"/>
                  </a:lnTo>
                  <a:lnTo>
                    <a:pt x="28974" y="6691"/>
                  </a:lnTo>
                  <a:lnTo>
                    <a:pt x="28801" y="6691"/>
                  </a:lnTo>
                  <a:lnTo>
                    <a:pt x="28801" y="6278"/>
                  </a:lnTo>
                  <a:cubicBezTo>
                    <a:pt x="28801" y="6267"/>
                    <a:pt x="28793" y="6257"/>
                    <a:pt x="28780" y="6257"/>
                  </a:cubicBezTo>
                  <a:cubicBezTo>
                    <a:pt x="28769" y="6257"/>
                    <a:pt x="28760" y="6267"/>
                    <a:pt x="28760" y="6278"/>
                  </a:cubicBezTo>
                  <a:lnTo>
                    <a:pt x="28760" y="6691"/>
                  </a:lnTo>
                  <a:lnTo>
                    <a:pt x="28681" y="6691"/>
                  </a:lnTo>
                  <a:lnTo>
                    <a:pt x="28681" y="5975"/>
                  </a:lnTo>
                  <a:cubicBezTo>
                    <a:pt x="28681" y="5964"/>
                    <a:pt x="28671" y="5955"/>
                    <a:pt x="28660" y="5955"/>
                  </a:cubicBezTo>
                  <a:cubicBezTo>
                    <a:pt x="28649" y="5955"/>
                    <a:pt x="28639" y="5964"/>
                    <a:pt x="28639" y="5975"/>
                  </a:cubicBezTo>
                  <a:lnTo>
                    <a:pt x="28639" y="6691"/>
                  </a:lnTo>
                  <a:lnTo>
                    <a:pt x="27292" y="6691"/>
                  </a:lnTo>
                  <a:lnTo>
                    <a:pt x="27287" y="8078"/>
                  </a:lnTo>
                  <a:lnTo>
                    <a:pt x="25901" y="8078"/>
                  </a:lnTo>
                  <a:lnTo>
                    <a:pt x="25901" y="6587"/>
                  </a:lnTo>
                  <a:lnTo>
                    <a:pt x="23001" y="6587"/>
                  </a:lnTo>
                  <a:lnTo>
                    <a:pt x="23001" y="8078"/>
                  </a:lnTo>
                  <a:lnTo>
                    <a:pt x="22199" y="8078"/>
                  </a:lnTo>
                  <a:lnTo>
                    <a:pt x="22199" y="6074"/>
                  </a:lnTo>
                  <a:lnTo>
                    <a:pt x="18715" y="6074"/>
                  </a:lnTo>
                  <a:lnTo>
                    <a:pt x="18715" y="7738"/>
                  </a:lnTo>
                  <a:lnTo>
                    <a:pt x="17189" y="7742"/>
                  </a:lnTo>
                  <a:lnTo>
                    <a:pt x="17189" y="5363"/>
                  </a:lnTo>
                  <a:lnTo>
                    <a:pt x="14077" y="5363"/>
                  </a:lnTo>
                  <a:lnTo>
                    <a:pt x="14077" y="4906"/>
                  </a:lnTo>
                  <a:cubicBezTo>
                    <a:pt x="14077" y="4895"/>
                    <a:pt x="14068" y="4885"/>
                    <a:pt x="14057" y="4885"/>
                  </a:cubicBezTo>
                  <a:cubicBezTo>
                    <a:pt x="14045" y="4885"/>
                    <a:pt x="14036" y="4895"/>
                    <a:pt x="14036" y="4906"/>
                  </a:cubicBezTo>
                  <a:lnTo>
                    <a:pt x="14036" y="5363"/>
                  </a:lnTo>
                  <a:lnTo>
                    <a:pt x="13956" y="5363"/>
                  </a:lnTo>
                  <a:lnTo>
                    <a:pt x="13956" y="4606"/>
                  </a:lnTo>
                  <a:cubicBezTo>
                    <a:pt x="13956" y="4593"/>
                    <a:pt x="13948" y="4585"/>
                    <a:pt x="13935" y="4585"/>
                  </a:cubicBezTo>
                  <a:cubicBezTo>
                    <a:pt x="13924" y="4585"/>
                    <a:pt x="13915" y="4593"/>
                    <a:pt x="13915" y="4606"/>
                  </a:cubicBezTo>
                  <a:lnTo>
                    <a:pt x="13915" y="5363"/>
                  </a:lnTo>
                  <a:lnTo>
                    <a:pt x="13801" y="5363"/>
                  </a:lnTo>
                  <a:lnTo>
                    <a:pt x="13801" y="6767"/>
                  </a:lnTo>
                  <a:lnTo>
                    <a:pt x="13439" y="6767"/>
                  </a:lnTo>
                  <a:lnTo>
                    <a:pt x="13439" y="729"/>
                  </a:lnTo>
                  <a:lnTo>
                    <a:pt x="13168" y="729"/>
                  </a:lnTo>
                  <a:lnTo>
                    <a:pt x="13168" y="21"/>
                  </a:lnTo>
                  <a:cubicBezTo>
                    <a:pt x="13168"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4"/>
            <p:cNvSpPr/>
            <p:nvPr/>
          </p:nvSpPr>
          <p:spPr>
            <a:xfrm>
              <a:off x="8827650" y="4219313"/>
              <a:ext cx="373500" cy="380950"/>
            </a:xfrm>
            <a:custGeom>
              <a:avLst/>
              <a:gdLst/>
              <a:ahLst/>
              <a:cxnLst/>
              <a:rect l="l" t="t" r="r" b="b"/>
              <a:pathLst>
                <a:path w="14940" h="15238" extrusionOk="0">
                  <a:moveTo>
                    <a:pt x="11589" y="0"/>
                  </a:moveTo>
                  <a:cubicBezTo>
                    <a:pt x="10081" y="0"/>
                    <a:pt x="8337" y="1314"/>
                    <a:pt x="8228" y="2872"/>
                  </a:cubicBezTo>
                  <a:cubicBezTo>
                    <a:pt x="7860" y="2685"/>
                    <a:pt x="7493" y="2601"/>
                    <a:pt x="7142" y="2601"/>
                  </a:cubicBezTo>
                  <a:cubicBezTo>
                    <a:pt x="5229" y="2601"/>
                    <a:pt x="3803" y="5096"/>
                    <a:pt x="5363" y="6943"/>
                  </a:cubicBezTo>
                  <a:cubicBezTo>
                    <a:pt x="5171" y="6752"/>
                    <a:pt x="4920" y="6665"/>
                    <a:pt x="4647" y="6665"/>
                  </a:cubicBezTo>
                  <a:cubicBezTo>
                    <a:pt x="3953" y="6665"/>
                    <a:pt x="3124" y="7224"/>
                    <a:pt x="2799" y="8036"/>
                  </a:cubicBezTo>
                  <a:cubicBezTo>
                    <a:pt x="2466" y="8870"/>
                    <a:pt x="2573" y="9544"/>
                    <a:pt x="3139" y="10186"/>
                  </a:cubicBezTo>
                  <a:cubicBezTo>
                    <a:pt x="3005" y="10171"/>
                    <a:pt x="2880" y="10163"/>
                    <a:pt x="2763" y="10163"/>
                  </a:cubicBezTo>
                  <a:cubicBezTo>
                    <a:pt x="1" y="10163"/>
                    <a:pt x="1889" y="14296"/>
                    <a:pt x="2121" y="15238"/>
                  </a:cubicBezTo>
                  <a:cubicBezTo>
                    <a:pt x="2388" y="14673"/>
                    <a:pt x="2333" y="13200"/>
                    <a:pt x="3215" y="13164"/>
                  </a:cubicBezTo>
                  <a:cubicBezTo>
                    <a:pt x="4157" y="13126"/>
                    <a:pt x="5665" y="12863"/>
                    <a:pt x="4873" y="11619"/>
                  </a:cubicBezTo>
                  <a:lnTo>
                    <a:pt x="4873" y="11619"/>
                  </a:lnTo>
                  <a:cubicBezTo>
                    <a:pt x="5061" y="11672"/>
                    <a:pt x="5248" y="11697"/>
                    <a:pt x="5432" y="11697"/>
                  </a:cubicBezTo>
                  <a:cubicBezTo>
                    <a:pt x="6945" y="11697"/>
                    <a:pt x="8202" y="10015"/>
                    <a:pt x="7362" y="8603"/>
                  </a:cubicBezTo>
                  <a:lnTo>
                    <a:pt x="7362" y="8603"/>
                  </a:lnTo>
                  <a:cubicBezTo>
                    <a:pt x="7615" y="8776"/>
                    <a:pt x="7935" y="8846"/>
                    <a:pt x="8277" y="8846"/>
                  </a:cubicBezTo>
                  <a:cubicBezTo>
                    <a:pt x="9057" y="8846"/>
                    <a:pt x="9956" y="8479"/>
                    <a:pt x="10454" y="8113"/>
                  </a:cubicBezTo>
                  <a:cubicBezTo>
                    <a:pt x="11320" y="7509"/>
                    <a:pt x="11961" y="6492"/>
                    <a:pt x="11998" y="5398"/>
                  </a:cubicBezTo>
                  <a:cubicBezTo>
                    <a:pt x="13582" y="5171"/>
                    <a:pt x="14940" y="3513"/>
                    <a:pt x="14261" y="1967"/>
                  </a:cubicBezTo>
                  <a:cubicBezTo>
                    <a:pt x="13845" y="1025"/>
                    <a:pt x="12827" y="44"/>
                    <a:pt x="11772" y="7"/>
                  </a:cubicBezTo>
                  <a:cubicBezTo>
                    <a:pt x="11712" y="2"/>
                    <a:pt x="11651" y="0"/>
                    <a:pt x="11589"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9" name="Google Shape;419;p14"/>
          <p:cNvSpPr/>
          <p:nvPr/>
        </p:nvSpPr>
        <p:spPr>
          <a:xfrm>
            <a:off x="4627250" y="317725"/>
            <a:ext cx="247050" cy="91925"/>
          </a:xfrm>
          <a:custGeom>
            <a:avLst/>
            <a:gdLst/>
            <a:ahLst/>
            <a:cxnLst/>
            <a:rect l="l" t="t" r="r" b="b"/>
            <a:pathLst>
              <a:path w="9882" h="3677" extrusionOk="0">
                <a:moveTo>
                  <a:pt x="0" y="3664"/>
                </a:moveTo>
                <a:lnTo>
                  <a:pt x="0" y="3664"/>
                </a:lnTo>
                <a:cubicBezTo>
                  <a:pt x="39" y="3670"/>
                  <a:pt x="81" y="3673"/>
                  <a:pt x="126" y="3673"/>
                </a:cubicBezTo>
                <a:cubicBezTo>
                  <a:pt x="174" y="3673"/>
                  <a:pt x="224" y="3670"/>
                  <a:pt x="277" y="3665"/>
                </a:cubicBezTo>
                <a:lnTo>
                  <a:pt x="277" y="3665"/>
                </a:lnTo>
                <a:lnTo>
                  <a:pt x="0" y="3664"/>
                </a:lnTo>
                <a:close/>
                <a:moveTo>
                  <a:pt x="5952" y="1"/>
                </a:moveTo>
                <a:cubicBezTo>
                  <a:pt x="5003" y="1"/>
                  <a:pt x="4145" y="541"/>
                  <a:pt x="3987" y="1619"/>
                </a:cubicBezTo>
                <a:cubicBezTo>
                  <a:pt x="3867" y="1569"/>
                  <a:pt x="3760" y="1546"/>
                  <a:pt x="3665" y="1546"/>
                </a:cubicBezTo>
                <a:cubicBezTo>
                  <a:pt x="3111" y="1546"/>
                  <a:pt x="2997" y="2328"/>
                  <a:pt x="3087" y="2832"/>
                </a:cubicBezTo>
                <a:cubicBezTo>
                  <a:pt x="3012" y="2815"/>
                  <a:pt x="2945" y="2807"/>
                  <a:pt x="2885" y="2807"/>
                </a:cubicBezTo>
                <a:cubicBezTo>
                  <a:pt x="2373" y="2807"/>
                  <a:pt x="2342" y="3388"/>
                  <a:pt x="1791" y="3388"/>
                </a:cubicBezTo>
                <a:cubicBezTo>
                  <a:pt x="1778" y="3388"/>
                  <a:pt x="1765" y="3387"/>
                  <a:pt x="1752" y="3387"/>
                </a:cubicBezTo>
                <a:cubicBezTo>
                  <a:pt x="1743" y="3386"/>
                  <a:pt x="1734" y="3386"/>
                  <a:pt x="1725" y="3386"/>
                </a:cubicBezTo>
                <a:cubicBezTo>
                  <a:pt x="1412" y="3386"/>
                  <a:pt x="748" y="3618"/>
                  <a:pt x="277" y="3665"/>
                </a:cubicBezTo>
                <a:lnTo>
                  <a:pt x="277" y="3665"/>
                </a:lnTo>
                <a:lnTo>
                  <a:pt x="9846" y="3677"/>
                </a:lnTo>
                <a:cubicBezTo>
                  <a:pt x="9881" y="3089"/>
                  <a:pt x="9635" y="2278"/>
                  <a:pt x="8702" y="2278"/>
                </a:cubicBezTo>
                <a:cubicBezTo>
                  <a:pt x="8736" y="1377"/>
                  <a:pt x="7627" y="406"/>
                  <a:pt x="6864" y="164"/>
                </a:cubicBezTo>
                <a:cubicBezTo>
                  <a:pt x="6564" y="55"/>
                  <a:pt x="6253" y="1"/>
                  <a:pt x="5952" y="1"/>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4"/>
          <p:cNvSpPr/>
          <p:nvPr/>
        </p:nvSpPr>
        <p:spPr>
          <a:xfrm>
            <a:off x="7644200" y="81925"/>
            <a:ext cx="572325" cy="221550"/>
          </a:xfrm>
          <a:custGeom>
            <a:avLst/>
            <a:gdLst/>
            <a:ahLst/>
            <a:cxnLst/>
            <a:rect l="l" t="t" r="r" b="b"/>
            <a:pathLst>
              <a:path w="22893" h="8862" extrusionOk="0">
                <a:moveTo>
                  <a:pt x="15328" y="0"/>
                </a:moveTo>
                <a:cubicBezTo>
                  <a:pt x="14336" y="0"/>
                  <a:pt x="13328" y="281"/>
                  <a:pt x="12555" y="844"/>
                </a:cubicBezTo>
                <a:cubicBezTo>
                  <a:pt x="11078" y="1951"/>
                  <a:pt x="11236" y="3323"/>
                  <a:pt x="10761" y="4851"/>
                </a:cubicBezTo>
                <a:cubicBezTo>
                  <a:pt x="10727" y="4188"/>
                  <a:pt x="10046" y="3918"/>
                  <a:pt x="9375" y="3918"/>
                </a:cubicBezTo>
                <a:cubicBezTo>
                  <a:pt x="9032" y="3918"/>
                  <a:pt x="8691" y="3989"/>
                  <a:pt x="8441" y="4114"/>
                </a:cubicBezTo>
                <a:cubicBezTo>
                  <a:pt x="7386" y="4588"/>
                  <a:pt x="7070" y="5432"/>
                  <a:pt x="6965" y="6434"/>
                </a:cubicBezTo>
                <a:cubicBezTo>
                  <a:pt x="6744" y="6273"/>
                  <a:pt x="6528" y="6201"/>
                  <a:pt x="6329" y="6201"/>
                </a:cubicBezTo>
                <a:cubicBezTo>
                  <a:pt x="5811" y="6201"/>
                  <a:pt x="5405" y="6683"/>
                  <a:pt x="5329" y="7331"/>
                </a:cubicBezTo>
                <a:cubicBezTo>
                  <a:pt x="4839" y="6939"/>
                  <a:pt x="4127" y="6750"/>
                  <a:pt x="3431" y="6750"/>
                </a:cubicBezTo>
                <a:cubicBezTo>
                  <a:pt x="3001" y="6750"/>
                  <a:pt x="2578" y="6822"/>
                  <a:pt x="2216" y="6963"/>
                </a:cubicBezTo>
                <a:cubicBezTo>
                  <a:pt x="1373" y="7278"/>
                  <a:pt x="529" y="8703"/>
                  <a:pt x="0" y="8861"/>
                </a:cubicBezTo>
                <a:lnTo>
                  <a:pt x="22840" y="8545"/>
                </a:lnTo>
                <a:cubicBezTo>
                  <a:pt x="22893" y="7121"/>
                  <a:pt x="21311" y="6857"/>
                  <a:pt x="20255" y="6857"/>
                </a:cubicBezTo>
                <a:cubicBezTo>
                  <a:pt x="20361" y="5697"/>
                  <a:pt x="20571" y="4747"/>
                  <a:pt x="20150" y="3586"/>
                </a:cubicBezTo>
                <a:cubicBezTo>
                  <a:pt x="19621" y="2057"/>
                  <a:pt x="18355" y="633"/>
                  <a:pt x="16774" y="211"/>
                </a:cubicBezTo>
                <a:cubicBezTo>
                  <a:pt x="16317" y="71"/>
                  <a:pt x="15824" y="0"/>
                  <a:pt x="1532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4"/>
          <p:cNvSpPr/>
          <p:nvPr/>
        </p:nvSpPr>
        <p:spPr>
          <a:xfrm>
            <a:off x="1267638" y="67458"/>
            <a:ext cx="831430" cy="250494"/>
          </a:xfrm>
          <a:custGeom>
            <a:avLst/>
            <a:gdLst/>
            <a:ahLst/>
            <a:cxnLst/>
            <a:rect l="l" t="t" r="r" b="b"/>
            <a:pathLst>
              <a:path w="21548" h="6492" extrusionOk="0">
                <a:moveTo>
                  <a:pt x="8130" y="1"/>
                </a:moveTo>
                <a:cubicBezTo>
                  <a:pt x="6192" y="1"/>
                  <a:pt x="5093" y="1231"/>
                  <a:pt x="4110" y="2870"/>
                </a:cubicBezTo>
                <a:cubicBezTo>
                  <a:pt x="3803" y="2700"/>
                  <a:pt x="3491" y="2624"/>
                  <a:pt x="3185" y="2624"/>
                </a:cubicBezTo>
                <a:cubicBezTo>
                  <a:pt x="1502" y="2624"/>
                  <a:pt x="1" y="4927"/>
                  <a:pt x="563" y="6492"/>
                </a:cubicBezTo>
                <a:lnTo>
                  <a:pt x="21548" y="6492"/>
                </a:lnTo>
                <a:cubicBezTo>
                  <a:pt x="20777" y="5927"/>
                  <a:pt x="19613" y="5147"/>
                  <a:pt x="18553" y="5147"/>
                </a:cubicBezTo>
                <a:cubicBezTo>
                  <a:pt x="18089" y="5147"/>
                  <a:pt x="17644" y="5296"/>
                  <a:pt x="17261" y="5679"/>
                </a:cubicBezTo>
                <a:cubicBezTo>
                  <a:pt x="16736" y="4675"/>
                  <a:pt x="15777" y="4074"/>
                  <a:pt x="14786" y="4074"/>
                </a:cubicBezTo>
                <a:cubicBezTo>
                  <a:pt x="14245" y="4074"/>
                  <a:pt x="13694" y="4253"/>
                  <a:pt x="13198" y="4644"/>
                </a:cubicBezTo>
                <a:cubicBezTo>
                  <a:pt x="13198" y="2576"/>
                  <a:pt x="10834" y="432"/>
                  <a:pt x="8913" y="62"/>
                </a:cubicBezTo>
                <a:cubicBezTo>
                  <a:pt x="8637" y="21"/>
                  <a:pt x="8377" y="1"/>
                  <a:pt x="8130" y="1"/>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2" name="Google Shape;422;p14"/>
          <p:cNvGrpSpPr/>
          <p:nvPr/>
        </p:nvGrpSpPr>
        <p:grpSpPr>
          <a:xfrm>
            <a:off x="669918" y="4603967"/>
            <a:ext cx="508501" cy="564293"/>
            <a:chOff x="159700" y="2457825"/>
            <a:chExt cx="479265" cy="531900"/>
          </a:xfrm>
        </p:grpSpPr>
        <p:sp>
          <p:nvSpPr>
            <p:cNvPr id="423" name="Google Shape;423;p14"/>
            <p:cNvSpPr/>
            <p:nvPr/>
          </p:nvSpPr>
          <p:spPr>
            <a:xfrm>
              <a:off x="466700" y="2563566"/>
              <a:ext cx="137064" cy="411191"/>
            </a:xfrm>
            <a:custGeom>
              <a:avLst/>
              <a:gdLst/>
              <a:ahLst/>
              <a:cxnLst/>
              <a:rect l="l" t="t" r="r" b="b"/>
              <a:pathLst>
                <a:path w="3002" h="9006" extrusionOk="0">
                  <a:moveTo>
                    <a:pt x="0" y="0"/>
                  </a:moveTo>
                  <a:lnTo>
                    <a:pt x="437" y="9006"/>
                  </a:lnTo>
                  <a:lnTo>
                    <a:pt x="3002" y="9006"/>
                  </a:lnTo>
                  <a:lnTo>
                    <a:pt x="3002" y="414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4"/>
            <p:cNvSpPr/>
            <p:nvPr/>
          </p:nvSpPr>
          <p:spPr>
            <a:xfrm>
              <a:off x="523588" y="2695331"/>
              <a:ext cx="19541" cy="8675"/>
            </a:xfrm>
            <a:custGeom>
              <a:avLst/>
              <a:gdLst/>
              <a:ahLst/>
              <a:cxnLst/>
              <a:rect l="l" t="t" r="r" b="b"/>
              <a:pathLst>
                <a:path w="428" h="190" extrusionOk="0">
                  <a:moveTo>
                    <a:pt x="0" y="1"/>
                  </a:moveTo>
                  <a:lnTo>
                    <a:pt x="0" y="189"/>
                  </a:lnTo>
                  <a:lnTo>
                    <a:pt x="427" y="189"/>
                  </a:lnTo>
                  <a:lnTo>
                    <a:pt x="4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4"/>
            <p:cNvSpPr/>
            <p:nvPr/>
          </p:nvSpPr>
          <p:spPr>
            <a:xfrm>
              <a:off x="513590" y="2682547"/>
              <a:ext cx="17669" cy="9999"/>
            </a:xfrm>
            <a:custGeom>
              <a:avLst/>
              <a:gdLst/>
              <a:ahLst/>
              <a:cxnLst/>
              <a:rect l="l" t="t" r="r" b="b"/>
              <a:pathLst>
                <a:path w="387" h="219" extrusionOk="0">
                  <a:moveTo>
                    <a:pt x="0" y="0"/>
                  </a:moveTo>
                  <a:lnTo>
                    <a:pt x="0" y="218"/>
                  </a:lnTo>
                  <a:lnTo>
                    <a:pt x="386" y="218"/>
                  </a:lnTo>
                  <a:lnTo>
                    <a:pt x="3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4"/>
            <p:cNvSpPr/>
            <p:nvPr/>
          </p:nvSpPr>
          <p:spPr>
            <a:xfrm>
              <a:off x="533313" y="2684465"/>
              <a:ext cx="17898" cy="8127"/>
            </a:xfrm>
            <a:custGeom>
              <a:avLst/>
              <a:gdLst/>
              <a:ahLst/>
              <a:cxnLst/>
              <a:rect l="l" t="t" r="r" b="b"/>
              <a:pathLst>
                <a:path w="392" h="178" extrusionOk="0">
                  <a:moveTo>
                    <a:pt x="0" y="0"/>
                  </a:moveTo>
                  <a:lnTo>
                    <a:pt x="0" y="177"/>
                  </a:lnTo>
                  <a:lnTo>
                    <a:pt x="391" y="177"/>
                  </a:lnTo>
                  <a:lnTo>
                    <a:pt x="3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4"/>
            <p:cNvSpPr/>
            <p:nvPr/>
          </p:nvSpPr>
          <p:spPr>
            <a:xfrm>
              <a:off x="484917" y="2833579"/>
              <a:ext cx="19541" cy="8584"/>
            </a:xfrm>
            <a:custGeom>
              <a:avLst/>
              <a:gdLst/>
              <a:ahLst/>
              <a:cxnLst/>
              <a:rect l="l" t="t" r="r" b="b"/>
              <a:pathLst>
                <a:path w="428" h="188" extrusionOk="0">
                  <a:moveTo>
                    <a:pt x="0" y="0"/>
                  </a:moveTo>
                  <a:lnTo>
                    <a:pt x="0" y="188"/>
                  </a:lnTo>
                  <a:lnTo>
                    <a:pt x="428" y="188"/>
                  </a:lnTo>
                  <a:lnTo>
                    <a:pt x="4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4"/>
            <p:cNvSpPr/>
            <p:nvPr/>
          </p:nvSpPr>
          <p:spPr>
            <a:xfrm>
              <a:off x="496788" y="2845039"/>
              <a:ext cx="17624" cy="9999"/>
            </a:xfrm>
            <a:custGeom>
              <a:avLst/>
              <a:gdLst/>
              <a:ahLst/>
              <a:cxnLst/>
              <a:rect l="l" t="t" r="r" b="b"/>
              <a:pathLst>
                <a:path w="386" h="219" extrusionOk="0">
                  <a:moveTo>
                    <a:pt x="0" y="0"/>
                  </a:moveTo>
                  <a:lnTo>
                    <a:pt x="0" y="218"/>
                  </a:lnTo>
                  <a:lnTo>
                    <a:pt x="386" y="218"/>
                  </a:lnTo>
                  <a:lnTo>
                    <a:pt x="3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4"/>
            <p:cNvSpPr/>
            <p:nvPr/>
          </p:nvSpPr>
          <p:spPr>
            <a:xfrm>
              <a:off x="476790" y="2845039"/>
              <a:ext cx="17852" cy="8127"/>
            </a:xfrm>
            <a:custGeom>
              <a:avLst/>
              <a:gdLst/>
              <a:ahLst/>
              <a:cxnLst/>
              <a:rect l="l" t="t" r="r" b="b"/>
              <a:pathLst>
                <a:path w="391" h="178" extrusionOk="0">
                  <a:moveTo>
                    <a:pt x="0" y="0"/>
                  </a:moveTo>
                  <a:lnTo>
                    <a:pt x="0" y="177"/>
                  </a:lnTo>
                  <a:lnTo>
                    <a:pt x="391" y="177"/>
                  </a:lnTo>
                  <a:lnTo>
                    <a:pt x="3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4"/>
            <p:cNvSpPr/>
            <p:nvPr/>
          </p:nvSpPr>
          <p:spPr>
            <a:xfrm>
              <a:off x="579610" y="2942014"/>
              <a:ext cx="19541" cy="8584"/>
            </a:xfrm>
            <a:custGeom>
              <a:avLst/>
              <a:gdLst/>
              <a:ahLst/>
              <a:cxnLst/>
              <a:rect l="l" t="t" r="r" b="b"/>
              <a:pathLst>
                <a:path w="428" h="188" extrusionOk="0">
                  <a:moveTo>
                    <a:pt x="0" y="0"/>
                  </a:moveTo>
                  <a:lnTo>
                    <a:pt x="0" y="187"/>
                  </a:lnTo>
                  <a:lnTo>
                    <a:pt x="427" y="187"/>
                  </a:lnTo>
                  <a:lnTo>
                    <a:pt x="4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4"/>
            <p:cNvSpPr/>
            <p:nvPr/>
          </p:nvSpPr>
          <p:spPr>
            <a:xfrm>
              <a:off x="591526" y="2953337"/>
              <a:ext cx="12328" cy="10090"/>
            </a:xfrm>
            <a:custGeom>
              <a:avLst/>
              <a:gdLst/>
              <a:ahLst/>
              <a:cxnLst/>
              <a:rect l="l" t="t" r="r" b="b"/>
              <a:pathLst>
                <a:path w="270" h="221" extrusionOk="0">
                  <a:moveTo>
                    <a:pt x="1" y="1"/>
                  </a:moveTo>
                  <a:lnTo>
                    <a:pt x="1" y="220"/>
                  </a:lnTo>
                  <a:lnTo>
                    <a:pt x="269" y="220"/>
                  </a:lnTo>
                  <a:lnTo>
                    <a:pt x="2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4"/>
            <p:cNvSpPr/>
            <p:nvPr/>
          </p:nvSpPr>
          <p:spPr>
            <a:xfrm>
              <a:off x="571529" y="2953337"/>
              <a:ext cx="17898" cy="8173"/>
            </a:xfrm>
            <a:custGeom>
              <a:avLst/>
              <a:gdLst/>
              <a:ahLst/>
              <a:cxnLst/>
              <a:rect l="l" t="t" r="r" b="b"/>
              <a:pathLst>
                <a:path w="392" h="179" extrusionOk="0">
                  <a:moveTo>
                    <a:pt x="1" y="1"/>
                  </a:moveTo>
                  <a:lnTo>
                    <a:pt x="1" y="179"/>
                  </a:lnTo>
                  <a:lnTo>
                    <a:pt x="391" y="179"/>
                  </a:lnTo>
                  <a:lnTo>
                    <a:pt x="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4"/>
            <p:cNvSpPr/>
            <p:nvPr/>
          </p:nvSpPr>
          <p:spPr>
            <a:xfrm>
              <a:off x="594951" y="2848372"/>
              <a:ext cx="8812" cy="8629"/>
            </a:xfrm>
            <a:custGeom>
              <a:avLst/>
              <a:gdLst/>
              <a:ahLst/>
              <a:cxnLst/>
              <a:rect l="l" t="t" r="r" b="b"/>
              <a:pathLst>
                <a:path w="193" h="189" extrusionOk="0">
                  <a:moveTo>
                    <a:pt x="1" y="0"/>
                  </a:moveTo>
                  <a:lnTo>
                    <a:pt x="1" y="189"/>
                  </a:lnTo>
                  <a:lnTo>
                    <a:pt x="193" y="189"/>
                  </a:lnTo>
                  <a:lnTo>
                    <a:pt x="1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4"/>
            <p:cNvSpPr/>
            <p:nvPr/>
          </p:nvSpPr>
          <p:spPr>
            <a:xfrm>
              <a:off x="584952" y="2835497"/>
              <a:ext cx="17669" cy="10045"/>
            </a:xfrm>
            <a:custGeom>
              <a:avLst/>
              <a:gdLst/>
              <a:ahLst/>
              <a:cxnLst/>
              <a:rect l="l" t="t" r="r" b="b"/>
              <a:pathLst>
                <a:path w="387" h="220" extrusionOk="0">
                  <a:moveTo>
                    <a:pt x="1" y="1"/>
                  </a:moveTo>
                  <a:lnTo>
                    <a:pt x="1" y="220"/>
                  </a:lnTo>
                  <a:lnTo>
                    <a:pt x="386" y="220"/>
                  </a:lnTo>
                  <a:lnTo>
                    <a:pt x="3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4"/>
            <p:cNvSpPr/>
            <p:nvPr/>
          </p:nvSpPr>
          <p:spPr>
            <a:xfrm>
              <a:off x="420129" y="2521151"/>
              <a:ext cx="218836" cy="248057"/>
            </a:xfrm>
            <a:custGeom>
              <a:avLst/>
              <a:gdLst/>
              <a:ahLst/>
              <a:cxnLst/>
              <a:rect l="l" t="t" r="r" b="b"/>
              <a:pathLst>
                <a:path w="4793" h="5433" extrusionOk="0">
                  <a:moveTo>
                    <a:pt x="1" y="0"/>
                  </a:moveTo>
                  <a:lnTo>
                    <a:pt x="4042" y="5433"/>
                  </a:lnTo>
                  <a:lnTo>
                    <a:pt x="4792" y="5433"/>
                  </a:lnTo>
                  <a:lnTo>
                    <a:pt x="7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4"/>
            <p:cNvSpPr/>
            <p:nvPr/>
          </p:nvSpPr>
          <p:spPr>
            <a:xfrm>
              <a:off x="187779" y="2485447"/>
              <a:ext cx="298920" cy="489311"/>
            </a:xfrm>
            <a:custGeom>
              <a:avLst/>
              <a:gdLst/>
              <a:ahLst/>
              <a:cxnLst/>
              <a:rect l="l" t="t" r="r" b="b"/>
              <a:pathLst>
                <a:path w="6547" h="10717" extrusionOk="0">
                  <a:moveTo>
                    <a:pt x="3274" y="1"/>
                  </a:moveTo>
                  <a:lnTo>
                    <a:pt x="0" y="3878"/>
                  </a:lnTo>
                  <a:lnTo>
                    <a:pt x="0" y="10717"/>
                  </a:lnTo>
                  <a:lnTo>
                    <a:pt x="6546" y="10717"/>
                  </a:lnTo>
                  <a:lnTo>
                    <a:pt x="6546" y="3878"/>
                  </a:lnTo>
                  <a:lnTo>
                    <a:pt x="32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4"/>
            <p:cNvSpPr/>
            <p:nvPr/>
          </p:nvSpPr>
          <p:spPr>
            <a:xfrm>
              <a:off x="214626" y="2684693"/>
              <a:ext cx="19541" cy="8584"/>
            </a:xfrm>
            <a:custGeom>
              <a:avLst/>
              <a:gdLst/>
              <a:ahLst/>
              <a:cxnLst/>
              <a:rect l="l" t="t" r="r" b="b"/>
              <a:pathLst>
                <a:path w="428" h="188" extrusionOk="0">
                  <a:moveTo>
                    <a:pt x="1" y="0"/>
                  </a:moveTo>
                  <a:lnTo>
                    <a:pt x="1" y="188"/>
                  </a:lnTo>
                  <a:lnTo>
                    <a:pt x="427" y="188"/>
                  </a:lnTo>
                  <a:lnTo>
                    <a:pt x="4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4"/>
            <p:cNvSpPr/>
            <p:nvPr/>
          </p:nvSpPr>
          <p:spPr>
            <a:xfrm>
              <a:off x="226451" y="2696061"/>
              <a:ext cx="17669" cy="10045"/>
            </a:xfrm>
            <a:custGeom>
              <a:avLst/>
              <a:gdLst/>
              <a:ahLst/>
              <a:cxnLst/>
              <a:rect l="l" t="t" r="r" b="b"/>
              <a:pathLst>
                <a:path w="387" h="220" extrusionOk="0">
                  <a:moveTo>
                    <a:pt x="1" y="0"/>
                  </a:moveTo>
                  <a:lnTo>
                    <a:pt x="1" y="219"/>
                  </a:lnTo>
                  <a:lnTo>
                    <a:pt x="386" y="219"/>
                  </a:lnTo>
                  <a:lnTo>
                    <a:pt x="3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4"/>
            <p:cNvSpPr/>
            <p:nvPr/>
          </p:nvSpPr>
          <p:spPr>
            <a:xfrm>
              <a:off x="206499" y="2696061"/>
              <a:ext cx="17898" cy="8173"/>
            </a:xfrm>
            <a:custGeom>
              <a:avLst/>
              <a:gdLst/>
              <a:ahLst/>
              <a:cxnLst/>
              <a:rect l="l" t="t" r="r" b="b"/>
              <a:pathLst>
                <a:path w="392" h="179" extrusionOk="0">
                  <a:moveTo>
                    <a:pt x="1" y="0"/>
                  </a:moveTo>
                  <a:lnTo>
                    <a:pt x="1" y="178"/>
                  </a:lnTo>
                  <a:lnTo>
                    <a:pt x="391" y="178"/>
                  </a:lnTo>
                  <a:lnTo>
                    <a:pt x="3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4"/>
            <p:cNvSpPr/>
            <p:nvPr/>
          </p:nvSpPr>
          <p:spPr>
            <a:xfrm>
              <a:off x="449213" y="2683186"/>
              <a:ext cx="19541" cy="8629"/>
            </a:xfrm>
            <a:custGeom>
              <a:avLst/>
              <a:gdLst/>
              <a:ahLst/>
              <a:cxnLst/>
              <a:rect l="l" t="t" r="r" b="b"/>
              <a:pathLst>
                <a:path w="428" h="189" extrusionOk="0">
                  <a:moveTo>
                    <a:pt x="0" y="0"/>
                  </a:moveTo>
                  <a:lnTo>
                    <a:pt x="0" y="189"/>
                  </a:lnTo>
                  <a:lnTo>
                    <a:pt x="427" y="189"/>
                  </a:lnTo>
                  <a:lnTo>
                    <a:pt x="4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4"/>
            <p:cNvSpPr/>
            <p:nvPr/>
          </p:nvSpPr>
          <p:spPr>
            <a:xfrm>
              <a:off x="439214" y="2670357"/>
              <a:ext cx="17669" cy="9999"/>
            </a:xfrm>
            <a:custGeom>
              <a:avLst/>
              <a:gdLst/>
              <a:ahLst/>
              <a:cxnLst/>
              <a:rect l="l" t="t" r="r" b="b"/>
              <a:pathLst>
                <a:path w="387" h="219" extrusionOk="0">
                  <a:moveTo>
                    <a:pt x="0" y="1"/>
                  </a:moveTo>
                  <a:lnTo>
                    <a:pt x="0" y="219"/>
                  </a:lnTo>
                  <a:lnTo>
                    <a:pt x="386" y="219"/>
                  </a:lnTo>
                  <a:lnTo>
                    <a:pt x="3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4"/>
            <p:cNvSpPr/>
            <p:nvPr/>
          </p:nvSpPr>
          <p:spPr>
            <a:xfrm>
              <a:off x="458938" y="2672274"/>
              <a:ext cx="17898" cy="8173"/>
            </a:xfrm>
            <a:custGeom>
              <a:avLst/>
              <a:gdLst/>
              <a:ahLst/>
              <a:cxnLst/>
              <a:rect l="l" t="t" r="r" b="b"/>
              <a:pathLst>
                <a:path w="392" h="179" extrusionOk="0">
                  <a:moveTo>
                    <a:pt x="0" y="1"/>
                  </a:moveTo>
                  <a:lnTo>
                    <a:pt x="0" y="179"/>
                  </a:lnTo>
                  <a:lnTo>
                    <a:pt x="391" y="179"/>
                  </a:lnTo>
                  <a:lnTo>
                    <a:pt x="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4"/>
            <p:cNvSpPr/>
            <p:nvPr/>
          </p:nvSpPr>
          <p:spPr>
            <a:xfrm>
              <a:off x="313063" y="2552791"/>
              <a:ext cx="19541" cy="8629"/>
            </a:xfrm>
            <a:custGeom>
              <a:avLst/>
              <a:gdLst/>
              <a:ahLst/>
              <a:cxnLst/>
              <a:rect l="l" t="t" r="r" b="b"/>
              <a:pathLst>
                <a:path w="428" h="189" extrusionOk="0">
                  <a:moveTo>
                    <a:pt x="0" y="1"/>
                  </a:moveTo>
                  <a:lnTo>
                    <a:pt x="0" y="189"/>
                  </a:lnTo>
                  <a:lnTo>
                    <a:pt x="428" y="189"/>
                  </a:lnTo>
                  <a:lnTo>
                    <a:pt x="4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4"/>
            <p:cNvSpPr/>
            <p:nvPr/>
          </p:nvSpPr>
          <p:spPr>
            <a:xfrm>
              <a:off x="324888" y="2564251"/>
              <a:ext cx="17624" cy="9999"/>
            </a:xfrm>
            <a:custGeom>
              <a:avLst/>
              <a:gdLst/>
              <a:ahLst/>
              <a:cxnLst/>
              <a:rect l="l" t="t" r="r" b="b"/>
              <a:pathLst>
                <a:path w="386" h="219" extrusionOk="0">
                  <a:moveTo>
                    <a:pt x="0" y="1"/>
                  </a:moveTo>
                  <a:lnTo>
                    <a:pt x="0" y="219"/>
                  </a:lnTo>
                  <a:lnTo>
                    <a:pt x="386" y="219"/>
                  </a:lnTo>
                  <a:lnTo>
                    <a:pt x="3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4"/>
            <p:cNvSpPr/>
            <p:nvPr/>
          </p:nvSpPr>
          <p:spPr>
            <a:xfrm>
              <a:off x="304936" y="2564251"/>
              <a:ext cx="17852" cy="8127"/>
            </a:xfrm>
            <a:custGeom>
              <a:avLst/>
              <a:gdLst/>
              <a:ahLst/>
              <a:cxnLst/>
              <a:rect l="l" t="t" r="r" b="b"/>
              <a:pathLst>
                <a:path w="391" h="178" extrusionOk="0">
                  <a:moveTo>
                    <a:pt x="0" y="1"/>
                  </a:moveTo>
                  <a:lnTo>
                    <a:pt x="0" y="177"/>
                  </a:lnTo>
                  <a:lnTo>
                    <a:pt x="391" y="177"/>
                  </a:lnTo>
                  <a:lnTo>
                    <a:pt x="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4"/>
            <p:cNvSpPr/>
            <p:nvPr/>
          </p:nvSpPr>
          <p:spPr>
            <a:xfrm>
              <a:off x="446108" y="2787557"/>
              <a:ext cx="19541" cy="8629"/>
            </a:xfrm>
            <a:custGeom>
              <a:avLst/>
              <a:gdLst/>
              <a:ahLst/>
              <a:cxnLst/>
              <a:rect l="l" t="t" r="r" b="b"/>
              <a:pathLst>
                <a:path w="428" h="189" extrusionOk="0">
                  <a:moveTo>
                    <a:pt x="1" y="1"/>
                  </a:moveTo>
                  <a:lnTo>
                    <a:pt x="1" y="189"/>
                  </a:lnTo>
                  <a:lnTo>
                    <a:pt x="427" y="189"/>
                  </a:lnTo>
                  <a:lnTo>
                    <a:pt x="4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4"/>
            <p:cNvSpPr/>
            <p:nvPr/>
          </p:nvSpPr>
          <p:spPr>
            <a:xfrm>
              <a:off x="457979" y="2798926"/>
              <a:ext cx="17669" cy="10045"/>
            </a:xfrm>
            <a:custGeom>
              <a:avLst/>
              <a:gdLst/>
              <a:ahLst/>
              <a:cxnLst/>
              <a:rect l="l" t="t" r="r" b="b"/>
              <a:pathLst>
                <a:path w="387" h="220" extrusionOk="0">
                  <a:moveTo>
                    <a:pt x="1" y="1"/>
                  </a:moveTo>
                  <a:lnTo>
                    <a:pt x="1" y="220"/>
                  </a:lnTo>
                  <a:lnTo>
                    <a:pt x="386" y="220"/>
                  </a:lnTo>
                  <a:lnTo>
                    <a:pt x="3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4"/>
            <p:cNvSpPr/>
            <p:nvPr/>
          </p:nvSpPr>
          <p:spPr>
            <a:xfrm>
              <a:off x="437981" y="2798926"/>
              <a:ext cx="17898" cy="8173"/>
            </a:xfrm>
            <a:custGeom>
              <a:avLst/>
              <a:gdLst/>
              <a:ahLst/>
              <a:cxnLst/>
              <a:rect l="l" t="t" r="r" b="b"/>
              <a:pathLst>
                <a:path w="392" h="179" extrusionOk="0">
                  <a:moveTo>
                    <a:pt x="1" y="1"/>
                  </a:moveTo>
                  <a:lnTo>
                    <a:pt x="1" y="178"/>
                  </a:lnTo>
                  <a:lnTo>
                    <a:pt x="391" y="178"/>
                  </a:lnTo>
                  <a:lnTo>
                    <a:pt x="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4"/>
            <p:cNvSpPr/>
            <p:nvPr/>
          </p:nvSpPr>
          <p:spPr>
            <a:xfrm>
              <a:off x="266538" y="2857184"/>
              <a:ext cx="19587" cy="8584"/>
            </a:xfrm>
            <a:custGeom>
              <a:avLst/>
              <a:gdLst/>
              <a:ahLst/>
              <a:cxnLst/>
              <a:rect l="l" t="t" r="r" b="b"/>
              <a:pathLst>
                <a:path w="429" h="188" extrusionOk="0">
                  <a:moveTo>
                    <a:pt x="1" y="1"/>
                  </a:moveTo>
                  <a:lnTo>
                    <a:pt x="1" y="188"/>
                  </a:lnTo>
                  <a:lnTo>
                    <a:pt x="429" y="188"/>
                  </a:lnTo>
                  <a:lnTo>
                    <a:pt x="4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4"/>
            <p:cNvSpPr/>
            <p:nvPr/>
          </p:nvSpPr>
          <p:spPr>
            <a:xfrm>
              <a:off x="256493" y="2844308"/>
              <a:ext cx="17669" cy="10045"/>
            </a:xfrm>
            <a:custGeom>
              <a:avLst/>
              <a:gdLst/>
              <a:ahLst/>
              <a:cxnLst/>
              <a:rect l="l" t="t" r="r" b="b"/>
              <a:pathLst>
                <a:path w="387" h="220" extrusionOk="0">
                  <a:moveTo>
                    <a:pt x="1" y="1"/>
                  </a:moveTo>
                  <a:lnTo>
                    <a:pt x="1" y="219"/>
                  </a:lnTo>
                  <a:lnTo>
                    <a:pt x="387" y="219"/>
                  </a:lnTo>
                  <a:lnTo>
                    <a:pt x="3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4"/>
            <p:cNvSpPr/>
            <p:nvPr/>
          </p:nvSpPr>
          <p:spPr>
            <a:xfrm>
              <a:off x="276263" y="2846226"/>
              <a:ext cx="17898" cy="8127"/>
            </a:xfrm>
            <a:custGeom>
              <a:avLst/>
              <a:gdLst/>
              <a:ahLst/>
              <a:cxnLst/>
              <a:rect l="l" t="t" r="r" b="b"/>
              <a:pathLst>
                <a:path w="392" h="178" extrusionOk="0">
                  <a:moveTo>
                    <a:pt x="1" y="0"/>
                  </a:moveTo>
                  <a:lnTo>
                    <a:pt x="1" y="177"/>
                  </a:lnTo>
                  <a:lnTo>
                    <a:pt x="392" y="177"/>
                  </a:lnTo>
                  <a:lnTo>
                    <a:pt x="39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4"/>
            <p:cNvSpPr/>
            <p:nvPr/>
          </p:nvSpPr>
          <p:spPr>
            <a:xfrm>
              <a:off x="398944" y="2948360"/>
              <a:ext cx="19496" cy="8675"/>
            </a:xfrm>
            <a:custGeom>
              <a:avLst/>
              <a:gdLst/>
              <a:ahLst/>
              <a:cxnLst/>
              <a:rect l="l" t="t" r="r" b="b"/>
              <a:pathLst>
                <a:path w="427" h="190" extrusionOk="0">
                  <a:moveTo>
                    <a:pt x="0" y="1"/>
                  </a:moveTo>
                  <a:lnTo>
                    <a:pt x="0" y="189"/>
                  </a:lnTo>
                  <a:lnTo>
                    <a:pt x="427" y="189"/>
                  </a:lnTo>
                  <a:lnTo>
                    <a:pt x="427" y="1"/>
                  </a:lnTo>
                  <a:close/>
                </a:path>
              </a:pathLst>
            </a:custGeom>
            <a:solidFill>
              <a:srgbClr val="BEB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4"/>
            <p:cNvSpPr/>
            <p:nvPr/>
          </p:nvSpPr>
          <p:spPr>
            <a:xfrm>
              <a:off x="388854" y="2935530"/>
              <a:ext cx="17669" cy="10045"/>
            </a:xfrm>
            <a:custGeom>
              <a:avLst/>
              <a:gdLst/>
              <a:ahLst/>
              <a:cxnLst/>
              <a:rect l="l" t="t" r="r" b="b"/>
              <a:pathLst>
                <a:path w="387" h="220" extrusionOk="0">
                  <a:moveTo>
                    <a:pt x="1" y="0"/>
                  </a:moveTo>
                  <a:lnTo>
                    <a:pt x="1" y="219"/>
                  </a:lnTo>
                  <a:lnTo>
                    <a:pt x="387" y="219"/>
                  </a:lnTo>
                  <a:lnTo>
                    <a:pt x="3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4"/>
            <p:cNvSpPr/>
            <p:nvPr/>
          </p:nvSpPr>
          <p:spPr>
            <a:xfrm>
              <a:off x="408623" y="2937448"/>
              <a:ext cx="17898" cy="8173"/>
            </a:xfrm>
            <a:custGeom>
              <a:avLst/>
              <a:gdLst/>
              <a:ahLst/>
              <a:cxnLst/>
              <a:rect l="l" t="t" r="r" b="b"/>
              <a:pathLst>
                <a:path w="392" h="179" extrusionOk="0">
                  <a:moveTo>
                    <a:pt x="1" y="0"/>
                  </a:moveTo>
                  <a:lnTo>
                    <a:pt x="1" y="178"/>
                  </a:lnTo>
                  <a:lnTo>
                    <a:pt x="392" y="178"/>
                  </a:lnTo>
                  <a:lnTo>
                    <a:pt x="39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4"/>
            <p:cNvSpPr/>
            <p:nvPr/>
          </p:nvSpPr>
          <p:spPr>
            <a:xfrm>
              <a:off x="164677" y="2468326"/>
              <a:ext cx="333482" cy="189205"/>
            </a:xfrm>
            <a:custGeom>
              <a:avLst/>
              <a:gdLst/>
              <a:ahLst/>
              <a:cxnLst/>
              <a:rect l="l" t="t" r="r" b="b"/>
              <a:pathLst>
                <a:path w="7304" h="4144" extrusionOk="0">
                  <a:moveTo>
                    <a:pt x="877" y="0"/>
                  </a:moveTo>
                  <a:lnTo>
                    <a:pt x="0" y="4144"/>
                  </a:lnTo>
                  <a:lnTo>
                    <a:pt x="1580" y="4144"/>
                  </a:lnTo>
                  <a:lnTo>
                    <a:pt x="3780" y="861"/>
                  </a:lnTo>
                  <a:lnTo>
                    <a:pt x="5524" y="4144"/>
                  </a:lnTo>
                  <a:lnTo>
                    <a:pt x="7303" y="4144"/>
                  </a:lnTo>
                  <a:lnTo>
                    <a:pt x="66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4"/>
            <p:cNvSpPr/>
            <p:nvPr/>
          </p:nvSpPr>
          <p:spPr>
            <a:xfrm>
              <a:off x="199650" y="2457825"/>
              <a:ext cx="272301" cy="10501"/>
            </a:xfrm>
            <a:custGeom>
              <a:avLst/>
              <a:gdLst/>
              <a:ahLst/>
              <a:cxnLst/>
              <a:rect l="l" t="t" r="r" b="b"/>
              <a:pathLst>
                <a:path w="5964" h="230" extrusionOk="0">
                  <a:moveTo>
                    <a:pt x="0" y="0"/>
                  </a:moveTo>
                  <a:lnTo>
                    <a:pt x="0" y="229"/>
                  </a:lnTo>
                  <a:lnTo>
                    <a:pt x="5963" y="229"/>
                  </a:lnTo>
                  <a:lnTo>
                    <a:pt x="59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4"/>
            <p:cNvSpPr/>
            <p:nvPr/>
          </p:nvSpPr>
          <p:spPr>
            <a:xfrm>
              <a:off x="159700" y="2485447"/>
              <a:ext cx="341290" cy="186648"/>
            </a:xfrm>
            <a:custGeom>
              <a:avLst/>
              <a:gdLst/>
              <a:ahLst/>
              <a:cxnLst/>
              <a:rect l="l" t="t" r="r" b="b"/>
              <a:pathLst>
                <a:path w="7475" h="4088" extrusionOk="0">
                  <a:moveTo>
                    <a:pt x="3889" y="1"/>
                  </a:moveTo>
                  <a:lnTo>
                    <a:pt x="1522" y="3660"/>
                  </a:lnTo>
                  <a:lnTo>
                    <a:pt x="0" y="3660"/>
                  </a:lnTo>
                  <a:lnTo>
                    <a:pt x="0" y="4088"/>
                  </a:lnTo>
                  <a:lnTo>
                    <a:pt x="1903" y="4088"/>
                  </a:lnTo>
                  <a:lnTo>
                    <a:pt x="3889" y="908"/>
                  </a:lnTo>
                  <a:lnTo>
                    <a:pt x="5636" y="4088"/>
                  </a:lnTo>
                  <a:lnTo>
                    <a:pt x="7475" y="4088"/>
                  </a:lnTo>
                  <a:lnTo>
                    <a:pt x="7475" y="3660"/>
                  </a:lnTo>
                  <a:lnTo>
                    <a:pt x="6003" y="3660"/>
                  </a:lnTo>
                  <a:lnTo>
                    <a:pt x="38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4"/>
            <p:cNvSpPr/>
            <p:nvPr/>
          </p:nvSpPr>
          <p:spPr>
            <a:xfrm>
              <a:off x="365569" y="2939000"/>
              <a:ext cx="133685" cy="42005"/>
            </a:xfrm>
            <a:custGeom>
              <a:avLst/>
              <a:gdLst/>
              <a:ahLst/>
              <a:cxnLst/>
              <a:rect l="l" t="t" r="r" b="b"/>
              <a:pathLst>
                <a:path w="2928" h="920" extrusionOk="0">
                  <a:moveTo>
                    <a:pt x="1803" y="1"/>
                  </a:moveTo>
                  <a:cubicBezTo>
                    <a:pt x="1649" y="1"/>
                    <a:pt x="1562" y="168"/>
                    <a:pt x="1571" y="322"/>
                  </a:cubicBezTo>
                  <a:cubicBezTo>
                    <a:pt x="1521" y="281"/>
                    <a:pt x="1483" y="217"/>
                    <a:pt x="1408" y="217"/>
                  </a:cubicBezTo>
                  <a:cubicBezTo>
                    <a:pt x="1339" y="217"/>
                    <a:pt x="1279" y="284"/>
                    <a:pt x="1240" y="343"/>
                  </a:cubicBezTo>
                  <a:cubicBezTo>
                    <a:pt x="1227" y="242"/>
                    <a:pt x="1160" y="193"/>
                    <a:pt x="1097" y="193"/>
                  </a:cubicBezTo>
                  <a:cubicBezTo>
                    <a:pt x="1033" y="193"/>
                    <a:pt x="974" y="245"/>
                    <a:pt x="986" y="348"/>
                  </a:cubicBezTo>
                  <a:cubicBezTo>
                    <a:pt x="952" y="232"/>
                    <a:pt x="882" y="123"/>
                    <a:pt x="759" y="118"/>
                  </a:cubicBezTo>
                  <a:cubicBezTo>
                    <a:pt x="755" y="117"/>
                    <a:pt x="752" y="117"/>
                    <a:pt x="749" y="117"/>
                  </a:cubicBezTo>
                  <a:cubicBezTo>
                    <a:pt x="590" y="117"/>
                    <a:pt x="580" y="240"/>
                    <a:pt x="575" y="368"/>
                  </a:cubicBezTo>
                  <a:cubicBezTo>
                    <a:pt x="535" y="309"/>
                    <a:pt x="478" y="285"/>
                    <a:pt x="419" y="285"/>
                  </a:cubicBezTo>
                  <a:cubicBezTo>
                    <a:pt x="250" y="285"/>
                    <a:pt x="62" y="483"/>
                    <a:pt x="224" y="618"/>
                  </a:cubicBezTo>
                  <a:cubicBezTo>
                    <a:pt x="110" y="629"/>
                    <a:pt x="25" y="667"/>
                    <a:pt x="11" y="801"/>
                  </a:cubicBezTo>
                  <a:cubicBezTo>
                    <a:pt x="1" y="880"/>
                    <a:pt x="40" y="900"/>
                    <a:pt x="115" y="916"/>
                  </a:cubicBezTo>
                  <a:lnTo>
                    <a:pt x="115" y="919"/>
                  </a:lnTo>
                  <a:lnTo>
                    <a:pt x="2664" y="919"/>
                  </a:lnTo>
                  <a:cubicBezTo>
                    <a:pt x="2671" y="920"/>
                    <a:pt x="2678" y="920"/>
                    <a:pt x="2685" y="920"/>
                  </a:cubicBezTo>
                  <a:cubicBezTo>
                    <a:pt x="2759" y="920"/>
                    <a:pt x="2841" y="872"/>
                    <a:pt x="2877" y="814"/>
                  </a:cubicBezTo>
                  <a:cubicBezTo>
                    <a:pt x="2928" y="736"/>
                    <a:pt x="2903" y="641"/>
                    <a:pt x="2829" y="641"/>
                  </a:cubicBezTo>
                  <a:cubicBezTo>
                    <a:pt x="2808" y="641"/>
                    <a:pt x="2783" y="649"/>
                    <a:pt x="2754" y="668"/>
                  </a:cubicBezTo>
                  <a:cubicBezTo>
                    <a:pt x="2809" y="631"/>
                    <a:pt x="2923" y="474"/>
                    <a:pt x="2834" y="417"/>
                  </a:cubicBezTo>
                  <a:cubicBezTo>
                    <a:pt x="2822" y="408"/>
                    <a:pt x="2807" y="404"/>
                    <a:pt x="2791" y="404"/>
                  </a:cubicBezTo>
                  <a:cubicBezTo>
                    <a:pt x="2724" y="404"/>
                    <a:pt x="2630" y="468"/>
                    <a:pt x="2606" y="510"/>
                  </a:cubicBezTo>
                  <a:cubicBezTo>
                    <a:pt x="2660" y="412"/>
                    <a:pt x="2740" y="199"/>
                    <a:pt x="2567" y="199"/>
                  </a:cubicBezTo>
                  <a:cubicBezTo>
                    <a:pt x="2419" y="199"/>
                    <a:pt x="2379" y="323"/>
                    <a:pt x="2280" y="391"/>
                  </a:cubicBezTo>
                  <a:cubicBezTo>
                    <a:pt x="2295" y="318"/>
                    <a:pt x="2260" y="235"/>
                    <a:pt x="2181" y="224"/>
                  </a:cubicBezTo>
                  <a:cubicBezTo>
                    <a:pt x="2178" y="224"/>
                    <a:pt x="2175" y="224"/>
                    <a:pt x="2172" y="224"/>
                  </a:cubicBezTo>
                  <a:cubicBezTo>
                    <a:pt x="2098" y="224"/>
                    <a:pt x="2056" y="304"/>
                    <a:pt x="2023" y="359"/>
                  </a:cubicBezTo>
                  <a:cubicBezTo>
                    <a:pt x="2053" y="202"/>
                    <a:pt x="2012" y="30"/>
                    <a:pt x="1844" y="4"/>
                  </a:cubicBezTo>
                  <a:cubicBezTo>
                    <a:pt x="1830" y="2"/>
                    <a:pt x="1816" y="1"/>
                    <a:pt x="18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4"/>
            <p:cNvSpPr/>
            <p:nvPr/>
          </p:nvSpPr>
          <p:spPr>
            <a:xfrm>
              <a:off x="170703" y="2939000"/>
              <a:ext cx="133685" cy="42005"/>
            </a:xfrm>
            <a:custGeom>
              <a:avLst/>
              <a:gdLst/>
              <a:ahLst/>
              <a:cxnLst/>
              <a:rect l="l" t="t" r="r" b="b"/>
              <a:pathLst>
                <a:path w="2928" h="920" extrusionOk="0">
                  <a:moveTo>
                    <a:pt x="1125" y="1"/>
                  </a:moveTo>
                  <a:cubicBezTo>
                    <a:pt x="1112" y="1"/>
                    <a:pt x="1099" y="2"/>
                    <a:pt x="1085" y="4"/>
                  </a:cubicBezTo>
                  <a:cubicBezTo>
                    <a:pt x="917" y="30"/>
                    <a:pt x="877" y="202"/>
                    <a:pt x="907" y="359"/>
                  </a:cubicBezTo>
                  <a:cubicBezTo>
                    <a:pt x="873" y="304"/>
                    <a:pt x="830" y="224"/>
                    <a:pt x="758" y="224"/>
                  </a:cubicBezTo>
                  <a:cubicBezTo>
                    <a:pt x="755" y="224"/>
                    <a:pt x="752" y="224"/>
                    <a:pt x="749" y="224"/>
                  </a:cubicBezTo>
                  <a:cubicBezTo>
                    <a:pt x="668" y="235"/>
                    <a:pt x="634" y="318"/>
                    <a:pt x="650" y="391"/>
                  </a:cubicBezTo>
                  <a:cubicBezTo>
                    <a:pt x="550" y="323"/>
                    <a:pt x="511" y="199"/>
                    <a:pt x="362" y="199"/>
                  </a:cubicBezTo>
                  <a:cubicBezTo>
                    <a:pt x="188" y="199"/>
                    <a:pt x="267" y="412"/>
                    <a:pt x="322" y="510"/>
                  </a:cubicBezTo>
                  <a:cubicBezTo>
                    <a:pt x="298" y="468"/>
                    <a:pt x="204" y="404"/>
                    <a:pt x="137" y="404"/>
                  </a:cubicBezTo>
                  <a:cubicBezTo>
                    <a:pt x="121" y="404"/>
                    <a:pt x="106" y="408"/>
                    <a:pt x="95" y="417"/>
                  </a:cubicBezTo>
                  <a:cubicBezTo>
                    <a:pt x="5" y="474"/>
                    <a:pt x="118" y="631"/>
                    <a:pt x="174" y="668"/>
                  </a:cubicBezTo>
                  <a:cubicBezTo>
                    <a:pt x="145" y="649"/>
                    <a:pt x="120" y="641"/>
                    <a:pt x="98" y="641"/>
                  </a:cubicBezTo>
                  <a:cubicBezTo>
                    <a:pt x="25" y="641"/>
                    <a:pt x="1" y="736"/>
                    <a:pt x="50" y="814"/>
                  </a:cubicBezTo>
                  <a:cubicBezTo>
                    <a:pt x="87" y="872"/>
                    <a:pt x="168" y="920"/>
                    <a:pt x="243" y="920"/>
                  </a:cubicBezTo>
                  <a:cubicBezTo>
                    <a:pt x="250" y="920"/>
                    <a:pt x="257" y="920"/>
                    <a:pt x="264" y="919"/>
                  </a:cubicBezTo>
                  <a:lnTo>
                    <a:pt x="2814" y="919"/>
                  </a:lnTo>
                  <a:lnTo>
                    <a:pt x="2814" y="916"/>
                  </a:lnTo>
                  <a:cubicBezTo>
                    <a:pt x="2888" y="900"/>
                    <a:pt x="2928" y="880"/>
                    <a:pt x="2918" y="801"/>
                  </a:cubicBezTo>
                  <a:cubicBezTo>
                    <a:pt x="2902" y="667"/>
                    <a:pt x="2819" y="629"/>
                    <a:pt x="2704" y="618"/>
                  </a:cubicBezTo>
                  <a:cubicBezTo>
                    <a:pt x="2866" y="483"/>
                    <a:pt x="2679" y="285"/>
                    <a:pt x="2509" y="285"/>
                  </a:cubicBezTo>
                  <a:cubicBezTo>
                    <a:pt x="2449" y="285"/>
                    <a:pt x="2392" y="309"/>
                    <a:pt x="2352" y="368"/>
                  </a:cubicBezTo>
                  <a:cubicBezTo>
                    <a:pt x="2347" y="240"/>
                    <a:pt x="2338" y="117"/>
                    <a:pt x="2179" y="117"/>
                  </a:cubicBezTo>
                  <a:cubicBezTo>
                    <a:pt x="2176" y="117"/>
                    <a:pt x="2172" y="117"/>
                    <a:pt x="2169" y="118"/>
                  </a:cubicBezTo>
                  <a:cubicBezTo>
                    <a:pt x="2045" y="123"/>
                    <a:pt x="1977" y="232"/>
                    <a:pt x="1942" y="348"/>
                  </a:cubicBezTo>
                  <a:cubicBezTo>
                    <a:pt x="1954" y="245"/>
                    <a:pt x="1896" y="193"/>
                    <a:pt x="1832" y="193"/>
                  </a:cubicBezTo>
                  <a:cubicBezTo>
                    <a:pt x="1769" y="193"/>
                    <a:pt x="1702" y="242"/>
                    <a:pt x="1690" y="343"/>
                  </a:cubicBezTo>
                  <a:cubicBezTo>
                    <a:pt x="1650" y="284"/>
                    <a:pt x="1591" y="217"/>
                    <a:pt x="1521" y="217"/>
                  </a:cubicBezTo>
                  <a:cubicBezTo>
                    <a:pt x="1447" y="217"/>
                    <a:pt x="1407" y="281"/>
                    <a:pt x="1357" y="322"/>
                  </a:cubicBezTo>
                  <a:cubicBezTo>
                    <a:pt x="1367" y="168"/>
                    <a:pt x="1279" y="1"/>
                    <a:pt x="11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4"/>
            <p:cNvSpPr/>
            <p:nvPr/>
          </p:nvSpPr>
          <p:spPr>
            <a:xfrm>
              <a:off x="171754" y="2977945"/>
              <a:ext cx="122408" cy="4292"/>
            </a:xfrm>
            <a:custGeom>
              <a:avLst/>
              <a:gdLst/>
              <a:ahLst/>
              <a:cxnLst/>
              <a:rect l="l" t="t" r="r" b="b"/>
              <a:pathLst>
                <a:path w="2681" h="94" extrusionOk="0">
                  <a:moveTo>
                    <a:pt x="1" y="1"/>
                  </a:moveTo>
                  <a:lnTo>
                    <a:pt x="1" y="93"/>
                  </a:lnTo>
                  <a:lnTo>
                    <a:pt x="2681" y="93"/>
                  </a:lnTo>
                  <a:lnTo>
                    <a:pt x="268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4"/>
            <p:cNvSpPr/>
            <p:nvPr/>
          </p:nvSpPr>
          <p:spPr>
            <a:xfrm>
              <a:off x="374517" y="2977945"/>
              <a:ext cx="122408" cy="4292"/>
            </a:xfrm>
            <a:custGeom>
              <a:avLst/>
              <a:gdLst/>
              <a:ahLst/>
              <a:cxnLst/>
              <a:rect l="l" t="t" r="r" b="b"/>
              <a:pathLst>
                <a:path w="2681" h="94" extrusionOk="0">
                  <a:moveTo>
                    <a:pt x="0" y="1"/>
                  </a:moveTo>
                  <a:lnTo>
                    <a:pt x="0" y="93"/>
                  </a:lnTo>
                  <a:lnTo>
                    <a:pt x="2680" y="93"/>
                  </a:lnTo>
                  <a:lnTo>
                    <a:pt x="26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4"/>
            <p:cNvSpPr/>
            <p:nvPr/>
          </p:nvSpPr>
          <p:spPr>
            <a:xfrm>
              <a:off x="291467" y="2802396"/>
              <a:ext cx="86201" cy="173499"/>
            </a:xfrm>
            <a:custGeom>
              <a:avLst/>
              <a:gdLst/>
              <a:ahLst/>
              <a:cxnLst/>
              <a:rect l="l" t="t" r="r" b="b"/>
              <a:pathLst>
                <a:path w="1888" h="3800" extrusionOk="0">
                  <a:moveTo>
                    <a:pt x="0" y="1"/>
                  </a:moveTo>
                  <a:lnTo>
                    <a:pt x="0" y="3800"/>
                  </a:lnTo>
                  <a:lnTo>
                    <a:pt x="1887" y="3800"/>
                  </a:lnTo>
                  <a:lnTo>
                    <a:pt x="18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4"/>
            <p:cNvSpPr/>
            <p:nvPr/>
          </p:nvSpPr>
          <p:spPr>
            <a:xfrm>
              <a:off x="300187" y="2812623"/>
              <a:ext cx="68760" cy="163226"/>
            </a:xfrm>
            <a:custGeom>
              <a:avLst/>
              <a:gdLst/>
              <a:ahLst/>
              <a:cxnLst/>
              <a:rect l="l" t="t" r="r" b="b"/>
              <a:pathLst>
                <a:path w="1506" h="3575" extrusionOk="0">
                  <a:moveTo>
                    <a:pt x="0" y="1"/>
                  </a:moveTo>
                  <a:lnTo>
                    <a:pt x="0" y="3575"/>
                  </a:lnTo>
                  <a:lnTo>
                    <a:pt x="1506" y="3575"/>
                  </a:lnTo>
                  <a:lnTo>
                    <a:pt x="15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4"/>
            <p:cNvSpPr/>
            <p:nvPr/>
          </p:nvSpPr>
          <p:spPr>
            <a:xfrm>
              <a:off x="287221" y="2974704"/>
              <a:ext cx="94283" cy="15021"/>
            </a:xfrm>
            <a:custGeom>
              <a:avLst/>
              <a:gdLst/>
              <a:ahLst/>
              <a:cxnLst/>
              <a:rect l="l" t="t" r="r" b="b"/>
              <a:pathLst>
                <a:path w="2065" h="329" extrusionOk="0">
                  <a:moveTo>
                    <a:pt x="0" y="1"/>
                  </a:moveTo>
                  <a:lnTo>
                    <a:pt x="0" y="329"/>
                  </a:lnTo>
                  <a:lnTo>
                    <a:pt x="2064" y="329"/>
                  </a:lnTo>
                  <a:lnTo>
                    <a:pt x="20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4"/>
            <p:cNvSpPr/>
            <p:nvPr/>
          </p:nvSpPr>
          <p:spPr>
            <a:xfrm>
              <a:off x="352830" y="2885765"/>
              <a:ext cx="7944" cy="18902"/>
            </a:xfrm>
            <a:custGeom>
              <a:avLst/>
              <a:gdLst/>
              <a:ahLst/>
              <a:cxnLst/>
              <a:rect l="l" t="t" r="r" b="b"/>
              <a:pathLst>
                <a:path w="174" h="414" extrusionOk="0">
                  <a:moveTo>
                    <a:pt x="0" y="0"/>
                  </a:moveTo>
                  <a:lnTo>
                    <a:pt x="0" y="413"/>
                  </a:lnTo>
                  <a:lnTo>
                    <a:pt x="174" y="413"/>
                  </a:lnTo>
                  <a:lnTo>
                    <a:pt x="1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4"/>
            <p:cNvSpPr/>
            <p:nvPr/>
          </p:nvSpPr>
          <p:spPr>
            <a:xfrm>
              <a:off x="353652" y="2891700"/>
              <a:ext cx="6392" cy="7077"/>
            </a:xfrm>
            <a:custGeom>
              <a:avLst/>
              <a:gdLst/>
              <a:ahLst/>
              <a:cxnLst/>
              <a:rect l="l" t="t" r="r" b="b"/>
              <a:pathLst>
                <a:path w="140" h="155" extrusionOk="0">
                  <a:moveTo>
                    <a:pt x="70" y="1"/>
                  </a:moveTo>
                  <a:cubicBezTo>
                    <a:pt x="32" y="1"/>
                    <a:pt x="1" y="35"/>
                    <a:pt x="1" y="78"/>
                  </a:cubicBezTo>
                  <a:cubicBezTo>
                    <a:pt x="1" y="120"/>
                    <a:pt x="32" y="155"/>
                    <a:pt x="70" y="155"/>
                  </a:cubicBezTo>
                  <a:cubicBezTo>
                    <a:pt x="109" y="155"/>
                    <a:pt x="140" y="120"/>
                    <a:pt x="140" y="78"/>
                  </a:cubicBezTo>
                  <a:cubicBezTo>
                    <a:pt x="140" y="35"/>
                    <a:pt x="109" y="1"/>
                    <a:pt x="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4"/>
            <p:cNvSpPr/>
            <p:nvPr/>
          </p:nvSpPr>
          <p:spPr>
            <a:xfrm>
              <a:off x="307949" y="2911515"/>
              <a:ext cx="53282" cy="54424"/>
            </a:xfrm>
            <a:custGeom>
              <a:avLst/>
              <a:gdLst/>
              <a:ahLst/>
              <a:cxnLst/>
              <a:rect l="l" t="t" r="r" b="b"/>
              <a:pathLst>
                <a:path w="1167" h="1192" extrusionOk="0">
                  <a:moveTo>
                    <a:pt x="1136" y="27"/>
                  </a:moveTo>
                  <a:lnTo>
                    <a:pt x="1136" y="1162"/>
                  </a:lnTo>
                  <a:lnTo>
                    <a:pt x="30" y="1162"/>
                  </a:lnTo>
                  <a:lnTo>
                    <a:pt x="30" y="27"/>
                  </a:lnTo>
                  <a:close/>
                  <a:moveTo>
                    <a:pt x="14" y="1"/>
                  </a:moveTo>
                  <a:cubicBezTo>
                    <a:pt x="6" y="1"/>
                    <a:pt x="0" y="7"/>
                    <a:pt x="0" y="15"/>
                  </a:cubicBezTo>
                  <a:lnTo>
                    <a:pt x="0" y="1177"/>
                  </a:lnTo>
                  <a:cubicBezTo>
                    <a:pt x="0" y="1184"/>
                    <a:pt x="6" y="1192"/>
                    <a:pt x="14" y="1192"/>
                  </a:cubicBezTo>
                  <a:lnTo>
                    <a:pt x="1151" y="1192"/>
                  </a:lnTo>
                  <a:cubicBezTo>
                    <a:pt x="1158" y="1192"/>
                    <a:pt x="1166" y="1184"/>
                    <a:pt x="1165" y="1177"/>
                  </a:cubicBezTo>
                  <a:lnTo>
                    <a:pt x="1165" y="15"/>
                  </a:lnTo>
                  <a:cubicBezTo>
                    <a:pt x="1165" y="7"/>
                    <a:pt x="1158" y="1"/>
                    <a:pt x="1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4"/>
            <p:cNvSpPr/>
            <p:nvPr/>
          </p:nvSpPr>
          <p:spPr>
            <a:xfrm>
              <a:off x="307949" y="2830794"/>
              <a:ext cx="53282" cy="47119"/>
            </a:xfrm>
            <a:custGeom>
              <a:avLst/>
              <a:gdLst/>
              <a:ahLst/>
              <a:cxnLst/>
              <a:rect l="l" t="t" r="r" b="b"/>
              <a:pathLst>
                <a:path w="1167" h="1032" extrusionOk="0">
                  <a:moveTo>
                    <a:pt x="1136" y="30"/>
                  </a:moveTo>
                  <a:lnTo>
                    <a:pt x="1136" y="1002"/>
                  </a:lnTo>
                  <a:lnTo>
                    <a:pt x="30" y="1002"/>
                  </a:lnTo>
                  <a:lnTo>
                    <a:pt x="30" y="30"/>
                  </a:lnTo>
                  <a:close/>
                  <a:moveTo>
                    <a:pt x="14" y="1"/>
                  </a:moveTo>
                  <a:cubicBezTo>
                    <a:pt x="6" y="1"/>
                    <a:pt x="0" y="8"/>
                    <a:pt x="0" y="15"/>
                  </a:cubicBezTo>
                  <a:lnTo>
                    <a:pt x="0" y="1017"/>
                  </a:lnTo>
                  <a:cubicBezTo>
                    <a:pt x="0" y="1024"/>
                    <a:pt x="6" y="1031"/>
                    <a:pt x="14" y="1031"/>
                  </a:cubicBezTo>
                  <a:lnTo>
                    <a:pt x="1151" y="1031"/>
                  </a:lnTo>
                  <a:cubicBezTo>
                    <a:pt x="1158" y="1031"/>
                    <a:pt x="1166" y="1024"/>
                    <a:pt x="1165" y="1017"/>
                  </a:cubicBezTo>
                  <a:lnTo>
                    <a:pt x="1165" y="15"/>
                  </a:lnTo>
                  <a:cubicBezTo>
                    <a:pt x="1165" y="8"/>
                    <a:pt x="1158" y="1"/>
                    <a:pt x="1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4"/>
            <p:cNvSpPr/>
            <p:nvPr/>
          </p:nvSpPr>
          <p:spPr>
            <a:xfrm>
              <a:off x="291467" y="2639630"/>
              <a:ext cx="86201" cy="110719"/>
            </a:xfrm>
            <a:custGeom>
              <a:avLst/>
              <a:gdLst/>
              <a:ahLst/>
              <a:cxnLst/>
              <a:rect l="l" t="t" r="r" b="b"/>
              <a:pathLst>
                <a:path w="1888" h="2425" extrusionOk="0">
                  <a:moveTo>
                    <a:pt x="0" y="0"/>
                  </a:moveTo>
                  <a:lnTo>
                    <a:pt x="0" y="2424"/>
                  </a:lnTo>
                  <a:lnTo>
                    <a:pt x="1887" y="2424"/>
                  </a:lnTo>
                  <a:lnTo>
                    <a:pt x="18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4"/>
            <p:cNvSpPr/>
            <p:nvPr/>
          </p:nvSpPr>
          <p:spPr>
            <a:xfrm>
              <a:off x="523497" y="2802396"/>
              <a:ext cx="33969" cy="94374"/>
            </a:xfrm>
            <a:custGeom>
              <a:avLst/>
              <a:gdLst/>
              <a:ahLst/>
              <a:cxnLst/>
              <a:rect l="l" t="t" r="r" b="b"/>
              <a:pathLst>
                <a:path w="744" h="2067" extrusionOk="0">
                  <a:moveTo>
                    <a:pt x="0" y="1"/>
                  </a:moveTo>
                  <a:lnTo>
                    <a:pt x="0" y="2067"/>
                  </a:lnTo>
                  <a:lnTo>
                    <a:pt x="744" y="2067"/>
                  </a:lnTo>
                  <a:lnTo>
                    <a:pt x="7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4"/>
            <p:cNvSpPr/>
            <p:nvPr/>
          </p:nvSpPr>
          <p:spPr>
            <a:xfrm>
              <a:off x="530391" y="2808970"/>
              <a:ext cx="20272" cy="35385"/>
            </a:xfrm>
            <a:custGeom>
              <a:avLst/>
              <a:gdLst/>
              <a:ahLst/>
              <a:cxnLst/>
              <a:rect l="l" t="t" r="r" b="b"/>
              <a:pathLst>
                <a:path w="444" h="775" extrusionOk="0">
                  <a:moveTo>
                    <a:pt x="1" y="1"/>
                  </a:moveTo>
                  <a:lnTo>
                    <a:pt x="1" y="775"/>
                  </a:lnTo>
                  <a:lnTo>
                    <a:pt x="444" y="775"/>
                  </a:lnTo>
                  <a:lnTo>
                    <a:pt x="4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4"/>
            <p:cNvSpPr/>
            <p:nvPr/>
          </p:nvSpPr>
          <p:spPr>
            <a:xfrm>
              <a:off x="299137" y="2646296"/>
              <a:ext cx="21870" cy="28582"/>
            </a:xfrm>
            <a:custGeom>
              <a:avLst/>
              <a:gdLst/>
              <a:ahLst/>
              <a:cxnLst/>
              <a:rect l="l" t="t" r="r" b="b"/>
              <a:pathLst>
                <a:path w="479" h="626" extrusionOk="0">
                  <a:moveTo>
                    <a:pt x="1" y="0"/>
                  </a:moveTo>
                  <a:lnTo>
                    <a:pt x="1" y="625"/>
                  </a:lnTo>
                  <a:lnTo>
                    <a:pt x="479" y="625"/>
                  </a:lnTo>
                  <a:lnTo>
                    <a:pt x="4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4"/>
            <p:cNvSpPr/>
            <p:nvPr/>
          </p:nvSpPr>
          <p:spPr>
            <a:xfrm>
              <a:off x="299137" y="2681132"/>
              <a:ext cx="21870" cy="28536"/>
            </a:xfrm>
            <a:custGeom>
              <a:avLst/>
              <a:gdLst/>
              <a:ahLst/>
              <a:cxnLst/>
              <a:rect l="l" t="t" r="r" b="b"/>
              <a:pathLst>
                <a:path w="479" h="625" extrusionOk="0">
                  <a:moveTo>
                    <a:pt x="1" y="0"/>
                  </a:moveTo>
                  <a:lnTo>
                    <a:pt x="1" y="624"/>
                  </a:lnTo>
                  <a:lnTo>
                    <a:pt x="479" y="624"/>
                  </a:lnTo>
                  <a:lnTo>
                    <a:pt x="4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4"/>
            <p:cNvSpPr/>
            <p:nvPr/>
          </p:nvSpPr>
          <p:spPr>
            <a:xfrm>
              <a:off x="299137" y="2715922"/>
              <a:ext cx="21870" cy="28536"/>
            </a:xfrm>
            <a:custGeom>
              <a:avLst/>
              <a:gdLst/>
              <a:ahLst/>
              <a:cxnLst/>
              <a:rect l="l" t="t" r="r" b="b"/>
              <a:pathLst>
                <a:path w="479" h="625" extrusionOk="0">
                  <a:moveTo>
                    <a:pt x="1" y="0"/>
                  </a:moveTo>
                  <a:lnTo>
                    <a:pt x="1" y="625"/>
                  </a:lnTo>
                  <a:lnTo>
                    <a:pt x="479" y="625"/>
                  </a:lnTo>
                  <a:lnTo>
                    <a:pt x="4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4"/>
            <p:cNvSpPr/>
            <p:nvPr/>
          </p:nvSpPr>
          <p:spPr>
            <a:xfrm>
              <a:off x="323701" y="2646296"/>
              <a:ext cx="21870" cy="28582"/>
            </a:xfrm>
            <a:custGeom>
              <a:avLst/>
              <a:gdLst/>
              <a:ahLst/>
              <a:cxnLst/>
              <a:rect l="l" t="t" r="r" b="b"/>
              <a:pathLst>
                <a:path w="479" h="626" extrusionOk="0">
                  <a:moveTo>
                    <a:pt x="1" y="0"/>
                  </a:moveTo>
                  <a:lnTo>
                    <a:pt x="1" y="625"/>
                  </a:lnTo>
                  <a:lnTo>
                    <a:pt x="479" y="625"/>
                  </a:lnTo>
                  <a:lnTo>
                    <a:pt x="4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4"/>
            <p:cNvSpPr/>
            <p:nvPr/>
          </p:nvSpPr>
          <p:spPr>
            <a:xfrm>
              <a:off x="323701" y="2681132"/>
              <a:ext cx="21870" cy="28536"/>
            </a:xfrm>
            <a:custGeom>
              <a:avLst/>
              <a:gdLst/>
              <a:ahLst/>
              <a:cxnLst/>
              <a:rect l="l" t="t" r="r" b="b"/>
              <a:pathLst>
                <a:path w="479" h="625" extrusionOk="0">
                  <a:moveTo>
                    <a:pt x="1" y="0"/>
                  </a:moveTo>
                  <a:lnTo>
                    <a:pt x="1" y="624"/>
                  </a:lnTo>
                  <a:lnTo>
                    <a:pt x="479" y="624"/>
                  </a:lnTo>
                  <a:lnTo>
                    <a:pt x="4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4"/>
            <p:cNvSpPr/>
            <p:nvPr/>
          </p:nvSpPr>
          <p:spPr>
            <a:xfrm>
              <a:off x="323701" y="2715922"/>
              <a:ext cx="21870" cy="28536"/>
            </a:xfrm>
            <a:custGeom>
              <a:avLst/>
              <a:gdLst/>
              <a:ahLst/>
              <a:cxnLst/>
              <a:rect l="l" t="t" r="r" b="b"/>
              <a:pathLst>
                <a:path w="479" h="625" extrusionOk="0">
                  <a:moveTo>
                    <a:pt x="1" y="0"/>
                  </a:moveTo>
                  <a:lnTo>
                    <a:pt x="1" y="625"/>
                  </a:lnTo>
                  <a:lnTo>
                    <a:pt x="479" y="625"/>
                  </a:lnTo>
                  <a:lnTo>
                    <a:pt x="4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4"/>
            <p:cNvSpPr/>
            <p:nvPr/>
          </p:nvSpPr>
          <p:spPr>
            <a:xfrm>
              <a:off x="348310" y="2646296"/>
              <a:ext cx="21870" cy="28582"/>
            </a:xfrm>
            <a:custGeom>
              <a:avLst/>
              <a:gdLst/>
              <a:ahLst/>
              <a:cxnLst/>
              <a:rect l="l" t="t" r="r" b="b"/>
              <a:pathLst>
                <a:path w="479" h="626" extrusionOk="0">
                  <a:moveTo>
                    <a:pt x="0" y="0"/>
                  </a:moveTo>
                  <a:lnTo>
                    <a:pt x="0" y="625"/>
                  </a:lnTo>
                  <a:lnTo>
                    <a:pt x="479" y="625"/>
                  </a:lnTo>
                  <a:lnTo>
                    <a:pt x="4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4"/>
            <p:cNvSpPr/>
            <p:nvPr/>
          </p:nvSpPr>
          <p:spPr>
            <a:xfrm>
              <a:off x="348310" y="2681132"/>
              <a:ext cx="21870" cy="28536"/>
            </a:xfrm>
            <a:custGeom>
              <a:avLst/>
              <a:gdLst/>
              <a:ahLst/>
              <a:cxnLst/>
              <a:rect l="l" t="t" r="r" b="b"/>
              <a:pathLst>
                <a:path w="479" h="625" extrusionOk="0">
                  <a:moveTo>
                    <a:pt x="0" y="0"/>
                  </a:moveTo>
                  <a:lnTo>
                    <a:pt x="0" y="624"/>
                  </a:lnTo>
                  <a:lnTo>
                    <a:pt x="479" y="624"/>
                  </a:lnTo>
                  <a:lnTo>
                    <a:pt x="4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4"/>
            <p:cNvSpPr/>
            <p:nvPr/>
          </p:nvSpPr>
          <p:spPr>
            <a:xfrm>
              <a:off x="348310" y="2715922"/>
              <a:ext cx="21870" cy="28536"/>
            </a:xfrm>
            <a:custGeom>
              <a:avLst/>
              <a:gdLst/>
              <a:ahLst/>
              <a:cxnLst/>
              <a:rect l="l" t="t" r="r" b="b"/>
              <a:pathLst>
                <a:path w="479" h="625" extrusionOk="0">
                  <a:moveTo>
                    <a:pt x="0" y="0"/>
                  </a:moveTo>
                  <a:lnTo>
                    <a:pt x="0" y="625"/>
                  </a:lnTo>
                  <a:lnTo>
                    <a:pt x="479" y="625"/>
                  </a:lnTo>
                  <a:lnTo>
                    <a:pt x="4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4"/>
            <p:cNvSpPr/>
            <p:nvPr/>
          </p:nvSpPr>
          <p:spPr>
            <a:xfrm>
              <a:off x="530391" y="2851477"/>
              <a:ext cx="20272" cy="38535"/>
            </a:xfrm>
            <a:custGeom>
              <a:avLst/>
              <a:gdLst/>
              <a:ahLst/>
              <a:cxnLst/>
              <a:rect l="l" t="t" r="r" b="b"/>
              <a:pathLst>
                <a:path w="444" h="844" extrusionOk="0">
                  <a:moveTo>
                    <a:pt x="1" y="0"/>
                  </a:moveTo>
                  <a:lnTo>
                    <a:pt x="1" y="844"/>
                  </a:lnTo>
                  <a:lnTo>
                    <a:pt x="444" y="844"/>
                  </a:lnTo>
                  <a:lnTo>
                    <a:pt x="4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4"/>
            <p:cNvSpPr/>
            <p:nvPr/>
          </p:nvSpPr>
          <p:spPr>
            <a:xfrm>
              <a:off x="518977" y="2896311"/>
              <a:ext cx="43192" cy="9908"/>
            </a:xfrm>
            <a:custGeom>
              <a:avLst/>
              <a:gdLst/>
              <a:ahLst/>
              <a:cxnLst/>
              <a:rect l="l" t="t" r="r" b="b"/>
              <a:pathLst>
                <a:path w="946" h="217" extrusionOk="0">
                  <a:moveTo>
                    <a:pt x="1" y="0"/>
                  </a:moveTo>
                  <a:lnTo>
                    <a:pt x="1" y="216"/>
                  </a:lnTo>
                  <a:lnTo>
                    <a:pt x="946" y="216"/>
                  </a:lnTo>
                  <a:lnTo>
                    <a:pt x="9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4"/>
            <p:cNvSpPr/>
            <p:nvPr/>
          </p:nvSpPr>
          <p:spPr>
            <a:xfrm>
              <a:off x="284299" y="2748886"/>
              <a:ext cx="98894" cy="12921"/>
            </a:xfrm>
            <a:custGeom>
              <a:avLst/>
              <a:gdLst/>
              <a:ahLst/>
              <a:cxnLst/>
              <a:rect l="l" t="t" r="r" b="b"/>
              <a:pathLst>
                <a:path w="2166" h="283" extrusionOk="0">
                  <a:moveTo>
                    <a:pt x="1" y="0"/>
                  </a:moveTo>
                  <a:lnTo>
                    <a:pt x="1" y="282"/>
                  </a:lnTo>
                  <a:lnTo>
                    <a:pt x="2166" y="282"/>
                  </a:lnTo>
                  <a:lnTo>
                    <a:pt x="21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4"/>
            <p:cNvSpPr/>
            <p:nvPr/>
          </p:nvSpPr>
          <p:spPr>
            <a:xfrm>
              <a:off x="407710" y="2802396"/>
              <a:ext cx="44379" cy="105378"/>
            </a:xfrm>
            <a:custGeom>
              <a:avLst/>
              <a:gdLst/>
              <a:ahLst/>
              <a:cxnLst/>
              <a:rect l="l" t="t" r="r" b="b"/>
              <a:pathLst>
                <a:path w="972" h="2308" extrusionOk="0">
                  <a:moveTo>
                    <a:pt x="0" y="1"/>
                  </a:moveTo>
                  <a:lnTo>
                    <a:pt x="0" y="2307"/>
                  </a:lnTo>
                  <a:lnTo>
                    <a:pt x="971" y="2307"/>
                  </a:lnTo>
                  <a:lnTo>
                    <a:pt x="9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4"/>
            <p:cNvSpPr/>
            <p:nvPr/>
          </p:nvSpPr>
          <p:spPr>
            <a:xfrm>
              <a:off x="416613" y="2809792"/>
              <a:ext cx="26527" cy="42279"/>
            </a:xfrm>
            <a:custGeom>
              <a:avLst/>
              <a:gdLst/>
              <a:ahLst/>
              <a:cxnLst/>
              <a:rect l="l" t="t" r="r" b="b"/>
              <a:pathLst>
                <a:path w="581" h="926" extrusionOk="0">
                  <a:moveTo>
                    <a:pt x="1" y="0"/>
                  </a:moveTo>
                  <a:lnTo>
                    <a:pt x="1" y="926"/>
                  </a:lnTo>
                  <a:lnTo>
                    <a:pt x="581" y="926"/>
                  </a:lnTo>
                  <a:lnTo>
                    <a:pt x="5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4"/>
            <p:cNvSpPr/>
            <p:nvPr/>
          </p:nvSpPr>
          <p:spPr>
            <a:xfrm>
              <a:off x="416613" y="2854307"/>
              <a:ext cx="26527" cy="45840"/>
            </a:xfrm>
            <a:custGeom>
              <a:avLst/>
              <a:gdLst/>
              <a:ahLst/>
              <a:cxnLst/>
              <a:rect l="l" t="t" r="r" b="b"/>
              <a:pathLst>
                <a:path w="581" h="1004" extrusionOk="0">
                  <a:moveTo>
                    <a:pt x="1" y="0"/>
                  </a:moveTo>
                  <a:lnTo>
                    <a:pt x="1" y="1004"/>
                  </a:lnTo>
                  <a:lnTo>
                    <a:pt x="581" y="1004"/>
                  </a:lnTo>
                  <a:lnTo>
                    <a:pt x="5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4"/>
            <p:cNvSpPr/>
            <p:nvPr/>
          </p:nvSpPr>
          <p:spPr>
            <a:xfrm>
              <a:off x="401684" y="2907269"/>
              <a:ext cx="56387" cy="11049"/>
            </a:xfrm>
            <a:custGeom>
              <a:avLst/>
              <a:gdLst/>
              <a:ahLst/>
              <a:cxnLst/>
              <a:rect l="l" t="t" r="r" b="b"/>
              <a:pathLst>
                <a:path w="1235" h="242" extrusionOk="0">
                  <a:moveTo>
                    <a:pt x="1" y="0"/>
                  </a:moveTo>
                  <a:lnTo>
                    <a:pt x="1" y="242"/>
                  </a:lnTo>
                  <a:lnTo>
                    <a:pt x="1235" y="242"/>
                  </a:lnTo>
                  <a:lnTo>
                    <a:pt x="12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4"/>
            <p:cNvSpPr/>
            <p:nvPr/>
          </p:nvSpPr>
          <p:spPr>
            <a:xfrm>
              <a:off x="428713" y="2805135"/>
              <a:ext cx="2329" cy="96155"/>
            </a:xfrm>
            <a:custGeom>
              <a:avLst/>
              <a:gdLst/>
              <a:ahLst/>
              <a:cxnLst/>
              <a:rect l="l" t="t" r="r" b="b"/>
              <a:pathLst>
                <a:path w="51" h="2106" extrusionOk="0">
                  <a:moveTo>
                    <a:pt x="0" y="0"/>
                  </a:moveTo>
                  <a:lnTo>
                    <a:pt x="0" y="2105"/>
                  </a:lnTo>
                  <a:lnTo>
                    <a:pt x="50" y="2105"/>
                  </a:lnTo>
                  <a:lnTo>
                    <a:pt x="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4"/>
            <p:cNvSpPr/>
            <p:nvPr/>
          </p:nvSpPr>
          <p:spPr>
            <a:xfrm>
              <a:off x="216361" y="2802396"/>
              <a:ext cx="44379" cy="105378"/>
            </a:xfrm>
            <a:custGeom>
              <a:avLst/>
              <a:gdLst/>
              <a:ahLst/>
              <a:cxnLst/>
              <a:rect l="l" t="t" r="r" b="b"/>
              <a:pathLst>
                <a:path w="972" h="2308" extrusionOk="0">
                  <a:moveTo>
                    <a:pt x="1" y="1"/>
                  </a:moveTo>
                  <a:lnTo>
                    <a:pt x="1" y="2307"/>
                  </a:lnTo>
                  <a:lnTo>
                    <a:pt x="971" y="2307"/>
                  </a:lnTo>
                  <a:lnTo>
                    <a:pt x="9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4"/>
            <p:cNvSpPr/>
            <p:nvPr/>
          </p:nvSpPr>
          <p:spPr>
            <a:xfrm>
              <a:off x="225310" y="2809792"/>
              <a:ext cx="26527" cy="42279"/>
            </a:xfrm>
            <a:custGeom>
              <a:avLst/>
              <a:gdLst/>
              <a:ahLst/>
              <a:cxnLst/>
              <a:rect l="l" t="t" r="r" b="b"/>
              <a:pathLst>
                <a:path w="581" h="926" extrusionOk="0">
                  <a:moveTo>
                    <a:pt x="0" y="0"/>
                  </a:moveTo>
                  <a:lnTo>
                    <a:pt x="0" y="926"/>
                  </a:lnTo>
                  <a:lnTo>
                    <a:pt x="580" y="926"/>
                  </a:lnTo>
                  <a:lnTo>
                    <a:pt x="5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4"/>
            <p:cNvSpPr/>
            <p:nvPr/>
          </p:nvSpPr>
          <p:spPr>
            <a:xfrm>
              <a:off x="225310" y="2854307"/>
              <a:ext cx="26527" cy="45840"/>
            </a:xfrm>
            <a:custGeom>
              <a:avLst/>
              <a:gdLst/>
              <a:ahLst/>
              <a:cxnLst/>
              <a:rect l="l" t="t" r="r" b="b"/>
              <a:pathLst>
                <a:path w="581" h="1004" extrusionOk="0">
                  <a:moveTo>
                    <a:pt x="0" y="0"/>
                  </a:moveTo>
                  <a:lnTo>
                    <a:pt x="0" y="1004"/>
                  </a:lnTo>
                  <a:lnTo>
                    <a:pt x="580" y="1004"/>
                  </a:lnTo>
                  <a:lnTo>
                    <a:pt x="5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4"/>
            <p:cNvSpPr/>
            <p:nvPr/>
          </p:nvSpPr>
          <p:spPr>
            <a:xfrm>
              <a:off x="210334" y="2907269"/>
              <a:ext cx="56387" cy="11049"/>
            </a:xfrm>
            <a:custGeom>
              <a:avLst/>
              <a:gdLst/>
              <a:ahLst/>
              <a:cxnLst/>
              <a:rect l="l" t="t" r="r" b="b"/>
              <a:pathLst>
                <a:path w="1235" h="242" extrusionOk="0">
                  <a:moveTo>
                    <a:pt x="1" y="0"/>
                  </a:moveTo>
                  <a:lnTo>
                    <a:pt x="1" y="242"/>
                  </a:lnTo>
                  <a:lnTo>
                    <a:pt x="1234" y="242"/>
                  </a:lnTo>
                  <a:lnTo>
                    <a:pt x="1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4"/>
            <p:cNvSpPr/>
            <p:nvPr/>
          </p:nvSpPr>
          <p:spPr>
            <a:xfrm>
              <a:off x="237363" y="2805135"/>
              <a:ext cx="2329" cy="96155"/>
            </a:xfrm>
            <a:custGeom>
              <a:avLst/>
              <a:gdLst/>
              <a:ahLst/>
              <a:cxnLst/>
              <a:rect l="l" t="t" r="r" b="b"/>
              <a:pathLst>
                <a:path w="51" h="2106" extrusionOk="0">
                  <a:moveTo>
                    <a:pt x="0" y="0"/>
                  </a:moveTo>
                  <a:lnTo>
                    <a:pt x="0" y="2105"/>
                  </a:lnTo>
                  <a:lnTo>
                    <a:pt x="51" y="2105"/>
                  </a:lnTo>
                  <a:lnTo>
                    <a:pt x="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14"/>
          <p:cNvGrpSpPr/>
          <p:nvPr/>
        </p:nvGrpSpPr>
        <p:grpSpPr>
          <a:xfrm>
            <a:off x="52064" y="3150274"/>
            <a:ext cx="712748" cy="350322"/>
            <a:chOff x="7881475" y="75425"/>
            <a:chExt cx="835578" cy="410694"/>
          </a:xfrm>
        </p:grpSpPr>
        <p:sp>
          <p:nvSpPr>
            <p:cNvPr id="495" name="Google Shape;495;p14"/>
            <p:cNvSpPr/>
            <p:nvPr/>
          </p:nvSpPr>
          <p:spPr>
            <a:xfrm>
              <a:off x="8285154" y="75425"/>
              <a:ext cx="379515" cy="379554"/>
            </a:xfrm>
            <a:custGeom>
              <a:avLst/>
              <a:gdLst/>
              <a:ahLst/>
              <a:cxnLst/>
              <a:rect l="l" t="t" r="r" b="b"/>
              <a:pathLst>
                <a:path w="9787" h="9788" extrusionOk="0">
                  <a:moveTo>
                    <a:pt x="4892" y="0"/>
                  </a:moveTo>
                  <a:cubicBezTo>
                    <a:pt x="2191" y="0"/>
                    <a:pt x="0" y="2192"/>
                    <a:pt x="0" y="4895"/>
                  </a:cubicBezTo>
                  <a:cubicBezTo>
                    <a:pt x="0" y="7598"/>
                    <a:pt x="2191" y="9788"/>
                    <a:pt x="4892" y="9788"/>
                  </a:cubicBezTo>
                  <a:cubicBezTo>
                    <a:pt x="7596" y="9788"/>
                    <a:pt x="9786" y="7596"/>
                    <a:pt x="9786" y="4895"/>
                  </a:cubicBezTo>
                  <a:cubicBezTo>
                    <a:pt x="9786" y="2191"/>
                    <a:pt x="7596" y="0"/>
                    <a:pt x="48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4"/>
            <p:cNvSpPr/>
            <p:nvPr/>
          </p:nvSpPr>
          <p:spPr>
            <a:xfrm>
              <a:off x="7881475" y="234376"/>
              <a:ext cx="835578" cy="251744"/>
            </a:xfrm>
            <a:custGeom>
              <a:avLst/>
              <a:gdLst/>
              <a:ahLst/>
              <a:cxnLst/>
              <a:rect l="l" t="t" r="r" b="b"/>
              <a:pathLst>
                <a:path w="21548" h="6492" extrusionOk="0">
                  <a:moveTo>
                    <a:pt x="8130" y="1"/>
                  </a:moveTo>
                  <a:cubicBezTo>
                    <a:pt x="6192" y="1"/>
                    <a:pt x="5093" y="1231"/>
                    <a:pt x="4110" y="2870"/>
                  </a:cubicBezTo>
                  <a:cubicBezTo>
                    <a:pt x="3803" y="2700"/>
                    <a:pt x="3491" y="2624"/>
                    <a:pt x="3185" y="2624"/>
                  </a:cubicBezTo>
                  <a:cubicBezTo>
                    <a:pt x="1502" y="2624"/>
                    <a:pt x="1" y="4927"/>
                    <a:pt x="563" y="6492"/>
                  </a:cubicBezTo>
                  <a:lnTo>
                    <a:pt x="21548" y="6492"/>
                  </a:lnTo>
                  <a:cubicBezTo>
                    <a:pt x="20777" y="5927"/>
                    <a:pt x="19613" y="5147"/>
                    <a:pt x="18553" y="5147"/>
                  </a:cubicBezTo>
                  <a:cubicBezTo>
                    <a:pt x="18089" y="5147"/>
                    <a:pt x="17644" y="5296"/>
                    <a:pt x="17261" y="5679"/>
                  </a:cubicBezTo>
                  <a:cubicBezTo>
                    <a:pt x="16736" y="4675"/>
                    <a:pt x="15777" y="4074"/>
                    <a:pt x="14786" y="4074"/>
                  </a:cubicBezTo>
                  <a:cubicBezTo>
                    <a:pt x="14245" y="4074"/>
                    <a:pt x="13694" y="4253"/>
                    <a:pt x="13198" y="4644"/>
                  </a:cubicBezTo>
                  <a:cubicBezTo>
                    <a:pt x="13198" y="2576"/>
                    <a:pt x="10834" y="432"/>
                    <a:pt x="8913" y="62"/>
                  </a:cubicBezTo>
                  <a:cubicBezTo>
                    <a:pt x="8637" y="21"/>
                    <a:pt x="8377" y="1"/>
                    <a:pt x="81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14"/>
          <p:cNvGrpSpPr/>
          <p:nvPr/>
        </p:nvGrpSpPr>
        <p:grpSpPr>
          <a:xfrm>
            <a:off x="514638" y="3998600"/>
            <a:ext cx="178248" cy="138999"/>
            <a:chOff x="1761950" y="1027050"/>
            <a:chExt cx="178248" cy="138999"/>
          </a:xfrm>
        </p:grpSpPr>
        <p:sp>
          <p:nvSpPr>
            <p:cNvPr id="498" name="Google Shape;498;p14"/>
            <p:cNvSpPr/>
            <p:nvPr/>
          </p:nvSpPr>
          <p:spPr>
            <a:xfrm>
              <a:off x="1838294" y="1027050"/>
              <a:ext cx="42012" cy="37086"/>
            </a:xfrm>
            <a:custGeom>
              <a:avLst/>
              <a:gdLst/>
              <a:ahLst/>
              <a:cxnLst/>
              <a:rect l="l" t="t" r="r" b="b"/>
              <a:pathLst>
                <a:path w="1236" h="1091" extrusionOk="0">
                  <a:moveTo>
                    <a:pt x="1103" y="1"/>
                  </a:moveTo>
                  <a:cubicBezTo>
                    <a:pt x="1060" y="1"/>
                    <a:pt x="1019" y="25"/>
                    <a:pt x="998" y="66"/>
                  </a:cubicBezTo>
                  <a:lnTo>
                    <a:pt x="659" y="745"/>
                  </a:lnTo>
                  <a:lnTo>
                    <a:pt x="228" y="122"/>
                  </a:lnTo>
                  <a:cubicBezTo>
                    <a:pt x="206" y="89"/>
                    <a:pt x="169" y="72"/>
                    <a:pt x="132" y="72"/>
                  </a:cubicBezTo>
                  <a:cubicBezTo>
                    <a:pt x="110" y="72"/>
                    <a:pt x="86" y="79"/>
                    <a:pt x="66" y="92"/>
                  </a:cubicBezTo>
                  <a:cubicBezTo>
                    <a:pt x="14" y="128"/>
                    <a:pt x="0" y="201"/>
                    <a:pt x="36" y="255"/>
                  </a:cubicBezTo>
                  <a:lnTo>
                    <a:pt x="579" y="1041"/>
                  </a:lnTo>
                  <a:cubicBezTo>
                    <a:pt x="601" y="1071"/>
                    <a:pt x="637" y="1091"/>
                    <a:pt x="675" y="1091"/>
                  </a:cubicBezTo>
                  <a:cubicBezTo>
                    <a:pt x="678" y="1091"/>
                    <a:pt x="680" y="1091"/>
                    <a:pt x="684" y="1090"/>
                  </a:cubicBezTo>
                  <a:cubicBezTo>
                    <a:pt x="726" y="1088"/>
                    <a:pt x="763" y="1063"/>
                    <a:pt x="781" y="1026"/>
                  </a:cubicBezTo>
                  <a:lnTo>
                    <a:pt x="1208" y="169"/>
                  </a:lnTo>
                  <a:cubicBezTo>
                    <a:pt x="1236" y="112"/>
                    <a:pt x="1213" y="41"/>
                    <a:pt x="1155" y="13"/>
                  </a:cubicBezTo>
                  <a:cubicBezTo>
                    <a:pt x="1138" y="5"/>
                    <a:pt x="1121" y="1"/>
                    <a:pt x="1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4"/>
            <p:cNvSpPr/>
            <p:nvPr/>
          </p:nvSpPr>
          <p:spPr>
            <a:xfrm>
              <a:off x="1761950" y="1128521"/>
              <a:ext cx="42012" cy="37120"/>
            </a:xfrm>
            <a:custGeom>
              <a:avLst/>
              <a:gdLst/>
              <a:ahLst/>
              <a:cxnLst/>
              <a:rect l="l" t="t" r="r" b="b"/>
              <a:pathLst>
                <a:path w="1236" h="1092" extrusionOk="0">
                  <a:moveTo>
                    <a:pt x="1104" y="1"/>
                  </a:moveTo>
                  <a:cubicBezTo>
                    <a:pt x="1060" y="1"/>
                    <a:pt x="1018" y="24"/>
                    <a:pt x="998" y="65"/>
                  </a:cubicBezTo>
                  <a:lnTo>
                    <a:pt x="659" y="746"/>
                  </a:lnTo>
                  <a:lnTo>
                    <a:pt x="228" y="122"/>
                  </a:lnTo>
                  <a:cubicBezTo>
                    <a:pt x="206" y="89"/>
                    <a:pt x="169" y="72"/>
                    <a:pt x="133" y="72"/>
                  </a:cubicBezTo>
                  <a:cubicBezTo>
                    <a:pt x="110" y="72"/>
                    <a:pt x="86" y="79"/>
                    <a:pt x="66" y="93"/>
                  </a:cubicBezTo>
                  <a:cubicBezTo>
                    <a:pt x="14" y="129"/>
                    <a:pt x="0" y="202"/>
                    <a:pt x="36" y="254"/>
                  </a:cubicBezTo>
                  <a:lnTo>
                    <a:pt x="579" y="1041"/>
                  </a:lnTo>
                  <a:cubicBezTo>
                    <a:pt x="601" y="1072"/>
                    <a:pt x="637" y="1091"/>
                    <a:pt x="676" y="1091"/>
                  </a:cubicBezTo>
                  <a:cubicBezTo>
                    <a:pt x="678" y="1091"/>
                    <a:pt x="681" y="1091"/>
                    <a:pt x="684" y="1090"/>
                  </a:cubicBezTo>
                  <a:cubicBezTo>
                    <a:pt x="725" y="1087"/>
                    <a:pt x="762" y="1063"/>
                    <a:pt x="781" y="1026"/>
                  </a:cubicBezTo>
                  <a:lnTo>
                    <a:pt x="1208" y="170"/>
                  </a:lnTo>
                  <a:cubicBezTo>
                    <a:pt x="1236" y="111"/>
                    <a:pt x="1213" y="41"/>
                    <a:pt x="1155" y="13"/>
                  </a:cubicBezTo>
                  <a:cubicBezTo>
                    <a:pt x="1139" y="5"/>
                    <a:pt x="1121" y="1"/>
                    <a:pt x="1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4"/>
            <p:cNvSpPr/>
            <p:nvPr/>
          </p:nvSpPr>
          <p:spPr>
            <a:xfrm>
              <a:off x="1898119" y="1129167"/>
              <a:ext cx="42080" cy="36882"/>
            </a:xfrm>
            <a:custGeom>
              <a:avLst/>
              <a:gdLst/>
              <a:ahLst/>
              <a:cxnLst/>
              <a:rect l="l" t="t" r="r" b="b"/>
              <a:pathLst>
                <a:path w="1238" h="1085" extrusionOk="0">
                  <a:moveTo>
                    <a:pt x="132" y="1"/>
                  </a:moveTo>
                  <a:cubicBezTo>
                    <a:pt x="114" y="1"/>
                    <a:pt x="96" y="5"/>
                    <a:pt x="79" y="14"/>
                  </a:cubicBezTo>
                  <a:cubicBezTo>
                    <a:pt x="23" y="44"/>
                    <a:pt x="0" y="115"/>
                    <a:pt x="30" y="172"/>
                  </a:cubicBezTo>
                  <a:lnTo>
                    <a:pt x="476" y="1022"/>
                  </a:lnTo>
                  <a:cubicBezTo>
                    <a:pt x="496" y="1059"/>
                    <a:pt x="533" y="1083"/>
                    <a:pt x="574" y="1085"/>
                  </a:cubicBezTo>
                  <a:lnTo>
                    <a:pt x="580" y="1085"/>
                  </a:lnTo>
                  <a:cubicBezTo>
                    <a:pt x="619" y="1085"/>
                    <a:pt x="655" y="1064"/>
                    <a:pt x="678" y="1032"/>
                  </a:cubicBezTo>
                  <a:lnTo>
                    <a:pt x="1202" y="238"/>
                  </a:lnTo>
                  <a:cubicBezTo>
                    <a:pt x="1237" y="184"/>
                    <a:pt x="1223" y="112"/>
                    <a:pt x="1169" y="76"/>
                  </a:cubicBezTo>
                  <a:cubicBezTo>
                    <a:pt x="1149" y="63"/>
                    <a:pt x="1127" y="57"/>
                    <a:pt x="1105" y="57"/>
                  </a:cubicBezTo>
                  <a:cubicBezTo>
                    <a:pt x="1067" y="57"/>
                    <a:pt x="1030" y="75"/>
                    <a:pt x="1007" y="110"/>
                  </a:cubicBezTo>
                  <a:lnTo>
                    <a:pt x="590" y="739"/>
                  </a:lnTo>
                  <a:lnTo>
                    <a:pt x="236" y="64"/>
                  </a:lnTo>
                  <a:cubicBezTo>
                    <a:pt x="215" y="24"/>
                    <a:pt x="174" y="1"/>
                    <a:pt x="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681"/>
        <p:cNvGrpSpPr/>
        <p:nvPr/>
      </p:nvGrpSpPr>
      <p:grpSpPr>
        <a:xfrm>
          <a:off x="0" y="0"/>
          <a:ext cx="0" cy="0"/>
          <a:chOff x="0" y="0"/>
          <a:chExt cx="0" cy="0"/>
        </a:xfrm>
      </p:grpSpPr>
      <p:sp>
        <p:nvSpPr>
          <p:cNvPr id="682" name="Google Shape;682;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83" name="Google Shape;683;p18"/>
          <p:cNvSpPr txBox="1">
            <a:spLocks noGrp="1"/>
          </p:cNvSpPr>
          <p:nvPr>
            <p:ph type="subTitle" idx="1"/>
          </p:nvPr>
        </p:nvSpPr>
        <p:spPr>
          <a:xfrm>
            <a:off x="4923135" y="3057022"/>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4" name="Google Shape;684;p18"/>
          <p:cNvSpPr txBox="1">
            <a:spLocks noGrp="1"/>
          </p:cNvSpPr>
          <p:nvPr>
            <p:ph type="subTitle" idx="2"/>
          </p:nvPr>
        </p:nvSpPr>
        <p:spPr>
          <a:xfrm>
            <a:off x="1715263" y="3057022"/>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5" name="Google Shape;685;p18"/>
          <p:cNvSpPr txBox="1">
            <a:spLocks noGrp="1"/>
          </p:cNvSpPr>
          <p:nvPr>
            <p:ph type="subTitle" idx="3"/>
          </p:nvPr>
        </p:nvSpPr>
        <p:spPr>
          <a:xfrm>
            <a:off x="1715263" y="2574812"/>
            <a:ext cx="25056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1pPr>
            <a:lvl2pPr lvl="1"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2pPr>
            <a:lvl3pPr lvl="2"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3pPr>
            <a:lvl4pPr lvl="3"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4pPr>
            <a:lvl5pPr lvl="4"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5pPr>
            <a:lvl6pPr lvl="5"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6pPr>
            <a:lvl7pPr lvl="6"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7pPr>
            <a:lvl8pPr lvl="7"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8pPr>
            <a:lvl9pPr lvl="8"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9pPr>
          </a:lstStyle>
          <a:p>
            <a:endParaRPr/>
          </a:p>
        </p:txBody>
      </p:sp>
      <p:sp>
        <p:nvSpPr>
          <p:cNvPr id="686" name="Google Shape;686;p18"/>
          <p:cNvSpPr txBox="1">
            <a:spLocks noGrp="1"/>
          </p:cNvSpPr>
          <p:nvPr>
            <p:ph type="subTitle" idx="4"/>
          </p:nvPr>
        </p:nvSpPr>
        <p:spPr>
          <a:xfrm>
            <a:off x="4923138" y="2574812"/>
            <a:ext cx="25056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1pPr>
            <a:lvl2pPr lvl="1"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2pPr>
            <a:lvl3pPr lvl="2"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3pPr>
            <a:lvl4pPr lvl="3"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4pPr>
            <a:lvl5pPr lvl="4"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5pPr>
            <a:lvl6pPr lvl="5"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6pPr>
            <a:lvl7pPr lvl="6"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7pPr>
            <a:lvl8pPr lvl="7"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8pPr>
            <a:lvl9pPr lvl="8"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9pPr>
          </a:lstStyle>
          <a:p>
            <a:endParaRPr/>
          </a:p>
        </p:txBody>
      </p:sp>
      <p:grpSp>
        <p:nvGrpSpPr>
          <p:cNvPr id="687" name="Google Shape;687;p18"/>
          <p:cNvGrpSpPr/>
          <p:nvPr/>
        </p:nvGrpSpPr>
        <p:grpSpPr>
          <a:xfrm flipH="1">
            <a:off x="0" y="4153888"/>
            <a:ext cx="9201150" cy="1292203"/>
            <a:chOff x="0" y="3955913"/>
            <a:chExt cx="9201150" cy="1292203"/>
          </a:xfrm>
        </p:grpSpPr>
        <p:sp>
          <p:nvSpPr>
            <p:cNvPr id="688" name="Google Shape;688;p18"/>
            <p:cNvSpPr/>
            <p:nvPr/>
          </p:nvSpPr>
          <p:spPr>
            <a:xfrm>
              <a:off x="1502154" y="4420787"/>
              <a:ext cx="1329953" cy="785582"/>
            </a:xfrm>
            <a:custGeom>
              <a:avLst/>
              <a:gdLst/>
              <a:ahLst/>
              <a:cxnLst/>
              <a:rect l="l" t="t" r="r" b="b"/>
              <a:pathLst>
                <a:path w="34328" h="20277" extrusionOk="0">
                  <a:moveTo>
                    <a:pt x="13148" y="0"/>
                  </a:moveTo>
                  <a:cubicBezTo>
                    <a:pt x="13137" y="0"/>
                    <a:pt x="13127" y="10"/>
                    <a:pt x="13127" y="21"/>
                  </a:cubicBezTo>
                  <a:lnTo>
                    <a:pt x="13127" y="729"/>
                  </a:lnTo>
                  <a:lnTo>
                    <a:pt x="13047" y="729"/>
                  </a:lnTo>
                  <a:lnTo>
                    <a:pt x="13047" y="323"/>
                  </a:lnTo>
                  <a:cubicBezTo>
                    <a:pt x="13047" y="312"/>
                    <a:pt x="13039" y="303"/>
                    <a:pt x="13027" y="303"/>
                  </a:cubicBezTo>
                  <a:cubicBezTo>
                    <a:pt x="13015" y="303"/>
                    <a:pt x="13006" y="312"/>
                    <a:pt x="13006" y="323"/>
                  </a:cubicBezTo>
                  <a:lnTo>
                    <a:pt x="13006" y="729"/>
                  </a:lnTo>
                  <a:lnTo>
                    <a:pt x="11837" y="729"/>
                  </a:lnTo>
                  <a:lnTo>
                    <a:pt x="11837" y="5583"/>
                  </a:lnTo>
                  <a:lnTo>
                    <a:pt x="11837" y="5703"/>
                  </a:lnTo>
                  <a:lnTo>
                    <a:pt x="11837" y="6760"/>
                  </a:lnTo>
                  <a:lnTo>
                    <a:pt x="11837" y="6881"/>
                  </a:lnTo>
                  <a:lnTo>
                    <a:pt x="11837" y="8151"/>
                  </a:lnTo>
                  <a:lnTo>
                    <a:pt x="9717" y="8151"/>
                  </a:lnTo>
                  <a:lnTo>
                    <a:pt x="9717" y="2773"/>
                  </a:lnTo>
                  <a:lnTo>
                    <a:pt x="5452" y="2773"/>
                  </a:lnTo>
                  <a:lnTo>
                    <a:pt x="5452" y="14924"/>
                  </a:lnTo>
                  <a:lnTo>
                    <a:pt x="3941" y="14924"/>
                  </a:lnTo>
                  <a:lnTo>
                    <a:pt x="3941" y="9072"/>
                  </a:lnTo>
                  <a:lnTo>
                    <a:pt x="2266" y="9072"/>
                  </a:lnTo>
                  <a:lnTo>
                    <a:pt x="2266" y="14924"/>
                  </a:lnTo>
                  <a:lnTo>
                    <a:pt x="1" y="14924"/>
                  </a:lnTo>
                  <a:lnTo>
                    <a:pt x="1" y="20277"/>
                  </a:lnTo>
                  <a:lnTo>
                    <a:pt x="13911" y="20277"/>
                  </a:lnTo>
                  <a:lnTo>
                    <a:pt x="13911" y="20164"/>
                  </a:lnTo>
                  <a:lnTo>
                    <a:pt x="34327" y="20277"/>
                  </a:lnTo>
                  <a:lnTo>
                    <a:pt x="34327" y="6540"/>
                  </a:lnTo>
                  <a:lnTo>
                    <a:pt x="31886" y="6540"/>
                  </a:lnTo>
                  <a:lnTo>
                    <a:pt x="31886" y="6083"/>
                  </a:lnTo>
                  <a:cubicBezTo>
                    <a:pt x="31886" y="6072"/>
                    <a:pt x="31876" y="6063"/>
                    <a:pt x="31865" y="6063"/>
                  </a:cubicBezTo>
                  <a:cubicBezTo>
                    <a:pt x="31853" y="6063"/>
                    <a:pt x="31844" y="6072"/>
                    <a:pt x="31844" y="6083"/>
                  </a:cubicBezTo>
                  <a:lnTo>
                    <a:pt x="31844" y="6540"/>
                  </a:lnTo>
                  <a:lnTo>
                    <a:pt x="31764" y="6540"/>
                  </a:lnTo>
                  <a:lnTo>
                    <a:pt x="31764" y="5783"/>
                  </a:lnTo>
                  <a:cubicBezTo>
                    <a:pt x="31764" y="5772"/>
                    <a:pt x="31755" y="5763"/>
                    <a:pt x="31744" y="5763"/>
                  </a:cubicBezTo>
                  <a:cubicBezTo>
                    <a:pt x="31732" y="5763"/>
                    <a:pt x="31723" y="5772"/>
                    <a:pt x="31723" y="5783"/>
                  </a:cubicBezTo>
                  <a:lnTo>
                    <a:pt x="31723" y="6540"/>
                  </a:lnTo>
                  <a:lnTo>
                    <a:pt x="31608" y="6540"/>
                  </a:lnTo>
                  <a:lnTo>
                    <a:pt x="31608" y="7945"/>
                  </a:lnTo>
                  <a:lnTo>
                    <a:pt x="31272" y="7944"/>
                  </a:lnTo>
                  <a:lnTo>
                    <a:pt x="31272" y="2529"/>
                  </a:lnTo>
                  <a:lnTo>
                    <a:pt x="30068" y="2529"/>
                  </a:lnTo>
                  <a:lnTo>
                    <a:pt x="30068" y="1772"/>
                  </a:lnTo>
                  <a:cubicBezTo>
                    <a:pt x="30068" y="1760"/>
                    <a:pt x="30060" y="1752"/>
                    <a:pt x="30048" y="1752"/>
                  </a:cubicBezTo>
                  <a:cubicBezTo>
                    <a:pt x="30037" y="1752"/>
                    <a:pt x="30027" y="1760"/>
                    <a:pt x="30027" y="1772"/>
                  </a:cubicBezTo>
                  <a:lnTo>
                    <a:pt x="30027" y="2529"/>
                  </a:lnTo>
                  <a:lnTo>
                    <a:pt x="29948" y="2529"/>
                  </a:lnTo>
                  <a:lnTo>
                    <a:pt x="29948" y="2074"/>
                  </a:lnTo>
                  <a:cubicBezTo>
                    <a:pt x="29948" y="2062"/>
                    <a:pt x="29939" y="2053"/>
                    <a:pt x="29927" y="2053"/>
                  </a:cubicBezTo>
                  <a:cubicBezTo>
                    <a:pt x="29916" y="2053"/>
                    <a:pt x="29907" y="2062"/>
                    <a:pt x="29907" y="2074"/>
                  </a:cubicBezTo>
                  <a:lnTo>
                    <a:pt x="29907" y="2529"/>
                  </a:lnTo>
                  <a:lnTo>
                    <a:pt x="29640" y="2529"/>
                  </a:lnTo>
                  <a:lnTo>
                    <a:pt x="29640" y="5210"/>
                  </a:lnTo>
                  <a:lnTo>
                    <a:pt x="28973" y="5210"/>
                  </a:lnTo>
                  <a:lnTo>
                    <a:pt x="28973" y="6692"/>
                  </a:lnTo>
                  <a:lnTo>
                    <a:pt x="28800" y="6692"/>
                  </a:lnTo>
                  <a:lnTo>
                    <a:pt x="28800" y="6278"/>
                  </a:lnTo>
                  <a:cubicBezTo>
                    <a:pt x="28800" y="6267"/>
                    <a:pt x="28791" y="6257"/>
                    <a:pt x="28780" y="6257"/>
                  </a:cubicBezTo>
                  <a:cubicBezTo>
                    <a:pt x="28767" y="6257"/>
                    <a:pt x="28759" y="6267"/>
                    <a:pt x="28759" y="6278"/>
                  </a:cubicBezTo>
                  <a:lnTo>
                    <a:pt x="28759" y="6692"/>
                  </a:lnTo>
                  <a:lnTo>
                    <a:pt x="28679" y="6692"/>
                  </a:lnTo>
                  <a:lnTo>
                    <a:pt x="28679" y="5976"/>
                  </a:lnTo>
                  <a:cubicBezTo>
                    <a:pt x="28679" y="5964"/>
                    <a:pt x="28670" y="5955"/>
                    <a:pt x="28658" y="5955"/>
                  </a:cubicBezTo>
                  <a:cubicBezTo>
                    <a:pt x="28647" y="5955"/>
                    <a:pt x="28638" y="5964"/>
                    <a:pt x="28638" y="5976"/>
                  </a:cubicBezTo>
                  <a:lnTo>
                    <a:pt x="28638" y="6692"/>
                  </a:lnTo>
                  <a:lnTo>
                    <a:pt x="27291" y="6692"/>
                  </a:lnTo>
                  <a:lnTo>
                    <a:pt x="27286" y="8078"/>
                  </a:lnTo>
                  <a:lnTo>
                    <a:pt x="25900" y="8078"/>
                  </a:lnTo>
                  <a:lnTo>
                    <a:pt x="25900" y="6587"/>
                  </a:lnTo>
                  <a:lnTo>
                    <a:pt x="23000" y="6587"/>
                  </a:lnTo>
                  <a:lnTo>
                    <a:pt x="23000" y="8078"/>
                  </a:lnTo>
                  <a:lnTo>
                    <a:pt x="22198" y="8078"/>
                  </a:lnTo>
                  <a:lnTo>
                    <a:pt x="22198" y="6075"/>
                  </a:lnTo>
                  <a:lnTo>
                    <a:pt x="18714" y="6075"/>
                  </a:lnTo>
                  <a:lnTo>
                    <a:pt x="18714" y="7738"/>
                  </a:lnTo>
                  <a:lnTo>
                    <a:pt x="17188" y="7742"/>
                  </a:lnTo>
                  <a:lnTo>
                    <a:pt x="17188" y="5363"/>
                  </a:lnTo>
                  <a:lnTo>
                    <a:pt x="14076" y="5363"/>
                  </a:lnTo>
                  <a:lnTo>
                    <a:pt x="14076" y="4906"/>
                  </a:lnTo>
                  <a:cubicBezTo>
                    <a:pt x="14076" y="4895"/>
                    <a:pt x="14066" y="4885"/>
                    <a:pt x="14055" y="4885"/>
                  </a:cubicBezTo>
                  <a:cubicBezTo>
                    <a:pt x="14044" y="4885"/>
                    <a:pt x="14034" y="4895"/>
                    <a:pt x="14034" y="4906"/>
                  </a:cubicBezTo>
                  <a:lnTo>
                    <a:pt x="14034" y="5363"/>
                  </a:lnTo>
                  <a:lnTo>
                    <a:pt x="13955" y="5363"/>
                  </a:lnTo>
                  <a:lnTo>
                    <a:pt x="13955" y="4606"/>
                  </a:lnTo>
                  <a:cubicBezTo>
                    <a:pt x="13955" y="4593"/>
                    <a:pt x="13946" y="4585"/>
                    <a:pt x="13935" y="4585"/>
                  </a:cubicBezTo>
                  <a:cubicBezTo>
                    <a:pt x="13922" y="4585"/>
                    <a:pt x="13914" y="4593"/>
                    <a:pt x="13914" y="4606"/>
                  </a:cubicBezTo>
                  <a:lnTo>
                    <a:pt x="13914" y="5363"/>
                  </a:lnTo>
                  <a:lnTo>
                    <a:pt x="13799" y="5363"/>
                  </a:lnTo>
                  <a:lnTo>
                    <a:pt x="13799" y="6767"/>
                  </a:lnTo>
                  <a:lnTo>
                    <a:pt x="13437" y="6767"/>
                  </a:lnTo>
                  <a:lnTo>
                    <a:pt x="13437" y="729"/>
                  </a:lnTo>
                  <a:lnTo>
                    <a:pt x="13169" y="729"/>
                  </a:lnTo>
                  <a:lnTo>
                    <a:pt x="13169" y="21"/>
                  </a:lnTo>
                  <a:cubicBezTo>
                    <a:pt x="13169"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8"/>
            <p:cNvSpPr/>
            <p:nvPr/>
          </p:nvSpPr>
          <p:spPr>
            <a:xfrm>
              <a:off x="2832109" y="4420710"/>
              <a:ext cx="2409474" cy="785659"/>
            </a:xfrm>
            <a:custGeom>
              <a:avLst/>
              <a:gdLst/>
              <a:ahLst/>
              <a:cxnLst/>
              <a:rect l="l" t="t" r="r" b="b"/>
              <a:pathLst>
                <a:path w="62192" h="20279" extrusionOk="0">
                  <a:moveTo>
                    <a:pt x="13148" y="0"/>
                  </a:moveTo>
                  <a:cubicBezTo>
                    <a:pt x="13136" y="0"/>
                    <a:pt x="13127" y="10"/>
                    <a:pt x="13127" y="21"/>
                  </a:cubicBezTo>
                  <a:lnTo>
                    <a:pt x="13127" y="729"/>
                  </a:lnTo>
                  <a:lnTo>
                    <a:pt x="13048" y="729"/>
                  </a:lnTo>
                  <a:lnTo>
                    <a:pt x="13048" y="323"/>
                  </a:lnTo>
                  <a:cubicBezTo>
                    <a:pt x="13048" y="312"/>
                    <a:pt x="13039" y="303"/>
                    <a:pt x="13027" y="303"/>
                  </a:cubicBezTo>
                  <a:cubicBezTo>
                    <a:pt x="13015" y="303"/>
                    <a:pt x="13007" y="312"/>
                    <a:pt x="13007" y="323"/>
                  </a:cubicBezTo>
                  <a:lnTo>
                    <a:pt x="13007" y="729"/>
                  </a:lnTo>
                  <a:lnTo>
                    <a:pt x="11836" y="729"/>
                  </a:lnTo>
                  <a:lnTo>
                    <a:pt x="11836" y="5583"/>
                  </a:lnTo>
                  <a:lnTo>
                    <a:pt x="11836" y="5703"/>
                  </a:lnTo>
                  <a:lnTo>
                    <a:pt x="11836" y="6760"/>
                  </a:lnTo>
                  <a:lnTo>
                    <a:pt x="11836" y="6880"/>
                  </a:lnTo>
                  <a:lnTo>
                    <a:pt x="11836" y="8151"/>
                  </a:lnTo>
                  <a:lnTo>
                    <a:pt x="9717" y="8151"/>
                  </a:lnTo>
                  <a:lnTo>
                    <a:pt x="9717" y="2773"/>
                  </a:lnTo>
                  <a:lnTo>
                    <a:pt x="5453" y="2773"/>
                  </a:lnTo>
                  <a:lnTo>
                    <a:pt x="5453" y="14924"/>
                  </a:lnTo>
                  <a:lnTo>
                    <a:pt x="3941" y="14924"/>
                  </a:lnTo>
                  <a:lnTo>
                    <a:pt x="3941" y="9072"/>
                  </a:lnTo>
                  <a:lnTo>
                    <a:pt x="2266" y="9072"/>
                  </a:lnTo>
                  <a:lnTo>
                    <a:pt x="2266" y="14924"/>
                  </a:lnTo>
                  <a:lnTo>
                    <a:pt x="0" y="14924"/>
                  </a:lnTo>
                  <a:lnTo>
                    <a:pt x="0" y="20277"/>
                  </a:lnTo>
                  <a:lnTo>
                    <a:pt x="13912" y="20277"/>
                  </a:lnTo>
                  <a:lnTo>
                    <a:pt x="13912" y="20163"/>
                  </a:lnTo>
                  <a:lnTo>
                    <a:pt x="34225" y="20277"/>
                  </a:lnTo>
                  <a:lnTo>
                    <a:pt x="34326" y="20277"/>
                  </a:lnTo>
                  <a:lnTo>
                    <a:pt x="50858" y="20186"/>
                  </a:lnTo>
                  <a:lnTo>
                    <a:pt x="50858" y="20279"/>
                  </a:lnTo>
                  <a:lnTo>
                    <a:pt x="62191" y="20279"/>
                  </a:lnTo>
                  <a:lnTo>
                    <a:pt x="62191" y="15916"/>
                  </a:lnTo>
                  <a:lnTo>
                    <a:pt x="60345" y="15916"/>
                  </a:lnTo>
                  <a:lnTo>
                    <a:pt x="60345" y="11149"/>
                  </a:lnTo>
                  <a:lnTo>
                    <a:pt x="58981" y="11149"/>
                  </a:lnTo>
                  <a:lnTo>
                    <a:pt x="58981" y="15918"/>
                  </a:lnTo>
                  <a:lnTo>
                    <a:pt x="57750" y="15918"/>
                  </a:lnTo>
                  <a:lnTo>
                    <a:pt x="57750" y="6018"/>
                  </a:lnTo>
                  <a:lnTo>
                    <a:pt x="54275" y="6018"/>
                  </a:lnTo>
                  <a:lnTo>
                    <a:pt x="54275" y="10399"/>
                  </a:lnTo>
                  <a:lnTo>
                    <a:pt x="52548" y="10399"/>
                  </a:lnTo>
                  <a:lnTo>
                    <a:pt x="52548" y="9364"/>
                  </a:lnTo>
                  <a:lnTo>
                    <a:pt x="52548" y="9265"/>
                  </a:lnTo>
                  <a:lnTo>
                    <a:pt x="52548" y="8404"/>
                  </a:lnTo>
                  <a:lnTo>
                    <a:pt x="52548" y="8306"/>
                  </a:lnTo>
                  <a:lnTo>
                    <a:pt x="52548" y="4351"/>
                  </a:lnTo>
                  <a:lnTo>
                    <a:pt x="51595" y="4351"/>
                  </a:lnTo>
                  <a:lnTo>
                    <a:pt x="51595" y="4020"/>
                  </a:lnTo>
                  <a:cubicBezTo>
                    <a:pt x="51595" y="4011"/>
                    <a:pt x="51586" y="4004"/>
                    <a:pt x="51578" y="4004"/>
                  </a:cubicBezTo>
                  <a:cubicBezTo>
                    <a:pt x="51569" y="4004"/>
                    <a:pt x="51561" y="4011"/>
                    <a:pt x="51561" y="4020"/>
                  </a:cubicBezTo>
                  <a:lnTo>
                    <a:pt x="51561" y="4351"/>
                  </a:lnTo>
                  <a:lnTo>
                    <a:pt x="51497" y="4351"/>
                  </a:lnTo>
                  <a:lnTo>
                    <a:pt x="51497" y="3775"/>
                  </a:lnTo>
                  <a:cubicBezTo>
                    <a:pt x="51497" y="3765"/>
                    <a:pt x="51489" y="3758"/>
                    <a:pt x="51480" y="3758"/>
                  </a:cubicBezTo>
                  <a:cubicBezTo>
                    <a:pt x="51471" y="3758"/>
                    <a:pt x="51463" y="3765"/>
                    <a:pt x="51463" y="3775"/>
                  </a:cubicBezTo>
                  <a:lnTo>
                    <a:pt x="51463" y="4351"/>
                  </a:lnTo>
                  <a:lnTo>
                    <a:pt x="51245" y="4351"/>
                  </a:lnTo>
                  <a:lnTo>
                    <a:pt x="51245" y="9272"/>
                  </a:lnTo>
                  <a:lnTo>
                    <a:pt x="50951" y="9272"/>
                  </a:lnTo>
                  <a:lnTo>
                    <a:pt x="50951" y="8126"/>
                  </a:lnTo>
                  <a:lnTo>
                    <a:pt x="50856" y="8126"/>
                  </a:lnTo>
                  <a:lnTo>
                    <a:pt x="50856" y="7509"/>
                  </a:lnTo>
                  <a:cubicBezTo>
                    <a:pt x="50856" y="7500"/>
                    <a:pt x="50849" y="7492"/>
                    <a:pt x="50840" y="7492"/>
                  </a:cubicBezTo>
                  <a:cubicBezTo>
                    <a:pt x="50831" y="7492"/>
                    <a:pt x="50823" y="7501"/>
                    <a:pt x="50823" y="7509"/>
                  </a:cubicBezTo>
                  <a:lnTo>
                    <a:pt x="50823" y="8126"/>
                  </a:lnTo>
                  <a:lnTo>
                    <a:pt x="50759" y="8126"/>
                  </a:lnTo>
                  <a:lnTo>
                    <a:pt x="50759" y="7755"/>
                  </a:lnTo>
                  <a:cubicBezTo>
                    <a:pt x="50759" y="7745"/>
                    <a:pt x="50751" y="7738"/>
                    <a:pt x="50742" y="7738"/>
                  </a:cubicBezTo>
                  <a:cubicBezTo>
                    <a:pt x="50733" y="7738"/>
                    <a:pt x="50726" y="7745"/>
                    <a:pt x="50726" y="7755"/>
                  </a:cubicBezTo>
                  <a:lnTo>
                    <a:pt x="50726" y="8126"/>
                  </a:lnTo>
                  <a:lnTo>
                    <a:pt x="48190" y="8126"/>
                  </a:lnTo>
                  <a:lnTo>
                    <a:pt x="48190" y="10064"/>
                  </a:lnTo>
                  <a:lnTo>
                    <a:pt x="46946" y="10061"/>
                  </a:lnTo>
                  <a:lnTo>
                    <a:pt x="46946" y="8706"/>
                  </a:lnTo>
                  <a:lnTo>
                    <a:pt x="44108" y="8706"/>
                  </a:lnTo>
                  <a:lnTo>
                    <a:pt x="44108" y="10337"/>
                  </a:lnTo>
                  <a:lnTo>
                    <a:pt x="43455" y="10337"/>
                  </a:lnTo>
                  <a:lnTo>
                    <a:pt x="43455" y="9122"/>
                  </a:lnTo>
                  <a:lnTo>
                    <a:pt x="41091" y="9122"/>
                  </a:lnTo>
                  <a:lnTo>
                    <a:pt x="41091" y="10337"/>
                  </a:lnTo>
                  <a:lnTo>
                    <a:pt x="39958" y="10337"/>
                  </a:lnTo>
                  <a:lnTo>
                    <a:pt x="39953" y="9209"/>
                  </a:lnTo>
                  <a:lnTo>
                    <a:pt x="38856" y="9209"/>
                  </a:lnTo>
                  <a:lnTo>
                    <a:pt x="38856" y="8625"/>
                  </a:lnTo>
                  <a:cubicBezTo>
                    <a:pt x="38856" y="8616"/>
                    <a:pt x="38847" y="8608"/>
                    <a:pt x="38838" y="8608"/>
                  </a:cubicBezTo>
                  <a:cubicBezTo>
                    <a:pt x="38830" y="8608"/>
                    <a:pt x="38822" y="8616"/>
                    <a:pt x="38822" y="8625"/>
                  </a:cubicBezTo>
                  <a:lnTo>
                    <a:pt x="38822" y="9209"/>
                  </a:lnTo>
                  <a:lnTo>
                    <a:pt x="38757" y="9209"/>
                  </a:lnTo>
                  <a:lnTo>
                    <a:pt x="38757" y="8871"/>
                  </a:lnTo>
                  <a:cubicBezTo>
                    <a:pt x="38757" y="8862"/>
                    <a:pt x="38750" y="8855"/>
                    <a:pt x="38741" y="8855"/>
                  </a:cubicBezTo>
                  <a:cubicBezTo>
                    <a:pt x="38731" y="8855"/>
                    <a:pt x="38724" y="8863"/>
                    <a:pt x="38724" y="8871"/>
                  </a:cubicBezTo>
                  <a:lnTo>
                    <a:pt x="38724" y="9209"/>
                  </a:lnTo>
                  <a:lnTo>
                    <a:pt x="38582" y="9209"/>
                  </a:lnTo>
                  <a:lnTo>
                    <a:pt x="38582" y="8001"/>
                  </a:lnTo>
                  <a:lnTo>
                    <a:pt x="38040" y="8001"/>
                  </a:lnTo>
                  <a:lnTo>
                    <a:pt x="38040" y="5816"/>
                  </a:lnTo>
                  <a:lnTo>
                    <a:pt x="37823" y="5816"/>
                  </a:lnTo>
                  <a:lnTo>
                    <a:pt x="37823" y="5446"/>
                  </a:lnTo>
                  <a:cubicBezTo>
                    <a:pt x="37823" y="5437"/>
                    <a:pt x="37815" y="5429"/>
                    <a:pt x="37806" y="5429"/>
                  </a:cubicBezTo>
                  <a:cubicBezTo>
                    <a:pt x="37797" y="5429"/>
                    <a:pt x="37789" y="5437"/>
                    <a:pt x="37789" y="5446"/>
                  </a:cubicBezTo>
                  <a:lnTo>
                    <a:pt x="37789" y="5816"/>
                  </a:lnTo>
                  <a:lnTo>
                    <a:pt x="37725" y="5816"/>
                  </a:lnTo>
                  <a:lnTo>
                    <a:pt x="37725" y="5199"/>
                  </a:lnTo>
                  <a:cubicBezTo>
                    <a:pt x="37725" y="5190"/>
                    <a:pt x="37717" y="5183"/>
                    <a:pt x="37708" y="5183"/>
                  </a:cubicBezTo>
                  <a:cubicBezTo>
                    <a:pt x="37700" y="5183"/>
                    <a:pt x="37692" y="5190"/>
                    <a:pt x="37692" y="5199"/>
                  </a:cubicBezTo>
                  <a:lnTo>
                    <a:pt x="37692" y="5816"/>
                  </a:lnTo>
                  <a:lnTo>
                    <a:pt x="36710" y="5816"/>
                  </a:lnTo>
                  <a:lnTo>
                    <a:pt x="36710" y="10228"/>
                  </a:lnTo>
                  <a:lnTo>
                    <a:pt x="36437" y="10229"/>
                  </a:lnTo>
                  <a:lnTo>
                    <a:pt x="36437" y="9084"/>
                  </a:lnTo>
                  <a:lnTo>
                    <a:pt x="36343" y="9084"/>
                  </a:lnTo>
                  <a:lnTo>
                    <a:pt x="36343" y="8467"/>
                  </a:lnTo>
                  <a:cubicBezTo>
                    <a:pt x="36343" y="8458"/>
                    <a:pt x="36335" y="8450"/>
                    <a:pt x="36327" y="8450"/>
                  </a:cubicBezTo>
                  <a:cubicBezTo>
                    <a:pt x="36318" y="8450"/>
                    <a:pt x="36309" y="8458"/>
                    <a:pt x="36309" y="8467"/>
                  </a:cubicBezTo>
                  <a:lnTo>
                    <a:pt x="36309" y="9084"/>
                  </a:lnTo>
                  <a:lnTo>
                    <a:pt x="36246" y="9084"/>
                  </a:lnTo>
                  <a:lnTo>
                    <a:pt x="36246" y="8712"/>
                  </a:lnTo>
                  <a:cubicBezTo>
                    <a:pt x="36246" y="8704"/>
                    <a:pt x="36237" y="8696"/>
                    <a:pt x="36229" y="8696"/>
                  </a:cubicBezTo>
                  <a:cubicBezTo>
                    <a:pt x="36220" y="8696"/>
                    <a:pt x="36212" y="8704"/>
                    <a:pt x="36212" y="8712"/>
                  </a:cubicBezTo>
                  <a:lnTo>
                    <a:pt x="36212" y="9084"/>
                  </a:lnTo>
                  <a:lnTo>
                    <a:pt x="34325" y="9084"/>
                  </a:lnTo>
                  <a:lnTo>
                    <a:pt x="34325" y="6540"/>
                  </a:lnTo>
                  <a:lnTo>
                    <a:pt x="31885" y="6540"/>
                  </a:lnTo>
                  <a:lnTo>
                    <a:pt x="31885" y="6083"/>
                  </a:lnTo>
                  <a:cubicBezTo>
                    <a:pt x="31885" y="6072"/>
                    <a:pt x="31876" y="6063"/>
                    <a:pt x="31865" y="6063"/>
                  </a:cubicBezTo>
                  <a:cubicBezTo>
                    <a:pt x="31853" y="6063"/>
                    <a:pt x="31844" y="6072"/>
                    <a:pt x="31844" y="6083"/>
                  </a:cubicBezTo>
                  <a:lnTo>
                    <a:pt x="31844" y="6540"/>
                  </a:lnTo>
                  <a:lnTo>
                    <a:pt x="31765" y="6540"/>
                  </a:lnTo>
                  <a:lnTo>
                    <a:pt x="31765" y="5783"/>
                  </a:lnTo>
                  <a:cubicBezTo>
                    <a:pt x="31765" y="5771"/>
                    <a:pt x="31756" y="5763"/>
                    <a:pt x="31744" y="5763"/>
                  </a:cubicBezTo>
                  <a:cubicBezTo>
                    <a:pt x="31732" y="5763"/>
                    <a:pt x="31724" y="5771"/>
                    <a:pt x="31724" y="5783"/>
                  </a:cubicBezTo>
                  <a:lnTo>
                    <a:pt x="31724" y="6540"/>
                  </a:lnTo>
                  <a:lnTo>
                    <a:pt x="31607" y="6540"/>
                  </a:lnTo>
                  <a:lnTo>
                    <a:pt x="31607" y="7945"/>
                  </a:lnTo>
                  <a:lnTo>
                    <a:pt x="31272" y="7944"/>
                  </a:lnTo>
                  <a:lnTo>
                    <a:pt x="31272" y="2529"/>
                  </a:lnTo>
                  <a:lnTo>
                    <a:pt x="30069" y="2529"/>
                  </a:lnTo>
                  <a:lnTo>
                    <a:pt x="30069" y="1772"/>
                  </a:lnTo>
                  <a:cubicBezTo>
                    <a:pt x="30069" y="1760"/>
                    <a:pt x="30060" y="1752"/>
                    <a:pt x="30048" y="1752"/>
                  </a:cubicBezTo>
                  <a:cubicBezTo>
                    <a:pt x="30037" y="1752"/>
                    <a:pt x="30028" y="1760"/>
                    <a:pt x="30028" y="1772"/>
                  </a:cubicBezTo>
                  <a:lnTo>
                    <a:pt x="30028" y="2529"/>
                  </a:lnTo>
                  <a:lnTo>
                    <a:pt x="29948" y="2529"/>
                  </a:lnTo>
                  <a:lnTo>
                    <a:pt x="29948" y="2074"/>
                  </a:lnTo>
                  <a:cubicBezTo>
                    <a:pt x="29948" y="2062"/>
                    <a:pt x="29939" y="2053"/>
                    <a:pt x="29927" y="2053"/>
                  </a:cubicBezTo>
                  <a:cubicBezTo>
                    <a:pt x="29916" y="2053"/>
                    <a:pt x="29906" y="2062"/>
                    <a:pt x="29906" y="2074"/>
                  </a:cubicBezTo>
                  <a:lnTo>
                    <a:pt x="29906" y="2529"/>
                  </a:lnTo>
                  <a:lnTo>
                    <a:pt x="29639" y="2529"/>
                  </a:lnTo>
                  <a:lnTo>
                    <a:pt x="29639" y="5210"/>
                  </a:lnTo>
                  <a:lnTo>
                    <a:pt x="28974" y="5210"/>
                  </a:lnTo>
                  <a:lnTo>
                    <a:pt x="28974" y="6691"/>
                  </a:lnTo>
                  <a:lnTo>
                    <a:pt x="28801" y="6691"/>
                  </a:lnTo>
                  <a:lnTo>
                    <a:pt x="28801" y="6278"/>
                  </a:lnTo>
                  <a:cubicBezTo>
                    <a:pt x="28801" y="6267"/>
                    <a:pt x="28793" y="6257"/>
                    <a:pt x="28780" y="6257"/>
                  </a:cubicBezTo>
                  <a:cubicBezTo>
                    <a:pt x="28769" y="6257"/>
                    <a:pt x="28760" y="6267"/>
                    <a:pt x="28760" y="6278"/>
                  </a:cubicBezTo>
                  <a:lnTo>
                    <a:pt x="28760" y="6691"/>
                  </a:lnTo>
                  <a:lnTo>
                    <a:pt x="28681" y="6691"/>
                  </a:lnTo>
                  <a:lnTo>
                    <a:pt x="28681" y="5975"/>
                  </a:lnTo>
                  <a:cubicBezTo>
                    <a:pt x="28681" y="5964"/>
                    <a:pt x="28671" y="5955"/>
                    <a:pt x="28660" y="5955"/>
                  </a:cubicBezTo>
                  <a:cubicBezTo>
                    <a:pt x="28649" y="5955"/>
                    <a:pt x="28639" y="5964"/>
                    <a:pt x="28639" y="5975"/>
                  </a:cubicBezTo>
                  <a:lnTo>
                    <a:pt x="28639" y="6691"/>
                  </a:lnTo>
                  <a:lnTo>
                    <a:pt x="27292" y="6691"/>
                  </a:lnTo>
                  <a:lnTo>
                    <a:pt x="27287" y="8078"/>
                  </a:lnTo>
                  <a:lnTo>
                    <a:pt x="25901" y="8078"/>
                  </a:lnTo>
                  <a:lnTo>
                    <a:pt x="25901" y="6587"/>
                  </a:lnTo>
                  <a:lnTo>
                    <a:pt x="23001" y="6587"/>
                  </a:lnTo>
                  <a:lnTo>
                    <a:pt x="23001" y="8078"/>
                  </a:lnTo>
                  <a:lnTo>
                    <a:pt x="22199" y="8078"/>
                  </a:lnTo>
                  <a:lnTo>
                    <a:pt x="22199" y="6074"/>
                  </a:lnTo>
                  <a:lnTo>
                    <a:pt x="18715" y="6074"/>
                  </a:lnTo>
                  <a:lnTo>
                    <a:pt x="18715" y="7738"/>
                  </a:lnTo>
                  <a:lnTo>
                    <a:pt x="17189" y="7742"/>
                  </a:lnTo>
                  <a:lnTo>
                    <a:pt x="17189" y="5363"/>
                  </a:lnTo>
                  <a:lnTo>
                    <a:pt x="14077" y="5363"/>
                  </a:lnTo>
                  <a:lnTo>
                    <a:pt x="14077" y="4906"/>
                  </a:lnTo>
                  <a:cubicBezTo>
                    <a:pt x="14077" y="4895"/>
                    <a:pt x="14068" y="4885"/>
                    <a:pt x="14057" y="4885"/>
                  </a:cubicBezTo>
                  <a:cubicBezTo>
                    <a:pt x="14045" y="4885"/>
                    <a:pt x="14036" y="4895"/>
                    <a:pt x="14036" y="4906"/>
                  </a:cubicBezTo>
                  <a:lnTo>
                    <a:pt x="14036" y="5363"/>
                  </a:lnTo>
                  <a:lnTo>
                    <a:pt x="13956" y="5363"/>
                  </a:lnTo>
                  <a:lnTo>
                    <a:pt x="13956" y="4606"/>
                  </a:lnTo>
                  <a:cubicBezTo>
                    <a:pt x="13956" y="4593"/>
                    <a:pt x="13948" y="4585"/>
                    <a:pt x="13935" y="4585"/>
                  </a:cubicBezTo>
                  <a:cubicBezTo>
                    <a:pt x="13924" y="4585"/>
                    <a:pt x="13915" y="4593"/>
                    <a:pt x="13915" y="4606"/>
                  </a:cubicBezTo>
                  <a:lnTo>
                    <a:pt x="13915" y="5363"/>
                  </a:lnTo>
                  <a:lnTo>
                    <a:pt x="13801" y="5363"/>
                  </a:lnTo>
                  <a:lnTo>
                    <a:pt x="13801" y="6767"/>
                  </a:lnTo>
                  <a:lnTo>
                    <a:pt x="13439" y="6767"/>
                  </a:lnTo>
                  <a:lnTo>
                    <a:pt x="13439" y="729"/>
                  </a:lnTo>
                  <a:lnTo>
                    <a:pt x="13168" y="729"/>
                  </a:lnTo>
                  <a:lnTo>
                    <a:pt x="13168" y="21"/>
                  </a:lnTo>
                  <a:cubicBezTo>
                    <a:pt x="13168"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8"/>
            <p:cNvSpPr/>
            <p:nvPr/>
          </p:nvSpPr>
          <p:spPr>
            <a:xfrm>
              <a:off x="0" y="4244349"/>
              <a:ext cx="1502131" cy="962012"/>
            </a:xfrm>
            <a:custGeom>
              <a:avLst/>
              <a:gdLst/>
              <a:ahLst/>
              <a:cxnLst/>
              <a:rect l="l" t="t" r="r" b="b"/>
              <a:pathLst>
                <a:path w="39781" h="25477" extrusionOk="0">
                  <a:moveTo>
                    <a:pt x="24543" y="1"/>
                  </a:moveTo>
                  <a:cubicBezTo>
                    <a:pt x="24529" y="1"/>
                    <a:pt x="24518" y="12"/>
                    <a:pt x="24518" y="27"/>
                  </a:cubicBezTo>
                  <a:lnTo>
                    <a:pt x="24518" y="915"/>
                  </a:lnTo>
                  <a:lnTo>
                    <a:pt x="24207" y="915"/>
                  </a:lnTo>
                  <a:lnTo>
                    <a:pt x="24207" y="8502"/>
                  </a:lnTo>
                  <a:lnTo>
                    <a:pt x="23788" y="8502"/>
                  </a:lnTo>
                  <a:lnTo>
                    <a:pt x="23788" y="6737"/>
                  </a:lnTo>
                  <a:lnTo>
                    <a:pt x="23655" y="6737"/>
                  </a:lnTo>
                  <a:lnTo>
                    <a:pt x="23655" y="5785"/>
                  </a:lnTo>
                  <a:cubicBezTo>
                    <a:pt x="23655" y="5770"/>
                    <a:pt x="23643" y="5759"/>
                    <a:pt x="23630" y="5759"/>
                  </a:cubicBezTo>
                  <a:cubicBezTo>
                    <a:pt x="23615" y="5759"/>
                    <a:pt x="23605" y="5770"/>
                    <a:pt x="23605" y="5785"/>
                  </a:cubicBezTo>
                  <a:lnTo>
                    <a:pt x="23605" y="6737"/>
                  </a:lnTo>
                  <a:lnTo>
                    <a:pt x="23515" y="6737"/>
                  </a:lnTo>
                  <a:lnTo>
                    <a:pt x="23515" y="6164"/>
                  </a:lnTo>
                  <a:cubicBezTo>
                    <a:pt x="23515" y="6150"/>
                    <a:pt x="23502" y="6138"/>
                    <a:pt x="23490" y="6138"/>
                  </a:cubicBezTo>
                  <a:cubicBezTo>
                    <a:pt x="23476" y="6138"/>
                    <a:pt x="23465" y="6150"/>
                    <a:pt x="23465" y="6164"/>
                  </a:cubicBezTo>
                  <a:lnTo>
                    <a:pt x="23465" y="6737"/>
                  </a:lnTo>
                  <a:lnTo>
                    <a:pt x="19859" y="6737"/>
                  </a:lnTo>
                  <a:lnTo>
                    <a:pt x="19859" y="9728"/>
                  </a:lnTo>
                  <a:lnTo>
                    <a:pt x="18090" y="9722"/>
                  </a:lnTo>
                  <a:lnTo>
                    <a:pt x="18090" y="7634"/>
                  </a:lnTo>
                  <a:lnTo>
                    <a:pt x="14053" y="7634"/>
                  </a:lnTo>
                  <a:lnTo>
                    <a:pt x="14053" y="10149"/>
                  </a:lnTo>
                  <a:lnTo>
                    <a:pt x="13124" y="10149"/>
                  </a:lnTo>
                  <a:lnTo>
                    <a:pt x="13124" y="8277"/>
                  </a:lnTo>
                  <a:lnTo>
                    <a:pt x="9762" y="8277"/>
                  </a:lnTo>
                  <a:lnTo>
                    <a:pt x="9762" y="10149"/>
                  </a:lnTo>
                  <a:lnTo>
                    <a:pt x="8156" y="10149"/>
                  </a:lnTo>
                  <a:lnTo>
                    <a:pt x="8150" y="8408"/>
                  </a:lnTo>
                  <a:lnTo>
                    <a:pt x="6593" y="8408"/>
                  </a:lnTo>
                  <a:lnTo>
                    <a:pt x="6593" y="7508"/>
                  </a:lnTo>
                  <a:cubicBezTo>
                    <a:pt x="6593" y="7495"/>
                    <a:pt x="6582" y="7483"/>
                    <a:pt x="6569" y="7483"/>
                  </a:cubicBezTo>
                  <a:cubicBezTo>
                    <a:pt x="6554" y="7483"/>
                    <a:pt x="6544" y="7495"/>
                    <a:pt x="6544" y="7508"/>
                  </a:cubicBezTo>
                  <a:lnTo>
                    <a:pt x="6544" y="8408"/>
                  </a:lnTo>
                  <a:lnTo>
                    <a:pt x="6451" y="8408"/>
                  </a:lnTo>
                  <a:lnTo>
                    <a:pt x="6451" y="7888"/>
                  </a:lnTo>
                  <a:cubicBezTo>
                    <a:pt x="6451" y="7873"/>
                    <a:pt x="6440" y="7862"/>
                    <a:pt x="6428" y="7862"/>
                  </a:cubicBezTo>
                  <a:cubicBezTo>
                    <a:pt x="6413" y="7862"/>
                    <a:pt x="6403" y="7873"/>
                    <a:pt x="6403" y="7888"/>
                  </a:cubicBezTo>
                  <a:lnTo>
                    <a:pt x="6403" y="8408"/>
                  </a:lnTo>
                  <a:lnTo>
                    <a:pt x="6202" y="8408"/>
                  </a:lnTo>
                  <a:lnTo>
                    <a:pt x="6202" y="6548"/>
                  </a:lnTo>
                  <a:lnTo>
                    <a:pt x="5431" y="6548"/>
                  </a:lnTo>
                  <a:lnTo>
                    <a:pt x="5431" y="3179"/>
                  </a:lnTo>
                  <a:lnTo>
                    <a:pt x="5122" y="3179"/>
                  </a:lnTo>
                  <a:lnTo>
                    <a:pt x="5122" y="2607"/>
                  </a:lnTo>
                  <a:cubicBezTo>
                    <a:pt x="5122" y="2592"/>
                    <a:pt x="5109" y="2581"/>
                    <a:pt x="5097" y="2581"/>
                  </a:cubicBezTo>
                  <a:cubicBezTo>
                    <a:pt x="5082" y="2581"/>
                    <a:pt x="5072" y="2592"/>
                    <a:pt x="5072" y="2607"/>
                  </a:cubicBezTo>
                  <a:lnTo>
                    <a:pt x="5072" y="3179"/>
                  </a:lnTo>
                  <a:lnTo>
                    <a:pt x="4981" y="3179"/>
                  </a:lnTo>
                  <a:lnTo>
                    <a:pt x="4981" y="2227"/>
                  </a:lnTo>
                  <a:cubicBezTo>
                    <a:pt x="4981" y="2213"/>
                    <a:pt x="4969" y="2202"/>
                    <a:pt x="4957" y="2202"/>
                  </a:cubicBezTo>
                  <a:cubicBezTo>
                    <a:pt x="4943" y="2202"/>
                    <a:pt x="4932" y="2213"/>
                    <a:pt x="4932" y="2227"/>
                  </a:cubicBezTo>
                  <a:lnTo>
                    <a:pt x="4932" y="3179"/>
                  </a:lnTo>
                  <a:lnTo>
                    <a:pt x="3538" y="3179"/>
                  </a:lnTo>
                  <a:lnTo>
                    <a:pt x="3538" y="9981"/>
                  </a:lnTo>
                  <a:lnTo>
                    <a:pt x="3149" y="9982"/>
                  </a:lnTo>
                  <a:lnTo>
                    <a:pt x="3149" y="8217"/>
                  </a:lnTo>
                  <a:lnTo>
                    <a:pt x="3015" y="8217"/>
                  </a:lnTo>
                  <a:lnTo>
                    <a:pt x="3015" y="7266"/>
                  </a:lnTo>
                  <a:cubicBezTo>
                    <a:pt x="3015" y="7251"/>
                    <a:pt x="3004" y="7240"/>
                    <a:pt x="2991" y="7240"/>
                  </a:cubicBezTo>
                  <a:cubicBezTo>
                    <a:pt x="2977" y="7240"/>
                    <a:pt x="2967" y="7251"/>
                    <a:pt x="2967" y="7266"/>
                  </a:cubicBezTo>
                  <a:lnTo>
                    <a:pt x="2967" y="8217"/>
                  </a:lnTo>
                  <a:lnTo>
                    <a:pt x="2876" y="8217"/>
                  </a:lnTo>
                  <a:lnTo>
                    <a:pt x="2876" y="7644"/>
                  </a:lnTo>
                  <a:cubicBezTo>
                    <a:pt x="2876" y="7630"/>
                    <a:pt x="2864" y="7618"/>
                    <a:pt x="2851" y="7618"/>
                  </a:cubicBezTo>
                  <a:cubicBezTo>
                    <a:pt x="2836" y="7618"/>
                    <a:pt x="2826" y="7630"/>
                    <a:pt x="2826" y="7644"/>
                  </a:cubicBezTo>
                  <a:lnTo>
                    <a:pt x="2826" y="8217"/>
                  </a:lnTo>
                  <a:lnTo>
                    <a:pt x="0" y="8217"/>
                  </a:lnTo>
                  <a:lnTo>
                    <a:pt x="0" y="25477"/>
                  </a:lnTo>
                  <a:lnTo>
                    <a:pt x="23657" y="25334"/>
                  </a:lnTo>
                  <a:lnTo>
                    <a:pt x="23657" y="25477"/>
                  </a:lnTo>
                  <a:lnTo>
                    <a:pt x="39780" y="25477"/>
                  </a:lnTo>
                  <a:lnTo>
                    <a:pt x="39780" y="18752"/>
                  </a:lnTo>
                  <a:lnTo>
                    <a:pt x="37154" y="18752"/>
                  </a:lnTo>
                  <a:lnTo>
                    <a:pt x="37154" y="11400"/>
                  </a:lnTo>
                  <a:lnTo>
                    <a:pt x="35214" y="11400"/>
                  </a:lnTo>
                  <a:lnTo>
                    <a:pt x="35214" y="18750"/>
                  </a:lnTo>
                  <a:lnTo>
                    <a:pt x="33462" y="18750"/>
                  </a:lnTo>
                  <a:lnTo>
                    <a:pt x="33462" y="3485"/>
                  </a:lnTo>
                  <a:lnTo>
                    <a:pt x="28521" y="3485"/>
                  </a:lnTo>
                  <a:lnTo>
                    <a:pt x="28521" y="10242"/>
                  </a:lnTo>
                  <a:lnTo>
                    <a:pt x="26065" y="10242"/>
                  </a:lnTo>
                  <a:lnTo>
                    <a:pt x="26065" y="8645"/>
                  </a:lnTo>
                  <a:lnTo>
                    <a:pt x="26065" y="8493"/>
                  </a:lnTo>
                  <a:lnTo>
                    <a:pt x="26065" y="7167"/>
                  </a:lnTo>
                  <a:lnTo>
                    <a:pt x="26065" y="7015"/>
                  </a:lnTo>
                  <a:lnTo>
                    <a:pt x="26065" y="915"/>
                  </a:lnTo>
                  <a:lnTo>
                    <a:pt x="24709" y="915"/>
                  </a:lnTo>
                  <a:lnTo>
                    <a:pt x="24709" y="406"/>
                  </a:lnTo>
                  <a:cubicBezTo>
                    <a:pt x="24709" y="392"/>
                    <a:pt x="24697" y="380"/>
                    <a:pt x="24684" y="380"/>
                  </a:cubicBezTo>
                  <a:cubicBezTo>
                    <a:pt x="24670" y="380"/>
                    <a:pt x="24659" y="392"/>
                    <a:pt x="24659" y="406"/>
                  </a:cubicBezTo>
                  <a:lnTo>
                    <a:pt x="24659" y="915"/>
                  </a:lnTo>
                  <a:lnTo>
                    <a:pt x="24567" y="915"/>
                  </a:lnTo>
                  <a:lnTo>
                    <a:pt x="24567" y="27"/>
                  </a:lnTo>
                  <a:cubicBezTo>
                    <a:pt x="24567" y="12"/>
                    <a:pt x="24555" y="1"/>
                    <a:pt x="24543" y="1"/>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8"/>
            <p:cNvSpPr/>
            <p:nvPr/>
          </p:nvSpPr>
          <p:spPr>
            <a:xfrm>
              <a:off x="113600" y="3955913"/>
              <a:ext cx="373500" cy="380950"/>
            </a:xfrm>
            <a:custGeom>
              <a:avLst/>
              <a:gdLst/>
              <a:ahLst/>
              <a:cxnLst/>
              <a:rect l="l" t="t" r="r" b="b"/>
              <a:pathLst>
                <a:path w="14940" h="15238" extrusionOk="0">
                  <a:moveTo>
                    <a:pt x="11589" y="0"/>
                  </a:moveTo>
                  <a:cubicBezTo>
                    <a:pt x="10081" y="0"/>
                    <a:pt x="8337" y="1314"/>
                    <a:pt x="8228" y="2872"/>
                  </a:cubicBezTo>
                  <a:cubicBezTo>
                    <a:pt x="7860" y="2685"/>
                    <a:pt x="7493" y="2601"/>
                    <a:pt x="7142" y="2601"/>
                  </a:cubicBezTo>
                  <a:cubicBezTo>
                    <a:pt x="5229" y="2601"/>
                    <a:pt x="3803" y="5096"/>
                    <a:pt x="5363" y="6943"/>
                  </a:cubicBezTo>
                  <a:cubicBezTo>
                    <a:pt x="5171" y="6752"/>
                    <a:pt x="4920" y="6665"/>
                    <a:pt x="4647" y="6665"/>
                  </a:cubicBezTo>
                  <a:cubicBezTo>
                    <a:pt x="3953" y="6665"/>
                    <a:pt x="3124" y="7224"/>
                    <a:pt x="2799" y="8036"/>
                  </a:cubicBezTo>
                  <a:cubicBezTo>
                    <a:pt x="2466" y="8870"/>
                    <a:pt x="2573" y="9544"/>
                    <a:pt x="3139" y="10186"/>
                  </a:cubicBezTo>
                  <a:cubicBezTo>
                    <a:pt x="3005" y="10171"/>
                    <a:pt x="2880" y="10163"/>
                    <a:pt x="2763" y="10163"/>
                  </a:cubicBezTo>
                  <a:cubicBezTo>
                    <a:pt x="1" y="10163"/>
                    <a:pt x="1889" y="14296"/>
                    <a:pt x="2121" y="15238"/>
                  </a:cubicBezTo>
                  <a:cubicBezTo>
                    <a:pt x="2388" y="14673"/>
                    <a:pt x="2333" y="13200"/>
                    <a:pt x="3215" y="13164"/>
                  </a:cubicBezTo>
                  <a:cubicBezTo>
                    <a:pt x="4157" y="13126"/>
                    <a:pt x="5665" y="12863"/>
                    <a:pt x="4873" y="11619"/>
                  </a:cubicBezTo>
                  <a:lnTo>
                    <a:pt x="4873" y="11619"/>
                  </a:lnTo>
                  <a:cubicBezTo>
                    <a:pt x="5061" y="11672"/>
                    <a:pt x="5248" y="11697"/>
                    <a:pt x="5432" y="11697"/>
                  </a:cubicBezTo>
                  <a:cubicBezTo>
                    <a:pt x="6945" y="11697"/>
                    <a:pt x="8202" y="10015"/>
                    <a:pt x="7362" y="8603"/>
                  </a:cubicBezTo>
                  <a:lnTo>
                    <a:pt x="7362" y="8603"/>
                  </a:lnTo>
                  <a:cubicBezTo>
                    <a:pt x="7615" y="8776"/>
                    <a:pt x="7935" y="8846"/>
                    <a:pt x="8277" y="8846"/>
                  </a:cubicBezTo>
                  <a:cubicBezTo>
                    <a:pt x="9057" y="8846"/>
                    <a:pt x="9956" y="8479"/>
                    <a:pt x="10454" y="8113"/>
                  </a:cubicBezTo>
                  <a:cubicBezTo>
                    <a:pt x="11320" y="7509"/>
                    <a:pt x="11961" y="6492"/>
                    <a:pt x="11998" y="5398"/>
                  </a:cubicBezTo>
                  <a:cubicBezTo>
                    <a:pt x="13582" y="5171"/>
                    <a:pt x="14940" y="3513"/>
                    <a:pt x="14261" y="1967"/>
                  </a:cubicBezTo>
                  <a:cubicBezTo>
                    <a:pt x="13845" y="1025"/>
                    <a:pt x="12827" y="44"/>
                    <a:pt x="11772" y="7"/>
                  </a:cubicBezTo>
                  <a:cubicBezTo>
                    <a:pt x="11712" y="2"/>
                    <a:pt x="11651" y="0"/>
                    <a:pt x="11589"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8"/>
            <p:cNvSpPr/>
            <p:nvPr/>
          </p:nvSpPr>
          <p:spPr>
            <a:xfrm>
              <a:off x="5241579" y="4462512"/>
              <a:ext cx="1329953" cy="785582"/>
            </a:xfrm>
            <a:custGeom>
              <a:avLst/>
              <a:gdLst/>
              <a:ahLst/>
              <a:cxnLst/>
              <a:rect l="l" t="t" r="r" b="b"/>
              <a:pathLst>
                <a:path w="34328" h="20277" extrusionOk="0">
                  <a:moveTo>
                    <a:pt x="13148" y="0"/>
                  </a:moveTo>
                  <a:cubicBezTo>
                    <a:pt x="13137" y="0"/>
                    <a:pt x="13127" y="10"/>
                    <a:pt x="13127" y="21"/>
                  </a:cubicBezTo>
                  <a:lnTo>
                    <a:pt x="13127" y="729"/>
                  </a:lnTo>
                  <a:lnTo>
                    <a:pt x="13047" y="729"/>
                  </a:lnTo>
                  <a:lnTo>
                    <a:pt x="13047" y="323"/>
                  </a:lnTo>
                  <a:cubicBezTo>
                    <a:pt x="13047" y="312"/>
                    <a:pt x="13039" y="303"/>
                    <a:pt x="13027" y="303"/>
                  </a:cubicBezTo>
                  <a:cubicBezTo>
                    <a:pt x="13015" y="303"/>
                    <a:pt x="13006" y="312"/>
                    <a:pt x="13006" y="323"/>
                  </a:cubicBezTo>
                  <a:lnTo>
                    <a:pt x="13006" y="729"/>
                  </a:lnTo>
                  <a:lnTo>
                    <a:pt x="11837" y="729"/>
                  </a:lnTo>
                  <a:lnTo>
                    <a:pt x="11837" y="5583"/>
                  </a:lnTo>
                  <a:lnTo>
                    <a:pt x="11837" y="5703"/>
                  </a:lnTo>
                  <a:lnTo>
                    <a:pt x="11837" y="6760"/>
                  </a:lnTo>
                  <a:lnTo>
                    <a:pt x="11837" y="6881"/>
                  </a:lnTo>
                  <a:lnTo>
                    <a:pt x="11837" y="8151"/>
                  </a:lnTo>
                  <a:lnTo>
                    <a:pt x="9717" y="8151"/>
                  </a:lnTo>
                  <a:lnTo>
                    <a:pt x="9717" y="2773"/>
                  </a:lnTo>
                  <a:lnTo>
                    <a:pt x="5452" y="2773"/>
                  </a:lnTo>
                  <a:lnTo>
                    <a:pt x="5452" y="14924"/>
                  </a:lnTo>
                  <a:lnTo>
                    <a:pt x="3941" y="14924"/>
                  </a:lnTo>
                  <a:lnTo>
                    <a:pt x="3941" y="9072"/>
                  </a:lnTo>
                  <a:lnTo>
                    <a:pt x="2266" y="9072"/>
                  </a:lnTo>
                  <a:lnTo>
                    <a:pt x="2266" y="14924"/>
                  </a:lnTo>
                  <a:lnTo>
                    <a:pt x="1" y="14924"/>
                  </a:lnTo>
                  <a:lnTo>
                    <a:pt x="1" y="20277"/>
                  </a:lnTo>
                  <a:lnTo>
                    <a:pt x="13911" y="20277"/>
                  </a:lnTo>
                  <a:lnTo>
                    <a:pt x="13911" y="20164"/>
                  </a:lnTo>
                  <a:lnTo>
                    <a:pt x="34327" y="20277"/>
                  </a:lnTo>
                  <a:lnTo>
                    <a:pt x="34327" y="6540"/>
                  </a:lnTo>
                  <a:lnTo>
                    <a:pt x="31886" y="6540"/>
                  </a:lnTo>
                  <a:lnTo>
                    <a:pt x="31886" y="6083"/>
                  </a:lnTo>
                  <a:cubicBezTo>
                    <a:pt x="31886" y="6072"/>
                    <a:pt x="31876" y="6063"/>
                    <a:pt x="31865" y="6063"/>
                  </a:cubicBezTo>
                  <a:cubicBezTo>
                    <a:pt x="31853" y="6063"/>
                    <a:pt x="31844" y="6072"/>
                    <a:pt x="31844" y="6083"/>
                  </a:cubicBezTo>
                  <a:lnTo>
                    <a:pt x="31844" y="6540"/>
                  </a:lnTo>
                  <a:lnTo>
                    <a:pt x="31764" y="6540"/>
                  </a:lnTo>
                  <a:lnTo>
                    <a:pt x="31764" y="5783"/>
                  </a:lnTo>
                  <a:cubicBezTo>
                    <a:pt x="31764" y="5772"/>
                    <a:pt x="31755" y="5763"/>
                    <a:pt x="31744" y="5763"/>
                  </a:cubicBezTo>
                  <a:cubicBezTo>
                    <a:pt x="31732" y="5763"/>
                    <a:pt x="31723" y="5772"/>
                    <a:pt x="31723" y="5783"/>
                  </a:cubicBezTo>
                  <a:lnTo>
                    <a:pt x="31723" y="6540"/>
                  </a:lnTo>
                  <a:lnTo>
                    <a:pt x="31608" y="6540"/>
                  </a:lnTo>
                  <a:lnTo>
                    <a:pt x="31608" y="7945"/>
                  </a:lnTo>
                  <a:lnTo>
                    <a:pt x="31272" y="7944"/>
                  </a:lnTo>
                  <a:lnTo>
                    <a:pt x="31272" y="2529"/>
                  </a:lnTo>
                  <a:lnTo>
                    <a:pt x="30068" y="2529"/>
                  </a:lnTo>
                  <a:lnTo>
                    <a:pt x="30068" y="1772"/>
                  </a:lnTo>
                  <a:cubicBezTo>
                    <a:pt x="30068" y="1760"/>
                    <a:pt x="30060" y="1752"/>
                    <a:pt x="30048" y="1752"/>
                  </a:cubicBezTo>
                  <a:cubicBezTo>
                    <a:pt x="30037" y="1752"/>
                    <a:pt x="30027" y="1760"/>
                    <a:pt x="30027" y="1772"/>
                  </a:cubicBezTo>
                  <a:lnTo>
                    <a:pt x="30027" y="2529"/>
                  </a:lnTo>
                  <a:lnTo>
                    <a:pt x="29948" y="2529"/>
                  </a:lnTo>
                  <a:lnTo>
                    <a:pt x="29948" y="2074"/>
                  </a:lnTo>
                  <a:cubicBezTo>
                    <a:pt x="29948" y="2062"/>
                    <a:pt x="29939" y="2053"/>
                    <a:pt x="29927" y="2053"/>
                  </a:cubicBezTo>
                  <a:cubicBezTo>
                    <a:pt x="29916" y="2053"/>
                    <a:pt x="29907" y="2062"/>
                    <a:pt x="29907" y="2074"/>
                  </a:cubicBezTo>
                  <a:lnTo>
                    <a:pt x="29907" y="2529"/>
                  </a:lnTo>
                  <a:lnTo>
                    <a:pt x="29640" y="2529"/>
                  </a:lnTo>
                  <a:lnTo>
                    <a:pt x="29640" y="5210"/>
                  </a:lnTo>
                  <a:lnTo>
                    <a:pt x="28973" y="5210"/>
                  </a:lnTo>
                  <a:lnTo>
                    <a:pt x="28973" y="6692"/>
                  </a:lnTo>
                  <a:lnTo>
                    <a:pt x="28800" y="6692"/>
                  </a:lnTo>
                  <a:lnTo>
                    <a:pt x="28800" y="6278"/>
                  </a:lnTo>
                  <a:cubicBezTo>
                    <a:pt x="28800" y="6267"/>
                    <a:pt x="28791" y="6257"/>
                    <a:pt x="28780" y="6257"/>
                  </a:cubicBezTo>
                  <a:cubicBezTo>
                    <a:pt x="28767" y="6257"/>
                    <a:pt x="28759" y="6267"/>
                    <a:pt x="28759" y="6278"/>
                  </a:cubicBezTo>
                  <a:lnTo>
                    <a:pt x="28759" y="6692"/>
                  </a:lnTo>
                  <a:lnTo>
                    <a:pt x="28679" y="6692"/>
                  </a:lnTo>
                  <a:lnTo>
                    <a:pt x="28679" y="5976"/>
                  </a:lnTo>
                  <a:cubicBezTo>
                    <a:pt x="28679" y="5964"/>
                    <a:pt x="28670" y="5955"/>
                    <a:pt x="28658" y="5955"/>
                  </a:cubicBezTo>
                  <a:cubicBezTo>
                    <a:pt x="28647" y="5955"/>
                    <a:pt x="28638" y="5964"/>
                    <a:pt x="28638" y="5976"/>
                  </a:cubicBezTo>
                  <a:lnTo>
                    <a:pt x="28638" y="6692"/>
                  </a:lnTo>
                  <a:lnTo>
                    <a:pt x="27291" y="6692"/>
                  </a:lnTo>
                  <a:lnTo>
                    <a:pt x="27286" y="8078"/>
                  </a:lnTo>
                  <a:lnTo>
                    <a:pt x="25900" y="8078"/>
                  </a:lnTo>
                  <a:lnTo>
                    <a:pt x="25900" y="6587"/>
                  </a:lnTo>
                  <a:lnTo>
                    <a:pt x="23000" y="6587"/>
                  </a:lnTo>
                  <a:lnTo>
                    <a:pt x="23000" y="8078"/>
                  </a:lnTo>
                  <a:lnTo>
                    <a:pt x="22198" y="8078"/>
                  </a:lnTo>
                  <a:lnTo>
                    <a:pt x="22198" y="6075"/>
                  </a:lnTo>
                  <a:lnTo>
                    <a:pt x="18714" y="6075"/>
                  </a:lnTo>
                  <a:lnTo>
                    <a:pt x="18714" y="7738"/>
                  </a:lnTo>
                  <a:lnTo>
                    <a:pt x="17188" y="7742"/>
                  </a:lnTo>
                  <a:lnTo>
                    <a:pt x="17188" y="5363"/>
                  </a:lnTo>
                  <a:lnTo>
                    <a:pt x="14076" y="5363"/>
                  </a:lnTo>
                  <a:lnTo>
                    <a:pt x="14076" y="4906"/>
                  </a:lnTo>
                  <a:cubicBezTo>
                    <a:pt x="14076" y="4895"/>
                    <a:pt x="14066" y="4885"/>
                    <a:pt x="14055" y="4885"/>
                  </a:cubicBezTo>
                  <a:cubicBezTo>
                    <a:pt x="14044" y="4885"/>
                    <a:pt x="14034" y="4895"/>
                    <a:pt x="14034" y="4906"/>
                  </a:cubicBezTo>
                  <a:lnTo>
                    <a:pt x="14034" y="5363"/>
                  </a:lnTo>
                  <a:lnTo>
                    <a:pt x="13955" y="5363"/>
                  </a:lnTo>
                  <a:lnTo>
                    <a:pt x="13955" y="4606"/>
                  </a:lnTo>
                  <a:cubicBezTo>
                    <a:pt x="13955" y="4593"/>
                    <a:pt x="13946" y="4585"/>
                    <a:pt x="13935" y="4585"/>
                  </a:cubicBezTo>
                  <a:cubicBezTo>
                    <a:pt x="13922" y="4585"/>
                    <a:pt x="13914" y="4593"/>
                    <a:pt x="13914" y="4606"/>
                  </a:cubicBezTo>
                  <a:lnTo>
                    <a:pt x="13914" y="5363"/>
                  </a:lnTo>
                  <a:lnTo>
                    <a:pt x="13799" y="5363"/>
                  </a:lnTo>
                  <a:lnTo>
                    <a:pt x="13799" y="6767"/>
                  </a:lnTo>
                  <a:lnTo>
                    <a:pt x="13437" y="6767"/>
                  </a:lnTo>
                  <a:lnTo>
                    <a:pt x="13437" y="729"/>
                  </a:lnTo>
                  <a:lnTo>
                    <a:pt x="13169" y="729"/>
                  </a:lnTo>
                  <a:lnTo>
                    <a:pt x="13169" y="21"/>
                  </a:lnTo>
                  <a:cubicBezTo>
                    <a:pt x="13169"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8"/>
            <p:cNvSpPr/>
            <p:nvPr/>
          </p:nvSpPr>
          <p:spPr>
            <a:xfrm>
              <a:off x="6571524" y="4409275"/>
              <a:ext cx="2572417" cy="838841"/>
            </a:xfrm>
            <a:custGeom>
              <a:avLst/>
              <a:gdLst/>
              <a:ahLst/>
              <a:cxnLst/>
              <a:rect l="l" t="t" r="r" b="b"/>
              <a:pathLst>
                <a:path w="62192" h="20279" extrusionOk="0">
                  <a:moveTo>
                    <a:pt x="13148" y="0"/>
                  </a:moveTo>
                  <a:cubicBezTo>
                    <a:pt x="13136" y="0"/>
                    <a:pt x="13127" y="10"/>
                    <a:pt x="13127" y="21"/>
                  </a:cubicBezTo>
                  <a:lnTo>
                    <a:pt x="13127" y="729"/>
                  </a:lnTo>
                  <a:lnTo>
                    <a:pt x="13048" y="729"/>
                  </a:lnTo>
                  <a:lnTo>
                    <a:pt x="13048" y="323"/>
                  </a:lnTo>
                  <a:cubicBezTo>
                    <a:pt x="13048" y="312"/>
                    <a:pt x="13039" y="303"/>
                    <a:pt x="13027" y="303"/>
                  </a:cubicBezTo>
                  <a:cubicBezTo>
                    <a:pt x="13015" y="303"/>
                    <a:pt x="13007" y="312"/>
                    <a:pt x="13007" y="323"/>
                  </a:cubicBezTo>
                  <a:lnTo>
                    <a:pt x="13007" y="729"/>
                  </a:lnTo>
                  <a:lnTo>
                    <a:pt x="11836" y="729"/>
                  </a:lnTo>
                  <a:lnTo>
                    <a:pt x="11836" y="5583"/>
                  </a:lnTo>
                  <a:lnTo>
                    <a:pt x="11836" y="5703"/>
                  </a:lnTo>
                  <a:lnTo>
                    <a:pt x="11836" y="6760"/>
                  </a:lnTo>
                  <a:lnTo>
                    <a:pt x="11836" y="6880"/>
                  </a:lnTo>
                  <a:lnTo>
                    <a:pt x="11836" y="8151"/>
                  </a:lnTo>
                  <a:lnTo>
                    <a:pt x="9717" y="8151"/>
                  </a:lnTo>
                  <a:lnTo>
                    <a:pt x="9717" y="2773"/>
                  </a:lnTo>
                  <a:lnTo>
                    <a:pt x="5453" y="2773"/>
                  </a:lnTo>
                  <a:lnTo>
                    <a:pt x="5453" y="14924"/>
                  </a:lnTo>
                  <a:lnTo>
                    <a:pt x="3941" y="14924"/>
                  </a:lnTo>
                  <a:lnTo>
                    <a:pt x="3941" y="9072"/>
                  </a:lnTo>
                  <a:lnTo>
                    <a:pt x="2266" y="9072"/>
                  </a:lnTo>
                  <a:lnTo>
                    <a:pt x="2266" y="14924"/>
                  </a:lnTo>
                  <a:lnTo>
                    <a:pt x="0" y="14924"/>
                  </a:lnTo>
                  <a:lnTo>
                    <a:pt x="0" y="20277"/>
                  </a:lnTo>
                  <a:lnTo>
                    <a:pt x="13912" y="20277"/>
                  </a:lnTo>
                  <a:lnTo>
                    <a:pt x="13912" y="20163"/>
                  </a:lnTo>
                  <a:lnTo>
                    <a:pt x="34225" y="20277"/>
                  </a:lnTo>
                  <a:lnTo>
                    <a:pt x="34326" y="20277"/>
                  </a:lnTo>
                  <a:lnTo>
                    <a:pt x="50858" y="20186"/>
                  </a:lnTo>
                  <a:lnTo>
                    <a:pt x="50858" y="20279"/>
                  </a:lnTo>
                  <a:lnTo>
                    <a:pt x="62191" y="20279"/>
                  </a:lnTo>
                  <a:lnTo>
                    <a:pt x="62191" y="15916"/>
                  </a:lnTo>
                  <a:lnTo>
                    <a:pt x="60345" y="15916"/>
                  </a:lnTo>
                  <a:lnTo>
                    <a:pt x="60345" y="11149"/>
                  </a:lnTo>
                  <a:lnTo>
                    <a:pt x="58981" y="11149"/>
                  </a:lnTo>
                  <a:lnTo>
                    <a:pt x="58981" y="15918"/>
                  </a:lnTo>
                  <a:lnTo>
                    <a:pt x="57750" y="15918"/>
                  </a:lnTo>
                  <a:lnTo>
                    <a:pt x="57750" y="6018"/>
                  </a:lnTo>
                  <a:lnTo>
                    <a:pt x="54275" y="6018"/>
                  </a:lnTo>
                  <a:lnTo>
                    <a:pt x="54275" y="10399"/>
                  </a:lnTo>
                  <a:lnTo>
                    <a:pt x="52548" y="10399"/>
                  </a:lnTo>
                  <a:lnTo>
                    <a:pt x="52548" y="9364"/>
                  </a:lnTo>
                  <a:lnTo>
                    <a:pt x="52548" y="9265"/>
                  </a:lnTo>
                  <a:lnTo>
                    <a:pt x="52548" y="8404"/>
                  </a:lnTo>
                  <a:lnTo>
                    <a:pt x="52548" y="8306"/>
                  </a:lnTo>
                  <a:lnTo>
                    <a:pt x="52548" y="4351"/>
                  </a:lnTo>
                  <a:lnTo>
                    <a:pt x="51595" y="4351"/>
                  </a:lnTo>
                  <a:lnTo>
                    <a:pt x="51595" y="4020"/>
                  </a:lnTo>
                  <a:cubicBezTo>
                    <a:pt x="51595" y="4011"/>
                    <a:pt x="51586" y="4004"/>
                    <a:pt x="51578" y="4004"/>
                  </a:cubicBezTo>
                  <a:cubicBezTo>
                    <a:pt x="51569" y="4004"/>
                    <a:pt x="51561" y="4011"/>
                    <a:pt x="51561" y="4020"/>
                  </a:cubicBezTo>
                  <a:lnTo>
                    <a:pt x="51561" y="4351"/>
                  </a:lnTo>
                  <a:lnTo>
                    <a:pt x="51497" y="4351"/>
                  </a:lnTo>
                  <a:lnTo>
                    <a:pt x="51497" y="3775"/>
                  </a:lnTo>
                  <a:cubicBezTo>
                    <a:pt x="51497" y="3765"/>
                    <a:pt x="51489" y="3758"/>
                    <a:pt x="51480" y="3758"/>
                  </a:cubicBezTo>
                  <a:cubicBezTo>
                    <a:pt x="51471" y="3758"/>
                    <a:pt x="51463" y="3765"/>
                    <a:pt x="51463" y="3775"/>
                  </a:cubicBezTo>
                  <a:lnTo>
                    <a:pt x="51463" y="4351"/>
                  </a:lnTo>
                  <a:lnTo>
                    <a:pt x="51245" y="4351"/>
                  </a:lnTo>
                  <a:lnTo>
                    <a:pt x="51245" y="9272"/>
                  </a:lnTo>
                  <a:lnTo>
                    <a:pt x="50951" y="9272"/>
                  </a:lnTo>
                  <a:lnTo>
                    <a:pt x="50951" y="8126"/>
                  </a:lnTo>
                  <a:lnTo>
                    <a:pt x="50856" y="8126"/>
                  </a:lnTo>
                  <a:lnTo>
                    <a:pt x="50856" y="7509"/>
                  </a:lnTo>
                  <a:cubicBezTo>
                    <a:pt x="50856" y="7500"/>
                    <a:pt x="50849" y="7492"/>
                    <a:pt x="50840" y="7492"/>
                  </a:cubicBezTo>
                  <a:cubicBezTo>
                    <a:pt x="50831" y="7492"/>
                    <a:pt x="50823" y="7501"/>
                    <a:pt x="50823" y="7509"/>
                  </a:cubicBezTo>
                  <a:lnTo>
                    <a:pt x="50823" y="8126"/>
                  </a:lnTo>
                  <a:lnTo>
                    <a:pt x="50759" y="8126"/>
                  </a:lnTo>
                  <a:lnTo>
                    <a:pt x="50759" y="7755"/>
                  </a:lnTo>
                  <a:cubicBezTo>
                    <a:pt x="50759" y="7745"/>
                    <a:pt x="50751" y="7738"/>
                    <a:pt x="50742" y="7738"/>
                  </a:cubicBezTo>
                  <a:cubicBezTo>
                    <a:pt x="50733" y="7738"/>
                    <a:pt x="50726" y="7745"/>
                    <a:pt x="50726" y="7755"/>
                  </a:cubicBezTo>
                  <a:lnTo>
                    <a:pt x="50726" y="8126"/>
                  </a:lnTo>
                  <a:lnTo>
                    <a:pt x="48190" y="8126"/>
                  </a:lnTo>
                  <a:lnTo>
                    <a:pt x="48190" y="10064"/>
                  </a:lnTo>
                  <a:lnTo>
                    <a:pt x="46946" y="10061"/>
                  </a:lnTo>
                  <a:lnTo>
                    <a:pt x="46946" y="8706"/>
                  </a:lnTo>
                  <a:lnTo>
                    <a:pt x="44108" y="8706"/>
                  </a:lnTo>
                  <a:lnTo>
                    <a:pt x="44108" y="10337"/>
                  </a:lnTo>
                  <a:lnTo>
                    <a:pt x="43455" y="10337"/>
                  </a:lnTo>
                  <a:lnTo>
                    <a:pt x="43455" y="9122"/>
                  </a:lnTo>
                  <a:lnTo>
                    <a:pt x="41091" y="9122"/>
                  </a:lnTo>
                  <a:lnTo>
                    <a:pt x="41091" y="10337"/>
                  </a:lnTo>
                  <a:lnTo>
                    <a:pt x="39958" y="10337"/>
                  </a:lnTo>
                  <a:lnTo>
                    <a:pt x="39953" y="9209"/>
                  </a:lnTo>
                  <a:lnTo>
                    <a:pt x="38856" y="9209"/>
                  </a:lnTo>
                  <a:lnTo>
                    <a:pt x="38856" y="8625"/>
                  </a:lnTo>
                  <a:cubicBezTo>
                    <a:pt x="38856" y="8616"/>
                    <a:pt x="38847" y="8608"/>
                    <a:pt x="38838" y="8608"/>
                  </a:cubicBezTo>
                  <a:cubicBezTo>
                    <a:pt x="38830" y="8608"/>
                    <a:pt x="38822" y="8616"/>
                    <a:pt x="38822" y="8625"/>
                  </a:cubicBezTo>
                  <a:lnTo>
                    <a:pt x="38822" y="9209"/>
                  </a:lnTo>
                  <a:lnTo>
                    <a:pt x="38757" y="9209"/>
                  </a:lnTo>
                  <a:lnTo>
                    <a:pt x="38757" y="8871"/>
                  </a:lnTo>
                  <a:cubicBezTo>
                    <a:pt x="38757" y="8862"/>
                    <a:pt x="38750" y="8855"/>
                    <a:pt x="38741" y="8855"/>
                  </a:cubicBezTo>
                  <a:cubicBezTo>
                    <a:pt x="38731" y="8855"/>
                    <a:pt x="38724" y="8863"/>
                    <a:pt x="38724" y="8871"/>
                  </a:cubicBezTo>
                  <a:lnTo>
                    <a:pt x="38724" y="9209"/>
                  </a:lnTo>
                  <a:lnTo>
                    <a:pt x="38582" y="9209"/>
                  </a:lnTo>
                  <a:lnTo>
                    <a:pt x="38582" y="8001"/>
                  </a:lnTo>
                  <a:lnTo>
                    <a:pt x="38040" y="8001"/>
                  </a:lnTo>
                  <a:lnTo>
                    <a:pt x="38040" y="5816"/>
                  </a:lnTo>
                  <a:lnTo>
                    <a:pt x="37823" y="5816"/>
                  </a:lnTo>
                  <a:lnTo>
                    <a:pt x="37823" y="5446"/>
                  </a:lnTo>
                  <a:cubicBezTo>
                    <a:pt x="37823" y="5437"/>
                    <a:pt x="37815" y="5429"/>
                    <a:pt x="37806" y="5429"/>
                  </a:cubicBezTo>
                  <a:cubicBezTo>
                    <a:pt x="37797" y="5429"/>
                    <a:pt x="37789" y="5437"/>
                    <a:pt x="37789" y="5446"/>
                  </a:cubicBezTo>
                  <a:lnTo>
                    <a:pt x="37789" y="5816"/>
                  </a:lnTo>
                  <a:lnTo>
                    <a:pt x="37725" y="5816"/>
                  </a:lnTo>
                  <a:lnTo>
                    <a:pt x="37725" y="5199"/>
                  </a:lnTo>
                  <a:cubicBezTo>
                    <a:pt x="37725" y="5190"/>
                    <a:pt x="37717" y="5183"/>
                    <a:pt x="37708" y="5183"/>
                  </a:cubicBezTo>
                  <a:cubicBezTo>
                    <a:pt x="37700" y="5183"/>
                    <a:pt x="37692" y="5190"/>
                    <a:pt x="37692" y="5199"/>
                  </a:cubicBezTo>
                  <a:lnTo>
                    <a:pt x="37692" y="5816"/>
                  </a:lnTo>
                  <a:lnTo>
                    <a:pt x="36710" y="5816"/>
                  </a:lnTo>
                  <a:lnTo>
                    <a:pt x="36710" y="10228"/>
                  </a:lnTo>
                  <a:lnTo>
                    <a:pt x="36437" y="10229"/>
                  </a:lnTo>
                  <a:lnTo>
                    <a:pt x="36437" y="9084"/>
                  </a:lnTo>
                  <a:lnTo>
                    <a:pt x="36343" y="9084"/>
                  </a:lnTo>
                  <a:lnTo>
                    <a:pt x="36343" y="8467"/>
                  </a:lnTo>
                  <a:cubicBezTo>
                    <a:pt x="36343" y="8458"/>
                    <a:pt x="36335" y="8450"/>
                    <a:pt x="36327" y="8450"/>
                  </a:cubicBezTo>
                  <a:cubicBezTo>
                    <a:pt x="36318" y="8450"/>
                    <a:pt x="36309" y="8458"/>
                    <a:pt x="36309" y="8467"/>
                  </a:cubicBezTo>
                  <a:lnTo>
                    <a:pt x="36309" y="9084"/>
                  </a:lnTo>
                  <a:lnTo>
                    <a:pt x="36246" y="9084"/>
                  </a:lnTo>
                  <a:lnTo>
                    <a:pt x="36246" y="8712"/>
                  </a:lnTo>
                  <a:cubicBezTo>
                    <a:pt x="36246" y="8704"/>
                    <a:pt x="36237" y="8696"/>
                    <a:pt x="36229" y="8696"/>
                  </a:cubicBezTo>
                  <a:cubicBezTo>
                    <a:pt x="36220" y="8696"/>
                    <a:pt x="36212" y="8704"/>
                    <a:pt x="36212" y="8712"/>
                  </a:cubicBezTo>
                  <a:lnTo>
                    <a:pt x="36212" y="9084"/>
                  </a:lnTo>
                  <a:lnTo>
                    <a:pt x="34325" y="9084"/>
                  </a:lnTo>
                  <a:lnTo>
                    <a:pt x="34325" y="6540"/>
                  </a:lnTo>
                  <a:lnTo>
                    <a:pt x="31885" y="6540"/>
                  </a:lnTo>
                  <a:lnTo>
                    <a:pt x="31885" y="6083"/>
                  </a:lnTo>
                  <a:cubicBezTo>
                    <a:pt x="31885" y="6072"/>
                    <a:pt x="31876" y="6063"/>
                    <a:pt x="31865" y="6063"/>
                  </a:cubicBezTo>
                  <a:cubicBezTo>
                    <a:pt x="31853" y="6063"/>
                    <a:pt x="31844" y="6072"/>
                    <a:pt x="31844" y="6083"/>
                  </a:cubicBezTo>
                  <a:lnTo>
                    <a:pt x="31844" y="6540"/>
                  </a:lnTo>
                  <a:lnTo>
                    <a:pt x="31765" y="6540"/>
                  </a:lnTo>
                  <a:lnTo>
                    <a:pt x="31765" y="5783"/>
                  </a:lnTo>
                  <a:cubicBezTo>
                    <a:pt x="31765" y="5771"/>
                    <a:pt x="31756" y="5763"/>
                    <a:pt x="31744" y="5763"/>
                  </a:cubicBezTo>
                  <a:cubicBezTo>
                    <a:pt x="31732" y="5763"/>
                    <a:pt x="31724" y="5771"/>
                    <a:pt x="31724" y="5783"/>
                  </a:cubicBezTo>
                  <a:lnTo>
                    <a:pt x="31724" y="6540"/>
                  </a:lnTo>
                  <a:lnTo>
                    <a:pt x="31607" y="6540"/>
                  </a:lnTo>
                  <a:lnTo>
                    <a:pt x="31607" y="7945"/>
                  </a:lnTo>
                  <a:lnTo>
                    <a:pt x="31272" y="7944"/>
                  </a:lnTo>
                  <a:lnTo>
                    <a:pt x="31272" y="2529"/>
                  </a:lnTo>
                  <a:lnTo>
                    <a:pt x="30069" y="2529"/>
                  </a:lnTo>
                  <a:lnTo>
                    <a:pt x="30069" y="1772"/>
                  </a:lnTo>
                  <a:cubicBezTo>
                    <a:pt x="30069" y="1760"/>
                    <a:pt x="30060" y="1752"/>
                    <a:pt x="30048" y="1752"/>
                  </a:cubicBezTo>
                  <a:cubicBezTo>
                    <a:pt x="30037" y="1752"/>
                    <a:pt x="30028" y="1760"/>
                    <a:pt x="30028" y="1772"/>
                  </a:cubicBezTo>
                  <a:lnTo>
                    <a:pt x="30028" y="2529"/>
                  </a:lnTo>
                  <a:lnTo>
                    <a:pt x="29948" y="2529"/>
                  </a:lnTo>
                  <a:lnTo>
                    <a:pt x="29948" y="2074"/>
                  </a:lnTo>
                  <a:cubicBezTo>
                    <a:pt x="29948" y="2062"/>
                    <a:pt x="29939" y="2053"/>
                    <a:pt x="29927" y="2053"/>
                  </a:cubicBezTo>
                  <a:cubicBezTo>
                    <a:pt x="29916" y="2053"/>
                    <a:pt x="29906" y="2062"/>
                    <a:pt x="29906" y="2074"/>
                  </a:cubicBezTo>
                  <a:lnTo>
                    <a:pt x="29906" y="2529"/>
                  </a:lnTo>
                  <a:lnTo>
                    <a:pt x="29639" y="2529"/>
                  </a:lnTo>
                  <a:lnTo>
                    <a:pt x="29639" y="5210"/>
                  </a:lnTo>
                  <a:lnTo>
                    <a:pt x="28974" y="5210"/>
                  </a:lnTo>
                  <a:lnTo>
                    <a:pt x="28974" y="6691"/>
                  </a:lnTo>
                  <a:lnTo>
                    <a:pt x="28801" y="6691"/>
                  </a:lnTo>
                  <a:lnTo>
                    <a:pt x="28801" y="6278"/>
                  </a:lnTo>
                  <a:cubicBezTo>
                    <a:pt x="28801" y="6267"/>
                    <a:pt x="28793" y="6257"/>
                    <a:pt x="28780" y="6257"/>
                  </a:cubicBezTo>
                  <a:cubicBezTo>
                    <a:pt x="28769" y="6257"/>
                    <a:pt x="28760" y="6267"/>
                    <a:pt x="28760" y="6278"/>
                  </a:cubicBezTo>
                  <a:lnTo>
                    <a:pt x="28760" y="6691"/>
                  </a:lnTo>
                  <a:lnTo>
                    <a:pt x="28681" y="6691"/>
                  </a:lnTo>
                  <a:lnTo>
                    <a:pt x="28681" y="5975"/>
                  </a:lnTo>
                  <a:cubicBezTo>
                    <a:pt x="28681" y="5964"/>
                    <a:pt x="28671" y="5955"/>
                    <a:pt x="28660" y="5955"/>
                  </a:cubicBezTo>
                  <a:cubicBezTo>
                    <a:pt x="28649" y="5955"/>
                    <a:pt x="28639" y="5964"/>
                    <a:pt x="28639" y="5975"/>
                  </a:cubicBezTo>
                  <a:lnTo>
                    <a:pt x="28639" y="6691"/>
                  </a:lnTo>
                  <a:lnTo>
                    <a:pt x="27292" y="6691"/>
                  </a:lnTo>
                  <a:lnTo>
                    <a:pt x="27287" y="8078"/>
                  </a:lnTo>
                  <a:lnTo>
                    <a:pt x="25901" y="8078"/>
                  </a:lnTo>
                  <a:lnTo>
                    <a:pt x="25901" y="6587"/>
                  </a:lnTo>
                  <a:lnTo>
                    <a:pt x="23001" y="6587"/>
                  </a:lnTo>
                  <a:lnTo>
                    <a:pt x="23001" y="8078"/>
                  </a:lnTo>
                  <a:lnTo>
                    <a:pt x="22199" y="8078"/>
                  </a:lnTo>
                  <a:lnTo>
                    <a:pt x="22199" y="6074"/>
                  </a:lnTo>
                  <a:lnTo>
                    <a:pt x="18715" y="6074"/>
                  </a:lnTo>
                  <a:lnTo>
                    <a:pt x="18715" y="7738"/>
                  </a:lnTo>
                  <a:lnTo>
                    <a:pt x="17189" y="7742"/>
                  </a:lnTo>
                  <a:lnTo>
                    <a:pt x="17189" y="5363"/>
                  </a:lnTo>
                  <a:lnTo>
                    <a:pt x="14077" y="5363"/>
                  </a:lnTo>
                  <a:lnTo>
                    <a:pt x="14077" y="4906"/>
                  </a:lnTo>
                  <a:cubicBezTo>
                    <a:pt x="14077" y="4895"/>
                    <a:pt x="14068" y="4885"/>
                    <a:pt x="14057" y="4885"/>
                  </a:cubicBezTo>
                  <a:cubicBezTo>
                    <a:pt x="14045" y="4885"/>
                    <a:pt x="14036" y="4895"/>
                    <a:pt x="14036" y="4906"/>
                  </a:cubicBezTo>
                  <a:lnTo>
                    <a:pt x="14036" y="5363"/>
                  </a:lnTo>
                  <a:lnTo>
                    <a:pt x="13956" y="5363"/>
                  </a:lnTo>
                  <a:lnTo>
                    <a:pt x="13956" y="4606"/>
                  </a:lnTo>
                  <a:cubicBezTo>
                    <a:pt x="13956" y="4593"/>
                    <a:pt x="13948" y="4585"/>
                    <a:pt x="13935" y="4585"/>
                  </a:cubicBezTo>
                  <a:cubicBezTo>
                    <a:pt x="13924" y="4585"/>
                    <a:pt x="13915" y="4593"/>
                    <a:pt x="13915" y="4606"/>
                  </a:cubicBezTo>
                  <a:lnTo>
                    <a:pt x="13915" y="5363"/>
                  </a:lnTo>
                  <a:lnTo>
                    <a:pt x="13801" y="5363"/>
                  </a:lnTo>
                  <a:lnTo>
                    <a:pt x="13801" y="6767"/>
                  </a:lnTo>
                  <a:lnTo>
                    <a:pt x="13439" y="6767"/>
                  </a:lnTo>
                  <a:lnTo>
                    <a:pt x="13439" y="729"/>
                  </a:lnTo>
                  <a:lnTo>
                    <a:pt x="13168" y="729"/>
                  </a:lnTo>
                  <a:lnTo>
                    <a:pt x="13168" y="21"/>
                  </a:lnTo>
                  <a:cubicBezTo>
                    <a:pt x="13168"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8"/>
            <p:cNvSpPr/>
            <p:nvPr/>
          </p:nvSpPr>
          <p:spPr>
            <a:xfrm>
              <a:off x="8827650" y="4219313"/>
              <a:ext cx="373500" cy="380950"/>
            </a:xfrm>
            <a:custGeom>
              <a:avLst/>
              <a:gdLst/>
              <a:ahLst/>
              <a:cxnLst/>
              <a:rect l="l" t="t" r="r" b="b"/>
              <a:pathLst>
                <a:path w="14940" h="15238" extrusionOk="0">
                  <a:moveTo>
                    <a:pt x="11589" y="0"/>
                  </a:moveTo>
                  <a:cubicBezTo>
                    <a:pt x="10081" y="0"/>
                    <a:pt x="8337" y="1314"/>
                    <a:pt x="8228" y="2872"/>
                  </a:cubicBezTo>
                  <a:cubicBezTo>
                    <a:pt x="7860" y="2685"/>
                    <a:pt x="7493" y="2601"/>
                    <a:pt x="7142" y="2601"/>
                  </a:cubicBezTo>
                  <a:cubicBezTo>
                    <a:pt x="5229" y="2601"/>
                    <a:pt x="3803" y="5096"/>
                    <a:pt x="5363" y="6943"/>
                  </a:cubicBezTo>
                  <a:cubicBezTo>
                    <a:pt x="5171" y="6752"/>
                    <a:pt x="4920" y="6665"/>
                    <a:pt x="4647" y="6665"/>
                  </a:cubicBezTo>
                  <a:cubicBezTo>
                    <a:pt x="3953" y="6665"/>
                    <a:pt x="3124" y="7224"/>
                    <a:pt x="2799" y="8036"/>
                  </a:cubicBezTo>
                  <a:cubicBezTo>
                    <a:pt x="2466" y="8870"/>
                    <a:pt x="2573" y="9544"/>
                    <a:pt x="3139" y="10186"/>
                  </a:cubicBezTo>
                  <a:cubicBezTo>
                    <a:pt x="3005" y="10171"/>
                    <a:pt x="2880" y="10163"/>
                    <a:pt x="2763" y="10163"/>
                  </a:cubicBezTo>
                  <a:cubicBezTo>
                    <a:pt x="1" y="10163"/>
                    <a:pt x="1889" y="14296"/>
                    <a:pt x="2121" y="15238"/>
                  </a:cubicBezTo>
                  <a:cubicBezTo>
                    <a:pt x="2388" y="14673"/>
                    <a:pt x="2333" y="13200"/>
                    <a:pt x="3215" y="13164"/>
                  </a:cubicBezTo>
                  <a:cubicBezTo>
                    <a:pt x="4157" y="13126"/>
                    <a:pt x="5665" y="12863"/>
                    <a:pt x="4873" y="11619"/>
                  </a:cubicBezTo>
                  <a:lnTo>
                    <a:pt x="4873" y="11619"/>
                  </a:lnTo>
                  <a:cubicBezTo>
                    <a:pt x="5061" y="11672"/>
                    <a:pt x="5248" y="11697"/>
                    <a:pt x="5432" y="11697"/>
                  </a:cubicBezTo>
                  <a:cubicBezTo>
                    <a:pt x="6945" y="11697"/>
                    <a:pt x="8202" y="10015"/>
                    <a:pt x="7362" y="8603"/>
                  </a:cubicBezTo>
                  <a:lnTo>
                    <a:pt x="7362" y="8603"/>
                  </a:lnTo>
                  <a:cubicBezTo>
                    <a:pt x="7615" y="8776"/>
                    <a:pt x="7935" y="8846"/>
                    <a:pt x="8277" y="8846"/>
                  </a:cubicBezTo>
                  <a:cubicBezTo>
                    <a:pt x="9057" y="8846"/>
                    <a:pt x="9956" y="8479"/>
                    <a:pt x="10454" y="8113"/>
                  </a:cubicBezTo>
                  <a:cubicBezTo>
                    <a:pt x="11320" y="7509"/>
                    <a:pt x="11961" y="6492"/>
                    <a:pt x="11998" y="5398"/>
                  </a:cubicBezTo>
                  <a:cubicBezTo>
                    <a:pt x="13582" y="5171"/>
                    <a:pt x="14940" y="3513"/>
                    <a:pt x="14261" y="1967"/>
                  </a:cubicBezTo>
                  <a:cubicBezTo>
                    <a:pt x="13845" y="1025"/>
                    <a:pt x="12827" y="44"/>
                    <a:pt x="11772" y="7"/>
                  </a:cubicBezTo>
                  <a:cubicBezTo>
                    <a:pt x="11712" y="2"/>
                    <a:pt x="11651" y="0"/>
                    <a:pt x="11589"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18"/>
          <p:cNvSpPr/>
          <p:nvPr/>
        </p:nvSpPr>
        <p:spPr>
          <a:xfrm>
            <a:off x="4288613" y="98933"/>
            <a:ext cx="831430" cy="250494"/>
          </a:xfrm>
          <a:custGeom>
            <a:avLst/>
            <a:gdLst/>
            <a:ahLst/>
            <a:cxnLst/>
            <a:rect l="l" t="t" r="r" b="b"/>
            <a:pathLst>
              <a:path w="21548" h="6492" extrusionOk="0">
                <a:moveTo>
                  <a:pt x="8130" y="1"/>
                </a:moveTo>
                <a:cubicBezTo>
                  <a:pt x="6192" y="1"/>
                  <a:pt x="5093" y="1231"/>
                  <a:pt x="4110" y="2870"/>
                </a:cubicBezTo>
                <a:cubicBezTo>
                  <a:pt x="3803" y="2700"/>
                  <a:pt x="3491" y="2624"/>
                  <a:pt x="3185" y="2624"/>
                </a:cubicBezTo>
                <a:cubicBezTo>
                  <a:pt x="1502" y="2624"/>
                  <a:pt x="1" y="4927"/>
                  <a:pt x="563" y="6492"/>
                </a:cubicBezTo>
                <a:lnTo>
                  <a:pt x="21548" y="6492"/>
                </a:lnTo>
                <a:cubicBezTo>
                  <a:pt x="20777" y="5927"/>
                  <a:pt x="19613" y="5147"/>
                  <a:pt x="18553" y="5147"/>
                </a:cubicBezTo>
                <a:cubicBezTo>
                  <a:pt x="18089" y="5147"/>
                  <a:pt x="17644" y="5296"/>
                  <a:pt x="17261" y="5679"/>
                </a:cubicBezTo>
                <a:cubicBezTo>
                  <a:pt x="16736" y="4675"/>
                  <a:pt x="15777" y="4074"/>
                  <a:pt x="14786" y="4074"/>
                </a:cubicBezTo>
                <a:cubicBezTo>
                  <a:pt x="14245" y="4074"/>
                  <a:pt x="13694" y="4253"/>
                  <a:pt x="13198" y="4644"/>
                </a:cubicBezTo>
                <a:cubicBezTo>
                  <a:pt x="13198" y="2576"/>
                  <a:pt x="10834" y="432"/>
                  <a:pt x="8913" y="62"/>
                </a:cubicBezTo>
                <a:cubicBezTo>
                  <a:pt x="8637" y="21"/>
                  <a:pt x="8377" y="1"/>
                  <a:pt x="8130" y="1"/>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8"/>
          <p:cNvSpPr/>
          <p:nvPr/>
        </p:nvSpPr>
        <p:spPr>
          <a:xfrm>
            <a:off x="986400" y="295725"/>
            <a:ext cx="247050" cy="91925"/>
          </a:xfrm>
          <a:custGeom>
            <a:avLst/>
            <a:gdLst/>
            <a:ahLst/>
            <a:cxnLst/>
            <a:rect l="l" t="t" r="r" b="b"/>
            <a:pathLst>
              <a:path w="9882" h="3677" extrusionOk="0">
                <a:moveTo>
                  <a:pt x="0" y="3664"/>
                </a:moveTo>
                <a:lnTo>
                  <a:pt x="0" y="3664"/>
                </a:lnTo>
                <a:cubicBezTo>
                  <a:pt x="39" y="3670"/>
                  <a:pt x="81" y="3673"/>
                  <a:pt x="126" y="3673"/>
                </a:cubicBezTo>
                <a:cubicBezTo>
                  <a:pt x="174" y="3673"/>
                  <a:pt x="224" y="3670"/>
                  <a:pt x="277" y="3665"/>
                </a:cubicBezTo>
                <a:lnTo>
                  <a:pt x="277" y="3665"/>
                </a:lnTo>
                <a:lnTo>
                  <a:pt x="0" y="3664"/>
                </a:lnTo>
                <a:close/>
                <a:moveTo>
                  <a:pt x="5952" y="1"/>
                </a:moveTo>
                <a:cubicBezTo>
                  <a:pt x="5003" y="1"/>
                  <a:pt x="4145" y="541"/>
                  <a:pt x="3987" y="1619"/>
                </a:cubicBezTo>
                <a:cubicBezTo>
                  <a:pt x="3867" y="1569"/>
                  <a:pt x="3760" y="1546"/>
                  <a:pt x="3665" y="1546"/>
                </a:cubicBezTo>
                <a:cubicBezTo>
                  <a:pt x="3111" y="1546"/>
                  <a:pt x="2997" y="2328"/>
                  <a:pt x="3087" y="2832"/>
                </a:cubicBezTo>
                <a:cubicBezTo>
                  <a:pt x="3012" y="2815"/>
                  <a:pt x="2945" y="2807"/>
                  <a:pt x="2885" y="2807"/>
                </a:cubicBezTo>
                <a:cubicBezTo>
                  <a:pt x="2373" y="2807"/>
                  <a:pt x="2342" y="3388"/>
                  <a:pt x="1791" y="3388"/>
                </a:cubicBezTo>
                <a:cubicBezTo>
                  <a:pt x="1778" y="3388"/>
                  <a:pt x="1765" y="3387"/>
                  <a:pt x="1752" y="3387"/>
                </a:cubicBezTo>
                <a:cubicBezTo>
                  <a:pt x="1743" y="3386"/>
                  <a:pt x="1734" y="3386"/>
                  <a:pt x="1725" y="3386"/>
                </a:cubicBezTo>
                <a:cubicBezTo>
                  <a:pt x="1412" y="3386"/>
                  <a:pt x="748" y="3618"/>
                  <a:pt x="277" y="3665"/>
                </a:cubicBezTo>
                <a:lnTo>
                  <a:pt x="277" y="3665"/>
                </a:lnTo>
                <a:lnTo>
                  <a:pt x="9846" y="3677"/>
                </a:lnTo>
                <a:cubicBezTo>
                  <a:pt x="9881" y="3089"/>
                  <a:pt x="9635" y="2278"/>
                  <a:pt x="8702" y="2278"/>
                </a:cubicBezTo>
                <a:cubicBezTo>
                  <a:pt x="8736" y="1377"/>
                  <a:pt x="7627" y="406"/>
                  <a:pt x="6864" y="164"/>
                </a:cubicBezTo>
                <a:cubicBezTo>
                  <a:pt x="6564" y="55"/>
                  <a:pt x="6253" y="1"/>
                  <a:pt x="5952" y="1"/>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8"/>
          <p:cNvSpPr/>
          <p:nvPr/>
        </p:nvSpPr>
        <p:spPr>
          <a:xfrm>
            <a:off x="7673013" y="113388"/>
            <a:ext cx="572325" cy="221550"/>
          </a:xfrm>
          <a:custGeom>
            <a:avLst/>
            <a:gdLst/>
            <a:ahLst/>
            <a:cxnLst/>
            <a:rect l="l" t="t" r="r" b="b"/>
            <a:pathLst>
              <a:path w="22893" h="8862" extrusionOk="0">
                <a:moveTo>
                  <a:pt x="15328" y="0"/>
                </a:moveTo>
                <a:cubicBezTo>
                  <a:pt x="14336" y="0"/>
                  <a:pt x="13328" y="281"/>
                  <a:pt x="12555" y="844"/>
                </a:cubicBezTo>
                <a:cubicBezTo>
                  <a:pt x="11078" y="1951"/>
                  <a:pt x="11236" y="3323"/>
                  <a:pt x="10761" y="4851"/>
                </a:cubicBezTo>
                <a:cubicBezTo>
                  <a:pt x="10727" y="4188"/>
                  <a:pt x="10046" y="3918"/>
                  <a:pt x="9375" y="3918"/>
                </a:cubicBezTo>
                <a:cubicBezTo>
                  <a:pt x="9032" y="3918"/>
                  <a:pt x="8691" y="3989"/>
                  <a:pt x="8441" y="4114"/>
                </a:cubicBezTo>
                <a:cubicBezTo>
                  <a:pt x="7386" y="4588"/>
                  <a:pt x="7070" y="5432"/>
                  <a:pt x="6965" y="6434"/>
                </a:cubicBezTo>
                <a:cubicBezTo>
                  <a:pt x="6744" y="6273"/>
                  <a:pt x="6528" y="6201"/>
                  <a:pt x="6329" y="6201"/>
                </a:cubicBezTo>
                <a:cubicBezTo>
                  <a:pt x="5811" y="6201"/>
                  <a:pt x="5405" y="6683"/>
                  <a:pt x="5329" y="7331"/>
                </a:cubicBezTo>
                <a:cubicBezTo>
                  <a:pt x="4839" y="6939"/>
                  <a:pt x="4127" y="6750"/>
                  <a:pt x="3431" y="6750"/>
                </a:cubicBezTo>
                <a:cubicBezTo>
                  <a:pt x="3001" y="6750"/>
                  <a:pt x="2578" y="6822"/>
                  <a:pt x="2216" y="6963"/>
                </a:cubicBezTo>
                <a:cubicBezTo>
                  <a:pt x="1373" y="7278"/>
                  <a:pt x="529" y="8703"/>
                  <a:pt x="0" y="8861"/>
                </a:cubicBezTo>
                <a:lnTo>
                  <a:pt x="22840" y="8545"/>
                </a:lnTo>
                <a:cubicBezTo>
                  <a:pt x="22893" y="7121"/>
                  <a:pt x="21311" y="6857"/>
                  <a:pt x="20255" y="6857"/>
                </a:cubicBezTo>
                <a:cubicBezTo>
                  <a:pt x="20361" y="5697"/>
                  <a:pt x="20571" y="4747"/>
                  <a:pt x="20150" y="3586"/>
                </a:cubicBezTo>
                <a:cubicBezTo>
                  <a:pt x="19621" y="2057"/>
                  <a:pt x="18355" y="633"/>
                  <a:pt x="16774" y="211"/>
                </a:cubicBezTo>
                <a:cubicBezTo>
                  <a:pt x="16317" y="71"/>
                  <a:pt x="15824" y="0"/>
                  <a:pt x="1532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8" name="Google Shape;698;p18"/>
          <p:cNvGrpSpPr/>
          <p:nvPr/>
        </p:nvGrpSpPr>
        <p:grpSpPr>
          <a:xfrm>
            <a:off x="1040550" y="4967850"/>
            <a:ext cx="505225" cy="175645"/>
            <a:chOff x="1040550" y="4967850"/>
            <a:chExt cx="505225" cy="175645"/>
          </a:xfrm>
        </p:grpSpPr>
        <p:grpSp>
          <p:nvGrpSpPr>
            <p:cNvPr id="699" name="Google Shape;699;p18"/>
            <p:cNvGrpSpPr/>
            <p:nvPr/>
          </p:nvGrpSpPr>
          <p:grpSpPr>
            <a:xfrm>
              <a:off x="1217215" y="4967850"/>
              <a:ext cx="152334" cy="175645"/>
              <a:chOff x="1217215" y="4967850"/>
              <a:chExt cx="152334" cy="175645"/>
            </a:xfrm>
          </p:grpSpPr>
          <p:sp>
            <p:nvSpPr>
              <p:cNvPr id="700" name="Google Shape;700;p18"/>
              <p:cNvSpPr/>
              <p:nvPr/>
            </p:nvSpPr>
            <p:spPr>
              <a:xfrm>
                <a:off x="1231014" y="4986293"/>
                <a:ext cx="123456" cy="157203"/>
              </a:xfrm>
              <a:custGeom>
                <a:avLst/>
                <a:gdLst/>
                <a:ahLst/>
                <a:cxnLst/>
                <a:rect l="l" t="t" r="r" b="b"/>
                <a:pathLst>
                  <a:path w="3668" h="4671" extrusionOk="0">
                    <a:moveTo>
                      <a:pt x="408" y="0"/>
                    </a:moveTo>
                    <a:cubicBezTo>
                      <a:pt x="166" y="0"/>
                      <a:pt x="0" y="43"/>
                      <a:pt x="0" y="333"/>
                    </a:cubicBezTo>
                    <a:lnTo>
                      <a:pt x="223" y="3829"/>
                    </a:lnTo>
                    <a:cubicBezTo>
                      <a:pt x="223" y="4240"/>
                      <a:pt x="332" y="4670"/>
                      <a:pt x="742" y="4670"/>
                    </a:cubicBezTo>
                    <a:lnTo>
                      <a:pt x="2926" y="4670"/>
                    </a:lnTo>
                    <a:cubicBezTo>
                      <a:pt x="3336" y="4670"/>
                      <a:pt x="3480" y="4240"/>
                      <a:pt x="3480" y="3829"/>
                    </a:cubicBezTo>
                    <a:lnTo>
                      <a:pt x="3668" y="339"/>
                    </a:lnTo>
                    <a:cubicBezTo>
                      <a:pt x="3668" y="43"/>
                      <a:pt x="3494" y="2"/>
                      <a:pt x="3243" y="2"/>
                    </a:cubicBezTo>
                    <a:cubicBezTo>
                      <a:pt x="3147" y="2"/>
                      <a:pt x="3039" y="8"/>
                      <a:pt x="2926" y="8"/>
                    </a:cubicBezTo>
                    <a:lnTo>
                      <a:pt x="742" y="8"/>
                    </a:lnTo>
                    <a:cubicBezTo>
                      <a:pt x="622" y="8"/>
                      <a:pt x="508" y="0"/>
                      <a:pt x="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8"/>
              <p:cNvSpPr/>
              <p:nvPr/>
            </p:nvSpPr>
            <p:spPr>
              <a:xfrm>
                <a:off x="1217215" y="4967850"/>
                <a:ext cx="152334" cy="25443"/>
              </a:xfrm>
              <a:custGeom>
                <a:avLst/>
                <a:gdLst/>
                <a:ahLst/>
                <a:cxnLst/>
                <a:rect l="l" t="t" r="r" b="b"/>
                <a:pathLst>
                  <a:path w="4526" h="756" extrusionOk="0">
                    <a:moveTo>
                      <a:pt x="1748" y="0"/>
                    </a:moveTo>
                    <a:cubicBezTo>
                      <a:pt x="1586" y="0"/>
                      <a:pt x="1600" y="88"/>
                      <a:pt x="1456" y="213"/>
                    </a:cubicBezTo>
                    <a:cubicBezTo>
                      <a:pt x="1452" y="217"/>
                      <a:pt x="1457" y="222"/>
                      <a:pt x="1457" y="227"/>
                    </a:cubicBezTo>
                    <a:lnTo>
                      <a:pt x="198" y="227"/>
                    </a:lnTo>
                    <a:cubicBezTo>
                      <a:pt x="0" y="227"/>
                      <a:pt x="98" y="427"/>
                      <a:pt x="208" y="547"/>
                    </a:cubicBezTo>
                    <a:cubicBezTo>
                      <a:pt x="390" y="747"/>
                      <a:pt x="261" y="755"/>
                      <a:pt x="410" y="755"/>
                    </a:cubicBezTo>
                    <a:lnTo>
                      <a:pt x="4114" y="755"/>
                    </a:lnTo>
                    <a:cubicBezTo>
                      <a:pt x="4263" y="755"/>
                      <a:pt x="4134" y="747"/>
                      <a:pt x="4315" y="547"/>
                    </a:cubicBezTo>
                    <a:cubicBezTo>
                      <a:pt x="4426" y="427"/>
                      <a:pt x="4525" y="227"/>
                      <a:pt x="4326" y="227"/>
                    </a:cubicBezTo>
                    <a:lnTo>
                      <a:pt x="3066" y="227"/>
                    </a:lnTo>
                    <a:cubicBezTo>
                      <a:pt x="3066" y="221"/>
                      <a:pt x="3071" y="217"/>
                      <a:pt x="3067" y="213"/>
                    </a:cubicBezTo>
                    <a:cubicBezTo>
                      <a:pt x="2923" y="88"/>
                      <a:pt x="2936" y="0"/>
                      <a:pt x="27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8"/>
              <p:cNvSpPr/>
              <p:nvPr/>
            </p:nvSpPr>
            <p:spPr>
              <a:xfrm>
                <a:off x="1284831" y="5032568"/>
                <a:ext cx="29282" cy="18948"/>
              </a:xfrm>
              <a:custGeom>
                <a:avLst/>
                <a:gdLst/>
                <a:ahLst/>
                <a:cxnLst/>
                <a:rect l="l" t="t" r="r" b="b"/>
                <a:pathLst>
                  <a:path w="870" h="563" extrusionOk="0">
                    <a:moveTo>
                      <a:pt x="490" y="1"/>
                    </a:moveTo>
                    <a:cubicBezTo>
                      <a:pt x="481" y="1"/>
                      <a:pt x="476" y="1"/>
                      <a:pt x="476" y="1"/>
                    </a:cubicBezTo>
                    <a:lnTo>
                      <a:pt x="1" y="1"/>
                    </a:lnTo>
                    <a:cubicBezTo>
                      <a:pt x="109" y="48"/>
                      <a:pt x="161" y="119"/>
                      <a:pt x="209" y="203"/>
                    </a:cubicBezTo>
                    <a:cubicBezTo>
                      <a:pt x="266" y="301"/>
                      <a:pt x="322" y="398"/>
                      <a:pt x="377" y="498"/>
                    </a:cubicBezTo>
                    <a:lnTo>
                      <a:pt x="263" y="563"/>
                    </a:lnTo>
                    <a:lnTo>
                      <a:pt x="661" y="563"/>
                    </a:lnTo>
                    <a:lnTo>
                      <a:pt x="870" y="216"/>
                    </a:lnTo>
                    <a:lnTo>
                      <a:pt x="754" y="282"/>
                    </a:lnTo>
                    <a:cubicBezTo>
                      <a:pt x="737" y="242"/>
                      <a:pt x="700" y="167"/>
                      <a:pt x="649" y="93"/>
                    </a:cubicBezTo>
                    <a:cubicBezTo>
                      <a:pt x="591" y="10"/>
                      <a:pt x="520"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8"/>
              <p:cNvSpPr/>
              <p:nvPr/>
            </p:nvSpPr>
            <p:spPr>
              <a:xfrm>
                <a:off x="1272479" y="5033342"/>
                <a:ext cx="19521" cy="19554"/>
              </a:xfrm>
              <a:custGeom>
                <a:avLst/>
                <a:gdLst/>
                <a:ahLst/>
                <a:cxnLst/>
                <a:rect l="l" t="t" r="r" b="b"/>
                <a:pathLst>
                  <a:path w="580" h="581" extrusionOk="0">
                    <a:moveTo>
                      <a:pt x="297" y="1"/>
                    </a:moveTo>
                    <a:cubicBezTo>
                      <a:pt x="255" y="1"/>
                      <a:pt x="230" y="13"/>
                      <a:pt x="214" y="29"/>
                    </a:cubicBezTo>
                    <a:cubicBezTo>
                      <a:pt x="195" y="47"/>
                      <a:pt x="0" y="356"/>
                      <a:pt x="0" y="356"/>
                    </a:cubicBezTo>
                    <a:lnTo>
                      <a:pt x="380" y="580"/>
                    </a:lnTo>
                    <a:lnTo>
                      <a:pt x="577" y="249"/>
                    </a:lnTo>
                    <a:cubicBezTo>
                      <a:pt x="579" y="249"/>
                      <a:pt x="488" y="31"/>
                      <a:pt x="344" y="5"/>
                    </a:cubicBezTo>
                    <a:cubicBezTo>
                      <a:pt x="326" y="2"/>
                      <a:pt x="311"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8"/>
              <p:cNvSpPr/>
              <p:nvPr/>
            </p:nvSpPr>
            <p:spPr>
              <a:xfrm>
                <a:off x="1294793" y="5066896"/>
                <a:ext cx="27330" cy="23558"/>
              </a:xfrm>
              <a:custGeom>
                <a:avLst/>
                <a:gdLst/>
                <a:ahLst/>
                <a:cxnLst/>
                <a:rect l="l" t="t" r="r" b="b"/>
                <a:pathLst>
                  <a:path w="812" h="700" extrusionOk="0">
                    <a:moveTo>
                      <a:pt x="193" y="1"/>
                    </a:moveTo>
                    <a:lnTo>
                      <a:pt x="1" y="350"/>
                    </a:lnTo>
                    <a:lnTo>
                      <a:pt x="205" y="700"/>
                    </a:lnTo>
                    <a:lnTo>
                      <a:pt x="202" y="569"/>
                    </a:lnTo>
                    <a:lnTo>
                      <a:pt x="202" y="569"/>
                    </a:lnTo>
                    <a:cubicBezTo>
                      <a:pt x="225" y="570"/>
                      <a:pt x="259" y="572"/>
                      <a:pt x="299" y="572"/>
                    </a:cubicBezTo>
                    <a:cubicBezTo>
                      <a:pt x="335" y="572"/>
                      <a:pt x="376" y="571"/>
                      <a:pt x="418" y="566"/>
                    </a:cubicBezTo>
                    <a:cubicBezTo>
                      <a:pt x="550" y="553"/>
                      <a:pt x="582" y="458"/>
                      <a:pt x="582" y="458"/>
                    </a:cubicBezTo>
                    <a:lnTo>
                      <a:pt x="811" y="42"/>
                    </a:lnTo>
                    <a:lnTo>
                      <a:pt x="811" y="42"/>
                    </a:lnTo>
                    <a:cubicBezTo>
                      <a:pt x="720" y="114"/>
                      <a:pt x="631" y="127"/>
                      <a:pt x="534" y="128"/>
                    </a:cubicBezTo>
                    <a:cubicBezTo>
                      <a:pt x="420" y="130"/>
                      <a:pt x="307" y="132"/>
                      <a:pt x="195" y="133"/>
                    </a:cubicBez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8"/>
              <p:cNvSpPr/>
              <p:nvPr/>
            </p:nvSpPr>
            <p:spPr>
              <a:xfrm>
                <a:off x="1304116" y="5051347"/>
                <a:ext cx="19252" cy="18948"/>
              </a:xfrm>
              <a:custGeom>
                <a:avLst/>
                <a:gdLst/>
                <a:ahLst/>
                <a:cxnLst/>
                <a:rect l="l" t="t" r="r" b="b"/>
                <a:pathLst>
                  <a:path w="572" h="563" extrusionOk="0">
                    <a:moveTo>
                      <a:pt x="380" y="1"/>
                    </a:moveTo>
                    <a:lnTo>
                      <a:pt x="0" y="226"/>
                    </a:lnTo>
                    <a:lnTo>
                      <a:pt x="196" y="559"/>
                    </a:lnTo>
                    <a:cubicBezTo>
                      <a:pt x="196" y="560"/>
                      <a:pt x="219" y="562"/>
                      <a:pt x="253" y="562"/>
                    </a:cubicBezTo>
                    <a:cubicBezTo>
                      <a:pt x="328" y="562"/>
                      <a:pt x="459" y="549"/>
                      <a:pt x="521" y="471"/>
                    </a:cubicBezTo>
                    <a:cubicBezTo>
                      <a:pt x="567" y="414"/>
                      <a:pt x="571" y="373"/>
                      <a:pt x="563" y="345"/>
                    </a:cubicBezTo>
                    <a:cubicBezTo>
                      <a:pt x="556" y="319"/>
                      <a:pt x="380" y="1"/>
                      <a:pt x="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8"/>
              <p:cNvSpPr/>
              <p:nvPr/>
            </p:nvSpPr>
            <p:spPr>
              <a:xfrm>
                <a:off x="1262247" y="5054410"/>
                <a:ext cx="22147" cy="28943"/>
              </a:xfrm>
              <a:custGeom>
                <a:avLst/>
                <a:gdLst/>
                <a:ahLst/>
                <a:cxnLst/>
                <a:rect l="l" t="t" r="r" b="b"/>
                <a:pathLst>
                  <a:path w="658" h="860" extrusionOk="0">
                    <a:moveTo>
                      <a:pt x="50" y="0"/>
                    </a:moveTo>
                    <a:lnTo>
                      <a:pt x="165" y="66"/>
                    </a:lnTo>
                    <a:cubicBezTo>
                      <a:pt x="139" y="102"/>
                      <a:pt x="94" y="171"/>
                      <a:pt x="56" y="253"/>
                    </a:cubicBezTo>
                    <a:cubicBezTo>
                      <a:pt x="0" y="374"/>
                      <a:pt x="65" y="449"/>
                      <a:pt x="65" y="449"/>
                    </a:cubicBezTo>
                    <a:lnTo>
                      <a:pt x="304" y="859"/>
                    </a:lnTo>
                    <a:cubicBezTo>
                      <a:pt x="292" y="742"/>
                      <a:pt x="327" y="660"/>
                      <a:pt x="374" y="575"/>
                    </a:cubicBezTo>
                    <a:cubicBezTo>
                      <a:pt x="431" y="478"/>
                      <a:pt x="487" y="380"/>
                      <a:pt x="543" y="282"/>
                    </a:cubicBezTo>
                    <a:lnTo>
                      <a:pt x="657" y="348"/>
                    </a:lnTo>
                    <a:lnTo>
                      <a:pt x="456" y="4"/>
                    </a:lnTo>
                    <a:lnTo>
                      <a:pt x="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8"/>
              <p:cNvSpPr/>
              <p:nvPr/>
            </p:nvSpPr>
            <p:spPr>
              <a:xfrm>
                <a:off x="1272041" y="5072549"/>
                <a:ext cx="17738" cy="14943"/>
              </a:xfrm>
              <a:custGeom>
                <a:avLst/>
                <a:gdLst/>
                <a:ahLst/>
                <a:cxnLst/>
                <a:rect l="l" t="t" r="r" b="b"/>
                <a:pathLst>
                  <a:path w="527" h="444" extrusionOk="0">
                    <a:moveTo>
                      <a:pt x="141" y="0"/>
                    </a:moveTo>
                    <a:cubicBezTo>
                      <a:pt x="141" y="0"/>
                      <a:pt x="0" y="189"/>
                      <a:pt x="52" y="325"/>
                    </a:cubicBezTo>
                    <a:cubicBezTo>
                      <a:pt x="77" y="395"/>
                      <a:pt x="109" y="418"/>
                      <a:pt x="136" y="425"/>
                    </a:cubicBezTo>
                    <a:cubicBezTo>
                      <a:pt x="163" y="433"/>
                      <a:pt x="526" y="443"/>
                      <a:pt x="526" y="443"/>
                    </a:cubicBezTo>
                    <a:lnTo>
                      <a:pt x="527" y="2"/>
                    </a:lnTo>
                    <a:lnTo>
                      <a:pt x="1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18"/>
            <p:cNvGrpSpPr/>
            <p:nvPr/>
          </p:nvGrpSpPr>
          <p:grpSpPr>
            <a:xfrm>
              <a:off x="1393543" y="4967850"/>
              <a:ext cx="152233" cy="175645"/>
              <a:chOff x="1393543" y="4967850"/>
              <a:chExt cx="152233" cy="175645"/>
            </a:xfrm>
          </p:grpSpPr>
          <p:sp>
            <p:nvSpPr>
              <p:cNvPr id="709" name="Google Shape;709;p18"/>
              <p:cNvSpPr/>
              <p:nvPr/>
            </p:nvSpPr>
            <p:spPr>
              <a:xfrm>
                <a:off x="1407375" y="4986293"/>
                <a:ext cx="123456" cy="157203"/>
              </a:xfrm>
              <a:custGeom>
                <a:avLst/>
                <a:gdLst/>
                <a:ahLst/>
                <a:cxnLst/>
                <a:rect l="l" t="t" r="r" b="b"/>
                <a:pathLst>
                  <a:path w="3668" h="4671" extrusionOk="0">
                    <a:moveTo>
                      <a:pt x="407" y="0"/>
                    </a:moveTo>
                    <a:cubicBezTo>
                      <a:pt x="166" y="0"/>
                      <a:pt x="0" y="43"/>
                      <a:pt x="0" y="333"/>
                    </a:cubicBezTo>
                    <a:lnTo>
                      <a:pt x="222" y="3829"/>
                    </a:lnTo>
                    <a:cubicBezTo>
                      <a:pt x="222" y="4240"/>
                      <a:pt x="331" y="4670"/>
                      <a:pt x="742" y="4670"/>
                    </a:cubicBezTo>
                    <a:lnTo>
                      <a:pt x="2926" y="4670"/>
                    </a:lnTo>
                    <a:cubicBezTo>
                      <a:pt x="3335" y="4670"/>
                      <a:pt x="3479" y="4240"/>
                      <a:pt x="3479" y="3829"/>
                    </a:cubicBezTo>
                    <a:lnTo>
                      <a:pt x="3668" y="339"/>
                    </a:lnTo>
                    <a:cubicBezTo>
                      <a:pt x="3668" y="43"/>
                      <a:pt x="3494" y="2"/>
                      <a:pt x="3242" y="2"/>
                    </a:cubicBezTo>
                    <a:cubicBezTo>
                      <a:pt x="3146" y="2"/>
                      <a:pt x="3039" y="8"/>
                      <a:pt x="2926" y="8"/>
                    </a:cubicBezTo>
                    <a:lnTo>
                      <a:pt x="742" y="8"/>
                    </a:lnTo>
                    <a:cubicBezTo>
                      <a:pt x="621" y="8"/>
                      <a:pt x="508" y="0"/>
                      <a:pt x="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8"/>
              <p:cNvSpPr/>
              <p:nvPr/>
            </p:nvSpPr>
            <p:spPr>
              <a:xfrm>
                <a:off x="1393543" y="4967850"/>
                <a:ext cx="152233" cy="25443"/>
              </a:xfrm>
              <a:custGeom>
                <a:avLst/>
                <a:gdLst/>
                <a:ahLst/>
                <a:cxnLst/>
                <a:rect l="l" t="t" r="r" b="b"/>
                <a:pathLst>
                  <a:path w="4523" h="756" extrusionOk="0">
                    <a:moveTo>
                      <a:pt x="1748" y="0"/>
                    </a:moveTo>
                    <a:cubicBezTo>
                      <a:pt x="1586" y="0"/>
                      <a:pt x="1600" y="88"/>
                      <a:pt x="1456" y="213"/>
                    </a:cubicBezTo>
                    <a:cubicBezTo>
                      <a:pt x="1453" y="217"/>
                      <a:pt x="1458" y="222"/>
                      <a:pt x="1458" y="227"/>
                    </a:cubicBezTo>
                    <a:lnTo>
                      <a:pt x="198" y="227"/>
                    </a:lnTo>
                    <a:cubicBezTo>
                      <a:pt x="1" y="227"/>
                      <a:pt x="99" y="427"/>
                      <a:pt x="209" y="547"/>
                    </a:cubicBezTo>
                    <a:cubicBezTo>
                      <a:pt x="391" y="747"/>
                      <a:pt x="262" y="755"/>
                      <a:pt x="411" y="755"/>
                    </a:cubicBezTo>
                    <a:lnTo>
                      <a:pt x="4111" y="755"/>
                    </a:lnTo>
                    <a:cubicBezTo>
                      <a:pt x="4261" y="755"/>
                      <a:pt x="4132" y="747"/>
                      <a:pt x="4314" y="547"/>
                    </a:cubicBezTo>
                    <a:cubicBezTo>
                      <a:pt x="4424" y="427"/>
                      <a:pt x="4523" y="227"/>
                      <a:pt x="4324" y="227"/>
                    </a:cubicBezTo>
                    <a:lnTo>
                      <a:pt x="3065" y="227"/>
                    </a:lnTo>
                    <a:cubicBezTo>
                      <a:pt x="3066" y="221"/>
                      <a:pt x="3071" y="217"/>
                      <a:pt x="3067" y="213"/>
                    </a:cubicBezTo>
                    <a:cubicBezTo>
                      <a:pt x="2923" y="88"/>
                      <a:pt x="2936" y="0"/>
                      <a:pt x="27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8"/>
              <p:cNvSpPr/>
              <p:nvPr/>
            </p:nvSpPr>
            <p:spPr>
              <a:xfrm>
                <a:off x="1461193" y="5032568"/>
                <a:ext cx="29282" cy="18948"/>
              </a:xfrm>
              <a:custGeom>
                <a:avLst/>
                <a:gdLst/>
                <a:ahLst/>
                <a:cxnLst/>
                <a:rect l="l" t="t" r="r" b="b"/>
                <a:pathLst>
                  <a:path w="870" h="563" extrusionOk="0">
                    <a:moveTo>
                      <a:pt x="490" y="1"/>
                    </a:moveTo>
                    <a:cubicBezTo>
                      <a:pt x="481" y="1"/>
                      <a:pt x="476" y="1"/>
                      <a:pt x="476" y="1"/>
                    </a:cubicBezTo>
                    <a:lnTo>
                      <a:pt x="0" y="1"/>
                    </a:lnTo>
                    <a:cubicBezTo>
                      <a:pt x="108" y="48"/>
                      <a:pt x="161" y="119"/>
                      <a:pt x="209" y="203"/>
                    </a:cubicBezTo>
                    <a:cubicBezTo>
                      <a:pt x="266" y="301"/>
                      <a:pt x="321" y="398"/>
                      <a:pt x="377" y="498"/>
                    </a:cubicBezTo>
                    <a:lnTo>
                      <a:pt x="263" y="563"/>
                    </a:lnTo>
                    <a:lnTo>
                      <a:pt x="661" y="563"/>
                    </a:lnTo>
                    <a:lnTo>
                      <a:pt x="869" y="216"/>
                    </a:lnTo>
                    <a:lnTo>
                      <a:pt x="869" y="216"/>
                    </a:lnTo>
                    <a:lnTo>
                      <a:pt x="754" y="282"/>
                    </a:lnTo>
                    <a:cubicBezTo>
                      <a:pt x="737" y="242"/>
                      <a:pt x="700" y="167"/>
                      <a:pt x="648" y="93"/>
                    </a:cubicBezTo>
                    <a:cubicBezTo>
                      <a:pt x="591" y="10"/>
                      <a:pt x="520"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8"/>
              <p:cNvSpPr/>
              <p:nvPr/>
            </p:nvSpPr>
            <p:spPr>
              <a:xfrm>
                <a:off x="1448841" y="5033342"/>
                <a:ext cx="19521" cy="19554"/>
              </a:xfrm>
              <a:custGeom>
                <a:avLst/>
                <a:gdLst/>
                <a:ahLst/>
                <a:cxnLst/>
                <a:rect l="l" t="t" r="r" b="b"/>
                <a:pathLst>
                  <a:path w="580" h="581" extrusionOk="0">
                    <a:moveTo>
                      <a:pt x="296" y="1"/>
                    </a:moveTo>
                    <a:cubicBezTo>
                      <a:pt x="254" y="1"/>
                      <a:pt x="229" y="13"/>
                      <a:pt x="214" y="29"/>
                    </a:cubicBezTo>
                    <a:cubicBezTo>
                      <a:pt x="195" y="47"/>
                      <a:pt x="0" y="356"/>
                      <a:pt x="0" y="356"/>
                    </a:cubicBezTo>
                    <a:lnTo>
                      <a:pt x="380" y="580"/>
                    </a:lnTo>
                    <a:lnTo>
                      <a:pt x="578" y="249"/>
                    </a:lnTo>
                    <a:cubicBezTo>
                      <a:pt x="579" y="249"/>
                      <a:pt x="488" y="31"/>
                      <a:pt x="344" y="5"/>
                    </a:cubicBezTo>
                    <a:cubicBezTo>
                      <a:pt x="326" y="2"/>
                      <a:pt x="310"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8"/>
              <p:cNvSpPr/>
              <p:nvPr/>
            </p:nvSpPr>
            <p:spPr>
              <a:xfrm>
                <a:off x="1471155" y="5066896"/>
                <a:ext cx="27296" cy="23558"/>
              </a:xfrm>
              <a:custGeom>
                <a:avLst/>
                <a:gdLst/>
                <a:ahLst/>
                <a:cxnLst/>
                <a:rect l="l" t="t" r="r" b="b"/>
                <a:pathLst>
                  <a:path w="811" h="700" extrusionOk="0">
                    <a:moveTo>
                      <a:pt x="193" y="1"/>
                    </a:moveTo>
                    <a:lnTo>
                      <a:pt x="1" y="350"/>
                    </a:lnTo>
                    <a:lnTo>
                      <a:pt x="205" y="700"/>
                    </a:lnTo>
                    <a:lnTo>
                      <a:pt x="202" y="569"/>
                    </a:lnTo>
                    <a:lnTo>
                      <a:pt x="202" y="569"/>
                    </a:lnTo>
                    <a:cubicBezTo>
                      <a:pt x="225" y="570"/>
                      <a:pt x="259" y="572"/>
                      <a:pt x="299" y="572"/>
                    </a:cubicBezTo>
                    <a:cubicBezTo>
                      <a:pt x="335" y="572"/>
                      <a:pt x="376" y="571"/>
                      <a:pt x="418" y="566"/>
                    </a:cubicBezTo>
                    <a:cubicBezTo>
                      <a:pt x="550" y="553"/>
                      <a:pt x="582" y="458"/>
                      <a:pt x="582" y="458"/>
                    </a:cubicBezTo>
                    <a:lnTo>
                      <a:pt x="811" y="42"/>
                    </a:lnTo>
                    <a:lnTo>
                      <a:pt x="811" y="42"/>
                    </a:lnTo>
                    <a:cubicBezTo>
                      <a:pt x="719" y="114"/>
                      <a:pt x="631" y="127"/>
                      <a:pt x="533" y="128"/>
                    </a:cubicBezTo>
                    <a:cubicBezTo>
                      <a:pt x="420" y="130"/>
                      <a:pt x="307" y="132"/>
                      <a:pt x="195" y="133"/>
                    </a:cubicBez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8"/>
              <p:cNvSpPr/>
              <p:nvPr/>
            </p:nvSpPr>
            <p:spPr>
              <a:xfrm>
                <a:off x="1480478" y="5051347"/>
                <a:ext cx="19218" cy="18948"/>
              </a:xfrm>
              <a:custGeom>
                <a:avLst/>
                <a:gdLst/>
                <a:ahLst/>
                <a:cxnLst/>
                <a:rect l="l" t="t" r="r" b="b"/>
                <a:pathLst>
                  <a:path w="571" h="563" extrusionOk="0">
                    <a:moveTo>
                      <a:pt x="380" y="1"/>
                    </a:moveTo>
                    <a:lnTo>
                      <a:pt x="0" y="226"/>
                    </a:lnTo>
                    <a:lnTo>
                      <a:pt x="196" y="559"/>
                    </a:lnTo>
                    <a:cubicBezTo>
                      <a:pt x="196" y="560"/>
                      <a:pt x="218" y="562"/>
                      <a:pt x="252" y="562"/>
                    </a:cubicBezTo>
                    <a:cubicBezTo>
                      <a:pt x="328" y="562"/>
                      <a:pt x="458" y="549"/>
                      <a:pt x="521" y="471"/>
                    </a:cubicBezTo>
                    <a:cubicBezTo>
                      <a:pt x="567" y="414"/>
                      <a:pt x="571" y="373"/>
                      <a:pt x="564" y="345"/>
                    </a:cubicBezTo>
                    <a:cubicBezTo>
                      <a:pt x="556" y="319"/>
                      <a:pt x="380" y="1"/>
                      <a:pt x="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8"/>
              <p:cNvSpPr/>
              <p:nvPr/>
            </p:nvSpPr>
            <p:spPr>
              <a:xfrm>
                <a:off x="1438575" y="5054410"/>
                <a:ext cx="22147" cy="28943"/>
              </a:xfrm>
              <a:custGeom>
                <a:avLst/>
                <a:gdLst/>
                <a:ahLst/>
                <a:cxnLst/>
                <a:rect l="l" t="t" r="r" b="b"/>
                <a:pathLst>
                  <a:path w="658" h="860" extrusionOk="0">
                    <a:moveTo>
                      <a:pt x="51" y="0"/>
                    </a:moveTo>
                    <a:lnTo>
                      <a:pt x="165" y="66"/>
                    </a:lnTo>
                    <a:cubicBezTo>
                      <a:pt x="140" y="102"/>
                      <a:pt x="94" y="171"/>
                      <a:pt x="56" y="253"/>
                    </a:cubicBezTo>
                    <a:cubicBezTo>
                      <a:pt x="1" y="374"/>
                      <a:pt x="66" y="449"/>
                      <a:pt x="66" y="449"/>
                    </a:cubicBezTo>
                    <a:lnTo>
                      <a:pt x="305" y="859"/>
                    </a:lnTo>
                    <a:cubicBezTo>
                      <a:pt x="293" y="742"/>
                      <a:pt x="328" y="660"/>
                      <a:pt x="375" y="575"/>
                    </a:cubicBezTo>
                    <a:cubicBezTo>
                      <a:pt x="432" y="478"/>
                      <a:pt x="487" y="380"/>
                      <a:pt x="544" y="282"/>
                    </a:cubicBezTo>
                    <a:lnTo>
                      <a:pt x="658" y="348"/>
                    </a:lnTo>
                    <a:lnTo>
                      <a:pt x="456" y="4"/>
                    </a:lnTo>
                    <a:lnTo>
                      <a:pt x="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8"/>
              <p:cNvSpPr/>
              <p:nvPr/>
            </p:nvSpPr>
            <p:spPr>
              <a:xfrm>
                <a:off x="1448369" y="5072549"/>
                <a:ext cx="17771" cy="14943"/>
              </a:xfrm>
              <a:custGeom>
                <a:avLst/>
                <a:gdLst/>
                <a:ahLst/>
                <a:cxnLst/>
                <a:rect l="l" t="t" r="r" b="b"/>
                <a:pathLst>
                  <a:path w="528" h="444" extrusionOk="0">
                    <a:moveTo>
                      <a:pt x="142" y="0"/>
                    </a:moveTo>
                    <a:cubicBezTo>
                      <a:pt x="142" y="0"/>
                      <a:pt x="1" y="189"/>
                      <a:pt x="52" y="325"/>
                    </a:cubicBezTo>
                    <a:cubicBezTo>
                      <a:pt x="78" y="395"/>
                      <a:pt x="110" y="418"/>
                      <a:pt x="137" y="425"/>
                    </a:cubicBezTo>
                    <a:cubicBezTo>
                      <a:pt x="163" y="433"/>
                      <a:pt x="526" y="443"/>
                      <a:pt x="526" y="443"/>
                    </a:cubicBezTo>
                    <a:lnTo>
                      <a:pt x="527" y="2"/>
                    </a:lnTo>
                    <a:lnTo>
                      <a:pt x="1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 name="Google Shape;717;p18"/>
            <p:cNvGrpSpPr/>
            <p:nvPr/>
          </p:nvGrpSpPr>
          <p:grpSpPr>
            <a:xfrm>
              <a:off x="1040550" y="4967850"/>
              <a:ext cx="152334" cy="175645"/>
              <a:chOff x="1040550" y="4967850"/>
              <a:chExt cx="152334" cy="175645"/>
            </a:xfrm>
          </p:grpSpPr>
          <p:sp>
            <p:nvSpPr>
              <p:cNvPr id="718" name="Google Shape;718;p18"/>
              <p:cNvSpPr/>
              <p:nvPr/>
            </p:nvSpPr>
            <p:spPr>
              <a:xfrm>
                <a:off x="1054349" y="4986293"/>
                <a:ext cx="123456" cy="157203"/>
              </a:xfrm>
              <a:custGeom>
                <a:avLst/>
                <a:gdLst/>
                <a:ahLst/>
                <a:cxnLst/>
                <a:rect l="l" t="t" r="r" b="b"/>
                <a:pathLst>
                  <a:path w="3668" h="4671" extrusionOk="0">
                    <a:moveTo>
                      <a:pt x="407" y="0"/>
                    </a:moveTo>
                    <a:cubicBezTo>
                      <a:pt x="166" y="0"/>
                      <a:pt x="0" y="43"/>
                      <a:pt x="0" y="333"/>
                    </a:cubicBezTo>
                    <a:lnTo>
                      <a:pt x="223" y="3829"/>
                    </a:lnTo>
                    <a:cubicBezTo>
                      <a:pt x="223" y="4240"/>
                      <a:pt x="332" y="4670"/>
                      <a:pt x="742" y="4670"/>
                    </a:cubicBezTo>
                    <a:lnTo>
                      <a:pt x="2926" y="4670"/>
                    </a:lnTo>
                    <a:cubicBezTo>
                      <a:pt x="3337" y="4670"/>
                      <a:pt x="3481" y="4240"/>
                      <a:pt x="3481" y="3829"/>
                    </a:cubicBezTo>
                    <a:lnTo>
                      <a:pt x="3668" y="339"/>
                    </a:lnTo>
                    <a:cubicBezTo>
                      <a:pt x="3668" y="43"/>
                      <a:pt x="3494" y="2"/>
                      <a:pt x="3243" y="2"/>
                    </a:cubicBezTo>
                    <a:cubicBezTo>
                      <a:pt x="3147" y="2"/>
                      <a:pt x="3040" y="8"/>
                      <a:pt x="2926" y="8"/>
                    </a:cubicBezTo>
                    <a:lnTo>
                      <a:pt x="742" y="8"/>
                    </a:lnTo>
                    <a:cubicBezTo>
                      <a:pt x="621" y="8"/>
                      <a:pt x="508" y="0"/>
                      <a:pt x="4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8"/>
              <p:cNvSpPr/>
              <p:nvPr/>
            </p:nvSpPr>
            <p:spPr>
              <a:xfrm>
                <a:off x="1040550" y="4967850"/>
                <a:ext cx="152334" cy="25443"/>
              </a:xfrm>
              <a:custGeom>
                <a:avLst/>
                <a:gdLst/>
                <a:ahLst/>
                <a:cxnLst/>
                <a:rect l="l" t="t" r="r" b="b"/>
                <a:pathLst>
                  <a:path w="4526" h="756" extrusionOk="0">
                    <a:moveTo>
                      <a:pt x="1748" y="0"/>
                    </a:moveTo>
                    <a:cubicBezTo>
                      <a:pt x="1587" y="0"/>
                      <a:pt x="1600" y="88"/>
                      <a:pt x="1456" y="213"/>
                    </a:cubicBezTo>
                    <a:cubicBezTo>
                      <a:pt x="1453" y="217"/>
                      <a:pt x="1458" y="222"/>
                      <a:pt x="1458" y="227"/>
                    </a:cubicBezTo>
                    <a:lnTo>
                      <a:pt x="199" y="227"/>
                    </a:lnTo>
                    <a:cubicBezTo>
                      <a:pt x="0" y="227"/>
                      <a:pt x="98" y="427"/>
                      <a:pt x="209" y="547"/>
                    </a:cubicBezTo>
                    <a:cubicBezTo>
                      <a:pt x="390" y="747"/>
                      <a:pt x="261" y="755"/>
                      <a:pt x="410" y="755"/>
                    </a:cubicBezTo>
                    <a:lnTo>
                      <a:pt x="4114" y="755"/>
                    </a:lnTo>
                    <a:cubicBezTo>
                      <a:pt x="4263" y="755"/>
                      <a:pt x="4134" y="747"/>
                      <a:pt x="4315" y="547"/>
                    </a:cubicBezTo>
                    <a:cubicBezTo>
                      <a:pt x="4426" y="427"/>
                      <a:pt x="4525" y="227"/>
                      <a:pt x="4326" y="227"/>
                    </a:cubicBezTo>
                    <a:lnTo>
                      <a:pt x="3066" y="227"/>
                    </a:lnTo>
                    <a:cubicBezTo>
                      <a:pt x="3066" y="221"/>
                      <a:pt x="3071" y="217"/>
                      <a:pt x="3068" y="213"/>
                    </a:cubicBezTo>
                    <a:cubicBezTo>
                      <a:pt x="2924" y="88"/>
                      <a:pt x="2936" y="0"/>
                      <a:pt x="2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8"/>
              <p:cNvSpPr/>
              <p:nvPr/>
            </p:nvSpPr>
            <p:spPr>
              <a:xfrm>
                <a:off x="1108167" y="5032568"/>
                <a:ext cx="29316" cy="18948"/>
              </a:xfrm>
              <a:custGeom>
                <a:avLst/>
                <a:gdLst/>
                <a:ahLst/>
                <a:cxnLst/>
                <a:rect l="l" t="t" r="r" b="b"/>
                <a:pathLst>
                  <a:path w="871" h="563" extrusionOk="0">
                    <a:moveTo>
                      <a:pt x="490" y="1"/>
                    </a:moveTo>
                    <a:cubicBezTo>
                      <a:pt x="481" y="1"/>
                      <a:pt x="476" y="1"/>
                      <a:pt x="476" y="1"/>
                    </a:cubicBezTo>
                    <a:lnTo>
                      <a:pt x="1" y="1"/>
                    </a:lnTo>
                    <a:cubicBezTo>
                      <a:pt x="109" y="48"/>
                      <a:pt x="161" y="119"/>
                      <a:pt x="210" y="203"/>
                    </a:cubicBezTo>
                    <a:cubicBezTo>
                      <a:pt x="267" y="301"/>
                      <a:pt x="321" y="398"/>
                      <a:pt x="377" y="498"/>
                    </a:cubicBezTo>
                    <a:lnTo>
                      <a:pt x="263" y="563"/>
                    </a:lnTo>
                    <a:lnTo>
                      <a:pt x="661" y="563"/>
                    </a:lnTo>
                    <a:lnTo>
                      <a:pt x="871" y="216"/>
                    </a:lnTo>
                    <a:lnTo>
                      <a:pt x="755" y="282"/>
                    </a:lnTo>
                    <a:cubicBezTo>
                      <a:pt x="737" y="242"/>
                      <a:pt x="700" y="167"/>
                      <a:pt x="649" y="93"/>
                    </a:cubicBezTo>
                    <a:cubicBezTo>
                      <a:pt x="591" y="10"/>
                      <a:pt x="520" y="1"/>
                      <a:pt x="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8"/>
              <p:cNvSpPr/>
              <p:nvPr/>
            </p:nvSpPr>
            <p:spPr>
              <a:xfrm>
                <a:off x="1095882" y="5033342"/>
                <a:ext cx="19454" cy="19554"/>
              </a:xfrm>
              <a:custGeom>
                <a:avLst/>
                <a:gdLst/>
                <a:ahLst/>
                <a:cxnLst/>
                <a:rect l="l" t="t" r="r" b="b"/>
                <a:pathLst>
                  <a:path w="578" h="581" extrusionOk="0">
                    <a:moveTo>
                      <a:pt x="297" y="1"/>
                    </a:moveTo>
                    <a:cubicBezTo>
                      <a:pt x="254" y="1"/>
                      <a:pt x="229" y="13"/>
                      <a:pt x="213" y="29"/>
                    </a:cubicBezTo>
                    <a:cubicBezTo>
                      <a:pt x="195" y="47"/>
                      <a:pt x="1" y="356"/>
                      <a:pt x="1" y="356"/>
                    </a:cubicBezTo>
                    <a:lnTo>
                      <a:pt x="380" y="580"/>
                    </a:lnTo>
                    <a:lnTo>
                      <a:pt x="577" y="249"/>
                    </a:lnTo>
                    <a:cubicBezTo>
                      <a:pt x="577" y="249"/>
                      <a:pt x="488" y="31"/>
                      <a:pt x="344" y="5"/>
                    </a:cubicBezTo>
                    <a:cubicBezTo>
                      <a:pt x="326" y="2"/>
                      <a:pt x="311"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8"/>
              <p:cNvSpPr/>
              <p:nvPr/>
            </p:nvSpPr>
            <p:spPr>
              <a:xfrm>
                <a:off x="1118163" y="5066896"/>
                <a:ext cx="27296" cy="23558"/>
              </a:xfrm>
              <a:custGeom>
                <a:avLst/>
                <a:gdLst/>
                <a:ahLst/>
                <a:cxnLst/>
                <a:rect l="l" t="t" r="r" b="b"/>
                <a:pathLst>
                  <a:path w="811" h="700" extrusionOk="0">
                    <a:moveTo>
                      <a:pt x="192" y="1"/>
                    </a:moveTo>
                    <a:lnTo>
                      <a:pt x="1" y="350"/>
                    </a:lnTo>
                    <a:lnTo>
                      <a:pt x="204" y="700"/>
                    </a:lnTo>
                    <a:lnTo>
                      <a:pt x="202" y="569"/>
                    </a:lnTo>
                    <a:lnTo>
                      <a:pt x="202" y="569"/>
                    </a:lnTo>
                    <a:cubicBezTo>
                      <a:pt x="225" y="570"/>
                      <a:pt x="258" y="572"/>
                      <a:pt x="298" y="572"/>
                    </a:cubicBezTo>
                    <a:cubicBezTo>
                      <a:pt x="334" y="572"/>
                      <a:pt x="376" y="571"/>
                      <a:pt x="418" y="566"/>
                    </a:cubicBezTo>
                    <a:cubicBezTo>
                      <a:pt x="549" y="553"/>
                      <a:pt x="582" y="458"/>
                      <a:pt x="582" y="458"/>
                    </a:cubicBezTo>
                    <a:lnTo>
                      <a:pt x="810" y="42"/>
                    </a:lnTo>
                    <a:lnTo>
                      <a:pt x="810" y="42"/>
                    </a:lnTo>
                    <a:cubicBezTo>
                      <a:pt x="719" y="114"/>
                      <a:pt x="630" y="127"/>
                      <a:pt x="533" y="128"/>
                    </a:cubicBezTo>
                    <a:cubicBezTo>
                      <a:pt x="419" y="130"/>
                      <a:pt x="307" y="132"/>
                      <a:pt x="194" y="133"/>
                    </a:cubicBezTo>
                    <a:lnTo>
                      <a:pt x="1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8"/>
              <p:cNvSpPr/>
              <p:nvPr/>
            </p:nvSpPr>
            <p:spPr>
              <a:xfrm>
                <a:off x="1127452" y="5051347"/>
                <a:ext cx="19319" cy="18948"/>
              </a:xfrm>
              <a:custGeom>
                <a:avLst/>
                <a:gdLst/>
                <a:ahLst/>
                <a:cxnLst/>
                <a:rect l="l" t="t" r="r" b="b"/>
                <a:pathLst>
                  <a:path w="574" h="563" extrusionOk="0">
                    <a:moveTo>
                      <a:pt x="380" y="1"/>
                    </a:moveTo>
                    <a:lnTo>
                      <a:pt x="0" y="226"/>
                    </a:lnTo>
                    <a:lnTo>
                      <a:pt x="196" y="559"/>
                    </a:lnTo>
                    <a:cubicBezTo>
                      <a:pt x="196" y="560"/>
                      <a:pt x="219" y="562"/>
                      <a:pt x="253" y="562"/>
                    </a:cubicBezTo>
                    <a:cubicBezTo>
                      <a:pt x="328" y="562"/>
                      <a:pt x="459" y="549"/>
                      <a:pt x="523" y="471"/>
                    </a:cubicBezTo>
                    <a:cubicBezTo>
                      <a:pt x="569" y="414"/>
                      <a:pt x="573" y="373"/>
                      <a:pt x="565" y="345"/>
                    </a:cubicBezTo>
                    <a:cubicBezTo>
                      <a:pt x="558" y="319"/>
                      <a:pt x="380" y="1"/>
                      <a:pt x="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8"/>
              <p:cNvSpPr/>
              <p:nvPr/>
            </p:nvSpPr>
            <p:spPr>
              <a:xfrm>
                <a:off x="1085650" y="5054410"/>
                <a:ext cx="22113" cy="28943"/>
              </a:xfrm>
              <a:custGeom>
                <a:avLst/>
                <a:gdLst/>
                <a:ahLst/>
                <a:cxnLst/>
                <a:rect l="l" t="t" r="r" b="b"/>
                <a:pathLst>
                  <a:path w="657" h="860" extrusionOk="0">
                    <a:moveTo>
                      <a:pt x="50" y="0"/>
                    </a:moveTo>
                    <a:lnTo>
                      <a:pt x="164" y="66"/>
                    </a:lnTo>
                    <a:cubicBezTo>
                      <a:pt x="138" y="102"/>
                      <a:pt x="94" y="171"/>
                      <a:pt x="55" y="253"/>
                    </a:cubicBezTo>
                    <a:cubicBezTo>
                      <a:pt x="0" y="374"/>
                      <a:pt x="64" y="449"/>
                      <a:pt x="64" y="449"/>
                    </a:cubicBezTo>
                    <a:lnTo>
                      <a:pt x="305" y="859"/>
                    </a:lnTo>
                    <a:cubicBezTo>
                      <a:pt x="290" y="742"/>
                      <a:pt x="325" y="660"/>
                      <a:pt x="373" y="575"/>
                    </a:cubicBezTo>
                    <a:cubicBezTo>
                      <a:pt x="429" y="478"/>
                      <a:pt x="486" y="380"/>
                      <a:pt x="542" y="282"/>
                    </a:cubicBezTo>
                    <a:lnTo>
                      <a:pt x="656" y="348"/>
                    </a:lnTo>
                    <a:lnTo>
                      <a:pt x="455" y="4"/>
                    </a:lnTo>
                    <a:lnTo>
                      <a:pt x="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8"/>
              <p:cNvSpPr/>
              <p:nvPr/>
            </p:nvSpPr>
            <p:spPr>
              <a:xfrm>
                <a:off x="1095377" y="5072549"/>
                <a:ext cx="17738" cy="14943"/>
              </a:xfrm>
              <a:custGeom>
                <a:avLst/>
                <a:gdLst/>
                <a:ahLst/>
                <a:cxnLst/>
                <a:rect l="l" t="t" r="r" b="b"/>
                <a:pathLst>
                  <a:path w="527" h="444" extrusionOk="0">
                    <a:moveTo>
                      <a:pt x="141" y="0"/>
                    </a:moveTo>
                    <a:cubicBezTo>
                      <a:pt x="141" y="0"/>
                      <a:pt x="0" y="189"/>
                      <a:pt x="52" y="325"/>
                    </a:cubicBezTo>
                    <a:cubicBezTo>
                      <a:pt x="77" y="395"/>
                      <a:pt x="110" y="418"/>
                      <a:pt x="136" y="425"/>
                    </a:cubicBezTo>
                    <a:cubicBezTo>
                      <a:pt x="164" y="433"/>
                      <a:pt x="526" y="443"/>
                      <a:pt x="526" y="443"/>
                    </a:cubicBezTo>
                    <a:lnTo>
                      <a:pt x="527" y="2"/>
                    </a:lnTo>
                    <a:lnTo>
                      <a:pt x="1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6" name="Google Shape;726;p18"/>
          <p:cNvGrpSpPr/>
          <p:nvPr/>
        </p:nvGrpSpPr>
        <p:grpSpPr>
          <a:xfrm>
            <a:off x="490214" y="4535824"/>
            <a:ext cx="470285" cy="607687"/>
            <a:chOff x="8047151" y="2242799"/>
            <a:chExt cx="470285" cy="607687"/>
          </a:xfrm>
        </p:grpSpPr>
        <p:sp>
          <p:nvSpPr>
            <p:cNvPr id="727" name="Google Shape;727;p18"/>
            <p:cNvSpPr/>
            <p:nvPr/>
          </p:nvSpPr>
          <p:spPr>
            <a:xfrm>
              <a:off x="8091734" y="2293379"/>
              <a:ext cx="380274" cy="549817"/>
            </a:xfrm>
            <a:custGeom>
              <a:avLst/>
              <a:gdLst/>
              <a:ahLst/>
              <a:cxnLst/>
              <a:rect l="l" t="t" r="r" b="b"/>
              <a:pathLst>
                <a:path w="6278" h="9077" extrusionOk="0">
                  <a:moveTo>
                    <a:pt x="3117" y="0"/>
                  </a:moveTo>
                  <a:lnTo>
                    <a:pt x="1640" y="1611"/>
                  </a:lnTo>
                  <a:lnTo>
                    <a:pt x="1640" y="995"/>
                  </a:lnTo>
                  <a:lnTo>
                    <a:pt x="626" y="1104"/>
                  </a:lnTo>
                  <a:lnTo>
                    <a:pt x="626" y="2715"/>
                  </a:lnTo>
                  <a:lnTo>
                    <a:pt x="0" y="3396"/>
                  </a:lnTo>
                  <a:lnTo>
                    <a:pt x="0" y="9077"/>
                  </a:lnTo>
                  <a:lnTo>
                    <a:pt x="6278" y="9077"/>
                  </a:lnTo>
                  <a:lnTo>
                    <a:pt x="6278" y="3396"/>
                  </a:lnTo>
                  <a:lnTo>
                    <a:pt x="3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8"/>
            <p:cNvSpPr/>
            <p:nvPr/>
          </p:nvSpPr>
          <p:spPr>
            <a:xfrm>
              <a:off x="8120022" y="2336629"/>
              <a:ext cx="75716" cy="26349"/>
            </a:xfrm>
            <a:custGeom>
              <a:avLst/>
              <a:gdLst/>
              <a:ahLst/>
              <a:cxnLst/>
              <a:rect l="l" t="t" r="r" b="b"/>
              <a:pathLst>
                <a:path w="1250" h="435" extrusionOk="0">
                  <a:moveTo>
                    <a:pt x="0" y="1"/>
                  </a:moveTo>
                  <a:lnTo>
                    <a:pt x="0" y="435"/>
                  </a:lnTo>
                  <a:lnTo>
                    <a:pt x="1212" y="435"/>
                  </a:lnTo>
                  <a:lnTo>
                    <a:pt x="1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8"/>
            <p:cNvSpPr/>
            <p:nvPr/>
          </p:nvSpPr>
          <p:spPr>
            <a:xfrm>
              <a:off x="8143101" y="2693052"/>
              <a:ext cx="100187" cy="150159"/>
            </a:xfrm>
            <a:custGeom>
              <a:avLst/>
              <a:gdLst/>
              <a:ahLst/>
              <a:cxnLst/>
              <a:rect l="l" t="t" r="r" b="b"/>
              <a:pathLst>
                <a:path w="1654" h="2479" extrusionOk="0">
                  <a:moveTo>
                    <a:pt x="1" y="0"/>
                  </a:moveTo>
                  <a:lnTo>
                    <a:pt x="1" y="2479"/>
                  </a:lnTo>
                  <a:lnTo>
                    <a:pt x="1654" y="2479"/>
                  </a:lnTo>
                  <a:lnTo>
                    <a:pt x="16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8"/>
            <p:cNvSpPr/>
            <p:nvPr/>
          </p:nvSpPr>
          <p:spPr>
            <a:xfrm>
              <a:off x="8149280" y="2698625"/>
              <a:ext cx="87891" cy="144587"/>
            </a:xfrm>
            <a:custGeom>
              <a:avLst/>
              <a:gdLst/>
              <a:ahLst/>
              <a:cxnLst/>
              <a:rect l="l" t="t" r="r" b="b"/>
              <a:pathLst>
                <a:path w="1451" h="2387" extrusionOk="0">
                  <a:moveTo>
                    <a:pt x="1" y="1"/>
                  </a:moveTo>
                  <a:lnTo>
                    <a:pt x="1" y="2387"/>
                  </a:lnTo>
                  <a:lnTo>
                    <a:pt x="1451" y="2387"/>
                  </a:lnTo>
                  <a:lnTo>
                    <a:pt x="1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8"/>
            <p:cNvSpPr/>
            <p:nvPr/>
          </p:nvSpPr>
          <p:spPr>
            <a:xfrm>
              <a:off x="8254195" y="2429188"/>
              <a:ext cx="46520" cy="77412"/>
            </a:xfrm>
            <a:custGeom>
              <a:avLst/>
              <a:gdLst/>
              <a:ahLst/>
              <a:cxnLst/>
              <a:rect l="l" t="t" r="r" b="b"/>
              <a:pathLst>
                <a:path w="768" h="1278" extrusionOk="0">
                  <a:moveTo>
                    <a:pt x="1" y="0"/>
                  </a:moveTo>
                  <a:lnTo>
                    <a:pt x="1" y="1277"/>
                  </a:lnTo>
                  <a:lnTo>
                    <a:pt x="768" y="1277"/>
                  </a:lnTo>
                  <a:lnTo>
                    <a:pt x="7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8"/>
            <p:cNvSpPr/>
            <p:nvPr/>
          </p:nvSpPr>
          <p:spPr>
            <a:xfrm>
              <a:off x="8250137" y="2425553"/>
              <a:ext cx="54636" cy="84014"/>
            </a:xfrm>
            <a:custGeom>
              <a:avLst/>
              <a:gdLst/>
              <a:ahLst/>
              <a:cxnLst/>
              <a:rect l="l" t="t" r="r" b="b"/>
              <a:pathLst>
                <a:path w="902" h="1387" extrusionOk="0">
                  <a:moveTo>
                    <a:pt x="414" y="84"/>
                  </a:moveTo>
                  <a:lnTo>
                    <a:pt x="414" y="433"/>
                  </a:lnTo>
                  <a:lnTo>
                    <a:pt x="87" y="433"/>
                  </a:lnTo>
                  <a:lnTo>
                    <a:pt x="87" y="84"/>
                  </a:lnTo>
                  <a:close/>
                  <a:moveTo>
                    <a:pt x="814" y="85"/>
                  </a:moveTo>
                  <a:lnTo>
                    <a:pt x="814" y="435"/>
                  </a:lnTo>
                  <a:lnTo>
                    <a:pt x="501" y="435"/>
                  </a:lnTo>
                  <a:lnTo>
                    <a:pt x="501" y="85"/>
                  </a:lnTo>
                  <a:close/>
                  <a:moveTo>
                    <a:pt x="414" y="519"/>
                  </a:moveTo>
                  <a:lnTo>
                    <a:pt x="414" y="868"/>
                  </a:lnTo>
                  <a:lnTo>
                    <a:pt x="87" y="868"/>
                  </a:lnTo>
                  <a:lnTo>
                    <a:pt x="87" y="519"/>
                  </a:lnTo>
                  <a:close/>
                  <a:moveTo>
                    <a:pt x="814" y="519"/>
                  </a:moveTo>
                  <a:lnTo>
                    <a:pt x="814" y="868"/>
                  </a:lnTo>
                  <a:lnTo>
                    <a:pt x="501" y="868"/>
                  </a:lnTo>
                  <a:lnTo>
                    <a:pt x="501" y="519"/>
                  </a:lnTo>
                  <a:close/>
                  <a:moveTo>
                    <a:pt x="416" y="952"/>
                  </a:moveTo>
                  <a:lnTo>
                    <a:pt x="416" y="1302"/>
                  </a:lnTo>
                  <a:lnTo>
                    <a:pt x="88" y="1302"/>
                  </a:lnTo>
                  <a:lnTo>
                    <a:pt x="88" y="952"/>
                  </a:lnTo>
                  <a:close/>
                  <a:moveTo>
                    <a:pt x="814" y="952"/>
                  </a:moveTo>
                  <a:lnTo>
                    <a:pt x="814" y="1302"/>
                  </a:lnTo>
                  <a:lnTo>
                    <a:pt x="501" y="1302"/>
                  </a:lnTo>
                  <a:lnTo>
                    <a:pt x="501" y="952"/>
                  </a:lnTo>
                  <a:close/>
                  <a:moveTo>
                    <a:pt x="1" y="0"/>
                  </a:moveTo>
                  <a:lnTo>
                    <a:pt x="1" y="1387"/>
                  </a:lnTo>
                  <a:lnTo>
                    <a:pt x="902" y="1387"/>
                  </a:lnTo>
                  <a:lnTo>
                    <a:pt x="9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8"/>
            <p:cNvSpPr/>
            <p:nvPr/>
          </p:nvSpPr>
          <p:spPr>
            <a:xfrm>
              <a:off x="8246866" y="2417073"/>
              <a:ext cx="61239" cy="9510"/>
            </a:xfrm>
            <a:custGeom>
              <a:avLst/>
              <a:gdLst/>
              <a:ahLst/>
              <a:cxnLst/>
              <a:rect l="l" t="t" r="r" b="b"/>
              <a:pathLst>
                <a:path w="1011" h="157" extrusionOk="0">
                  <a:moveTo>
                    <a:pt x="0" y="1"/>
                  </a:moveTo>
                  <a:lnTo>
                    <a:pt x="0" y="157"/>
                  </a:lnTo>
                  <a:lnTo>
                    <a:pt x="1010" y="157"/>
                  </a:lnTo>
                  <a:lnTo>
                    <a:pt x="10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8"/>
            <p:cNvSpPr/>
            <p:nvPr/>
          </p:nvSpPr>
          <p:spPr>
            <a:xfrm>
              <a:off x="8246866" y="2506542"/>
              <a:ext cx="61239" cy="9510"/>
            </a:xfrm>
            <a:custGeom>
              <a:avLst/>
              <a:gdLst/>
              <a:ahLst/>
              <a:cxnLst/>
              <a:rect l="l" t="t" r="r" b="b"/>
              <a:pathLst>
                <a:path w="1011" h="157" extrusionOk="0">
                  <a:moveTo>
                    <a:pt x="0" y="0"/>
                  </a:moveTo>
                  <a:lnTo>
                    <a:pt x="0" y="157"/>
                  </a:lnTo>
                  <a:lnTo>
                    <a:pt x="1010" y="157"/>
                  </a:lnTo>
                  <a:lnTo>
                    <a:pt x="10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8"/>
            <p:cNvSpPr/>
            <p:nvPr/>
          </p:nvSpPr>
          <p:spPr>
            <a:xfrm>
              <a:off x="8137044" y="2571660"/>
              <a:ext cx="97825" cy="57059"/>
            </a:xfrm>
            <a:custGeom>
              <a:avLst/>
              <a:gdLst/>
              <a:ahLst/>
              <a:cxnLst/>
              <a:rect l="l" t="t" r="r" b="b"/>
              <a:pathLst>
                <a:path w="1615" h="942" extrusionOk="0">
                  <a:moveTo>
                    <a:pt x="0" y="0"/>
                  </a:moveTo>
                  <a:lnTo>
                    <a:pt x="0" y="941"/>
                  </a:lnTo>
                  <a:lnTo>
                    <a:pt x="1615" y="941"/>
                  </a:lnTo>
                  <a:lnTo>
                    <a:pt x="16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8"/>
            <p:cNvSpPr/>
            <p:nvPr/>
          </p:nvSpPr>
          <p:spPr>
            <a:xfrm>
              <a:off x="8133046" y="2568086"/>
              <a:ext cx="104003" cy="62208"/>
            </a:xfrm>
            <a:custGeom>
              <a:avLst/>
              <a:gdLst/>
              <a:ahLst/>
              <a:cxnLst/>
              <a:rect l="l" t="t" r="r" b="b"/>
              <a:pathLst>
                <a:path w="1717" h="1027" extrusionOk="0">
                  <a:moveTo>
                    <a:pt x="413" y="84"/>
                  </a:moveTo>
                  <a:lnTo>
                    <a:pt x="413" y="433"/>
                  </a:lnTo>
                  <a:lnTo>
                    <a:pt x="87" y="433"/>
                  </a:lnTo>
                  <a:lnTo>
                    <a:pt x="87" y="84"/>
                  </a:lnTo>
                  <a:close/>
                  <a:moveTo>
                    <a:pt x="814" y="84"/>
                  </a:moveTo>
                  <a:lnTo>
                    <a:pt x="814" y="433"/>
                  </a:lnTo>
                  <a:lnTo>
                    <a:pt x="500" y="433"/>
                  </a:lnTo>
                  <a:lnTo>
                    <a:pt x="500" y="84"/>
                  </a:lnTo>
                  <a:close/>
                  <a:moveTo>
                    <a:pt x="1230" y="84"/>
                  </a:moveTo>
                  <a:lnTo>
                    <a:pt x="1230" y="433"/>
                  </a:lnTo>
                  <a:lnTo>
                    <a:pt x="902" y="433"/>
                  </a:lnTo>
                  <a:lnTo>
                    <a:pt x="902" y="84"/>
                  </a:lnTo>
                  <a:close/>
                  <a:moveTo>
                    <a:pt x="1630" y="84"/>
                  </a:moveTo>
                  <a:lnTo>
                    <a:pt x="1630" y="433"/>
                  </a:lnTo>
                  <a:lnTo>
                    <a:pt x="1317" y="433"/>
                  </a:lnTo>
                  <a:lnTo>
                    <a:pt x="1317" y="84"/>
                  </a:lnTo>
                  <a:close/>
                  <a:moveTo>
                    <a:pt x="413" y="517"/>
                  </a:moveTo>
                  <a:lnTo>
                    <a:pt x="413" y="867"/>
                  </a:lnTo>
                  <a:lnTo>
                    <a:pt x="87" y="867"/>
                  </a:lnTo>
                  <a:lnTo>
                    <a:pt x="87" y="517"/>
                  </a:lnTo>
                  <a:close/>
                  <a:moveTo>
                    <a:pt x="814" y="517"/>
                  </a:moveTo>
                  <a:lnTo>
                    <a:pt x="814" y="867"/>
                  </a:lnTo>
                  <a:lnTo>
                    <a:pt x="500" y="867"/>
                  </a:lnTo>
                  <a:lnTo>
                    <a:pt x="500" y="517"/>
                  </a:lnTo>
                  <a:close/>
                  <a:moveTo>
                    <a:pt x="1230" y="517"/>
                  </a:moveTo>
                  <a:lnTo>
                    <a:pt x="1230" y="867"/>
                  </a:lnTo>
                  <a:lnTo>
                    <a:pt x="902" y="867"/>
                  </a:lnTo>
                  <a:lnTo>
                    <a:pt x="902" y="517"/>
                  </a:lnTo>
                  <a:close/>
                  <a:moveTo>
                    <a:pt x="1630" y="517"/>
                  </a:moveTo>
                  <a:lnTo>
                    <a:pt x="1630" y="867"/>
                  </a:lnTo>
                  <a:lnTo>
                    <a:pt x="1317" y="867"/>
                  </a:lnTo>
                  <a:lnTo>
                    <a:pt x="1317" y="517"/>
                  </a:lnTo>
                  <a:close/>
                  <a:moveTo>
                    <a:pt x="0" y="0"/>
                  </a:moveTo>
                  <a:lnTo>
                    <a:pt x="0" y="1027"/>
                  </a:lnTo>
                  <a:lnTo>
                    <a:pt x="1717" y="1027"/>
                  </a:lnTo>
                  <a:lnTo>
                    <a:pt x="17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8"/>
            <p:cNvSpPr/>
            <p:nvPr/>
          </p:nvSpPr>
          <p:spPr>
            <a:xfrm>
              <a:off x="8129654" y="2559545"/>
              <a:ext cx="110666" cy="9570"/>
            </a:xfrm>
            <a:custGeom>
              <a:avLst/>
              <a:gdLst/>
              <a:ahLst/>
              <a:cxnLst/>
              <a:rect l="l" t="t" r="r" b="b"/>
              <a:pathLst>
                <a:path w="1827" h="158" extrusionOk="0">
                  <a:moveTo>
                    <a:pt x="1" y="1"/>
                  </a:moveTo>
                  <a:lnTo>
                    <a:pt x="1" y="158"/>
                  </a:lnTo>
                  <a:lnTo>
                    <a:pt x="1826" y="158"/>
                  </a:lnTo>
                  <a:lnTo>
                    <a:pt x="18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8"/>
            <p:cNvSpPr/>
            <p:nvPr/>
          </p:nvSpPr>
          <p:spPr>
            <a:xfrm>
              <a:off x="8129654" y="2625511"/>
              <a:ext cx="110666" cy="9570"/>
            </a:xfrm>
            <a:custGeom>
              <a:avLst/>
              <a:gdLst/>
              <a:ahLst/>
              <a:cxnLst/>
              <a:rect l="l" t="t" r="r" b="b"/>
              <a:pathLst>
                <a:path w="1827" h="158" extrusionOk="0">
                  <a:moveTo>
                    <a:pt x="1" y="1"/>
                  </a:moveTo>
                  <a:lnTo>
                    <a:pt x="1" y="158"/>
                  </a:lnTo>
                  <a:lnTo>
                    <a:pt x="1826" y="158"/>
                  </a:lnTo>
                  <a:lnTo>
                    <a:pt x="18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8"/>
            <p:cNvSpPr/>
            <p:nvPr/>
          </p:nvSpPr>
          <p:spPr>
            <a:xfrm>
              <a:off x="8347722" y="2571660"/>
              <a:ext cx="97825" cy="57059"/>
            </a:xfrm>
            <a:custGeom>
              <a:avLst/>
              <a:gdLst/>
              <a:ahLst/>
              <a:cxnLst/>
              <a:rect l="l" t="t" r="r" b="b"/>
              <a:pathLst>
                <a:path w="1615" h="942" extrusionOk="0">
                  <a:moveTo>
                    <a:pt x="0" y="0"/>
                  </a:moveTo>
                  <a:lnTo>
                    <a:pt x="0" y="941"/>
                  </a:lnTo>
                  <a:lnTo>
                    <a:pt x="1615" y="941"/>
                  </a:lnTo>
                  <a:lnTo>
                    <a:pt x="16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8"/>
            <p:cNvSpPr/>
            <p:nvPr/>
          </p:nvSpPr>
          <p:spPr>
            <a:xfrm>
              <a:off x="8343664" y="2568086"/>
              <a:ext cx="104003" cy="62208"/>
            </a:xfrm>
            <a:custGeom>
              <a:avLst/>
              <a:gdLst/>
              <a:ahLst/>
              <a:cxnLst/>
              <a:rect l="l" t="t" r="r" b="b"/>
              <a:pathLst>
                <a:path w="1717" h="1027" extrusionOk="0">
                  <a:moveTo>
                    <a:pt x="415" y="84"/>
                  </a:moveTo>
                  <a:lnTo>
                    <a:pt x="415" y="433"/>
                  </a:lnTo>
                  <a:lnTo>
                    <a:pt x="87" y="433"/>
                  </a:lnTo>
                  <a:lnTo>
                    <a:pt x="87" y="84"/>
                  </a:lnTo>
                  <a:close/>
                  <a:moveTo>
                    <a:pt x="814" y="84"/>
                  </a:moveTo>
                  <a:lnTo>
                    <a:pt x="814" y="433"/>
                  </a:lnTo>
                  <a:lnTo>
                    <a:pt x="500" y="433"/>
                  </a:lnTo>
                  <a:lnTo>
                    <a:pt x="500" y="84"/>
                  </a:lnTo>
                  <a:close/>
                  <a:moveTo>
                    <a:pt x="1230" y="84"/>
                  </a:moveTo>
                  <a:lnTo>
                    <a:pt x="1230" y="433"/>
                  </a:lnTo>
                  <a:lnTo>
                    <a:pt x="904" y="433"/>
                  </a:lnTo>
                  <a:lnTo>
                    <a:pt x="904" y="84"/>
                  </a:lnTo>
                  <a:close/>
                  <a:moveTo>
                    <a:pt x="1630" y="84"/>
                  </a:moveTo>
                  <a:lnTo>
                    <a:pt x="1630" y="433"/>
                  </a:lnTo>
                  <a:lnTo>
                    <a:pt x="1317" y="433"/>
                  </a:lnTo>
                  <a:lnTo>
                    <a:pt x="1317" y="84"/>
                  </a:lnTo>
                  <a:close/>
                  <a:moveTo>
                    <a:pt x="415" y="517"/>
                  </a:moveTo>
                  <a:lnTo>
                    <a:pt x="415" y="867"/>
                  </a:lnTo>
                  <a:lnTo>
                    <a:pt x="87" y="867"/>
                  </a:lnTo>
                  <a:lnTo>
                    <a:pt x="87" y="517"/>
                  </a:lnTo>
                  <a:close/>
                  <a:moveTo>
                    <a:pt x="814" y="517"/>
                  </a:moveTo>
                  <a:lnTo>
                    <a:pt x="814" y="867"/>
                  </a:lnTo>
                  <a:lnTo>
                    <a:pt x="500" y="867"/>
                  </a:lnTo>
                  <a:lnTo>
                    <a:pt x="500" y="517"/>
                  </a:lnTo>
                  <a:close/>
                  <a:moveTo>
                    <a:pt x="1230" y="517"/>
                  </a:moveTo>
                  <a:lnTo>
                    <a:pt x="1230" y="867"/>
                  </a:lnTo>
                  <a:lnTo>
                    <a:pt x="904" y="867"/>
                  </a:lnTo>
                  <a:lnTo>
                    <a:pt x="904" y="517"/>
                  </a:lnTo>
                  <a:close/>
                  <a:moveTo>
                    <a:pt x="1630" y="517"/>
                  </a:moveTo>
                  <a:lnTo>
                    <a:pt x="1630" y="867"/>
                  </a:lnTo>
                  <a:lnTo>
                    <a:pt x="1317" y="867"/>
                  </a:lnTo>
                  <a:lnTo>
                    <a:pt x="1317" y="517"/>
                  </a:lnTo>
                  <a:close/>
                  <a:moveTo>
                    <a:pt x="0" y="0"/>
                  </a:moveTo>
                  <a:lnTo>
                    <a:pt x="0" y="1027"/>
                  </a:lnTo>
                  <a:lnTo>
                    <a:pt x="1717" y="1027"/>
                  </a:lnTo>
                  <a:lnTo>
                    <a:pt x="17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8"/>
            <p:cNvSpPr/>
            <p:nvPr/>
          </p:nvSpPr>
          <p:spPr>
            <a:xfrm>
              <a:off x="8340332" y="2559545"/>
              <a:ext cx="110666" cy="9570"/>
            </a:xfrm>
            <a:custGeom>
              <a:avLst/>
              <a:gdLst/>
              <a:ahLst/>
              <a:cxnLst/>
              <a:rect l="l" t="t" r="r" b="b"/>
              <a:pathLst>
                <a:path w="1827" h="158" extrusionOk="0">
                  <a:moveTo>
                    <a:pt x="1" y="1"/>
                  </a:moveTo>
                  <a:lnTo>
                    <a:pt x="1" y="158"/>
                  </a:lnTo>
                  <a:lnTo>
                    <a:pt x="1826" y="158"/>
                  </a:lnTo>
                  <a:lnTo>
                    <a:pt x="18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8"/>
            <p:cNvSpPr/>
            <p:nvPr/>
          </p:nvSpPr>
          <p:spPr>
            <a:xfrm>
              <a:off x="8340332" y="2625511"/>
              <a:ext cx="110666" cy="9570"/>
            </a:xfrm>
            <a:custGeom>
              <a:avLst/>
              <a:gdLst/>
              <a:ahLst/>
              <a:cxnLst/>
              <a:rect l="l" t="t" r="r" b="b"/>
              <a:pathLst>
                <a:path w="1827" h="158" extrusionOk="0">
                  <a:moveTo>
                    <a:pt x="1" y="1"/>
                  </a:moveTo>
                  <a:lnTo>
                    <a:pt x="1" y="158"/>
                  </a:lnTo>
                  <a:lnTo>
                    <a:pt x="1826" y="158"/>
                  </a:lnTo>
                  <a:lnTo>
                    <a:pt x="18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8"/>
            <p:cNvSpPr/>
            <p:nvPr/>
          </p:nvSpPr>
          <p:spPr>
            <a:xfrm>
              <a:off x="8296779" y="2741996"/>
              <a:ext cx="147555" cy="77593"/>
            </a:xfrm>
            <a:custGeom>
              <a:avLst/>
              <a:gdLst/>
              <a:ahLst/>
              <a:cxnLst/>
              <a:rect l="l" t="t" r="r" b="b"/>
              <a:pathLst>
                <a:path w="2436" h="1281" extrusionOk="0">
                  <a:moveTo>
                    <a:pt x="1" y="1"/>
                  </a:moveTo>
                  <a:lnTo>
                    <a:pt x="1" y="1280"/>
                  </a:lnTo>
                  <a:lnTo>
                    <a:pt x="2435" y="1280"/>
                  </a:lnTo>
                  <a:lnTo>
                    <a:pt x="24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8"/>
            <p:cNvSpPr/>
            <p:nvPr/>
          </p:nvSpPr>
          <p:spPr>
            <a:xfrm>
              <a:off x="8292720" y="2738483"/>
              <a:ext cx="155671" cy="83953"/>
            </a:xfrm>
            <a:custGeom>
              <a:avLst/>
              <a:gdLst/>
              <a:ahLst/>
              <a:cxnLst/>
              <a:rect l="l" t="t" r="r" b="b"/>
              <a:pathLst>
                <a:path w="2570" h="1386" extrusionOk="0">
                  <a:moveTo>
                    <a:pt x="415" y="84"/>
                  </a:moveTo>
                  <a:lnTo>
                    <a:pt x="415" y="434"/>
                  </a:lnTo>
                  <a:lnTo>
                    <a:pt x="86" y="434"/>
                  </a:lnTo>
                  <a:lnTo>
                    <a:pt x="86" y="84"/>
                  </a:lnTo>
                  <a:close/>
                  <a:moveTo>
                    <a:pt x="815" y="84"/>
                  </a:moveTo>
                  <a:lnTo>
                    <a:pt x="815" y="434"/>
                  </a:lnTo>
                  <a:lnTo>
                    <a:pt x="501" y="434"/>
                  </a:lnTo>
                  <a:lnTo>
                    <a:pt x="501" y="84"/>
                  </a:lnTo>
                  <a:close/>
                  <a:moveTo>
                    <a:pt x="1249" y="84"/>
                  </a:moveTo>
                  <a:lnTo>
                    <a:pt x="1249" y="434"/>
                  </a:lnTo>
                  <a:lnTo>
                    <a:pt x="922" y="434"/>
                  </a:lnTo>
                  <a:lnTo>
                    <a:pt x="922" y="84"/>
                  </a:lnTo>
                  <a:close/>
                  <a:moveTo>
                    <a:pt x="1649" y="84"/>
                  </a:moveTo>
                  <a:lnTo>
                    <a:pt x="1649" y="434"/>
                  </a:lnTo>
                  <a:lnTo>
                    <a:pt x="1335" y="434"/>
                  </a:lnTo>
                  <a:lnTo>
                    <a:pt x="1335" y="84"/>
                  </a:lnTo>
                  <a:close/>
                  <a:moveTo>
                    <a:pt x="2084" y="84"/>
                  </a:moveTo>
                  <a:lnTo>
                    <a:pt x="2084" y="434"/>
                  </a:lnTo>
                  <a:lnTo>
                    <a:pt x="1756" y="434"/>
                  </a:lnTo>
                  <a:lnTo>
                    <a:pt x="1756" y="84"/>
                  </a:lnTo>
                  <a:close/>
                  <a:moveTo>
                    <a:pt x="2483" y="84"/>
                  </a:moveTo>
                  <a:lnTo>
                    <a:pt x="2483" y="434"/>
                  </a:lnTo>
                  <a:lnTo>
                    <a:pt x="2169" y="434"/>
                  </a:lnTo>
                  <a:lnTo>
                    <a:pt x="2169" y="84"/>
                  </a:lnTo>
                  <a:close/>
                  <a:moveTo>
                    <a:pt x="415" y="518"/>
                  </a:moveTo>
                  <a:lnTo>
                    <a:pt x="415" y="869"/>
                  </a:lnTo>
                  <a:lnTo>
                    <a:pt x="86" y="869"/>
                  </a:lnTo>
                  <a:lnTo>
                    <a:pt x="86" y="518"/>
                  </a:lnTo>
                  <a:close/>
                  <a:moveTo>
                    <a:pt x="815" y="518"/>
                  </a:moveTo>
                  <a:lnTo>
                    <a:pt x="815" y="869"/>
                  </a:lnTo>
                  <a:lnTo>
                    <a:pt x="501" y="869"/>
                  </a:lnTo>
                  <a:lnTo>
                    <a:pt x="501" y="518"/>
                  </a:lnTo>
                  <a:close/>
                  <a:moveTo>
                    <a:pt x="1249" y="518"/>
                  </a:moveTo>
                  <a:lnTo>
                    <a:pt x="1249" y="869"/>
                  </a:lnTo>
                  <a:lnTo>
                    <a:pt x="922" y="869"/>
                  </a:lnTo>
                  <a:lnTo>
                    <a:pt x="922" y="518"/>
                  </a:lnTo>
                  <a:close/>
                  <a:moveTo>
                    <a:pt x="1649" y="518"/>
                  </a:moveTo>
                  <a:lnTo>
                    <a:pt x="1649" y="869"/>
                  </a:lnTo>
                  <a:lnTo>
                    <a:pt x="1335" y="869"/>
                  </a:lnTo>
                  <a:lnTo>
                    <a:pt x="1335" y="518"/>
                  </a:lnTo>
                  <a:close/>
                  <a:moveTo>
                    <a:pt x="2084" y="518"/>
                  </a:moveTo>
                  <a:lnTo>
                    <a:pt x="2084" y="869"/>
                  </a:lnTo>
                  <a:lnTo>
                    <a:pt x="1756" y="869"/>
                  </a:lnTo>
                  <a:lnTo>
                    <a:pt x="1756" y="518"/>
                  </a:lnTo>
                  <a:close/>
                  <a:moveTo>
                    <a:pt x="2483" y="518"/>
                  </a:moveTo>
                  <a:lnTo>
                    <a:pt x="2483" y="869"/>
                  </a:lnTo>
                  <a:lnTo>
                    <a:pt x="2169" y="869"/>
                  </a:lnTo>
                  <a:lnTo>
                    <a:pt x="2169" y="518"/>
                  </a:lnTo>
                  <a:close/>
                  <a:moveTo>
                    <a:pt x="415" y="951"/>
                  </a:moveTo>
                  <a:lnTo>
                    <a:pt x="415" y="1302"/>
                  </a:lnTo>
                  <a:lnTo>
                    <a:pt x="86" y="1302"/>
                  </a:lnTo>
                  <a:lnTo>
                    <a:pt x="86" y="951"/>
                  </a:lnTo>
                  <a:close/>
                  <a:moveTo>
                    <a:pt x="815" y="951"/>
                  </a:moveTo>
                  <a:lnTo>
                    <a:pt x="815" y="1302"/>
                  </a:lnTo>
                  <a:lnTo>
                    <a:pt x="501" y="1302"/>
                  </a:lnTo>
                  <a:lnTo>
                    <a:pt x="501" y="951"/>
                  </a:lnTo>
                  <a:close/>
                  <a:moveTo>
                    <a:pt x="1249" y="951"/>
                  </a:moveTo>
                  <a:lnTo>
                    <a:pt x="1249" y="1302"/>
                  </a:lnTo>
                  <a:lnTo>
                    <a:pt x="922" y="1302"/>
                  </a:lnTo>
                  <a:lnTo>
                    <a:pt x="922" y="951"/>
                  </a:lnTo>
                  <a:close/>
                  <a:moveTo>
                    <a:pt x="1649" y="951"/>
                  </a:moveTo>
                  <a:lnTo>
                    <a:pt x="1649" y="1302"/>
                  </a:lnTo>
                  <a:lnTo>
                    <a:pt x="1335" y="1302"/>
                  </a:lnTo>
                  <a:lnTo>
                    <a:pt x="1335" y="951"/>
                  </a:lnTo>
                  <a:close/>
                  <a:moveTo>
                    <a:pt x="2084" y="951"/>
                  </a:moveTo>
                  <a:lnTo>
                    <a:pt x="2084" y="1302"/>
                  </a:lnTo>
                  <a:lnTo>
                    <a:pt x="1756" y="1302"/>
                  </a:lnTo>
                  <a:lnTo>
                    <a:pt x="1756" y="951"/>
                  </a:lnTo>
                  <a:close/>
                  <a:moveTo>
                    <a:pt x="2483" y="951"/>
                  </a:moveTo>
                  <a:lnTo>
                    <a:pt x="2483" y="1302"/>
                  </a:lnTo>
                  <a:lnTo>
                    <a:pt x="2169" y="1302"/>
                  </a:lnTo>
                  <a:lnTo>
                    <a:pt x="2169" y="951"/>
                  </a:lnTo>
                  <a:close/>
                  <a:moveTo>
                    <a:pt x="0" y="0"/>
                  </a:moveTo>
                  <a:lnTo>
                    <a:pt x="0" y="1385"/>
                  </a:lnTo>
                  <a:lnTo>
                    <a:pt x="2569" y="1385"/>
                  </a:lnTo>
                  <a:lnTo>
                    <a:pt x="25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8"/>
            <p:cNvSpPr/>
            <p:nvPr/>
          </p:nvSpPr>
          <p:spPr>
            <a:xfrm>
              <a:off x="8286602" y="2692083"/>
              <a:ext cx="167907" cy="47489"/>
            </a:xfrm>
            <a:custGeom>
              <a:avLst/>
              <a:gdLst/>
              <a:ahLst/>
              <a:cxnLst/>
              <a:rect l="l" t="t" r="r" b="b"/>
              <a:pathLst>
                <a:path w="2772" h="784" extrusionOk="0">
                  <a:moveTo>
                    <a:pt x="275" y="1"/>
                  </a:moveTo>
                  <a:lnTo>
                    <a:pt x="0" y="671"/>
                  </a:lnTo>
                  <a:lnTo>
                    <a:pt x="0" y="784"/>
                  </a:lnTo>
                  <a:lnTo>
                    <a:pt x="2772" y="784"/>
                  </a:lnTo>
                  <a:lnTo>
                    <a:pt x="2772" y="671"/>
                  </a:lnTo>
                  <a:lnTo>
                    <a:pt x="2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8"/>
            <p:cNvSpPr/>
            <p:nvPr/>
          </p:nvSpPr>
          <p:spPr>
            <a:xfrm>
              <a:off x="8286602" y="2819532"/>
              <a:ext cx="167968" cy="9510"/>
            </a:xfrm>
            <a:custGeom>
              <a:avLst/>
              <a:gdLst/>
              <a:ahLst/>
              <a:cxnLst/>
              <a:rect l="l" t="t" r="r" b="b"/>
              <a:pathLst>
                <a:path w="2773" h="157" extrusionOk="0">
                  <a:moveTo>
                    <a:pt x="0" y="0"/>
                  </a:moveTo>
                  <a:lnTo>
                    <a:pt x="0" y="156"/>
                  </a:lnTo>
                  <a:lnTo>
                    <a:pt x="2773" y="156"/>
                  </a:lnTo>
                  <a:lnTo>
                    <a:pt x="27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8"/>
            <p:cNvSpPr/>
            <p:nvPr/>
          </p:nvSpPr>
          <p:spPr>
            <a:xfrm>
              <a:off x="8133349" y="2439607"/>
              <a:ext cx="77230" cy="104609"/>
            </a:xfrm>
            <a:custGeom>
              <a:avLst/>
              <a:gdLst/>
              <a:ahLst/>
              <a:cxnLst/>
              <a:rect l="l" t="t" r="r" b="b"/>
              <a:pathLst>
                <a:path w="1275" h="1727" extrusionOk="0">
                  <a:moveTo>
                    <a:pt x="253" y="1"/>
                  </a:moveTo>
                  <a:lnTo>
                    <a:pt x="0" y="103"/>
                  </a:lnTo>
                  <a:lnTo>
                    <a:pt x="953" y="1726"/>
                  </a:lnTo>
                  <a:lnTo>
                    <a:pt x="1275" y="1726"/>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8"/>
            <p:cNvSpPr/>
            <p:nvPr/>
          </p:nvSpPr>
          <p:spPr>
            <a:xfrm>
              <a:off x="8353295" y="2439607"/>
              <a:ext cx="77169" cy="104609"/>
            </a:xfrm>
            <a:custGeom>
              <a:avLst/>
              <a:gdLst/>
              <a:ahLst/>
              <a:cxnLst/>
              <a:rect l="l" t="t" r="r" b="b"/>
              <a:pathLst>
                <a:path w="1274" h="1727" extrusionOk="0">
                  <a:moveTo>
                    <a:pt x="1022" y="1"/>
                  </a:moveTo>
                  <a:lnTo>
                    <a:pt x="1" y="1726"/>
                  </a:lnTo>
                  <a:lnTo>
                    <a:pt x="321" y="1726"/>
                  </a:lnTo>
                  <a:lnTo>
                    <a:pt x="1274" y="103"/>
                  </a:lnTo>
                  <a:lnTo>
                    <a:pt x="10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8"/>
            <p:cNvSpPr/>
            <p:nvPr/>
          </p:nvSpPr>
          <p:spPr>
            <a:xfrm>
              <a:off x="8090886" y="2528955"/>
              <a:ext cx="380274" cy="19323"/>
            </a:xfrm>
            <a:custGeom>
              <a:avLst/>
              <a:gdLst/>
              <a:ahLst/>
              <a:cxnLst/>
              <a:rect l="l" t="t" r="r" b="b"/>
              <a:pathLst>
                <a:path w="6278" h="319" extrusionOk="0">
                  <a:moveTo>
                    <a:pt x="0" y="1"/>
                  </a:moveTo>
                  <a:lnTo>
                    <a:pt x="0" y="318"/>
                  </a:lnTo>
                  <a:lnTo>
                    <a:pt x="6277" y="318"/>
                  </a:lnTo>
                  <a:lnTo>
                    <a:pt x="62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8"/>
            <p:cNvSpPr/>
            <p:nvPr/>
          </p:nvSpPr>
          <p:spPr>
            <a:xfrm>
              <a:off x="8200708" y="2353288"/>
              <a:ext cx="164454" cy="19323"/>
            </a:xfrm>
            <a:custGeom>
              <a:avLst/>
              <a:gdLst/>
              <a:ahLst/>
              <a:cxnLst/>
              <a:rect l="l" t="t" r="r" b="b"/>
              <a:pathLst>
                <a:path w="2715" h="319" extrusionOk="0">
                  <a:moveTo>
                    <a:pt x="0" y="0"/>
                  </a:moveTo>
                  <a:lnTo>
                    <a:pt x="0" y="318"/>
                  </a:lnTo>
                  <a:lnTo>
                    <a:pt x="2714" y="318"/>
                  </a:lnTo>
                  <a:lnTo>
                    <a:pt x="27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8"/>
            <p:cNvSpPr/>
            <p:nvPr/>
          </p:nvSpPr>
          <p:spPr>
            <a:xfrm>
              <a:off x="8090886" y="2654405"/>
              <a:ext cx="380274" cy="19323"/>
            </a:xfrm>
            <a:custGeom>
              <a:avLst/>
              <a:gdLst/>
              <a:ahLst/>
              <a:cxnLst/>
              <a:rect l="l" t="t" r="r" b="b"/>
              <a:pathLst>
                <a:path w="6278" h="319" extrusionOk="0">
                  <a:moveTo>
                    <a:pt x="0" y="1"/>
                  </a:moveTo>
                  <a:lnTo>
                    <a:pt x="0" y="319"/>
                  </a:lnTo>
                  <a:lnTo>
                    <a:pt x="6277" y="319"/>
                  </a:lnTo>
                  <a:lnTo>
                    <a:pt x="62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8"/>
            <p:cNvSpPr/>
            <p:nvPr/>
          </p:nvSpPr>
          <p:spPr>
            <a:xfrm>
              <a:off x="8087615" y="2842551"/>
              <a:ext cx="388209" cy="7935"/>
            </a:xfrm>
            <a:custGeom>
              <a:avLst/>
              <a:gdLst/>
              <a:ahLst/>
              <a:cxnLst/>
              <a:rect l="l" t="t" r="r" b="b"/>
              <a:pathLst>
                <a:path w="6409" h="131" extrusionOk="0">
                  <a:moveTo>
                    <a:pt x="1" y="1"/>
                  </a:moveTo>
                  <a:lnTo>
                    <a:pt x="1" y="130"/>
                  </a:lnTo>
                  <a:lnTo>
                    <a:pt x="6409" y="130"/>
                  </a:lnTo>
                  <a:lnTo>
                    <a:pt x="64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8"/>
            <p:cNvSpPr/>
            <p:nvPr/>
          </p:nvSpPr>
          <p:spPr>
            <a:xfrm>
              <a:off x="8153157" y="2764833"/>
              <a:ext cx="8601" cy="16173"/>
            </a:xfrm>
            <a:custGeom>
              <a:avLst/>
              <a:gdLst/>
              <a:ahLst/>
              <a:cxnLst/>
              <a:rect l="l" t="t" r="r" b="b"/>
              <a:pathLst>
                <a:path w="142" h="267" extrusionOk="0">
                  <a:moveTo>
                    <a:pt x="0" y="0"/>
                  </a:moveTo>
                  <a:lnTo>
                    <a:pt x="0" y="266"/>
                  </a:lnTo>
                  <a:lnTo>
                    <a:pt x="141" y="266"/>
                  </a:lnTo>
                  <a:lnTo>
                    <a:pt x="1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8"/>
            <p:cNvSpPr/>
            <p:nvPr/>
          </p:nvSpPr>
          <p:spPr>
            <a:xfrm>
              <a:off x="8154610" y="2770103"/>
              <a:ext cx="5633" cy="5694"/>
            </a:xfrm>
            <a:custGeom>
              <a:avLst/>
              <a:gdLst/>
              <a:ahLst/>
              <a:cxnLst/>
              <a:rect l="l" t="t" r="r" b="b"/>
              <a:pathLst>
                <a:path w="93" h="94" extrusionOk="0">
                  <a:moveTo>
                    <a:pt x="46" y="1"/>
                  </a:moveTo>
                  <a:cubicBezTo>
                    <a:pt x="21" y="1"/>
                    <a:pt x="0" y="21"/>
                    <a:pt x="0" y="47"/>
                  </a:cubicBezTo>
                  <a:cubicBezTo>
                    <a:pt x="0" y="73"/>
                    <a:pt x="21" y="93"/>
                    <a:pt x="46" y="93"/>
                  </a:cubicBezTo>
                  <a:cubicBezTo>
                    <a:pt x="72" y="93"/>
                    <a:pt x="93" y="73"/>
                    <a:pt x="93" y="47"/>
                  </a:cubicBezTo>
                  <a:cubicBezTo>
                    <a:pt x="93" y="21"/>
                    <a:pt x="72" y="1"/>
                    <a:pt x="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8"/>
            <p:cNvSpPr/>
            <p:nvPr/>
          </p:nvSpPr>
          <p:spPr>
            <a:xfrm>
              <a:off x="8158608" y="2705954"/>
              <a:ext cx="70628" cy="54212"/>
            </a:xfrm>
            <a:custGeom>
              <a:avLst/>
              <a:gdLst/>
              <a:ahLst/>
              <a:cxnLst/>
              <a:rect l="l" t="t" r="r" b="b"/>
              <a:pathLst>
                <a:path w="1166" h="895" extrusionOk="0">
                  <a:moveTo>
                    <a:pt x="1" y="0"/>
                  </a:moveTo>
                  <a:lnTo>
                    <a:pt x="1" y="895"/>
                  </a:lnTo>
                  <a:lnTo>
                    <a:pt x="1165" y="895"/>
                  </a:lnTo>
                  <a:lnTo>
                    <a:pt x="1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8"/>
            <p:cNvSpPr/>
            <p:nvPr/>
          </p:nvSpPr>
          <p:spPr>
            <a:xfrm>
              <a:off x="8161698" y="2708317"/>
              <a:ext cx="64510" cy="49548"/>
            </a:xfrm>
            <a:custGeom>
              <a:avLst/>
              <a:gdLst/>
              <a:ahLst/>
              <a:cxnLst/>
              <a:rect l="l" t="t" r="r" b="b"/>
              <a:pathLst>
                <a:path w="1065" h="818" extrusionOk="0">
                  <a:moveTo>
                    <a:pt x="0" y="0"/>
                  </a:moveTo>
                  <a:lnTo>
                    <a:pt x="0" y="818"/>
                  </a:lnTo>
                  <a:lnTo>
                    <a:pt x="1065" y="818"/>
                  </a:lnTo>
                  <a:lnTo>
                    <a:pt x="10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8"/>
            <p:cNvSpPr/>
            <p:nvPr/>
          </p:nvSpPr>
          <p:spPr>
            <a:xfrm>
              <a:off x="8158608" y="2785610"/>
              <a:ext cx="70628" cy="54273"/>
            </a:xfrm>
            <a:custGeom>
              <a:avLst/>
              <a:gdLst/>
              <a:ahLst/>
              <a:cxnLst/>
              <a:rect l="l" t="t" r="r" b="b"/>
              <a:pathLst>
                <a:path w="1166" h="896" extrusionOk="0">
                  <a:moveTo>
                    <a:pt x="1" y="1"/>
                  </a:moveTo>
                  <a:lnTo>
                    <a:pt x="1" y="895"/>
                  </a:lnTo>
                  <a:lnTo>
                    <a:pt x="1165" y="895"/>
                  </a:lnTo>
                  <a:lnTo>
                    <a:pt x="1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8"/>
            <p:cNvSpPr/>
            <p:nvPr/>
          </p:nvSpPr>
          <p:spPr>
            <a:xfrm>
              <a:off x="8161698" y="2788033"/>
              <a:ext cx="64510" cy="49609"/>
            </a:xfrm>
            <a:custGeom>
              <a:avLst/>
              <a:gdLst/>
              <a:ahLst/>
              <a:cxnLst/>
              <a:rect l="l" t="t" r="r" b="b"/>
              <a:pathLst>
                <a:path w="1065" h="819" extrusionOk="0">
                  <a:moveTo>
                    <a:pt x="0" y="1"/>
                  </a:moveTo>
                  <a:lnTo>
                    <a:pt x="0" y="818"/>
                  </a:lnTo>
                  <a:lnTo>
                    <a:pt x="1065" y="818"/>
                  </a:lnTo>
                  <a:lnTo>
                    <a:pt x="10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8"/>
            <p:cNvSpPr/>
            <p:nvPr/>
          </p:nvSpPr>
          <p:spPr>
            <a:xfrm>
              <a:off x="8104939" y="2291683"/>
              <a:ext cx="354713" cy="229267"/>
            </a:xfrm>
            <a:custGeom>
              <a:avLst/>
              <a:gdLst/>
              <a:ahLst/>
              <a:cxnLst/>
              <a:rect l="l" t="t" r="r" b="b"/>
              <a:pathLst>
                <a:path w="5856" h="3785" extrusionOk="0">
                  <a:moveTo>
                    <a:pt x="2927" y="0"/>
                  </a:moveTo>
                  <a:lnTo>
                    <a:pt x="0" y="3685"/>
                  </a:lnTo>
                  <a:lnTo>
                    <a:pt x="127" y="3785"/>
                  </a:lnTo>
                  <a:lnTo>
                    <a:pt x="2927" y="262"/>
                  </a:lnTo>
                  <a:lnTo>
                    <a:pt x="5729" y="3785"/>
                  </a:lnTo>
                  <a:lnTo>
                    <a:pt x="5855" y="3685"/>
                  </a:lnTo>
                  <a:lnTo>
                    <a:pt x="29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8"/>
            <p:cNvSpPr/>
            <p:nvPr/>
          </p:nvSpPr>
          <p:spPr>
            <a:xfrm>
              <a:off x="8047151" y="2242799"/>
              <a:ext cx="470285" cy="292141"/>
            </a:xfrm>
            <a:custGeom>
              <a:avLst/>
              <a:gdLst/>
              <a:ahLst/>
              <a:cxnLst/>
              <a:rect l="l" t="t" r="r" b="b"/>
              <a:pathLst>
                <a:path w="7764" h="4823" extrusionOk="0">
                  <a:moveTo>
                    <a:pt x="3881" y="0"/>
                  </a:moveTo>
                  <a:lnTo>
                    <a:pt x="0" y="4822"/>
                  </a:lnTo>
                  <a:lnTo>
                    <a:pt x="795" y="4822"/>
                  </a:lnTo>
                  <a:lnTo>
                    <a:pt x="3881" y="938"/>
                  </a:lnTo>
                  <a:lnTo>
                    <a:pt x="6969" y="4822"/>
                  </a:lnTo>
                  <a:lnTo>
                    <a:pt x="7764" y="4822"/>
                  </a:lnTo>
                  <a:lnTo>
                    <a:pt x="38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18"/>
          <p:cNvGrpSpPr/>
          <p:nvPr/>
        </p:nvGrpSpPr>
        <p:grpSpPr>
          <a:xfrm>
            <a:off x="8184179" y="4631549"/>
            <a:ext cx="605509" cy="511916"/>
            <a:chOff x="8184025" y="4726074"/>
            <a:chExt cx="493488" cy="417209"/>
          </a:xfrm>
        </p:grpSpPr>
        <p:sp>
          <p:nvSpPr>
            <p:cNvPr id="762" name="Google Shape;762;p18"/>
            <p:cNvSpPr/>
            <p:nvPr/>
          </p:nvSpPr>
          <p:spPr>
            <a:xfrm>
              <a:off x="8274671" y="4927140"/>
              <a:ext cx="12035" cy="214834"/>
            </a:xfrm>
            <a:custGeom>
              <a:avLst/>
              <a:gdLst/>
              <a:ahLst/>
              <a:cxnLst/>
              <a:rect l="l" t="t" r="r" b="b"/>
              <a:pathLst>
                <a:path w="222" h="3963" extrusionOk="0">
                  <a:moveTo>
                    <a:pt x="110" y="0"/>
                  </a:moveTo>
                  <a:cubicBezTo>
                    <a:pt x="48" y="0"/>
                    <a:pt x="0" y="51"/>
                    <a:pt x="0" y="112"/>
                  </a:cubicBezTo>
                  <a:lnTo>
                    <a:pt x="0" y="3852"/>
                  </a:lnTo>
                  <a:cubicBezTo>
                    <a:pt x="0" y="3914"/>
                    <a:pt x="49" y="3963"/>
                    <a:pt x="110" y="3963"/>
                  </a:cubicBezTo>
                  <a:cubicBezTo>
                    <a:pt x="171" y="3963"/>
                    <a:pt x="221" y="3914"/>
                    <a:pt x="221" y="3852"/>
                  </a:cubicBezTo>
                  <a:lnTo>
                    <a:pt x="221" y="112"/>
                  </a:lnTo>
                  <a:cubicBezTo>
                    <a:pt x="221" y="50"/>
                    <a:pt x="171" y="0"/>
                    <a:pt x="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8"/>
            <p:cNvSpPr/>
            <p:nvPr/>
          </p:nvSpPr>
          <p:spPr>
            <a:xfrm>
              <a:off x="8184025" y="4726074"/>
              <a:ext cx="193268" cy="322821"/>
            </a:xfrm>
            <a:custGeom>
              <a:avLst/>
              <a:gdLst/>
              <a:ahLst/>
              <a:cxnLst/>
              <a:rect l="l" t="t" r="r" b="b"/>
              <a:pathLst>
                <a:path w="3565" h="5955" extrusionOk="0">
                  <a:moveTo>
                    <a:pt x="1782" y="0"/>
                  </a:moveTo>
                  <a:lnTo>
                    <a:pt x="1" y="5955"/>
                  </a:lnTo>
                  <a:lnTo>
                    <a:pt x="3564" y="5955"/>
                  </a:lnTo>
                  <a:lnTo>
                    <a:pt x="17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8"/>
            <p:cNvSpPr/>
            <p:nvPr/>
          </p:nvSpPr>
          <p:spPr>
            <a:xfrm>
              <a:off x="8561555" y="4938857"/>
              <a:ext cx="11656" cy="204426"/>
            </a:xfrm>
            <a:custGeom>
              <a:avLst/>
              <a:gdLst/>
              <a:ahLst/>
              <a:cxnLst/>
              <a:rect l="l" t="t" r="r" b="b"/>
              <a:pathLst>
                <a:path w="215" h="3771" extrusionOk="0">
                  <a:moveTo>
                    <a:pt x="107" y="0"/>
                  </a:moveTo>
                  <a:cubicBezTo>
                    <a:pt x="49" y="0"/>
                    <a:pt x="0" y="48"/>
                    <a:pt x="0" y="106"/>
                  </a:cubicBezTo>
                  <a:lnTo>
                    <a:pt x="0" y="3664"/>
                  </a:lnTo>
                  <a:cubicBezTo>
                    <a:pt x="0" y="3723"/>
                    <a:pt x="49" y="3770"/>
                    <a:pt x="107" y="3770"/>
                  </a:cubicBezTo>
                  <a:cubicBezTo>
                    <a:pt x="165" y="3770"/>
                    <a:pt x="213" y="3723"/>
                    <a:pt x="214" y="3664"/>
                  </a:cubicBezTo>
                  <a:lnTo>
                    <a:pt x="214" y="106"/>
                  </a:lnTo>
                  <a:cubicBezTo>
                    <a:pt x="214" y="48"/>
                    <a:pt x="167" y="0"/>
                    <a:pt x="1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8"/>
            <p:cNvSpPr/>
            <p:nvPr/>
          </p:nvSpPr>
          <p:spPr>
            <a:xfrm>
              <a:off x="8457139" y="4788958"/>
              <a:ext cx="220374" cy="230989"/>
            </a:xfrm>
            <a:custGeom>
              <a:avLst/>
              <a:gdLst/>
              <a:ahLst/>
              <a:cxnLst/>
              <a:rect l="l" t="t" r="r" b="b"/>
              <a:pathLst>
                <a:path w="4065" h="4261" extrusionOk="0">
                  <a:moveTo>
                    <a:pt x="2032" y="0"/>
                  </a:moveTo>
                  <a:cubicBezTo>
                    <a:pt x="910" y="0"/>
                    <a:pt x="0" y="955"/>
                    <a:pt x="0" y="2131"/>
                  </a:cubicBezTo>
                  <a:cubicBezTo>
                    <a:pt x="0" y="3307"/>
                    <a:pt x="910" y="4261"/>
                    <a:pt x="2032" y="4261"/>
                  </a:cubicBezTo>
                  <a:cubicBezTo>
                    <a:pt x="3154" y="4261"/>
                    <a:pt x="4065" y="3307"/>
                    <a:pt x="4065" y="2131"/>
                  </a:cubicBezTo>
                  <a:cubicBezTo>
                    <a:pt x="4065" y="955"/>
                    <a:pt x="3155" y="0"/>
                    <a:pt x="20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81"/>
        <p:cNvGrpSpPr/>
        <p:nvPr/>
      </p:nvGrpSpPr>
      <p:grpSpPr>
        <a:xfrm>
          <a:off x="0" y="0"/>
          <a:ext cx="0" cy="0"/>
          <a:chOff x="0" y="0"/>
          <a:chExt cx="0" cy="0"/>
        </a:xfrm>
      </p:grpSpPr>
      <p:sp>
        <p:nvSpPr>
          <p:cNvPr id="882" name="Google Shape;88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3" name="Google Shape;883;p20"/>
          <p:cNvSpPr txBox="1">
            <a:spLocks noGrp="1"/>
          </p:cNvSpPr>
          <p:nvPr>
            <p:ph type="subTitle" idx="1"/>
          </p:nvPr>
        </p:nvSpPr>
        <p:spPr>
          <a:xfrm>
            <a:off x="937626" y="3058253"/>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4" name="Google Shape;884;p20"/>
          <p:cNvSpPr txBox="1">
            <a:spLocks noGrp="1"/>
          </p:cNvSpPr>
          <p:nvPr>
            <p:ph type="subTitle" idx="2"/>
          </p:nvPr>
        </p:nvSpPr>
        <p:spPr>
          <a:xfrm>
            <a:off x="3484347" y="3058253"/>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5" name="Google Shape;885;p20"/>
          <p:cNvSpPr txBox="1">
            <a:spLocks noGrp="1"/>
          </p:cNvSpPr>
          <p:nvPr>
            <p:ph type="subTitle" idx="3"/>
          </p:nvPr>
        </p:nvSpPr>
        <p:spPr>
          <a:xfrm>
            <a:off x="6031074" y="3058253"/>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6" name="Google Shape;886;p20"/>
          <p:cNvSpPr txBox="1">
            <a:spLocks noGrp="1"/>
          </p:cNvSpPr>
          <p:nvPr>
            <p:ph type="subTitle" idx="4"/>
          </p:nvPr>
        </p:nvSpPr>
        <p:spPr>
          <a:xfrm>
            <a:off x="937625" y="2605480"/>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1pPr>
            <a:lvl2pPr lvl="1"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2pPr>
            <a:lvl3pPr lvl="2"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3pPr>
            <a:lvl4pPr lvl="3"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4pPr>
            <a:lvl5pPr lvl="4"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5pPr>
            <a:lvl6pPr lvl="5"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6pPr>
            <a:lvl7pPr lvl="6"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7pPr>
            <a:lvl8pPr lvl="7"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8pPr>
            <a:lvl9pPr lvl="8"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9pPr>
          </a:lstStyle>
          <a:p>
            <a:endParaRPr/>
          </a:p>
        </p:txBody>
      </p:sp>
      <p:sp>
        <p:nvSpPr>
          <p:cNvPr id="887" name="Google Shape;887;p20"/>
          <p:cNvSpPr txBox="1">
            <a:spLocks noGrp="1"/>
          </p:cNvSpPr>
          <p:nvPr>
            <p:ph type="subTitle" idx="5"/>
          </p:nvPr>
        </p:nvSpPr>
        <p:spPr>
          <a:xfrm>
            <a:off x="3484350" y="2605480"/>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1pPr>
            <a:lvl2pPr lvl="1"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2pPr>
            <a:lvl3pPr lvl="2"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3pPr>
            <a:lvl4pPr lvl="3"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4pPr>
            <a:lvl5pPr lvl="4"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5pPr>
            <a:lvl6pPr lvl="5"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6pPr>
            <a:lvl7pPr lvl="6"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7pPr>
            <a:lvl8pPr lvl="7"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8pPr>
            <a:lvl9pPr lvl="8"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9pPr>
          </a:lstStyle>
          <a:p>
            <a:endParaRPr/>
          </a:p>
        </p:txBody>
      </p:sp>
      <p:sp>
        <p:nvSpPr>
          <p:cNvPr id="888" name="Google Shape;888;p20"/>
          <p:cNvSpPr txBox="1">
            <a:spLocks noGrp="1"/>
          </p:cNvSpPr>
          <p:nvPr>
            <p:ph type="subTitle" idx="6"/>
          </p:nvPr>
        </p:nvSpPr>
        <p:spPr>
          <a:xfrm>
            <a:off x="6031075" y="2605480"/>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1pPr>
            <a:lvl2pPr lvl="1"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2pPr>
            <a:lvl3pPr lvl="2"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3pPr>
            <a:lvl4pPr lvl="3"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4pPr>
            <a:lvl5pPr lvl="4"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5pPr>
            <a:lvl6pPr lvl="5"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6pPr>
            <a:lvl7pPr lvl="6"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7pPr>
            <a:lvl8pPr lvl="7"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8pPr>
            <a:lvl9pPr lvl="8"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9pPr>
          </a:lstStyle>
          <a:p>
            <a:endParaRPr/>
          </a:p>
        </p:txBody>
      </p:sp>
      <p:grpSp>
        <p:nvGrpSpPr>
          <p:cNvPr id="889" name="Google Shape;889;p20"/>
          <p:cNvGrpSpPr/>
          <p:nvPr/>
        </p:nvGrpSpPr>
        <p:grpSpPr>
          <a:xfrm>
            <a:off x="0" y="4417288"/>
            <a:ext cx="9201150" cy="1028803"/>
            <a:chOff x="0" y="4219313"/>
            <a:chExt cx="9201150" cy="1028803"/>
          </a:xfrm>
        </p:grpSpPr>
        <p:sp>
          <p:nvSpPr>
            <p:cNvPr id="890" name="Google Shape;890;p20"/>
            <p:cNvSpPr/>
            <p:nvPr/>
          </p:nvSpPr>
          <p:spPr>
            <a:xfrm>
              <a:off x="1502154" y="4420787"/>
              <a:ext cx="1329953" cy="785582"/>
            </a:xfrm>
            <a:custGeom>
              <a:avLst/>
              <a:gdLst/>
              <a:ahLst/>
              <a:cxnLst/>
              <a:rect l="l" t="t" r="r" b="b"/>
              <a:pathLst>
                <a:path w="34328" h="20277" extrusionOk="0">
                  <a:moveTo>
                    <a:pt x="13148" y="0"/>
                  </a:moveTo>
                  <a:cubicBezTo>
                    <a:pt x="13137" y="0"/>
                    <a:pt x="13127" y="10"/>
                    <a:pt x="13127" y="21"/>
                  </a:cubicBezTo>
                  <a:lnTo>
                    <a:pt x="13127" y="729"/>
                  </a:lnTo>
                  <a:lnTo>
                    <a:pt x="13047" y="729"/>
                  </a:lnTo>
                  <a:lnTo>
                    <a:pt x="13047" y="323"/>
                  </a:lnTo>
                  <a:cubicBezTo>
                    <a:pt x="13047" y="312"/>
                    <a:pt x="13039" y="303"/>
                    <a:pt x="13027" y="303"/>
                  </a:cubicBezTo>
                  <a:cubicBezTo>
                    <a:pt x="13015" y="303"/>
                    <a:pt x="13006" y="312"/>
                    <a:pt x="13006" y="323"/>
                  </a:cubicBezTo>
                  <a:lnTo>
                    <a:pt x="13006" y="729"/>
                  </a:lnTo>
                  <a:lnTo>
                    <a:pt x="11837" y="729"/>
                  </a:lnTo>
                  <a:lnTo>
                    <a:pt x="11837" y="5583"/>
                  </a:lnTo>
                  <a:lnTo>
                    <a:pt x="11837" y="5703"/>
                  </a:lnTo>
                  <a:lnTo>
                    <a:pt x="11837" y="6760"/>
                  </a:lnTo>
                  <a:lnTo>
                    <a:pt x="11837" y="6881"/>
                  </a:lnTo>
                  <a:lnTo>
                    <a:pt x="11837" y="8151"/>
                  </a:lnTo>
                  <a:lnTo>
                    <a:pt x="9717" y="8151"/>
                  </a:lnTo>
                  <a:lnTo>
                    <a:pt x="9717" y="2773"/>
                  </a:lnTo>
                  <a:lnTo>
                    <a:pt x="5452" y="2773"/>
                  </a:lnTo>
                  <a:lnTo>
                    <a:pt x="5452" y="14924"/>
                  </a:lnTo>
                  <a:lnTo>
                    <a:pt x="3941" y="14924"/>
                  </a:lnTo>
                  <a:lnTo>
                    <a:pt x="3941" y="9072"/>
                  </a:lnTo>
                  <a:lnTo>
                    <a:pt x="2266" y="9072"/>
                  </a:lnTo>
                  <a:lnTo>
                    <a:pt x="2266" y="14924"/>
                  </a:lnTo>
                  <a:lnTo>
                    <a:pt x="1" y="14924"/>
                  </a:lnTo>
                  <a:lnTo>
                    <a:pt x="1" y="20277"/>
                  </a:lnTo>
                  <a:lnTo>
                    <a:pt x="13911" y="20277"/>
                  </a:lnTo>
                  <a:lnTo>
                    <a:pt x="13911" y="20164"/>
                  </a:lnTo>
                  <a:lnTo>
                    <a:pt x="34327" y="20277"/>
                  </a:lnTo>
                  <a:lnTo>
                    <a:pt x="34327" y="6540"/>
                  </a:lnTo>
                  <a:lnTo>
                    <a:pt x="31886" y="6540"/>
                  </a:lnTo>
                  <a:lnTo>
                    <a:pt x="31886" y="6083"/>
                  </a:lnTo>
                  <a:cubicBezTo>
                    <a:pt x="31886" y="6072"/>
                    <a:pt x="31876" y="6063"/>
                    <a:pt x="31865" y="6063"/>
                  </a:cubicBezTo>
                  <a:cubicBezTo>
                    <a:pt x="31853" y="6063"/>
                    <a:pt x="31844" y="6072"/>
                    <a:pt x="31844" y="6083"/>
                  </a:cubicBezTo>
                  <a:lnTo>
                    <a:pt x="31844" y="6540"/>
                  </a:lnTo>
                  <a:lnTo>
                    <a:pt x="31764" y="6540"/>
                  </a:lnTo>
                  <a:lnTo>
                    <a:pt x="31764" y="5783"/>
                  </a:lnTo>
                  <a:cubicBezTo>
                    <a:pt x="31764" y="5772"/>
                    <a:pt x="31755" y="5763"/>
                    <a:pt x="31744" y="5763"/>
                  </a:cubicBezTo>
                  <a:cubicBezTo>
                    <a:pt x="31732" y="5763"/>
                    <a:pt x="31723" y="5772"/>
                    <a:pt x="31723" y="5783"/>
                  </a:cubicBezTo>
                  <a:lnTo>
                    <a:pt x="31723" y="6540"/>
                  </a:lnTo>
                  <a:lnTo>
                    <a:pt x="31608" y="6540"/>
                  </a:lnTo>
                  <a:lnTo>
                    <a:pt x="31608" y="7945"/>
                  </a:lnTo>
                  <a:lnTo>
                    <a:pt x="31272" y="7944"/>
                  </a:lnTo>
                  <a:lnTo>
                    <a:pt x="31272" y="2529"/>
                  </a:lnTo>
                  <a:lnTo>
                    <a:pt x="30068" y="2529"/>
                  </a:lnTo>
                  <a:lnTo>
                    <a:pt x="30068" y="1772"/>
                  </a:lnTo>
                  <a:cubicBezTo>
                    <a:pt x="30068" y="1760"/>
                    <a:pt x="30060" y="1752"/>
                    <a:pt x="30048" y="1752"/>
                  </a:cubicBezTo>
                  <a:cubicBezTo>
                    <a:pt x="30037" y="1752"/>
                    <a:pt x="30027" y="1760"/>
                    <a:pt x="30027" y="1772"/>
                  </a:cubicBezTo>
                  <a:lnTo>
                    <a:pt x="30027" y="2529"/>
                  </a:lnTo>
                  <a:lnTo>
                    <a:pt x="29948" y="2529"/>
                  </a:lnTo>
                  <a:lnTo>
                    <a:pt x="29948" y="2074"/>
                  </a:lnTo>
                  <a:cubicBezTo>
                    <a:pt x="29948" y="2062"/>
                    <a:pt x="29939" y="2053"/>
                    <a:pt x="29927" y="2053"/>
                  </a:cubicBezTo>
                  <a:cubicBezTo>
                    <a:pt x="29916" y="2053"/>
                    <a:pt x="29907" y="2062"/>
                    <a:pt x="29907" y="2074"/>
                  </a:cubicBezTo>
                  <a:lnTo>
                    <a:pt x="29907" y="2529"/>
                  </a:lnTo>
                  <a:lnTo>
                    <a:pt x="29640" y="2529"/>
                  </a:lnTo>
                  <a:lnTo>
                    <a:pt x="29640" y="5210"/>
                  </a:lnTo>
                  <a:lnTo>
                    <a:pt x="28973" y="5210"/>
                  </a:lnTo>
                  <a:lnTo>
                    <a:pt x="28973" y="6692"/>
                  </a:lnTo>
                  <a:lnTo>
                    <a:pt x="28800" y="6692"/>
                  </a:lnTo>
                  <a:lnTo>
                    <a:pt x="28800" y="6278"/>
                  </a:lnTo>
                  <a:cubicBezTo>
                    <a:pt x="28800" y="6267"/>
                    <a:pt x="28791" y="6257"/>
                    <a:pt x="28780" y="6257"/>
                  </a:cubicBezTo>
                  <a:cubicBezTo>
                    <a:pt x="28767" y="6257"/>
                    <a:pt x="28759" y="6267"/>
                    <a:pt x="28759" y="6278"/>
                  </a:cubicBezTo>
                  <a:lnTo>
                    <a:pt x="28759" y="6692"/>
                  </a:lnTo>
                  <a:lnTo>
                    <a:pt x="28679" y="6692"/>
                  </a:lnTo>
                  <a:lnTo>
                    <a:pt x="28679" y="5976"/>
                  </a:lnTo>
                  <a:cubicBezTo>
                    <a:pt x="28679" y="5964"/>
                    <a:pt x="28670" y="5955"/>
                    <a:pt x="28658" y="5955"/>
                  </a:cubicBezTo>
                  <a:cubicBezTo>
                    <a:pt x="28647" y="5955"/>
                    <a:pt x="28638" y="5964"/>
                    <a:pt x="28638" y="5976"/>
                  </a:cubicBezTo>
                  <a:lnTo>
                    <a:pt x="28638" y="6692"/>
                  </a:lnTo>
                  <a:lnTo>
                    <a:pt x="27291" y="6692"/>
                  </a:lnTo>
                  <a:lnTo>
                    <a:pt x="27286" y="8078"/>
                  </a:lnTo>
                  <a:lnTo>
                    <a:pt x="25900" y="8078"/>
                  </a:lnTo>
                  <a:lnTo>
                    <a:pt x="25900" y="6587"/>
                  </a:lnTo>
                  <a:lnTo>
                    <a:pt x="23000" y="6587"/>
                  </a:lnTo>
                  <a:lnTo>
                    <a:pt x="23000" y="8078"/>
                  </a:lnTo>
                  <a:lnTo>
                    <a:pt x="22198" y="8078"/>
                  </a:lnTo>
                  <a:lnTo>
                    <a:pt x="22198" y="6075"/>
                  </a:lnTo>
                  <a:lnTo>
                    <a:pt x="18714" y="6075"/>
                  </a:lnTo>
                  <a:lnTo>
                    <a:pt x="18714" y="7738"/>
                  </a:lnTo>
                  <a:lnTo>
                    <a:pt x="17188" y="7742"/>
                  </a:lnTo>
                  <a:lnTo>
                    <a:pt x="17188" y="5363"/>
                  </a:lnTo>
                  <a:lnTo>
                    <a:pt x="14076" y="5363"/>
                  </a:lnTo>
                  <a:lnTo>
                    <a:pt x="14076" y="4906"/>
                  </a:lnTo>
                  <a:cubicBezTo>
                    <a:pt x="14076" y="4895"/>
                    <a:pt x="14066" y="4885"/>
                    <a:pt x="14055" y="4885"/>
                  </a:cubicBezTo>
                  <a:cubicBezTo>
                    <a:pt x="14044" y="4885"/>
                    <a:pt x="14034" y="4895"/>
                    <a:pt x="14034" y="4906"/>
                  </a:cubicBezTo>
                  <a:lnTo>
                    <a:pt x="14034" y="5363"/>
                  </a:lnTo>
                  <a:lnTo>
                    <a:pt x="13955" y="5363"/>
                  </a:lnTo>
                  <a:lnTo>
                    <a:pt x="13955" y="4606"/>
                  </a:lnTo>
                  <a:cubicBezTo>
                    <a:pt x="13955" y="4593"/>
                    <a:pt x="13946" y="4585"/>
                    <a:pt x="13935" y="4585"/>
                  </a:cubicBezTo>
                  <a:cubicBezTo>
                    <a:pt x="13922" y="4585"/>
                    <a:pt x="13914" y="4593"/>
                    <a:pt x="13914" y="4606"/>
                  </a:cubicBezTo>
                  <a:lnTo>
                    <a:pt x="13914" y="5363"/>
                  </a:lnTo>
                  <a:lnTo>
                    <a:pt x="13799" y="5363"/>
                  </a:lnTo>
                  <a:lnTo>
                    <a:pt x="13799" y="6767"/>
                  </a:lnTo>
                  <a:lnTo>
                    <a:pt x="13437" y="6767"/>
                  </a:lnTo>
                  <a:lnTo>
                    <a:pt x="13437" y="729"/>
                  </a:lnTo>
                  <a:lnTo>
                    <a:pt x="13169" y="729"/>
                  </a:lnTo>
                  <a:lnTo>
                    <a:pt x="13169" y="21"/>
                  </a:lnTo>
                  <a:cubicBezTo>
                    <a:pt x="13169"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0"/>
            <p:cNvSpPr/>
            <p:nvPr/>
          </p:nvSpPr>
          <p:spPr>
            <a:xfrm>
              <a:off x="2832109" y="4420710"/>
              <a:ext cx="2409474" cy="785659"/>
            </a:xfrm>
            <a:custGeom>
              <a:avLst/>
              <a:gdLst/>
              <a:ahLst/>
              <a:cxnLst/>
              <a:rect l="l" t="t" r="r" b="b"/>
              <a:pathLst>
                <a:path w="62192" h="20279" extrusionOk="0">
                  <a:moveTo>
                    <a:pt x="13148" y="0"/>
                  </a:moveTo>
                  <a:cubicBezTo>
                    <a:pt x="13136" y="0"/>
                    <a:pt x="13127" y="10"/>
                    <a:pt x="13127" y="21"/>
                  </a:cubicBezTo>
                  <a:lnTo>
                    <a:pt x="13127" y="729"/>
                  </a:lnTo>
                  <a:lnTo>
                    <a:pt x="13048" y="729"/>
                  </a:lnTo>
                  <a:lnTo>
                    <a:pt x="13048" y="323"/>
                  </a:lnTo>
                  <a:cubicBezTo>
                    <a:pt x="13048" y="312"/>
                    <a:pt x="13039" y="303"/>
                    <a:pt x="13027" y="303"/>
                  </a:cubicBezTo>
                  <a:cubicBezTo>
                    <a:pt x="13015" y="303"/>
                    <a:pt x="13007" y="312"/>
                    <a:pt x="13007" y="323"/>
                  </a:cubicBezTo>
                  <a:lnTo>
                    <a:pt x="13007" y="729"/>
                  </a:lnTo>
                  <a:lnTo>
                    <a:pt x="11836" y="729"/>
                  </a:lnTo>
                  <a:lnTo>
                    <a:pt x="11836" y="5583"/>
                  </a:lnTo>
                  <a:lnTo>
                    <a:pt x="11836" y="5703"/>
                  </a:lnTo>
                  <a:lnTo>
                    <a:pt x="11836" y="6760"/>
                  </a:lnTo>
                  <a:lnTo>
                    <a:pt x="11836" y="6880"/>
                  </a:lnTo>
                  <a:lnTo>
                    <a:pt x="11836" y="8151"/>
                  </a:lnTo>
                  <a:lnTo>
                    <a:pt x="9717" y="8151"/>
                  </a:lnTo>
                  <a:lnTo>
                    <a:pt x="9717" y="2773"/>
                  </a:lnTo>
                  <a:lnTo>
                    <a:pt x="5453" y="2773"/>
                  </a:lnTo>
                  <a:lnTo>
                    <a:pt x="5453" y="14924"/>
                  </a:lnTo>
                  <a:lnTo>
                    <a:pt x="3941" y="14924"/>
                  </a:lnTo>
                  <a:lnTo>
                    <a:pt x="3941" y="9072"/>
                  </a:lnTo>
                  <a:lnTo>
                    <a:pt x="2266" y="9072"/>
                  </a:lnTo>
                  <a:lnTo>
                    <a:pt x="2266" y="14924"/>
                  </a:lnTo>
                  <a:lnTo>
                    <a:pt x="0" y="14924"/>
                  </a:lnTo>
                  <a:lnTo>
                    <a:pt x="0" y="20277"/>
                  </a:lnTo>
                  <a:lnTo>
                    <a:pt x="13912" y="20277"/>
                  </a:lnTo>
                  <a:lnTo>
                    <a:pt x="13912" y="20163"/>
                  </a:lnTo>
                  <a:lnTo>
                    <a:pt x="34225" y="20277"/>
                  </a:lnTo>
                  <a:lnTo>
                    <a:pt x="34326" y="20277"/>
                  </a:lnTo>
                  <a:lnTo>
                    <a:pt x="50858" y="20186"/>
                  </a:lnTo>
                  <a:lnTo>
                    <a:pt x="50858" y="20279"/>
                  </a:lnTo>
                  <a:lnTo>
                    <a:pt x="62191" y="20279"/>
                  </a:lnTo>
                  <a:lnTo>
                    <a:pt x="62191" y="15916"/>
                  </a:lnTo>
                  <a:lnTo>
                    <a:pt x="60345" y="15916"/>
                  </a:lnTo>
                  <a:lnTo>
                    <a:pt x="60345" y="11149"/>
                  </a:lnTo>
                  <a:lnTo>
                    <a:pt x="58981" y="11149"/>
                  </a:lnTo>
                  <a:lnTo>
                    <a:pt x="58981" y="15918"/>
                  </a:lnTo>
                  <a:lnTo>
                    <a:pt x="57750" y="15918"/>
                  </a:lnTo>
                  <a:lnTo>
                    <a:pt x="57750" y="6018"/>
                  </a:lnTo>
                  <a:lnTo>
                    <a:pt x="54275" y="6018"/>
                  </a:lnTo>
                  <a:lnTo>
                    <a:pt x="54275" y="10399"/>
                  </a:lnTo>
                  <a:lnTo>
                    <a:pt x="52548" y="10399"/>
                  </a:lnTo>
                  <a:lnTo>
                    <a:pt x="52548" y="9364"/>
                  </a:lnTo>
                  <a:lnTo>
                    <a:pt x="52548" y="9265"/>
                  </a:lnTo>
                  <a:lnTo>
                    <a:pt x="52548" y="8404"/>
                  </a:lnTo>
                  <a:lnTo>
                    <a:pt x="52548" y="8306"/>
                  </a:lnTo>
                  <a:lnTo>
                    <a:pt x="52548" y="4351"/>
                  </a:lnTo>
                  <a:lnTo>
                    <a:pt x="51595" y="4351"/>
                  </a:lnTo>
                  <a:lnTo>
                    <a:pt x="51595" y="4020"/>
                  </a:lnTo>
                  <a:cubicBezTo>
                    <a:pt x="51595" y="4011"/>
                    <a:pt x="51586" y="4004"/>
                    <a:pt x="51578" y="4004"/>
                  </a:cubicBezTo>
                  <a:cubicBezTo>
                    <a:pt x="51569" y="4004"/>
                    <a:pt x="51561" y="4011"/>
                    <a:pt x="51561" y="4020"/>
                  </a:cubicBezTo>
                  <a:lnTo>
                    <a:pt x="51561" y="4351"/>
                  </a:lnTo>
                  <a:lnTo>
                    <a:pt x="51497" y="4351"/>
                  </a:lnTo>
                  <a:lnTo>
                    <a:pt x="51497" y="3775"/>
                  </a:lnTo>
                  <a:cubicBezTo>
                    <a:pt x="51497" y="3765"/>
                    <a:pt x="51489" y="3758"/>
                    <a:pt x="51480" y="3758"/>
                  </a:cubicBezTo>
                  <a:cubicBezTo>
                    <a:pt x="51471" y="3758"/>
                    <a:pt x="51463" y="3765"/>
                    <a:pt x="51463" y="3775"/>
                  </a:cubicBezTo>
                  <a:lnTo>
                    <a:pt x="51463" y="4351"/>
                  </a:lnTo>
                  <a:lnTo>
                    <a:pt x="51245" y="4351"/>
                  </a:lnTo>
                  <a:lnTo>
                    <a:pt x="51245" y="9272"/>
                  </a:lnTo>
                  <a:lnTo>
                    <a:pt x="50951" y="9272"/>
                  </a:lnTo>
                  <a:lnTo>
                    <a:pt x="50951" y="8126"/>
                  </a:lnTo>
                  <a:lnTo>
                    <a:pt x="50856" y="8126"/>
                  </a:lnTo>
                  <a:lnTo>
                    <a:pt x="50856" y="7509"/>
                  </a:lnTo>
                  <a:cubicBezTo>
                    <a:pt x="50856" y="7500"/>
                    <a:pt x="50849" y="7492"/>
                    <a:pt x="50840" y="7492"/>
                  </a:cubicBezTo>
                  <a:cubicBezTo>
                    <a:pt x="50831" y="7492"/>
                    <a:pt x="50823" y="7501"/>
                    <a:pt x="50823" y="7509"/>
                  </a:cubicBezTo>
                  <a:lnTo>
                    <a:pt x="50823" y="8126"/>
                  </a:lnTo>
                  <a:lnTo>
                    <a:pt x="50759" y="8126"/>
                  </a:lnTo>
                  <a:lnTo>
                    <a:pt x="50759" y="7755"/>
                  </a:lnTo>
                  <a:cubicBezTo>
                    <a:pt x="50759" y="7745"/>
                    <a:pt x="50751" y="7738"/>
                    <a:pt x="50742" y="7738"/>
                  </a:cubicBezTo>
                  <a:cubicBezTo>
                    <a:pt x="50733" y="7738"/>
                    <a:pt x="50726" y="7745"/>
                    <a:pt x="50726" y="7755"/>
                  </a:cubicBezTo>
                  <a:lnTo>
                    <a:pt x="50726" y="8126"/>
                  </a:lnTo>
                  <a:lnTo>
                    <a:pt x="48190" y="8126"/>
                  </a:lnTo>
                  <a:lnTo>
                    <a:pt x="48190" y="10064"/>
                  </a:lnTo>
                  <a:lnTo>
                    <a:pt x="46946" y="10061"/>
                  </a:lnTo>
                  <a:lnTo>
                    <a:pt x="46946" y="8706"/>
                  </a:lnTo>
                  <a:lnTo>
                    <a:pt x="44108" y="8706"/>
                  </a:lnTo>
                  <a:lnTo>
                    <a:pt x="44108" y="10337"/>
                  </a:lnTo>
                  <a:lnTo>
                    <a:pt x="43455" y="10337"/>
                  </a:lnTo>
                  <a:lnTo>
                    <a:pt x="43455" y="9122"/>
                  </a:lnTo>
                  <a:lnTo>
                    <a:pt x="41091" y="9122"/>
                  </a:lnTo>
                  <a:lnTo>
                    <a:pt x="41091" y="10337"/>
                  </a:lnTo>
                  <a:lnTo>
                    <a:pt x="39958" y="10337"/>
                  </a:lnTo>
                  <a:lnTo>
                    <a:pt x="39953" y="9209"/>
                  </a:lnTo>
                  <a:lnTo>
                    <a:pt x="38856" y="9209"/>
                  </a:lnTo>
                  <a:lnTo>
                    <a:pt x="38856" y="8625"/>
                  </a:lnTo>
                  <a:cubicBezTo>
                    <a:pt x="38856" y="8616"/>
                    <a:pt x="38847" y="8608"/>
                    <a:pt x="38838" y="8608"/>
                  </a:cubicBezTo>
                  <a:cubicBezTo>
                    <a:pt x="38830" y="8608"/>
                    <a:pt x="38822" y="8616"/>
                    <a:pt x="38822" y="8625"/>
                  </a:cubicBezTo>
                  <a:lnTo>
                    <a:pt x="38822" y="9209"/>
                  </a:lnTo>
                  <a:lnTo>
                    <a:pt x="38757" y="9209"/>
                  </a:lnTo>
                  <a:lnTo>
                    <a:pt x="38757" y="8871"/>
                  </a:lnTo>
                  <a:cubicBezTo>
                    <a:pt x="38757" y="8862"/>
                    <a:pt x="38750" y="8855"/>
                    <a:pt x="38741" y="8855"/>
                  </a:cubicBezTo>
                  <a:cubicBezTo>
                    <a:pt x="38731" y="8855"/>
                    <a:pt x="38724" y="8863"/>
                    <a:pt x="38724" y="8871"/>
                  </a:cubicBezTo>
                  <a:lnTo>
                    <a:pt x="38724" y="9209"/>
                  </a:lnTo>
                  <a:lnTo>
                    <a:pt x="38582" y="9209"/>
                  </a:lnTo>
                  <a:lnTo>
                    <a:pt x="38582" y="8001"/>
                  </a:lnTo>
                  <a:lnTo>
                    <a:pt x="38040" y="8001"/>
                  </a:lnTo>
                  <a:lnTo>
                    <a:pt x="38040" y="5816"/>
                  </a:lnTo>
                  <a:lnTo>
                    <a:pt x="37823" y="5816"/>
                  </a:lnTo>
                  <a:lnTo>
                    <a:pt x="37823" y="5446"/>
                  </a:lnTo>
                  <a:cubicBezTo>
                    <a:pt x="37823" y="5437"/>
                    <a:pt x="37815" y="5429"/>
                    <a:pt x="37806" y="5429"/>
                  </a:cubicBezTo>
                  <a:cubicBezTo>
                    <a:pt x="37797" y="5429"/>
                    <a:pt x="37789" y="5437"/>
                    <a:pt x="37789" y="5446"/>
                  </a:cubicBezTo>
                  <a:lnTo>
                    <a:pt x="37789" y="5816"/>
                  </a:lnTo>
                  <a:lnTo>
                    <a:pt x="37725" y="5816"/>
                  </a:lnTo>
                  <a:lnTo>
                    <a:pt x="37725" y="5199"/>
                  </a:lnTo>
                  <a:cubicBezTo>
                    <a:pt x="37725" y="5190"/>
                    <a:pt x="37717" y="5183"/>
                    <a:pt x="37708" y="5183"/>
                  </a:cubicBezTo>
                  <a:cubicBezTo>
                    <a:pt x="37700" y="5183"/>
                    <a:pt x="37692" y="5190"/>
                    <a:pt x="37692" y="5199"/>
                  </a:cubicBezTo>
                  <a:lnTo>
                    <a:pt x="37692" y="5816"/>
                  </a:lnTo>
                  <a:lnTo>
                    <a:pt x="36710" y="5816"/>
                  </a:lnTo>
                  <a:lnTo>
                    <a:pt x="36710" y="10228"/>
                  </a:lnTo>
                  <a:lnTo>
                    <a:pt x="36437" y="10229"/>
                  </a:lnTo>
                  <a:lnTo>
                    <a:pt x="36437" y="9084"/>
                  </a:lnTo>
                  <a:lnTo>
                    <a:pt x="36343" y="9084"/>
                  </a:lnTo>
                  <a:lnTo>
                    <a:pt x="36343" y="8467"/>
                  </a:lnTo>
                  <a:cubicBezTo>
                    <a:pt x="36343" y="8458"/>
                    <a:pt x="36335" y="8450"/>
                    <a:pt x="36327" y="8450"/>
                  </a:cubicBezTo>
                  <a:cubicBezTo>
                    <a:pt x="36318" y="8450"/>
                    <a:pt x="36309" y="8458"/>
                    <a:pt x="36309" y="8467"/>
                  </a:cubicBezTo>
                  <a:lnTo>
                    <a:pt x="36309" y="9084"/>
                  </a:lnTo>
                  <a:lnTo>
                    <a:pt x="36246" y="9084"/>
                  </a:lnTo>
                  <a:lnTo>
                    <a:pt x="36246" y="8712"/>
                  </a:lnTo>
                  <a:cubicBezTo>
                    <a:pt x="36246" y="8704"/>
                    <a:pt x="36237" y="8696"/>
                    <a:pt x="36229" y="8696"/>
                  </a:cubicBezTo>
                  <a:cubicBezTo>
                    <a:pt x="36220" y="8696"/>
                    <a:pt x="36212" y="8704"/>
                    <a:pt x="36212" y="8712"/>
                  </a:cubicBezTo>
                  <a:lnTo>
                    <a:pt x="36212" y="9084"/>
                  </a:lnTo>
                  <a:lnTo>
                    <a:pt x="34325" y="9084"/>
                  </a:lnTo>
                  <a:lnTo>
                    <a:pt x="34325" y="6540"/>
                  </a:lnTo>
                  <a:lnTo>
                    <a:pt x="31885" y="6540"/>
                  </a:lnTo>
                  <a:lnTo>
                    <a:pt x="31885" y="6083"/>
                  </a:lnTo>
                  <a:cubicBezTo>
                    <a:pt x="31885" y="6072"/>
                    <a:pt x="31876" y="6063"/>
                    <a:pt x="31865" y="6063"/>
                  </a:cubicBezTo>
                  <a:cubicBezTo>
                    <a:pt x="31853" y="6063"/>
                    <a:pt x="31844" y="6072"/>
                    <a:pt x="31844" y="6083"/>
                  </a:cubicBezTo>
                  <a:lnTo>
                    <a:pt x="31844" y="6540"/>
                  </a:lnTo>
                  <a:lnTo>
                    <a:pt x="31765" y="6540"/>
                  </a:lnTo>
                  <a:lnTo>
                    <a:pt x="31765" y="5783"/>
                  </a:lnTo>
                  <a:cubicBezTo>
                    <a:pt x="31765" y="5771"/>
                    <a:pt x="31756" y="5763"/>
                    <a:pt x="31744" y="5763"/>
                  </a:cubicBezTo>
                  <a:cubicBezTo>
                    <a:pt x="31732" y="5763"/>
                    <a:pt x="31724" y="5771"/>
                    <a:pt x="31724" y="5783"/>
                  </a:cubicBezTo>
                  <a:lnTo>
                    <a:pt x="31724" y="6540"/>
                  </a:lnTo>
                  <a:lnTo>
                    <a:pt x="31607" y="6540"/>
                  </a:lnTo>
                  <a:lnTo>
                    <a:pt x="31607" y="7945"/>
                  </a:lnTo>
                  <a:lnTo>
                    <a:pt x="31272" y="7944"/>
                  </a:lnTo>
                  <a:lnTo>
                    <a:pt x="31272" y="2529"/>
                  </a:lnTo>
                  <a:lnTo>
                    <a:pt x="30069" y="2529"/>
                  </a:lnTo>
                  <a:lnTo>
                    <a:pt x="30069" y="1772"/>
                  </a:lnTo>
                  <a:cubicBezTo>
                    <a:pt x="30069" y="1760"/>
                    <a:pt x="30060" y="1752"/>
                    <a:pt x="30048" y="1752"/>
                  </a:cubicBezTo>
                  <a:cubicBezTo>
                    <a:pt x="30037" y="1752"/>
                    <a:pt x="30028" y="1760"/>
                    <a:pt x="30028" y="1772"/>
                  </a:cubicBezTo>
                  <a:lnTo>
                    <a:pt x="30028" y="2529"/>
                  </a:lnTo>
                  <a:lnTo>
                    <a:pt x="29948" y="2529"/>
                  </a:lnTo>
                  <a:lnTo>
                    <a:pt x="29948" y="2074"/>
                  </a:lnTo>
                  <a:cubicBezTo>
                    <a:pt x="29948" y="2062"/>
                    <a:pt x="29939" y="2053"/>
                    <a:pt x="29927" y="2053"/>
                  </a:cubicBezTo>
                  <a:cubicBezTo>
                    <a:pt x="29916" y="2053"/>
                    <a:pt x="29906" y="2062"/>
                    <a:pt x="29906" y="2074"/>
                  </a:cubicBezTo>
                  <a:lnTo>
                    <a:pt x="29906" y="2529"/>
                  </a:lnTo>
                  <a:lnTo>
                    <a:pt x="29639" y="2529"/>
                  </a:lnTo>
                  <a:lnTo>
                    <a:pt x="29639" y="5210"/>
                  </a:lnTo>
                  <a:lnTo>
                    <a:pt x="28974" y="5210"/>
                  </a:lnTo>
                  <a:lnTo>
                    <a:pt x="28974" y="6691"/>
                  </a:lnTo>
                  <a:lnTo>
                    <a:pt x="28801" y="6691"/>
                  </a:lnTo>
                  <a:lnTo>
                    <a:pt x="28801" y="6278"/>
                  </a:lnTo>
                  <a:cubicBezTo>
                    <a:pt x="28801" y="6267"/>
                    <a:pt x="28793" y="6257"/>
                    <a:pt x="28780" y="6257"/>
                  </a:cubicBezTo>
                  <a:cubicBezTo>
                    <a:pt x="28769" y="6257"/>
                    <a:pt x="28760" y="6267"/>
                    <a:pt x="28760" y="6278"/>
                  </a:cubicBezTo>
                  <a:lnTo>
                    <a:pt x="28760" y="6691"/>
                  </a:lnTo>
                  <a:lnTo>
                    <a:pt x="28681" y="6691"/>
                  </a:lnTo>
                  <a:lnTo>
                    <a:pt x="28681" y="5975"/>
                  </a:lnTo>
                  <a:cubicBezTo>
                    <a:pt x="28681" y="5964"/>
                    <a:pt x="28671" y="5955"/>
                    <a:pt x="28660" y="5955"/>
                  </a:cubicBezTo>
                  <a:cubicBezTo>
                    <a:pt x="28649" y="5955"/>
                    <a:pt x="28639" y="5964"/>
                    <a:pt x="28639" y="5975"/>
                  </a:cubicBezTo>
                  <a:lnTo>
                    <a:pt x="28639" y="6691"/>
                  </a:lnTo>
                  <a:lnTo>
                    <a:pt x="27292" y="6691"/>
                  </a:lnTo>
                  <a:lnTo>
                    <a:pt x="27287" y="8078"/>
                  </a:lnTo>
                  <a:lnTo>
                    <a:pt x="25901" y="8078"/>
                  </a:lnTo>
                  <a:lnTo>
                    <a:pt x="25901" y="6587"/>
                  </a:lnTo>
                  <a:lnTo>
                    <a:pt x="23001" y="6587"/>
                  </a:lnTo>
                  <a:lnTo>
                    <a:pt x="23001" y="8078"/>
                  </a:lnTo>
                  <a:lnTo>
                    <a:pt x="22199" y="8078"/>
                  </a:lnTo>
                  <a:lnTo>
                    <a:pt x="22199" y="6074"/>
                  </a:lnTo>
                  <a:lnTo>
                    <a:pt x="18715" y="6074"/>
                  </a:lnTo>
                  <a:lnTo>
                    <a:pt x="18715" y="7738"/>
                  </a:lnTo>
                  <a:lnTo>
                    <a:pt x="17189" y="7742"/>
                  </a:lnTo>
                  <a:lnTo>
                    <a:pt x="17189" y="5363"/>
                  </a:lnTo>
                  <a:lnTo>
                    <a:pt x="14077" y="5363"/>
                  </a:lnTo>
                  <a:lnTo>
                    <a:pt x="14077" y="4906"/>
                  </a:lnTo>
                  <a:cubicBezTo>
                    <a:pt x="14077" y="4895"/>
                    <a:pt x="14068" y="4885"/>
                    <a:pt x="14057" y="4885"/>
                  </a:cubicBezTo>
                  <a:cubicBezTo>
                    <a:pt x="14045" y="4885"/>
                    <a:pt x="14036" y="4895"/>
                    <a:pt x="14036" y="4906"/>
                  </a:cubicBezTo>
                  <a:lnTo>
                    <a:pt x="14036" y="5363"/>
                  </a:lnTo>
                  <a:lnTo>
                    <a:pt x="13956" y="5363"/>
                  </a:lnTo>
                  <a:lnTo>
                    <a:pt x="13956" y="4606"/>
                  </a:lnTo>
                  <a:cubicBezTo>
                    <a:pt x="13956" y="4593"/>
                    <a:pt x="13948" y="4585"/>
                    <a:pt x="13935" y="4585"/>
                  </a:cubicBezTo>
                  <a:cubicBezTo>
                    <a:pt x="13924" y="4585"/>
                    <a:pt x="13915" y="4593"/>
                    <a:pt x="13915" y="4606"/>
                  </a:cubicBezTo>
                  <a:lnTo>
                    <a:pt x="13915" y="5363"/>
                  </a:lnTo>
                  <a:lnTo>
                    <a:pt x="13801" y="5363"/>
                  </a:lnTo>
                  <a:lnTo>
                    <a:pt x="13801" y="6767"/>
                  </a:lnTo>
                  <a:lnTo>
                    <a:pt x="13439" y="6767"/>
                  </a:lnTo>
                  <a:lnTo>
                    <a:pt x="13439" y="729"/>
                  </a:lnTo>
                  <a:lnTo>
                    <a:pt x="13168" y="729"/>
                  </a:lnTo>
                  <a:lnTo>
                    <a:pt x="13168" y="21"/>
                  </a:lnTo>
                  <a:cubicBezTo>
                    <a:pt x="13168"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0"/>
            <p:cNvSpPr/>
            <p:nvPr/>
          </p:nvSpPr>
          <p:spPr>
            <a:xfrm>
              <a:off x="0" y="4244349"/>
              <a:ext cx="1502131" cy="962012"/>
            </a:xfrm>
            <a:custGeom>
              <a:avLst/>
              <a:gdLst/>
              <a:ahLst/>
              <a:cxnLst/>
              <a:rect l="l" t="t" r="r" b="b"/>
              <a:pathLst>
                <a:path w="39781" h="25477" extrusionOk="0">
                  <a:moveTo>
                    <a:pt x="24543" y="1"/>
                  </a:moveTo>
                  <a:cubicBezTo>
                    <a:pt x="24529" y="1"/>
                    <a:pt x="24518" y="12"/>
                    <a:pt x="24518" y="27"/>
                  </a:cubicBezTo>
                  <a:lnTo>
                    <a:pt x="24518" y="915"/>
                  </a:lnTo>
                  <a:lnTo>
                    <a:pt x="24207" y="915"/>
                  </a:lnTo>
                  <a:lnTo>
                    <a:pt x="24207" y="8502"/>
                  </a:lnTo>
                  <a:lnTo>
                    <a:pt x="23788" y="8502"/>
                  </a:lnTo>
                  <a:lnTo>
                    <a:pt x="23788" y="6737"/>
                  </a:lnTo>
                  <a:lnTo>
                    <a:pt x="23655" y="6737"/>
                  </a:lnTo>
                  <a:lnTo>
                    <a:pt x="23655" y="5785"/>
                  </a:lnTo>
                  <a:cubicBezTo>
                    <a:pt x="23655" y="5770"/>
                    <a:pt x="23643" y="5759"/>
                    <a:pt x="23630" y="5759"/>
                  </a:cubicBezTo>
                  <a:cubicBezTo>
                    <a:pt x="23615" y="5759"/>
                    <a:pt x="23605" y="5770"/>
                    <a:pt x="23605" y="5785"/>
                  </a:cubicBezTo>
                  <a:lnTo>
                    <a:pt x="23605" y="6737"/>
                  </a:lnTo>
                  <a:lnTo>
                    <a:pt x="23515" y="6737"/>
                  </a:lnTo>
                  <a:lnTo>
                    <a:pt x="23515" y="6164"/>
                  </a:lnTo>
                  <a:cubicBezTo>
                    <a:pt x="23515" y="6150"/>
                    <a:pt x="23502" y="6138"/>
                    <a:pt x="23490" y="6138"/>
                  </a:cubicBezTo>
                  <a:cubicBezTo>
                    <a:pt x="23476" y="6138"/>
                    <a:pt x="23465" y="6150"/>
                    <a:pt x="23465" y="6164"/>
                  </a:cubicBezTo>
                  <a:lnTo>
                    <a:pt x="23465" y="6737"/>
                  </a:lnTo>
                  <a:lnTo>
                    <a:pt x="19859" y="6737"/>
                  </a:lnTo>
                  <a:lnTo>
                    <a:pt x="19859" y="9728"/>
                  </a:lnTo>
                  <a:lnTo>
                    <a:pt x="18090" y="9722"/>
                  </a:lnTo>
                  <a:lnTo>
                    <a:pt x="18090" y="7634"/>
                  </a:lnTo>
                  <a:lnTo>
                    <a:pt x="14053" y="7634"/>
                  </a:lnTo>
                  <a:lnTo>
                    <a:pt x="14053" y="10149"/>
                  </a:lnTo>
                  <a:lnTo>
                    <a:pt x="13124" y="10149"/>
                  </a:lnTo>
                  <a:lnTo>
                    <a:pt x="13124" y="8277"/>
                  </a:lnTo>
                  <a:lnTo>
                    <a:pt x="9762" y="8277"/>
                  </a:lnTo>
                  <a:lnTo>
                    <a:pt x="9762" y="10149"/>
                  </a:lnTo>
                  <a:lnTo>
                    <a:pt x="8156" y="10149"/>
                  </a:lnTo>
                  <a:lnTo>
                    <a:pt x="8150" y="8408"/>
                  </a:lnTo>
                  <a:lnTo>
                    <a:pt x="6593" y="8408"/>
                  </a:lnTo>
                  <a:lnTo>
                    <a:pt x="6593" y="7508"/>
                  </a:lnTo>
                  <a:cubicBezTo>
                    <a:pt x="6593" y="7495"/>
                    <a:pt x="6582" y="7483"/>
                    <a:pt x="6569" y="7483"/>
                  </a:cubicBezTo>
                  <a:cubicBezTo>
                    <a:pt x="6554" y="7483"/>
                    <a:pt x="6544" y="7495"/>
                    <a:pt x="6544" y="7508"/>
                  </a:cubicBezTo>
                  <a:lnTo>
                    <a:pt x="6544" y="8408"/>
                  </a:lnTo>
                  <a:lnTo>
                    <a:pt x="6451" y="8408"/>
                  </a:lnTo>
                  <a:lnTo>
                    <a:pt x="6451" y="7888"/>
                  </a:lnTo>
                  <a:cubicBezTo>
                    <a:pt x="6451" y="7873"/>
                    <a:pt x="6440" y="7862"/>
                    <a:pt x="6428" y="7862"/>
                  </a:cubicBezTo>
                  <a:cubicBezTo>
                    <a:pt x="6413" y="7862"/>
                    <a:pt x="6403" y="7873"/>
                    <a:pt x="6403" y="7888"/>
                  </a:cubicBezTo>
                  <a:lnTo>
                    <a:pt x="6403" y="8408"/>
                  </a:lnTo>
                  <a:lnTo>
                    <a:pt x="6202" y="8408"/>
                  </a:lnTo>
                  <a:lnTo>
                    <a:pt x="6202" y="6548"/>
                  </a:lnTo>
                  <a:lnTo>
                    <a:pt x="5431" y="6548"/>
                  </a:lnTo>
                  <a:lnTo>
                    <a:pt x="5431" y="3179"/>
                  </a:lnTo>
                  <a:lnTo>
                    <a:pt x="5122" y="3179"/>
                  </a:lnTo>
                  <a:lnTo>
                    <a:pt x="5122" y="2607"/>
                  </a:lnTo>
                  <a:cubicBezTo>
                    <a:pt x="5122" y="2592"/>
                    <a:pt x="5109" y="2581"/>
                    <a:pt x="5097" y="2581"/>
                  </a:cubicBezTo>
                  <a:cubicBezTo>
                    <a:pt x="5082" y="2581"/>
                    <a:pt x="5072" y="2592"/>
                    <a:pt x="5072" y="2607"/>
                  </a:cubicBezTo>
                  <a:lnTo>
                    <a:pt x="5072" y="3179"/>
                  </a:lnTo>
                  <a:lnTo>
                    <a:pt x="4981" y="3179"/>
                  </a:lnTo>
                  <a:lnTo>
                    <a:pt x="4981" y="2227"/>
                  </a:lnTo>
                  <a:cubicBezTo>
                    <a:pt x="4981" y="2213"/>
                    <a:pt x="4969" y="2202"/>
                    <a:pt x="4957" y="2202"/>
                  </a:cubicBezTo>
                  <a:cubicBezTo>
                    <a:pt x="4943" y="2202"/>
                    <a:pt x="4932" y="2213"/>
                    <a:pt x="4932" y="2227"/>
                  </a:cubicBezTo>
                  <a:lnTo>
                    <a:pt x="4932" y="3179"/>
                  </a:lnTo>
                  <a:lnTo>
                    <a:pt x="3538" y="3179"/>
                  </a:lnTo>
                  <a:lnTo>
                    <a:pt x="3538" y="9981"/>
                  </a:lnTo>
                  <a:lnTo>
                    <a:pt x="3149" y="9982"/>
                  </a:lnTo>
                  <a:lnTo>
                    <a:pt x="3149" y="8217"/>
                  </a:lnTo>
                  <a:lnTo>
                    <a:pt x="3015" y="8217"/>
                  </a:lnTo>
                  <a:lnTo>
                    <a:pt x="3015" y="7266"/>
                  </a:lnTo>
                  <a:cubicBezTo>
                    <a:pt x="3015" y="7251"/>
                    <a:pt x="3004" y="7240"/>
                    <a:pt x="2991" y="7240"/>
                  </a:cubicBezTo>
                  <a:cubicBezTo>
                    <a:pt x="2977" y="7240"/>
                    <a:pt x="2967" y="7251"/>
                    <a:pt x="2967" y="7266"/>
                  </a:cubicBezTo>
                  <a:lnTo>
                    <a:pt x="2967" y="8217"/>
                  </a:lnTo>
                  <a:lnTo>
                    <a:pt x="2876" y="8217"/>
                  </a:lnTo>
                  <a:lnTo>
                    <a:pt x="2876" y="7644"/>
                  </a:lnTo>
                  <a:cubicBezTo>
                    <a:pt x="2876" y="7630"/>
                    <a:pt x="2864" y="7618"/>
                    <a:pt x="2851" y="7618"/>
                  </a:cubicBezTo>
                  <a:cubicBezTo>
                    <a:pt x="2836" y="7618"/>
                    <a:pt x="2826" y="7630"/>
                    <a:pt x="2826" y="7644"/>
                  </a:cubicBezTo>
                  <a:lnTo>
                    <a:pt x="2826" y="8217"/>
                  </a:lnTo>
                  <a:lnTo>
                    <a:pt x="0" y="8217"/>
                  </a:lnTo>
                  <a:lnTo>
                    <a:pt x="0" y="25477"/>
                  </a:lnTo>
                  <a:lnTo>
                    <a:pt x="23657" y="25334"/>
                  </a:lnTo>
                  <a:lnTo>
                    <a:pt x="23657" y="25477"/>
                  </a:lnTo>
                  <a:lnTo>
                    <a:pt x="39780" y="25477"/>
                  </a:lnTo>
                  <a:lnTo>
                    <a:pt x="39780" y="18752"/>
                  </a:lnTo>
                  <a:lnTo>
                    <a:pt x="37154" y="18752"/>
                  </a:lnTo>
                  <a:lnTo>
                    <a:pt x="37154" y="11400"/>
                  </a:lnTo>
                  <a:lnTo>
                    <a:pt x="35214" y="11400"/>
                  </a:lnTo>
                  <a:lnTo>
                    <a:pt x="35214" y="18750"/>
                  </a:lnTo>
                  <a:lnTo>
                    <a:pt x="33462" y="18750"/>
                  </a:lnTo>
                  <a:lnTo>
                    <a:pt x="33462" y="3485"/>
                  </a:lnTo>
                  <a:lnTo>
                    <a:pt x="28521" y="3485"/>
                  </a:lnTo>
                  <a:lnTo>
                    <a:pt x="28521" y="10242"/>
                  </a:lnTo>
                  <a:lnTo>
                    <a:pt x="26065" y="10242"/>
                  </a:lnTo>
                  <a:lnTo>
                    <a:pt x="26065" y="8645"/>
                  </a:lnTo>
                  <a:lnTo>
                    <a:pt x="26065" y="8493"/>
                  </a:lnTo>
                  <a:lnTo>
                    <a:pt x="26065" y="7167"/>
                  </a:lnTo>
                  <a:lnTo>
                    <a:pt x="26065" y="7015"/>
                  </a:lnTo>
                  <a:lnTo>
                    <a:pt x="26065" y="915"/>
                  </a:lnTo>
                  <a:lnTo>
                    <a:pt x="24709" y="915"/>
                  </a:lnTo>
                  <a:lnTo>
                    <a:pt x="24709" y="406"/>
                  </a:lnTo>
                  <a:cubicBezTo>
                    <a:pt x="24709" y="392"/>
                    <a:pt x="24697" y="380"/>
                    <a:pt x="24684" y="380"/>
                  </a:cubicBezTo>
                  <a:cubicBezTo>
                    <a:pt x="24670" y="380"/>
                    <a:pt x="24659" y="392"/>
                    <a:pt x="24659" y="406"/>
                  </a:cubicBezTo>
                  <a:lnTo>
                    <a:pt x="24659" y="915"/>
                  </a:lnTo>
                  <a:lnTo>
                    <a:pt x="24567" y="915"/>
                  </a:lnTo>
                  <a:lnTo>
                    <a:pt x="24567" y="27"/>
                  </a:lnTo>
                  <a:cubicBezTo>
                    <a:pt x="24567" y="12"/>
                    <a:pt x="24555" y="1"/>
                    <a:pt x="24543" y="1"/>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0"/>
            <p:cNvSpPr/>
            <p:nvPr/>
          </p:nvSpPr>
          <p:spPr>
            <a:xfrm>
              <a:off x="1311575" y="4265163"/>
              <a:ext cx="373500" cy="380950"/>
            </a:xfrm>
            <a:custGeom>
              <a:avLst/>
              <a:gdLst/>
              <a:ahLst/>
              <a:cxnLst/>
              <a:rect l="l" t="t" r="r" b="b"/>
              <a:pathLst>
                <a:path w="14940" h="15238" extrusionOk="0">
                  <a:moveTo>
                    <a:pt x="11589" y="0"/>
                  </a:moveTo>
                  <a:cubicBezTo>
                    <a:pt x="10081" y="0"/>
                    <a:pt x="8337" y="1314"/>
                    <a:pt x="8228" y="2872"/>
                  </a:cubicBezTo>
                  <a:cubicBezTo>
                    <a:pt x="7860" y="2685"/>
                    <a:pt x="7493" y="2601"/>
                    <a:pt x="7142" y="2601"/>
                  </a:cubicBezTo>
                  <a:cubicBezTo>
                    <a:pt x="5229" y="2601"/>
                    <a:pt x="3803" y="5096"/>
                    <a:pt x="5363" y="6943"/>
                  </a:cubicBezTo>
                  <a:cubicBezTo>
                    <a:pt x="5171" y="6752"/>
                    <a:pt x="4920" y="6665"/>
                    <a:pt x="4647" y="6665"/>
                  </a:cubicBezTo>
                  <a:cubicBezTo>
                    <a:pt x="3953" y="6665"/>
                    <a:pt x="3124" y="7224"/>
                    <a:pt x="2799" y="8036"/>
                  </a:cubicBezTo>
                  <a:cubicBezTo>
                    <a:pt x="2466" y="8870"/>
                    <a:pt x="2573" y="9544"/>
                    <a:pt x="3139" y="10186"/>
                  </a:cubicBezTo>
                  <a:cubicBezTo>
                    <a:pt x="3005" y="10171"/>
                    <a:pt x="2880" y="10163"/>
                    <a:pt x="2763" y="10163"/>
                  </a:cubicBezTo>
                  <a:cubicBezTo>
                    <a:pt x="1" y="10163"/>
                    <a:pt x="1889" y="14296"/>
                    <a:pt x="2121" y="15238"/>
                  </a:cubicBezTo>
                  <a:cubicBezTo>
                    <a:pt x="2388" y="14673"/>
                    <a:pt x="2333" y="13200"/>
                    <a:pt x="3215" y="13164"/>
                  </a:cubicBezTo>
                  <a:cubicBezTo>
                    <a:pt x="4157" y="13126"/>
                    <a:pt x="5665" y="12863"/>
                    <a:pt x="4873" y="11619"/>
                  </a:cubicBezTo>
                  <a:lnTo>
                    <a:pt x="4873" y="11619"/>
                  </a:lnTo>
                  <a:cubicBezTo>
                    <a:pt x="5061" y="11672"/>
                    <a:pt x="5248" y="11697"/>
                    <a:pt x="5432" y="11697"/>
                  </a:cubicBezTo>
                  <a:cubicBezTo>
                    <a:pt x="6945" y="11697"/>
                    <a:pt x="8202" y="10015"/>
                    <a:pt x="7362" y="8603"/>
                  </a:cubicBezTo>
                  <a:lnTo>
                    <a:pt x="7362" y="8603"/>
                  </a:lnTo>
                  <a:cubicBezTo>
                    <a:pt x="7615" y="8776"/>
                    <a:pt x="7935" y="8846"/>
                    <a:pt x="8277" y="8846"/>
                  </a:cubicBezTo>
                  <a:cubicBezTo>
                    <a:pt x="9057" y="8846"/>
                    <a:pt x="9956" y="8479"/>
                    <a:pt x="10454" y="8113"/>
                  </a:cubicBezTo>
                  <a:cubicBezTo>
                    <a:pt x="11320" y="7509"/>
                    <a:pt x="11961" y="6492"/>
                    <a:pt x="11998" y="5398"/>
                  </a:cubicBezTo>
                  <a:cubicBezTo>
                    <a:pt x="13582" y="5171"/>
                    <a:pt x="14940" y="3513"/>
                    <a:pt x="14261" y="1967"/>
                  </a:cubicBezTo>
                  <a:cubicBezTo>
                    <a:pt x="13845" y="1025"/>
                    <a:pt x="12827" y="44"/>
                    <a:pt x="11772" y="7"/>
                  </a:cubicBezTo>
                  <a:cubicBezTo>
                    <a:pt x="11712" y="2"/>
                    <a:pt x="11651" y="0"/>
                    <a:pt x="11589"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0"/>
            <p:cNvSpPr/>
            <p:nvPr/>
          </p:nvSpPr>
          <p:spPr>
            <a:xfrm>
              <a:off x="5241579" y="4462512"/>
              <a:ext cx="1329953" cy="785582"/>
            </a:xfrm>
            <a:custGeom>
              <a:avLst/>
              <a:gdLst/>
              <a:ahLst/>
              <a:cxnLst/>
              <a:rect l="l" t="t" r="r" b="b"/>
              <a:pathLst>
                <a:path w="34328" h="20277" extrusionOk="0">
                  <a:moveTo>
                    <a:pt x="13148" y="0"/>
                  </a:moveTo>
                  <a:cubicBezTo>
                    <a:pt x="13137" y="0"/>
                    <a:pt x="13127" y="10"/>
                    <a:pt x="13127" y="21"/>
                  </a:cubicBezTo>
                  <a:lnTo>
                    <a:pt x="13127" y="729"/>
                  </a:lnTo>
                  <a:lnTo>
                    <a:pt x="13047" y="729"/>
                  </a:lnTo>
                  <a:lnTo>
                    <a:pt x="13047" y="323"/>
                  </a:lnTo>
                  <a:cubicBezTo>
                    <a:pt x="13047" y="312"/>
                    <a:pt x="13039" y="303"/>
                    <a:pt x="13027" y="303"/>
                  </a:cubicBezTo>
                  <a:cubicBezTo>
                    <a:pt x="13015" y="303"/>
                    <a:pt x="13006" y="312"/>
                    <a:pt x="13006" y="323"/>
                  </a:cubicBezTo>
                  <a:lnTo>
                    <a:pt x="13006" y="729"/>
                  </a:lnTo>
                  <a:lnTo>
                    <a:pt x="11837" y="729"/>
                  </a:lnTo>
                  <a:lnTo>
                    <a:pt x="11837" y="5583"/>
                  </a:lnTo>
                  <a:lnTo>
                    <a:pt x="11837" y="5703"/>
                  </a:lnTo>
                  <a:lnTo>
                    <a:pt x="11837" y="6760"/>
                  </a:lnTo>
                  <a:lnTo>
                    <a:pt x="11837" y="6881"/>
                  </a:lnTo>
                  <a:lnTo>
                    <a:pt x="11837" y="8151"/>
                  </a:lnTo>
                  <a:lnTo>
                    <a:pt x="9717" y="8151"/>
                  </a:lnTo>
                  <a:lnTo>
                    <a:pt x="9717" y="2773"/>
                  </a:lnTo>
                  <a:lnTo>
                    <a:pt x="5452" y="2773"/>
                  </a:lnTo>
                  <a:lnTo>
                    <a:pt x="5452" y="14924"/>
                  </a:lnTo>
                  <a:lnTo>
                    <a:pt x="3941" y="14924"/>
                  </a:lnTo>
                  <a:lnTo>
                    <a:pt x="3941" y="9072"/>
                  </a:lnTo>
                  <a:lnTo>
                    <a:pt x="2266" y="9072"/>
                  </a:lnTo>
                  <a:lnTo>
                    <a:pt x="2266" y="14924"/>
                  </a:lnTo>
                  <a:lnTo>
                    <a:pt x="1" y="14924"/>
                  </a:lnTo>
                  <a:lnTo>
                    <a:pt x="1" y="20277"/>
                  </a:lnTo>
                  <a:lnTo>
                    <a:pt x="13911" y="20277"/>
                  </a:lnTo>
                  <a:lnTo>
                    <a:pt x="13911" y="20164"/>
                  </a:lnTo>
                  <a:lnTo>
                    <a:pt x="34327" y="20277"/>
                  </a:lnTo>
                  <a:lnTo>
                    <a:pt x="34327" y="6540"/>
                  </a:lnTo>
                  <a:lnTo>
                    <a:pt x="31886" y="6540"/>
                  </a:lnTo>
                  <a:lnTo>
                    <a:pt x="31886" y="6083"/>
                  </a:lnTo>
                  <a:cubicBezTo>
                    <a:pt x="31886" y="6072"/>
                    <a:pt x="31876" y="6063"/>
                    <a:pt x="31865" y="6063"/>
                  </a:cubicBezTo>
                  <a:cubicBezTo>
                    <a:pt x="31853" y="6063"/>
                    <a:pt x="31844" y="6072"/>
                    <a:pt x="31844" y="6083"/>
                  </a:cubicBezTo>
                  <a:lnTo>
                    <a:pt x="31844" y="6540"/>
                  </a:lnTo>
                  <a:lnTo>
                    <a:pt x="31764" y="6540"/>
                  </a:lnTo>
                  <a:lnTo>
                    <a:pt x="31764" y="5783"/>
                  </a:lnTo>
                  <a:cubicBezTo>
                    <a:pt x="31764" y="5772"/>
                    <a:pt x="31755" y="5763"/>
                    <a:pt x="31744" y="5763"/>
                  </a:cubicBezTo>
                  <a:cubicBezTo>
                    <a:pt x="31732" y="5763"/>
                    <a:pt x="31723" y="5772"/>
                    <a:pt x="31723" y="5783"/>
                  </a:cubicBezTo>
                  <a:lnTo>
                    <a:pt x="31723" y="6540"/>
                  </a:lnTo>
                  <a:lnTo>
                    <a:pt x="31608" y="6540"/>
                  </a:lnTo>
                  <a:lnTo>
                    <a:pt x="31608" y="7945"/>
                  </a:lnTo>
                  <a:lnTo>
                    <a:pt x="31272" y="7944"/>
                  </a:lnTo>
                  <a:lnTo>
                    <a:pt x="31272" y="2529"/>
                  </a:lnTo>
                  <a:lnTo>
                    <a:pt x="30068" y="2529"/>
                  </a:lnTo>
                  <a:lnTo>
                    <a:pt x="30068" y="1772"/>
                  </a:lnTo>
                  <a:cubicBezTo>
                    <a:pt x="30068" y="1760"/>
                    <a:pt x="30060" y="1752"/>
                    <a:pt x="30048" y="1752"/>
                  </a:cubicBezTo>
                  <a:cubicBezTo>
                    <a:pt x="30037" y="1752"/>
                    <a:pt x="30027" y="1760"/>
                    <a:pt x="30027" y="1772"/>
                  </a:cubicBezTo>
                  <a:lnTo>
                    <a:pt x="30027" y="2529"/>
                  </a:lnTo>
                  <a:lnTo>
                    <a:pt x="29948" y="2529"/>
                  </a:lnTo>
                  <a:lnTo>
                    <a:pt x="29948" y="2074"/>
                  </a:lnTo>
                  <a:cubicBezTo>
                    <a:pt x="29948" y="2062"/>
                    <a:pt x="29939" y="2053"/>
                    <a:pt x="29927" y="2053"/>
                  </a:cubicBezTo>
                  <a:cubicBezTo>
                    <a:pt x="29916" y="2053"/>
                    <a:pt x="29907" y="2062"/>
                    <a:pt x="29907" y="2074"/>
                  </a:cubicBezTo>
                  <a:lnTo>
                    <a:pt x="29907" y="2529"/>
                  </a:lnTo>
                  <a:lnTo>
                    <a:pt x="29640" y="2529"/>
                  </a:lnTo>
                  <a:lnTo>
                    <a:pt x="29640" y="5210"/>
                  </a:lnTo>
                  <a:lnTo>
                    <a:pt x="28973" y="5210"/>
                  </a:lnTo>
                  <a:lnTo>
                    <a:pt x="28973" y="6692"/>
                  </a:lnTo>
                  <a:lnTo>
                    <a:pt x="28800" y="6692"/>
                  </a:lnTo>
                  <a:lnTo>
                    <a:pt x="28800" y="6278"/>
                  </a:lnTo>
                  <a:cubicBezTo>
                    <a:pt x="28800" y="6267"/>
                    <a:pt x="28791" y="6257"/>
                    <a:pt x="28780" y="6257"/>
                  </a:cubicBezTo>
                  <a:cubicBezTo>
                    <a:pt x="28767" y="6257"/>
                    <a:pt x="28759" y="6267"/>
                    <a:pt x="28759" y="6278"/>
                  </a:cubicBezTo>
                  <a:lnTo>
                    <a:pt x="28759" y="6692"/>
                  </a:lnTo>
                  <a:lnTo>
                    <a:pt x="28679" y="6692"/>
                  </a:lnTo>
                  <a:lnTo>
                    <a:pt x="28679" y="5976"/>
                  </a:lnTo>
                  <a:cubicBezTo>
                    <a:pt x="28679" y="5964"/>
                    <a:pt x="28670" y="5955"/>
                    <a:pt x="28658" y="5955"/>
                  </a:cubicBezTo>
                  <a:cubicBezTo>
                    <a:pt x="28647" y="5955"/>
                    <a:pt x="28638" y="5964"/>
                    <a:pt x="28638" y="5976"/>
                  </a:cubicBezTo>
                  <a:lnTo>
                    <a:pt x="28638" y="6692"/>
                  </a:lnTo>
                  <a:lnTo>
                    <a:pt x="27291" y="6692"/>
                  </a:lnTo>
                  <a:lnTo>
                    <a:pt x="27286" y="8078"/>
                  </a:lnTo>
                  <a:lnTo>
                    <a:pt x="25900" y="8078"/>
                  </a:lnTo>
                  <a:lnTo>
                    <a:pt x="25900" y="6587"/>
                  </a:lnTo>
                  <a:lnTo>
                    <a:pt x="23000" y="6587"/>
                  </a:lnTo>
                  <a:lnTo>
                    <a:pt x="23000" y="8078"/>
                  </a:lnTo>
                  <a:lnTo>
                    <a:pt x="22198" y="8078"/>
                  </a:lnTo>
                  <a:lnTo>
                    <a:pt x="22198" y="6075"/>
                  </a:lnTo>
                  <a:lnTo>
                    <a:pt x="18714" y="6075"/>
                  </a:lnTo>
                  <a:lnTo>
                    <a:pt x="18714" y="7738"/>
                  </a:lnTo>
                  <a:lnTo>
                    <a:pt x="17188" y="7742"/>
                  </a:lnTo>
                  <a:lnTo>
                    <a:pt x="17188" y="5363"/>
                  </a:lnTo>
                  <a:lnTo>
                    <a:pt x="14076" y="5363"/>
                  </a:lnTo>
                  <a:lnTo>
                    <a:pt x="14076" y="4906"/>
                  </a:lnTo>
                  <a:cubicBezTo>
                    <a:pt x="14076" y="4895"/>
                    <a:pt x="14066" y="4885"/>
                    <a:pt x="14055" y="4885"/>
                  </a:cubicBezTo>
                  <a:cubicBezTo>
                    <a:pt x="14044" y="4885"/>
                    <a:pt x="14034" y="4895"/>
                    <a:pt x="14034" y="4906"/>
                  </a:cubicBezTo>
                  <a:lnTo>
                    <a:pt x="14034" y="5363"/>
                  </a:lnTo>
                  <a:lnTo>
                    <a:pt x="13955" y="5363"/>
                  </a:lnTo>
                  <a:lnTo>
                    <a:pt x="13955" y="4606"/>
                  </a:lnTo>
                  <a:cubicBezTo>
                    <a:pt x="13955" y="4593"/>
                    <a:pt x="13946" y="4585"/>
                    <a:pt x="13935" y="4585"/>
                  </a:cubicBezTo>
                  <a:cubicBezTo>
                    <a:pt x="13922" y="4585"/>
                    <a:pt x="13914" y="4593"/>
                    <a:pt x="13914" y="4606"/>
                  </a:cubicBezTo>
                  <a:lnTo>
                    <a:pt x="13914" y="5363"/>
                  </a:lnTo>
                  <a:lnTo>
                    <a:pt x="13799" y="5363"/>
                  </a:lnTo>
                  <a:lnTo>
                    <a:pt x="13799" y="6767"/>
                  </a:lnTo>
                  <a:lnTo>
                    <a:pt x="13437" y="6767"/>
                  </a:lnTo>
                  <a:lnTo>
                    <a:pt x="13437" y="729"/>
                  </a:lnTo>
                  <a:lnTo>
                    <a:pt x="13169" y="729"/>
                  </a:lnTo>
                  <a:lnTo>
                    <a:pt x="13169" y="21"/>
                  </a:lnTo>
                  <a:cubicBezTo>
                    <a:pt x="13169"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0"/>
            <p:cNvSpPr/>
            <p:nvPr/>
          </p:nvSpPr>
          <p:spPr>
            <a:xfrm>
              <a:off x="6571524" y="4409275"/>
              <a:ext cx="2572417" cy="838841"/>
            </a:xfrm>
            <a:custGeom>
              <a:avLst/>
              <a:gdLst/>
              <a:ahLst/>
              <a:cxnLst/>
              <a:rect l="l" t="t" r="r" b="b"/>
              <a:pathLst>
                <a:path w="62192" h="20279" extrusionOk="0">
                  <a:moveTo>
                    <a:pt x="13148" y="0"/>
                  </a:moveTo>
                  <a:cubicBezTo>
                    <a:pt x="13136" y="0"/>
                    <a:pt x="13127" y="10"/>
                    <a:pt x="13127" y="21"/>
                  </a:cubicBezTo>
                  <a:lnTo>
                    <a:pt x="13127" y="729"/>
                  </a:lnTo>
                  <a:lnTo>
                    <a:pt x="13048" y="729"/>
                  </a:lnTo>
                  <a:lnTo>
                    <a:pt x="13048" y="323"/>
                  </a:lnTo>
                  <a:cubicBezTo>
                    <a:pt x="13048" y="312"/>
                    <a:pt x="13039" y="303"/>
                    <a:pt x="13027" y="303"/>
                  </a:cubicBezTo>
                  <a:cubicBezTo>
                    <a:pt x="13015" y="303"/>
                    <a:pt x="13007" y="312"/>
                    <a:pt x="13007" y="323"/>
                  </a:cubicBezTo>
                  <a:lnTo>
                    <a:pt x="13007" y="729"/>
                  </a:lnTo>
                  <a:lnTo>
                    <a:pt x="11836" y="729"/>
                  </a:lnTo>
                  <a:lnTo>
                    <a:pt x="11836" y="5583"/>
                  </a:lnTo>
                  <a:lnTo>
                    <a:pt x="11836" y="5703"/>
                  </a:lnTo>
                  <a:lnTo>
                    <a:pt x="11836" y="6760"/>
                  </a:lnTo>
                  <a:lnTo>
                    <a:pt x="11836" y="6880"/>
                  </a:lnTo>
                  <a:lnTo>
                    <a:pt x="11836" y="8151"/>
                  </a:lnTo>
                  <a:lnTo>
                    <a:pt x="9717" y="8151"/>
                  </a:lnTo>
                  <a:lnTo>
                    <a:pt x="9717" y="2773"/>
                  </a:lnTo>
                  <a:lnTo>
                    <a:pt x="5453" y="2773"/>
                  </a:lnTo>
                  <a:lnTo>
                    <a:pt x="5453" y="14924"/>
                  </a:lnTo>
                  <a:lnTo>
                    <a:pt x="3941" y="14924"/>
                  </a:lnTo>
                  <a:lnTo>
                    <a:pt x="3941" y="9072"/>
                  </a:lnTo>
                  <a:lnTo>
                    <a:pt x="2266" y="9072"/>
                  </a:lnTo>
                  <a:lnTo>
                    <a:pt x="2266" y="14924"/>
                  </a:lnTo>
                  <a:lnTo>
                    <a:pt x="0" y="14924"/>
                  </a:lnTo>
                  <a:lnTo>
                    <a:pt x="0" y="20277"/>
                  </a:lnTo>
                  <a:lnTo>
                    <a:pt x="13912" y="20277"/>
                  </a:lnTo>
                  <a:lnTo>
                    <a:pt x="13912" y="20163"/>
                  </a:lnTo>
                  <a:lnTo>
                    <a:pt x="34225" y="20277"/>
                  </a:lnTo>
                  <a:lnTo>
                    <a:pt x="34326" y="20277"/>
                  </a:lnTo>
                  <a:lnTo>
                    <a:pt x="50858" y="20186"/>
                  </a:lnTo>
                  <a:lnTo>
                    <a:pt x="50858" y="20279"/>
                  </a:lnTo>
                  <a:lnTo>
                    <a:pt x="62191" y="20279"/>
                  </a:lnTo>
                  <a:lnTo>
                    <a:pt x="62191" y="15916"/>
                  </a:lnTo>
                  <a:lnTo>
                    <a:pt x="60345" y="15916"/>
                  </a:lnTo>
                  <a:lnTo>
                    <a:pt x="60345" y="11149"/>
                  </a:lnTo>
                  <a:lnTo>
                    <a:pt x="58981" y="11149"/>
                  </a:lnTo>
                  <a:lnTo>
                    <a:pt x="58981" y="15918"/>
                  </a:lnTo>
                  <a:lnTo>
                    <a:pt x="57750" y="15918"/>
                  </a:lnTo>
                  <a:lnTo>
                    <a:pt x="57750" y="6018"/>
                  </a:lnTo>
                  <a:lnTo>
                    <a:pt x="54275" y="6018"/>
                  </a:lnTo>
                  <a:lnTo>
                    <a:pt x="54275" y="10399"/>
                  </a:lnTo>
                  <a:lnTo>
                    <a:pt x="52548" y="10399"/>
                  </a:lnTo>
                  <a:lnTo>
                    <a:pt x="52548" y="9364"/>
                  </a:lnTo>
                  <a:lnTo>
                    <a:pt x="52548" y="9265"/>
                  </a:lnTo>
                  <a:lnTo>
                    <a:pt x="52548" y="8404"/>
                  </a:lnTo>
                  <a:lnTo>
                    <a:pt x="52548" y="8306"/>
                  </a:lnTo>
                  <a:lnTo>
                    <a:pt x="52548" y="4351"/>
                  </a:lnTo>
                  <a:lnTo>
                    <a:pt x="51595" y="4351"/>
                  </a:lnTo>
                  <a:lnTo>
                    <a:pt x="51595" y="4020"/>
                  </a:lnTo>
                  <a:cubicBezTo>
                    <a:pt x="51595" y="4011"/>
                    <a:pt x="51586" y="4004"/>
                    <a:pt x="51578" y="4004"/>
                  </a:cubicBezTo>
                  <a:cubicBezTo>
                    <a:pt x="51569" y="4004"/>
                    <a:pt x="51561" y="4011"/>
                    <a:pt x="51561" y="4020"/>
                  </a:cubicBezTo>
                  <a:lnTo>
                    <a:pt x="51561" y="4351"/>
                  </a:lnTo>
                  <a:lnTo>
                    <a:pt x="51497" y="4351"/>
                  </a:lnTo>
                  <a:lnTo>
                    <a:pt x="51497" y="3775"/>
                  </a:lnTo>
                  <a:cubicBezTo>
                    <a:pt x="51497" y="3765"/>
                    <a:pt x="51489" y="3758"/>
                    <a:pt x="51480" y="3758"/>
                  </a:cubicBezTo>
                  <a:cubicBezTo>
                    <a:pt x="51471" y="3758"/>
                    <a:pt x="51463" y="3765"/>
                    <a:pt x="51463" y="3775"/>
                  </a:cubicBezTo>
                  <a:lnTo>
                    <a:pt x="51463" y="4351"/>
                  </a:lnTo>
                  <a:lnTo>
                    <a:pt x="51245" y="4351"/>
                  </a:lnTo>
                  <a:lnTo>
                    <a:pt x="51245" y="9272"/>
                  </a:lnTo>
                  <a:lnTo>
                    <a:pt x="50951" y="9272"/>
                  </a:lnTo>
                  <a:lnTo>
                    <a:pt x="50951" y="8126"/>
                  </a:lnTo>
                  <a:lnTo>
                    <a:pt x="50856" y="8126"/>
                  </a:lnTo>
                  <a:lnTo>
                    <a:pt x="50856" y="7509"/>
                  </a:lnTo>
                  <a:cubicBezTo>
                    <a:pt x="50856" y="7500"/>
                    <a:pt x="50849" y="7492"/>
                    <a:pt x="50840" y="7492"/>
                  </a:cubicBezTo>
                  <a:cubicBezTo>
                    <a:pt x="50831" y="7492"/>
                    <a:pt x="50823" y="7501"/>
                    <a:pt x="50823" y="7509"/>
                  </a:cubicBezTo>
                  <a:lnTo>
                    <a:pt x="50823" y="8126"/>
                  </a:lnTo>
                  <a:lnTo>
                    <a:pt x="50759" y="8126"/>
                  </a:lnTo>
                  <a:lnTo>
                    <a:pt x="50759" y="7755"/>
                  </a:lnTo>
                  <a:cubicBezTo>
                    <a:pt x="50759" y="7745"/>
                    <a:pt x="50751" y="7738"/>
                    <a:pt x="50742" y="7738"/>
                  </a:cubicBezTo>
                  <a:cubicBezTo>
                    <a:pt x="50733" y="7738"/>
                    <a:pt x="50726" y="7745"/>
                    <a:pt x="50726" y="7755"/>
                  </a:cubicBezTo>
                  <a:lnTo>
                    <a:pt x="50726" y="8126"/>
                  </a:lnTo>
                  <a:lnTo>
                    <a:pt x="48190" y="8126"/>
                  </a:lnTo>
                  <a:lnTo>
                    <a:pt x="48190" y="10064"/>
                  </a:lnTo>
                  <a:lnTo>
                    <a:pt x="46946" y="10061"/>
                  </a:lnTo>
                  <a:lnTo>
                    <a:pt x="46946" y="8706"/>
                  </a:lnTo>
                  <a:lnTo>
                    <a:pt x="44108" y="8706"/>
                  </a:lnTo>
                  <a:lnTo>
                    <a:pt x="44108" y="10337"/>
                  </a:lnTo>
                  <a:lnTo>
                    <a:pt x="43455" y="10337"/>
                  </a:lnTo>
                  <a:lnTo>
                    <a:pt x="43455" y="9122"/>
                  </a:lnTo>
                  <a:lnTo>
                    <a:pt x="41091" y="9122"/>
                  </a:lnTo>
                  <a:lnTo>
                    <a:pt x="41091" y="10337"/>
                  </a:lnTo>
                  <a:lnTo>
                    <a:pt x="39958" y="10337"/>
                  </a:lnTo>
                  <a:lnTo>
                    <a:pt x="39953" y="9209"/>
                  </a:lnTo>
                  <a:lnTo>
                    <a:pt x="38856" y="9209"/>
                  </a:lnTo>
                  <a:lnTo>
                    <a:pt x="38856" y="8625"/>
                  </a:lnTo>
                  <a:cubicBezTo>
                    <a:pt x="38856" y="8616"/>
                    <a:pt x="38847" y="8608"/>
                    <a:pt x="38838" y="8608"/>
                  </a:cubicBezTo>
                  <a:cubicBezTo>
                    <a:pt x="38830" y="8608"/>
                    <a:pt x="38822" y="8616"/>
                    <a:pt x="38822" y="8625"/>
                  </a:cubicBezTo>
                  <a:lnTo>
                    <a:pt x="38822" y="9209"/>
                  </a:lnTo>
                  <a:lnTo>
                    <a:pt x="38757" y="9209"/>
                  </a:lnTo>
                  <a:lnTo>
                    <a:pt x="38757" y="8871"/>
                  </a:lnTo>
                  <a:cubicBezTo>
                    <a:pt x="38757" y="8862"/>
                    <a:pt x="38750" y="8855"/>
                    <a:pt x="38741" y="8855"/>
                  </a:cubicBezTo>
                  <a:cubicBezTo>
                    <a:pt x="38731" y="8855"/>
                    <a:pt x="38724" y="8863"/>
                    <a:pt x="38724" y="8871"/>
                  </a:cubicBezTo>
                  <a:lnTo>
                    <a:pt x="38724" y="9209"/>
                  </a:lnTo>
                  <a:lnTo>
                    <a:pt x="38582" y="9209"/>
                  </a:lnTo>
                  <a:lnTo>
                    <a:pt x="38582" y="8001"/>
                  </a:lnTo>
                  <a:lnTo>
                    <a:pt x="38040" y="8001"/>
                  </a:lnTo>
                  <a:lnTo>
                    <a:pt x="38040" y="5816"/>
                  </a:lnTo>
                  <a:lnTo>
                    <a:pt x="37823" y="5816"/>
                  </a:lnTo>
                  <a:lnTo>
                    <a:pt x="37823" y="5446"/>
                  </a:lnTo>
                  <a:cubicBezTo>
                    <a:pt x="37823" y="5437"/>
                    <a:pt x="37815" y="5429"/>
                    <a:pt x="37806" y="5429"/>
                  </a:cubicBezTo>
                  <a:cubicBezTo>
                    <a:pt x="37797" y="5429"/>
                    <a:pt x="37789" y="5437"/>
                    <a:pt x="37789" y="5446"/>
                  </a:cubicBezTo>
                  <a:lnTo>
                    <a:pt x="37789" y="5816"/>
                  </a:lnTo>
                  <a:lnTo>
                    <a:pt x="37725" y="5816"/>
                  </a:lnTo>
                  <a:lnTo>
                    <a:pt x="37725" y="5199"/>
                  </a:lnTo>
                  <a:cubicBezTo>
                    <a:pt x="37725" y="5190"/>
                    <a:pt x="37717" y="5183"/>
                    <a:pt x="37708" y="5183"/>
                  </a:cubicBezTo>
                  <a:cubicBezTo>
                    <a:pt x="37700" y="5183"/>
                    <a:pt x="37692" y="5190"/>
                    <a:pt x="37692" y="5199"/>
                  </a:cubicBezTo>
                  <a:lnTo>
                    <a:pt x="37692" y="5816"/>
                  </a:lnTo>
                  <a:lnTo>
                    <a:pt x="36710" y="5816"/>
                  </a:lnTo>
                  <a:lnTo>
                    <a:pt x="36710" y="10228"/>
                  </a:lnTo>
                  <a:lnTo>
                    <a:pt x="36437" y="10229"/>
                  </a:lnTo>
                  <a:lnTo>
                    <a:pt x="36437" y="9084"/>
                  </a:lnTo>
                  <a:lnTo>
                    <a:pt x="36343" y="9084"/>
                  </a:lnTo>
                  <a:lnTo>
                    <a:pt x="36343" y="8467"/>
                  </a:lnTo>
                  <a:cubicBezTo>
                    <a:pt x="36343" y="8458"/>
                    <a:pt x="36335" y="8450"/>
                    <a:pt x="36327" y="8450"/>
                  </a:cubicBezTo>
                  <a:cubicBezTo>
                    <a:pt x="36318" y="8450"/>
                    <a:pt x="36309" y="8458"/>
                    <a:pt x="36309" y="8467"/>
                  </a:cubicBezTo>
                  <a:lnTo>
                    <a:pt x="36309" y="9084"/>
                  </a:lnTo>
                  <a:lnTo>
                    <a:pt x="36246" y="9084"/>
                  </a:lnTo>
                  <a:lnTo>
                    <a:pt x="36246" y="8712"/>
                  </a:lnTo>
                  <a:cubicBezTo>
                    <a:pt x="36246" y="8704"/>
                    <a:pt x="36237" y="8696"/>
                    <a:pt x="36229" y="8696"/>
                  </a:cubicBezTo>
                  <a:cubicBezTo>
                    <a:pt x="36220" y="8696"/>
                    <a:pt x="36212" y="8704"/>
                    <a:pt x="36212" y="8712"/>
                  </a:cubicBezTo>
                  <a:lnTo>
                    <a:pt x="36212" y="9084"/>
                  </a:lnTo>
                  <a:lnTo>
                    <a:pt x="34325" y="9084"/>
                  </a:lnTo>
                  <a:lnTo>
                    <a:pt x="34325" y="6540"/>
                  </a:lnTo>
                  <a:lnTo>
                    <a:pt x="31885" y="6540"/>
                  </a:lnTo>
                  <a:lnTo>
                    <a:pt x="31885" y="6083"/>
                  </a:lnTo>
                  <a:cubicBezTo>
                    <a:pt x="31885" y="6072"/>
                    <a:pt x="31876" y="6063"/>
                    <a:pt x="31865" y="6063"/>
                  </a:cubicBezTo>
                  <a:cubicBezTo>
                    <a:pt x="31853" y="6063"/>
                    <a:pt x="31844" y="6072"/>
                    <a:pt x="31844" y="6083"/>
                  </a:cubicBezTo>
                  <a:lnTo>
                    <a:pt x="31844" y="6540"/>
                  </a:lnTo>
                  <a:lnTo>
                    <a:pt x="31765" y="6540"/>
                  </a:lnTo>
                  <a:lnTo>
                    <a:pt x="31765" y="5783"/>
                  </a:lnTo>
                  <a:cubicBezTo>
                    <a:pt x="31765" y="5771"/>
                    <a:pt x="31756" y="5763"/>
                    <a:pt x="31744" y="5763"/>
                  </a:cubicBezTo>
                  <a:cubicBezTo>
                    <a:pt x="31732" y="5763"/>
                    <a:pt x="31724" y="5771"/>
                    <a:pt x="31724" y="5783"/>
                  </a:cubicBezTo>
                  <a:lnTo>
                    <a:pt x="31724" y="6540"/>
                  </a:lnTo>
                  <a:lnTo>
                    <a:pt x="31607" y="6540"/>
                  </a:lnTo>
                  <a:lnTo>
                    <a:pt x="31607" y="7945"/>
                  </a:lnTo>
                  <a:lnTo>
                    <a:pt x="31272" y="7944"/>
                  </a:lnTo>
                  <a:lnTo>
                    <a:pt x="31272" y="2529"/>
                  </a:lnTo>
                  <a:lnTo>
                    <a:pt x="30069" y="2529"/>
                  </a:lnTo>
                  <a:lnTo>
                    <a:pt x="30069" y="1772"/>
                  </a:lnTo>
                  <a:cubicBezTo>
                    <a:pt x="30069" y="1760"/>
                    <a:pt x="30060" y="1752"/>
                    <a:pt x="30048" y="1752"/>
                  </a:cubicBezTo>
                  <a:cubicBezTo>
                    <a:pt x="30037" y="1752"/>
                    <a:pt x="30028" y="1760"/>
                    <a:pt x="30028" y="1772"/>
                  </a:cubicBezTo>
                  <a:lnTo>
                    <a:pt x="30028" y="2529"/>
                  </a:lnTo>
                  <a:lnTo>
                    <a:pt x="29948" y="2529"/>
                  </a:lnTo>
                  <a:lnTo>
                    <a:pt x="29948" y="2074"/>
                  </a:lnTo>
                  <a:cubicBezTo>
                    <a:pt x="29948" y="2062"/>
                    <a:pt x="29939" y="2053"/>
                    <a:pt x="29927" y="2053"/>
                  </a:cubicBezTo>
                  <a:cubicBezTo>
                    <a:pt x="29916" y="2053"/>
                    <a:pt x="29906" y="2062"/>
                    <a:pt x="29906" y="2074"/>
                  </a:cubicBezTo>
                  <a:lnTo>
                    <a:pt x="29906" y="2529"/>
                  </a:lnTo>
                  <a:lnTo>
                    <a:pt x="29639" y="2529"/>
                  </a:lnTo>
                  <a:lnTo>
                    <a:pt x="29639" y="5210"/>
                  </a:lnTo>
                  <a:lnTo>
                    <a:pt x="28974" y="5210"/>
                  </a:lnTo>
                  <a:lnTo>
                    <a:pt x="28974" y="6691"/>
                  </a:lnTo>
                  <a:lnTo>
                    <a:pt x="28801" y="6691"/>
                  </a:lnTo>
                  <a:lnTo>
                    <a:pt x="28801" y="6278"/>
                  </a:lnTo>
                  <a:cubicBezTo>
                    <a:pt x="28801" y="6267"/>
                    <a:pt x="28793" y="6257"/>
                    <a:pt x="28780" y="6257"/>
                  </a:cubicBezTo>
                  <a:cubicBezTo>
                    <a:pt x="28769" y="6257"/>
                    <a:pt x="28760" y="6267"/>
                    <a:pt x="28760" y="6278"/>
                  </a:cubicBezTo>
                  <a:lnTo>
                    <a:pt x="28760" y="6691"/>
                  </a:lnTo>
                  <a:lnTo>
                    <a:pt x="28681" y="6691"/>
                  </a:lnTo>
                  <a:lnTo>
                    <a:pt x="28681" y="5975"/>
                  </a:lnTo>
                  <a:cubicBezTo>
                    <a:pt x="28681" y="5964"/>
                    <a:pt x="28671" y="5955"/>
                    <a:pt x="28660" y="5955"/>
                  </a:cubicBezTo>
                  <a:cubicBezTo>
                    <a:pt x="28649" y="5955"/>
                    <a:pt x="28639" y="5964"/>
                    <a:pt x="28639" y="5975"/>
                  </a:cubicBezTo>
                  <a:lnTo>
                    <a:pt x="28639" y="6691"/>
                  </a:lnTo>
                  <a:lnTo>
                    <a:pt x="27292" y="6691"/>
                  </a:lnTo>
                  <a:lnTo>
                    <a:pt x="27287" y="8078"/>
                  </a:lnTo>
                  <a:lnTo>
                    <a:pt x="25901" y="8078"/>
                  </a:lnTo>
                  <a:lnTo>
                    <a:pt x="25901" y="6587"/>
                  </a:lnTo>
                  <a:lnTo>
                    <a:pt x="23001" y="6587"/>
                  </a:lnTo>
                  <a:lnTo>
                    <a:pt x="23001" y="8078"/>
                  </a:lnTo>
                  <a:lnTo>
                    <a:pt x="22199" y="8078"/>
                  </a:lnTo>
                  <a:lnTo>
                    <a:pt x="22199" y="6074"/>
                  </a:lnTo>
                  <a:lnTo>
                    <a:pt x="18715" y="6074"/>
                  </a:lnTo>
                  <a:lnTo>
                    <a:pt x="18715" y="7738"/>
                  </a:lnTo>
                  <a:lnTo>
                    <a:pt x="17189" y="7742"/>
                  </a:lnTo>
                  <a:lnTo>
                    <a:pt x="17189" y="5363"/>
                  </a:lnTo>
                  <a:lnTo>
                    <a:pt x="14077" y="5363"/>
                  </a:lnTo>
                  <a:lnTo>
                    <a:pt x="14077" y="4906"/>
                  </a:lnTo>
                  <a:cubicBezTo>
                    <a:pt x="14077" y="4895"/>
                    <a:pt x="14068" y="4885"/>
                    <a:pt x="14057" y="4885"/>
                  </a:cubicBezTo>
                  <a:cubicBezTo>
                    <a:pt x="14045" y="4885"/>
                    <a:pt x="14036" y="4895"/>
                    <a:pt x="14036" y="4906"/>
                  </a:cubicBezTo>
                  <a:lnTo>
                    <a:pt x="14036" y="5363"/>
                  </a:lnTo>
                  <a:lnTo>
                    <a:pt x="13956" y="5363"/>
                  </a:lnTo>
                  <a:lnTo>
                    <a:pt x="13956" y="4606"/>
                  </a:lnTo>
                  <a:cubicBezTo>
                    <a:pt x="13956" y="4593"/>
                    <a:pt x="13948" y="4585"/>
                    <a:pt x="13935" y="4585"/>
                  </a:cubicBezTo>
                  <a:cubicBezTo>
                    <a:pt x="13924" y="4585"/>
                    <a:pt x="13915" y="4593"/>
                    <a:pt x="13915" y="4606"/>
                  </a:cubicBezTo>
                  <a:lnTo>
                    <a:pt x="13915" y="5363"/>
                  </a:lnTo>
                  <a:lnTo>
                    <a:pt x="13801" y="5363"/>
                  </a:lnTo>
                  <a:lnTo>
                    <a:pt x="13801" y="6767"/>
                  </a:lnTo>
                  <a:lnTo>
                    <a:pt x="13439" y="6767"/>
                  </a:lnTo>
                  <a:lnTo>
                    <a:pt x="13439" y="729"/>
                  </a:lnTo>
                  <a:lnTo>
                    <a:pt x="13168" y="729"/>
                  </a:lnTo>
                  <a:lnTo>
                    <a:pt x="13168" y="21"/>
                  </a:lnTo>
                  <a:cubicBezTo>
                    <a:pt x="13168"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0"/>
            <p:cNvSpPr/>
            <p:nvPr/>
          </p:nvSpPr>
          <p:spPr>
            <a:xfrm>
              <a:off x="8827650" y="4219313"/>
              <a:ext cx="373500" cy="380950"/>
            </a:xfrm>
            <a:custGeom>
              <a:avLst/>
              <a:gdLst/>
              <a:ahLst/>
              <a:cxnLst/>
              <a:rect l="l" t="t" r="r" b="b"/>
              <a:pathLst>
                <a:path w="14940" h="15238" extrusionOk="0">
                  <a:moveTo>
                    <a:pt x="11589" y="0"/>
                  </a:moveTo>
                  <a:cubicBezTo>
                    <a:pt x="10081" y="0"/>
                    <a:pt x="8337" y="1314"/>
                    <a:pt x="8228" y="2872"/>
                  </a:cubicBezTo>
                  <a:cubicBezTo>
                    <a:pt x="7860" y="2685"/>
                    <a:pt x="7493" y="2601"/>
                    <a:pt x="7142" y="2601"/>
                  </a:cubicBezTo>
                  <a:cubicBezTo>
                    <a:pt x="5229" y="2601"/>
                    <a:pt x="3803" y="5096"/>
                    <a:pt x="5363" y="6943"/>
                  </a:cubicBezTo>
                  <a:cubicBezTo>
                    <a:pt x="5171" y="6752"/>
                    <a:pt x="4920" y="6665"/>
                    <a:pt x="4647" y="6665"/>
                  </a:cubicBezTo>
                  <a:cubicBezTo>
                    <a:pt x="3953" y="6665"/>
                    <a:pt x="3124" y="7224"/>
                    <a:pt x="2799" y="8036"/>
                  </a:cubicBezTo>
                  <a:cubicBezTo>
                    <a:pt x="2466" y="8870"/>
                    <a:pt x="2573" y="9544"/>
                    <a:pt x="3139" y="10186"/>
                  </a:cubicBezTo>
                  <a:cubicBezTo>
                    <a:pt x="3005" y="10171"/>
                    <a:pt x="2880" y="10163"/>
                    <a:pt x="2763" y="10163"/>
                  </a:cubicBezTo>
                  <a:cubicBezTo>
                    <a:pt x="1" y="10163"/>
                    <a:pt x="1889" y="14296"/>
                    <a:pt x="2121" y="15238"/>
                  </a:cubicBezTo>
                  <a:cubicBezTo>
                    <a:pt x="2388" y="14673"/>
                    <a:pt x="2333" y="13200"/>
                    <a:pt x="3215" y="13164"/>
                  </a:cubicBezTo>
                  <a:cubicBezTo>
                    <a:pt x="4157" y="13126"/>
                    <a:pt x="5665" y="12863"/>
                    <a:pt x="4873" y="11619"/>
                  </a:cubicBezTo>
                  <a:lnTo>
                    <a:pt x="4873" y="11619"/>
                  </a:lnTo>
                  <a:cubicBezTo>
                    <a:pt x="5061" y="11672"/>
                    <a:pt x="5248" y="11697"/>
                    <a:pt x="5432" y="11697"/>
                  </a:cubicBezTo>
                  <a:cubicBezTo>
                    <a:pt x="6945" y="11697"/>
                    <a:pt x="8202" y="10015"/>
                    <a:pt x="7362" y="8603"/>
                  </a:cubicBezTo>
                  <a:lnTo>
                    <a:pt x="7362" y="8603"/>
                  </a:lnTo>
                  <a:cubicBezTo>
                    <a:pt x="7615" y="8776"/>
                    <a:pt x="7935" y="8846"/>
                    <a:pt x="8277" y="8846"/>
                  </a:cubicBezTo>
                  <a:cubicBezTo>
                    <a:pt x="9057" y="8846"/>
                    <a:pt x="9956" y="8479"/>
                    <a:pt x="10454" y="8113"/>
                  </a:cubicBezTo>
                  <a:cubicBezTo>
                    <a:pt x="11320" y="7509"/>
                    <a:pt x="11961" y="6492"/>
                    <a:pt x="11998" y="5398"/>
                  </a:cubicBezTo>
                  <a:cubicBezTo>
                    <a:pt x="13582" y="5171"/>
                    <a:pt x="14940" y="3513"/>
                    <a:pt x="14261" y="1967"/>
                  </a:cubicBezTo>
                  <a:cubicBezTo>
                    <a:pt x="13845" y="1025"/>
                    <a:pt x="12827" y="44"/>
                    <a:pt x="11772" y="7"/>
                  </a:cubicBezTo>
                  <a:cubicBezTo>
                    <a:pt x="11712" y="2"/>
                    <a:pt x="11651" y="0"/>
                    <a:pt x="11589"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20"/>
          <p:cNvGrpSpPr/>
          <p:nvPr/>
        </p:nvGrpSpPr>
        <p:grpSpPr>
          <a:xfrm>
            <a:off x="4435128" y="4470672"/>
            <a:ext cx="540142" cy="666558"/>
            <a:chOff x="8546649" y="2436033"/>
            <a:chExt cx="332846" cy="410695"/>
          </a:xfrm>
        </p:grpSpPr>
        <p:sp>
          <p:nvSpPr>
            <p:cNvPr id="898" name="Google Shape;898;p20"/>
            <p:cNvSpPr/>
            <p:nvPr/>
          </p:nvSpPr>
          <p:spPr>
            <a:xfrm>
              <a:off x="8814994" y="2771618"/>
              <a:ext cx="17142" cy="74868"/>
            </a:xfrm>
            <a:custGeom>
              <a:avLst/>
              <a:gdLst/>
              <a:ahLst/>
              <a:cxnLst/>
              <a:rect l="l" t="t" r="r" b="b"/>
              <a:pathLst>
                <a:path w="283" h="1236" extrusionOk="0">
                  <a:moveTo>
                    <a:pt x="141" y="0"/>
                  </a:moveTo>
                  <a:lnTo>
                    <a:pt x="0" y="283"/>
                  </a:lnTo>
                  <a:lnTo>
                    <a:pt x="0" y="1235"/>
                  </a:lnTo>
                  <a:lnTo>
                    <a:pt x="282" y="1235"/>
                  </a:lnTo>
                  <a:lnTo>
                    <a:pt x="282" y="283"/>
                  </a:lnTo>
                  <a:lnTo>
                    <a:pt x="141" y="0"/>
                  </a:lnTo>
                  <a:close/>
                </a:path>
              </a:pathLst>
            </a:custGeom>
            <a:solidFill>
              <a:srgbClr val="E7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0"/>
            <p:cNvSpPr/>
            <p:nvPr/>
          </p:nvSpPr>
          <p:spPr>
            <a:xfrm>
              <a:off x="8791249" y="2771618"/>
              <a:ext cx="17203" cy="74868"/>
            </a:xfrm>
            <a:custGeom>
              <a:avLst/>
              <a:gdLst/>
              <a:ahLst/>
              <a:cxnLst/>
              <a:rect l="l" t="t" r="r" b="b"/>
              <a:pathLst>
                <a:path w="284" h="1236" extrusionOk="0">
                  <a:moveTo>
                    <a:pt x="142" y="0"/>
                  </a:moveTo>
                  <a:lnTo>
                    <a:pt x="0" y="283"/>
                  </a:lnTo>
                  <a:lnTo>
                    <a:pt x="0" y="1235"/>
                  </a:lnTo>
                  <a:lnTo>
                    <a:pt x="283" y="1235"/>
                  </a:lnTo>
                  <a:lnTo>
                    <a:pt x="283" y="269"/>
                  </a:lnTo>
                  <a:lnTo>
                    <a:pt x="142" y="0"/>
                  </a:lnTo>
                  <a:close/>
                </a:path>
              </a:pathLst>
            </a:custGeom>
            <a:solidFill>
              <a:srgbClr val="E7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0"/>
            <p:cNvSpPr/>
            <p:nvPr/>
          </p:nvSpPr>
          <p:spPr>
            <a:xfrm>
              <a:off x="8579783" y="2467471"/>
              <a:ext cx="268457" cy="379244"/>
            </a:xfrm>
            <a:custGeom>
              <a:avLst/>
              <a:gdLst/>
              <a:ahLst/>
              <a:cxnLst/>
              <a:rect l="l" t="t" r="r" b="b"/>
              <a:pathLst>
                <a:path w="4432" h="6261" extrusionOk="0">
                  <a:moveTo>
                    <a:pt x="2209" y="1"/>
                  </a:moveTo>
                  <a:lnTo>
                    <a:pt x="0" y="2440"/>
                  </a:lnTo>
                  <a:lnTo>
                    <a:pt x="0" y="6260"/>
                  </a:lnTo>
                  <a:lnTo>
                    <a:pt x="4431" y="6260"/>
                  </a:lnTo>
                  <a:lnTo>
                    <a:pt x="4431" y="2440"/>
                  </a:lnTo>
                  <a:lnTo>
                    <a:pt x="3820" y="1764"/>
                  </a:lnTo>
                  <a:lnTo>
                    <a:pt x="3820" y="146"/>
                  </a:lnTo>
                  <a:lnTo>
                    <a:pt x="3049" y="146"/>
                  </a:lnTo>
                  <a:lnTo>
                    <a:pt x="3049" y="913"/>
                  </a:lnTo>
                  <a:lnTo>
                    <a:pt x="2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0"/>
            <p:cNvSpPr/>
            <p:nvPr/>
          </p:nvSpPr>
          <p:spPr>
            <a:xfrm>
              <a:off x="8750422" y="2691416"/>
              <a:ext cx="18838" cy="10418"/>
            </a:xfrm>
            <a:custGeom>
              <a:avLst/>
              <a:gdLst/>
              <a:ahLst/>
              <a:cxnLst/>
              <a:rect l="l" t="t" r="r" b="b"/>
              <a:pathLst>
                <a:path w="311" h="172" extrusionOk="0">
                  <a:moveTo>
                    <a:pt x="1" y="1"/>
                  </a:moveTo>
                  <a:lnTo>
                    <a:pt x="1" y="171"/>
                  </a:lnTo>
                  <a:lnTo>
                    <a:pt x="310" y="171"/>
                  </a:lnTo>
                  <a:lnTo>
                    <a:pt x="3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0"/>
            <p:cNvSpPr/>
            <p:nvPr/>
          </p:nvSpPr>
          <p:spPr>
            <a:xfrm>
              <a:off x="8768110" y="2677969"/>
              <a:ext cx="14780" cy="8298"/>
            </a:xfrm>
            <a:custGeom>
              <a:avLst/>
              <a:gdLst/>
              <a:ahLst/>
              <a:cxnLst/>
              <a:rect l="l" t="t" r="r" b="b"/>
              <a:pathLst>
                <a:path w="244" h="137" extrusionOk="0">
                  <a:moveTo>
                    <a:pt x="1" y="1"/>
                  </a:moveTo>
                  <a:lnTo>
                    <a:pt x="1" y="136"/>
                  </a:lnTo>
                  <a:lnTo>
                    <a:pt x="244" y="136"/>
                  </a:lnTo>
                  <a:lnTo>
                    <a:pt x="2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0"/>
            <p:cNvSpPr/>
            <p:nvPr/>
          </p:nvSpPr>
          <p:spPr>
            <a:xfrm>
              <a:off x="8826079" y="2659493"/>
              <a:ext cx="16294" cy="9752"/>
            </a:xfrm>
            <a:custGeom>
              <a:avLst/>
              <a:gdLst/>
              <a:ahLst/>
              <a:cxnLst/>
              <a:rect l="l" t="t" r="r" b="b"/>
              <a:pathLst>
                <a:path w="269" h="161" extrusionOk="0">
                  <a:moveTo>
                    <a:pt x="0" y="0"/>
                  </a:moveTo>
                  <a:lnTo>
                    <a:pt x="0" y="161"/>
                  </a:lnTo>
                  <a:lnTo>
                    <a:pt x="269" y="161"/>
                  </a:lnTo>
                  <a:lnTo>
                    <a:pt x="2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0"/>
            <p:cNvSpPr/>
            <p:nvPr/>
          </p:nvSpPr>
          <p:spPr>
            <a:xfrm>
              <a:off x="8821173" y="2671911"/>
              <a:ext cx="13084" cy="5330"/>
            </a:xfrm>
            <a:custGeom>
              <a:avLst/>
              <a:gdLst/>
              <a:ahLst/>
              <a:cxnLst/>
              <a:rect l="l" t="t" r="r" b="b"/>
              <a:pathLst>
                <a:path w="216" h="88" extrusionOk="0">
                  <a:moveTo>
                    <a:pt x="0" y="1"/>
                  </a:moveTo>
                  <a:lnTo>
                    <a:pt x="0" y="87"/>
                  </a:lnTo>
                  <a:lnTo>
                    <a:pt x="215" y="87"/>
                  </a:lnTo>
                  <a:lnTo>
                    <a:pt x="2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0"/>
            <p:cNvSpPr/>
            <p:nvPr/>
          </p:nvSpPr>
          <p:spPr>
            <a:xfrm>
              <a:off x="8836498" y="2671911"/>
              <a:ext cx="11751" cy="8722"/>
            </a:xfrm>
            <a:custGeom>
              <a:avLst/>
              <a:gdLst/>
              <a:ahLst/>
              <a:cxnLst/>
              <a:rect l="l" t="t" r="r" b="b"/>
              <a:pathLst>
                <a:path w="194" h="144" extrusionOk="0">
                  <a:moveTo>
                    <a:pt x="0" y="1"/>
                  </a:moveTo>
                  <a:lnTo>
                    <a:pt x="0" y="144"/>
                  </a:lnTo>
                  <a:lnTo>
                    <a:pt x="193" y="144"/>
                  </a:lnTo>
                  <a:lnTo>
                    <a:pt x="1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0"/>
            <p:cNvSpPr/>
            <p:nvPr/>
          </p:nvSpPr>
          <p:spPr>
            <a:xfrm>
              <a:off x="8587234" y="2684087"/>
              <a:ext cx="13084" cy="8601"/>
            </a:xfrm>
            <a:custGeom>
              <a:avLst/>
              <a:gdLst/>
              <a:ahLst/>
              <a:cxnLst/>
              <a:rect l="l" t="t" r="r" b="b"/>
              <a:pathLst>
                <a:path w="216" h="142" extrusionOk="0">
                  <a:moveTo>
                    <a:pt x="0" y="0"/>
                  </a:moveTo>
                  <a:lnTo>
                    <a:pt x="0" y="141"/>
                  </a:lnTo>
                  <a:lnTo>
                    <a:pt x="215" y="141"/>
                  </a:lnTo>
                  <a:lnTo>
                    <a:pt x="2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0"/>
            <p:cNvSpPr/>
            <p:nvPr/>
          </p:nvSpPr>
          <p:spPr>
            <a:xfrm>
              <a:off x="8581298" y="2726489"/>
              <a:ext cx="20655" cy="8420"/>
            </a:xfrm>
            <a:custGeom>
              <a:avLst/>
              <a:gdLst/>
              <a:ahLst/>
              <a:cxnLst/>
              <a:rect l="l" t="t" r="r" b="b"/>
              <a:pathLst>
                <a:path w="341" h="139" extrusionOk="0">
                  <a:moveTo>
                    <a:pt x="1" y="1"/>
                  </a:moveTo>
                  <a:lnTo>
                    <a:pt x="1" y="138"/>
                  </a:lnTo>
                  <a:lnTo>
                    <a:pt x="340" y="138"/>
                  </a:lnTo>
                  <a:lnTo>
                    <a:pt x="3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0"/>
            <p:cNvSpPr/>
            <p:nvPr/>
          </p:nvSpPr>
          <p:spPr>
            <a:xfrm>
              <a:off x="8632968" y="2675122"/>
              <a:ext cx="21988" cy="5815"/>
            </a:xfrm>
            <a:custGeom>
              <a:avLst/>
              <a:gdLst/>
              <a:ahLst/>
              <a:cxnLst/>
              <a:rect l="l" t="t" r="r" b="b"/>
              <a:pathLst>
                <a:path w="363" h="96" extrusionOk="0">
                  <a:moveTo>
                    <a:pt x="0" y="0"/>
                  </a:moveTo>
                  <a:lnTo>
                    <a:pt x="0" y="96"/>
                  </a:lnTo>
                  <a:lnTo>
                    <a:pt x="362" y="96"/>
                  </a:lnTo>
                  <a:lnTo>
                    <a:pt x="3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0"/>
            <p:cNvSpPr/>
            <p:nvPr/>
          </p:nvSpPr>
          <p:spPr>
            <a:xfrm>
              <a:off x="8592807" y="2714919"/>
              <a:ext cx="13811" cy="9994"/>
            </a:xfrm>
            <a:custGeom>
              <a:avLst/>
              <a:gdLst/>
              <a:ahLst/>
              <a:cxnLst/>
              <a:rect l="l" t="t" r="r" b="b"/>
              <a:pathLst>
                <a:path w="228" h="165" extrusionOk="0">
                  <a:moveTo>
                    <a:pt x="1" y="0"/>
                  </a:moveTo>
                  <a:lnTo>
                    <a:pt x="1" y="165"/>
                  </a:lnTo>
                  <a:lnTo>
                    <a:pt x="227" y="165"/>
                  </a:lnTo>
                  <a:lnTo>
                    <a:pt x="2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0"/>
            <p:cNvSpPr/>
            <p:nvPr/>
          </p:nvSpPr>
          <p:spPr>
            <a:xfrm>
              <a:off x="8728978" y="2502241"/>
              <a:ext cx="18717" cy="10418"/>
            </a:xfrm>
            <a:custGeom>
              <a:avLst/>
              <a:gdLst/>
              <a:ahLst/>
              <a:cxnLst/>
              <a:rect l="l" t="t" r="r" b="b"/>
              <a:pathLst>
                <a:path w="309" h="172" extrusionOk="0">
                  <a:moveTo>
                    <a:pt x="0" y="0"/>
                  </a:moveTo>
                  <a:lnTo>
                    <a:pt x="0" y="171"/>
                  </a:lnTo>
                  <a:lnTo>
                    <a:pt x="309" y="171"/>
                  </a:lnTo>
                  <a:lnTo>
                    <a:pt x="309" y="0"/>
                  </a:lnTo>
                  <a:close/>
                </a:path>
              </a:pathLst>
            </a:custGeom>
            <a:solidFill>
              <a:srgbClr val="B24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0"/>
            <p:cNvSpPr/>
            <p:nvPr/>
          </p:nvSpPr>
          <p:spPr>
            <a:xfrm>
              <a:off x="8723951" y="2517930"/>
              <a:ext cx="14840" cy="8238"/>
            </a:xfrm>
            <a:custGeom>
              <a:avLst/>
              <a:gdLst/>
              <a:ahLst/>
              <a:cxnLst/>
              <a:rect l="l" t="t" r="r" b="b"/>
              <a:pathLst>
                <a:path w="245" h="136" extrusionOk="0">
                  <a:moveTo>
                    <a:pt x="1" y="1"/>
                  </a:moveTo>
                  <a:lnTo>
                    <a:pt x="1" y="135"/>
                  </a:lnTo>
                  <a:lnTo>
                    <a:pt x="245" y="135"/>
                  </a:lnTo>
                  <a:lnTo>
                    <a:pt x="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0"/>
            <p:cNvSpPr/>
            <p:nvPr/>
          </p:nvSpPr>
          <p:spPr>
            <a:xfrm>
              <a:off x="8668222" y="2596617"/>
              <a:ext cx="16294" cy="9752"/>
            </a:xfrm>
            <a:custGeom>
              <a:avLst/>
              <a:gdLst/>
              <a:ahLst/>
              <a:cxnLst/>
              <a:rect l="l" t="t" r="r" b="b"/>
              <a:pathLst>
                <a:path w="269" h="161" extrusionOk="0">
                  <a:moveTo>
                    <a:pt x="0" y="0"/>
                  </a:moveTo>
                  <a:lnTo>
                    <a:pt x="0" y="161"/>
                  </a:lnTo>
                  <a:lnTo>
                    <a:pt x="269" y="161"/>
                  </a:lnTo>
                  <a:lnTo>
                    <a:pt x="2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0"/>
            <p:cNvSpPr/>
            <p:nvPr/>
          </p:nvSpPr>
          <p:spPr>
            <a:xfrm>
              <a:off x="8707777" y="2509995"/>
              <a:ext cx="13084" cy="5391"/>
            </a:xfrm>
            <a:custGeom>
              <a:avLst/>
              <a:gdLst/>
              <a:ahLst/>
              <a:cxnLst/>
              <a:rect l="l" t="t" r="r" b="b"/>
              <a:pathLst>
                <a:path w="216" h="89" extrusionOk="0">
                  <a:moveTo>
                    <a:pt x="0" y="1"/>
                  </a:moveTo>
                  <a:lnTo>
                    <a:pt x="0" y="88"/>
                  </a:lnTo>
                  <a:lnTo>
                    <a:pt x="215" y="88"/>
                  </a:lnTo>
                  <a:lnTo>
                    <a:pt x="2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0"/>
            <p:cNvSpPr/>
            <p:nvPr/>
          </p:nvSpPr>
          <p:spPr>
            <a:xfrm>
              <a:off x="8836498" y="2708680"/>
              <a:ext cx="11751" cy="8662"/>
            </a:xfrm>
            <a:custGeom>
              <a:avLst/>
              <a:gdLst/>
              <a:ahLst/>
              <a:cxnLst/>
              <a:rect l="l" t="t" r="r" b="b"/>
              <a:pathLst>
                <a:path w="194" h="143" extrusionOk="0">
                  <a:moveTo>
                    <a:pt x="0" y="1"/>
                  </a:moveTo>
                  <a:lnTo>
                    <a:pt x="0" y="142"/>
                  </a:lnTo>
                  <a:lnTo>
                    <a:pt x="193" y="142"/>
                  </a:lnTo>
                  <a:lnTo>
                    <a:pt x="1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0"/>
            <p:cNvSpPr/>
            <p:nvPr/>
          </p:nvSpPr>
          <p:spPr>
            <a:xfrm>
              <a:off x="8714319" y="2604067"/>
              <a:ext cx="13084" cy="8662"/>
            </a:xfrm>
            <a:custGeom>
              <a:avLst/>
              <a:gdLst/>
              <a:ahLst/>
              <a:cxnLst/>
              <a:rect l="l" t="t" r="r" b="b"/>
              <a:pathLst>
                <a:path w="216" h="143" extrusionOk="0">
                  <a:moveTo>
                    <a:pt x="0" y="1"/>
                  </a:moveTo>
                  <a:lnTo>
                    <a:pt x="0" y="143"/>
                  </a:lnTo>
                  <a:lnTo>
                    <a:pt x="215" y="143"/>
                  </a:lnTo>
                  <a:lnTo>
                    <a:pt x="215" y="1"/>
                  </a:lnTo>
                  <a:close/>
                </a:path>
              </a:pathLst>
            </a:custGeom>
            <a:solidFill>
              <a:srgbClr val="B24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0"/>
            <p:cNvSpPr/>
            <p:nvPr/>
          </p:nvSpPr>
          <p:spPr>
            <a:xfrm>
              <a:off x="8621156" y="2619393"/>
              <a:ext cx="25138" cy="8298"/>
            </a:xfrm>
            <a:custGeom>
              <a:avLst/>
              <a:gdLst/>
              <a:ahLst/>
              <a:cxnLst/>
              <a:rect l="l" t="t" r="r" b="b"/>
              <a:pathLst>
                <a:path w="415" h="137" extrusionOk="0">
                  <a:moveTo>
                    <a:pt x="1" y="1"/>
                  </a:moveTo>
                  <a:lnTo>
                    <a:pt x="1" y="137"/>
                  </a:lnTo>
                  <a:lnTo>
                    <a:pt x="414" y="137"/>
                  </a:lnTo>
                  <a:lnTo>
                    <a:pt x="4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0"/>
            <p:cNvSpPr/>
            <p:nvPr/>
          </p:nvSpPr>
          <p:spPr>
            <a:xfrm>
              <a:off x="8611767" y="2610488"/>
              <a:ext cx="21261" cy="7572"/>
            </a:xfrm>
            <a:custGeom>
              <a:avLst/>
              <a:gdLst/>
              <a:ahLst/>
              <a:cxnLst/>
              <a:rect l="l" t="t" r="r" b="b"/>
              <a:pathLst>
                <a:path w="351" h="125" extrusionOk="0">
                  <a:moveTo>
                    <a:pt x="1" y="1"/>
                  </a:moveTo>
                  <a:lnTo>
                    <a:pt x="1" y="124"/>
                  </a:lnTo>
                  <a:lnTo>
                    <a:pt x="350" y="124"/>
                  </a:lnTo>
                  <a:lnTo>
                    <a:pt x="3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0"/>
            <p:cNvSpPr/>
            <p:nvPr/>
          </p:nvSpPr>
          <p:spPr>
            <a:xfrm>
              <a:off x="8592443" y="2641442"/>
              <a:ext cx="15022" cy="6421"/>
            </a:xfrm>
            <a:custGeom>
              <a:avLst/>
              <a:gdLst/>
              <a:ahLst/>
              <a:cxnLst/>
              <a:rect l="l" t="t" r="r" b="b"/>
              <a:pathLst>
                <a:path w="248" h="106" extrusionOk="0">
                  <a:moveTo>
                    <a:pt x="1" y="1"/>
                  </a:moveTo>
                  <a:lnTo>
                    <a:pt x="1" y="106"/>
                  </a:lnTo>
                  <a:lnTo>
                    <a:pt x="248" y="106"/>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0"/>
            <p:cNvSpPr/>
            <p:nvPr/>
          </p:nvSpPr>
          <p:spPr>
            <a:xfrm>
              <a:off x="8746242" y="2618363"/>
              <a:ext cx="18838" cy="10418"/>
            </a:xfrm>
            <a:custGeom>
              <a:avLst/>
              <a:gdLst/>
              <a:ahLst/>
              <a:cxnLst/>
              <a:rect l="l" t="t" r="r" b="b"/>
              <a:pathLst>
                <a:path w="311" h="172" extrusionOk="0">
                  <a:moveTo>
                    <a:pt x="1" y="0"/>
                  </a:moveTo>
                  <a:lnTo>
                    <a:pt x="1" y="171"/>
                  </a:lnTo>
                  <a:lnTo>
                    <a:pt x="311" y="171"/>
                  </a:lnTo>
                  <a:lnTo>
                    <a:pt x="3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0"/>
            <p:cNvSpPr/>
            <p:nvPr/>
          </p:nvSpPr>
          <p:spPr>
            <a:xfrm>
              <a:off x="8760477" y="2632235"/>
              <a:ext cx="14901" cy="8238"/>
            </a:xfrm>
            <a:custGeom>
              <a:avLst/>
              <a:gdLst/>
              <a:ahLst/>
              <a:cxnLst/>
              <a:rect l="l" t="t" r="r" b="b"/>
              <a:pathLst>
                <a:path w="246" h="136" extrusionOk="0">
                  <a:moveTo>
                    <a:pt x="0" y="1"/>
                  </a:moveTo>
                  <a:lnTo>
                    <a:pt x="0" y="135"/>
                  </a:lnTo>
                  <a:lnTo>
                    <a:pt x="245" y="135"/>
                  </a:lnTo>
                  <a:lnTo>
                    <a:pt x="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0"/>
            <p:cNvSpPr/>
            <p:nvPr/>
          </p:nvSpPr>
          <p:spPr>
            <a:xfrm>
              <a:off x="8821294" y="2608429"/>
              <a:ext cx="16355" cy="9873"/>
            </a:xfrm>
            <a:custGeom>
              <a:avLst/>
              <a:gdLst/>
              <a:ahLst/>
              <a:cxnLst/>
              <a:rect l="l" t="t" r="r" b="b"/>
              <a:pathLst>
                <a:path w="270" h="163" extrusionOk="0">
                  <a:moveTo>
                    <a:pt x="0" y="1"/>
                  </a:moveTo>
                  <a:lnTo>
                    <a:pt x="0" y="162"/>
                  </a:lnTo>
                  <a:lnTo>
                    <a:pt x="270" y="162"/>
                  </a:lnTo>
                  <a:lnTo>
                    <a:pt x="27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0"/>
            <p:cNvSpPr/>
            <p:nvPr/>
          </p:nvSpPr>
          <p:spPr>
            <a:xfrm>
              <a:off x="8755692" y="2559787"/>
              <a:ext cx="13084" cy="5270"/>
            </a:xfrm>
            <a:custGeom>
              <a:avLst/>
              <a:gdLst/>
              <a:ahLst/>
              <a:cxnLst/>
              <a:rect l="l" t="t" r="r" b="b"/>
              <a:pathLst>
                <a:path w="216" h="87" extrusionOk="0">
                  <a:moveTo>
                    <a:pt x="0" y="1"/>
                  </a:moveTo>
                  <a:lnTo>
                    <a:pt x="0" y="87"/>
                  </a:lnTo>
                  <a:lnTo>
                    <a:pt x="215" y="87"/>
                  </a:lnTo>
                  <a:lnTo>
                    <a:pt x="2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0"/>
            <p:cNvSpPr/>
            <p:nvPr/>
          </p:nvSpPr>
          <p:spPr>
            <a:xfrm>
              <a:off x="8772592" y="2617091"/>
              <a:ext cx="11872" cy="8722"/>
            </a:xfrm>
            <a:custGeom>
              <a:avLst/>
              <a:gdLst/>
              <a:ahLst/>
              <a:cxnLst/>
              <a:rect l="l" t="t" r="r" b="b"/>
              <a:pathLst>
                <a:path w="196" h="144" extrusionOk="0">
                  <a:moveTo>
                    <a:pt x="1" y="1"/>
                  </a:moveTo>
                  <a:lnTo>
                    <a:pt x="1" y="144"/>
                  </a:lnTo>
                  <a:lnTo>
                    <a:pt x="195" y="144"/>
                  </a:lnTo>
                  <a:lnTo>
                    <a:pt x="1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0"/>
            <p:cNvSpPr/>
            <p:nvPr/>
          </p:nvSpPr>
          <p:spPr>
            <a:xfrm>
              <a:off x="8781073" y="2588439"/>
              <a:ext cx="13084" cy="8601"/>
            </a:xfrm>
            <a:custGeom>
              <a:avLst/>
              <a:gdLst/>
              <a:ahLst/>
              <a:cxnLst/>
              <a:rect l="l" t="t" r="r" b="b"/>
              <a:pathLst>
                <a:path w="216" h="142" extrusionOk="0">
                  <a:moveTo>
                    <a:pt x="1" y="1"/>
                  </a:moveTo>
                  <a:lnTo>
                    <a:pt x="1" y="142"/>
                  </a:lnTo>
                  <a:lnTo>
                    <a:pt x="216" y="142"/>
                  </a:lnTo>
                  <a:lnTo>
                    <a:pt x="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0"/>
            <p:cNvSpPr/>
            <p:nvPr/>
          </p:nvSpPr>
          <p:spPr>
            <a:xfrm>
              <a:off x="8582327" y="2771436"/>
              <a:ext cx="21200" cy="7511"/>
            </a:xfrm>
            <a:custGeom>
              <a:avLst/>
              <a:gdLst/>
              <a:ahLst/>
              <a:cxnLst/>
              <a:rect l="l" t="t" r="r" b="b"/>
              <a:pathLst>
                <a:path w="350" h="124" extrusionOk="0">
                  <a:moveTo>
                    <a:pt x="0" y="0"/>
                  </a:moveTo>
                  <a:lnTo>
                    <a:pt x="0" y="124"/>
                  </a:lnTo>
                  <a:lnTo>
                    <a:pt x="350" y="124"/>
                  </a:lnTo>
                  <a:lnTo>
                    <a:pt x="3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0"/>
            <p:cNvSpPr/>
            <p:nvPr/>
          </p:nvSpPr>
          <p:spPr>
            <a:xfrm>
              <a:off x="8669070" y="2654345"/>
              <a:ext cx="17324" cy="8238"/>
            </a:xfrm>
            <a:custGeom>
              <a:avLst/>
              <a:gdLst/>
              <a:ahLst/>
              <a:cxnLst/>
              <a:rect l="l" t="t" r="r" b="b"/>
              <a:pathLst>
                <a:path w="286" h="136" extrusionOk="0">
                  <a:moveTo>
                    <a:pt x="1" y="1"/>
                  </a:moveTo>
                  <a:lnTo>
                    <a:pt x="1" y="135"/>
                  </a:lnTo>
                  <a:lnTo>
                    <a:pt x="286" y="135"/>
                  </a:lnTo>
                  <a:lnTo>
                    <a:pt x="2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0"/>
            <p:cNvSpPr/>
            <p:nvPr/>
          </p:nvSpPr>
          <p:spPr>
            <a:xfrm>
              <a:off x="8672341" y="2640836"/>
              <a:ext cx="18414" cy="7511"/>
            </a:xfrm>
            <a:custGeom>
              <a:avLst/>
              <a:gdLst/>
              <a:ahLst/>
              <a:cxnLst/>
              <a:rect l="l" t="t" r="r" b="b"/>
              <a:pathLst>
                <a:path w="304" h="124" extrusionOk="0">
                  <a:moveTo>
                    <a:pt x="0" y="1"/>
                  </a:moveTo>
                  <a:lnTo>
                    <a:pt x="0" y="124"/>
                  </a:lnTo>
                  <a:lnTo>
                    <a:pt x="304" y="124"/>
                  </a:lnTo>
                  <a:lnTo>
                    <a:pt x="3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0"/>
            <p:cNvSpPr/>
            <p:nvPr/>
          </p:nvSpPr>
          <p:spPr>
            <a:xfrm>
              <a:off x="8682094" y="2546642"/>
              <a:ext cx="17324" cy="8238"/>
            </a:xfrm>
            <a:custGeom>
              <a:avLst/>
              <a:gdLst/>
              <a:ahLst/>
              <a:cxnLst/>
              <a:rect l="l" t="t" r="r" b="b"/>
              <a:pathLst>
                <a:path w="286" h="136" extrusionOk="0">
                  <a:moveTo>
                    <a:pt x="1" y="1"/>
                  </a:moveTo>
                  <a:lnTo>
                    <a:pt x="1" y="135"/>
                  </a:lnTo>
                  <a:lnTo>
                    <a:pt x="286" y="135"/>
                  </a:lnTo>
                  <a:lnTo>
                    <a:pt x="2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0"/>
            <p:cNvSpPr/>
            <p:nvPr/>
          </p:nvSpPr>
          <p:spPr>
            <a:xfrm>
              <a:off x="8654775" y="2751749"/>
              <a:ext cx="18414" cy="7511"/>
            </a:xfrm>
            <a:custGeom>
              <a:avLst/>
              <a:gdLst/>
              <a:ahLst/>
              <a:cxnLst/>
              <a:rect l="l" t="t" r="r" b="b"/>
              <a:pathLst>
                <a:path w="304" h="124" extrusionOk="0">
                  <a:moveTo>
                    <a:pt x="0" y="0"/>
                  </a:moveTo>
                  <a:lnTo>
                    <a:pt x="0" y="124"/>
                  </a:lnTo>
                  <a:lnTo>
                    <a:pt x="304" y="124"/>
                  </a:lnTo>
                  <a:lnTo>
                    <a:pt x="3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0"/>
            <p:cNvSpPr/>
            <p:nvPr/>
          </p:nvSpPr>
          <p:spPr>
            <a:xfrm>
              <a:off x="8657743" y="2695293"/>
              <a:ext cx="25198" cy="8238"/>
            </a:xfrm>
            <a:custGeom>
              <a:avLst/>
              <a:gdLst/>
              <a:ahLst/>
              <a:cxnLst/>
              <a:rect l="l" t="t" r="r" b="b"/>
              <a:pathLst>
                <a:path w="416" h="136" extrusionOk="0">
                  <a:moveTo>
                    <a:pt x="1" y="0"/>
                  </a:moveTo>
                  <a:lnTo>
                    <a:pt x="1" y="135"/>
                  </a:lnTo>
                  <a:lnTo>
                    <a:pt x="415" y="135"/>
                  </a:lnTo>
                  <a:lnTo>
                    <a:pt x="4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0"/>
            <p:cNvSpPr/>
            <p:nvPr/>
          </p:nvSpPr>
          <p:spPr>
            <a:xfrm>
              <a:off x="8751512" y="2752839"/>
              <a:ext cx="21200" cy="7572"/>
            </a:xfrm>
            <a:custGeom>
              <a:avLst/>
              <a:gdLst/>
              <a:ahLst/>
              <a:cxnLst/>
              <a:rect l="l" t="t" r="r" b="b"/>
              <a:pathLst>
                <a:path w="350" h="125" extrusionOk="0">
                  <a:moveTo>
                    <a:pt x="0" y="1"/>
                  </a:moveTo>
                  <a:lnTo>
                    <a:pt x="0" y="124"/>
                  </a:lnTo>
                  <a:lnTo>
                    <a:pt x="350" y="124"/>
                  </a:lnTo>
                  <a:lnTo>
                    <a:pt x="3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0"/>
            <p:cNvSpPr/>
            <p:nvPr/>
          </p:nvSpPr>
          <p:spPr>
            <a:xfrm>
              <a:off x="8604316" y="2653921"/>
              <a:ext cx="15083" cy="6421"/>
            </a:xfrm>
            <a:custGeom>
              <a:avLst/>
              <a:gdLst/>
              <a:ahLst/>
              <a:cxnLst/>
              <a:rect l="l" t="t" r="r" b="b"/>
              <a:pathLst>
                <a:path w="249" h="106" extrusionOk="0">
                  <a:moveTo>
                    <a:pt x="0" y="1"/>
                  </a:moveTo>
                  <a:lnTo>
                    <a:pt x="0" y="105"/>
                  </a:lnTo>
                  <a:lnTo>
                    <a:pt x="248" y="105"/>
                  </a:lnTo>
                  <a:lnTo>
                    <a:pt x="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0"/>
            <p:cNvSpPr/>
            <p:nvPr/>
          </p:nvSpPr>
          <p:spPr>
            <a:xfrm>
              <a:off x="8762113" y="2546945"/>
              <a:ext cx="18414" cy="7632"/>
            </a:xfrm>
            <a:custGeom>
              <a:avLst/>
              <a:gdLst/>
              <a:ahLst/>
              <a:cxnLst/>
              <a:rect l="l" t="t" r="r" b="b"/>
              <a:pathLst>
                <a:path w="304" h="126" extrusionOk="0">
                  <a:moveTo>
                    <a:pt x="0" y="1"/>
                  </a:moveTo>
                  <a:lnTo>
                    <a:pt x="0" y="125"/>
                  </a:lnTo>
                  <a:lnTo>
                    <a:pt x="304" y="125"/>
                  </a:lnTo>
                  <a:lnTo>
                    <a:pt x="304" y="1"/>
                  </a:lnTo>
                  <a:close/>
                </a:path>
              </a:pathLst>
            </a:custGeom>
            <a:solidFill>
              <a:srgbClr val="B24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0"/>
            <p:cNvSpPr/>
            <p:nvPr/>
          </p:nvSpPr>
          <p:spPr>
            <a:xfrm>
              <a:off x="8639025" y="2564512"/>
              <a:ext cx="16294" cy="9813"/>
            </a:xfrm>
            <a:custGeom>
              <a:avLst/>
              <a:gdLst/>
              <a:ahLst/>
              <a:cxnLst/>
              <a:rect l="l" t="t" r="r" b="b"/>
              <a:pathLst>
                <a:path w="269" h="162" extrusionOk="0">
                  <a:moveTo>
                    <a:pt x="0" y="1"/>
                  </a:moveTo>
                  <a:lnTo>
                    <a:pt x="0" y="161"/>
                  </a:lnTo>
                  <a:lnTo>
                    <a:pt x="268" y="161"/>
                  </a:lnTo>
                  <a:lnTo>
                    <a:pt x="26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0"/>
            <p:cNvSpPr/>
            <p:nvPr/>
          </p:nvSpPr>
          <p:spPr>
            <a:xfrm>
              <a:off x="8634119" y="2576990"/>
              <a:ext cx="13084" cy="5270"/>
            </a:xfrm>
            <a:custGeom>
              <a:avLst/>
              <a:gdLst/>
              <a:ahLst/>
              <a:cxnLst/>
              <a:rect l="l" t="t" r="r" b="b"/>
              <a:pathLst>
                <a:path w="216" h="87" extrusionOk="0">
                  <a:moveTo>
                    <a:pt x="1" y="0"/>
                  </a:moveTo>
                  <a:lnTo>
                    <a:pt x="1" y="87"/>
                  </a:lnTo>
                  <a:lnTo>
                    <a:pt x="216" y="87"/>
                  </a:lnTo>
                  <a:lnTo>
                    <a:pt x="2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0"/>
            <p:cNvSpPr/>
            <p:nvPr/>
          </p:nvSpPr>
          <p:spPr>
            <a:xfrm>
              <a:off x="8770957" y="2496184"/>
              <a:ext cx="18777" cy="10418"/>
            </a:xfrm>
            <a:custGeom>
              <a:avLst/>
              <a:gdLst/>
              <a:ahLst/>
              <a:cxnLst/>
              <a:rect l="l" t="t" r="r" b="b"/>
              <a:pathLst>
                <a:path w="310" h="172" extrusionOk="0">
                  <a:moveTo>
                    <a:pt x="0" y="1"/>
                  </a:moveTo>
                  <a:lnTo>
                    <a:pt x="0" y="171"/>
                  </a:lnTo>
                  <a:lnTo>
                    <a:pt x="310" y="171"/>
                  </a:lnTo>
                  <a:lnTo>
                    <a:pt x="3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0"/>
            <p:cNvSpPr/>
            <p:nvPr/>
          </p:nvSpPr>
          <p:spPr>
            <a:xfrm>
              <a:off x="8765505" y="2526774"/>
              <a:ext cx="14901" cy="8238"/>
            </a:xfrm>
            <a:custGeom>
              <a:avLst/>
              <a:gdLst/>
              <a:ahLst/>
              <a:cxnLst/>
              <a:rect l="l" t="t" r="r" b="b"/>
              <a:pathLst>
                <a:path w="246" h="136" extrusionOk="0">
                  <a:moveTo>
                    <a:pt x="1" y="1"/>
                  </a:moveTo>
                  <a:lnTo>
                    <a:pt x="1" y="135"/>
                  </a:lnTo>
                  <a:lnTo>
                    <a:pt x="246" y="135"/>
                  </a:lnTo>
                  <a:lnTo>
                    <a:pt x="246" y="1"/>
                  </a:lnTo>
                  <a:close/>
                </a:path>
              </a:pathLst>
            </a:custGeom>
            <a:solidFill>
              <a:srgbClr val="B24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0"/>
            <p:cNvSpPr/>
            <p:nvPr/>
          </p:nvSpPr>
          <p:spPr>
            <a:xfrm>
              <a:off x="8791491" y="2510964"/>
              <a:ext cx="11812" cy="8662"/>
            </a:xfrm>
            <a:custGeom>
              <a:avLst/>
              <a:gdLst/>
              <a:ahLst/>
              <a:cxnLst/>
              <a:rect l="l" t="t" r="r" b="b"/>
              <a:pathLst>
                <a:path w="195" h="143" extrusionOk="0">
                  <a:moveTo>
                    <a:pt x="1" y="0"/>
                  </a:moveTo>
                  <a:lnTo>
                    <a:pt x="1" y="142"/>
                  </a:lnTo>
                  <a:lnTo>
                    <a:pt x="195" y="142"/>
                  </a:lnTo>
                  <a:lnTo>
                    <a:pt x="1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0"/>
            <p:cNvSpPr/>
            <p:nvPr/>
          </p:nvSpPr>
          <p:spPr>
            <a:xfrm>
              <a:off x="8790341" y="2483039"/>
              <a:ext cx="13023" cy="8601"/>
            </a:xfrm>
            <a:custGeom>
              <a:avLst/>
              <a:gdLst/>
              <a:ahLst/>
              <a:cxnLst/>
              <a:rect l="l" t="t" r="r" b="b"/>
              <a:pathLst>
                <a:path w="215" h="142" extrusionOk="0">
                  <a:moveTo>
                    <a:pt x="0" y="1"/>
                  </a:moveTo>
                  <a:lnTo>
                    <a:pt x="0" y="142"/>
                  </a:lnTo>
                  <a:lnTo>
                    <a:pt x="215" y="142"/>
                  </a:lnTo>
                  <a:lnTo>
                    <a:pt x="2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0"/>
            <p:cNvSpPr/>
            <p:nvPr/>
          </p:nvSpPr>
          <p:spPr>
            <a:xfrm>
              <a:off x="8579783" y="2774767"/>
              <a:ext cx="268518" cy="71960"/>
            </a:xfrm>
            <a:custGeom>
              <a:avLst/>
              <a:gdLst/>
              <a:ahLst/>
              <a:cxnLst/>
              <a:rect l="l" t="t" r="r" b="b"/>
              <a:pathLst>
                <a:path w="4433" h="1188" extrusionOk="0">
                  <a:moveTo>
                    <a:pt x="0" y="1"/>
                  </a:moveTo>
                  <a:lnTo>
                    <a:pt x="0" y="1187"/>
                  </a:lnTo>
                  <a:lnTo>
                    <a:pt x="4432" y="1187"/>
                  </a:lnTo>
                  <a:lnTo>
                    <a:pt x="44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0"/>
            <p:cNvSpPr/>
            <p:nvPr/>
          </p:nvSpPr>
          <p:spPr>
            <a:xfrm>
              <a:off x="8596562" y="2779735"/>
              <a:ext cx="2241" cy="66993"/>
            </a:xfrm>
            <a:custGeom>
              <a:avLst/>
              <a:gdLst/>
              <a:ahLst/>
              <a:cxnLst/>
              <a:rect l="l" t="t" r="r" b="b"/>
              <a:pathLst>
                <a:path w="37" h="1106" extrusionOk="0">
                  <a:moveTo>
                    <a:pt x="1" y="1"/>
                  </a:moveTo>
                  <a:lnTo>
                    <a:pt x="1" y="1105"/>
                  </a:lnTo>
                  <a:lnTo>
                    <a:pt x="37" y="1105"/>
                  </a:lnTo>
                  <a:lnTo>
                    <a:pt x="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0"/>
            <p:cNvSpPr/>
            <p:nvPr/>
          </p:nvSpPr>
          <p:spPr>
            <a:xfrm>
              <a:off x="8614371" y="2779735"/>
              <a:ext cx="2241" cy="66993"/>
            </a:xfrm>
            <a:custGeom>
              <a:avLst/>
              <a:gdLst/>
              <a:ahLst/>
              <a:cxnLst/>
              <a:rect l="l" t="t" r="r" b="b"/>
              <a:pathLst>
                <a:path w="37" h="1106" extrusionOk="0">
                  <a:moveTo>
                    <a:pt x="1" y="1"/>
                  </a:moveTo>
                  <a:lnTo>
                    <a:pt x="1" y="1105"/>
                  </a:lnTo>
                  <a:lnTo>
                    <a:pt x="37" y="1105"/>
                  </a:lnTo>
                  <a:lnTo>
                    <a:pt x="37" y="1"/>
                  </a:lnTo>
                  <a:close/>
                </a:path>
              </a:pathLst>
            </a:custGeom>
            <a:solidFill>
              <a:srgbClr val="7F5A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0"/>
            <p:cNvSpPr/>
            <p:nvPr/>
          </p:nvSpPr>
          <p:spPr>
            <a:xfrm>
              <a:off x="8632362" y="2779735"/>
              <a:ext cx="2181" cy="66993"/>
            </a:xfrm>
            <a:custGeom>
              <a:avLst/>
              <a:gdLst/>
              <a:ahLst/>
              <a:cxnLst/>
              <a:rect l="l" t="t" r="r" b="b"/>
              <a:pathLst>
                <a:path w="36" h="1106" extrusionOk="0">
                  <a:moveTo>
                    <a:pt x="0" y="1"/>
                  </a:moveTo>
                  <a:lnTo>
                    <a:pt x="0" y="1105"/>
                  </a:lnTo>
                  <a:lnTo>
                    <a:pt x="36" y="1105"/>
                  </a:lnTo>
                  <a:lnTo>
                    <a:pt x="36" y="1"/>
                  </a:lnTo>
                  <a:close/>
                </a:path>
              </a:pathLst>
            </a:custGeom>
            <a:solidFill>
              <a:srgbClr val="7F5A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0"/>
            <p:cNvSpPr/>
            <p:nvPr/>
          </p:nvSpPr>
          <p:spPr>
            <a:xfrm>
              <a:off x="8650232" y="2779735"/>
              <a:ext cx="2241" cy="66993"/>
            </a:xfrm>
            <a:custGeom>
              <a:avLst/>
              <a:gdLst/>
              <a:ahLst/>
              <a:cxnLst/>
              <a:rect l="l" t="t" r="r" b="b"/>
              <a:pathLst>
                <a:path w="37" h="1106" extrusionOk="0">
                  <a:moveTo>
                    <a:pt x="0" y="1"/>
                  </a:moveTo>
                  <a:lnTo>
                    <a:pt x="0" y="1105"/>
                  </a:lnTo>
                  <a:lnTo>
                    <a:pt x="36" y="1105"/>
                  </a:lnTo>
                  <a:lnTo>
                    <a:pt x="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0"/>
            <p:cNvSpPr/>
            <p:nvPr/>
          </p:nvSpPr>
          <p:spPr>
            <a:xfrm>
              <a:off x="8668162" y="2779735"/>
              <a:ext cx="2241" cy="66993"/>
            </a:xfrm>
            <a:custGeom>
              <a:avLst/>
              <a:gdLst/>
              <a:ahLst/>
              <a:cxnLst/>
              <a:rect l="l" t="t" r="r" b="b"/>
              <a:pathLst>
                <a:path w="37" h="1106" extrusionOk="0">
                  <a:moveTo>
                    <a:pt x="0" y="1"/>
                  </a:moveTo>
                  <a:lnTo>
                    <a:pt x="0" y="1105"/>
                  </a:lnTo>
                  <a:lnTo>
                    <a:pt x="36" y="1105"/>
                  </a:lnTo>
                  <a:lnTo>
                    <a:pt x="36" y="1"/>
                  </a:lnTo>
                  <a:close/>
                </a:path>
              </a:pathLst>
            </a:custGeom>
            <a:solidFill>
              <a:srgbClr val="807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0"/>
            <p:cNvSpPr/>
            <p:nvPr/>
          </p:nvSpPr>
          <p:spPr>
            <a:xfrm>
              <a:off x="8686031" y="2779735"/>
              <a:ext cx="2241" cy="66993"/>
            </a:xfrm>
            <a:custGeom>
              <a:avLst/>
              <a:gdLst/>
              <a:ahLst/>
              <a:cxnLst/>
              <a:rect l="l" t="t" r="r" b="b"/>
              <a:pathLst>
                <a:path w="37" h="1106" extrusionOk="0">
                  <a:moveTo>
                    <a:pt x="0" y="1"/>
                  </a:moveTo>
                  <a:lnTo>
                    <a:pt x="0" y="1105"/>
                  </a:lnTo>
                  <a:lnTo>
                    <a:pt x="36" y="1105"/>
                  </a:lnTo>
                  <a:lnTo>
                    <a:pt x="36" y="1"/>
                  </a:lnTo>
                  <a:close/>
                </a:path>
              </a:pathLst>
            </a:custGeom>
            <a:solidFill>
              <a:srgbClr val="807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0"/>
            <p:cNvSpPr/>
            <p:nvPr/>
          </p:nvSpPr>
          <p:spPr>
            <a:xfrm>
              <a:off x="8703961" y="2779735"/>
              <a:ext cx="2241" cy="66993"/>
            </a:xfrm>
            <a:custGeom>
              <a:avLst/>
              <a:gdLst/>
              <a:ahLst/>
              <a:cxnLst/>
              <a:rect l="l" t="t" r="r" b="b"/>
              <a:pathLst>
                <a:path w="37" h="1106" extrusionOk="0">
                  <a:moveTo>
                    <a:pt x="1" y="1"/>
                  </a:moveTo>
                  <a:lnTo>
                    <a:pt x="1" y="1105"/>
                  </a:lnTo>
                  <a:lnTo>
                    <a:pt x="37" y="1105"/>
                  </a:lnTo>
                  <a:lnTo>
                    <a:pt x="37" y="1"/>
                  </a:lnTo>
                  <a:close/>
                </a:path>
              </a:pathLst>
            </a:custGeom>
            <a:solidFill>
              <a:srgbClr val="807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0"/>
            <p:cNvSpPr/>
            <p:nvPr/>
          </p:nvSpPr>
          <p:spPr>
            <a:xfrm>
              <a:off x="8721831" y="2779735"/>
              <a:ext cx="2241" cy="66993"/>
            </a:xfrm>
            <a:custGeom>
              <a:avLst/>
              <a:gdLst/>
              <a:ahLst/>
              <a:cxnLst/>
              <a:rect l="l" t="t" r="r" b="b"/>
              <a:pathLst>
                <a:path w="37" h="1106" extrusionOk="0">
                  <a:moveTo>
                    <a:pt x="1" y="1"/>
                  </a:moveTo>
                  <a:lnTo>
                    <a:pt x="1" y="1105"/>
                  </a:lnTo>
                  <a:lnTo>
                    <a:pt x="37" y="1105"/>
                  </a:lnTo>
                  <a:lnTo>
                    <a:pt x="37" y="1"/>
                  </a:lnTo>
                  <a:close/>
                </a:path>
              </a:pathLst>
            </a:custGeom>
            <a:solidFill>
              <a:srgbClr val="807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0"/>
            <p:cNvSpPr/>
            <p:nvPr/>
          </p:nvSpPr>
          <p:spPr>
            <a:xfrm>
              <a:off x="8739821" y="2779735"/>
              <a:ext cx="2181" cy="66993"/>
            </a:xfrm>
            <a:custGeom>
              <a:avLst/>
              <a:gdLst/>
              <a:ahLst/>
              <a:cxnLst/>
              <a:rect l="l" t="t" r="r" b="b"/>
              <a:pathLst>
                <a:path w="36" h="1106" extrusionOk="0">
                  <a:moveTo>
                    <a:pt x="0" y="1"/>
                  </a:moveTo>
                  <a:lnTo>
                    <a:pt x="0" y="1105"/>
                  </a:lnTo>
                  <a:lnTo>
                    <a:pt x="36" y="1105"/>
                  </a:lnTo>
                  <a:lnTo>
                    <a:pt x="36" y="1"/>
                  </a:lnTo>
                  <a:close/>
                </a:path>
              </a:pathLst>
            </a:custGeom>
            <a:solidFill>
              <a:srgbClr val="807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0"/>
            <p:cNvSpPr/>
            <p:nvPr/>
          </p:nvSpPr>
          <p:spPr>
            <a:xfrm>
              <a:off x="8757630" y="2779735"/>
              <a:ext cx="2241" cy="66993"/>
            </a:xfrm>
            <a:custGeom>
              <a:avLst/>
              <a:gdLst/>
              <a:ahLst/>
              <a:cxnLst/>
              <a:rect l="l" t="t" r="r" b="b"/>
              <a:pathLst>
                <a:path w="37" h="1106" extrusionOk="0">
                  <a:moveTo>
                    <a:pt x="0" y="1"/>
                  </a:moveTo>
                  <a:lnTo>
                    <a:pt x="0" y="1105"/>
                  </a:lnTo>
                  <a:lnTo>
                    <a:pt x="36" y="1105"/>
                  </a:lnTo>
                  <a:lnTo>
                    <a:pt x="36" y="1"/>
                  </a:lnTo>
                  <a:close/>
                </a:path>
              </a:pathLst>
            </a:custGeom>
            <a:solidFill>
              <a:srgbClr val="807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0"/>
            <p:cNvSpPr/>
            <p:nvPr/>
          </p:nvSpPr>
          <p:spPr>
            <a:xfrm>
              <a:off x="8775560" y="2779735"/>
              <a:ext cx="2241" cy="66993"/>
            </a:xfrm>
            <a:custGeom>
              <a:avLst/>
              <a:gdLst/>
              <a:ahLst/>
              <a:cxnLst/>
              <a:rect l="l" t="t" r="r" b="b"/>
              <a:pathLst>
                <a:path w="37" h="1106" extrusionOk="0">
                  <a:moveTo>
                    <a:pt x="0" y="1"/>
                  </a:moveTo>
                  <a:lnTo>
                    <a:pt x="0" y="1105"/>
                  </a:lnTo>
                  <a:lnTo>
                    <a:pt x="36" y="1105"/>
                  </a:lnTo>
                  <a:lnTo>
                    <a:pt x="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0"/>
            <p:cNvSpPr/>
            <p:nvPr/>
          </p:nvSpPr>
          <p:spPr>
            <a:xfrm>
              <a:off x="8793430" y="2779735"/>
              <a:ext cx="2241" cy="66993"/>
            </a:xfrm>
            <a:custGeom>
              <a:avLst/>
              <a:gdLst/>
              <a:ahLst/>
              <a:cxnLst/>
              <a:rect l="l" t="t" r="r" b="b"/>
              <a:pathLst>
                <a:path w="37" h="1106" extrusionOk="0">
                  <a:moveTo>
                    <a:pt x="0" y="1"/>
                  </a:moveTo>
                  <a:lnTo>
                    <a:pt x="0" y="1105"/>
                  </a:lnTo>
                  <a:lnTo>
                    <a:pt x="36" y="1105"/>
                  </a:lnTo>
                  <a:lnTo>
                    <a:pt x="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0"/>
            <p:cNvSpPr/>
            <p:nvPr/>
          </p:nvSpPr>
          <p:spPr>
            <a:xfrm>
              <a:off x="8811360" y="2779735"/>
              <a:ext cx="2241" cy="66993"/>
            </a:xfrm>
            <a:custGeom>
              <a:avLst/>
              <a:gdLst/>
              <a:ahLst/>
              <a:cxnLst/>
              <a:rect l="l" t="t" r="r" b="b"/>
              <a:pathLst>
                <a:path w="37" h="1106" extrusionOk="0">
                  <a:moveTo>
                    <a:pt x="1" y="1"/>
                  </a:moveTo>
                  <a:lnTo>
                    <a:pt x="1" y="1105"/>
                  </a:lnTo>
                  <a:lnTo>
                    <a:pt x="37" y="1105"/>
                  </a:lnTo>
                  <a:lnTo>
                    <a:pt x="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0"/>
            <p:cNvSpPr/>
            <p:nvPr/>
          </p:nvSpPr>
          <p:spPr>
            <a:xfrm>
              <a:off x="8829229" y="2779735"/>
              <a:ext cx="2241" cy="66993"/>
            </a:xfrm>
            <a:custGeom>
              <a:avLst/>
              <a:gdLst/>
              <a:ahLst/>
              <a:cxnLst/>
              <a:rect l="l" t="t" r="r" b="b"/>
              <a:pathLst>
                <a:path w="37" h="1106" extrusionOk="0">
                  <a:moveTo>
                    <a:pt x="1" y="1"/>
                  </a:moveTo>
                  <a:lnTo>
                    <a:pt x="1" y="1105"/>
                  </a:lnTo>
                  <a:lnTo>
                    <a:pt x="37" y="1105"/>
                  </a:lnTo>
                  <a:lnTo>
                    <a:pt x="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0"/>
            <p:cNvSpPr/>
            <p:nvPr/>
          </p:nvSpPr>
          <p:spPr>
            <a:xfrm>
              <a:off x="8579783" y="2774767"/>
              <a:ext cx="268518" cy="17203"/>
            </a:xfrm>
            <a:custGeom>
              <a:avLst/>
              <a:gdLst/>
              <a:ahLst/>
              <a:cxnLst/>
              <a:rect l="l" t="t" r="r" b="b"/>
              <a:pathLst>
                <a:path w="4433" h="284" extrusionOk="0">
                  <a:moveTo>
                    <a:pt x="0" y="1"/>
                  </a:moveTo>
                  <a:lnTo>
                    <a:pt x="0" y="283"/>
                  </a:lnTo>
                  <a:lnTo>
                    <a:pt x="4432" y="283"/>
                  </a:lnTo>
                  <a:lnTo>
                    <a:pt x="44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0"/>
            <p:cNvSpPr/>
            <p:nvPr/>
          </p:nvSpPr>
          <p:spPr>
            <a:xfrm>
              <a:off x="8602135" y="2704985"/>
              <a:ext cx="39372" cy="54152"/>
            </a:xfrm>
            <a:custGeom>
              <a:avLst/>
              <a:gdLst/>
              <a:ahLst/>
              <a:cxnLst/>
              <a:rect l="l" t="t" r="r" b="b"/>
              <a:pathLst>
                <a:path w="650" h="894" extrusionOk="0">
                  <a:moveTo>
                    <a:pt x="0" y="1"/>
                  </a:moveTo>
                  <a:lnTo>
                    <a:pt x="0" y="894"/>
                  </a:lnTo>
                  <a:lnTo>
                    <a:pt x="649" y="894"/>
                  </a:lnTo>
                  <a:lnTo>
                    <a:pt x="6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0"/>
            <p:cNvSpPr/>
            <p:nvPr/>
          </p:nvSpPr>
          <p:spPr>
            <a:xfrm>
              <a:off x="8599955" y="2700260"/>
              <a:ext cx="44036" cy="61663"/>
            </a:xfrm>
            <a:custGeom>
              <a:avLst/>
              <a:gdLst/>
              <a:ahLst/>
              <a:cxnLst/>
              <a:rect l="l" t="t" r="r" b="b"/>
              <a:pathLst>
                <a:path w="727" h="1018" extrusionOk="0">
                  <a:moveTo>
                    <a:pt x="331" y="143"/>
                  </a:moveTo>
                  <a:lnTo>
                    <a:pt x="331" y="475"/>
                  </a:lnTo>
                  <a:lnTo>
                    <a:pt x="88" y="475"/>
                  </a:lnTo>
                  <a:lnTo>
                    <a:pt x="88" y="143"/>
                  </a:lnTo>
                  <a:close/>
                  <a:moveTo>
                    <a:pt x="640" y="144"/>
                  </a:moveTo>
                  <a:lnTo>
                    <a:pt x="640" y="477"/>
                  </a:lnTo>
                  <a:lnTo>
                    <a:pt x="400" y="477"/>
                  </a:lnTo>
                  <a:lnTo>
                    <a:pt x="400" y="144"/>
                  </a:lnTo>
                  <a:close/>
                  <a:moveTo>
                    <a:pt x="331" y="562"/>
                  </a:moveTo>
                  <a:lnTo>
                    <a:pt x="331" y="912"/>
                  </a:lnTo>
                  <a:lnTo>
                    <a:pt x="88" y="912"/>
                  </a:lnTo>
                  <a:lnTo>
                    <a:pt x="88" y="562"/>
                  </a:lnTo>
                  <a:close/>
                  <a:moveTo>
                    <a:pt x="640" y="562"/>
                  </a:moveTo>
                  <a:lnTo>
                    <a:pt x="640" y="912"/>
                  </a:lnTo>
                  <a:lnTo>
                    <a:pt x="400" y="912"/>
                  </a:lnTo>
                  <a:lnTo>
                    <a:pt x="400" y="562"/>
                  </a:lnTo>
                  <a:close/>
                  <a:moveTo>
                    <a:pt x="0" y="1"/>
                  </a:moveTo>
                  <a:lnTo>
                    <a:pt x="0" y="1018"/>
                  </a:lnTo>
                  <a:lnTo>
                    <a:pt x="726" y="1018"/>
                  </a:lnTo>
                  <a:lnTo>
                    <a:pt x="7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0"/>
            <p:cNvSpPr/>
            <p:nvPr/>
          </p:nvSpPr>
          <p:spPr>
            <a:xfrm>
              <a:off x="8596805" y="2695293"/>
              <a:ext cx="50881" cy="6966"/>
            </a:xfrm>
            <a:custGeom>
              <a:avLst/>
              <a:gdLst/>
              <a:ahLst/>
              <a:cxnLst/>
              <a:rect l="l" t="t" r="r" b="b"/>
              <a:pathLst>
                <a:path w="840" h="115" extrusionOk="0">
                  <a:moveTo>
                    <a:pt x="1" y="0"/>
                  </a:moveTo>
                  <a:lnTo>
                    <a:pt x="1" y="115"/>
                  </a:lnTo>
                  <a:lnTo>
                    <a:pt x="840" y="115"/>
                  </a:lnTo>
                  <a:lnTo>
                    <a:pt x="8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0"/>
            <p:cNvSpPr/>
            <p:nvPr/>
          </p:nvSpPr>
          <p:spPr>
            <a:xfrm>
              <a:off x="8596805" y="2760411"/>
              <a:ext cx="50881" cy="6966"/>
            </a:xfrm>
            <a:custGeom>
              <a:avLst/>
              <a:gdLst/>
              <a:ahLst/>
              <a:cxnLst/>
              <a:rect l="l" t="t" r="r" b="b"/>
              <a:pathLst>
                <a:path w="840" h="115" extrusionOk="0">
                  <a:moveTo>
                    <a:pt x="1" y="0"/>
                  </a:moveTo>
                  <a:lnTo>
                    <a:pt x="1" y="114"/>
                  </a:lnTo>
                  <a:lnTo>
                    <a:pt x="840" y="114"/>
                  </a:lnTo>
                  <a:lnTo>
                    <a:pt x="8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0"/>
            <p:cNvSpPr/>
            <p:nvPr/>
          </p:nvSpPr>
          <p:spPr>
            <a:xfrm>
              <a:off x="8791491" y="2704985"/>
              <a:ext cx="39372" cy="53970"/>
            </a:xfrm>
            <a:custGeom>
              <a:avLst/>
              <a:gdLst/>
              <a:ahLst/>
              <a:cxnLst/>
              <a:rect l="l" t="t" r="r" b="b"/>
              <a:pathLst>
                <a:path w="650" h="891" extrusionOk="0">
                  <a:moveTo>
                    <a:pt x="1" y="1"/>
                  </a:moveTo>
                  <a:lnTo>
                    <a:pt x="1" y="890"/>
                  </a:lnTo>
                  <a:lnTo>
                    <a:pt x="650" y="890"/>
                  </a:lnTo>
                  <a:lnTo>
                    <a:pt x="6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0"/>
            <p:cNvSpPr/>
            <p:nvPr/>
          </p:nvSpPr>
          <p:spPr>
            <a:xfrm>
              <a:off x="8789311" y="2700260"/>
              <a:ext cx="44097" cy="61481"/>
            </a:xfrm>
            <a:custGeom>
              <a:avLst/>
              <a:gdLst/>
              <a:ahLst/>
              <a:cxnLst/>
              <a:rect l="l" t="t" r="r" b="b"/>
              <a:pathLst>
                <a:path w="728" h="1015" extrusionOk="0">
                  <a:moveTo>
                    <a:pt x="332" y="143"/>
                  </a:moveTo>
                  <a:lnTo>
                    <a:pt x="332" y="475"/>
                  </a:lnTo>
                  <a:lnTo>
                    <a:pt x="88" y="475"/>
                  </a:lnTo>
                  <a:lnTo>
                    <a:pt x="88" y="143"/>
                  </a:lnTo>
                  <a:close/>
                  <a:moveTo>
                    <a:pt x="639" y="143"/>
                  </a:moveTo>
                  <a:lnTo>
                    <a:pt x="639" y="475"/>
                  </a:lnTo>
                  <a:lnTo>
                    <a:pt x="399" y="475"/>
                  </a:lnTo>
                  <a:lnTo>
                    <a:pt x="399" y="143"/>
                  </a:lnTo>
                  <a:close/>
                  <a:moveTo>
                    <a:pt x="332" y="561"/>
                  </a:moveTo>
                  <a:lnTo>
                    <a:pt x="332" y="910"/>
                  </a:lnTo>
                  <a:lnTo>
                    <a:pt x="88" y="910"/>
                  </a:lnTo>
                  <a:lnTo>
                    <a:pt x="88" y="561"/>
                  </a:lnTo>
                  <a:close/>
                  <a:moveTo>
                    <a:pt x="640" y="561"/>
                  </a:moveTo>
                  <a:lnTo>
                    <a:pt x="640" y="910"/>
                  </a:lnTo>
                  <a:lnTo>
                    <a:pt x="401" y="910"/>
                  </a:lnTo>
                  <a:lnTo>
                    <a:pt x="401" y="561"/>
                  </a:lnTo>
                  <a:close/>
                  <a:moveTo>
                    <a:pt x="1" y="1"/>
                  </a:moveTo>
                  <a:lnTo>
                    <a:pt x="1" y="1015"/>
                  </a:lnTo>
                  <a:lnTo>
                    <a:pt x="728" y="1015"/>
                  </a:lnTo>
                  <a:lnTo>
                    <a:pt x="7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0"/>
            <p:cNvSpPr/>
            <p:nvPr/>
          </p:nvSpPr>
          <p:spPr>
            <a:xfrm>
              <a:off x="8786221" y="2695293"/>
              <a:ext cx="50881" cy="6966"/>
            </a:xfrm>
            <a:custGeom>
              <a:avLst/>
              <a:gdLst/>
              <a:ahLst/>
              <a:cxnLst/>
              <a:rect l="l" t="t" r="r" b="b"/>
              <a:pathLst>
                <a:path w="840" h="115" extrusionOk="0">
                  <a:moveTo>
                    <a:pt x="0" y="0"/>
                  </a:moveTo>
                  <a:lnTo>
                    <a:pt x="0" y="115"/>
                  </a:lnTo>
                  <a:lnTo>
                    <a:pt x="839" y="115"/>
                  </a:lnTo>
                  <a:lnTo>
                    <a:pt x="8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0"/>
            <p:cNvSpPr/>
            <p:nvPr/>
          </p:nvSpPr>
          <p:spPr>
            <a:xfrm>
              <a:off x="8786221" y="2760290"/>
              <a:ext cx="50881" cy="6966"/>
            </a:xfrm>
            <a:custGeom>
              <a:avLst/>
              <a:gdLst/>
              <a:ahLst/>
              <a:cxnLst/>
              <a:rect l="l" t="t" r="r" b="b"/>
              <a:pathLst>
                <a:path w="840" h="115" extrusionOk="0">
                  <a:moveTo>
                    <a:pt x="0" y="0"/>
                  </a:moveTo>
                  <a:lnTo>
                    <a:pt x="0" y="114"/>
                  </a:lnTo>
                  <a:lnTo>
                    <a:pt x="839" y="114"/>
                  </a:lnTo>
                  <a:lnTo>
                    <a:pt x="8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0"/>
            <p:cNvSpPr/>
            <p:nvPr/>
          </p:nvSpPr>
          <p:spPr>
            <a:xfrm>
              <a:off x="8668525" y="2695293"/>
              <a:ext cx="96855" cy="150402"/>
            </a:xfrm>
            <a:custGeom>
              <a:avLst/>
              <a:gdLst/>
              <a:ahLst/>
              <a:cxnLst/>
              <a:rect l="l" t="t" r="r" b="b"/>
              <a:pathLst>
                <a:path w="1599" h="2483" extrusionOk="0">
                  <a:moveTo>
                    <a:pt x="1" y="0"/>
                  </a:moveTo>
                  <a:lnTo>
                    <a:pt x="1" y="2483"/>
                  </a:lnTo>
                  <a:lnTo>
                    <a:pt x="1599" y="2483"/>
                  </a:lnTo>
                  <a:lnTo>
                    <a:pt x="15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0"/>
            <p:cNvSpPr/>
            <p:nvPr/>
          </p:nvSpPr>
          <p:spPr>
            <a:xfrm>
              <a:off x="8676339" y="2705651"/>
              <a:ext cx="81288" cy="140044"/>
            </a:xfrm>
            <a:custGeom>
              <a:avLst/>
              <a:gdLst/>
              <a:ahLst/>
              <a:cxnLst/>
              <a:rect l="l" t="t" r="r" b="b"/>
              <a:pathLst>
                <a:path w="1342" h="2312" extrusionOk="0">
                  <a:moveTo>
                    <a:pt x="0" y="0"/>
                  </a:moveTo>
                  <a:lnTo>
                    <a:pt x="0" y="2312"/>
                  </a:lnTo>
                  <a:lnTo>
                    <a:pt x="1341" y="2312"/>
                  </a:lnTo>
                  <a:lnTo>
                    <a:pt x="1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0"/>
            <p:cNvSpPr/>
            <p:nvPr/>
          </p:nvSpPr>
          <p:spPr>
            <a:xfrm>
              <a:off x="8747878" y="2773677"/>
              <a:ext cx="3574" cy="20171"/>
            </a:xfrm>
            <a:custGeom>
              <a:avLst/>
              <a:gdLst/>
              <a:ahLst/>
              <a:cxnLst/>
              <a:rect l="l" t="t" r="r" b="b"/>
              <a:pathLst>
                <a:path w="59" h="333" extrusionOk="0">
                  <a:moveTo>
                    <a:pt x="31" y="0"/>
                  </a:moveTo>
                  <a:cubicBezTo>
                    <a:pt x="13" y="0"/>
                    <a:pt x="1" y="14"/>
                    <a:pt x="1" y="32"/>
                  </a:cubicBezTo>
                  <a:lnTo>
                    <a:pt x="1" y="300"/>
                  </a:lnTo>
                  <a:cubicBezTo>
                    <a:pt x="1" y="319"/>
                    <a:pt x="13" y="332"/>
                    <a:pt x="31" y="332"/>
                  </a:cubicBezTo>
                  <a:cubicBezTo>
                    <a:pt x="46" y="332"/>
                    <a:pt x="58" y="317"/>
                    <a:pt x="58" y="300"/>
                  </a:cubicBezTo>
                  <a:lnTo>
                    <a:pt x="58" y="32"/>
                  </a:lnTo>
                  <a:cubicBezTo>
                    <a:pt x="58" y="14"/>
                    <a:pt x="46" y="0"/>
                    <a:pt x="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0"/>
            <p:cNvSpPr/>
            <p:nvPr/>
          </p:nvSpPr>
          <p:spPr>
            <a:xfrm>
              <a:off x="8702992" y="2716494"/>
              <a:ext cx="28045" cy="29075"/>
            </a:xfrm>
            <a:custGeom>
              <a:avLst/>
              <a:gdLst/>
              <a:ahLst/>
              <a:cxnLst/>
              <a:rect l="l" t="t" r="r" b="b"/>
              <a:pathLst>
                <a:path w="463" h="480" extrusionOk="0">
                  <a:moveTo>
                    <a:pt x="232" y="0"/>
                  </a:moveTo>
                  <a:cubicBezTo>
                    <a:pt x="104" y="0"/>
                    <a:pt x="0" y="108"/>
                    <a:pt x="0" y="241"/>
                  </a:cubicBezTo>
                  <a:cubicBezTo>
                    <a:pt x="0" y="373"/>
                    <a:pt x="103" y="479"/>
                    <a:pt x="232" y="479"/>
                  </a:cubicBezTo>
                  <a:cubicBezTo>
                    <a:pt x="358" y="479"/>
                    <a:pt x="463" y="372"/>
                    <a:pt x="463" y="241"/>
                  </a:cubicBezTo>
                  <a:cubicBezTo>
                    <a:pt x="463" y="108"/>
                    <a:pt x="358" y="0"/>
                    <a:pt x="2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0"/>
            <p:cNvSpPr/>
            <p:nvPr/>
          </p:nvSpPr>
          <p:spPr>
            <a:xfrm>
              <a:off x="8706081" y="2719765"/>
              <a:ext cx="21685" cy="22351"/>
            </a:xfrm>
            <a:custGeom>
              <a:avLst/>
              <a:gdLst/>
              <a:ahLst/>
              <a:cxnLst/>
              <a:rect l="l" t="t" r="r" b="b"/>
              <a:pathLst>
                <a:path w="358" h="369" extrusionOk="0">
                  <a:moveTo>
                    <a:pt x="179" y="1"/>
                  </a:moveTo>
                  <a:cubicBezTo>
                    <a:pt x="80" y="1"/>
                    <a:pt x="1" y="83"/>
                    <a:pt x="1" y="184"/>
                  </a:cubicBezTo>
                  <a:cubicBezTo>
                    <a:pt x="1" y="286"/>
                    <a:pt x="80" y="369"/>
                    <a:pt x="179" y="369"/>
                  </a:cubicBezTo>
                  <a:cubicBezTo>
                    <a:pt x="278" y="369"/>
                    <a:pt x="357" y="285"/>
                    <a:pt x="357" y="184"/>
                  </a:cubicBezTo>
                  <a:cubicBezTo>
                    <a:pt x="357" y="82"/>
                    <a:pt x="278" y="1"/>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0"/>
            <p:cNvSpPr/>
            <p:nvPr/>
          </p:nvSpPr>
          <p:spPr>
            <a:xfrm>
              <a:off x="8704506" y="2718372"/>
              <a:ext cx="24835" cy="24592"/>
            </a:xfrm>
            <a:custGeom>
              <a:avLst/>
              <a:gdLst/>
              <a:ahLst/>
              <a:cxnLst/>
              <a:rect l="l" t="t" r="r" b="b"/>
              <a:pathLst>
                <a:path w="410" h="406" extrusionOk="0">
                  <a:moveTo>
                    <a:pt x="187" y="1"/>
                  </a:moveTo>
                  <a:lnTo>
                    <a:pt x="187" y="186"/>
                  </a:lnTo>
                  <a:lnTo>
                    <a:pt x="1" y="188"/>
                  </a:lnTo>
                  <a:lnTo>
                    <a:pt x="2" y="225"/>
                  </a:lnTo>
                  <a:lnTo>
                    <a:pt x="187" y="224"/>
                  </a:lnTo>
                  <a:lnTo>
                    <a:pt x="188" y="405"/>
                  </a:lnTo>
                  <a:lnTo>
                    <a:pt x="224" y="405"/>
                  </a:lnTo>
                  <a:lnTo>
                    <a:pt x="224" y="224"/>
                  </a:lnTo>
                  <a:lnTo>
                    <a:pt x="409" y="222"/>
                  </a:lnTo>
                  <a:lnTo>
                    <a:pt x="409" y="185"/>
                  </a:lnTo>
                  <a:lnTo>
                    <a:pt x="224" y="186"/>
                  </a:lnTo>
                  <a:lnTo>
                    <a:pt x="2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0"/>
            <p:cNvSpPr/>
            <p:nvPr/>
          </p:nvSpPr>
          <p:spPr>
            <a:xfrm>
              <a:off x="8693421" y="2602432"/>
              <a:ext cx="39372" cy="54031"/>
            </a:xfrm>
            <a:custGeom>
              <a:avLst/>
              <a:gdLst/>
              <a:ahLst/>
              <a:cxnLst/>
              <a:rect l="l" t="t" r="r" b="b"/>
              <a:pathLst>
                <a:path w="650" h="892" extrusionOk="0">
                  <a:moveTo>
                    <a:pt x="1" y="0"/>
                  </a:moveTo>
                  <a:lnTo>
                    <a:pt x="1" y="892"/>
                  </a:lnTo>
                  <a:lnTo>
                    <a:pt x="650" y="892"/>
                  </a:lnTo>
                  <a:lnTo>
                    <a:pt x="6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0"/>
            <p:cNvSpPr/>
            <p:nvPr/>
          </p:nvSpPr>
          <p:spPr>
            <a:xfrm>
              <a:off x="8691180" y="2597646"/>
              <a:ext cx="44036" cy="61602"/>
            </a:xfrm>
            <a:custGeom>
              <a:avLst/>
              <a:gdLst/>
              <a:ahLst/>
              <a:cxnLst/>
              <a:rect l="l" t="t" r="r" b="b"/>
              <a:pathLst>
                <a:path w="727" h="1017" extrusionOk="0">
                  <a:moveTo>
                    <a:pt x="334" y="143"/>
                  </a:moveTo>
                  <a:lnTo>
                    <a:pt x="334" y="476"/>
                  </a:lnTo>
                  <a:lnTo>
                    <a:pt x="89" y="476"/>
                  </a:lnTo>
                  <a:lnTo>
                    <a:pt x="89" y="143"/>
                  </a:lnTo>
                  <a:close/>
                  <a:moveTo>
                    <a:pt x="641" y="143"/>
                  </a:moveTo>
                  <a:lnTo>
                    <a:pt x="641" y="476"/>
                  </a:lnTo>
                  <a:lnTo>
                    <a:pt x="401" y="476"/>
                  </a:lnTo>
                  <a:lnTo>
                    <a:pt x="401" y="143"/>
                  </a:lnTo>
                  <a:close/>
                  <a:moveTo>
                    <a:pt x="332" y="562"/>
                  </a:moveTo>
                  <a:lnTo>
                    <a:pt x="332" y="912"/>
                  </a:lnTo>
                  <a:lnTo>
                    <a:pt x="88" y="912"/>
                  </a:lnTo>
                  <a:lnTo>
                    <a:pt x="88" y="562"/>
                  </a:lnTo>
                  <a:close/>
                  <a:moveTo>
                    <a:pt x="641" y="562"/>
                  </a:moveTo>
                  <a:lnTo>
                    <a:pt x="641" y="912"/>
                  </a:lnTo>
                  <a:lnTo>
                    <a:pt x="401" y="912"/>
                  </a:lnTo>
                  <a:lnTo>
                    <a:pt x="401" y="562"/>
                  </a:lnTo>
                  <a:close/>
                  <a:moveTo>
                    <a:pt x="1" y="1"/>
                  </a:moveTo>
                  <a:lnTo>
                    <a:pt x="1" y="1017"/>
                  </a:lnTo>
                  <a:lnTo>
                    <a:pt x="727" y="1017"/>
                  </a:lnTo>
                  <a:lnTo>
                    <a:pt x="7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0"/>
            <p:cNvSpPr/>
            <p:nvPr/>
          </p:nvSpPr>
          <p:spPr>
            <a:xfrm>
              <a:off x="8688091" y="2592679"/>
              <a:ext cx="50881" cy="6966"/>
            </a:xfrm>
            <a:custGeom>
              <a:avLst/>
              <a:gdLst/>
              <a:ahLst/>
              <a:cxnLst/>
              <a:rect l="l" t="t" r="r" b="b"/>
              <a:pathLst>
                <a:path w="840" h="115" extrusionOk="0">
                  <a:moveTo>
                    <a:pt x="0" y="1"/>
                  </a:moveTo>
                  <a:lnTo>
                    <a:pt x="0" y="115"/>
                  </a:lnTo>
                  <a:lnTo>
                    <a:pt x="840" y="115"/>
                  </a:lnTo>
                  <a:lnTo>
                    <a:pt x="8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0"/>
            <p:cNvSpPr/>
            <p:nvPr/>
          </p:nvSpPr>
          <p:spPr>
            <a:xfrm>
              <a:off x="8688091" y="2657737"/>
              <a:ext cx="50881" cy="7026"/>
            </a:xfrm>
            <a:custGeom>
              <a:avLst/>
              <a:gdLst/>
              <a:ahLst/>
              <a:cxnLst/>
              <a:rect l="l" t="t" r="r" b="b"/>
              <a:pathLst>
                <a:path w="840" h="116" extrusionOk="0">
                  <a:moveTo>
                    <a:pt x="0" y="0"/>
                  </a:moveTo>
                  <a:lnTo>
                    <a:pt x="0" y="115"/>
                  </a:lnTo>
                  <a:lnTo>
                    <a:pt x="840" y="115"/>
                  </a:lnTo>
                  <a:lnTo>
                    <a:pt x="8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0"/>
            <p:cNvSpPr/>
            <p:nvPr/>
          </p:nvSpPr>
          <p:spPr>
            <a:xfrm>
              <a:off x="8570152" y="2457234"/>
              <a:ext cx="285842" cy="155853"/>
            </a:xfrm>
            <a:custGeom>
              <a:avLst/>
              <a:gdLst/>
              <a:ahLst/>
              <a:cxnLst/>
              <a:rect l="l" t="t" r="r" b="b"/>
              <a:pathLst>
                <a:path w="4719" h="2573" extrusionOk="0">
                  <a:moveTo>
                    <a:pt x="2355" y="1"/>
                  </a:moveTo>
                  <a:lnTo>
                    <a:pt x="1" y="2573"/>
                  </a:lnTo>
                  <a:lnTo>
                    <a:pt x="699" y="2573"/>
                  </a:lnTo>
                  <a:lnTo>
                    <a:pt x="2366" y="814"/>
                  </a:lnTo>
                  <a:lnTo>
                    <a:pt x="4022" y="2573"/>
                  </a:lnTo>
                  <a:lnTo>
                    <a:pt x="4719" y="2573"/>
                  </a:lnTo>
                  <a:lnTo>
                    <a:pt x="23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0"/>
            <p:cNvSpPr/>
            <p:nvPr/>
          </p:nvSpPr>
          <p:spPr>
            <a:xfrm>
              <a:off x="8750422" y="2464564"/>
              <a:ext cx="70930" cy="23987"/>
            </a:xfrm>
            <a:custGeom>
              <a:avLst/>
              <a:gdLst/>
              <a:ahLst/>
              <a:cxnLst/>
              <a:rect l="l" t="t" r="r" b="b"/>
              <a:pathLst>
                <a:path w="1171" h="396" extrusionOk="0">
                  <a:moveTo>
                    <a:pt x="1" y="0"/>
                  </a:moveTo>
                  <a:lnTo>
                    <a:pt x="1" y="395"/>
                  </a:lnTo>
                  <a:lnTo>
                    <a:pt x="1170" y="395"/>
                  </a:lnTo>
                  <a:lnTo>
                    <a:pt x="11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0"/>
            <p:cNvSpPr/>
            <p:nvPr/>
          </p:nvSpPr>
          <p:spPr>
            <a:xfrm>
              <a:off x="8546649" y="2436033"/>
              <a:ext cx="332846" cy="181475"/>
            </a:xfrm>
            <a:custGeom>
              <a:avLst/>
              <a:gdLst/>
              <a:ahLst/>
              <a:cxnLst/>
              <a:rect l="l" t="t" r="r" b="b"/>
              <a:pathLst>
                <a:path w="5495" h="2996" extrusionOk="0">
                  <a:moveTo>
                    <a:pt x="2743" y="0"/>
                  </a:moveTo>
                  <a:lnTo>
                    <a:pt x="1" y="2996"/>
                  </a:lnTo>
                  <a:lnTo>
                    <a:pt x="813" y="2996"/>
                  </a:lnTo>
                  <a:lnTo>
                    <a:pt x="2756" y="948"/>
                  </a:lnTo>
                  <a:lnTo>
                    <a:pt x="4684" y="2996"/>
                  </a:lnTo>
                  <a:lnTo>
                    <a:pt x="5495" y="2996"/>
                  </a:lnTo>
                  <a:lnTo>
                    <a:pt x="27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7" name="Google Shape;977;p20"/>
          <p:cNvSpPr/>
          <p:nvPr/>
        </p:nvSpPr>
        <p:spPr>
          <a:xfrm>
            <a:off x="4581675" y="146750"/>
            <a:ext cx="247050" cy="91925"/>
          </a:xfrm>
          <a:custGeom>
            <a:avLst/>
            <a:gdLst/>
            <a:ahLst/>
            <a:cxnLst/>
            <a:rect l="l" t="t" r="r" b="b"/>
            <a:pathLst>
              <a:path w="9882" h="3677" extrusionOk="0">
                <a:moveTo>
                  <a:pt x="0" y="3664"/>
                </a:moveTo>
                <a:lnTo>
                  <a:pt x="0" y="3664"/>
                </a:lnTo>
                <a:cubicBezTo>
                  <a:pt x="39" y="3670"/>
                  <a:pt x="81" y="3673"/>
                  <a:pt x="126" y="3673"/>
                </a:cubicBezTo>
                <a:cubicBezTo>
                  <a:pt x="174" y="3673"/>
                  <a:pt x="224" y="3670"/>
                  <a:pt x="277" y="3665"/>
                </a:cubicBezTo>
                <a:lnTo>
                  <a:pt x="277" y="3665"/>
                </a:lnTo>
                <a:lnTo>
                  <a:pt x="0" y="3664"/>
                </a:lnTo>
                <a:close/>
                <a:moveTo>
                  <a:pt x="5952" y="1"/>
                </a:moveTo>
                <a:cubicBezTo>
                  <a:pt x="5003" y="1"/>
                  <a:pt x="4145" y="541"/>
                  <a:pt x="3987" y="1619"/>
                </a:cubicBezTo>
                <a:cubicBezTo>
                  <a:pt x="3867" y="1569"/>
                  <a:pt x="3760" y="1546"/>
                  <a:pt x="3665" y="1546"/>
                </a:cubicBezTo>
                <a:cubicBezTo>
                  <a:pt x="3111" y="1546"/>
                  <a:pt x="2997" y="2328"/>
                  <a:pt x="3087" y="2832"/>
                </a:cubicBezTo>
                <a:cubicBezTo>
                  <a:pt x="3012" y="2815"/>
                  <a:pt x="2945" y="2807"/>
                  <a:pt x="2885" y="2807"/>
                </a:cubicBezTo>
                <a:cubicBezTo>
                  <a:pt x="2373" y="2807"/>
                  <a:pt x="2342" y="3388"/>
                  <a:pt x="1791" y="3388"/>
                </a:cubicBezTo>
                <a:cubicBezTo>
                  <a:pt x="1778" y="3388"/>
                  <a:pt x="1765" y="3387"/>
                  <a:pt x="1752" y="3387"/>
                </a:cubicBezTo>
                <a:cubicBezTo>
                  <a:pt x="1743" y="3386"/>
                  <a:pt x="1734" y="3386"/>
                  <a:pt x="1725" y="3386"/>
                </a:cubicBezTo>
                <a:cubicBezTo>
                  <a:pt x="1412" y="3386"/>
                  <a:pt x="748" y="3618"/>
                  <a:pt x="277" y="3665"/>
                </a:cubicBezTo>
                <a:lnTo>
                  <a:pt x="277" y="3665"/>
                </a:lnTo>
                <a:lnTo>
                  <a:pt x="9846" y="3677"/>
                </a:lnTo>
                <a:cubicBezTo>
                  <a:pt x="9881" y="3089"/>
                  <a:pt x="9635" y="2278"/>
                  <a:pt x="8702" y="2278"/>
                </a:cubicBezTo>
                <a:cubicBezTo>
                  <a:pt x="8736" y="1377"/>
                  <a:pt x="7627" y="406"/>
                  <a:pt x="6864" y="164"/>
                </a:cubicBezTo>
                <a:cubicBezTo>
                  <a:pt x="6564" y="55"/>
                  <a:pt x="6253" y="1"/>
                  <a:pt x="5952" y="1"/>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0"/>
          <p:cNvSpPr/>
          <p:nvPr/>
        </p:nvSpPr>
        <p:spPr>
          <a:xfrm>
            <a:off x="7702800" y="188325"/>
            <a:ext cx="572325" cy="221550"/>
          </a:xfrm>
          <a:custGeom>
            <a:avLst/>
            <a:gdLst/>
            <a:ahLst/>
            <a:cxnLst/>
            <a:rect l="l" t="t" r="r" b="b"/>
            <a:pathLst>
              <a:path w="22893" h="8862" extrusionOk="0">
                <a:moveTo>
                  <a:pt x="15328" y="0"/>
                </a:moveTo>
                <a:cubicBezTo>
                  <a:pt x="14336" y="0"/>
                  <a:pt x="13328" y="281"/>
                  <a:pt x="12555" y="844"/>
                </a:cubicBezTo>
                <a:cubicBezTo>
                  <a:pt x="11078" y="1951"/>
                  <a:pt x="11236" y="3323"/>
                  <a:pt x="10761" y="4851"/>
                </a:cubicBezTo>
                <a:cubicBezTo>
                  <a:pt x="10727" y="4188"/>
                  <a:pt x="10046" y="3918"/>
                  <a:pt x="9375" y="3918"/>
                </a:cubicBezTo>
                <a:cubicBezTo>
                  <a:pt x="9032" y="3918"/>
                  <a:pt x="8691" y="3989"/>
                  <a:pt x="8441" y="4114"/>
                </a:cubicBezTo>
                <a:cubicBezTo>
                  <a:pt x="7386" y="4588"/>
                  <a:pt x="7070" y="5432"/>
                  <a:pt x="6965" y="6434"/>
                </a:cubicBezTo>
                <a:cubicBezTo>
                  <a:pt x="6744" y="6273"/>
                  <a:pt x="6528" y="6201"/>
                  <a:pt x="6329" y="6201"/>
                </a:cubicBezTo>
                <a:cubicBezTo>
                  <a:pt x="5811" y="6201"/>
                  <a:pt x="5405" y="6683"/>
                  <a:pt x="5329" y="7331"/>
                </a:cubicBezTo>
                <a:cubicBezTo>
                  <a:pt x="4839" y="6939"/>
                  <a:pt x="4127" y="6750"/>
                  <a:pt x="3431" y="6750"/>
                </a:cubicBezTo>
                <a:cubicBezTo>
                  <a:pt x="3001" y="6750"/>
                  <a:pt x="2578" y="6822"/>
                  <a:pt x="2216" y="6963"/>
                </a:cubicBezTo>
                <a:cubicBezTo>
                  <a:pt x="1373" y="7278"/>
                  <a:pt x="529" y="8703"/>
                  <a:pt x="0" y="8861"/>
                </a:cubicBezTo>
                <a:lnTo>
                  <a:pt x="22840" y="8545"/>
                </a:lnTo>
                <a:cubicBezTo>
                  <a:pt x="22893" y="7121"/>
                  <a:pt x="21311" y="6857"/>
                  <a:pt x="20255" y="6857"/>
                </a:cubicBezTo>
                <a:cubicBezTo>
                  <a:pt x="20361" y="5697"/>
                  <a:pt x="20571" y="4747"/>
                  <a:pt x="20150" y="3586"/>
                </a:cubicBezTo>
                <a:cubicBezTo>
                  <a:pt x="19621" y="2057"/>
                  <a:pt x="18355" y="633"/>
                  <a:pt x="16774" y="211"/>
                </a:cubicBezTo>
                <a:cubicBezTo>
                  <a:pt x="16317" y="71"/>
                  <a:pt x="15824" y="0"/>
                  <a:pt x="1532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0"/>
          <p:cNvSpPr/>
          <p:nvPr/>
        </p:nvSpPr>
        <p:spPr>
          <a:xfrm>
            <a:off x="1384813" y="238671"/>
            <a:ext cx="831430" cy="250494"/>
          </a:xfrm>
          <a:custGeom>
            <a:avLst/>
            <a:gdLst/>
            <a:ahLst/>
            <a:cxnLst/>
            <a:rect l="l" t="t" r="r" b="b"/>
            <a:pathLst>
              <a:path w="21548" h="6492" extrusionOk="0">
                <a:moveTo>
                  <a:pt x="8130" y="1"/>
                </a:moveTo>
                <a:cubicBezTo>
                  <a:pt x="6192" y="1"/>
                  <a:pt x="5093" y="1231"/>
                  <a:pt x="4110" y="2870"/>
                </a:cubicBezTo>
                <a:cubicBezTo>
                  <a:pt x="3803" y="2700"/>
                  <a:pt x="3491" y="2624"/>
                  <a:pt x="3185" y="2624"/>
                </a:cubicBezTo>
                <a:cubicBezTo>
                  <a:pt x="1502" y="2624"/>
                  <a:pt x="1" y="4927"/>
                  <a:pt x="563" y="6492"/>
                </a:cubicBezTo>
                <a:lnTo>
                  <a:pt x="21548" y="6492"/>
                </a:lnTo>
                <a:cubicBezTo>
                  <a:pt x="20777" y="5927"/>
                  <a:pt x="19613" y="5147"/>
                  <a:pt x="18553" y="5147"/>
                </a:cubicBezTo>
                <a:cubicBezTo>
                  <a:pt x="18089" y="5147"/>
                  <a:pt x="17644" y="5296"/>
                  <a:pt x="17261" y="5679"/>
                </a:cubicBezTo>
                <a:cubicBezTo>
                  <a:pt x="16736" y="4675"/>
                  <a:pt x="15777" y="4074"/>
                  <a:pt x="14786" y="4074"/>
                </a:cubicBezTo>
                <a:cubicBezTo>
                  <a:pt x="14245" y="4074"/>
                  <a:pt x="13694" y="4253"/>
                  <a:pt x="13198" y="4644"/>
                </a:cubicBezTo>
                <a:cubicBezTo>
                  <a:pt x="13198" y="2576"/>
                  <a:pt x="10834" y="432"/>
                  <a:pt x="8913" y="62"/>
                </a:cubicBezTo>
                <a:cubicBezTo>
                  <a:pt x="8637" y="21"/>
                  <a:pt x="8377" y="1"/>
                  <a:pt x="8130" y="1"/>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0" name="Google Shape;980;p20"/>
          <p:cNvGrpSpPr/>
          <p:nvPr/>
        </p:nvGrpSpPr>
        <p:grpSpPr>
          <a:xfrm>
            <a:off x="8080006" y="4154232"/>
            <a:ext cx="859687" cy="1000552"/>
            <a:chOff x="8177551" y="4362802"/>
            <a:chExt cx="680186" cy="791576"/>
          </a:xfrm>
        </p:grpSpPr>
        <p:sp>
          <p:nvSpPr>
            <p:cNvPr id="981" name="Google Shape;981;p20"/>
            <p:cNvSpPr/>
            <p:nvPr/>
          </p:nvSpPr>
          <p:spPr>
            <a:xfrm>
              <a:off x="8697186" y="4648156"/>
              <a:ext cx="20753" cy="506222"/>
            </a:xfrm>
            <a:custGeom>
              <a:avLst/>
              <a:gdLst/>
              <a:ahLst/>
              <a:cxnLst/>
              <a:rect l="l" t="t" r="r" b="b"/>
              <a:pathLst>
                <a:path w="514" h="12538" extrusionOk="0">
                  <a:moveTo>
                    <a:pt x="103" y="1"/>
                  </a:moveTo>
                  <a:lnTo>
                    <a:pt x="1" y="12537"/>
                  </a:lnTo>
                  <a:lnTo>
                    <a:pt x="514" y="12537"/>
                  </a:lnTo>
                  <a:lnTo>
                    <a:pt x="4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0"/>
            <p:cNvSpPr/>
            <p:nvPr/>
          </p:nvSpPr>
          <p:spPr>
            <a:xfrm>
              <a:off x="8552384" y="4898422"/>
              <a:ext cx="96779" cy="245076"/>
            </a:xfrm>
            <a:custGeom>
              <a:avLst/>
              <a:gdLst/>
              <a:ahLst/>
              <a:cxnLst/>
              <a:rect l="l" t="t" r="r" b="b"/>
              <a:pathLst>
                <a:path w="2397" h="6070" extrusionOk="0">
                  <a:moveTo>
                    <a:pt x="1101" y="0"/>
                  </a:moveTo>
                  <a:lnTo>
                    <a:pt x="0" y="6069"/>
                  </a:lnTo>
                  <a:lnTo>
                    <a:pt x="2396" y="6069"/>
                  </a:lnTo>
                  <a:lnTo>
                    <a:pt x="11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0"/>
            <p:cNvSpPr/>
            <p:nvPr/>
          </p:nvSpPr>
          <p:spPr>
            <a:xfrm>
              <a:off x="8478823" y="4898454"/>
              <a:ext cx="96819" cy="245036"/>
            </a:xfrm>
            <a:custGeom>
              <a:avLst/>
              <a:gdLst/>
              <a:ahLst/>
              <a:cxnLst/>
              <a:rect l="l" t="t" r="r" b="b"/>
              <a:pathLst>
                <a:path w="2398" h="6069" extrusionOk="0">
                  <a:moveTo>
                    <a:pt x="1101" y="1"/>
                  </a:moveTo>
                  <a:lnTo>
                    <a:pt x="1" y="6068"/>
                  </a:lnTo>
                  <a:lnTo>
                    <a:pt x="2397" y="6068"/>
                  </a:lnTo>
                  <a:lnTo>
                    <a:pt x="11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0"/>
            <p:cNvSpPr/>
            <p:nvPr/>
          </p:nvSpPr>
          <p:spPr>
            <a:xfrm>
              <a:off x="8317770" y="4898459"/>
              <a:ext cx="96860" cy="245036"/>
            </a:xfrm>
            <a:custGeom>
              <a:avLst/>
              <a:gdLst/>
              <a:ahLst/>
              <a:cxnLst/>
              <a:rect l="l" t="t" r="r" b="b"/>
              <a:pathLst>
                <a:path w="2399" h="6069" extrusionOk="0">
                  <a:moveTo>
                    <a:pt x="1101" y="1"/>
                  </a:moveTo>
                  <a:lnTo>
                    <a:pt x="1" y="6068"/>
                  </a:lnTo>
                  <a:lnTo>
                    <a:pt x="2399" y="6068"/>
                  </a:lnTo>
                  <a:lnTo>
                    <a:pt x="11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0"/>
            <p:cNvSpPr/>
            <p:nvPr/>
          </p:nvSpPr>
          <p:spPr>
            <a:xfrm>
              <a:off x="8471838" y="4546020"/>
              <a:ext cx="24588" cy="601063"/>
            </a:xfrm>
            <a:custGeom>
              <a:avLst/>
              <a:gdLst/>
              <a:ahLst/>
              <a:cxnLst/>
              <a:rect l="l" t="t" r="r" b="b"/>
              <a:pathLst>
                <a:path w="609" h="14887" extrusionOk="0">
                  <a:moveTo>
                    <a:pt x="120" y="1"/>
                  </a:moveTo>
                  <a:lnTo>
                    <a:pt x="0" y="14887"/>
                  </a:lnTo>
                  <a:lnTo>
                    <a:pt x="609" y="14887"/>
                  </a:lnTo>
                  <a:lnTo>
                    <a:pt x="4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0"/>
            <p:cNvSpPr/>
            <p:nvPr/>
          </p:nvSpPr>
          <p:spPr>
            <a:xfrm>
              <a:off x="8480882" y="4362802"/>
              <a:ext cx="52770" cy="180194"/>
            </a:xfrm>
            <a:custGeom>
              <a:avLst/>
              <a:gdLst/>
              <a:ahLst/>
              <a:cxnLst/>
              <a:rect l="l" t="t" r="r" b="b"/>
              <a:pathLst>
                <a:path w="1307" h="4463" extrusionOk="0">
                  <a:moveTo>
                    <a:pt x="1087" y="0"/>
                  </a:moveTo>
                  <a:cubicBezTo>
                    <a:pt x="525" y="706"/>
                    <a:pt x="220" y="2422"/>
                    <a:pt x="109" y="3029"/>
                  </a:cubicBezTo>
                  <a:cubicBezTo>
                    <a:pt x="0" y="3637"/>
                    <a:pt x="27" y="4413"/>
                    <a:pt x="27" y="4413"/>
                  </a:cubicBezTo>
                  <a:lnTo>
                    <a:pt x="233" y="4463"/>
                  </a:lnTo>
                  <a:cubicBezTo>
                    <a:pt x="233" y="4463"/>
                    <a:pt x="576" y="3774"/>
                    <a:pt x="726" y="3176"/>
                  </a:cubicBezTo>
                  <a:cubicBezTo>
                    <a:pt x="879" y="2577"/>
                    <a:pt x="1306" y="890"/>
                    <a:pt x="10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0"/>
            <p:cNvSpPr/>
            <p:nvPr/>
          </p:nvSpPr>
          <p:spPr>
            <a:xfrm>
              <a:off x="8486898" y="4557648"/>
              <a:ext cx="131098" cy="128594"/>
            </a:xfrm>
            <a:custGeom>
              <a:avLst/>
              <a:gdLst/>
              <a:ahLst/>
              <a:cxnLst/>
              <a:rect l="l" t="t" r="r" b="b"/>
              <a:pathLst>
                <a:path w="3247" h="3185" extrusionOk="0">
                  <a:moveTo>
                    <a:pt x="144" y="1"/>
                  </a:moveTo>
                  <a:lnTo>
                    <a:pt x="0" y="162"/>
                  </a:lnTo>
                  <a:cubicBezTo>
                    <a:pt x="0" y="162"/>
                    <a:pt x="395" y="819"/>
                    <a:pt x="812" y="1257"/>
                  </a:cubicBezTo>
                  <a:cubicBezTo>
                    <a:pt x="1228" y="1695"/>
                    <a:pt x="2403" y="2934"/>
                    <a:pt x="3246" y="3185"/>
                  </a:cubicBezTo>
                  <a:cubicBezTo>
                    <a:pt x="2948" y="2321"/>
                    <a:pt x="1688" y="1178"/>
                    <a:pt x="1244" y="773"/>
                  </a:cubicBezTo>
                  <a:cubicBezTo>
                    <a:pt x="797" y="367"/>
                    <a:pt x="144" y="1"/>
                    <a:pt x="1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0"/>
            <p:cNvSpPr/>
            <p:nvPr/>
          </p:nvSpPr>
          <p:spPr>
            <a:xfrm>
              <a:off x="8308000" y="4553126"/>
              <a:ext cx="168445" cy="60684"/>
            </a:xfrm>
            <a:custGeom>
              <a:avLst/>
              <a:gdLst/>
              <a:ahLst/>
              <a:cxnLst/>
              <a:rect l="l" t="t" r="r" b="b"/>
              <a:pathLst>
                <a:path w="4172" h="1503" extrusionOk="0">
                  <a:moveTo>
                    <a:pt x="4107" y="1"/>
                  </a:moveTo>
                  <a:cubicBezTo>
                    <a:pt x="4107" y="1"/>
                    <a:pt x="3367" y="38"/>
                    <a:pt x="2798" y="202"/>
                  </a:cubicBezTo>
                  <a:cubicBezTo>
                    <a:pt x="2228" y="368"/>
                    <a:pt x="622" y="830"/>
                    <a:pt x="0" y="1477"/>
                  </a:cubicBezTo>
                  <a:cubicBezTo>
                    <a:pt x="98" y="1495"/>
                    <a:pt x="205" y="1503"/>
                    <a:pt x="319" y="1503"/>
                  </a:cubicBezTo>
                  <a:cubicBezTo>
                    <a:pt x="1207" y="1503"/>
                    <a:pt x="2495" y="1020"/>
                    <a:pt x="2989" y="835"/>
                  </a:cubicBezTo>
                  <a:cubicBezTo>
                    <a:pt x="3546" y="628"/>
                    <a:pt x="4171" y="211"/>
                    <a:pt x="4171" y="211"/>
                  </a:cubicBezTo>
                  <a:lnTo>
                    <a:pt x="41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0"/>
            <p:cNvSpPr/>
            <p:nvPr/>
          </p:nvSpPr>
          <p:spPr>
            <a:xfrm>
              <a:off x="8462956" y="4534433"/>
              <a:ext cx="42434" cy="44493"/>
            </a:xfrm>
            <a:custGeom>
              <a:avLst/>
              <a:gdLst/>
              <a:ahLst/>
              <a:cxnLst/>
              <a:rect l="l" t="t" r="r" b="b"/>
              <a:pathLst>
                <a:path w="1051" h="1102" extrusionOk="0">
                  <a:moveTo>
                    <a:pt x="526" y="1"/>
                  </a:moveTo>
                  <a:cubicBezTo>
                    <a:pt x="236" y="1"/>
                    <a:pt x="0" y="248"/>
                    <a:pt x="0" y="551"/>
                  </a:cubicBezTo>
                  <a:cubicBezTo>
                    <a:pt x="0" y="855"/>
                    <a:pt x="236" y="1101"/>
                    <a:pt x="526" y="1101"/>
                  </a:cubicBezTo>
                  <a:cubicBezTo>
                    <a:pt x="815" y="1101"/>
                    <a:pt x="1050" y="854"/>
                    <a:pt x="1050" y="551"/>
                  </a:cubicBezTo>
                  <a:cubicBezTo>
                    <a:pt x="1050" y="248"/>
                    <a:pt x="815" y="1"/>
                    <a:pt x="5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0"/>
            <p:cNvSpPr/>
            <p:nvPr/>
          </p:nvSpPr>
          <p:spPr>
            <a:xfrm>
              <a:off x="8469739" y="4541539"/>
              <a:ext cx="28828" cy="30281"/>
            </a:xfrm>
            <a:custGeom>
              <a:avLst/>
              <a:gdLst/>
              <a:ahLst/>
              <a:cxnLst/>
              <a:rect l="l" t="t" r="r" b="b"/>
              <a:pathLst>
                <a:path w="714" h="750" extrusionOk="0">
                  <a:moveTo>
                    <a:pt x="358" y="1"/>
                  </a:moveTo>
                  <a:cubicBezTo>
                    <a:pt x="160" y="1"/>
                    <a:pt x="1" y="168"/>
                    <a:pt x="1" y="375"/>
                  </a:cubicBezTo>
                  <a:cubicBezTo>
                    <a:pt x="1" y="582"/>
                    <a:pt x="160" y="749"/>
                    <a:pt x="358" y="749"/>
                  </a:cubicBezTo>
                  <a:cubicBezTo>
                    <a:pt x="554" y="749"/>
                    <a:pt x="713" y="581"/>
                    <a:pt x="713" y="375"/>
                  </a:cubicBezTo>
                  <a:cubicBezTo>
                    <a:pt x="713" y="168"/>
                    <a:pt x="554" y="1"/>
                    <a:pt x="3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0"/>
            <p:cNvSpPr/>
            <p:nvPr/>
          </p:nvSpPr>
          <p:spPr>
            <a:xfrm>
              <a:off x="8713275" y="4629934"/>
              <a:ext cx="144462" cy="41707"/>
            </a:xfrm>
            <a:custGeom>
              <a:avLst/>
              <a:gdLst/>
              <a:ahLst/>
              <a:cxnLst/>
              <a:rect l="l" t="t" r="r" b="b"/>
              <a:pathLst>
                <a:path w="3578" h="1033" extrusionOk="0">
                  <a:moveTo>
                    <a:pt x="132" y="1"/>
                  </a:moveTo>
                  <a:cubicBezTo>
                    <a:pt x="75" y="1"/>
                    <a:pt x="41" y="1"/>
                    <a:pt x="41" y="1"/>
                  </a:cubicBezTo>
                  <a:lnTo>
                    <a:pt x="0" y="182"/>
                  </a:lnTo>
                  <a:cubicBezTo>
                    <a:pt x="0" y="182"/>
                    <a:pt x="551" y="493"/>
                    <a:pt x="1029" y="633"/>
                  </a:cubicBezTo>
                  <a:cubicBezTo>
                    <a:pt x="1422" y="747"/>
                    <a:pt x="2397" y="1033"/>
                    <a:pt x="3132" y="1033"/>
                  </a:cubicBezTo>
                  <a:cubicBezTo>
                    <a:pt x="3295" y="1033"/>
                    <a:pt x="3447" y="1019"/>
                    <a:pt x="3577" y="986"/>
                  </a:cubicBezTo>
                  <a:cubicBezTo>
                    <a:pt x="3017" y="482"/>
                    <a:pt x="1641" y="194"/>
                    <a:pt x="1152" y="89"/>
                  </a:cubicBezTo>
                  <a:cubicBezTo>
                    <a:pt x="778" y="10"/>
                    <a:pt x="322" y="1"/>
                    <a:pt x="1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0"/>
            <p:cNvSpPr/>
            <p:nvPr/>
          </p:nvSpPr>
          <p:spPr>
            <a:xfrm>
              <a:off x="8596796" y="4634092"/>
              <a:ext cx="104733" cy="114342"/>
            </a:xfrm>
            <a:custGeom>
              <a:avLst/>
              <a:gdLst/>
              <a:ahLst/>
              <a:cxnLst/>
              <a:rect l="l" t="t" r="r" b="b"/>
              <a:pathLst>
                <a:path w="2594" h="2832" extrusionOk="0">
                  <a:moveTo>
                    <a:pt x="2465" y="0"/>
                  </a:moveTo>
                  <a:cubicBezTo>
                    <a:pt x="2465" y="0"/>
                    <a:pt x="1932" y="341"/>
                    <a:pt x="1575" y="705"/>
                  </a:cubicBezTo>
                  <a:cubicBezTo>
                    <a:pt x="1219" y="1068"/>
                    <a:pt x="211" y="2090"/>
                    <a:pt x="1" y="2831"/>
                  </a:cubicBezTo>
                  <a:cubicBezTo>
                    <a:pt x="699" y="2579"/>
                    <a:pt x="1630" y="1479"/>
                    <a:pt x="1961" y="1090"/>
                  </a:cubicBezTo>
                  <a:cubicBezTo>
                    <a:pt x="2292" y="702"/>
                    <a:pt x="2593" y="129"/>
                    <a:pt x="2593" y="129"/>
                  </a:cubicBezTo>
                  <a:lnTo>
                    <a:pt x="24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0"/>
            <p:cNvSpPr/>
            <p:nvPr/>
          </p:nvSpPr>
          <p:spPr>
            <a:xfrm>
              <a:off x="8653845" y="4475583"/>
              <a:ext cx="51438" cy="149266"/>
            </a:xfrm>
            <a:custGeom>
              <a:avLst/>
              <a:gdLst/>
              <a:ahLst/>
              <a:cxnLst/>
              <a:rect l="l" t="t" r="r" b="b"/>
              <a:pathLst>
                <a:path w="1274" h="3697" extrusionOk="0">
                  <a:moveTo>
                    <a:pt x="133" y="1"/>
                  </a:moveTo>
                  <a:lnTo>
                    <a:pt x="133" y="1"/>
                  </a:lnTo>
                  <a:cubicBezTo>
                    <a:pt x="1" y="762"/>
                    <a:pt x="456" y="2153"/>
                    <a:pt x="617" y="2645"/>
                  </a:cubicBezTo>
                  <a:cubicBezTo>
                    <a:pt x="777" y="3139"/>
                    <a:pt x="1104" y="3697"/>
                    <a:pt x="1104" y="3697"/>
                  </a:cubicBezTo>
                  <a:lnTo>
                    <a:pt x="1274" y="3643"/>
                  </a:lnTo>
                  <a:cubicBezTo>
                    <a:pt x="1274" y="3643"/>
                    <a:pt x="1253" y="2988"/>
                    <a:pt x="1126" y="2484"/>
                  </a:cubicBezTo>
                  <a:cubicBezTo>
                    <a:pt x="1001" y="1980"/>
                    <a:pt x="647" y="558"/>
                    <a:pt x="1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0"/>
            <p:cNvSpPr/>
            <p:nvPr/>
          </p:nvSpPr>
          <p:spPr>
            <a:xfrm>
              <a:off x="8691554" y="4612008"/>
              <a:ext cx="35732" cy="37387"/>
            </a:xfrm>
            <a:custGeom>
              <a:avLst/>
              <a:gdLst/>
              <a:ahLst/>
              <a:cxnLst/>
              <a:rect l="l" t="t" r="r" b="b"/>
              <a:pathLst>
                <a:path w="885" h="926" extrusionOk="0">
                  <a:moveTo>
                    <a:pt x="443" y="0"/>
                  </a:moveTo>
                  <a:cubicBezTo>
                    <a:pt x="198" y="0"/>
                    <a:pt x="0" y="208"/>
                    <a:pt x="0" y="463"/>
                  </a:cubicBezTo>
                  <a:cubicBezTo>
                    <a:pt x="0" y="719"/>
                    <a:pt x="198" y="926"/>
                    <a:pt x="443" y="926"/>
                  </a:cubicBezTo>
                  <a:cubicBezTo>
                    <a:pt x="686" y="926"/>
                    <a:pt x="885" y="719"/>
                    <a:pt x="885" y="463"/>
                  </a:cubicBezTo>
                  <a:cubicBezTo>
                    <a:pt x="885" y="209"/>
                    <a:pt x="686" y="0"/>
                    <a:pt x="4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0"/>
            <p:cNvSpPr/>
            <p:nvPr/>
          </p:nvSpPr>
          <p:spPr>
            <a:xfrm>
              <a:off x="8697287" y="4617983"/>
              <a:ext cx="24265" cy="25477"/>
            </a:xfrm>
            <a:custGeom>
              <a:avLst/>
              <a:gdLst/>
              <a:ahLst/>
              <a:cxnLst/>
              <a:rect l="l" t="t" r="r" b="b"/>
              <a:pathLst>
                <a:path w="601" h="631" extrusionOk="0">
                  <a:moveTo>
                    <a:pt x="301" y="0"/>
                  </a:moveTo>
                  <a:cubicBezTo>
                    <a:pt x="136" y="0"/>
                    <a:pt x="0" y="142"/>
                    <a:pt x="0" y="315"/>
                  </a:cubicBezTo>
                  <a:cubicBezTo>
                    <a:pt x="0" y="489"/>
                    <a:pt x="134" y="631"/>
                    <a:pt x="301" y="631"/>
                  </a:cubicBezTo>
                  <a:cubicBezTo>
                    <a:pt x="466" y="631"/>
                    <a:pt x="601" y="489"/>
                    <a:pt x="601" y="315"/>
                  </a:cubicBezTo>
                  <a:cubicBezTo>
                    <a:pt x="601" y="142"/>
                    <a:pt x="466" y="1"/>
                    <a:pt x="3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0"/>
            <p:cNvSpPr/>
            <p:nvPr/>
          </p:nvSpPr>
          <p:spPr>
            <a:xfrm>
              <a:off x="8279738" y="4641788"/>
              <a:ext cx="20753" cy="506222"/>
            </a:xfrm>
            <a:custGeom>
              <a:avLst/>
              <a:gdLst/>
              <a:ahLst/>
              <a:cxnLst/>
              <a:rect l="l" t="t" r="r" b="b"/>
              <a:pathLst>
                <a:path w="514" h="12538" extrusionOk="0">
                  <a:moveTo>
                    <a:pt x="103" y="1"/>
                  </a:moveTo>
                  <a:lnTo>
                    <a:pt x="1" y="12537"/>
                  </a:lnTo>
                  <a:lnTo>
                    <a:pt x="514" y="12537"/>
                  </a:lnTo>
                  <a:lnTo>
                    <a:pt x="4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0"/>
            <p:cNvSpPr/>
            <p:nvPr/>
          </p:nvSpPr>
          <p:spPr>
            <a:xfrm>
              <a:off x="8294030" y="4649984"/>
              <a:ext cx="144381" cy="41707"/>
            </a:xfrm>
            <a:custGeom>
              <a:avLst/>
              <a:gdLst/>
              <a:ahLst/>
              <a:cxnLst/>
              <a:rect l="l" t="t" r="r" b="b"/>
              <a:pathLst>
                <a:path w="3576" h="1033" extrusionOk="0">
                  <a:moveTo>
                    <a:pt x="132" y="1"/>
                  </a:moveTo>
                  <a:cubicBezTo>
                    <a:pt x="75" y="1"/>
                    <a:pt x="42" y="1"/>
                    <a:pt x="42" y="1"/>
                  </a:cubicBezTo>
                  <a:lnTo>
                    <a:pt x="0" y="182"/>
                  </a:lnTo>
                  <a:cubicBezTo>
                    <a:pt x="0" y="182"/>
                    <a:pt x="550" y="493"/>
                    <a:pt x="1029" y="633"/>
                  </a:cubicBezTo>
                  <a:cubicBezTo>
                    <a:pt x="1420" y="747"/>
                    <a:pt x="2396" y="1033"/>
                    <a:pt x="3130" y="1033"/>
                  </a:cubicBezTo>
                  <a:cubicBezTo>
                    <a:pt x="3293" y="1033"/>
                    <a:pt x="3445" y="1019"/>
                    <a:pt x="3575" y="986"/>
                  </a:cubicBezTo>
                  <a:cubicBezTo>
                    <a:pt x="3016" y="482"/>
                    <a:pt x="1640" y="194"/>
                    <a:pt x="1152" y="89"/>
                  </a:cubicBezTo>
                  <a:cubicBezTo>
                    <a:pt x="777" y="10"/>
                    <a:pt x="322" y="1"/>
                    <a:pt x="1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8177551" y="4654143"/>
              <a:ext cx="104733" cy="114342"/>
            </a:xfrm>
            <a:custGeom>
              <a:avLst/>
              <a:gdLst/>
              <a:ahLst/>
              <a:cxnLst/>
              <a:rect l="l" t="t" r="r" b="b"/>
              <a:pathLst>
                <a:path w="2594" h="2832" extrusionOk="0">
                  <a:moveTo>
                    <a:pt x="2465" y="0"/>
                  </a:moveTo>
                  <a:cubicBezTo>
                    <a:pt x="2465" y="0"/>
                    <a:pt x="1931" y="341"/>
                    <a:pt x="1575" y="705"/>
                  </a:cubicBezTo>
                  <a:cubicBezTo>
                    <a:pt x="1219" y="1068"/>
                    <a:pt x="212" y="2090"/>
                    <a:pt x="1" y="2831"/>
                  </a:cubicBezTo>
                  <a:cubicBezTo>
                    <a:pt x="699" y="2579"/>
                    <a:pt x="1630" y="1479"/>
                    <a:pt x="1961" y="1090"/>
                  </a:cubicBezTo>
                  <a:cubicBezTo>
                    <a:pt x="2291" y="702"/>
                    <a:pt x="2593" y="129"/>
                    <a:pt x="2593" y="129"/>
                  </a:cubicBezTo>
                  <a:lnTo>
                    <a:pt x="24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0"/>
            <p:cNvSpPr/>
            <p:nvPr/>
          </p:nvSpPr>
          <p:spPr>
            <a:xfrm>
              <a:off x="8234600" y="4495634"/>
              <a:ext cx="51397" cy="149266"/>
            </a:xfrm>
            <a:custGeom>
              <a:avLst/>
              <a:gdLst/>
              <a:ahLst/>
              <a:cxnLst/>
              <a:rect l="l" t="t" r="r" b="b"/>
              <a:pathLst>
                <a:path w="1273" h="3697" extrusionOk="0">
                  <a:moveTo>
                    <a:pt x="132" y="1"/>
                  </a:moveTo>
                  <a:lnTo>
                    <a:pt x="132" y="1"/>
                  </a:lnTo>
                  <a:cubicBezTo>
                    <a:pt x="1" y="762"/>
                    <a:pt x="455" y="2153"/>
                    <a:pt x="616" y="2645"/>
                  </a:cubicBezTo>
                  <a:cubicBezTo>
                    <a:pt x="777" y="3139"/>
                    <a:pt x="1103" y="3697"/>
                    <a:pt x="1103" y="3697"/>
                  </a:cubicBezTo>
                  <a:lnTo>
                    <a:pt x="1273" y="3643"/>
                  </a:lnTo>
                  <a:cubicBezTo>
                    <a:pt x="1273" y="3643"/>
                    <a:pt x="1251" y="2988"/>
                    <a:pt x="1125" y="2484"/>
                  </a:cubicBezTo>
                  <a:cubicBezTo>
                    <a:pt x="999" y="1980"/>
                    <a:pt x="646" y="558"/>
                    <a:pt x="1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a:off x="8272228" y="4632058"/>
              <a:ext cx="35732" cy="37387"/>
            </a:xfrm>
            <a:custGeom>
              <a:avLst/>
              <a:gdLst/>
              <a:ahLst/>
              <a:cxnLst/>
              <a:rect l="l" t="t" r="r" b="b"/>
              <a:pathLst>
                <a:path w="885" h="926" extrusionOk="0">
                  <a:moveTo>
                    <a:pt x="443" y="0"/>
                  </a:moveTo>
                  <a:cubicBezTo>
                    <a:pt x="198" y="0"/>
                    <a:pt x="1" y="208"/>
                    <a:pt x="1" y="463"/>
                  </a:cubicBezTo>
                  <a:cubicBezTo>
                    <a:pt x="1" y="719"/>
                    <a:pt x="198" y="926"/>
                    <a:pt x="443" y="926"/>
                  </a:cubicBezTo>
                  <a:cubicBezTo>
                    <a:pt x="687" y="926"/>
                    <a:pt x="885" y="719"/>
                    <a:pt x="885" y="463"/>
                  </a:cubicBezTo>
                  <a:cubicBezTo>
                    <a:pt x="885" y="209"/>
                    <a:pt x="689" y="0"/>
                    <a:pt x="4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0"/>
            <p:cNvSpPr/>
            <p:nvPr/>
          </p:nvSpPr>
          <p:spPr>
            <a:xfrm>
              <a:off x="8278002" y="4638034"/>
              <a:ext cx="24265" cy="25477"/>
            </a:xfrm>
            <a:custGeom>
              <a:avLst/>
              <a:gdLst/>
              <a:ahLst/>
              <a:cxnLst/>
              <a:rect l="l" t="t" r="r" b="b"/>
              <a:pathLst>
                <a:path w="601" h="631" extrusionOk="0">
                  <a:moveTo>
                    <a:pt x="300" y="0"/>
                  </a:moveTo>
                  <a:cubicBezTo>
                    <a:pt x="135" y="0"/>
                    <a:pt x="1" y="142"/>
                    <a:pt x="1" y="315"/>
                  </a:cubicBezTo>
                  <a:cubicBezTo>
                    <a:pt x="1" y="489"/>
                    <a:pt x="134" y="631"/>
                    <a:pt x="300" y="631"/>
                  </a:cubicBezTo>
                  <a:cubicBezTo>
                    <a:pt x="465" y="631"/>
                    <a:pt x="600" y="489"/>
                    <a:pt x="600" y="315"/>
                  </a:cubicBezTo>
                  <a:cubicBezTo>
                    <a:pt x="600" y="142"/>
                    <a:pt x="466" y="1"/>
                    <a:pt x="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20"/>
          <p:cNvGrpSpPr/>
          <p:nvPr/>
        </p:nvGrpSpPr>
        <p:grpSpPr>
          <a:xfrm>
            <a:off x="3327750" y="4744691"/>
            <a:ext cx="803900" cy="395530"/>
            <a:chOff x="3151975" y="4744691"/>
            <a:chExt cx="803900" cy="395530"/>
          </a:xfrm>
        </p:grpSpPr>
        <p:grpSp>
          <p:nvGrpSpPr>
            <p:cNvPr id="1003" name="Google Shape;1003;p20"/>
            <p:cNvGrpSpPr/>
            <p:nvPr/>
          </p:nvGrpSpPr>
          <p:grpSpPr>
            <a:xfrm>
              <a:off x="3395424" y="5040868"/>
              <a:ext cx="100786" cy="99353"/>
              <a:chOff x="3395424" y="4371323"/>
              <a:chExt cx="100786" cy="99353"/>
            </a:xfrm>
          </p:grpSpPr>
          <p:sp>
            <p:nvSpPr>
              <p:cNvPr id="1004" name="Google Shape;1004;p20"/>
              <p:cNvSpPr/>
              <p:nvPr/>
            </p:nvSpPr>
            <p:spPr>
              <a:xfrm>
                <a:off x="3395424" y="4371323"/>
                <a:ext cx="100786" cy="43381"/>
              </a:xfrm>
              <a:custGeom>
                <a:avLst/>
                <a:gdLst/>
                <a:ahLst/>
                <a:cxnLst/>
                <a:rect l="l" t="t" r="r" b="b"/>
                <a:pathLst>
                  <a:path w="1473" h="634" extrusionOk="0">
                    <a:moveTo>
                      <a:pt x="1" y="0"/>
                    </a:moveTo>
                    <a:lnTo>
                      <a:pt x="1" y="634"/>
                    </a:lnTo>
                    <a:lnTo>
                      <a:pt x="1472" y="634"/>
                    </a:lnTo>
                    <a:lnTo>
                      <a:pt x="14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3395424" y="4389866"/>
                <a:ext cx="93328" cy="80810"/>
              </a:xfrm>
              <a:custGeom>
                <a:avLst/>
                <a:gdLst/>
                <a:ahLst/>
                <a:cxnLst/>
                <a:rect l="l" t="t" r="r" b="b"/>
                <a:pathLst>
                  <a:path w="1364" h="1181" extrusionOk="0">
                    <a:moveTo>
                      <a:pt x="683" y="1"/>
                    </a:moveTo>
                    <a:cubicBezTo>
                      <a:pt x="306" y="1"/>
                      <a:pt x="1" y="265"/>
                      <a:pt x="1" y="591"/>
                    </a:cubicBezTo>
                    <a:cubicBezTo>
                      <a:pt x="1" y="916"/>
                      <a:pt x="307" y="1179"/>
                      <a:pt x="683" y="1180"/>
                    </a:cubicBezTo>
                    <a:cubicBezTo>
                      <a:pt x="1059" y="1180"/>
                      <a:pt x="1363" y="917"/>
                      <a:pt x="1363" y="591"/>
                    </a:cubicBezTo>
                    <a:cubicBezTo>
                      <a:pt x="1363" y="264"/>
                      <a:pt x="1059" y="1"/>
                      <a:pt x="6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3420261" y="4411420"/>
                <a:ext cx="43722" cy="37702"/>
              </a:xfrm>
              <a:custGeom>
                <a:avLst/>
                <a:gdLst/>
                <a:ahLst/>
                <a:cxnLst/>
                <a:rect l="l" t="t" r="r" b="b"/>
                <a:pathLst>
                  <a:path w="639" h="551" extrusionOk="0">
                    <a:moveTo>
                      <a:pt x="320" y="0"/>
                    </a:moveTo>
                    <a:cubicBezTo>
                      <a:pt x="144" y="0"/>
                      <a:pt x="1" y="124"/>
                      <a:pt x="1" y="276"/>
                    </a:cubicBezTo>
                    <a:cubicBezTo>
                      <a:pt x="1" y="427"/>
                      <a:pt x="144" y="551"/>
                      <a:pt x="320" y="551"/>
                    </a:cubicBezTo>
                    <a:cubicBezTo>
                      <a:pt x="495" y="551"/>
                      <a:pt x="638" y="427"/>
                      <a:pt x="638" y="276"/>
                    </a:cubicBezTo>
                    <a:cubicBezTo>
                      <a:pt x="638" y="124"/>
                      <a:pt x="495" y="0"/>
                      <a:pt x="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0"/>
              <p:cNvSpPr/>
              <p:nvPr/>
            </p:nvSpPr>
            <p:spPr>
              <a:xfrm>
                <a:off x="3440378" y="4414772"/>
                <a:ext cx="3558" cy="3079"/>
              </a:xfrm>
              <a:custGeom>
                <a:avLst/>
                <a:gdLst/>
                <a:ahLst/>
                <a:cxnLst/>
                <a:rect l="l" t="t" r="r" b="b"/>
                <a:pathLst>
                  <a:path w="52" h="45" extrusionOk="0">
                    <a:moveTo>
                      <a:pt x="26" y="1"/>
                    </a:moveTo>
                    <a:cubicBezTo>
                      <a:pt x="12" y="1"/>
                      <a:pt x="1" y="11"/>
                      <a:pt x="1" y="22"/>
                    </a:cubicBezTo>
                    <a:cubicBezTo>
                      <a:pt x="1" y="35"/>
                      <a:pt x="11" y="44"/>
                      <a:pt x="26" y="44"/>
                    </a:cubicBezTo>
                    <a:cubicBezTo>
                      <a:pt x="40" y="44"/>
                      <a:pt x="51" y="34"/>
                      <a:pt x="51" y="22"/>
                    </a:cubicBezTo>
                    <a:cubicBezTo>
                      <a:pt x="51" y="11"/>
                      <a:pt x="40"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0"/>
              <p:cNvSpPr/>
              <p:nvPr/>
            </p:nvSpPr>
            <p:spPr>
              <a:xfrm>
                <a:off x="3440378" y="4443784"/>
                <a:ext cx="3558" cy="3079"/>
              </a:xfrm>
              <a:custGeom>
                <a:avLst/>
                <a:gdLst/>
                <a:ahLst/>
                <a:cxnLst/>
                <a:rect l="l" t="t" r="r" b="b"/>
                <a:pathLst>
                  <a:path w="52" h="45" extrusionOk="0">
                    <a:moveTo>
                      <a:pt x="26" y="1"/>
                    </a:moveTo>
                    <a:cubicBezTo>
                      <a:pt x="12" y="1"/>
                      <a:pt x="1" y="11"/>
                      <a:pt x="1" y="22"/>
                    </a:cubicBezTo>
                    <a:cubicBezTo>
                      <a:pt x="1" y="35"/>
                      <a:pt x="11" y="45"/>
                      <a:pt x="26" y="45"/>
                    </a:cubicBezTo>
                    <a:cubicBezTo>
                      <a:pt x="40" y="45"/>
                      <a:pt x="51" y="35"/>
                      <a:pt x="51" y="22"/>
                    </a:cubicBezTo>
                    <a:cubicBezTo>
                      <a:pt x="51" y="11"/>
                      <a:pt x="40"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0"/>
              <p:cNvSpPr/>
              <p:nvPr/>
            </p:nvSpPr>
            <p:spPr>
              <a:xfrm>
                <a:off x="3452009" y="4419015"/>
                <a:ext cx="3969" cy="3148"/>
              </a:xfrm>
              <a:custGeom>
                <a:avLst/>
                <a:gdLst/>
                <a:ahLst/>
                <a:cxnLst/>
                <a:rect l="l" t="t" r="r" b="b"/>
                <a:pathLst>
                  <a:path w="58" h="46" extrusionOk="0">
                    <a:moveTo>
                      <a:pt x="29" y="1"/>
                    </a:moveTo>
                    <a:cubicBezTo>
                      <a:pt x="22" y="1"/>
                      <a:pt x="16" y="3"/>
                      <a:pt x="11" y="8"/>
                    </a:cubicBezTo>
                    <a:cubicBezTo>
                      <a:pt x="1" y="16"/>
                      <a:pt x="1" y="29"/>
                      <a:pt x="11" y="39"/>
                    </a:cubicBezTo>
                    <a:cubicBezTo>
                      <a:pt x="16" y="43"/>
                      <a:pt x="22" y="46"/>
                      <a:pt x="29" y="46"/>
                    </a:cubicBezTo>
                    <a:cubicBezTo>
                      <a:pt x="35" y="46"/>
                      <a:pt x="42" y="43"/>
                      <a:pt x="47" y="39"/>
                    </a:cubicBezTo>
                    <a:cubicBezTo>
                      <a:pt x="57" y="29"/>
                      <a:pt x="57" y="17"/>
                      <a:pt x="47" y="8"/>
                    </a:cubicBezTo>
                    <a:cubicBezTo>
                      <a:pt x="42" y="3"/>
                      <a:pt x="35"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0"/>
              <p:cNvSpPr/>
              <p:nvPr/>
            </p:nvSpPr>
            <p:spPr>
              <a:xfrm>
                <a:off x="3428404" y="4439474"/>
                <a:ext cx="3900" cy="3079"/>
              </a:xfrm>
              <a:custGeom>
                <a:avLst/>
                <a:gdLst/>
                <a:ahLst/>
                <a:cxnLst/>
                <a:rect l="l" t="t" r="r" b="b"/>
                <a:pathLst>
                  <a:path w="57" h="45" extrusionOk="0">
                    <a:moveTo>
                      <a:pt x="28" y="0"/>
                    </a:moveTo>
                    <a:cubicBezTo>
                      <a:pt x="22" y="0"/>
                      <a:pt x="15" y="2"/>
                      <a:pt x="10" y="7"/>
                    </a:cubicBezTo>
                    <a:cubicBezTo>
                      <a:pt x="0" y="16"/>
                      <a:pt x="0" y="31"/>
                      <a:pt x="10" y="38"/>
                    </a:cubicBezTo>
                    <a:cubicBezTo>
                      <a:pt x="15" y="42"/>
                      <a:pt x="22" y="45"/>
                      <a:pt x="28" y="45"/>
                    </a:cubicBezTo>
                    <a:cubicBezTo>
                      <a:pt x="35" y="45"/>
                      <a:pt x="41" y="42"/>
                      <a:pt x="46" y="38"/>
                    </a:cubicBezTo>
                    <a:cubicBezTo>
                      <a:pt x="57" y="29"/>
                      <a:pt x="57" y="16"/>
                      <a:pt x="46" y="7"/>
                    </a:cubicBezTo>
                    <a:cubicBezTo>
                      <a:pt x="41" y="2"/>
                      <a:pt x="35" y="0"/>
                      <a:pt x="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a:off x="3457141" y="4429278"/>
                <a:ext cx="3490" cy="3011"/>
              </a:xfrm>
              <a:custGeom>
                <a:avLst/>
                <a:gdLst/>
                <a:ahLst/>
                <a:cxnLst/>
                <a:rect l="l" t="t" r="r" b="b"/>
                <a:pathLst>
                  <a:path w="51" h="44" extrusionOk="0">
                    <a:moveTo>
                      <a:pt x="26" y="1"/>
                    </a:moveTo>
                    <a:cubicBezTo>
                      <a:pt x="12" y="1"/>
                      <a:pt x="1" y="11"/>
                      <a:pt x="1" y="22"/>
                    </a:cubicBezTo>
                    <a:cubicBezTo>
                      <a:pt x="1" y="34"/>
                      <a:pt x="12" y="44"/>
                      <a:pt x="26" y="44"/>
                    </a:cubicBezTo>
                    <a:cubicBezTo>
                      <a:pt x="39" y="44"/>
                      <a:pt x="50" y="34"/>
                      <a:pt x="50" y="22"/>
                    </a:cubicBezTo>
                    <a:cubicBezTo>
                      <a:pt x="50" y="11"/>
                      <a:pt x="40"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a:off x="3423614" y="4429278"/>
                <a:ext cx="3558" cy="3011"/>
              </a:xfrm>
              <a:custGeom>
                <a:avLst/>
                <a:gdLst/>
                <a:ahLst/>
                <a:cxnLst/>
                <a:rect l="l" t="t" r="r" b="b"/>
                <a:pathLst>
                  <a:path w="52" h="44" extrusionOk="0">
                    <a:moveTo>
                      <a:pt x="26" y="1"/>
                    </a:moveTo>
                    <a:cubicBezTo>
                      <a:pt x="12" y="1"/>
                      <a:pt x="0" y="11"/>
                      <a:pt x="0" y="22"/>
                    </a:cubicBezTo>
                    <a:cubicBezTo>
                      <a:pt x="0" y="34"/>
                      <a:pt x="12" y="44"/>
                      <a:pt x="26" y="44"/>
                    </a:cubicBezTo>
                    <a:cubicBezTo>
                      <a:pt x="40" y="44"/>
                      <a:pt x="52" y="34"/>
                      <a:pt x="52" y="22"/>
                    </a:cubicBezTo>
                    <a:cubicBezTo>
                      <a:pt x="52" y="11"/>
                      <a:pt x="40"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0"/>
              <p:cNvSpPr/>
              <p:nvPr/>
            </p:nvSpPr>
            <p:spPr>
              <a:xfrm>
                <a:off x="3452009" y="4439542"/>
                <a:ext cx="3969" cy="3011"/>
              </a:xfrm>
              <a:custGeom>
                <a:avLst/>
                <a:gdLst/>
                <a:ahLst/>
                <a:cxnLst/>
                <a:rect l="l" t="t" r="r" b="b"/>
                <a:pathLst>
                  <a:path w="58" h="44" extrusionOk="0">
                    <a:moveTo>
                      <a:pt x="29" y="1"/>
                    </a:moveTo>
                    <a:cubicBezTo>
                      <a:pt x="22" y="1"/>
                      <a:pt x="16" y="2"/>
                      <a:pt x="11" y="6"/>
                    </a:cubicBezTo>
                    <a:cubicBezTo>
                      <a:pt x="1" y="15"/>
                      <a:pt x="1" y="28"/>
                      <a:pt x="11" y="37"/>
                    </a:cubicBezTo>
                    <a:cubicBezTo>
                      <a:pt x="16" y="41"/>
                      <a:pt x="22" y="44"/>
                      <a:pt x="29" y="44"/>
                    </a:cubicBezTo>
                    <a:cubicBezTo>
                      <a:pt x="35" y="44"/>
                      <a:pt x="42" y="41"/>
                      <a:pt x="47" y="37"/>
                    </a:cubicBezTo>
                    <a:cubicBezTo>
                      <a:pt x="57" y="28"/>
                      <a:pt x="57" y="15"/>
                      <a:pt x="47" y="6"/>
                    </a:cubicBezTo>
                    <a:cubicBezTo>
                      <a:pt x="42" y="2"/>
                      <a:pt x="35"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0"/>
              <p:cNvSpPr/>
              <p:nvPr/>
            </p:nvSpPr>
            <p:spPr>
              <a:xfrm>
                <a:off x="3428404" y="4419015"/>
                <a:ext cx="3900" cy="3148"/>
              </a:xfrm>
              <a:custGeom>
                <a:avLst/>
                <a:gdLst/>
                <a:ahLst/>
                <a:cxnLst/>
                <a:rect l="l" t="t" r="r" b="b"/>
                <a:pathLst>
                  <a:path w="57" h="46" extrusionOk="0">
                    <a:moveTo>
                      <a:pt x="28" y="1"/>
                    </a:moveTo>
                    <a:cubicBezTo>
                      <a:pt x="21" y="1"/>
                      <a:pt x="15" y="3"/>
                      <a:pt x="10" y="8"/>
                    </a:cubicBezTo>
                    <a:cubicBezTo>
                      <a:pt x="0" y="17"/>
                      <a:pt x="0" y="29"/>
                      <a:pt x="10" y="39"/>
                    </a:cubicBezTo>
                    <a:cubicBezTo>
                      <a:pt x="15" y="43"/>
                      <a:pt x="22" y="46"/>
                      <a:pt x="28" y="46"/>
                    </a:cubicBezTo>
                    <a:cubicBezTo>
                      <a:pt x="35" y="46"/>
                      <a:pt x="41" y="43"/>
                      <a:pt x="46" y="39"/>
                    </a:cubicBezTo>
                    <a:cubicBezTo>
                      <a:pt x="57" y="29"/>
                      <a:pt x="57" y="17"/>
                      <a:pt x="46" y="8"/>
                    </a:cubicBezTo>
                    <a:cubicBezTo>
                      <a:pt x="41" y="3"/>
                      <a:pt x="35" y="1"/>
                      <a:pt x="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a:off x="3440378" y="4414772"/>
                <a:ext cx="3558" cy="3079"/>
              </a:xfrm>
              <a:custGeom>
                <a:avLst/>
                <a:gdLst/>
                <a:ahLst/>
                <a:cxnLst/>
                <a:rect l="l" t="t" r="r" b="b"/>
                <a:pathLst>
                  <a:path w="52" h="45" extrusionOk="0">
                    <a:moveTo>
                      <a:pt x="26" y="1"/>
                    </a:moveTo>
                    <a:cubicBezTo>
                      <a:pt x="12" y="1"/>
                      <a:pt x="1" y="11"/>
                      <a:pt x="1" y="22"/>
                    </a:cubicBezTo>
                    <a:cubicBezTo>
                      <a:pt x="1" y="35"/>
                      <a:pt x="11" y="44"/>
                      <a:pt x="26" y="44"/>
                    </a:cubicBezTo>
                    <a:cubicBezTo>
                      <a:pt x="40" y="44"/>
                      <a:pt x="51" y="34"/>
                      <a:pt x="51" y="22"/>
                    </a:cubicBezTo>
                    <a:cubicBezTo>
                      <a:pt x="51" y="11"/>
                      <a:pt x="40"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a:off x="3440378" y="4443784"/>
                <a:ext cx="3558" cy="3079"/>
              </a:xfrm>
              <a:custGeom>
                <a:avLst/>
                <a:gdLst/>
                <a:ahLst/>
                <a:cxnLst/>
                <a:rect l="l" t="t" r="r" b="b"/>
                <a:pathLst>
                  <a:path w="52" h="45" extrusionOk="0">
                    <a:moveTo>
                      <a:pt x="26" y="1"/>
                    </a:moveTo>
                    <a:cubicBezTo>
                      <a:pt x="12" y="1"/>
                      <a:pt x="1" y="11"/>
                      <a:pt x="1" y="22"/>
                    </a:cubicBezTo>
                    <a:cubicBezTo>
                      <a:pt x="1" y="35"/>
                      <a:pt x="11" y="45"/>
                      <a:pt x="26" y="45"/>
                    </a:cubicBezTo>
                    <a:cubicBezTo>
                      <a:pt x="40" y="45"/>
                      <a:pt x="51" y="35"/>
                      <a:pt x="51" y="22"/>
                    </a:cubicBezTo>
                    <a:cubicBezTo>
                      <a:pt x="51" y="11"/>
                      <a:pt x="40"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a:off x="3452009" y="4419015"/>
                <a:ext cx="3969" cy="3148"/>
              </a:xfrm>
              <a:custGeom>
                <a:avLst/>
                <a:gdLst/>
                <a:ahLst/>
                <a:cxnLst/>
                <a:rect l="l" t="t" r="r" b="b"/>
                <a:pathLst>
                  <a:path w="58" h="46" extrusionOk="0">
                    <a:moveTo>
                      <a:pt x="29" y="1"/>
                    </a:moveTo>
                    <a:cubicBezTo>
                      <a:pt x="22" y="1"/>
                      <a:pt x="16" y="3"/>
                      <a:pt x="11" y="8"/>
                    </a:cubicBezTo>
                    <a:cubicBezTo>
                      <a:pt x="1" y="16"/>
                      <a:pt x="1" y="29"/>
                      <a:pt x="11" y="39"/>
                    </a:cubicBezTo>
                    <a:cubicBezTo>
                      <a:pt x="16" y="43"/>
                      <a:pt x="22" y="46"/>
                      <a:pt x="29" y="46"/>
                    </a:cubicBezTo>
                    <a:cubicBezTo>
                      <a:pt x="35" y="46"/>
                      <a:pt x="42" y="43"/>
                      <a:pt x="47" y="39"/>
                    </a:cubicBezTo>
                    <a:cubicBezTo>
                      <a:pt x="57" y="29"/>
                      <a:pt x="57" y="17"/>
                      <a:pt x="47" y="8"/>
                    </a:cubicBezTo>
                    <a:cubicBezTo>
                      <a:pt x="42" y="3"/>
                      <a:pt x="35"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a:off x="3428404" y="4439474"/>
                <a:ext cx="3900" cy="3079"/>
              </a:xfrm>
              <a:custGeom>
                <a:avLst/>
                <a:gdLst/>
                <a:ahLst/>
                <a:cxnLst/>
                <a:rect l="l" t="t" r="r" b="b"/>
                <a:pathLst>
                  <a:path w="57" h="45" extrusionOk="0">
                    <a:moveTo>
                      <a:pt x="28" y="0"/>
                    </a:moveTo>
                    <a:cubicBezTo>
                      <a:pt x="22" y="0"/>
                      <a:pt x="15" y="2"/>
                      <a:pt x="10" y="7"/>
                    </a:cubicBezTo>
                    <a:cubicBezTo>
                      <a:pt x="0" y="16"/>
                      <a:pt x="0" y="31"/>
                      <a:pt x="10" y="38"/>
                    </a:cubicBezTo>
                    <a:cubicBezTo>
                      <a:pt x="15" y="42"/>
                      <a:pt x="22" y="45"/>
                      <a:pt x="28" y="45"/>
                    </a:cubicBezTo>
                    <a:cubicBezTo>
                      <a:pt x="35" y="45"/>
                      <a:pt x="41" y="42"/>
                      <a:pt x="46" y="38"/>
                    </a:cubicBezTo>
                    <a:cubicBezTo>
                      <a:pt x="57" y="29"/>
                      <a:pt x="57" y="16"/>
                      <a:pt x="46" y="7"/>
                    </a:cubicBezTo>
                    <a:cubicBezTo>
                      <a:pt x="41" y="2"/>
                      <a:pt x="35" y="0"/>
                      <a:pt x="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0"/>
              <p:cNvSpPr/>
              <p:nvPr/>
            </p:nvSpPr>
            <p:spPr>
              <a:xfrm>
                <a:off x="3457141" y="4429278"/>
                <a:ext cx="3490" cy="3011"/>
              </a:xfrm>
              <a:custGeom>
                <a:avLst/>
                <a:gdLst/>
                <a:ahLst/>
                <a:cxnLst/>
                <a:rect l="l" t="t" r="r" b="b"/>
                <a:pathLst>
                  <a:path w="51" h="44" extrusionOk="0">
                    <a:moveTo>
                      <a:pt x="26" y="1"/>
                    </a:moveTo>
                    <a:cubicBezTo>
                      <a:pt x="12" y="1"/>
                      <a:pt x="1" y="11"/>
                      <a:pt x="1" y="22"/>
                    </a:cubicBezTo>
                    <a:cubicBezTo>
                      <a:pt x="1" y="34"/>
                      <a:pt x="12" y="44"/>
                      <a:pt x="26" y="44"/>
                    </a:cubicBezTo>
                    <a:cubicBezTo>
                      <a:pt x="39" y="44"/>
                      <a:pt x="50" y="34"/>
                      <a:pt x="50" y="22"/>
                    </a:cubicBezTo>
                    <a:cubicBezTo>
                      <a:pt x="50" y="11"/>
                      <a:pt x="40"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0"/>
              <p:cNvSpPr/>
              <p:nvPr/>
            </p:nvSpPr>
            <p:spPr>
              <a:xfrm>
                <a:off x="3423614" y="4429278"/>
                <a:ext cx="3558" cy="3011"/>
              </a:xfrm>
              <a:custGeom>
                <a:avLst/>
                <a:gdLst/>
                <a:ahLst/>
                <a:cxnLst/>
                <a:rect l="l" t="t" r="r" b="b"/>
                <a:pathLst>
                  <a:path w="52" h="44" extrusionOk="0">
                    <a:moveTo>
                      <a:pt x="26" y="1"/>
                    </a:moveTo>
                    <a:cubicBezTo>
                      <a:pt x="12" y="1"/>
                      <a:pt x="0" y="11"/>
                      <a:pt x="0" y="22"/>
                    </a:cubicBezTo>
                    <a:cubicBezTo>
                      <a:pt x="0" y="34"/>
                      <a:pt x="12" y="44"/>
                      <a:pt x="26" y="44"/>
                    </a:cubicBezTo>
                    <a:cubicBezTo>
                      <a:pt x="40" y="44"/>
                      <a:pt x="52" y="34"/>
                      <a:pt x="52" y="22"/>
                    </a:cubicBezTo>
                    <a:cubicBezTo>
                      <a:pt x="52" y="11"/>
                      <a:pt x="40"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0"/>
              <p:cNvSpPr/>
              <p:nvPr/>
            </p:nvSpPr>
            <p:spPr>
              <a:xfrm>
                <a:off x="3452009" y="4439542"/>
                <a:ext cx="3969" cy="3011"/>
              </a:xfrm>
              <a:custGeom>
                <a:avLst/>
                <a:gdLst/>
                <a:ahLst/>
                <a:cxnLst/>
                <a:rect l="l" t="t" r="r" b="b"/>
                <a:pathLst>
                  <a:path w="58" h="44" extrusionOk="0">
                    <a:moveTo>
                      <a:pt x="29" y="1"/>
                    </a:moveTo>
                    <a:cubicBezTo>
                      <a:pt x="22" y="1"/>
                      <a:pt x="16" y="2"/>
                      <a:pt x="11" y="6"/>
                    </a:cubicBezTo>
                    <a:cubicBezTo>
                      <a:pt x="1" y="15"/>
                      <a:pt x="1" y="28"/>
                      <a:pt x="11" y="37"/>
                    </a:cubicBezTo>
                    <a:cubicBezTo>
                      <a:pt x="16" y="41"/>
                      <a:pt x="22" y="44"/>
                      <a:pt x="29" y="44"/>
                    </a:cubicBezTo>
                    <a:cubicBezTo>
                      <a:pt x="35" y="44"/>
                      <a:pt x="42" y="41"/>
                      <a:pt x="47" y="37"/>
                    </a:cubicBezTo>
                    <a:cubicBezTo>
                      <a:pt x="57" y="28"/>
                      <a:pt x="57" y="15"/>
                      <a:pt x="47" y="6"/>
                    </a:cubicBezTo>
                    <a:cubicBezTo>
                      <a:pt x="42" y="2"/>
                      <a:pt x="35"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0"/>
              <p:cNvSpPr/>
              <p:nvPr/>
            </p:nvSpPr>
            <p:spPr>
              <a:xfrm>
                <a:off x="3428404" y="4419015"/>
                <a:ext cx="3900" cy="3148"/>
              </a:xfrm>
              <a:custGeom>
                <a:avLst/>
                <a:gdLst/>
                <a:ahLst/>
                <a:cxnLst/>
                <a:rect l="l" t="t" r="r" b="b"/>
                <a:pathLst>
                  <a:path w="57" h="46" extrusionOk="0">
                    <a:moveTo>
                      <a:pt x="28" y="1"/>
                    </a:moveTo>
                    <a:cubicBezTo>
                      <a:pt x="21" y="1"/>
                      <a:pt x="15" y="3"/>
                      <a:pt x="10" y="8"/>
                    </a:cubicBezTo>
                    <a:cubicBezTo>
                      <a:pt x="0" y="17"/>
                      <a:pt x="0" y="29"/>
                      <a:pt x="10" y="39"/>
                    </a:cubicBezTo>
                    <a:cubicBezTo>
                      <a:pt x="15" y="43"/>
                      <a:pt x="22" y="46"/>
                      <a:pt x="28" y="46"/>
                    </a:cubicBezTo>
                    <a:cubicBezTo>
                      <a:pt x="35" y="46"/>
                      <a:pt x="41" y="43"/>
                      <a:pt x="46" y="39"/>
                    </a:cubicBezTo>
                    <a:cubicBezTo>
                      <a:pt x="57" y="29"/>
                      <a:pt x="57" y="17"/>
                      <a:pt x="46" y="8"/>
                    </a:cubicBezTo>
                    <a:cubicBezTo>
                      <a:pt x="41" y="3"/>
                      <a:pt x="35" y="1"/>
                      <a:pt x="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20"/>
            <p:cNvGrpSpPr/>
            <p:nvPr/>
          </p:nvGrpSpPr>
          <p:grpSpPr>
            <a:xfrm>
              <a:off x="3778045" y="5037823"/>
              <a:ext cx="105576" cy="99353"/>
              <a:chOff x="3778045" y="4428223"/>
              <a:chExt cx="105576" cy="99353"/>
            </a:xfrm>
          </p:grpSpPr>
          <p:sp>
            <p:nvSpPr>
              <p:cNvPr id="1024" name="Google Shape;1024;p20"/>
              <p:cNvSpPr/>
              <p:nvPr/>
            </p:nvSpPr>
            <p:spPr>
              <a:xfrm>
                <a:off x="3782834" y="4428223"/>
                <a:ext cx="100786" cy="43381"/>
              </a:xfrm>
              <a:custGeom>
                <a:avLst/>
                <a:gdLst/>
                <a:ahLst/>
                <a:cxnLst/>
                <a:rect l="l" t="t" r="r" b="b"/>
                <a:pathLst>
                  <a:path w="1473" h="634" extrusionOk="0">
                    <a:moveTo>
                      <a:pt x="0" y="0"/>
                    </a:moveTo>
                    <a:lnTo>
                      <a:pt x="0" y="634"/>
                    </a:lnTo>
                    <a:lnTo>
                      <a:pt x="1473" y="634"/>
                    </a:lnTo>
                    <a:lnTo>
                      <a:pt x="14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0"/>
              <p:cNvSpPr/>
              <p:nvPr/>
            </p:nvSpPr>
            <p:spPr>
              <a:xfrm>
                <a:off x="3778045" y="4446766"/>
                <a:ext cx="93260" cy="80810"/>
              </a:xfrm>
              <a:custGeom>
                <a:avLst/>
                <a:gdLst/>
                <a:ahLst/>
                <a:cxnLst/>
                <a:rect l="l" t="t" r="r" b="b"/>
                <a:pathLst>
                  <a:path w="1363" h="1181" extrusionOk="0">
                    <a:moveTo>
                      <a:pt x="681" y="1"/>
                    </a:moveTo>
                    <a:cubicBezTo>
                      <a:pt x="305" y="1"/>
                      <a:pt x="0" y="265"/>
                      <a:pt x="0" y="591"/>
                    </a:cubicBezTo>
                    <a:cubicBezTo>
                      <a:pt x="0" y="916"/>
                      <a:pt x="305" y="1179"/>
                      <a:pt x="681" y="1180"/>
                    </a:cubicBezTo>
                    <a:cubicBezTo>
                      <a:pt x="1057" y="1180"/>
                      <a:pt x="1363" y="917"/>
                      <a:pt x="1363" y="591"/>
                    </a:cubicBezTo>
                    <a:cubicBezTo>
                      <a:pt x="1363" y="264"/>
                      <a:pt x="1057" y="1"/>
                      <a:pt x="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0"/>
              <p:cNvSpPr/>
              <p:nvPr/>
            </p:nvSpPr>
            <p:spPr>
              <a:xfrm>
                <a:off x="3802814" y="4468320"/>
                <a:ext cx="43654" cy="37702"/>
              </a:xfrm>
              <a:custGeom>
                <a:avLst/>
                <a:gdLst/>
                <a:ahLst/>
                <a:cxnLst/>
                <a:rect l="l" t="t" r="r" b="b"/>
                <a:pathLst>
                  <a:path w="638" h="551" extrusionOk="0">
                    <a:moveTo>
                      <a:pt x="319" y="0"/>
                    </a:moveTo>
                    <a:cubicBezTo>
                      <a:pt x="143" y="0"/>
                      <a:pt x="0" y="124"/>
                      <a:pt x="0" y="276"/>
                    </a:cubicBezTo>
                    <a:cubicBezTo>
                      <a:pt x="0" y="427"/>
                      <a:pt x="143" y="551"/>
                      <a:pt x="319" y="551"/>
                    </a:cubicBezTo>
                    <a:cubicBezTo>
                      <a:pt x="495" y="551"/>
                      <a:pt x="638" y="427"/>
                      <a:pt x="638" y="276"/>
                    </a:cubicBezTo>
                    <a:cubicBezTo>
                      <a:pt x="638" y="124"/>
                      <a:pt x="495" y="0"/>
                      <a:pt x="3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0"/>
              <p:cNvSpPr/>
              <p:nvPr/>
            </p:nvSpPr>
            <p:spPr>
              <a:xfrm>
                <a:off x="3822930" y="4471672"/>
                <a:ext cx="3490" cy="3079"/>
              </a:xfrm>
              <a:custGeom>
                <a:avLst/>
                <a:gdLst/>
                <a:ahLst/>
                <a:cxnLst/>
                <a:rect l="l" t="t" r="r" b="b"/>
                <a:pathLst>
                  <a:path w="51" h="45" extrusionOk="0">
                    <a:moveTo>
                      <a:pt x="25" y="1"/>
                    </a:moveTo>
                    <a:cubicBezTo>
                      <a:pt x="13" y="1"/>
                      <a:pt x="0" y="11"/>
                      <a:pt x="0" y="22"/>
                    </a:cubicBezTo>
                    <a:cubicBezTo>
                      <a:pt x="0" y="35"/>
                      <a:pt x="11" y="44"/>
                      <a:pt x="25" y="44"/>
                    </a:cubicBezTo>
                    <a:cubicBezTo>
                      <a:pt x="39" y="44"/>
                      <a:pt x="51" y="34"/>
                      <a:pt x="51" y="22"/>
                    </a:cubicBezTo>
                    <a:cubicBezTo>
                      <a:pt x="51" y="11"/>
                      <a:pt x="39" y="1"/>
                      <a:pt x="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0"/>
              <p:cNvSpPr/>
              <p:nvPr/>
            </p:nvSpPr>
            <p:spPr>
              <a:xfrm>
                <a:off x="3822930" y="4500684"/>
                <a:ext cx="3490" cy="3079"/>
              </a:xfrm>
              <a:custGeom>
                <a:avLst/>
                <a:gdLst/>
                <a:ahLst/>
                <a:cxnLst/>
                <a:rect l="l" t="t" r="r" b="b"/>
                <a:pathLst>
                  <a:path w="51" h="45" extrusionOk="0">
                    <a:moveTo>
                      <a:pt x="25" y="1"/>
                    </a:moveTo>
                    <a:cubicBezTo>
                      <a:pt x="13" y="1"/>
                      <a:pt x="0" y="11"/>
                      <a:pt x="0" y="22"/>
                    </a:cubicBezTo>
                    <a:cubicBezTo>
                      <a:pt x="0" y="35"/>
                      <a:pt x="11" y="45"/>
                      <a:pt x="25" y="45"/>
                    </a:cubicBezTo>
                    <a:cubicBezTo>
                      <a:pt x="39" y="45"/>
                      <a:pt x="51" y="35"/>
                      <a:pt x="51" y="22"/>
                    </a:cubicBezTo>
                    <a:cubicBezTo>
                      <a:pt x="51" y="11"/>
                      <a:pt x="39" y="1"/>
                      <a:pt x="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0"/>
              <p:cNvSpPr/>
              <p:nvPr/>
            </p:nvSpPr>
            <p:spPr>
              <a:xfrm>
                <a:off x="3834562" y="4475915"/>
                <a:ext cx="3900" cy="3148"/>
              </a:xfrm>
              <a:custGeom>
                <a:avLst/>
                <a:gdLst/>
                <a:ahLst/>
                <a:cxnLst/>
                <a:rect l="l" t="t" r="r" b="b"/>
                <a:pathLst>
                  <a:path w="57" h="46" extrusionOk="0">
                    <a:moveTo>
                      <a:pt x="28" y="1"/>
                    </a:moveTo>
                    <a:cubicBezTo>
                      <a:pt x="22" y="1"/>
                      <a:pt x="15" y="3"/>
                      <a:pt x="10" y="8"/>
                    </a:cubicBezTo>
                    <a:cubicBezTo>
                      <a:pt x="0" y="16"/>
                      <a:pt x="0" y="29"/>
                      <a:pt x="10" y="39"/>
                    </a:cubicBezTo>
                    <a:cubicBezTo>
                      <a:pt x="15" y="43"/>
                      <a:pt x="22" y="46"/>
                      <a:pt x="29" y="46"/>
                    </a:cubicBezTo>
                    <a:cubicBezTo>
                      <a:pt x="36" y="46"/>
                      <a:pt x="42" y="43"/>
                      <a:pt x="46" y="39"/>
                    </a:cubicBezTo>
                    <a:cubicBezTo>
                      <a:pt x="57" y="29"/>
                      <a:pt x="57" y="17"/>
                      <a:pt x="46" y="8"/>
                    </a:cubicBezTo>
                    <a:cubicBezTo>
                      <a:pt x="41" y="3"/>
                      <a:pt x="35" y="1"/>
                      <a:pt x="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0"/>
              <p:cNvSpPr/>
              <p:nvPr/>
            </p:nvSpPr>
            <p:spPr>
              <a:xfrm>
                <a:off x="3810888" y="4496374"/>
                <a:ext cx="3969" cy="3079"/>
              </a:xfrm>
              <a:custGeom>
                <a:avLst/>
                <a:gdLst/>
                <a:ahLst/>
                <a:cxnLst/>
                <a:rect l="l" t="t" r="r" b="b"/>
                <a:pathLst>
                  <a:path w="58" h="45" extrusionOk="0">
                    <a:moveTo>
                      <a:pt x="29" y="0"/>
                    </a:moveTo>
                    <a:cubicBezTo>
                      <a:pt x="22" y="0"/>
                      <a:pt x="16" y="2"/>
                      <a:pt x="11" y="7"/>
                    </a:cubicBezTo>
                    <a:cubicBezTo>
                      <a:pt x="1" y="16"/>
                      <a:pt x="1" y="31"/>
                      <a:pt x="11" y="38"/>
                    </a:cubicBezTo>
                    <a:cubicBezTo>
                      <a:pt x="16" y="42"/>
                      <a:pt x="22" y="45"/>
                      <a:pt x="29" y="45"/>
                    </a:cubicBezTo>
                    <a:cubicBezTo>
                      <a:pt x="35" y="45"/>
                      <a:pt x="42" y="42"/>
                      <a:pt x="47" y="38"/>
                    </a:cubicBezTo>
                    <a:cubicBezTo>
                      <a:pt x="57" y="29"/>
                      <a:pt x="57" y="16"/>
                      <a:pt x="47" y="7"/>
                    </a:cubicBezTo>
                    <a:cubicBezTo>
                      <a:pt x="42" y="2"/>
                      <a:pt x="35" y="0"/>
                      <a:pt x="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0"/>
              <p:cNvSpPr/>
              <p:nvPr/>
            </p:nvSpPr>
            <p:spPr>
              <a:xfrm>
                <a:off x="3839625" y="4486178"/>
                <a:ext cx="3558" cy="3011"/>
              </a:xfrm>
              <a:custGeom>
                <a:avLst/>
                <a:gdLst/>
                <a:ahLst/>
                <a:cxnLst/>
                <a:rect l="l" t="t" r="r" b="b"/>
                <a:pathLst>
                  <a:path w="52" h="44" extrusionOk="0">
                    <a:moveTo>
                      <a:pt x="26" y="1"/>
                    </a:moveTo>
                    <a:cubicBezTo>
                      <a:pt x="12" y="1"/>
                      <a:pt x="0" y="11"/>
                      <a:pt x="0" y="22"/>
                    </a:cubicBezTo>
                    <a:cubicBezTo>
                      <a:pt x="0" y="34"/>
                      <a:pt x="11" y="44"/>
                      <a:pt x="26" y="44"/>
                    </a:cubicBezTo>
                    <a:cubicBezTo>
                      <a:pt x="39" y="44"/>
                      <a:pt x="52" y="34"/>
                      <a:pt x="52" y="22"/>
                    </a:cubicBezTo>
                    <a:cubicBezTo>
                      <a:pt x="52" y="11"/>
                      <a:pt x="39"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0"/>
              <p:cNvSpPr/>
              <p:nvPr/>
            </p:nvSpPr>
            <p:spPr>
              <a:xfrm>
                <a:off x="3806166" y="4486178"/>
                <a:ext cx="3421" cy="3011"/>
              </a:xfrm>
              <a:custGeom>
                <a:avLst/>
                <a:gdLst/>
                <a:ahLst/>
                <a:cxnLst/>
                <a:rect l="l" t="t" r="r" b="b"/>
                <a:pathLst>
                  <a:path w="50" h="44" extrusionOk="0">
                    <a:moveTo>
                      <a:pt x="26" y="1"/>
                    </a:moveTo>
                    <a:cubicBezTo>
                      <a:pt x="12" y="1"/>
                      <a:pt x="1" y="11"/>
                      <a:pt x="1" y="22"/>
                    </a:cubicBezTo>
                    <a:cubicBezTo>
                      <a:pt x="1" y="34"/>
                      <a:pt x="12" y="44"/>
                      <a:pt x="26" y="44"/>
                    </a:cubicBezTo>
                    <a:cubicBezTo>
                      <a:pt x="39" y="44"/>
                      <a:pt x="50" y="34"/>
                      <a:pt x="50" y="22"/>
                    </a:cubicBezTo>
                    <a:cubicBezTo>
                      <a:pt x="50" y="11"/>
                      <a:pt x="40"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0"/>
              <p:cNvSpPr/>
              <p:nvPr/>
            </p:nvSpPr>
            <p:spPr>
              <a:xfrm>
                <a:off x="3834493" y="4496442"/>
                <a:ext cx="3900" cy="3011"/>
              </a:xfrm>
              <a:custGeom>
                <a:avLst/>
                <a:gdLst/>
                <a:ahLst/>
                <a:cxnLst/>
                <a:rect l="l" t="t" r="r" b="b"/>
                <a:pathLst>
                  <a:path w="57" h="44" extrusionOk="0">
                    <a:moveTo>
                      <a:pt x="29" y="1"/>
                    </a:moveTo>
                    <a:cubicBezTo>
                      <a:pt x="23" y="1"/>
                      <a:pt x="16" y="2"/>
                      <a:pt x="10" y="6"/>
                    </a:cubicBezTo>
                    <a:cubicBezTo>
                      <a:pt x="0" y="15"/>
                      <a:pt x="0" y="28"/>
                      <a:pt x="10" y="37"/>
                    </a:cubicBezTo>
                    <a:cubicBezTo>
                      <a:pt x="15" y="41"/>
                      <a:pt x="22" y="44"/>
                      <a:pt x="28" y="44"/>
                    </a:cubicBezTo>
                    <a:cubicBezTo>
                      <a:pt x="35" y="44"/>
                      <a:pt x="41" y="41"/>
                      <a:pt x="46" y="37"/>
                    </a:cubicBezTo>
                    <a:cubicBezTo>
                      <a:pt x="57" y="28"/>
                      <a:pt x="57" y="15"/>
                      <a:pt x="46" y="6"/>
                    </a:cubicBezTo>
                    <a:cubicBezTo>
                      <a:pt x="42" y="2"/>
                      <a:pt x="36"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0"/>
              <p:cNvSpPr/>
              <p:nvPr/>
            </p:nvSpPr>
            <p:spPr>
              <a:xfrm>
                <a:off x="3810888" y="4475915"/>
                <a:ext cx="3969" cy="3148"/>
              </a:xfrm>
              <a:custGeom>
                <a:avLst/>
                <a:gdLst/>
                <a:ahLst/>
                <a:cxnLst/>
                <a:rect l="l" t="t" r="r" b="b"/>
                <a:pathLst>
                  <a:path w="58" h="46" extrusionOk="0">
                    <a:moveTo>
                      <a:pt x="28" y="1"/>
                    </a:moveTo>
                    <a:cubicBezTo>
                      <a:pt x="22" y="1"/>
                      <a:pt x="15" y="3"/>
                      <a:pt x="11" y="8"/>
                    </a:cubicBezTo>
                    <a:cubicBezTo>
                      <a:pt x="1" y="17"/>
                      <a:pt x="1" y="29"/>
                      <a:pt x="11" y="39"/>
                    </a:cubicBezTo>
                    <a:cubicBezTo>
                      <a:pt x="16" y="43"/>
                      <a:pt x="22" y="46"/>
                      <a:pt x="29" y="46"/>
                    </a:cubicBezTo>
                    <a:cubicBezTo>
                      <a:pt x="35" y="46"/>
                      <a:pt x="42" y="43"/>
                      <a:pt x="47" y="39"/>
                    </a:cubicBezTo>
                    <a:cubicBezTo>
                      <a:pt x="57" y="29"/>
                      <a:pt x="57" y="17"/>
                      <a:pt x="47" y="8"/>
                    </a:cubicBezTo>
                    <a:cubicBezTo>
                      <a:pt x="42" y="3"/>
                      <a:pt x="35" y="1"/>
                      <a:pt x="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0"/>
              <p:cNvSpPr/>
              <p:nvPr/>
            </p:nvSpPr>
            <p:spPr>
              <a:xfrm>
                <a:off x="3822930" y="4471672"/>
                <a:ext cx="3490" cy="3079"/>
              </a:xfrm>
              <a:custGeom>
                <a:avLst/>
                <a:gdLst/>
                <a:ahLst/>
                <a:cxnLst/>
                <a:rect l="l" t="t" r="r" b="b"/>
                <a:pathLst>
                  <a:path w="51" h="45" extrusionOk="0">
                    <a:moveTo>
                      <a:pt x="25" y="1"/>
                    </a:moveTo>
                    <a:cubicBezTo>
                      <a:pt x="13" y="1"/>
                      <a:pt x="0" y="11"/>
                      <a:pt x="0" y="22"/>
                    </a:cubicBezTo>
                    <a:cubicBezTo>
                      <a:pt x="0" y="35"/>
                      <a:pt x="11" y="44"/>
                      <a:pt x="25" y="44"/>
                    </a:cubicBezTo>
                    <a:cubicBezTo>
                      <a:pt x="39" y="44"/>
                      <a:pt x="51" y="34"/>
                      <a:pt x="51" y="22"/>
                    </a:cubicBezTo>
                    <a:cubicBezTo>
                      <a:pt x="51" y="11"/>
                      <a:pt x="39" y="1"/>
                      <a:pt x="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0"/>
              <p:cNvSpPr/>
              <p:nvPr/>
            </p:nvSpPr>
            <p:spPr>
              <a:xfrm>
                <a:off x="3822930" y="4500684"/>
                <a:ext cx="3490" cy="3079"/>
              </a:xfrm>
              <a:custGeom>
                <a:avLst/>
                <a:gdLst/>
                <a:ahLst/>
                <a:cxnLst/>
                <a:rect l="l" t="t" r="r" b="b"/>
                <a:pathLst>
                  <a:path w="51" h="45" extrusionOk="0">
                    <a:moveTo>
                      <a:pt x="25" y="1"/>
                    </a:moveTo>
                    <a:cubicBezTo>
                      <a:pt x="13" y="1"/>
                      <a:pt x="0" y="11"/>
                      <a:pt x="0" y="22"/>
                    </a:cubicBezTo>
                    <a:cubicBezTo>
                      <a:pt x="0" y="35"/>
                      <a:pt x="11" y="45"/>
                      <a:pt x="25" y="45"/>
                    </a:cubicBezTo>
                    <a:cubicBezTo>
                      <a:pt x="39" y="45"/>
                      <a:pt x="51" y="35"/>
                      <a:pt x="51" y="22"/>
                    </a:cubicBezTo>
                    <a:cubicBezTo>
                      <a:pt x="51" y="11"/>
                      <a:pt x="39" y="1"/>
                      <a:pt x="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0"/>
              <p:cNvSpPr/>
              <p:nvPr/>
            </p:nvSpPr>
            <p:spPr>
              <a:xfrm>
                <a:off x="3834562" y="4475915"/>
                <a:ext cx="3900" cy="3148"/>
              </a:xfrm>
              <a:custGeom>
                <a:avLst/>
                <a:gdLst/>
                <a:ahLst/>
                <a:cxnLst/>
                <a:rect l="l" t="t" r="r" b="b"/>
                <a:pathLst>
                  <a:path w="57" h="46" extrusionOk="0">
                    <a:moveTo>
                      <a:pt x="28" y="1"/>
                    </a:moveTo>
                    <a:cubicBezTo>
                      <a:pt x="22" y="1"/>
                      <a:pt x="15" y="3"/>
                      <a:pt x="10" y="8"/>
                    </a:cubicBezTo>
                    <a:cubicBezTo>
                      <a:pt x="0" y="16"/>
                      <a:pt x="0" y="29"/>
                      <a:pt x="10" y="39"/>
                    </a:cubicBezTo>
                    <a:cubicBezTo>
                      <a:pt x="15" y="43"/>
                      <a:pt x="22" y="46"/>
                      <a:pt x="29" y="46"/>
                    </a:cubicBezTo>
                    <a:cubicBezTo>
                      <a:pt x="36" y="46"/>
                      <a:pt x="42" y="43"/>
                      <a:pt x="46" y="39"/>
                    </a:cubicBezTo>
                    <a:cubicBezTo>
                      <a:pt x="57" y="29"/>
                      <a:pt x="57" y="17"/>
                      <a:pt x="46" y="8"/>
                    </a:cubicBezTo>
                    <a:cubicBezTo>
                      <a:pt x="41" y="3"/>
                      <a:pt x="35" y="1"/>
                      <a:pt x="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0"/>
              <p:cNvSpPr/>
              <p:nvPr/>
            </p:nvSpPr>
            <p:spPr>
              <a:xfrm>
                <a:off x="3810888" y="4496374"/>
                <a:ext cx="3969" cy="3079"/>
              </a:xfrm>
              <a:custGeom>
                <a:avLst/>
                <a:gdLst/>
                <a:ahLst/>
                <a:cxnLst/>
                <a:rect l="l" t="t" r="r" b="b"/>
                <a:pathLst>
                  <a:path w="58" h="45" extrusionOk="0">
                    <a:moveTo>
                      <a:pt x="29" y="0"/>
                    </a:moveTo>
                    <a:cubicBezTo>
                      <a:pt x="22" y="0"/>
                      <a:pt x="16" y="2"/>
                      <a:pt x="11" y="7"/>
                    </a:cubicBezTo>
                    <a:cubicBezTo>
                      <a:pt x="1" y="16"/>
                      <a:pt x="1" y="31"/>
                      <a:pt x="11" y="38"/>
                    </a:cubicBezTo>
                    <a:cubicBezTo>
                      <a:pt x="16" y="42"/>
                      <a:pt x="22" y="45"/>
                      <a:pt x="29" y="45"/>
                    </a:cubicBezTo>
                    <a:cubicBezTo>
                      <a:pt x="35" y="45"/>
                      <a:pt x="42" y="42"/>
                      <a:pt x="47" y="38"/>
                    </a:cubicBezTo>
                    <a:cubicBezTo>
                      <a:pt x="57" y="29"/>
                      <a:pt x="57" y="16"/>
                      <a:pt x="47" y="7"/>
                    </a:cubicBezTo>
                    <a:cubicBezTo>
                      <a:pt x="42" y="2"/>
                      <a:pt x="35" y="0"/>
                      <a:pt x="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0"/>
              <p:cNvSpPr/>
              <p:nvPr/>
            </p:nvSpPr>
            <p:spPr>
              <a:xfrm>
                <a:off x="3839625" y="4486178"/>
                <a:ext cx="3558" cy="3011"/>
              </a:xfrm>
              <a:custGeom>
                <a:avLst/>
                <a:gdLst/>
                <a:ahLst/>
                <a:cxnLst/>
                <a:rect l="l" t="t" r="r" b="b"/>
                <a:pathLst>
                  <a:path w="52" h="44" extrusionOk="0">
                    <a:moveTo>
                      <a:pt x="26" y="1"/>
                    </a:moveTo>
                    <a:cubicBezTo>
                      <a:pt x="12" y="1"/>
                      <a:pt x="0" y="11"/>
                      <a:pt x="0" y="22"/>
                    </a:cubicBezTo>
                    <a:cubicBezTo>
                      <a:pt x="0" y="34"/>
                      <a:pt x="11" y="44"/>
                      <a:pt x="26" y="44"/>
                    </a:cubicBezTo>
                    <a:cubicBezTo>
                      <a:pt x="39" y="44"/>
                      <a:pt x="52" y="34"/>
                      <a:pt x="52" y="22"/>
                    </a:cubicBezTo>
                    <a:cubicBezTo>
                      <a:pt x="52" y="11"/>
                      <a:pt x="39"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0"/>
              <p:cNvSpPr/>
              <p:nvPr/>
            </p:nvSpPr>
            <p:spPr>
              <a:xfrm>
                <a:off x="3806166" y="4486178"/>
                <a:ext cx="3421" cy="3011"/>
              </a:xfrm>
              <a:custGeom>
                <a:avLst/>
                <a:gdLst/>
                <a:ahLst/>
                <a:cxnLst/>
                <a:rect l="l" t="t" r="r" b="b"/>
                <a:pathLst>
                  <a:path w="50" h="44" extrusionOk="0">
                    <a:moveTo>
                      <a:pt x="26" y="1"/>
                    </a:moveTo>
                    <a:cubicBezTo>
                      <a:pt x="12" y="1"/>
                      <a:pt x="1" y="11"/>
                      <a:pt x="1" y="22"/>
                    </a:cubicBezTo>
                    <a:cubicBezTo>
                      <a:pt x="1" y="34"/>
                      <a:pt x="12" y="44"/>
                      <a:pt x="26" y="44"/>
                    </a:cubicBezTo>
                    <a:cubicBezTo>
                      <a:pt x="39" y="44"/>
                      <a:pt x="50" y="34"/>
                      <a:pt x="50" y="22"/>
                    </a:cubicBezTo>
                    <a:cubicBezTo>
                      <a:pt x="50" y="11"/>
                      <a:pt x="40"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0"/>
              <p:cNvSpPr/>
              <p:nvPr/>
            </p:nvSpPr>
            <p:spPr>
              <a:xfrm>
                <a:off x="3834493" y="4496442"/>
                <a:ext cx="3900" cy="3011"/>
              </a:xfrm>
              <a:custGeom>
                <a:avLst/>
                <a:gdLst/>
                <a:ahLst/>
                <a:cxnLst/>
                <a:rect l="l" t="t" r="r" b="b"/>
                <a:pathLst>
                  <a:path w="57" h="44" extrusionOk="0">
                    <a:moveTo>
                      <a:pt x="29" y="1"/>
                    </a:moveTo>
                    <a:cubicBezTo>
                      <a:pt x="23" y="1"/>
                      <a:pt x="16" y="2"/>
                      <a:pt x="10" y="6"/>
                    </a:cubicBezTo>
                    <a:cubicBezTo>
                      <a:pt x="0" y="15"/>
                      <a:pt x="0" y="28"/>
                      <a:pt x="10" y="37"/>
                    </a:cubicBezTo>
                    <a:cubicBezTo>
                      <a:pt x="15" y="41"/>
                      <a:pt x="22" y="44"/>
                      <a:pt x="28" y="44"/>
                    </a:cubicBezTo>
                    <a:cubicBezTo>
                      <a:pt x="35" y="44"/>
                      <a:pt x="41" y="41"/>
                      <a:pt x="46" y="37"/>
                    </a:cubicBezTo>
                    <a:cubicBezTo>
                      <a:pt x="57" y="28"/>
                      <a:pt x="57" y="15"/>
                      <a:pt x="46" y="6"/>
                    </a:cubicBezTo>
                    <a:cubicBezTo>
                      <a:pt x="42" y="2"/>
                      <a:pt x="36"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0"/>
              <p:cNvSpPr/>
              <p:nvPr/>
            </p:nvSpPr>
            <p:spPr>
              <a:xfrm>
                <a:off x="3810888" y="4475915"/>
                <a:ext cx="3969" cy="3148"/>
              </a:xfrm>
              <a:custGeom>
                <a:avLst/>
                <a:gdLst/>
                <a:ahLst/>
                <a:cxnLst/>
                <a:rect l="l" t="t" r="r" b="b"/>
                <a:pathLst>
                  <a:path w="58" h="46" extrusionOk="0">
                    <a:moveTo>
                      <a:pt x="28" y="1"/>
                    </a:moveTo>
                    <a:cubicBezTo>
                      <a:pt x="22" y="1"/>
                      <a:pt x="15" y="3"/>
                      <a:pt x="11" y="8"/>
                    </a:cubicBezTo>
                    <a:cubicBezTo>
                      <a:pt x="1" y="17"/>
                      <a:pt x="1" y="29"/>
                      <a:pt x="11" y="39"/>
                    </a:cubicBezTo>
                    <a:cubicBezTo>
                      <a:pt x="16" y="43"/>
                      <a:pt x="22" y="46"/>
                      <a:pt x="29" y="46"/>
                    </a:cubicBezTo>
                    <a:cubicBezTo>
                      <a:pt x="35" y="46"/>
                      <a:pt x="42" y="43"/>
                      <a:pt x="47" y="39"/>
                    </a:cubicBezTo>
                    <a:cubicBezTo>
                      <a:pt x="57" y="29"/>
                      <a:pt x="57" y="17"/>
                      <a:pt x="47" y="8"/>
                    </a:cubicBezTo>
                    <a:cubicBezTo>
                      <a:pt x="42" y="3"/>
                      <a:pt x="35" y="1"/>
                      <a:pt x="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3" name="Google Shape;1043;p20"/>
            <p:cNvSpPr/>
            <p:nvPr/>
          </p:nvSpPr>
          <p:spPr>
            <a:xfrm>
              <a:off x="3749170" y="4849450"/>
              <a:ext cx="195346" cy="242293"/>
            </a:xfrm>
            <a:custGeom>
              <a:avLst/>
              <a:gdLst/>
              <a:ahLst/>
              <a:cxnLst/>
              <a:rect l="l" t="t" r="r" b="b"/>
              <a:pathLst>
                <a:path w="2855" h="3541" extrusionOk="0">
                  <a:moveTo>
                    <a:pt x="636" y="0"/>
                  </a:moveTo>
                  <a:cubicBezTo>
                    <a:pt x="404" y="0"/>
                    <a:pt x="208" y="18"/>
                    <a:pt x="128" y="58"/>
                  </a:cubicBezTo>
                  <a:lnTo>
                    <a:pt x="1" y="3494"/>
                  </a:lnTo>
                  <a:cubicBezTo>
                    <a:pt x="1" y="3494"/>
                    <a:pt x="297" y="3511"/>
                    <a:pt x="459" y="3511"/>
                  </a:cubicBezTo>
                  <a:cubicBezTo>
                    <a:pt x="512" y="3511"/>
                    <a:pt x="550" y="3509"/>
                    <a:pt x="559" y="3504"/>
                  </a:cubicBezTo>
                  <a:cubicBezTo>
                    <a:pt x="559" y="3504"/>
                    <a:pt x="518" y="3158"/>
                    <a:pt x="688" y="3021"/>
                  </a:cubicBezTo>
                  <a:cubicBezTo>
                    <a:pt x="809" y="2921"/>
                    <a:pt x="955" y="2887"/>
                    <a:pt x="1092" y="2887"/>
                  </a:cubicBezTo>
                  <a:cubicBezTo>
                    <a:pt x="1223" y="2887"/>
                    <a:pt x="1346" y="2919"/>
                    <a:pt x="1432" y="2954"/>
                  </a:cubicBezTo>
                  <a:cubicBezTo>
                    <a:pt x="1565" y="3008"/>
                    <a:pt x="1632" y="3152"/>
                    <a:pt x="1643" y="3354"/>
                  </a:cubicBezTo>
                  <a:cubicBezTo>
                    <a:pt x="1654" y="3495"/>
                    <a:pt x="1662" y="3530"/>
                    <a:pt x="1662" y="3530"/>
                  </a:cubicBezTo>
                  <a:cubicBezTo>
                    <a:pt x="1681" y="3538"/>
                    <a:pt x="1749" y="3541"/>
                    <a:pt x="1840" y="3541"/>
                  </a:cubicBezTo>
                  <a:cubicBezTo>
                    <a:pt x="2086" y="3541"/>
                    <a:pt x="2499" y="3519"/>
                    <a:pt x="2561" y="3514"/>
                  </a:cubicBezTo>
                  <a:cubicBezTo>
                    <a:pt x="2854" y="3495"/>
                    <a:pt x="2575" y="2607"/>
                    <a:pt x="2623" y="2366"/>
                  </a:cubicBezTo>
                  <a:cubicBezTo>
                    <a:pt x="2657" y="2153"/>
                    <a:pt x="2389" y="1661"/>
                    <a:pt x="2318" y="1448"/>
                  </a:cubicBezTo>
                  <a:cubicBezTo>
                    <a:pt x="2237" y="1165"/>
                    <a:pt x="1941" y="222"/>
                    <a:pt x="1783" y="147"/>
                  </a:cubicBezTo>
                  <a:cubicBezTo>
                    <a:pt x="1595" y="58"/>
                    <a:pt x="1056" y="0"/>
                    <a:pt x="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0"/>
            <p:cNvSpPr/>
            <p:nvPr/>
          </p:nvSpPr>
          <p:spPr>
            <a:xfrm>
              <a:off x="3907638" y="4947571"/>
              <a:ext cx="39001" cy="117280"/>
            </a:xfrm>
            <a:custGeom>
              <a:avLst/>
              <a:gdLst/>
              <a:ahLst/>
              <a:cxnLst/>
              <a:rect l="l" t="t" r="r" b="b"/>
              <a:pathLst>
                <a:path w="570" h="1714" extrusionOk="0">
                  <a:moveTo>
                    <a:pt x="1" y="13"/>
                  </a:moveTo>
                  <a:lnTo>
                    <a:pt x="26" y="1557"/>
                  </a:lnTo>
                  <a:cubicBezTo>
                    <a:pt x="51" y="1662"/>
                    <a:pt x="70" y="1714"/>
                    <a:pt x="176" y="1714"/>
                  </a:cubicBezTo>
                  <a:cubicBezTo>
                    <a:pt x="182" y="1714"/>
                    <a:pt x="188" y="1714"/>
                    <a:pt x="195" y="1713"/>
                  </a:cubicBezTo>
                  <a:cubicBezTo>
                    <a:pt x="317" y="1706"/>
                    <a:pt x="485" y="1699"/>
                    <a:pt x="518" y="1570"/>
                  </a:cubicBezTo>
                  <a:cubicBezTo>
                    <a:pt x="569" y="1382"/>
                    <a:pt x="544" y="1151"/>
                    <a:pt x="544" y="963"/>
                  </a:cubicBezTo>
                  <a:cubicBezTo>
                    <a:pt x="544" y="705"/>
                    <a:pt x="556" y="395"/>
                    <a:pt x="408" y="169"/>
                  </a:cubicBezTo>
                  <a:cubicBezTo>
                    <a:pt x="299" y="1"/>
                    <a:pt x="164" y="25"/>
                    <a:pt x="1" y="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0"/>
            <p:cNvSpPr/>
            <p:nvPr/>
          </p:nvSpPr>
          <p:spPr>
            <a:xfrm>
              <a:off x="3897306" y="4948392"/>
              <a:ext cx="38864" cy="61719"/>
            </a:xfrm>
            <a:custGeom>
              <a:avLst/>
              <a:gdLst/>
              <a:ahLst/>
              <a:cxnLst/>
              <a:rect l="l" t="t" r="r" b="b"/>
              <a:pathLst>
                <a:path w="568" h="902" extrusionOk="0">
                  <a:moveTo>
                    <a:pt x="141" y="0"/>
                  </a:moveTo>
                  <a:cubicBezTo>
                    <a:pt x="106" y="0"/>
                    <a:pt x="71" y="6"/>
                    <a:pt x="34" y="6"/>
                  </a:cubicBezTo>
                  <a:lnTo>
                    <a:pt x="31" y="6"/>
                  </a:lnTo>
                  <a:lnTo>
                    <a:pt x="29" y="10"/>
                  </a:lnTo>
                  <a:cubicBezTo>
                    <a:pt x="6" y="110"/>
                    <a:pt x="0" y="213"/>
                    <a:pt x="6" y="316"/>
                  </a:cubicBezTo>
                  <a:cubicBezTo>
                    <a:pt x="12" y="419"/>
                    <a:pt x="28" y="522"/>
                    <a:pt x="63" y="618"/>
                  </a:cubicBezTo>
                  <a:cubicBezTo>
                    <a:pt x="96" y="719"/>
                    <a:pt x="171" y="804"/>
                    <a:pt x="266" y="848"/>
                  </a:cubicBezTo>
                  <a:cubicBezTo>
                    <a:pt x="312" y="869"/>
                    <a:pt x="362" y="885"/>
                    <a:pt x="414" y="891"/>
                  </a:cubicBezTo>
                  <a:cubicBezTo>
                    <a:pt x="465" y="899"/>
                    <a:pt x="517" y="894"/>
                    <a:pt x="567" y="901"/>
                  </a:cubicBezTo>
                  <a:cubicBezTo>
                    <a:pt x="517" y="891"/>
                    <a:pt x="465" y="891"/>
                    <a:pt x="417" y="879"/>
                  </a:cubicBezTo>
                  <a:cubicBezTo>
                    <a:pt x="368" y="869"/>
                    <a:pt x="319" y="854"/>
                    <a:pt x="275" y="830"/>
                  </a:cubicBezTo>
                  <a:cubicBezTo>
                    <a:pt x="187" y="784"/>
                    <a:pt x="119" y="705"/>
                    <a:pt x="88" y="611"/>
                  </a:cubicBezTo>
                  <a:cubicBezTo>
                    <a:pt x="54" y="515"/>
                    <a:pt x="36" y="416"/>
                    <a:pt x="28" y="315"/>
                  </a:cubicBezTo>
                  <a:cubicBezTo>
                    <a:pt x="22" y="216"/>
                    <a:pt x="22" y="116"/>
                    <a:pt x="39" y="16"/>
                  </a:cubicBezTo>
                  <a:lnTo>
                    <a:pt x="39" y="16"/>
                  </a:lnTo>
                  <a:cubicBezTo>
                    <a:pt x="78" y="11"/>
                    <a:pt x="115" y="1"/>
                    <a:pt x="155" y="1"/>
                  </a:cubicBezTo>
                  <a:cubicBezTo>
                    <a:pt x="158" y="1"/>
                    <a:pt x="162" y="1"/>
                    <a:pt x="165" y="1"/>
                  </a:cubicBezTo>
                  <a:cubicBezTo>
                    <a:pt x="157" y="0"/>
                    <a:pt x="149" y="0"/>
                    <a:pt x="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0"/>
            <p:cNvSpPr/>
            <p:nvPr/>
          </p:nvSpPr>
          <p:spPr>
            <a:xfrm>
              <a:off x="3775787" y="4903573"/>
              <a:ext cx="20048" cy="152998"/>
            </a:xfrm>
            <a:custGeom>
              <a:avLst/>
              <a:gdLst/>
              <a:ahLst/>
              <a:cxnLst/>
              <a:rect l="l" t="t" r="r" b="b"/>
              <a:pathLst>
                <a:path w="293" h="2236" extrusionOk="0">
                  <a:moveTo>
                    <a:pt x="69" y="0"/>
                  </a:moveTo>
                  <a:lnTo>
                    <a:pt x="39" y="1115"/>
                  </a:lnTo>
                  <a:lnTo>
                    <a:pt x="23" y="1671"/>
                  </a:lnTo>
                  <a:cubicBezTo>
                    <a:pt x="16" y="1857"/>
                    <a:pt x="11" y="2044"/>
                    <a:pt x="0" y="2229"/>
                  </a:cubicBezTo>
                  <a:lnTo>
                    <a:pt x="0" y="2236"/>
                  </a:lnTo>
                  <a:lnTo>
                    <a:pt x="9" y="2236"/>
                  </a:lnTo>
                  <a:cubicBezTo>
                    <a:pt x="103" y="2234"/>
                    <a:pt x="199" y="2224"/>
                    <a:pt x="292" y="2220"/>
                  </a:cubicBezTo>
                  <a:cubicBezTo>
                    <a:pt x="278" y="2220"/>
                    <a:pt x="264" y="2220"/>
                    <a:pt x="250" y="2220"/>
                  </a:cubicBezTo>
                  <a:cubicBezTo>
                    <a:pt x="195" y="2220"/>
                    <a:pt x="139" y="2221"/>
                    <a:pt x="83" y="2221"/>
                  </a:cubicBezTo>
                  <a:cubicBezTo>
                    <a:pt x="60" y="2221"/>
                    <a:pt x="38" y="2221"/>
                    <a:pt x="15" y="2221"/>
                  </a:cubicBezTo>
                  <a:lnTo>
                    <a:pt x="15" y="2221"/>
                  </a:lnTo>
                  <a:cubicBezTo>
                    <a:pt x="28" y="2038"/>
                    <a:pt x="39" y="1854"/>
                    <a:pt x="46" y="1671"/>
                  </a:cubicBezTo>
                  <a:cubicBezTo>
                    <a:pt x="54" y="1486"/>
                    <a:pt x="60" y="1300"/>
                    <a:pt x="64" y="1115"/>
                  </a:cubicBezTo>
                  <a:cubicBezTo>
                    <a:pt x="72" y="744"/>
                    <a:pt x="76" y="372"/>
                    <a:pt x="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0"/>
            <p:cNvSpPr/>
            <p:nvPr/>
          </p:nvSpPr>
          <p:spPr>
            <a:xfrm>
              <a:off x="3857278" y="4941481"/>
              <a:ext cx="28122" cy="117417"/>
            </a:xfrm>
            <a:custGeom>
              <a:avLst/>
              <a:gdLst/>
              <a:ahLst/>
              <a:cxnLst/>
              <a:rect l="l" t="t" r="r" b="b"/>
              <a:pathLst>
                <a:path w="411" h="1716" extrusionOk="0">
                  <a:moveTo>
                    <a:pt x="370" y="0"/>
                  </a:moveTo>
                  <a:lnTo>
                    <a:pt x="386" y="429"/>
                  </a:lnTo>
                  <a:cubicBezTo>
                    <a:pt x="388" y="499"/>
                    <a:pt x="390" y="571"/>
                    <a:pt x="390" y="642"/>
                  </a:cubicBezTo>
                  <a:cubicBezTo>
                    <a:pt x="390" y="713"/>
                    <a:pt x="386" y="785"/>
                    <a:pt x="382" y="856"/>
                  </a:cubicBezTo>
                  <a:cubicBezTo>
                    <a:pt x="366" y="1138"/>
                    <a:pt x="336" y="1420"/>
                    <a:pt x="300" y="1700"/>
                  </a:cubicBezTo>
                  <a:lnTo>
                    <a:pt x="300" y="1700"/>
                  </a:lnTo>
                  <a:lnTo>
                    <a:pt x="0" y="1699"/>
                  </a:lnTo>
                  <a:lnTo>
                    <a:pt x="305" y="1716"/>
                  </a:lnTo>
                  <a:lnTo>
                    <a:pt x="311" y="1716"/>
                  </a:lnTo>
                  <a:lnTo>
                    <a:pt x="313" y="1709"/>
                  </a:lnTo>
                  <a:cubicBezTo>
                    <a:pt x="357" y="1426"/>
                    <a:pt x="392" y="1142"/>
                    <a:pt x="405" y="857"/>
                  </a:cubicBezTo>
                  <a:cubicBezTo>
                    <a:pt x="407" y="785"/>
                    <a:pt x="411" y="714"/>
                    <a:pt x="411" y="642"/>
                  </a:cubicBezTo>
                  <a:cubicBezTo>
                    <a:pt x="411" y="570"/>
                    <a:pt x="406" y="499"/>
                    <a:pt x="402" y="427"/>
                  </a:cubicBezTo>
                  <a:cubicBezTo>
                    <a:pt x="396" y="285"/>
                    <a:pt x="383" y="143"/>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0"/>
            <p:cNvSpPr/>
            <p:nvPr/>
          </p:nvSpPr>
          <p:spPr>
            <a:xfrm>
              <a:off x="3338975" y="4767819"/>
              <a:ext cx="435099" cy="248999"/>
            </a:xfrm>
            <a:custGeom>
              <a:avLst/>
              <a:gdLst/>
              <a:ahLst/>
              <a:cxnLst/>
              <a:rect l="l" t="t" r="r" b="b"/>
              <a:pathLst>
                <a:path w="6359" h="3639" extrusionOk="0">
                  <a:moveTo>
                    <a:pt x="826" y="0"/>
                  </a:moveTo>
                  <a:cubicBezTo>
                    <a:pt x="633" y="0"/>
                    <a:pt x="521" y="135"/>
                    <a:pt x="521" y="302"/>
                  </a:cubicBezTo>
                  <a:lnTo>
                    <a:pt x="1" y="3639"/>
                  </a:lnTo>
                  <a:lnTo>
                    <a:pt x="6209" y="3639"/>
                  </a:lnTo>
                  <a:lnTo>
                    <a:pt x="6359" y="302"/>
                  </a:lnTo>
                  <a:cubicBezTo>
                    <a:pt x="6359" y="135"/>
                    <a:pt x="6202" y="0"/>
                    <a:pt x="60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0"/>
            <p:cNvSpPr/>
            <p:nvPr/>
          </p:nvSpPr>
          <p:spPr>
            <a:xfrm>
              <a:off x="3338975" y="5016885"/>
              <a:ext cx="424904" cy="75815"/>
            </a:xfrm>
            <a:custGeom>
              <a:avLst/>
              <a:gdLst/>
              <a:ahLst/>
              <a:cxnLst/>
              <a:rect l="l" t="t" r="r" b="b"/>
              <a:pathLst>
                <a:path w="6210" h="1108" extrusionOk="0">
                  <a:moveTo>
                    <a:pt x="1" y="1"/>
                  </a:moveTo>
                  <a:lnTo>
                    <a:pt x="82" y="805"/>
                  </a:lnTo>
                  <a:cubicBezTo>
                    <a:pt x="80" y="971"/>
                    <a:pt x="238" y="1107"/>
                    <a:pt x="430" y="1107"/>
                  </a:cubicBezTo>
                  <a:lnTo>
                    <a:pt x="990" y="1107"/>
                  </a:lnTo>
                  <a:cubicBezTo>
                    <a:pt x="992" y="986"/>
                    <a:pt x="1009" y="804"/>
                    <a:pt x="1014" y="770"/>
                  </a:cubicBezTo>
                  <a:cubicBezTo>
                    <a:pt x="1047" y="541"/>
                    <a:pt x="1283" y="424"/>
                    <a:pt x="1530" y="417"/>
                  </a:cubicBezTo>
                  <a:cubicBezTo>
                    <a:pt x="1539" y="417"/>
                    <a:pt x="1548" y="417"/>
                    <a:pt x="1557" y="417"/>
                  </a:cubicBezTo>
                  <a:cubicBezTo>
                    <a:pt x="1759" y="417"/>
                    <a:pt x="1972" y="495"/>
                    <a:pt x="2032" y="680"/>
                  </a:cubicBezTo>
                  <a:cubicBezTo>
                    <a:pt x="2073" y="812"/>
                    <a:pt x="2073" y="966"/>
                    <a:pt x="2068" y="1107"/>
                  </a:cubicBezTo>
                  <a:lnTo>
                    <a:pt x="5799" y="1107"/>
                  </a:lnTo>
                  <a:cubicBezTo>
                    <a:pt x="5993" y="1107"/>
                    <a:pt x="6150" y="973"/>
                    <a:pt x="6150" y="805"/>
                  </a:cubicBezTo>
                  <a:lnTo>
                    <a:pt x="6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0"/>
            <p:cNvSpPr/>
            <p:nvPr/>
          </p:nvSpPr>
          <p:spPr>
            <a:xfrm>
              <a:off x="3906269" y="5045418"/>
              <a:ext cx="44201" cy="44613"/>
            </a:xfrm>
            <a:custGeom>
              <a:avLst/>
              <a:gdLst/>
              <a:ahLst/>
              <a:cxnLst/>
              <a:rect l="l" t="t" r="r" b="b"/>
              <a:pathLst>
                <a:path w="646" h="652" extrusionOk="0">
                  <a:moveTo>
                    <a:pt x="384" y="0"/>
                  </a:moveTo>
                  <a:cubicBezTo>
                    <a:pt x="144" y="0"/>
                    <a:pt x="80" y="90"/>
                    <a:pt x="68" y="286"/>
                  </a:cubicBezTo>
                  <a:cubicBezTo>
                    <a:pt x="68" y="412"/>
                    <a:pt x="1" y="649"/>
                    <a:pt x="274" y="649"/>
                  </a:cubicBezTo>
                  <a:cubicBezTo>
                    <a:pt x="275" y="649"/>
                    <a:pt x="276" y="649"/>
                    <a:pt x="278" y="649"/>
                  </a:cubicBezTo>
                  <a:lnTo>
                    <a:pt x="543" y="651"/>
                  </a:lnTo>
                  <a:cubicBezTo>
                    <a:pt x="646" y="651"/>
                    <a:pt x="622" y="392"/>
                    <a:pt x="622" y="291"/>
                  </a:cubicBezTo>
                  <a:cubicBezTo>
                    <a:pt x="622" y="116"/>
                    <a:pt x="616" y="0"/>
                    <a:pt x="3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0"/>
            <p:cNvSpPr/>
            <p:nvPr/>
          </p:nvSpPr>
          <p:spPr>
            <a:xfrm>
              <a:off x="3783929" y="4862177"/>
              <a:ext cx="99349" cy="82863"/>
            </a:xfrm>
            <a:custGeom>
              <a:avLst/>
              <a:gdLst/>
              <a:ahLst/>
              <a:cxnLst/>
              <a:rect l="l" t="t" r="r" b="b"/>
              <a:pathLst>
                <a:path w="1452" h="1211" extrusionOk="0">
                  <a:moveTo>
                    <a:pt x="337" y="1"/>
                  </a:moveTo>
                  <a:cubicBezTo>
                    <a:pt x="324" y="1"/>
                    <a:pt x="311" y="1"/>
                    <a:pt x="298" y="1"/>
                  </a:cubicBezTo>
                  <a:cubicBezTo>
                    <a:pt x="234" y="7"/>
                    <a:pt x="135" y="1"/>
                    <a:pt x="77" y="22"/>
                  </a:cubicBezTo>
                  <a:cubicBezTo>
                    <a:pt x="29" y="40"/>
                    <a:pt x="15" y="382"/>
                    <a:pt x="10" y="688"/>
                  </a:cubicBezTo>
                  <a:cubicBezTo>
                    <a:pt x="7" y="906"/>
                    <a:pt x="7" y="1107"/>
                    <a:pt x="1" y="1156"/>
                  </a:cubicBezTo>
                  <a:lnTo>
                    <a:pt x="184" y="1162"/>
                  </a:lnTo>
                  <a:lnTo>
                    <a:pt x="1445" y="1211"/>
                  </a:lnTo>
                  <a:cubicBezTo>
                    <a:pt x="1452" y="1187"/>
                    <a:pt x="1395" y="948"/>
                    <a:pt x="1308" y="696"/>
                  </a:cubicBezTo>
                  <a:cubicBezTo>
                    <a:pt x="1249" y="531"/>
                    <a:pt x="1179" y="362"/>
                    <a:pt x="1100" y="243"/>
                  </a:cubicBezTo>
                  <a:cubicBezTo>
                    <a:pt x="1045" y="157"/>
                    <a:pt x="986" y="97"/>
                    <a:pt x="927" y="83"/>
                  </a:cubicBezTo>
                  <a:cubicBezTo>
                    <a:pt x="741" y="35"/>
                    <a:pt x="530" y="1"/>
                    <a:pt x="3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0"/>
            <p:cNvSpPr/>
            <p:nvPr/>
          </p:nvSpPr>
          <p:spPr>
            <a:xfrm>
              <a:off x="3779139" y="4857729"/>
              <a:ext cx="109955" cy="92032"/>
            </a:xfrm>
            <a:custGeom>
              <a:avLst/>
              <a:gdLst/>
              <a:ahLst/>
              <a:cxnLst/>
              <a:rect l="l" t="t" r="r" b="b"/>
              <a:pathLst>
                <a:path w="1607" h="1345" extrusionOk="0">
                  <a:moveTo>
                    <a:pt x="428" y="9"/>
                  </a:moveTo>
                  <a:cubicBezTo>
                    <a:pt x="546" y="9"/>
                    <a:pt x="667" y="26"/>
                    <a:pt x="782" y="45"/>
                  </a:cubicBezTo>
                  <a:cubicBezTo>
                    <a:pt x="890" y="62"/>
                    <a:pt x="1018" y="77"/>
                    <a:pt x="1105" y="148"/>
                  </a:cubicBezTo>
                  <a:cubicBezTo>
                    <a:pt x="1172" y="201"/>
                    <a:pt x="1215" y="282"/>
                    <a:pt x="1257" y="357"/>
                  </a:cubicBezTo>
                  <a:cubicBezTo>
                    <a:pt x="1342" y="508"/>
                    <a:pt x="1400" y="673"/>
                    <a:pt x="1455" y="838"/>
                  </a:cubicBezTo>
                  <a:cubicBezTo>
                    <a:pt x="1496" y="964"/>
                    <a:pt x="1534" y="1094"/>
                    <a:pt x="1559" y="1224"/>
                  </a:cubicBezTo>
                  <a:cubicBezTo>
                    <a:pt x="1568" y="1274"/>
                    <a:pt x="1581" y="1331"/>
                    <a:pt x="1532" y="1331"/>
                  </a:cubicBezTo>
                  <a:cubicBezTo>
                    <a:pt x="1531" y="1331"/>
                    <a:pt x="1529" y="1331"/>
                    <a:pt x="1528" y="1331"/>
                  </a:cubicBezTo>
                  <a:cubicBezTo>
                    <a:pt x="1385" y="1326"/>
                    <a:pt x="1241" y="1320"/>
                    <a:pt x="1098" y="1315"/>
                  </a:cubicBezTo>
                  <a:cubicBezTo>
                    <a:pt x="747" y="1302"/>
                    <a:pt x="398" y="1288"/>
                    <a:pt x="47" y="1275"/>
                  </a:cubicBezTo>
                  <a:cubicBezTo>
                    <a:pt x="41" y="1275"/>
                    <a:pt x="34" y="1274"/>
                    <a:pt x="27" y="1274"/>
                  </a:cubicBezTo>
                  <a:lnTo>
                    <a:pt x="27" y="1274"/>
                  </a:lnTo>
                  <a:cubicBezTo>
                    <a:pt x="28" y="1109"/>
                    <a:pt x="28" y="943"/>
                    <a:pt x="32" y="777"/>
                  </a:cubicBezTo>
                  <a:cubicBezTo>
                    <a:pt x="34" y="561"/>
                    <a:pt x="21" y="318"/>
                    <a:pt x="79" y="109"/>
                  </a:cubicBezTo>
                  <a:cubicBezTo>
                    <a:pt x="88" y="79"/>
                    <a:pt x="100" y="50"/>
                    <a:pt x="130" y="36"/>
                  </a:cubicBezTo>
                  <a:cubicBezTo>
                    <a:pt x="200" y="5"/>
                    <a:pt x="293" y="15"/>
                    <a:pt x="368" y="11"/>
                  </a:cubicBezTo>
                  <a:cubicBezTo>
                    <a:pt x="388" y="10"/>
                    <a:pt x="408" y="9"/>
                    <a:pt x="428" y="9"/>
                  </a:cubicBezTo>
                  <a:close/>
                  <a:moveTo>
                    <a:pt x="387" y="0"/>
                  </a:moveTo>
                  <a:cubicBezTo>
                    <a:pt x="320" y="0"/>
                    <a:pt x="253" y="4"/>
                    <a:pt x="187" y="10"/>
                  </a:cubicBezTo>
                  <a:cubicBezTo>
                    <a:pt x="4" y="27"/>
                    <a:pt x="27" y="244"/>
                    <a:pt x="18" y="385"/>
                  </a:cubicBezTo>
                  <a:cubicBezTo>
                    <a:pt x="1" y="682"/>
                    <a:pt x="3" y="981"/>
                    <a:pt x="2" y="1277"/>
                  </a:cubicBezTo>
                  <a:cubicBezTo>
                    <a:pt x="2" y="1279"/>
                    <a:pt x="6" y="1281"/>
                    <a:pt x="10" y="1283"/>
                  </a:cubicBezTo>
                  <a:lnTo>
                    <a:pt x="10" y="1283"/>
                  </a:lnTo>
                  <a:cubicBezTo>
                    <a:pt x="12" y="1284"/>
                    <a:pt x="15" y="1285"/>
                    <a:pt x="18" y="1285"/>
                  </a:cubicBezTo>
                  <a:cubicBezTo>
                    <a:pt x="534" y="1305"/>
                    <a:pt x="1051" y="1325"/>
                    <a:pt x="1566" y="1345"/>
                  </a:cubicBezTo>
                  <a:cubicBezTo>
                    <a:pt x="1569" y="1345"/>
                    <a:pt x="1575" y="1345"/>
                    <a:pt x="1576" y="1342"/>
                  </a:cubicBezTo>
                  <a:cubicBezTo>
                    <a:pt x="1606" y="1211"/>
                    <a:pt x="1549" y="1072"/>
                    <a:pt x="1512" y="946"/>
                  </a:cubicBezTo>
                  <a:cubicBezTo>
                    <a:pt x="1447" y="725"/>
                    <a:pt x="1368" y="502"/>
                    <a:pt x="1250" y="302"/>
                  </a:cubicBezTo>
                  <a:cubicBezTo>
                    <a:pt x="1153" y="136"/>
                    <a:pt x="1049" y="88"/>
                    <a:pt x="869" y="51"/>
                  </a:cubicBezTo>
                  <a:cubicBezTo>
                    <a:pt x="710" y="18"/>
                    <a:pt x="549" y="0"/>
                    <a:pt x="3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0"/>
            <p:cNvSpPr/>
            <p:nvPr/>
          </p:nvSpPr>
          <p:spPr>
            <a:xfrm>
              <a:off x="3926385" y="5000394"/>
              <a:ext cx="29490" cy="40371"/>
            </a:xfrm>
            <a:custGeom>
              <a:avLst/>
              <a:gdLst/>
              <a:ahLst/>
              <a:cxnLst/>
              <a:rect l="l" t="t" r="r" b="b"/>
              <a:pathLst>
                <a:path w="431" h="590" extrusionOk="0">
                  <a:moveTo>
                    <a:pt x="189" y="0"/>
                  </a:moveTo>
                  <a:cubicBezTo>
                    <a:pt x="182" y="0"/>
                    <a:pt x="176" y="0"/>
                    <a:pt x="169" y="1"/>
                  </a:cubicBezTo>
                  <a:cubicBezTo>
                    <a:pt x="21" y="19"/>
                    <a:pt x="0" y="271"/>
                    <a:pt x="29" y="389"/>
                  </a:cubicBezTo>
                  <a:cubicBezTo>
                    <a:pt x="44" y="458"/>
                    <a:pt x="121" y="589"/>
                    <a:pt x="222" y="589"/>
                  </a:cubicBezTo>
                  <a:cubicBezTo>
                    <a:pt x="239" y="589"/>
                    <a:pt x="257" y="586"/>
                    <a:pt x="275" y="577"/>
                  </a:cubicBezTo>
                  <a:cubicBezTo>
                    <a:pt x="275" y="577"/>
                    <a:pt x="431" y="0"/>
                    <a:pt x="1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0"/>
            <p:cNvSpPr/>
            <p:nvPr/>
          </p:nvSpPr>
          <p:spPr>
            <a:xfrm>
              <a:off x="3870415" y="4913221"/>
              <a:ext cx="28806" cy="59872"/>
            </a:xfrm>
            <a:custGeom>
              <a:avLst/>
              <a:gdLst/>
              <a:ahLst/>
              <a:cxnLst/>
              <a:rect l="l" t="t" r="r" b="b"/>
              <a:pathLst>
                <a:path w="421" h="875" extrusionOk="0">
                  <a:moveTo>
                    <a:pt x="193" y="0"/>
                  </a:moveTo>
                  <a:cubicBezTo>
                    <a:pt x="148" y="0"/>
                    <a:pt x="104" y="19"/>
                    <a:pt x="70" y="65"/>
                  </a:cubicBezTo>
                  <a:cubicBezTo>
                    <a:pt x="1" y="161"/>
                    <a:pt x="13" y="348"/>
                    <a:pt x="13" y="459"/>
                  </a:cubicBezTo>
                  <a:cubicBezTo>
                    <a:pt x="8" y="578"/>
                    <a:pt x="20" y="874"/>
                    <a:pt x="203" y="874"/>
                  </a:cubicBezTo>
                  <a:cubicBezTo>
                    <a:pt x="231" y="874"/>
                    <a:pt x="262" y="868"/>
                    <a:pt x="298" y="853"/>
                  </a:cubicBezTo>
                  <a:lnTo>
                    <a:pt x="314" y="845"/>
                  </a:lnTo>
                  <a:cubicBezTo>
                    <a:pt x="390" y="785"/>
                    <a:pt x="374" y="640"/>
                    <a:pt x="379" y="553"/>
                  </a:cubicBezTo>
                  <a:cubicBezTo>
                    <a:pt x="390" y="423"/>
                    <a:pt x="420" y="267"/>
                    <a:pt x="379" y="136"/>
                  </a:cubicBezTo>
                  <a:cubicBezTo>
                    <a:pt x="353" y="59"/>
                    <a:pt x="272" y="0"/>
                    <a:pt x="1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0"/>
            <p:cNvSpPr/>
            <p:nvPr/>
          </p:nvSpPr>
          <p:spPr>
            <a:xfrm>
              <a:off x="3784339" y="4963308"/>
              <a:ext cx="29969" cy="8074"/>
            </a:xfrm>
            <a:custGeom>
              <a:avLst/>
              <a:gdLst/>
              <a:ahLst/>
              <a:cxnLst/>
              <a:rect l="l" t="t" r="r" b="b"/>
              <a:pathLst>
                <a:path w="438" h="118" extrusionOk="0">
                  <a:moveTo>
                    <a:pt x="132" y="0"/>
                  </a:moveTo>
                  <a:cubicBezTo>
                    <a:pt x="86" y="0"/>
                    <a:pt x="41" y="3"/>
                    <a:pt x="1" y="11"/>
                  </a:cubicBezTo>
                  <a:cubicBezTo>
                    <a:pt x="1" y="45"/>
                    <a:pt x="1" y="81"/>
                    <a:pt x="7" y="111"/>
                  </a:cubicBezTo>
                  <a:lnTo>
                    <a:pt x="408" y="117"/>
                  </a:lnTo>
                  <a:cubicBezTo>
                    <a:pt x="408" y="117"/>
                    <a:pt x="438" y="57"/>
                    <a:pt x="419" y="31"/>
                  </a:cubicBezTo>
                  <a:cubicBezTo>
                    <a:pt x="397" y="11"/>
                    <a:pt x="302" y="11"/>
                    <a:pt x="268" y="5"/>
                  </a:cubicBezTo>
                  <a:cubicBezTo>
                    <a:pt x="225" y="3"/>
                    <a:pt x="178" y="0"/>
                    <a:pt x="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0"/>
            <p:cNvSpPr/>
            <p:nvPr/>
          </p:nvSpPr>
          <p:spPr>
            <a:xfrm>
              <a:off x="3336238" y="5005321"/>
              <a:ext cx="20048" cy="23059"/>
            </a:xfrm>
            <a:custGeom>
              <a:avLst/>
              <a:gdLst/>
              <a:ahLst/>
              <a:cxnLst/>
              <a:rect l="l" t="t" r="r" b="b"/>
              <a:pathLst>
                <a:path w="293" h="337" extrusionOk="0">
                  <a:moveTo>
                    <a:pt x="98" y="0"/>
                  </a:moveTo>
                  <a:cubicBezTo>
                    <a:pt x="81" y="0"/>
                    <a:pt x="66" y="2"/>
                    <a:pt x="56" y="7"/>
                  </a:cubicBezTo>
                  <a:cubicBezTo>
                    <a:pt x="1" y="34"/>
                    <a:pt x="22" y="147"/>
                    <a:pt x="26" y="191"/>
                  </a:cubicBezTo>
                  <a:cubicBezTo>
                    <a:pt x="28" y="222"/>
                    <a:pt x="26" y="327"/>
                    <a:pt x="69" y="332"/>
                  </a:cubicBezTo>
                  <a:lnTo>
                    <a:pt x="76" y="336"/>
                  </a:lnTo>
                  <a:cubicBezTo>
                    <a:pt x="213" y="336"/>
                    <a:pt x="282" y="283"/>
                    <a:pt x="288" y="162"/>
                  </a:cubicBezTo>
                  <a:cubicBezTo>
                    <a:pt x="293" y="101"/>
                    <a:pt x="279" y="44"/>
                    <a:pt x="208" y="18"/>
                  </a:cubicBezTo>
                  <a:cubicBezTo>
                    <a:pt x="185" y="11"/>
                    <a:pt x="137" y="0"/>
                    <a:pt x="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0"/>
            <p:cNvSpPr/>
            <p:nvPr/>
          </p:nvSpPr>
          <p:spPr>
            <a:xfrm>
              <a:off x="3334527" y="5037686"/>
              <a:ext cx="40438" cy="49403"/>
            </a:xfrm>
            <a:custGeom>
              <a:avLst/>
              <a:gdLst/>
              <a:ahLst/>
              <a:cxnLst/>
              <a:rect l="l" t="t" r="r" b="b"/>
              <a:pathLst>
                <a:path w="591" h="722" extrusionOk="0">
                  <a:moveTo>
                    <a:pt x="97" y="1"/>
                  </a:moveTo>
                  <a:cubicBezTo>
                    <a:pt x="54" y="1"/>
                    <a:pt x="14" y="9"/>
                    <a:pt x="8" y="54"/>
                  </a:cubicBezTo>
                  <a:cubicBezTo>
                    <a:pt x="0" y="104"/>
                    <a:pt x="17" y="164"/>
                    <a:pt x="20" y="217"/>
                  </a:cubicBezTo>
                  <a:cubicBezTo>
                    <a:pt x="29" y="340"/>
                    <a:pt x="42" y="460"/>
                    <a:pt x="51" y="581"/>
                  </a:cubicBezTo>
                  <a:cubicBezTo>
                    <a:pt x="56" y="638"/>
                    <a:pt x="58" y="705"/>
                    <a:pt x="133" y="717"/>
                  </a:cubicBezTo>
                  <a:cubicBezTo>
                    <a:pt x="151" y="720"/>
                    <a:pt x="171" y="721"/>
                    <a:pt x="191" y="721"/>
                  </a:cubicBezTo>
                  <a:cubicBezTo>
                    <a:pt x="219" y="721"/>
                    <a:pt x="248" y="719"/>
                    <a:pt x="277" y="719"/>
                  </a:cubicBezTo>
                  <a:cubicBezTo>
                    <a:pt x="286" y="719"/>
                    <a:pt x="295" y="720"/>
                    <a:pt x="304" y="720"/>
                  </a:cubicBezTo>
                  <a:cubicBezTo>
                    <a:pt x="315" y="720"/>
                    <a:pt x="327" y="721"/>
                    <a:pt x="338" y="721"/>
                  </a:cubicBezTo>
                  <a:cubicBezTo>
                    <a:pt x="407" y="721"/>
                    <a:pt x="476" y="716"/>
                    <a:pt x="546" y="716"/>
                  </a:cubicBezTo>
                  <a:lnTo>
                    <a:pt x="582" y="613"/>
                  </a:lnTo>
                  <a:cubicBezTo>
                    <a:pt x="590" y="520"/>
                    <a:pt x="590" y="388"/>
                    <a:pt x="585" y="281"/>
                  </a:cubicBezTo>
                  <a:cubicBezTo>
                    <a:pt x="585" y="238"/>
                    <a:pt x="577" y="196"/>
                    <a:pt x="577" y="151"/>
                  </a:cubicBezTo>
                  <a:cubicBezTo>
                    <a:pt x="577" y="96"/>
                    <a:pt x="582" y="57"/>
                    <a:pt x="514" y="27"/>
                  </a:cubicBezTo>
                  <a:cubicBezTo>
                    <a:pt x="471" y="8"/>
                    <a:pt x="400" y="8"/>
                    <a:pt x="353" y="6"/>
                  </a:cubicBezTo>
                  <a:cubicBezTo>
                    <a:pt x="321" y="5"/>
                    <a:pt x="289" y="5"/>
                    <a:pt x="257" y="5"/>
                  </a:cubicBezTo>
                  <a:cubicBezTo>
                    <a:pt x="225" y="5"/>
                    <a:pt x="192" y="5"/>
                    <a:pt x="160" y="3"/>
                  </a:cubicBezTo>
                  <a:cubicBezTo>
                    <a:pt x="141" y="3"/>
                    <a:pt x="119" y="1"/>
                    <a:pt x="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0"/>
            <p:cNvSpPr/>
            <p:nvPr/>
          </p:nvSpPr>
          <p:spPr>
            <a:xfrm>
              <a:off x="3151975" y="4744691"/>
              <a:ext cx="294011" cy="275958"/>
            </a:xfrm>
            <a:custGeom>
              <a:avLst/>
              <a:gdLst/>
              <a:ahLst/>
              <a:cxnLst/>
              <a:rect l="l" t="t" r="r" b="b"/>
              <a:pathLst>
                <a:path w="4297" h="4033" extrusionOk="0">
                  <a:moveTo>
                    <a:pt x="4296" y="1"/>
                  </a:moveTo>
                  <a:cubicBezTo>
                    <a:pt x="4296" y="1"/>
                    <a:pt x="2509" y="54"/>
                    <a:pt x="1152" y="2017"/>
                  </a:cubicBezTo>
                  <a:cubicBezTo>
                    <a:pt x="81" y="3568"/>
                    <a:pt x="0" y="3868"/>
                    <a:pt x="0" y="3868"/>
                  </a:cubicBezTo>
                  <a:lnTo>
                    <a:pt x="137" y="4032"/>
                  </a:lnTo>
                  <a:lnTo>
                    <a:pt x="2734" y="4032"/>
                  </a:lnTo>
                  <a:lnTo>
                    <a:pt x="42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0"/>
            <p:cNvSpPr/>
            <p:nvPr/>
          </p:nvSpPr>
          <p:spPr>
            <a:xfrm>
              <a:off x="3175786" y="4767887"/>
              <a:ext cx="241531" cy="234356"/>
            </a:xfrm>
            <a:custGeom>
              <a:avLst/>
              <a:gdLst/>
              <a:ahLst/>
              <a:cxnLst/>
              <a:rect l="l" t="t" r="r" b="b"/>
              <a:pathLst>
                <a:path w="3530" h="3425" extrusionOk="0">
                  <a:moveTo>
                    <a:pt x="3530" y="0"/>
                  </a:moveTo>
                  <a:cubicBezTo>
                    <a:pt x="2953" y="143"/>
                    <a:pt x="1897" y="567"/>
                    <a:pt x="1025" y="1829"/>
                  </a:cubicBezTo>
                  <a:cubicBezTo>
                    <a:pt x="402" y="2732"/>
                    <a:pt x="122" y="3200"/>
                    <a:pt x="0" y="3425"/>
                  </a:cubicBezTo>
                  <a:lnTo>
                    <a:pt x="2203" y="3425"/>
                  </a:lnTo>
                  <a:lnTo>
                    <a:pt x="35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0"/>
            <p:cNvSpPr/>
            <p:nvPr/>
          </p:nvSpPr>
          <p:spPr>
            <a:xfrm>
              <a:off x="3368465" y="5028312"/>
              <a:ext cx="387682" cy="9579"/>
            </a:xfrm>
            <a:custGeom>
              <a:avLst/>
              <a:gdLst/>
              <a:ahLst/>
              <a:cxnLst/>
              <a:rect l="l" t="t" r="r" b="b"/>
              <a:pathLst>
                <a:path w="5666" h="140" extrusionOk="0">
                  <a:moveTo>
                    <a:pt x="70" y="0"/>
                  </a:moveTo>
                  <a:cubicBezTo>
                    <a:pt x="32" y="0"/>
                    <a:pt x="1" y="31"/>
                    <a:pt x="1" y="70"/>
                  </a:cubicBezTo>
                  <a:cubicBezTo>
                    <a:pt x="1" y="108"/>
                    <a:pt x="32" y="139"/>
                    <a:pt x="70" y="139"/>
                  </a:cubicBezTo>
                  <a:lnTo>
                    <a:pt x="5596" y="139"/>
                  </a:lnTo>
                  <a:cubicBezTo>
                    <a:pt x="5635" y="139"/>
                    <a:pt x="5665" y="108"/>
                    <a:pt x="5665" y="70"/>
                  </a:cubicBezTo>
                  <a:cubicBezTo>
                    <a:pt x="5665" y="31"/>
                    <a:pt x="5635" y="0"/>
                    <a:pt x="55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0"/>
            <p:cNvSpPr/>
            <p:nvPr/>
          </p:nvSpPr>
          <p:spPr>
            <a:xfrm>
              <a:off x="3549375" y="4821601"/>
              <a:ext cx="77249" cy="50087"/>
            </a:xfrm>
            <a:custGeom>
              <a:avLst/>
              <a:gdLst/>
              <a:ahLst/>
              <a:cxnLst/>
              <a:rect l="l" t="t" r="r" b="b"/>
              <a:pathLst>
                <a:path w="1129" h="732" extrusionOk="0">
                  <a:moveTo>
                    <a:pt x="639" y="1"/>
                  </a:moveTo>
                  <a:cubicBezTo>
                    <a:pt x="626" y="1"/>
                    <a:pt x="618" y="2"/>
                    <a:pt x="618" y="2"/>
                  </a:cubicBezTo>
                  <a:lnTo>
                    <a:pt x="1" y="2"/>
                  </a:lnTo>
                  <a:cubicBezTo>
                    <a:pt x="140" y="61"/>
                    <a:pt x="209" y="155"/>
                    <a:pt x="272" y="264"/>
                  </a:cubicBezTo>
                  <a:cubicBezTo>
                    <a:pt x="345" y="391"/>
                    <a:pt x="417" y="518"/>
                    <a:pt x="489" y="646"/>
                  </a:cubicBezTo>
                  <a:lnTo>
                    <a:pt x="340" y="731"/>
                  </a:lnTo>
                  <a:lnTo>
                    <a:pt x="857" y="731"/>
                  </a:lnTo>
                  <a:lnTo>
                    <a:pt x="1128" y="280"/>
                  </a:lnTo>
                  <a:lnTo>
                    <a:pt x="979" y="366"/>
                  </a:lnTo>
                  <a:cubicBezTo>
                    <a:pt x="954" y="315"/>
                    <a:pt x="907" y="217"/>
                    <a:pt x="841" y="120"/>
                  </a:cubicBezTo>
                  <a:cubicBezTo>
                    <a:pt x="769" y="14"/>
                    <a:pt x="680" y="1"/>
                    <a:pt x="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0"/>
            <p:cNvSpPr/>
            <p:nvPr/>
          </p:nvSpPr>
          <p:spPr>
            <a:xfrm>
              <a:off x="3516737" y="4823585"/>
              <a:ext cx="51454" cy="51592"/>
            </a:xfrm>
            <a:custGeom>
              <a:avLst/>
              <a:gdLst/>
              <a:ahLst/>
              <a:cxnLst/>
              <a:rect l="l" t="t" r="r" b="b"/>
              <a:pathLst>
                <a:path w="752" h="754" extrusionOk="0">
                  <a:moveTo>
                    <a:pt x="384" y="0"/>
                  </a:moveTo>
                  <a:cubicBezTo>
                    <a:pt x="329" y="0"/>
                    <a:pt x="297" y="16"/>
                    <a:pt x="277" y="36"/>
                  </a:cubicBezTo>
                  <a:cubicBezTo>
                    <a:pt x="252" y="61"/>
                    <a:pt x="1" y="462"/>
                    <a:pt x="1" y="462"/>
                  </a:cubicBezTo>
                  <a:lnTo>
                    <a:pt x="494" y="754"/>
                  </a:lnTo>
                  <a:lnTo>
                    <a:pt x="751" y="324"/>
                  </a:lnTo>
                  <a:cubicBezTo>
                    <a:pt x="750" y="323"/>
                    <a:pt x="633" y="41"/>
                    <a:pt x="446" y="6"/>
                  </a:cubicBezTo>
                  <a:cubicBezTo>
                    <a:pt x="423" y="2"/>
                    <a:pt x="402" y="0"/>
                    <a:pt x="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0"/>
            <p:cNvSpPr/>
            <p:nvPr/>
          </p:nvSpPr>
          <p:spPr>
            <a:xfrm>
              <a:off x="3575718" y="4912263"/>
              <a:ext cx="72049" cy="62267"/>
            </a:xfrm>
            <a:custGeom>
              <a:avLst/>
              <a:gdLst/>
              <a:ahLst/>
              <a:cxnLst/>
              <a:rect l="l" t="t" r="r" b="b"/>
              <a:pathLst>
                <a:path w="1053" h="910" extrusionOk="0">
                  <a:moveTo>
                    <a:pt x="248" y="1"/>
                  </a:moveTo>
                  <a:lnTo>
                    <a:pt x="1" y="455"/>
                  </a:lnTo>
                  <a:lnTo>
                    <a:pt x="265" y="910"/>
                  </a:lnTo>
                  <a:lnTo>
                    <a:pt x="263" y="739"/>
                  </a:lnTo>
                  <a:lnTo>
                    <a:pt x="263" y="739"/>
                  </a:lnTo>
                  <a:cubicBezTo>
                    <a:pt x="292" y="741"/>
                    <a:pt x="335" y="744"/>
                    <a:pt x="385" y="744"/>
                  </a:cubicBezTo>
                  <a:cubicBezTo>
                    <a:pt x="433" y="744"/>
                    <a:pt x="487" y="741"/>
                    <a:pt x="544" y="735"/>
                  </a:cubicBezTo>
                  <a:cubicBezTo>
                    <a:pt x="714" y="718"/>
                    <a:pt x="756" y="596"/>
                    <a:pt x="756" y="596"/>
                  </a:cubicBezTo>
                  <a:lnTo>
                    <a:pt x="1053" y="55"/>
                  </a:lnTo>
                  <a:lnTo>
                    <a:pt x="1053" y="55"/>
                  </a:lnTo>
                  <a:cubicBezTo>
                    <a:pt x="933" y="149"/>
                    <a:pt x="819" y="164"/>
                    <a:pt x="692" y="167"/>
                  </a:cubicBezTo>
                  <a:cubicBezTo>
                    <a:pt x="544" y="169"/>
                    <a:pt x="398" y="170"/>
                    <a:pt x="250" y="173"/>
                  </a:cubicBezTo>
                  <a:lnTo>
                    <a:pt x="2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0"/>
            <p:cNvSpPr/>
            <p:nvPr/>
          </p:nvSpPr>
          <p:spPr>
            <a:xfrm>
              <a:off x="3600350" y="4871345"/>
              <a:ext cx="50769" cy="49813"/>
            </a:xfrm>
            <a:custGeom>
              <a:avLst/>
              <a:gdLst/>
              <a:ahLst/>
              <a:cxnLst/>
              <a:rect l="l" t="t" r="r" b="b"/>
              <a:pathLst>
                <a:path w="742" h="728" extrusionOk="0">
                  <a:moveTo>
                    <a:pt x="492" y="0"/>
                  </a:moveTo>
                  <a:lnTo>
                    <a:pt x="1" y="293"/>
                  </a:lnTo>
                  <a:lnTo>
                    <a:pt x="253" y="725"/>
                  </a:lnTo>
                  <a:cubicBezTo>
                    <a:pt x="253" y="725"/>
                    <a:pt x="280" y="728"/>
                    <a:pt x="322" y="728"/>
                  </a:cubicBezTo>
                  <a:cubicBezTo>
                    <a:pt x="418" y="728"/>
                    <a:pt x="592" y="712"/>
                    <a:pt x="676" y="609"/>
                  </a:cubicBezTo>
                  <a:cubicBezTo>
                    <a:pt x="737" y="536"/>
                    <a:pt x="742" y="482"/>
                    <a:pt x="732" y="447"/>
                  </a:cubicBezTo>
                  <a:cubicBezTo>
                    <a:pt x="721" y="412"/>
                    <a:pt x="492" y="0"/>
                    <a:pt x="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0"/>
            <p:cNvSpPr/>
            <p:nvPr/>
          </p:nvSpPr>
          <p:spPr>
            <a:xfrm>
              <a:off x="3489642" y="4879214"/>
              <a:ext cx="58501" cy="76294"/>
            </a:xfrm>
            <a:custGeom>
              <a:avLst/>
              <a:gdLst/>
              <a:ahLst/>
              <a:cxnLst/>
              <a:rect l="l" t="t" r="r" b="b"/>
              <a:pathLst>
                <a:path w="855" h="1115" extrusionOk="0">
                  <a:moveTo>
                    <a:pt x="66" y="0"/>
                  </a:moveTo>
                  <a:lnTo>
                    <a:pt x="215" y="86"/>
                  </a:lnTo>
                  <a:cubicBezTo>
                    <a:pt x="182" y="133"/>
                    <a:pt x="122" y="223"/>
                    <a:pt x="73" y="328"/>
                  </a:cubicBezTo>
                  <a:cubicBezTo>
                    <a:pt x="1" y="484"/>
                    <a:pt x="84" y="581"/>
                    <a:pt x="84" y="581"/>
                  </a:cubicBezTo>
                  <a:lnTo>
                    <a:pt x="397" y="1114"/>
                  </a:lnTo>
                  <a:cubicBezTo>
                    <a:pt x="379" y="964"/>
                    <a:pt x="423" y="858"/>
                    <a:pt x="487" y="748"/>
                  </a:cubicBezTo>
                  <a:cubicBezTo>
                    <a:pt x="559" y="620"/>
                    <a:pt x="632" y="493"/>
                    <a:pt x="705" y="367"/>
                  </a:cubicBezTo>
                  <a:lnTo>
                    <a:pt x="854" y="452"/>
                  </a:lnTo>
                  <a:lnTo>
                    <a:pt x="592" y="5"/>
                  </a:lnTo>
                  <a:lnTo>
                    <a:pt x="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0"/>
            <p:cNvSpPr/>
            <p:nvPr/>
          </p:nvSpPr>
          <p:spPr>
            <a:xfrm>
              <a:off x="3515369" y="4927043"/>
              <a:ext cx="46869" cy="39481"/>
            </a:xfrm>
            <a:custGeom>
              <a:avLst/>
              <a:gdLst/>
              <a:ahLst/>
              <a:cxnLst/>
              <a:rect l="l" t="t" r="r" b="b"/>
              <a:pathLst>
                <a:path w="685" h="577" extrusionOk="0">
                  <a:moveTo>
                    <a:pt x="184" y="1"/>
                  </a:moveTo>
                  <a:cubicBezTo>
                    <a:pt x="184" y="1"/>
                    <a:pt x="0" y="245"/>
                    <a:pt x="66" y="424"/>
                  </a:cubicBezTo>
                  <a:cubicBezTo>
                    <a:pt x="99" y="514"/>
                    <a:pt x="142" y="545"/>
                    <a:pt x="176" y="554"/>
                  </a:cubicBezTo>
                  <a:cubicBezTo>
                    <a:pt x="211" y="563"/>
                    <a:pt x="683" y="576"/>
                    <a:pt x="683" y="576"/>
                  </a:cubicBezTo>
                  <a:lnTo>
                    <a:pt x="684" y="4"/>
                  </a:lnTo>
                  <a:lnTo>
                    <a:pt x="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135"/>
        <p:cNvGrpSpPr/>
        <p:nvPr/>
      </p:nvGrpSpPr>
      <p:grpSpPr>
        <a:xfrm>
          <a:off x="0" y="0"/>
          <a:ext cx="0" cy="0"/>
          <a:chOff x="0" y="0"/>
          <a:chExt cx="0" cy="0"/>
        </a:xfrm>
      </p:grpSpPr>
      <p:sp>
        <p:nvSpPr>
          <p:cNvPr id="1136" name="Google Shape;1136;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37" name="Google Shape;1137;p22"/>
          <p:cNvSpPr txBox="1">
            <a:spLocks noGrp="1"/>
          </p:cNvSpPr>
          <p:nvPr>
            <p:ph type="subTitle" idx="1"/>
          </p:nvPr>
        </p:nvSpPr>
        <p:spPr>
          <a:xfrm>
            <a:off x="1109155" y="2053522"/>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38" name="Google Shape;1138;p22"/>
          <p:cNvSpPr txBox="1">
            <a:spLocks noGrp="1"/>
          </p:cNvSpPr>
          <p:nvPr>
            <p:ph type="subTitle" idx="2"/>
          </p:nvPr>
        </p:nvSpPr>
        <p:spPr>
          <a:xfrm>
            <a:off x="3579000" y="2053522"/>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39" name="Google Shape;1139;p22"/>
          <p:cNvSpPr txBox="1">
            <a:spLocks noGrp="1"/>
          </p:cNvSpPr>
          <p:nvPr>
            <p:ph type="subTitle" idx="3"/>
          </p:nvPr>
        </p:nvSpPr>
        <p:spPr>
          <a:xfrm>
            <a:off x="1109155" y="3504186"/>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40" name="Google Shape;1140;p22"/>
          <p:cNvSpPr txBox="1">
            <a:spLocks noGrp="1"/>
          </p:cNvSpPr>
          <p:nvPr>
            <p:ph type="subTitle" idx="4"/>
          </p:nvPr>
        </p:nvSpPr>
        <p:spPr>
          <a:xfrm>
            <a:off x="3579000" y="3504186"/>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41" name="Google Shape;1141;p22"/>
          <p:cNvSpPr txBox="1">
            <a:spLocks noGrp="1"/>
          </p:cNvSpPr>
          <p:nvPr>
            <p:ph type="subTitle" idx="5"/>
          </p:nvPr>
        </p:nvSpPr>
        <p:spPr>
          <a:xfrm>
            <a:off x="6048845" y="2053522"/>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42" name="Google Shape;1142;p22"/>
          <p:cNvSpPr txBox="1">
            <a:spLocks noGrp="1"/>
          </p:cNvSpPr>
          <p:nvPr>
            <p:ph type="subTitle" idx="6"/>
          </p:nvPr>
        </p:nvSpPr>
        <p:spPr>
          <a:xfrm>
            <a:off x="6048845" y="3504186"/>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43" name="Google Shape;1143;p22"/>
          <p:cNvSpPr txBox="1">
            <a:spLocks noGrp="1"/>
          </p:cNvSpPr>
          <p:nvPr>
            <p:ph type="subTitle" idx="7"/>
          </p:nvPr>
        </p:nvSpPr>
        <p:spPr>
          <a:xfrm>
            <a:off x="1113055" y="1757608"/>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1pPr>
            <a:lvl2pPr lvl="1"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2pPr>
            <a:lvl3pPr lvl="2"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3pPr>
            <a:lvl4pPr lvl="3"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4pPr>
            <a:lvl5pPr lvl="4"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5pPr>
            <a:lvl6pPr lvl="5"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6pPr>
            <a:lvl7pPr lvl="6"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7pPr>
            <a:lvl8pPr lvl="7"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8pPr>
            <a:lvl9pPr lvl="8"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9pPr>
          </a:lstStyle>
          <a:p>
            <a:endParaRPr/>
          </a:p>
        </p:txBody>
      </p:sp>
      <p:sp>
        <p:nvSpPr>
          <p:cNvPr id="1144" name="Google Shape;1144;p22"/>
          <p:cNvSpPr txBox="1">
            <a:spLocks noGrp="1"/>
          </p:cNvSpPr>
          <p:nvPr>
            <p:ph type="subTitle" idx="8"/>
          </p:nvPr>
        </p:nvSpPr>
        <p:spPr>
          <a:xfrm>
            <a:off x="3582900" y="1757608"/>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1pPr>
            <a:lvl2pPr lvl="1"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2pPr>
            <a:lvl3pPr lvl="2"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3pPr>
            <a:lvl4pPr lvl="3"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4pPr>
            <a:lvl5pPr lvl="4"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5pPr>
            <a:lvl6pPr lvl="5"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6pPr>
            <a:lvl7pPr lvl="6"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7pPr>
            <a:lvl8pPr lvl="7"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8pPr>
            <a:lvl9pPr lvl="8"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9pPr>
          </a:lstStyle>
          <a:p>
            <a:endParaRPr/>
          </a:p>
        </p:txBody>
      </p:sp>
      <p:sp>
        <p:nvSpPr>
          <p:cNvPr id="1145" name="Google Shape;1145;p22"/>
          <p:cNvSpPr txBox="1">
            <a:spLocks noGrp="1"/>
          </p:cNvSpPr>
          <p:nvPr>
            <p:ph type="subTitle" idx="9"/>
          </p:nvPr>
        </p:nvSpPr>
        <p:spPr>
          <a:xfrm>
            <a:off x="6052745" y="1757608"/>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1pPr>
            <a:lvl2pPr lvl="1"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2pPr>
            <a:lvl3pPr lvl="2"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3pPr>
            <a:lvl4pPr lvl="3"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4pPr>
            <a:lvl5pPr lvl="4"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5pPr>
            <a:lvl6pPr lvl="5"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6pPr>
            <a:lvl7pPr lvl="6"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7pPr>
            <a:lvl8pPr lvl="7"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8pPr>
            <a:lvl9pPr lvl="8"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9pPr>
          </a:lstStyle>
          <a:p>
            <a:endParaRPr/>
          </a:p>
        </p:txBody>
      </p:sp>
      <p:sp>
        <p:nvSpPr>
          <p:cNvPr id="1146" name="Google Shape;1146;p22"/>
          <p:cNvSpPr txBox="1">
            <a:spLocks noGrp="1"/>
          </p:cNvSpPr>
          <p:nvPr>
            <p:ph type="subTitle" idx="13"/>
          </p:nvPr>
        </p:nvSpPr>
        <p:spPr>
          <a:xfrm>
            <a:off x="1113055" y="3201669"/>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1pPr>
            <a:lvl2pPr lvl="1"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2pPr>
            <a:lvl3pPr lvl="2"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3pPr>
            <a:lvl4pPr lvl="3"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4pPr>
            <a:lvl5pPr lvl="4"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5pPr>
            <a:lvl6pPr lvl="5"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6pPr>
            <a:lvl7pPr lvl="6"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7pPr>
            <a:lvl8pPr lvl="7"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8pPr>
            <a:lvl9pPr lvl="8"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9pPr>
          </a:lstStyle>
          <a:p>
            <a:endParaRPr/>
          </a:p>
        </p:txBody>
      </p:sp>
      <p:sp>
        <p:nvSpPr>
          <p:cNvPr id="1147" name="Google Shape;1147;p22"/>
          <p:cNvSpPr txBox="1">
            <a:spLocks noGrp="1"/>
          </p:cNvSpPr>
          <p:nvPr>
            <p:ph type="subTitle" idx="14"/>
          </p:nvPr>
        </p:nvSpPr>
        <p:spPr>
          <a:xfrm>
            <a:off x="3582900" y="3201669"/>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1pPr>
            <a:lvl2pPr lvl="1"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2pPr>
            <a:lvl3pPr lvl="2"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3pPr>
            <a:lvl4pPr lvl="3"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4pPr>
            <a:lvl5pPr lvl="4"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5pPr>
            <a:lvl6pPr lvl="5"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6pPr>
            <a:lvl7pPr lvl="6"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7pPr>
            <a:lvl8pPr lvl="7"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8pPr>
            <a:lvl9pPr lvl="8"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9pPr>
          </a:lstStyle>
          <a:p>
            <a:endParaRPr/>
          </a:p>
        </p:txBody>
      </p:sp>
      <p:sp>
        <p:nvSpPr>
          <p:cNvPr id="1148" name="Google Shape;1148;p22"/>
          <p:cNvSpPr txBox="1">
            <a:spLocks noGrp="1"/>
          </p:cNvSpPr>
          <p:nvPr>
            <p:ph type="subTitle" idx="15"/>
          </p:nvPr>
        </p:nvSpPr>
        <p:spPr>
          <a:xfrm>
            <a:off x="6052745" y="3201669"/>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1pPr>
            <a:lvl2pPr lvl="1"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2pPr>
            <a:lvl3pPr lvl="2"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3pPr>
            <a:lvl4pPr lvl="3"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4pPr>
            <a:lvl5pPr lvl="4"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5pPr>
            <a:lvl6pPr lvl="5"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6pPr>
            <a:lvl7pPr lvl="6"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7pPr>
            <a:lvl8pPr lvl="7"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8pPr>
            <a:lvl9pPr lvl="8" algn="ctr" rtl="0">
              <a:lnSpc>
                <a:spcPct val="100000"/>
              </a:lnSpc>
              <a:spcBef>
                <a:spcPts val="0"/>
              </a:spcBef>
              <a:spcAft>
                <a:spcPts val="0"/>
              </a:spcAft>
              <a:buSzPts val="2400"/>
              <a:buFont typeface="Hammersmith One"/>
              <a:buNone/>
              <a:defRPr sz="2400">
                <a:latin typeface="Hammersmith One"/>
                <a:ea typeface="Hammersmith One"/>
                <a:cs typeface="Hammersmith One"/>
                <a:sym typeface="Hammersmith One"/>
              </a:defRPr>
            </a:lvl9pPr>
          </a:lstStyle>
          <a:p>
            <a:endParaRPr/>
          </a:p>
        </p:txBody>
      </p:sp>
      <p:grpSp>
        <p:nvGrpSpPr>
          <p:cNvPr id="1149" name="Google Shape;1149;p22"/>
          <p:cNvGrpSpPr/>
          <p:nvPr/>
        </p:nvGrpSpPr>
        <p:grpSpPr>
          <a:xfrm>
            <a:off x="0" y="4137588"/>
            <a:ext cx="9201150" cy="1308503"/>
            <a:chOff x="0" y="3939613"/>
            <a:chExt cx="9201150" cy="1308503"/>
          </a:xfrm>
        </p:grpSpPr>
        <p:sp>
          <p:nvSpPr>
            <p:cNvPr id="1150" name="Google Shape;1150;p22"/>
            <p:cNvSpPr/>
            <p:nvPr/>
          </p:nvSpPr>
          <p:spPr>
            <a:xfrm>
              <a:off x="1502154" y="4420787"/>
              <a:ext cx="1329953" cy="785582"/>
            </a:xfrm>
            <a:custGeom>
              <a:avLst/>
              <a:gdLst/>
              <a:ahLst/>
              <a:cxnLst/>
              <a:rect l="l" t="t" r="r" b="b"/>
              <a:pathLst>
                <a:path w="34328" h="20277" extrusionOk="0">
                  <a:moveTo>
                    <a:pt x="13148" y="0"/>
                  </a:moveTo>
                  <a:cubicBezTo>
                    <a:pt x="13137" y="0"/>
                    <a:pt x="13127" y="10"/>
                    <a:pt x="13127" y="21"/>
                  </a:cubicBezTo>
                  <a:lnTo>
                    <a:pt x="13127" y="729"/>
                  </a:lnTo>
                  <a:lnTo>
                    <a:pt x="13047" y="729"/>
                  </a:lnTo>
                  <a:lnTo>
                    <a:pt x="13047" y="323"/>
                  </a:lnTo>
                  <a:cubicBezTo>
                    <a:pt x="13047" y="312"/>
                    <a:pt x="13039" y="303"/>
                    <a:pt x="13027" y="303"/>
                  </a:cubicBezTo>
                  <a:cubicBezTo>
                    <a:pt x="13015" y="303"/>
                    <a:pt x="13006" y="312"/>
                    <a:pt x="13006" y="323"/>
                  </a:cubicBezTo>
                  <a:lnTo>
                    <a:pt x="13006" y="729"/>
                  </a:lnTo>
                  <a:lnTo>
                    <a:pt x="11837" y="729"/>
                  </a:lnTo>
                  <a:lnTo>
                    <a:pt x="11837" y="5583"/>
                  </a:lnTo>
                  <a:lnTo>
                    <a:pt x="11837" y="5703"/>
                  </a:lnTo>
                  <a:lnTo>
                    <a:pt x="11837" y="6760"/>
                  </a:lnTo>
                  <a:lnTo>
                    <a:pt x="11837" y="6881"/>
                  </a:lnTo>
                  <a:lnTo>
                    <a:pt x="11837" y="8151"/>
                  </a:lnTo>
                  <a:lnTo>
                    <a:pt x="9717" y="8151"/>
                  </a:lnTo>
                  <a:lnTo>
                    <a:pt x="9717" y="2773"/>
                  </a:lnTo>
                  <a:lnTo>
                    <a:pt x="5452" y="2773"/>
                  </a:lnTo>
                  <a:lnTo>
                    <a:pt x="5452" y="14924"/>
                  </a:lnTo>
                  <a:lnTo>
                    <a:pt x="3941" y="14924"/>
                  </a:lnTo>
                  <a:lnTo>
                    <a:pt x="3941" y="9072"/>
                  </a:lnTo>
                  <a:lnTo>
                    <a:pt x="2266" y="9072"/>
                  </a:lnTo>
                  <a:lnTo>
                    <a:pt x="2266" y="14924"/>
                  </a:lnTo>
                  <a:lnTo>
                    <a:pt x="1" y="14924"/>
                  </a:lnTo>
                  <a:lnTo>
                    <a:pt x="1" y="20277"/>
                  </a:lnTo>
                  <a:lnTo>
                    <a:pt x="13911" y="20277"/>
                  </a:lnTo>
                  <a:lnTo>
                    <a:pt x="13911" y="20164"/>
                  </a:lnTo>
                  <a:lnTo>
                    <a:pt x="34327" y="20277"/>
                  </a:lnTo>
                  <a:lnTo>
                    <a:pt x="34327" y="6540"/>
                  </a:lnTo>
                  <a:lnTo>
                    <a:pt x="31886" y="6540"/>
                  </a:lnTo>
                  <a:lnTo>
                    <a:pt x="31886" y="6083"/>
                  </a:lnTo>
                  <a:cubicBezTo>
                    <a:pt x="31886" y="6072"/>
                    <a:pt x="31876" y="6063"/>
                    <a:pt x="31865" y="6063"/>
                  </a:cubicBezTo>
                  <a:cubicBezTo>
                    <a:pt x="31853" y="6063"/>
                    <a:pt x="31844" y="6072"/>
                    <a:pt x="31844" y="6083"/>
                  </a:cubicBezTo>
                  <a:lnTo>
                    <a:pt x="31844" y="6540"/>
                  </a:lnTo>
                  <a:lnTo>
                    <a:pt x="31764" y="6540"/>
                  </a:lnTo>
                  <a:lnTo>
                    <a:pt x="31764" y="5783"/>
                  </a:lnTo>
                  <a:cubicBezTo>
                    <a:pt x="31764" y="5772"/>
                    <a:pt x="31755" y="5763"/>
                    <a:pt x="31744" y="5763"/>
                  </a:cubicBezTo>
                  <a:cubicBezTo>
                    <a:pt x="31732" y="5763"/>
                    <a:pt x="31723" y="5772"/>
                    <a:pt x="31723" y="5783"/>
                  </a:cubicBezTo>
                  <a:lnTo>
                    <a:pt x="31723" y="6540"/>
                  </a:lnTo>
                  <a:lnTo>
                    <a:pt x="31608" y="6540"/>
                  </a:lnTo>
                  <a:lnTo>
                    <a:pt x="31608" y="7945"/>
                  </a:lnTo>
                  <a:lnTo>
                    <a:pt x="31272" y="7944"/>
                  </a:lnTo>
                  <a:lnTo>
                    <a:pt x="31272" y="2529"/>
                  </a:lnTo>
                  <a:lnTo>
                    <a:pt x="30068" y="2529"/>
                  </a:lnTo>
                  <a:lnTo>
                    <a:pt x="30068" y="1772"/>
                  </a:lnTo>
                  <a:cubicBezTo>
                    <a:pt x="30068" y="1760"/>
                    <a:pt x="30060" y="1752"/>
                    <a:pt x="30048" y="1752"/>
                  </a:cubicBezTo>
                  <a:cubicBezTo>
                    <a:pt x="30037" y="1752"/>
                    <a:pt x="30027" y="1760"/>
                    <a:pt x="30027" y="1772"/>
                  </a:cubicBezTo>
                  <a:lnTo>
                    <a:pt x="30027" y="2529"/>
                  </a:lnTo>
                  <a:lnTo>
                    <a:pt x="29948" y="2529"/>
                  </a:lnTo>
                  <a:lnTo>
                    <a:pt x="29948" y="2074"/>
                  </a:lnTo>
                  <a:cubicBezTo>
                    <a:pt x="29948" y="2062"/>
                    <a:pt x="29939" y="2053"/>
                    <a:pt x="29927" y="2053"/>
                  </a:cubicBezTo>
                  <a:cubicBezTo>
                    <a:pt x="29916" y="2053"/>
                    <a:pt x="29907" y="2062"/>
                    <a:pt x="29907" y="2074"/>
                  </a:cubicBezTo>
                  <a:lnTo>
                    <a:pt x="29907" y="2529"/>
                  </a:lnTo>
                  <a:lnTo>
                    <a:pt x="29640" y="2529"/>
                  </a:lnTo>
                  <a:lnTo>
                    <a:pt x="29640" y="5210"/>
                  </a:lnTo>
                  <a:lnTo>
                    <a:pt x="28973" y="5210"/>
                  </a:lnTo>
                  <a:lnTo>
                    <a:pt x="28973" y="6692"/>
                  </a:lnTo>
                  <a:lnTo>
                    <a:pt x="28800" y="6692"/>
                  </a:lnTo>
                  <a:lnTo>
                    <a:pt x="28800" y="6278"/>
                  </a:lnTo>
                  <a:cubicBezTo>
                    <a:pt x="28800" y="6267"/>
                    <a:pt x="28791" y="6257"/>
                    <a:pt x="28780" y="6257"/>
                  </a:cubicBezTo>
                  <a:cubicBezTo>
                    <a:pt x="28767" y="6257"/>
                    <a:pt x="28759" y="6267"/>
                    <a:pt x="28759" y="6278"/>
                  </a:cubicBezTo>
                  <a:lnTo>
                    <a:pt x="28759" y="6692"/>
                  </a:lnTo>
                  <a:lnTo>
                    <a:pt x="28679" y="6692"/>
                  </a:lnTo>
                  <a:lnTo>
                    <a:pt x="28679" y="5976"/>
                  </a:lnTo>
                  <a:cubicBezTo>
                    <a:pt x="28679" y="5964"/>
                    <a:pt x="28670" y="5955"/>
                    <a:pt x="28658" y="5955"/>
                  </a:cubicBezTo>
                  <a:cubicBezTo>
                    <a:pt x="28647" y="5955"/>
                    <a:pt x="28638" y="5964"/>
                    <a:pt x="28638" y="5976"/>
                  </a:cubicBezTo>
                  <a:lnTo>
                    <a:pt x="28638" y="6692"/>
                  </a:lnTo>
                  <a:lnTo>
                    <a:pt x="27291" y="6692"/>
                  </a:lnTo>
                  <a:lnTo>
                    <a:pt x="27286" y="8078"/>
                  </a:lnTo>
                  <a:lnTo>
                    <a:pt x="25900" y="8078"/>
                  </a:lnTo>
                  <a:lnTo>
                    <a:pt x="25900" y="6587"/>
                  </a:lnTo>
                  <a:lnTo>
                    <a:pt x="23000" y="6587"/>
                  </a:lnTo>
                  <a:lnTo>
                    <a:pt x="23000" y="8078"/>
                  </a:lnTo>
                  <a:lnTo>
                    <a:pt x="22198" y="8078"/>
                  </a:lnTo>
                  <a:lnTo>
                    <a:pt x="22198" y="6075"/>
                  </a:lnTo>
                  <a:lnTo>
                    <a:pt x="18714" y="6075"/>
                  </a:lnTo>
                  <a:lnTo>
                    <a:pt x="18714" y="7738"/>
                  </a:lnTo>
                  <a:lnTo>
                    <a:pt x="17188" y="7742"/>
                  </a:lnTo>
                  <a:lnTo>
                    <a:pt x="17188" y="5363"/>
                  </a:lnTo>
                  <a:lnTo>
                    <a:pt x="14076" y="5363"/>
                  </a:lnTo>
                  <a:lnTo>
                    <a:pt x="14076" y="4906"/>
                  </a:lnTo>
                  <a:cubicBezTo>
                    <a:pt x="14076" y="4895"/>
                    <a:pt x="14066" y="4885"/>
                    <a:pt x="14055" y="4885"/>
                  </a:cubicBezTo>
                  <a:cubicBezTo>
                    <a:pt x="14044" y="4885"/>
                    <a:pt x="14034" y="4895"/>
                    <a:pt x="14034" y="4906"/>
                  </a:cubicBezTo>
                  <a:lnTo>
                    <a:pt x="14034" y="5363"/>
                  </a:lnTo>
                  <a:lnTo>
                    <a:pt x="13955" y="5363"/>
                  </a:lnTo>
                  <a:lnTo>
                    <a:pt x="13955" y="4606"/>
                  </a:lnTo>
                  <a:cubicBezTo>
                    <a:pt x="13955" y="4593"/>
                    <a:pt x="13946" y="4585"/>
                    <a:pt x="13935" y="4585"/>
                  </a:cubicBezTo>
                  <a:cubicBezTo>
                    <a:pt x="13922" y="4585"/>
                    <a:pt x="13914" y="4593"/>
                    <a:pt x="13914" y="4606"/>
                  </a:cubicBezTo>
                  <a:lnTo>
                    <a:pt x="13914" y="5363"/>
                  </a:lnTo>
                  <a:lnTo>
                    <a:pt x="13799" y="5363"/>
                  </a:lnTo>
                  <a:lnTo>
                    <a:pt x="13799" y="6767"/>
                  </a:lnTo>
                  <a:lnTo>
                    <a:pt x="13437" y="6767"/>
                  </a:lnTo>
                  <a:lnTo>
                    <a:pt x="13437" y="729"/>
                  </a:lnTo>
                  <a:lnTo>
                    <a:pt x="13169" y="729"/>
                  </a:lnTo>
                  <a:lnTo>
                    <a:pt x="13169" y="21"/>
                  </a:lnTo>
                  <a:cubicBezTo>
                    <a:pt x="13169"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2"/>
            <p:cNvSpPr/>
            <p:nvPr/>
          </p:nvSpPr>
          <p:spPr>
            <a:xfrm>
              <a:off x="2832109" y="4420710"/>
              <a:ext cx="2409474" cy="785659"/>
            </a:xfrm>
            <a:custGeom>
              <a:avLst/>
              <a:gdLst/>
              <a:ahLst/>
              <a:cxnLst/>
              <a:rect l="l" t="t" r="r" b="b"/>
              <a:pathLst>
                <a:path w="62192" h="20279" extrusionOk="0">
                  <a:moveTo>
                    <a:pt x="13148" y="0"/>
                  </a:moveTo>
                  <a:cubicBezTo>
                    <a:pt x="13136" y="0"/>
                    <a:pt x="13127" y="10"/>
                    <a:pt x="13127" y="21"/>
                  </a:cubicBezTo>
                  <a:lnTo>
                    <a:pt x="13127" y="729"/>
                  </a:lnTo>
                  <a:lnTo>
                    <a:pt x="13048" y="729"/>
                  </a:lnTo>
                  <a:lnTo>
                    <a:pt x="13048" y="323"/>
                  </a:lnTo>
                  <a:cubicBezTo>
                    <a:pt x="13048" y="312"/>
                    <a:pt x="13039" y="303"/>
                    <a:pt x="13027" y="303"/>
                  </a:cubicBezTo>
                  <a:cubicBezTo>
                    <a:pt x="13015" y="303"/>
                    <a:pt x="13007" y="312"/>
                    <a:pt x="13007" y="323"/>
                  </a:cubicBezTo>
                  <a:lnTo>
                    <a:pt x="13007" y="729"/>
                  </a:lnTo>
                  <a:lnTo>
                    <a:pt x="11836" y="729"/>
                  </a:lnTo>
                  <a:lnTo>
                    <a:pt x="11836" y="5583"/>
                  </a:lnTo>
                  <a:lnTo>
                    <a:pt x="11836" y="5703"/>
                  </a:lnTo>
                  <a:lnTo>
                    <a:pt x="11836" y="6760"/>
                  </a:lnTo>
                  <a:lnTo>
                    <a:pt x="11836" y="6880"/>
                  </a:lnTo>
                  <a:lnTo>
                    <a:pt x="11836" y="8151"/>
                  </a:lnTo>
                  <a:lnTo>
                    <a:pt x="9717" y="8151"/>
                  </a:lnTo>
                  <a:lnTo>
                    <a:pt x="9717" y="2773"/>
                  </a:lnTo>
                  <a:lnTo>
                    <a:pt x="5453" y="2773"/>
                  </a:lnTo>
                  <a:lnTo>
                    <a:pt x="5453" y="14924"/>
                  </a:lnTo>
                  <a:lnTo>
                    <a:pt x="3941" y="14924"/>
                  </a:lnTo>
                  <a:lnTo>
                    <a:pt x="3941" y="9072"/>
                  </a:lnTo>
                  <a:lnTo>
                    <a:pt x="2266" y="9072"/>
                  </a:lnTo>
                  <a:lnTo>
                    <a:pt x="2266" y="14924"/>
                  </a:lnTo>
                  <a:lnTo>
                    <a:pt x="0" y="14924"/>
                  </a:lnTo>
                  <a:lnTo>
                    <a:pt x="0" y="20277"/>
                  </a:lnTo>
                  <a:lnTo>
                    <a:pt x="13912" y="20277"/>
                  </a:lnTo>
                  <a:lnTo>
                    <a:pt x="13912" y="20163"/>
                  </a:lnTo>
                  <a:lnTo>
                    <a:pt x="34225" y="20277"/>
                  </a:lnTo>
                  <a:lnTo>
                    <a:pt x="34326" y="20277"/>
                  </a:lnTo>
                  <a:lnTo>
                    <a:pt x="50858" y="20186"/>
                  </a:lnTo>
                  <a:lnTo>
                    <a:pt x="50858" y="20279"/>
                  </a:lnTo>
                  <a:lnTo>
                    <a:pt x="62191" y="20279"/>
                  </a:lnTo>
                  <a:lnTo>
                    <a:pt x="62191" y="15916"/>
                  </a:lnTo>
                  <a:lnTo>
                    <a:pt x="60345" y="15916"/>
                  </a:lnTo>
                  <a:lnTo>
                    <a:pt x="60345" y="11149"/>
                  </a:lnTo>
                  <a:lnTo>
                    <a:pt x="58981" y="11149"/>
                  </a:lnTo>
                  <a:lnTo>
                    <a:pt x="58981" y="15918"/>
                  </a:lnTo>
                  <a:lnTo>
                    <a:pt x="57750" y="15918"/>
                  </a:lnTo>
                  <a:lnTo>
                    <a:pt x="57750" y="6018"/>
                  </a:lnTo>
                  <a:lnTo>
                    <a:pt x="54275" y="6018"/>
                  </a:lnTo>
                  <a:lnTo>
                    <a:pt x="54275" y="10399"/>
                  </a:lnTo>
                  <a:lnTo>
                    <a:pt x="52548" y="10399"/>
                  </a:lnTo>
                  <a:lnTo>
                    <a:pt x="52548" y="9364"/>
                  </a:lnTo>
                  <a:lnTo>
                    <a:pt x="52548" y="9265"/>
                  </a:lnTo>
                  <a:lnTo>
                    <a:pt x="52548" y="8404"/>
                  </a:lnTo>
                  <a:lnTo>
                    <a:pt x="52548" y="8306"/>
                  </a:lnTo>
                  <a:lnTo>
                    <a:pt x="52548" y="4351"/>
                  </a:lnTo>
                  <a:lnTo>
                    <a:pt x="51595" y="4351"/>
                  </a:lnTo>
                  <a:lnTo>
                    <a:pt x="51595" y="4020"/>
                  </a:lnTo>
                  <a:cubicBezTo>
                    <a:pt x="51595" y="4011"/>
                    <a:pt x="51586" y="4004"/>
                    <a:pt x="51578" y="4004"/>
                  </a:cubicBezTo>
                  <a:cubicBezTo>
                    <a:pt x="51569" y="4004"/>
                    <a:pt x="51561" y="4011"/>
                    <a:pt x="51561" y="4020"/>
                  </a:cubicBezTo>
                  <a:lnTo>
                    <a:pt x="51561" y="4351"/>
                  </a:lnTo>
                  <a:lnTo>
                    <a:pt x="51497" y="4351"/>
                  </a:lnTo>
                  <a:lnTo>
                    <a:pt x="51497" y="3775"/>
                  </a:lnTo>
                  <a:cubicBezTo>
                    <a:pt x="51497" y="3765"/>
                    <a:pt x="51489" y="3758"/>
                    <a:pt x="51480" y="3758"/>
                  </a:cubicBezTo>
                  <a:cubicBezTo>
                    <a:pt x="51471" y="3758"/>
                    <a:pt x="51463" y="3765"/>
                    <a:pt x="51463" y="3775"/>
                  </a:cubicBezTo>
                  <a:lnTo>
                    <a:pt x="51463" y="4351"/>
                  </a:lnTo>
                  <a:lnTo>
                    <a:pt x="51245" y="4351"/>
                  </a:lnTo>
                  <a:lnTo>
                    <a:pt x="51245" y="9272"/>
                  </a:lnTo>
                  <a:lnTo>
                    <a:pt x="50951" y="9272"/>
                  </a:lnTo>
                  <a:lnTo>
                    <a:pt x="50951" y="8126"/>
                  </a:lnTo>
                  <a:lnTo>
                    <a:pt x="50856" y="8126"/>
                  </a:lnTo>
                  <a:lnTo>
                    <a:pt x="50856" y="7509"/>
                  </a:lnTo>
                  <a:cubicBezTo>
                    <a:pt x="50856" y="7500"/>
                    <a:pt x="50849" y="7492"/>
                    <a:pt x="50840" y="7492"/>
                  </a:cubicBezTo>
                  <a:cubicBezTo>
                    <a:pt x="50831" y="7492"/>
                    <a:pt x="50823" y="7501"/>
                    <a:pt x="50823" y="7509"/>
                  </a:cubicBezTo>
                  <a:lnTo>
                    <a:pt x="50823" y="8126"/>
                  </a:lnTo>
                  <a:lnTo>
                    <a:pt x="50759" y="8126"/>
                  </a:lnTo>
                  <a:lnTo>
                    <a:pt x="50759" y="7755"/>
                  </a:lnTo>
                  <a:cubicBezTo>
                    <a:pt x="50759" y="7745"/>
                    <a:pt x="50751" y="7738"/>
                    <a:pt x="50742" y="7738"/>
                  </a:cubicBezTo>
                  <a:cubicBezTo>
                    <a:pt x="50733" y="7738"/>
                    <a:pt x="50726" y="7745"/>
                    <a:pt x="50726" y="7755"/>
                  </a:cubicBezTo>
                  <a:lnTo>
                    <a:pt x="50726" y="8126"/>
                  </a:lnTo>
                  <a:lnTo>
                    <a:pt x="48190" y="8126"/>
                  </a:lnTo>
                  <a:lnTo>
                    <a:pt x="48190" y="10064"/>
                  </a:lnTo>
                  <a:lnTo>
                    <a:pt x="46946" y="10061"/>
                  </a:lnTo>
                  <a:lnTo>
                    <a:pt x="46946" y="8706"/>
                  </a:lnTo>
                  <a:lnTo>
                    <a:pt x="44108" y="8706"/>
                  </a:lnTo>
                  <a:lnTo>
                    <a:pt x="44108" y="10337"/>
                  </a:lnTo>
                  <a:lnTo>
                    <a:pt x="43455" y="10337"/>
                  </a:lnTo>
                  <a:lnTo>
                    <a:pt x="43455" y="9122"/>
                  </a:lnTo>
                  <a:lnTo>
                    <a:pt x="41091" y="9122"/>
                  </a:lnTo>
                  <a:lnTo>
                    <a:pt x="41091" y="10337"/>
                  </a:lnTo>
                  <a:lnTo>
                    <a:pt x="39958" y="10337"/>
                  </a:lnTo>
                  <a:lnTo>
                    <a:pt x="39953" y="9209"/>
                  </a:lnTo>
                  <a:lnTo>
                    <a:pt x="38856" y="9209"/>
                  </a:lnTo>
                  <a:lnTo>
                    <a:pt x="38856" y="8625"/>
                  </a:lnTo>
                  <a:cubicBezTo>
                    <a:pt x="38856" y="8616"/>
                    <a:pt x="38847" y="8608"/>
                    <a:pt x="38838" y="8608"/>
                  </a:cubicBezTo>
                  <a:cubicBezTo>
                    <a:pt x="38830" y="8608"/>
                    <a:pt x="38822" y="8616"/>
                    <a:pt x="38822" y="8625"/>
                  </a:cubicBezTo>
                  <a:lnTo>
                    <a:pt x="38822" y="9209"/>
                  </a:lnTo>
                  <a:lnTo>
                    <a:pt x="38757" y="9209"/>
                  </a:lnTo>
                  <a:lnTo>
                    <a:pt x="38757" y="8871"/>
                  </a:lnTo>
                  <a:cubicBezTo>
                    <a:pt x="38757" y="8862"/>
                    <a:pt x="38750" y="8855"/>
                    <a:pt x="38741" y="8855"/>
                  </a:cubicBezTo>
                  <a:cubicBezTo>
                    <a:pt x="38731" y="8855"/>
                    <a:pt x="38724" y="8863"/>
                    <a:pt x="38724" y="8871"/>
                  </a:cubicBezTo>
                  <a:lnTo>
                    <a:pt x="38724" y="9209"/>
                  </a:lnTo>
                  <a:lnTo>
                    <a:pt x="38582" y="9209"/>
                  </a:lnTo>
                  <a:lnTo>
                    <a:pt x="38582" y="8001"/>
                  </a:lnTo>
                  <a:lnTo>
                    <a:pt x="38040" y="8001"/>
                  </a:lnTo>
                  <a:lnTo>
                    <a:pt x="38040" y="5816"/>
                  </a:lnTo>
                  <a:lnTo>
                    <a:pt x="37823" y="5816"/>
                  </a:lnTo>
                  <a:lnTo>
                    <a:pt x="37823" y="5446"/>
                  </a:lnTo>
                  <a:cubicBezTo>
                    <a:pt x="37823" y="5437"/>
                    <a:pt x="37815" y="5429"/>
                    <a:pt x="37806" y="5429"/>
                  </a:cubicBezTo>
                  <a:cubicBezTo>
                    <a:pt x="37797" y="5429"/>
                    <a:pt x="37789" y="5437"/>
                    <a:pt x="37789" y="5446"/>
                  </a:cubicBezTo>
                  <a:lnTo>
                    <a:pt x="37789" y="5816"/>
                  </a:lnTo>
                  <a:lnTo>
                    <a:pt x="37725" y="5816"/>
                  </a:lnTo>
                  <a:lnTo>
                    <a:pt x="37725" y="5199"/>
                  </a:lnTo>
                  <a:cubicBezTo>
                    <a:pt x="37725" y="5190"/>
                    <a:pt x="37717" y="5183"/>
                    <a:pt x="37708" y="5183"/>
                  </a:cubicBezTo>
                  <a:cubicBezTo>
                    <a:pt x="37700" y="5183"/>
                    <a:pt x="37692" y="5190"/>
                    <a:pt x="37692" y="5199"/>
                  </a:cubicBezTo>
                  <a:lnTo>
                    <a:pt x="37692" y="5816"/>
                  </a:lnTo>
                  <a:lnTo>
                    <a:pt x="36710" y="5816"/>
                  </a:lnTo>
                  <a:lnTo>
                    <a:pt x="36710" y="10228"/>
                  </a:lnTo>
                  <a:lnTo>
                    <a:pt x="36437" y="10229"/>
                  </a:lnTo>
                  <a:lnTo>
                    <a:pt x="36437" y="9084"/>
                  </a:lnTo>
                  <a:lnTo>
                    <a:pt x="36343" y="9084"/>
                  </a:lnTo>
                  <a:lnTo>
                    <a:pt x="36343" y="8467"/>
                  </a:lnTo>
                  <a:cubicBezTo>
                    <a:pt x="36343" y="8458"/>
                    <a:pt x="36335" y="8450"/>
                    <a:pt x="36327" y="8450"/>
                  </a:cubicBezTo>
                  <a:cubicBezTo>
                    <a:pt x="36318" y="8450"/>
                    <a:pt x="36309" y="8458"/>
                    <a:pt x="36309" y="8467"/>
                  </a:cubicBezTo>
                  <a:lnTo>
                    <a:pt x="36309" y="9084"/>
                  </a:lnTo>
                  <a:lnTo>
                    <a:pt x="36246" y="9084"/>
                  </a:lnTo>
                  <a:lnTo>
                    <a:pt x="36246" y="8712"/>
                  </a:lnTo>
                  <a:cubicBezTo>
                    <a:pt x="36246" y="8704"/>
                    <a:pt x="36237" y="8696"/>
                    <a:pt x="36229" y="8696"/>
                  </a:cubicBezTo>
                  <a:cubicBezTo>
                    <a:pt x="36220" y="8696"/>
                    <a:pt x="36212" y="8704"/>
                    <a:pt x="36212" y="8712"/>
                  </a:cubicBezTo>
                  <a:lnTo>
                    <a:pt x="36212" y="9084"/>
                  </a:lnTo>
                  <a:lnTo>
                    <a:pt x="34325" y="9084"/>
                  </a:lnTo>
                  <a:lnTo>
                    <a:pt x="34325" y="6540"/>
                  </a:lnTo>
                  <a:lnTo>
                    <a:pt x="31885" y="6540"/>
                  </a:lnTo>
                  <a:lnTo>
                    <a:pt x="31885" y="6083"/>
                  </a:lnTo>
                  <a:cubicBezTo>
                    <a:pt x="31885" y="6072"/>
                    <a:pt x="31876" y="6063"/>
                    <a:pt x="31865" y="6063"/>
                  </a:cubicBezTo>
                  <a:cubicBezTo>
                    <a:pt x="31853" y="6063"/>
                    <a:pt x="31844" y="6072"/>
                    <a:pt x="31844" y="6083"/>
                  </a:cubicBezTo>
                  <a:lnTo>
                    <a:pt x="31844" y="6540"/>
                  </a:lnTo>
                  <a:lnTo>
                    <a:pt x="31765" y="6540"/>
                  </a:lnTo>
                  <a:lnTo>
                    <a:pt x="31765" y="5783"/>
                  </a:lnTo>
                  <a:cubicBezTo>
                    <a:pt x="31765" y="5771"/>
                    <a:pt x="31756" y="5763"/>
                    <a:pt x="31744" y="5763"/>
                  </a:cubicBezTo>
                  <a:cubicBezTo>
                    <a:pt x="31732" y="5763"/>
                    <a:pt x="31724" y="5771"/>
                    <a:pt x="31724" y="5783"/>
                  </a:cubicBezTo>
                  <a:lnTo>
                    <a:pt x="31724" y="6540"/>
                  </a:lnTo>
                  <a:lnTo>
                    <a:pt x="31607" y="6540"/>
                  </a:lnTo>
                  <a:lnTo>
                    <a:pt x="31607" y="7945"/>
                  </a:lnTo>
                  <a:lnTo>
                    <a:pt x="31272" y="7944"/>
                  </a:lnTo>
                  <a:lnTo>
                    <a:pt x="31272" y="2529"/>
                  </a:lnTo>
                  <a:lnTo>
                    <a:pt x="30069" y="2529"/>
                  </a:lnTo>
                  <a:lnTo>
                    <a:pt x="30069" y="1772"/>
                  </a:lnTo>
                  <a:cubicBezTo>
                    <a:pt x="30069" y="1760"/>
                    <a:pt x="30060" y="1752"/>
                    <a:pt x="30048" y="1752"/>
                  </a:cubicBezTo>
                  <a:cubicBezTo>
                    <a:pt x="30037" y="1752"/>
                    <a:pt x="30028" y="1760"/>
                    <a:pt x="30028" y="1772"/>
                  </a:cubicBezTo>
                  <a:lnTo>
                    <a:pt x="30028" y="2529"/>
                  </a:lnTo>
                  <a:lnTo>
                    <a:pt x="29948" y="2529"/>
                  </a:lnTo>
                  <a:lnTo>
                    <a:pt x="29948" y="2074"/>
                  </a:lnTo>
                  <a:cubicBezTo>
                    <a:pt x="29948" y="2062"/>
                    <a:pt x="29939" y="2053"/>
                    <a:pt x="29927" y="2053"/>
                  </a:cubicBezTo>
                  <a:cubicBezTo>
                    <a:pt x="29916" y="2053"/>
                    <a:pt x="29906" y="2062"/>
                    <a:pt x="29906" y="2074"/>
                  </a:cubicBezTo>
                  <a:lnTo>
                    <a:pt x="29906" y="2529"/>
                  </a:lnTo>
                  <a:lnTo>
                    <a:pt x="29639" y="2529"/>
                  </a:lnTo>
                  <a:lnTo>
                    <a:pt x="29639" y="5210"/>
                  </a:lnTo>
                  <a:lnTo>
                    <a:pt x="28974" y="5210"/>
                  </a:lnTo>
                  <a:lnTo>
                    <a:pt x="28974" y="6691"/>
                  </a:lnTo>
                  <a:lnTo>
                    <a:pt x="28801" y="6691"/>
                  </a:lnTo>
                  <a:lnTo>
                    <a:pt x="28801" y="6278"/>
                  </a:lnTo>
                  <a:cubicBezTo>
                    <a:pt x="28801" y="6267"/>
                    <a:pt x="28793" y="6257"/>
                    <a:pt x="28780" y="6257"/>
                  </a:cubicBezTo>
                  <a:cubicBezTo>
                    <a:pt x="28769" y="6257"/>
                    <a:pt x="28760" y="6267"/>
                    <a:pt x="28760" y="6278"/>
                  </a:cubicBezTo>
                  <a:lnTo>
                    <a:pt x="28760" y="6691"/>
                  </a:lnTo>
                  <a:lnTo>
                    <a:pt x="28681" y="6691"/>
                  </a:lnTo>
                  <a:lnTo>
                    <a:pt x="28681" y="5975"/>
                  </a:lnTo>
                  <a:cubicBezTo>
                    <a:pt x="28681" y="5964"/>
                    <a:pt x="28671" y="5955"/>
                    <a:pt x="28660" y="5955"/>
                  </a:cubicBezTo>
                  <a:cubicBezTo>
                    <a:pt x="28649" y="5955"/>
                    <a:pt x="28639" y="5964"/>
                    <a:pt x="28639" y="5975"/>
                  </a:cubicBezTo>
                  <a:lnTo>
                    <a:pt x="28639" y="6691"/>
                  </a:lnTo>
                  <a:lnTo>
                    <a:pt x="27292" y="6691"/>
                  </a:lnTo>
                  <a:lnTo>
                    <a:pt x="27287" y="8078"/>
                  </a:lnTo>
                  <a:lnTo>
                    <a:pt x="25901" y="8078"/>
                  </a:lnTo>
                  <a:lnTo>
                    <a:pt x="25901" y="6587"/>
                  </a:lnTo>
                  <a:lnTo>
                    <a:pt x="23001" y="6587"/>
                  </a:lnTo>
                  <a:lnTo>
                    <a:pt x="23001" y="8078"/>
                  </a:lnTo>
                  <a:lnTo>
                    <a:pt x="22199" y="8078"/>
                  </a:lnTo>
                  <a:lnTo>
                    <a:pt x="22199" y="6074"/>
                  </a:lnTo>
                  <a:lnTo>
                    <a:pt x="18715" y="6074"/>
                  </a:lnTo>
                  <a:lnTo>
                    <a:pt x="18715" y="7738"/>
                  </a:lnTo>
                  <a:lnTo>
                    <a:pt x="17189" y="7742"/>
                  </a:lnTo>
                  <a:lnTo>
                    <a:pt x="17189" y="5363"/>
                  </a:lnTo>
                  <a:lnTo>
                    <a:pt x="14077" y="5363"/>
                  </a:lnTo>
                  <a:lnTo>
                    <a:pt x="14077" y="4906"/>
                  </a:lnTo>
                  <a:cubicBezTo>
                    <a:pt x="14077" y="4895"/>
                    <a:pt x="14068" y="4885"/>
                    <a:pt x="14057" y="4885"/>
                  </a:cubicBezTo>
                  <a:cubicBezTo>
                    <a:pt x="14045" y="4885"/>
                    <a:pt x="14036" y="4895"/>
                    <a:pt x="14036" y="4906"/>
                  </a:cubicBezTo>
                  <a:lnTo>
                    <a:pt x="14036" y="5363"/>
                  </a:lnTo>
                  <a:lnTo>
                    <a:pt x="13956" y="5363"/>
                  </a:lnTo>
                  <a:lnTo>
                    <a:pt x="13956" y="4606"/>
                  </a:lnTo>
                  <a:cubicBezTo>
                    <a:pt x="13956" y="4593"/>
                    <a:pt x="13948" y="4585"/>
                    <a:pt x="13935" y="4585"/>
                  </a:cubicBezTo>
                  <a:cubicBezTo>
                    <a:pt x="13924" y="4585"/>
                    <a:pt x="13915" y="4593"/>
                    <a:pt x="13915" y="4606"/>
                  </a:cubicBezTo>
                  <a:lnTo>
                    <a:pt x="13915" y="5363"/>
                  </a:lnTo>
                  <a:lnTo>
                    <a:pt x="13801" y="5363"/>
                  </a:lnTo>
                  <a:lnTo>
                    <a:pt x="13801" y="6767"/>
                  </a:lnTo>
                  <a:lnTo>
                    <a:pt x="13439" y="6767"/>
                  </a:lnTo>
                  <a:lnTo>
                    <a:pt x="13439" y="729"/>
                  </a:lnTo>
                  <a:lnTo>
                    <a:pt x="13168" y="729"/>
                  </a:lnTo>
                  <a:lnTo>
                    <a:pt x="13168" y="21"/>
                  </a:lnTo>
                  <a:cubicBezTo>
                    <a:pt x="13168"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2"/>
            <p:cNvSpPr/>
            <p:nvPr/>
          </p:nvSpPr>
          <p:spPr>
            <a:xfrm>
              <a:off x="0" y="4244349"/>
              <a:ext cx="1502131" cy="962012"/>
            </a:xfrm>
            <a:custGeom>
              <a:avLst/>
              <a:gdLst/>
              <a:ahLst/>
              <a:cxnLst/>
              <a:rect l="l" t="t" r="r" b="b"/>
              <a:pathLst>
                <a:path w="39781" h="25477" extrusionOk="0">
                  <a:moveTo>
                    <a:pt x="24543" y="1"/>
                  </a:moveTo>
                  <a:cubicBezTo>
                    <a:pt x="24529" y="1"/>
                    <a:pt x="24518" y="12"/>
                    <a:pt x="24518" y="27"/>
                  </a:cubicBezTo>
                  <a:lnTo>
                    <a:pt x="24518" y="915"/>
                  </a:lnTo>
                  <a:lnTo>
                    <a:pt x="24207" y="915"/>
                  </a:lnTo>
                  <a:lnTo>
                    <a:pt x="24207" y="8502"/>
                  </a:lnTo>
                  <a:lnTo>
                    <a:pt x="23788" y="8502"/>
                  </a:lnTo>
                  <a:lnTo>
                    <a:pt x="23788" y="6737"/>
                  </a:lnTo>
                  <a:lnTo>
                    <a:pt x="23655" y="6737"/>
                  </a:lnTo>
                  <a:lnTo>
                    <a:pt x="23655" y="5785"/>
                  </a:lnTo>
                  <a:cubicBezTo>
                    <a:pt x="23655" y="5770"/>
                    <a:pt x="23643" y="5759"/>
                    <a:pt x="23630" y="5759"/>
                  </a:cubicBezTo>
                  <a:cubicBezTo>
                    <a:pt x="23615" y="5759"/>
                    <a:pt x="23605" y="5770"/>
                    <a:pt x="23605" y="5785"/>
                  </a:cubicBezTo>
                  <a:lnTo>
                    <a:pt x="23605" y="6737"/>
                  </a:lnTo>
                  <a:lnTo>
                    <a:pt x="23515" y="6737"/>
                  </a:lnTo>
                  <a:lnTo>
                    <a:pt x="23515" y="6164"/>
                  </a:lnTo>
                  <a:cubicBezTo>
                    <a:pt x="23515" y="6150"/>
                    <a:pt x="23502" y="6138"/>
                    <a:pt x="23490" y="6138"/>
                  </a:cubicBezTo>
                  <a:cubicBezTo>
                    <a:pt x="23476" y="6138"/>
                    <a:pt x="23465" y="6150"/>
                    <a:pt x="23465" y="6164"/>
                  </a:cubicBezTo>
                  <a:lnTo>
                    <a:pt x="23465" y="6737"/>
                  </a:lnTo>
                  <a:lnTo>
                    <a:pt x="19859" y="6737"/>
                  </a:lnTo>
                  <a:lnTo>
                    <a:pt x="19859" y="9728"/>
                  </a:lnTo>
                  <a:lnTo>
                    <a:pt x="18090" y="9722"/>
                  </a:lnTo>
                  <a:lnTo>
                    <a:pt x="18090" y="7634"/>
                  </a:lnTo>
                  <a:lnTo>
                    <a:pt x="14053" y="7634"/>
                  </a:lnTo>
                  <a:lnTo>
                    <a:pt x="14053" y="10149"/>
                  </a:lnTo>
                  <a:lnTo>
                    <a:pt x="13124" y="10149"/>
                  </a:lnTo>
                  <a:lnTo>
                    <a:pt x="13124" y="8277"/>
                  </a:lnTo>
                  <a:lnTo>
                    <a:pt x="9762" y="8277"/>
                  </a:lnTo>
                  <a:lnTo>
                    <a:pt x="9762" y="10149"/>
                  </a:lnTo>
                  <a:lnTo>
                    <a:pt x="8156" y="10149"/>
                  </a:lnTo>
                  <a:lnTo>
                    <a:pt x="8150" y="8408"/>
                  </a:lnTo>
                  <a:lnTo>
                    <a:pt x="6593" y="8408"/>
                  </a:lnTo>
                  <a:lnTo>
                    <a:pt x="6593" y="7508"/>
                  </a:lnTo>
                  <a:cubicBezTo>
                    <a:pt x="6593" y="7495"/>
                    <a:pt x="6582" y="7483"/>
                    <a:pt x="6569" y="7483"/>
                  </a:cubicBezTo>
                  <a:cubicBezTo>
                    <a:pt x="6554" y="7483"/>
                    <a:pt x="6544" y="7495"/>
                    <a:pt x="6544" y="7508"/>
                  </a:cubicBezTo>
                  <a:lnTo>
                    <a:pt x="6544" y="8408"/>
                  </a:lnTo>
                  <a:lnTo>
                    <a:pt x="6451" y="8408"/>
                  </a:lnTo>
                  <a:lnTo>
                    <a:pt x="6451" y="7888"/>
                  </a:lnTo>
                  <a:cubicBezTo>
                    <a:pt x="6451" y="7873"/>
                    <a:pt x="6440" y="7862"/>
                    <a:pt x="6428" y="7862"/>
                  </a:cubicBezTo>
                  <a:cubicBezTo>
                    <a:pt x="6413" y="7862"/>
                    <a:pt x="6403" y="7873"/>
                    <a:pt x="6403" y="7888"/>
                  </a:cubicBezTo>
                  <a:lnTo>
                    <a:pt x="6403" y="8408"/>
                  </a:lnTo>
                  <a:lnTo>
                    <a:pt x="6202" y="8408"/>
                  </a:lnTo>
                  <a:lnTo>
                    <a:pt x="6202" y="6548"/>
                  </a:lnTo>
                  <a:lnTo>
                    <a:pt x="5431" y="6548"/>
                  </a:lnTo>
                  <a:lnTo>
                    <a:pt x="5431" y="3179"/>
                  </a:lnTo>
                  <a:lnTo>
                    <a:pt x="5122" y="3179"/>
                  </a:lnTo>
                  <a:lnTo>
                    <a:pt x="5122" y="2607"/>
                  </a:lnTo>
                  <a:cubicBezTo>
                    <a:pt x="5122" y="2592"/>
                    <a:pt x="5109" y="2581"/>
                    <a:pt x="5097" y="2581"/>
                  </a:cubicBezTo>
                  <a:cubicBezTo>
                    <a:pt x="5082" y="2581"/>
                    <a:pt x="5072" y="2592"/>
                    <a:pt x="5072" y="2607"/>
                  </a:cubicBezTo>
                  <a:lnTo>
                    <a:pt x="5072" y="3179"/>
                  </a:lnTo>
                  <a:lnTo>
                    <a:pt x="4981" y="3179"/>
                  </a:lnTo>
                  <a:lnTo>
                    <a:pt x="4981" y="2227"/>
                  </a:lnTo>
                  <a:cubicBezTo>
                    <a:pt x="4981" y="2213"/>
                    <a:pt x="4969" y="2202"/>
                    <a:pt x="4957" y="2202"/>
                  </a:cubicBezTo>
                  <a:cubicBezTo>
                    <a:pt x="4943" y="2202"/>
                    <a:pt x="4932" y="2213"/>
                    <a:pt x="4932" y="2227"/>
                  </a:cubicBezTo>
                  <a:lnTo>
                    <a:pt x="4932" y="3179"/>
                  </a:lnTo>
                  <a:lnTo>
                    <a:pt x="3538" y="3179"/>
                  </a:lnTo>
                  <a:lnTo>
                    <a:pt x="3538" y="9981"/>
                  </a:lnTo>
                  <a:lnTo>
                    <a:pt x="3149" y="9982"/>
                  </a:lnTo>
                  <a:lnTo>
                    <a:pt x="3149" y="8217"/>
                  </a:lnTo>
                  <a:lnTo>
                    <a:pt x="3015" y="8217"/>
                  </a:lnTo>
                  <a:lnTo>
                    <a:pt x="3015" y="7266"/>
                  </a:lnTo>
                  <a:cubicBezTo>
                    <a:pt x="3015" y="7251"/>
                    <a:pt x="3004" y="7240"/>
                    <a:pt x="2991" y="7240"/>
                  </a:cubicBezTo>
                  <a:cubicBezTo>
                    <a:pt x="2977" y="7240"/>
                    <a:pt x="2967" y="7251"/>
                    <a:pt x="2967" y="7266"/>
                  </a:cubicBezTo>
                  <a:lnTo>
                    <a:pt x="2967" y="8217"/>
                  </a:lnTo>
                  <a:lnTo>
                    <a:pt x="2876" y="8217"/>
                  </a:lnTo>
                  <a:lnTo>
                    <a:pt x="2876" y="7644"/>
                  </a:lnTo>
                  <a:cubicBezTo>
                    <a:pt x="2876" y="7630"/>
                    <a:pt x="2864" y="7618"/>
                    <a:pt x="2851" y="7618"/>
                  </a:cubicBezTo>
                  <a:cubicBezTo>
                    <a:pt x="2836" y="7618"/>
                    <a:pt x="2826" y="7630"/>
                    <a:pt x="2826" y="7644"/>
                  </a:cubicBezTo>
                  <a:lnTo>
                    <a:pt x="2826" y="8217"/>
                  </a:lnTo>
                  <a:lnTo>
                    <a:pt x="0" y="8217"/>
                  </a:lnTo>
                  <a:lnTo>
                    <a:pt x="0" y="25477"/>
                  </a:lnTo>
                  <a:lnTo>
                    <a:pt x="23657" y="25334"/>
                  </a:lnTo>
                  <a:lnTo>
                    <a:pt x="23657" y="25477"/>
                  </a:lnTo>
                  <a:lnTo>
                    <a:pt x="39780" y="25477"/>
                  </a:lnTo>
                  <a:lnTo>
                    <a:pt x="39780" y="18752"/>
                  </a:lnTo>
                  <a:lnTo>
                    <a:pt x="37154" y="18752"/>
                  </a:lnTo>
                  <a:lnTo>
                    <a:pt x="37154" y="11400"/>
                  </a:lnTo>
                  <a:lnTo>
                    <a:pt x="35214" y="11400"/>
                  </a:lnTo>
                  <a:lnTo>
                    <a:pt x="35214" y="18750"/>
                  </a:lnTo>
                  <a:lnTo>
                    <a:pt x="33462" y="18750"/>
                  </a:lnTo>
                  <a:lnTo>
                    <a:pt x="33462" y="3485"/>
                  </a:lnTo>
                  <a:lnTo>
                    <a:pt x="28521" y="3485"/>
                  </a:lnTo>
                  <a:lnTo>
                    <a:pt x="28521" y="10242"/>
                  </a:lnTo>
                  <a:lnTo>
                    <a:pt x="26065" y="10242"/>
                  </a:lnTo>
                  <a:lnTo>
                    <a:pt x="26065" y="8645"/>
                  </a:lnTo>
                  <a:lnTo>
                    <a:pt x="26065" y="8493"/>
                  </a:lnTo>
                  <a:lnTo>
                    <a:pt x="26065" y="7167"/>
                  </a:lnTo>
                  <a:lnTo>
                    <a:pt x="26065" y="7015"/>
                  </a:lnTo>
                  <a:lnTo>
                    <a:pt x="26065" y="915"/>
                  </a:lnTo>
                  <a:lnTo>
                    <a:pt x="24709" y="915"/>
                  </a:lnTo>
                  <a:lnTo>
                    <a:pt x="24709" y="406"/>
                  </a:lnTo>
                  <a:cubicBezTo>
                    <a:pt x="24709" y="392"/>
                    <a:pt x="24697" y="380"/>
                    <a:pt x="24684" y="380"/>
                  </a:cubicBezTo>
                  <a:cubicBezTo>
                    <a:pt x="24670" y="380"/>
                    <a:pt x="24659" y="392"/>
                    <a:pt x="24659" y="406"/>
                  </a:cubicBezTo>
                  <a:lnTo>
                    <a:pt x="24659" y="915"/>
                  </a:lnTo>
                  <a:lnTo>
                    <a:pt x="24567" y="915"/>
                  </a:lnTo>
                  <a:lnTo>
                    <a:pt x="24567" y="27"/>
                  </a:lnTo>
                  <a:cubicBezTo>
                    <a:pt x="24567" y="12"/>
                    <a:pt x="24555" y="1"/>
                    <a:pt x="24543" y="1"/>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2"/>
            <p:cNvSpPr/>
            <p:nvPr/>
          </p:nvSpPr>
          <p:spPr>
            <a:xfrm>
              <a:off x="126600" y="3939613"/>
              <a:ext cx="373500" cy="380950"/>
            </a:xfrm>
            <a:custGeom>
              <a:avLst/>
              <a:gdLst/>
              <a:ahLst/>
              <a:cxnLst/>
              <a:rect l="l" t="t" r="r" b="b"/>
              <a:pathLst>
                <a:path w="14940" h="15238" extrusionOk="0">
                  <a:moveTo>
                    <a:pt x="11589" y="0"/>
                  </a:moveTo>
                  <a:cubicBezTo>
                    <a:pt x="10081" y="0"/>
                    <a:pt x="8337" y="1314"/>
                    <a:pt x="8228" y="2872"/>
                  </a:cubicBezTo>
                  <a:cubicBezTo>
                    <a:pt x="7860" y="2685"/>
                    <a:pt x="7493" y="2601"/>
                    <a:pt x="7142" y="2601"/>
                  </a:cubicBezTo>
                  <a:cubicBezTo>
                    <a:pt x="5229" y="2601"/>
                    <a:pt x="3803" y="5096"/>
                    <a:pt x="5363" y="6943"/>
                  </a:cubicBezTo>
                  <a:cubicBezTo>
                    <a:pt x="5171" y="6752"/>
                    <a:pt x="4920" y="6665"/>
                    <a:pt x="4647" y="6665"/>
                  </a:cubicBezTo>
                  <a:cubicBezTo>
                    <a:pt x="3953" y="6665"/>
                    <a:pt x="3124" y="7224"/>
                    <a:pt x="2799" y="8036"/>
                  </a:cubicBezTo>
                  <a:cubicBezTo>
                    <a:pt x="2466" y="8870"/>
                    <a:pt x="2573" y="9544"/>
                    <a:pt x="3139" y="10186"/>
                  </a:cubicBezTo>
                  <a:cubicBezTo>
                    <a:pt x="3005" y="10171"/>
                    <a:pt x="2880" y="10163"/>
                    <a:pt x="2763" y="10163"/>
                  </a:cubicBezTo>
                  <a:cubicBezTo>
                    <a:pt x="1" y="10163"/>
                    <a:pt x="1889" y="14296"/>
                    <a:pt x="2121" y="15238"/>
                  </a:cubicBezTo>
                  <a:cubicBezTo>
                    <a:pt x="2388" y="14673"/>
                    <a:pt x="2333" y="13200"/>
                    <a:pt x="3215" y="13164"/>
                  </a:cubicBezTo>
                  <a:cubicBezTo>
                    <a:pt x="4157" y="13126"/>
                    <a:pt x="5665" y="12863"/>
                    <a:pt x="4873" y="11619"/>
                  </a:cubicBezTo>
                  <a:lnTo>
                    <a:pt x="4873" y="11619"/>
                  </a:lnTo>
                  <a:cubicBezTo>
                    <a:pt x="5061" y="11672"/>
                    <a:pt x="5248" y="11697"/>
                    <a:pt x="5432" y="11697"/>
                  </a:cubicBezTo>
                  <a:cubicBezTo>
                    <a:pt x="6945" y="11697"/>
                    <a:pt x="8202" y="10015"/>
                    <a:pt x="7362" y="8603"/>
                  </a:cubicBezTo>
                  <a:lnTo>
                    <a:pt x="7362" y="8603"/>
                  </a:lnTo>
                  <a:cubicBezTo>
                    <a:pt x="7615" y="8776"/>
                    <a:pt x="7935" y="8846"/>
                    <a:pt x="8277" y="8846"/>
                  </a:cubicBezTo>
                  <a:cubicBezTo>
                    <a:pt x="9057" y="8846"/>
                    <a:pt x="9956" y="8479"/>
                    <a:pt x="10454" y="8113"/>
                  </a:cubicBezTo>
                  <a:cubicBezTo>
                    <a:pt x="11320" y="7509"/>
                    <a:pt x="11961" y="6492"/>
                    <a:pt x="11998" y="5398"/>
                  </a:cubicBezTo>
                  <a:cubicBezTo>
                    <a:pt x="13582" y="5171"/>
                    <a:pt x="14940" y="3513"/>
                    <a:pt x="14261" y="1967"/>
                  </a:cubicBezTo>
                  <a:cubicBezTo>
                    <a:pt x="13845" y="1025"/>
                    <a:pt x="12827" y="44"/>
                    <a:pt x="11772" y="7"/>
                  </a:cubicBezTo>
                  <a:cubicBezTo>
                    <a:pt x="11712" y="2"/>
                    <a:pt x="11651" y="0"/>
                    <a:pt x="11589"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2"/>
            <p:cNvSpPr/>
            <p:nvPr/>
          </p:nvSpPr>
          <p:spPr>
            <a:xfrm>
              <a:off x="5241579" y="4462512"/>
              <a:ext cx="1329953" cy="785582"/>
            </a:xfrm>
            <a:custGeom>
              <a:avLst/>
              <a:gdLst/>
              <a:ahLst/>
              <a:cxnLst/>
              <a:rect l="l" t="t" r="r" b="b"/>
              <a:pathLst>
                <a:path w="34328" h="20277" extrusionOk="0">
                  <a:moveTo>
                    <a:pt x="13148" y="0"/>
                  </a:moveTo>
                  <a:cubicBezTo>
                    <a:pt x="13137" y="0"/>
                    <a:pt x="13127" y="10"/>
                    <a:pt x="13127" y="21"/>
                  </a:cubicBezTo>
                  <a:lnTo>
                    <a:pt x="13127" y="729"/>
                  </a:lnTo>
                  <a:lnTo>
                    <a:pt x="13047" y="729"/>
                  </a:lnTo>
                  <a:lnTo>
                    <a:pt x="13047" y="323"/>
                  </a:lnTo>
                  <a:cubicBezTo>
                    <a:pt x="13047" y="312"/>
                    <a:pt x="13039" y="303"/>
                    <a:pt x="13027" y="303"/>
                  </a:cubicBezTo>
                  <a:cubicBezTo>
                    <a:pt x="13015" y="303"/>
                    <a:pt x="13006" y="312"/>
                    <a:pt x="13006" y="323"/>
                  </a:cubicBezTo>
                  <a:lnTo>
                    <a:pt x="13006" y="729"/>
                  </a:lnTo>
                  <a:lnTo>
                    <a:pt x="11837" y="729"/>
                  </a:lnTo>
                  <a:lnTo>
                    <a:pt x="11837" y="5583"/>
                  </a:lnTo>
                  <a:lnTo>
                    <a:pt x="11837" y="5703"/>
                  </a:lnTo>
                  <a:lnTo>
                    <a:pt x="11837" y="6760"/>
                  </a:lnTo>
                  <a:lnTo>
                    <a:pt x="11837" y="6881"/>
                  </a:lnTo>
                  <a:lnTo>
                    <a:pt x="11837" y="8151"/>
                  </a:lnTo>
                  <a:lnTo>
                    <a:pt x="9717" y="8151"/>
                  </a:lnTo>
                  <a:lnTo>
                    <a:pt x="9717" y="2773"/>
                  </a:lnTo>
                  <a:lnTo>
                    <a:pt x="5452" y="2773"/>
                  </a:lnTo>
                  <a:lnTo>
                    <a:pt x="5452" y="14924"/>
                  </a:lnTo>
                  <a:lnTo>
                    <a:pt x="3941" y="14924"/>
                  </a:lnTo>
                  <a:lnTo>
                    <a:pt x="3941" y="9072"/>
                  </a:lnTo>
                  <a:lnTo>
                    <a:pt x="2266" y="9072"/>
                  </a:lnTo>
                  <a:lnTo>
                    <a:pt x="2266" y="14924"/>
                  </a:lnTo>
                  <a:lnTo>
                    <a:pt x="1" y="14924"/>
                  </a:lnTo>
                  <a:lnTo>
                    <a:pt x="1" y="20277"/>
                  </a:lnTo>
                  <a:lnTo>
                    <a:pt x="13911" y="20277"/>
                  </a:lnTo>
                  <a:lnTo>
                    <a:pt x="13911" y="20164"/>
                  </a:lnTo>
                  <a:lnTo>
                    <a:pt x="34327" y="20277"/>
                  </a:lnTo>
                  <a:lnTo>
                    <a:pt x="34327" y="6540"/>
                  </a:lnTo>
                  <a:lnTo>
                    <a:pt x="31886" y="6540"/>
                  </a:lnTo>
                  <a:lnTo>
                    <a:pt x="31886" y="6083"/>
                  </a:lnTo>
                  <a:cubicBezTo>
                    <a:pt x="31886" y="6072"/>
                    <a:pt x="31876" y="6063"/>
                    <a:pt x="31865" y="6063"/>
                  </a:cubicBezTo>
                  <a:cubicBezTo>
                    <a:pt x="31853" y="6063"/>
                    <a:pt x="31844" y="6072"/>
                    <a:pt x="31844" y="6083"/>
                  </a:cubicBezTo>
                  <a:lnTo>
                    <a:pt x="31844" y="6540"/>
                  </a:lnTo>
                  <a:lnTo>
                    <a:pt x="31764" y="6540"/>
                  </a:lnTo>
                  <a:lnTo>
                    <a:pt x="31764" y="5783"/>
                  </a:lnTo>
                  <a:cubicBezTo>
                    <a:pt x="31764" y="5772"/>
                    <a:pt x="31755" y="5763"/>
                    <a:pt x="31744" y="5763"/>
                  </a:cubicBezTo>
                  <a:cubicBezTo>
                    <a:pt x="31732" y="5763"/>
                    <a:pt x="31723" y="5772"/>
                    <a:pt x="31723" y="5783"/>
                  </a:cubicBezTo>
                  <a:lnTo>
                    <a:pt x="31723" y="6540"/>
                  </a:lnTo>
                  <a:lnTo>
                    <a:pt x="31608" y="6540"/>
                  </a:lnTo>
                  <a:lnTo>
                    <a:pt x="31608" y="7945"/>
                  </a:lnTo>
                  <a:lnTo>
                    <a:pt x="31272" y="7944"/>
                  </a:lnTo>
                  <a:lnTo>
                    <a:pt x="31272" y="2529"/>
                  </a:lnTo>
                  <a:lnTo>
                    <a:pt x="30068" y="2529"/>
                  </a:lnTo>
                  <a:lnTo>
                    <a:pt x="30068" y="1772"/>
                  </a:lnTo>
                  <a:cubicBezTo>
                    <a:pt x="30068" y="1760"/>
                    <a:pt x="30060" y="1752"/>
                    <a:pt x="30048" y="1752"/>
                  </a:cubicBezTo>
                  <a:cubicBezTo>
                    <a:pt x="30037" y="1752"/>
                    <a:pt x="30027" y="1760"/>
                    <a:pt x="30027" y="1772"/>
                  </a:cubicBezTo>
                  <a:lnTo>
                    <a:pt x="30027" y="2529"/>
                  </a:lnTo>
                  <a:lnTo>
                    <a:pt x="29948" y="2529"/>
                  </a:lnTo>
                  <a:lnTo>
                    <a:pt x="29948" y="2074"/>
                  </a:lnTo>
                  <a:cubicBezTo>
                    <a:pt x="29948" y="2062"/>
                    <a:pt x="29939" y="2053"/>
                    <a:pt x="29927" y="2053"/>
                  </a:cubicBezTo>
                  <a:cubicBezTo>
                    <a:pt x="29916" y="2053"/>
                    <a:pt x="29907" y="2062"/>
                    <a:pt x="29907" y="2074"/>
                  </a:cubicBezTo>
                  <a:lnTo>
                    <a:pt x="29907" y="2529"/>
                  </a:lnTo>
                  <a:lnTo>
                    <a:pt x="29640" y="2529"/>
                  </a:lnTo>
                  <a:lnTo>
                    <a:pt x="29640" y="5210"/>
                  </a:lnTo>
                  <a:lnTo>
                    <a:pt x="28973" y="5210"/>
                  </a:lnTo>
                  <a:lnTo>
                    <a:pt x="28973" y="6692"/>
                  </a:lnTo>
                  <a:lnTo>
                    <a:pt x="28800" y="6692"/>
                  </a:lnTo>
                  <a:lnTo>
                    <a:pt x="28800" y="6278"/>
                  </a:lnTo>
                  <a:cubicBezTo>
                    <a:pt x="28800" y="6267"/>
                    <a:pt x="28791" y="6257"/>
                    <a:pt x="28780" y="6257"/>
                  </a:cubicBezTo>
                  <a:cubicBezTo>
                    <a:pt x="28767" y="6257"/>
                    <a:pt x="28759" y="6267"/>
                    <a:pt x="28759" y="6278"/>
                  </a:cubicBezTo>
                  <a:lnTo>
                    <a:pt x="28759" y="6692"/>
                  </a:lnTo>
                  <a:lnTo>
                    <a:pt x="28679" y="6692"/>
                  </a:lnTo>
                  <a:lnTo>
                    <a:pt x="28679" y="5976"/>
                  </a:lnTo>
                  <a:cubicBezTo>
                    <a:pt x="28679" y="5964"/>
                    <a:pt x="28670" y="5955"/>
                    <a:pt x="28658" y="5955"/>
                  </a:cubicBezTo>
                  <a:cubicBezTo>
                    <a:pt x="28647" y="5955"/>
                    <a:pt x="28638" y="5964"/>
                    <a:pt x="28638" y="5976"/>
                  </a:cubicBezTo>
                  <a:lnTo>
                    <a:pt x="28638" y="6692"/>
                  </a:lnTo>
                  <a:lnTo>
                    <a:pt x="27291" y="6692"/>
                  </a:lnTo>
                  <a:lnTo>
                    <a:pt x="27286" y="8078"/>
                  </a:lnTo>
                  <a:lnTo>
                    <a:pt x="25900" y="8078"/>
                  </a:lnTo>
                  <a:lnTo>
                    <a:pt x="25900" y="6587"/>
                  </a:lnTo>
                  <a:lnTo>
                    <a:pt x="23000" y="6587"/>
                  </a:lnTo>
                  <a:lnTo>
                    <a:pt x="23000" y="8078"/>
                  </a:lnTo>
                  <a:lnTo>
                    <a:pt x="22198" y="8078"/>
                  </a:lnTo>
                  <a:lnTo>
                    <a:pt x="22198" y="6075"/>
                  </a:lnTo>
                  <a:lnTo>
                    <a:pt x="18714" y="6075"/>
                  </a:lnTo>
                  <a:lnTo>
                    <a:pt x="18714" y="7738"/>
                  </a:lnTo>
                  <a:lnTo>
                    <a:pt x="17188" y="7742"/>
                  </a:lnTo>
                  <a:lnTo>
                    <a:pt x="17188" y="5363"/>
                  </a:lnTo>
                  <a:lnTo>
                    <a:pt x="14076" y="5363"/>
                  </a:lnTo>
                  <a:lnTo>
                    <a:pt x="14076" y="4906"/>
                  </a:lnTo>
                  <a:cubicBezTo>
                    <a:pt x="14076" y="4895"/>
                    <a:pt x="14066" y="4885"/>
                    <a:pt x="14055" y="4885"/>
                  </a:cubicBezTo>
                  <a:cubicBezTo>
                    <a:pt x="14044" y="4885"/>
                    <a:pt x="14034" y="4895"/>
                    <a:pt x="14034" y="4906"/>
                  </a:cubicBezTo>
                  <a:lnTo>
                    <a:pt x="14034" y="5363"/>
                  </a:lnTo>
                  <a:lnTo>
                    <a:pt x="13955" y="5363"/>
                  </a:lnTo>
                  <a:lnTo>
                    <a:pt x="13955" y="4606"/>
                  </a:lnTo>
                  <a:cubicBezTo>
                    <a:pt x="13955" y="4593"/>
                    <a:pt x="13946" y="4585"/>
                    <a:pt x="13935" y="4585"/>
                  </a:cubicBezTo>
                  <a:cubicBezTo>
                    <a:pt x="13922" y="4585"/>
                    <a:pt x="13914" y="4593"/>
                    <a:pt x="13914" y="4606"/>
                  </a:cubicBezTo>
                  <a:lnTo>
                    <a:pt x="13914" y="5363"/>
                  </a:lnTo>
                  <a:lnTo>
                    <a:pt x="13799" y="5363"/>
                  </a:lnTo>
                  <a:lnTo>
                    <a:pt x="13799" y="6767"/>
                  </a:lnTo>
                  <a:lnTo>
                    <a:pt x="13437" y="6767"/>
                  </a:lnTo>
                  <a:lnTo>
                    <a:pt x="13437" y="729"/>
                  </a:lnTo>
                  <a:lnTo>
                    <a:pt x="13169" y="729"/>
                  </a:lnTo>
                  <a:lnTo>
                    <a:pt x="13169" y="21"/>
                  </a:lnTo>
                  <a:cubicBezTo>
                    <a:pt x="13169"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2"/>
            <p:cNvSpPr/>
            <p:nvPr/>
          </p:nvSpPr>
          <p:spPr>
            <a:xfrm>
              <a:off x="6571524" y="4409275"/>
              <a:ext cx="2572417" cy="838841"/>
            </a:xfrm>
            <a:custGeom>
              <a:avLst/>
              <a:gdLst/>
              <a:ahLst/>
              <a:cxnLst/>
              <a:rect l="l" t="t" r="r" b="b"/>
              <a:pathLst>
                <a:path w="62192" h="20279" extrusionOk="0">
                  <a:moveTo>
                    <a:pt x="13148" y="0"/>
                  </a:moveTo>
                  <a:cubicBezTo>
                    <a:pt x="13136" y="0"/>
                    <a:pt x="13127" y="10"/>
                    <a:pt x="13127" y="21"/>
                  </a:cubicBezTo>
                  <a:lnTo>
                    <a:pt x="13127" y="729"/>
                  </a:lnTo>
                  <a:lnTo>
                    <a:pt x="13048" y="729"/>
                  </a:lnTo>
                  <a:lnTo>
                    <a:pt x="13048" y="323"/>
                  </a:lnTo>
                  <a:cubicBezTo>
                    <a:pt x="13048" y="312"/>
                    <a:pt x="13039" y="303"/>
                    <a:pt x="13027" y="303"/>
                  </a:cubicBezTo>
                  <a:cubicBezTo>
                    <a:pt x="13015" y="303"/>
                    <a:pt x="13007" y="312"/>
                    <a:pt x="13007" y="323"/>
                  </a:cubicBezTo>
                  <a:lnTo>
                    <a:pt x="13007" y="729"/>
                  </a:lnTo>
                  <a:lnTo>
                    <a:pt x="11836" y="729"/>
                  </a:lnTo>
                  <a:lnTo>
                    <a:pt x="11836" y="5583"/>
                  </a:lnTo>
                  <a:lnTo>
                    <a:pt x="11836" y="5703"/>
                  </a:lnTo>
                  <a:lnTo>
                    <a:pt x="11836" y="6760"/>
                  </a:lnTo>
                  <a:lnTo>
                    <a:pt x="11836" y="6880"/>
                  </a:lnTo>
                  <a:lnTo>
                    <a:pt x="11836" y="8151"/>
                  </a:lnTo>
                  <a:lnTo>
                    <a:pt x="9717" y="8151"/>
                  </a:lnTo>
                  <a:lnTo>
                    <a:pt x="9717" y="2773"/>
                  </a:lnTo>
                  <a:lnTo>
                    <a:pt x="5453" y="2773"/>
                  </a:lnTo>
                  <a:lnTo>
                    <a:pt x="5453" y="14924"/>
                  </a:lnTo>
                  <a:lnTo>
                    <a:pt x="3941" y="14924"/>
                  </a:lnTo>
                  <a:lnTo>
                    <a:pt x="3941" y="9072"/>
                  </a:lnTo>
                  <a:lnTo>
                    <a:pt x="2266" y="9072"/>
                  </a:lnTo>
                  <a:lnTo>
                    <a:pt x="2266" y="14924"/>
                  </a:lnTo>
                  <a:lnTo>
                    <a:pt x="0" y="14924"/>
                  </a:lnTo>
                  <a:lnTo>
                    <a:pt x="0" y="20277"/>
                  </a:lnTo>
                  <a:lnTo>
                    <a:pt x="13912" y="20277"/>
                  </a:lnTo>
                  <a:lnTo>
                    <a:pt x="13912" y="20163"/>
                  </a:lnTo>
                  <a:lnTo>
                    <a:pt x="34225" y="20277"/>
                  </a:lnTo>
                  <a:lnTo>
                    <a:pt x="34326" y="20277"/>
                  </a:lnTo>
                  <a:lnTo>
                    <a:pt x="50858" y="20186"/>
                  </a:lnTo>
                  <a:lnTo>
                    <a:pt x="50858" y="20279"/>
                  </a:lnTo>
                  <a:lnTo>
                    <a:pt x="62191" y="20279"/>
                  </a:lnTo>
                  <a:lnTo>
                    <a:pt x="62191" y="15916"/>
                  </a:lnTo>
                  <a:lnTo>
                    <a:pt x="60345" y="15916"/>
                  </a:lnTo>
                  <a:lnTo>
                    <a:pt x="60345" y="11149"/>
                  </a:lnTo>
                  <a:lnTo>
                    <a:pt x="58981" y="11149"/>
                  </a:lnTo>
                  <a:lnTo>
                    <a:pt x="58981" y="15918"/>
                  </a:lnTo>
                  <a:lnTo>
                    <a:pt x="57750" y="15918"/>
                  </a:lnTo>
                  <a:lnTo>
                    <a:pt x="57750" y="6018"/>
                  </a:lnTo>
                  <a:lnTo>
                    <a:pt x="54275" y="6018"/>
                  </a:lnTo>
                  <a:lnTo>
                    <a:pt x="54275" y="10399"/>
                  </a:lnTo>
                  <a:lnTo>
                    <a:pt x="52548" y="10399"/>
                  </a:lnTo>
                  <a:lnTo>
                    <a:pt x="52548" y="9364"/>
                  </a:lnTo>
                  <a:lnTo>
                    <a:pt x="52548" y="9265"/>
                  </a:lnTo>
                  <a:lnTo>
                    <a:pt x="52548" y="8404"/>
                  </a:lnTo>
                  <a:lnTo>
                    <a:pt x="52548" y="8306"/>
                  </a:lnTo>
                  <a:lnTo>
                    <a:pt x="52548" y="4351"/>
                  </a:lnTo>
                  <a:lnTo>
                    <a:pt x="51595" y="4351"/>
                  </a:lnTo>
                  <a:lnTo>
                    <a:pt x="51595" y="4020"/>
                  </a:lnTo>
                  <a:cubicBezTo>
                    <a:pt x="51595" y="4011"/>
                    <a:pt x="51586" y="4004"/>
                    <a:pt x="51578" y="4004"/>
                  </a:cubicBezTo>
                  <a:cubicBezTo>
                    <a:pt x="51569" y="4004"/>
                    <a:pt x="51561" y="4011"/>
                    <a:pt x="51561" y="4020"/>
                  </a:cubicBezTo>
                  <a:lnTo>
                    <a:pt x="51561" y="4351"/>
                  </a:lnTo>
                  <a:lnTo>
                    <a:pt x="51497" y="4351"/>
                  </a:lnTo>
                  <a:lnTo>
                    <a:pt x="51497" y="3775"/>
                  </a:lnTo>
                  <a:cubicBezTo>
                    <a:pt x="51497" y="3765"/>
                    <a:pt x="51489" y="3758"/>
                    <a:pt x="51480" y="3758"/>
                  </a:cubicBezTo>
                  <a:cubicBezTo>
                    <a:pt x="51471" y="3758"/>
                    <a:pt x="51463" y="3765"/>
                    <a:pt x="51463" y="3775"/>
                  </a:cubicBezTo>
                  <a:lnTo>
                    <a:pt x="51463" y="4351"/>
                  </a:lnTo>
                  <a:lnTo>
                    <a:pt x="51245" y="4351"/>
                  </a:lnTo>
                  <a:lnTo>
                    <a:pt x="51245" y="9272"/>
                  </a:lnTo>
                  <a:lnTo>
                    <a:pt x="50951" y="9272"/>
                  </a:lnTo>
                  <a:lnTo>
                    <a:pt x="50951" y="8126"/>
                  </a:lnTo>
                  <a:lnTo>
                    <a:pt x="50856" y="8126"/>
                  </a:lnTo>
                  <a:lnTo>
                    <a:pt x="50856" y="7509"/>
                  </a:lnTo>
                  <a:cubicBezTo>
                    <a:pt x="50856" y="7500"/>
                    <a:pt x="50849" y="7492"/>
                    <a:pt x="50840" y="7492"/>
                  </a:cubicBezTo>
                  <a:cubicBezTo>
                    <a:pt x="50831" y="7492"/>
                    <a:pt x="50823" y="7501"/>
                    <a:pt x="50823" y="7509"/>
                  </a:cubicBezTo>
                  <a:lnTo>
                    <a:pt x="50823" y="8126"/>
                  </a:lnTo>
                  <a:lnTo>
                    <a:pt x="50759" y="8126"/>
                  </a:lnTo>
                  <a:lnTo>
                    <a:pt x="50759" y="7755"/>
                  </a:lnTo>
                  <a:cubicBezTo>
                    <a:pt x="50759" y="7745"/>
                    <a:pt x="50751" y="7738"/>
                    <a:pt x="50742" y="7738"/>
                  </a:cubicBezTo>
                  <a:cubicBezTo>
                    <a:pt x="50733" y="7738"/>
                    <a:pt x="50726" y="7745"/>
                    <a:pt x="50726" y="7755"/>
                  </a:cubicBezTo>
                  <a:lnTo>
                    <a:pt x="50726" y="8126"/>
                  </a:lnTo>
                  <a:lnTo>
                    <a:pt x="48190" y="8126"/>
                  </a:lnTo>
                  <a:lnTo>
                    <a:pt x="48190" y="10064"/>
                  </a:lnTo>
                  <a:lnTo>
                    <a:pt x="46946" y="10061"/>
                  </a:lnTo>
                  <a:lnTo>
                    <a:pt x="46946" y="8706"/>
                  </a:lnTo>
                  <a:lnTo>
                    <a:pt x="44108" y="8706"/>
                  </a:lnTo>
                  <a:lnTo>
                    <a:pt x="44108" y="10337"/>
                  </a:lnTo>
                  <a:lnTo>
                    <a:pt x="43455" y="10337"/>
                  </a:lnTo>
                  <a:lnTo>
                    <a:pt x="43455" y="9122"/>
                  </a:lnTo>
                  <a:lnTo>
                    <a:pt x="41091" y="9122"/>
                  </a:lnTo>
                  <a:lnTo>
                    <a:pt x="41091" y="10337"/>
                  </a:lnTo>
                  <a:lnTo>
                    <a:pt x="39958" y="10337"/>
                  </a:lnTo>
                  <a:lnTo>
                    <a:pt x="39953" y="9209"/>
                  </a:lnTo>
                  <a:lnTo>
                    <a:pt x="38856" y="9209"/>
                  </a:lnTo>
                  <a:lnTo>
                    <a:pt x="38856" y="8625"/>
                  </a:lnTo>
                  <a:cubicBezTo>
                    <a:pt x="38856" y="8616"/>
                    <a:pt x="38847" y="8608"/>
                    <a:pt x="38838" y="8608"/>
                  </a:cubicBezTo>
                  <a:cubicBezTo>
                    <a:pt x="38830" y="8608"/>
                    <a:pt x="38822" y="8616"/>
                    <a:pt x="38822" y="8625"/>
                  </a:cubicBezTo>
                  <a:lnTo>
                    <a:pt x="38822" y="9209"/>
                  </a:lnTo>
                  <a:lnTo>
                    <a:pt x="38757" y="9209"/>
                  </a:lnTo>
                  <a:lnTo>
                    <a:pt x="38757" y="8871"/>
                  </a:lnTo>
                  <a:cubicBezTo>
                    <a:pt x="38757" y="8862"/>
                    <a:pt x="38750" y="8855"/>
                    <a:pt x="38741" y="8855"/>
                  </a:cubicBezTo>
                  <a:cubicBezTo>
                    <a:pt x="38731" y="8855"/>
                    <a:pt x="38724" y="8863"/>
                    <a:pt x="38724" y="8871"/>
                  </a:cubicBezTo>
                  <a:lnTo>
                    <a:pt x="38724" y="9209"/>
                  </a:lnTo>
                  <a:lnTo>
                    <a:pt x="38582" y="9209"/>
                  </a:lnTo>
                  <a:lnTo>
                    <a:pt x="38582" y="8001"/>
                  </a:lnTo>
                  <a:lnTo>
                    <a:pt x="38040" y="8001"/>
                  </a:lnTo>
                  <a:lnTo>
                    <a:pt x="38040" y="5816"/>
                  </a:lnTo>
                  <a:lnTo>
                    <a:pt x="37823" y="5816"/>
                  </a:lnTo>
                  <a:lnTo>
                    <a:pt x="37823" y="5446"/>
                  </a:lnTo>
                  <a:cubicBezTo>
                    <a:pt x="37823" y="5437"/>
                    <a:pt x="37815" y="5429"/>
                    <a:pt x="37806" y="5429"/>
                  </a:cubicBezTo>
                  <a:cubicBezTo>
                    <a:pt x="37797" y="5429"/>
                    <a:pt x="37789" y="5437"/>
                    <a:pt x="37789" y="5446"/>
                  </a:cubicBezTo>
                  <a:lnTo>
                    <a:pt x="37789" y="5816"/>
                  </a:lnTo>
                  <a:lnTo>
                    <a:pt x="37725" y="5816"/>
                  </a:lnTo>
                  <a:lnTo>
                    <a:pt x="37725" y="5199"/>
                  </a:lnTo>
                  <a:cubicBezTo>
                    <a:pt x="37725" y="5190"/>
                    <a:pt x="37717" y="5183"/>
                    <a:pt x="37708" y="5183"/>
                  </a:cubicBezTo>
                  <a:cubicBezTo>
                    <a:pt x="37700" y="5183"/>
                    <a:pt x="37692" y="5190"/>
                    <a:pt x="37692" y="5199"/>
                  </a:cubicBezTo>
                  <a:lnTo>
                    <a:pt x="37692" y="5816"/>
                  </a:lnTo>
                  <a:lnTo>
                    <a:pt x="36710" y="5816"/>
                  </a:lnTo>
                  <a:lnTo>
                    <a:pt x="36710" y="10228"/>
                  </a:lnTo>
                  <a:lnTo>
                    <a:pt x="36437" y="10229"/>
                  </a:lnTo>
                  <a:lnTo>
                    <a:pt x="36437" y="9084"/>
                  </a:lnTo>
                  <a:lnTo>
                    <a:pt x="36343" y="9084"/>
                  </a:lnTo>
                  <a:lnTo>
                    <a:pt x="36343" y="8467"/>
                  </a:lnTo>
                  <a:cubicBezTo>
                    <a:pt x="36343" y="8458"/>
                    <a:pt x="36335" y="8450"/>
                    <a:pt x="36327" y="8450"/>
                  </a:cubicBezTo>
                  <a:cubicBezTo>
                    <a:pt x="36318" y="8450"/>
                    <a:pt x="36309" y="8458"/>
                    <a:pt x="36309" y="8467"/>
                  </a:cubicBezTo>
                  <a:lnTo>
                    <a:pt x="36309" y="9084"/>
                  </a:lnTo>
                  <a:lnTo>
                    <a:pt x="36246" y="9084"/>
                  </a:lnTo>
                  <a:lnTo>
                    <a:pt x="36246" y="8712"/>
                  </a:lnTo>
                  <a:cubicBezTo>
                    <a:pt x="36246" y="8704"/>
                    <a:pt x="36237" y="8696"/>
                    <a:pt x="36229" y="8696"/>
                  </a:cubicBezTo>
                  <a:cubicBezTo>
                    <a:pt x="36220" y="8696"/>
                    <a:pt x="36212" y="8704"/>
                    <a:pt x="36212" y="8712"/>
                  </a:cubicBezTo>
                  <a:lnTo>
                    <a:pt x="36212" y="9084"/>
                  </a:lnTo>
                  <a:lnTo>
                    <a:pt x="34325" y="9084"/>
                  </a:lnTo>
                  <a:lnTo>
                    <a:pt x="34325" y="6540"/>
                  </a:lnTo>
                  <a:lnTo>
                    <a:pt x="31885" y="6540"/>
                  </a:lnTo>
                  <a:lnTo>
                    <a:pt x="31885" y="6083"/>
                  </a:lnTo>
                  <a:cubicBezTo>
                    <a:pt x="31885" y="6072"/>
                    <a:pt x="31876" y="6063"/>
                    <a:pt x="31865" y="6063"/>
                  </a:cubicBezTo>
                  <a:cubicBezTo>
                    <a:pt x="31853" y="6063"/>
                    <a:pt x="31844" y="6072"/>
                    <a:pt x="31844" y="6083"/>
                  </a:cubicBezTo>
                  <a:lnTo>
                    <a:pt x="31844" y="6540"/>
                  </a:lnTo>
                  <a:lnTo>
                    <a:pt x="31765" y="6540"/>
                  </a:lnTo>
                  <a:lnTo>
                    <a:pt x="31765" y="5783"/>
                  </a:lnTo>
                  <a:cubicBezTo>
                    <a:pt x="31765" y="5771"/>
                    <a:pt x="31756" y="5763"/>
                    <a:pt x="31744" y="5763"/>
                  </a:cubicBezTo>
                  <a:cubicBezTo>
                    <a:pt x="31732" y="5763"/>
                    <a:pt x="31724" y="5771"/>
                    <a:pt x="31724" y="5783"/>
                  </a:cubicBezTo>
                  <a:lnTo>
                    <a:pt x="31724" y="6540"/>
                  </a:lnTo>
                  <a:lnTo>
                    <a:pt x="31607" y="6540"/>
                  </a:lnTo>
                  <a:lnTo>
                    <a:pt x="31607" y="7945"/>
                  </a:lnTo>
                  <a:lnTo>
                    <a:pt x="31272" y="7944"/>
                  </a:lnTo>
                  <a:lnTo>
                    <a:pt x="31272" y="2529"/>
                  </a:lnTo>
                  <a:lnTo>
                    <a:pt x="30069" y="2529"/>
                  </a:lnTo>
                  <a:lnTo>
                    <a:pt x="30069" y="1772"/>
                  </a:lnTo>
                  <a:cubicBezTo>
                    <a:pt x="30069" y="1760"/>
                    <a:pt x="30060" y="1752"/>
                    <a:pt x="30048" y="1752"/>
                  </a:cubicBezTo>
                  <a:cubicBezTo>
                    <a:pt x="30037" y="1752"/>
                    <a:pt x="30028" y="1760"/>
                    <a:pt x="30028" y="1772"/>
                  </a:cubicBezTo>
                  <a:lnTo>
                    <a:pt x="30028" y="2529"/>
                  </a:lnTo>
                  <a:lnTo>
                    <a:pt x="29948" y="2529"/>
                  </a:lnTo>
                  <a:lnTo>
                    <a:pt x="29948" y="2074"/>
                  </a:lnTo>
                  <a:cubicBezTo>
                    <a:pt x="29948" y="2062"/>
                    <a:pt x="29939" y="2053"/>
                    <a:pt x="29927" y="2053"/>
                  </a:cubicBezTo>
                  <a:cubicBezTo>
                    <a:pt x="29916" y="2053"/>
                    <a:pt x="29906" y="2062"/>
                    <a:pt x="29906" y="2074"/>
                  </a:cubicBezTo>
                  <a:lnTo>
                    <a:pt x="29906" y="2529"/>
                  </a:lnTo>
                  <a:lnTo>
                    <a:pt x="29639" y="2529"/>
                  </a:lnTo>
                  <a:lnTo>
                    <a:pt x="29639" y="5210"/>
                  </a:lnTo>
                  <a:lnTo>
                    <a:pt x="28974" y="5210"/>
                  </a:lnTo>
                  <a:lnTo>
                    <a:pt x="28974" y="6691"/>
                  </a:lnTo>
                  <a:lnTo>
                    <a:pt x="28801" y="6691"/>
                  </a:lnTo>
                  <a:lnTo>
                    <a:pt x="28801" y="6278"/>
                  </a:lnTo>
                  <a:cubicBezTo>
                    <a:pt x="28801" y="6267"/>
                    <a:pt x="28793" y="6257"/>
                    <a:pt x="28780" y="6257"/>
                  </a:cubicBezTo>
                  <a:cubicBezTo>
                    <a:pt x="28769" y="6257"/>
                    <a:pt x="28760" y="6267"/>
                    <a:pt x="28760" y="6278"/>
                  </a:cubicBezTo>
                  <a:lnTo>
                    <a:pt x="28760" y="6691"/>
                  </a:lnTo>
                  <a:lnTo>
                    <a:pt x="28681" y="6691"/>
                  </a:lnTo>
                  <a:lnTo>
                    <a:pt x="28681" y="5975"/>
                  </a:lnTo>
                  <a:cubicBezTo>
                    <a:pt x="28681" y="5964"/>
                    <a:pt x="28671" y="5955"/>
                    <a:pt x="28660" y="5955"/>
                  </a:cubicBezTo>
                  <a:cubicBezTo>
                    <a:pt x="28649" y="5955"/>
                    <a:pt x="28639" y="5964"/>
                    <a:pt x="28639" y="5975"/>
                  </a:cubicBezTo>
                  <a:lnTo>
                    <a:pt x="28639" y="6691"/>
                  </a:lnTo>
                  <a:lnTo>
                    <a:pt x="27292" y="6691"/>
                  </a:lnTo>
                  <a:lnTo>
                    <a:pt x="27287" y="8078"/>
                  </a:lnTo>
                  <a:lnTo>
                    <a:pt x="25901" y="8078"/>
                  </a:lnTo>
                  <a:lnTo>
                    <a:pt x="25901" y="6587"/>
                  </a:lnTo>
                  <a:lnTo>
                    <a:pt x="23001" y="6587"/>
                  </a:lnTo>
                  <a:lnTo>
                    <a:pt x="23001" y="8078"/>
                  </a:lnTo>
                  <a:lnTo>
                    <a:pt x="22199" y="8078"/>
                  </a:lnTo>
                  <a:lnTo>
                    <a:pt x="22199" y="6074"/>
                  </a:lnTo>
                  <a:lnTo>
                    <a:pt x="18715" y="6074"/>
                  </a:lnTo>
                  <a:lnTo>
                    <a:pt x="18715" y="7738"/>
                  </a:lnTo>
                  <a:lnTo>
                    <a:pt x="17189" y="7742"/>
                  </a:lnTo>
                  <a:lnTo>
                    <a:pt x="17189" y="5363"/>
                  </a:lnTo>
                  <a:lnTo>
                    <a:pt x="14077" y="5363"/>
                  </a:lnTo>
                  <a:lnTo>
                    <a:pt x="14077" y="4906"/>
                  </a:lnTo>
                  <a:cubicBezTo>
                    <a:pt x="14077" y="4895"/>
                    <a:pt x="14068" y="4885"/>
                    <a:pt x="14057" y="4885"/>
                  </a:cubicBezTo>
                  <a:cubicBezTo>
                    <a:pt x="14045" y="4885"/>
                    <a:pt x="14036" y="4895"/>
                    <a:pt x="14036" y="4906"/>
                  </a:cubicBezTo>
                  <a:lnTo>
                    <a:pt x="14036" y="5363"/>
                  </a:lnTo>
                  <a:lnTo>
                    <a:pt x="13956" y="5363"/>
                  </a:lnTo>
                  <a:lnTo>
                    <a:pt x="13956" y="4606"/>
                  </a:lnTo>
                  <a:cubicBezTo>
                    <a:pt x="13956" y="4593"/>
                    <a:pt x="13948" y="4585"/>
                    <a:pt x="13935" y="4585"/>
                  </a:cubicBezTo>
                  <a:cubicBezTo>
                    <a:pt x="13924" y="4585"/>
                    <a:pt x="13915" y="4593"/>
                    <a:pt x="13915" y="4606"/>
                  </a:cubicBezTo>
                  <a:lnTo>
                    <a:pt x="13915" y="5363"/>
                  </a:lnTo>
                  <a:lnTo>
                    <a:pt x="13801" y="5363"/>
                  </a:lnTo>
                  <a:lnTo>
                    <a:pt x="13801" y="6767"/>
                  </a:lnTo>
                  <a:lnTo>
                    <a:pt x="13439" y="6767"/>
                  </a:lnTo>
                  <a:lnTo>
                    <a:pt x="13439" y="729"/>
                  </a:lnTo>
                  <a:lnTo>
                    <a:pt x="13168" y="729"/>
                  </a:lnTo>
                  <a:lnTo>
                    <a:pt x="13168" y="21"/>
                  </a:lnTo>
                  <a:cubicBezTo>
                    <a:pt x="13168"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2"/>
            <p:cNvSpPr/>
            <p:nvPr/>
          </p:nvSpPr>
          <p:spPr>
            <a:xfrm>
              <a:off x="8827650" y="4219313"/>
              <a:ext cx="373500" cy="380950"/>
            </a:xfrm>
            <a:custGeom>
              <a:avLst/>
              <a:gdLst/>
              <a:ahLst/>
              <a:cxnLst/>
              <a:rect l="l" t="t" r="r" b="b"/>
              <a:pathLst>
                <a:path w="14940" h="15238" extrusionOk="0">
                  <a:moveTo>
                    <a:pt x="11589" y="0"/>
                  </a:moveTo>
                  <a:cubicBezTo>
                    <a:pt x="10081" y="0"/>
                    <a:pt x="8337" y="1314"/>
                    <a:pt x="8228" y="2872"/>
                  </a:cubicBezTo>
                  <a:cubicBezTo>
                    <a:pt x="7860" y="2685"/>
                    <a:pt x="7493" y="2601"/>
                    <a:pt x="7142" y="2601"/>
                  </a:cubicBezTo>
                  <a:cubicBezTo>
                    <a:pt x="5229" y="2601"/>
                    <a:pt x="3803" y="5096"/>
                    <a:pt x="5363" y="6943"/>
                  </a:cubicBezTo>
                  <a:cubicBezTo>
                    <a:pt x="5171" y="6752"/>
                    <a:pt x="4920" y="6665"/>
                    <a:pt x="4647" y="6665"/>
                  </a:cubicBezTo>
                  <a:cubicBezTo>
                    <a:pt x="3953" y="6665"/>
                    <a:pt x="3124" y="7224"/>
                    <a:pt x="2799" y="8036"/>
                  </a:cubicBezTo>
                  <a:cubicBezTo>
                    <a:pt x="2466" y="8870"/>
                    <a:pt x="2573" y="9544"/>
                    <a:pt x="3139" y="10186"/>
                  </a:cubicBezTo>
                  <a:cubicBezTo>
                    <a:pt x="3005" y="10171"/>
                    <a:pt x="2880" y="10163"/>
                    <a:pt x="2763" y="10163"/>
                  </a:cubicBezTo>
                  <a:cubicBezTo>
                    <a:pt x="1" y="10163"/>
                    <a:pt x="1889" y="14296"/>
                    <a:pt x="2121" y="15238"/>
                  </a:cubicBezTo>
                  <a:cubicBezTo>
                    <a:pt x="2388" y="14673"/>
                    <a:pt x="2333" y="13200"/>
                    <a:pt x="3215" y="13164"/>
                  </a:cubicBezTo>
                  <a:cubicBezTo>
                    <a:pt x="4157" y="13126"/>
                    <a:pt x="5665" y="12863"/>
                    <a:pt x="4873" y="11619"/>
                  </a:cubicBezTo>
                  <a:lnTo>
                    <a:pt x="4873" y="11619"/>
                  </a:lnTo>
                  <a:cubicBezTo>
                    <a:pt x="5061" y="11672"/>
                    <a:pt x="5248" y="11697"/>
                    <a:pt x="5432" y="11697"/>
                  </a:cubicBezTo>
                  <a:cubicBezTo>
                    <a:pt x="6945" y="11697"/>
                    <a:pt x="8202" y="10015"/>
                    <a:pt x="7362" y="8603"/>
                  </a:cubicBezTo>
                  <a:lnTo>
                    <a:pt x="7362" y="8603"/>
                  </a:lnTo>
                  <a:cubicBezTo>
                    <a:pt x="7615" y="8776"/>
                    <a:pt x="7935" y="8846"/>
                    <a:pt x="8277" y="8846"/>
                  </a:cubicBezTo>
                  <a:cubicBezTo>
                    <a:pt x="9057" y="8846"/>
                    <a:pt x="9956" y="8479"/>
                    <a:pt x="10454" y="8113"/>
                  </a:cubicBezTo>
                  <a:cubicBezTo>
                    <a:pt x="11320" y="7509"/>
                    <a:pt x="11961" y="6492"/>
                    <a:pt x="11998" y="5398"/>
                  </a:cubicBezTo>
                  <a:cubicBezTo>
                    <a:pt x="13582" y="5171"/>
                    <a:pt x="14940" y="3513"/>
                    <a:pt x="14261" y="1967"/>
                  </a:cubicBezTo>
                  <a:cubicBezTo>
                    <a:pt x="13845" y="1025"/>
                    <a:pt x="12827" y="44"/>
                    <a:pt x="11772" y="7"/>
                  </a:cubicBezTo>
                  <a:cubicBezTo>
                    <a:pt x="11712" y="2"/>
                    <a:pt x="11651" y="0"/>
                    <a:pt x="11589"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7" name="Google Shape;1157;p22"/>
          <p:cNvSpPr/>
          <p:nvPr/>
        </p:nvSpPr>
        <p:spPr>
          <a:xfrm>
            <a:off x="4627250" y="317725"/>
            <a:ext cx="247050" cy="91925"/>
          </a:xfrm>
          <a:custGeom>
            <a:avLst/>
            <a:gdLst/>
            <a:ahLst/>
            <a:cxnLst/>
            <a:rect l="l" t="t" r="r" b="b"/>
            <a:pathLst>
              <a:path w="9882" h="3677" extrusionOk="0">
                <a:moveTo>
                  <a:pt x="0" y="3664"/>
                </a:moveTo>
                <a:lnTo>
                  <a:pt x="0" y="3664"/>
                </a:lnTo>
                <a:cubicBezTo>
                  <a:pt x="39" y="3670"/>
                  <a:pt x="81" y="3673"/>
                  <a:pt x="126" y="3673"/>
                </a:cubicBezTo>
                <a:cubicBezTo>
                  <a:pt x="174" y="3673"/>
                  <a:pt x="224" y="3670"/>
                  <a:pt x="277" y="3665"/>
                </a:cubicBezTo>
                <a:lnTo>
                  <a:pt x="277" y="3665"/>
                </a:lnTo>
                <a:lnTo>
                  <a:pt x="0" y="3664"/>
                </a:lnTo>
                <a:close/>
                <a:moveTo>
                  <a:pt x="5952" y="1"/>
                </a:moveTo>
                <a:cubicBezTo>
                  <a:pt x="5003" y="1"/>
                  <a:pt x="4145" y="541"/>
                  <a:pt x="3987" y="1619"/>
                </a:cubicBezTo>
                <a:cubicBezTo>
                  <a:pt x="3867" y="1569"/>
                  <a:pt x="3760" y="1546"/>
                  <a:pt x="3665" y="1546"/>
                </a:cubicBezTo>
                <a:cubicBezTo>
                  <a:pt x="3111" y="1546"/>
                  <a:pt x="2997" y="2328"/>
                  <a:pt x="3087" y="2832"/>
                </a:cubicBezTo>
                <a:cubicBezTo>
                  <a:pt x="3012" y="2815"/>
                  <a:pt x="2945" y="2807"/>
                  <a:pt x="2885" y="2807"/>
                </a:cubicBezTo>
                <a:cubicBezTo>
                  <a:pt x="2373" y="2807"/>
                  <a:pt x="2342" y="3388"/>
                  <a:pt x="1791" y="3388"/>
                </a:cubicBezTo>
                <a:cubicBezTo>
                  <a:pt x="1778" y="3388"/>
                  <a:pt x="1765" y="3387"/>
                  <a:pt x="1752" y="3387"/>
                </a:cubicBezTo>
                <a:cubicBezTo>
                  <a:pt x="1743" y="3386"/>
                  <a:pt x="1734" y="3386"/>
                  <a:pt x="1725" y="3386"/>
                </a:cubicBezTo>
                <a:cubicBezTo>
                  <a:pt x="1412" y="3386"/>
                  <a:pt x="748" y="3618"/>
                  <a:pt x="277" y="3665"/>
                </a:cubicBezTo>
                <a:lnTo>
                  <a:pt x="277" y="3665"/>
                </a:lnTo>
                <a:lnTo>
                  <a:pt x="9846" y="3677"/>
                </a:lnTo>
                <a:cubicBezTo>
                  <a:pt x="9881" y="3089"/>
                  <a:pt x="9635" y="2278"/>
                  <a:pt x="8702" y="2278"/>
                </a:cubicBezTo>
                <a:cubicBezTo>
                  <a:pt x="8736" y="1377"/>
                  <a:pt x="7627" y="406"/>
                  <a:pt x="6864" y="164"/>
                </a:cubicBezTo>
                <a:cubicBezTo>
                  <a:pt x="6564" y="55"/>
                  <a:pt x="6253" y="1"/>
                  <a:pt x="5952" y="1"/>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2"/>
          <p:cNvSpPr/>
          <p:nvPr/>
        </p:nvSpPr>
        <p:spPr>
          <a:xfrm>
            <a:off x="7644200" y="81925"/>
            <a:ext cx="572325" cy="221550"/>
          </a:xfrm>
          <a:custGeom>
            <a:avLst/>
            <a:gdLst/>
            <a:ahLst/>
            <a:cxnLst/>
            <a:rect l="l" t="t" r="r" b="b"/>
            <a:pathLst>
              <a:path w="22893" h="8862" extrusionOk="0">
                <a:moveTo>
                  <a:pt x="15328" y="0"/>
                </a:moveTo>
                <a:cubicBezTo>
                  <a:pt x="14336" y="0"/>
                  <a:pt x="13328" y="281"/>
                  <a:pt x="12555" y="844"/>
                </a:cubicBezTo>
                <a:cubicBezTo>
                  <a:pt x="11078" y="1951"/>
                  <a:pt x="11236" y="3323"/>
                  <a:pt x="10761" y="4851"/>
                </a:cubicBezTo>
                <a:cubicBezTo>
                  <a:pt x="10727" y="4188"/>
                  <a:pt x="10046" y="3918"/>
                  <a:pt x="9375" y="3918"/>
                </a:cubicBezTo>
                <a:cubicBezTo>
                  <a:pt x="9032" y="3918"/>
                  <a:pt x="8691" y="3989"/>
                  <a:pt x="8441" y="4114"/>
                </a:cubicBezTo>
                <a:cubicBezTo>
                  <a:pt x="7386" y="4588"/>
                  <a:pt x="7070" y="5432"/>
                  <a:pt x="6965" y="6434"/>
                </a:cubicBezTo>
                <a:cubicBezTo>
                  <a:pt x="6744" y="6273"/>
                  <a:pt x="6528" y="6201"/>
                  <a:pt x="6329" y="6201"/>
                </a:cubicBezTo>
                <a:cubicBezTo>
                  <a:pt x="5811" y="6201"/>
                  <a:pt x="5405" y="6683"/>
                  <a:pt x="5329" y="7331"/>
                </a:cubicBezTo>
                <a:cubicBezTo>
                  <a:pt x="4839" y="6939"/>
                  <a:pt x="4127" y="6750"/>
                  <a:pt x="3431" y="6750"/>
                </a:cubicBezTo>
                <a:cubicBezTo>
                  <a:pt x="3001" y="6750"/>
                  <a:pt x="2578" y="6822"/>
                  <a:pt x="2216" y="6963"/>
                </a:cubicBezTo>
                <a:cubicBezTo>
                  <a:pt x="1373" y="7278"/>
                  <a:pt x="529" y="8703"/>
                  <a:pt x="0" y="8861"/>
                </a:cubicBezTo>
                <a:lnTo>
                  <a:pt x="22840" y="8545"/>
                </a:lnTo>
                <a:cubicBezTo>
                  <a:pt x="22893" y="7121"/>
                  <a:pt x="21311" y="6857"/>
                  <a:pt x="20255" y="6857"/>
                </a:cubicBezTo>
                <a:cubicBezTo>
                  <a:pt x="20361" y="5697"/>
                  <a:pt x="20571" y="4747"/>
                  <a:pt x="20150" y="3586"/>
                </a:cubicBezTo>
                <a:cubicBezTo>
                  <a:pt x="19621" y="2057"/>
                  <a:pt x="18355" y="633"/>
                  <a:pt x="16774" y="211"/>
                </a:cubicBezTo>
                <a:cubicBezTo>
                  <a:pt x="16317" y="71"/>
                  <a:pt x="15824" y="0"/>
                  <a:pt x="1532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2"/>
          <p:cNvSpPr/>
          <p:nvPr/>
        </p:nvSpPr>
        <p:spPr>
          <a:xfrm>
            <a:off x="1267638" y="67458"/>
            <a:ext cx="831430" cy="250494"/>
          </a:xfrm>
          <a:custGeom>
            <a:avLst/>
            <a:gdLst/>
            <a:ahLst/>
            <a:cxnLst/>
            <a:rect l="l" t="t" r="r" b="b"/>
            <a:pathLst>
              <a:path w="21548" h="6492" extrusionOk="0">
                <a:moveTo>
                  <a:pt x="8130" y="1"/>
                </a:moveTo>
                <a:cubicBezTo>
                  <a:pt x="6192" y="1"/>
                  <a:pt x="5093" y="1231"/>
                  <a:pt x="4110" y="2870"/>
                </a:cubicBezTo>
                <a:cubicBezTo>
                  <a:pt x="3803" y="2700"/>
                  <a:pt x="3491" y="2624"/>
                  <a:pt x="3185" y="2624"/>
                </a:cubicBezTo>
                <a:cubicBezTo>
                  <a:pt x="1502" y="2624"/>
                  <a:pt x="1" y="4927"/>
                  <a:pt x="563" y="6492"/>
                </a:cubicBezTo>
                <a:lnTo>
                  <a:pt x="21548" y="6492"/>
                </a:lnTo>
                <a:cubicBezTo>
                  <a:pt x="20777" y="5927"/>
                  <a:pt x="19613" y="5147"/>
                  <a:pt x="18553" y="5147"/>
                </a:cubicBezTo>
                <a:cubicBezTo>
                  <a:pt x="18089" y="5147"/>
                  <a:pt x="17644" y="5296"/>
                  <a:pt x="17261" y="5679"/>
                </a:cubicBezTo>
                <a:cubicBezTo>
                  <a:pt x="16736" y="4675"/>
                  <a:pt x="15777" y="4074"/>
                  <a:pt x="14786" y="4074"/>
                </a:cubicBezTo>
                <a:cubicBezTo>
                  <a:pt x="14245" y="4074"/>
                  <a:pt x="13694" y="4253"/>
                  <a:pt x="13198" y="4644"/>
                </a:cubicBezTo>
                <a:cubicBezTo>
                  <a:pt x="13198" y="2576"/>
                  <a:pt x="10834" y="432"/>
                  <a:pt x="8913" y="62"/>
                </a:cubicBezTo>
                <a:cubicBezTo>
                  <a:pt x="8637" y="21"/>
                  <a:pt x="8377" y="1"/>
                  <a:pt x="8130" y="1"/>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0" name="Google Shape;1160;p22"/>
          <p:cNvGrpSpPr/>
          <p:nvPr/>
        </p:nvGrpSpPr>
        <p:grpSpPr>
          <a:xfrm>
            <a:off x="509800" y="4613636"/>
            <a:ext cx="480253" cy="529857"/>
            <a:chOff x="8287050" y="4613636"/>
            <a:chExt cx="480253" cy="529857"/>
          </a:xfrm>
        </p:grpSpPr>
        <p:sp>
          <p:nvSpPr>
            <p:cNvPr id="1161" name="Google Shape;1161;p22"/>
            <p:cNvSpPr/>
            <p:nvPr/>
          </p:nvSpPr>
          <p:spPr>
            <a:xfrm>
              <a:off x="8287050" y="4634023"/>
              <a:ext cx="480253" cy="509470"/>
            </a:xfrm>
            <a:custGeom>
              <a:avLst/>
              <a:gdLst/>
              <a:ahLst/>
              <a:cxnLst/>
              <a:rect l="l" t="t" r="r" b="b"/>
              <a:pathLst>
                <a:path w="11802" h="12520" extrusionOk="0">
                  <a:moveTo>
                    <a:pt x="3569" y="1"/>
                  </a:moveTo>
                  <a:lnTo>
                    <a:pt x="0" y="12520"/>
                  </a:lnTo>
                  <a:lnTo>
                    <a:pt x="11801" y="12520"/>
                  </a:lnTo>
                  <a:lnTo>
                    <a:pt x="82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2"/>
            <p:cNvSpPr/>
            <p:nvPr/>
          </p:nvSpPr>
          <p:spPr>
            <a:xfrm>
              <a:off x="8438019" y="4791913"/>
              <a:ext cx="161793" cy="161793"/>
            </a:xfrm>
            <a:custGeom>
              <a:avLst/>
              <a:gdLst/>
              <a:ahLst/>
              <a:cxnLst/>
              <a:rect l="l" t="t" r="r" b="b"/>
              <a:pathLst>
                <a:path w="3976" h="3976" extrusionOk="0">
                  <a:moveTo>
                    <a:pt x="1988" y="1"/>
                  </a:moveTo>
                  <a:cubicBezTo>
                    <a:pt x="890" y="1"/>
                    <a:pt x="1" y="890"/>
                    <a:pt x="1" y="1989"/>
                  </a:cubicBezTo>
                  <a:cubicBezTo>
                    <a:pt x="1" y="3086"/>
                    <a:pt x="890" y="3976"/>
                    <a:pt x="1988" y="3976"/>
                  </a:cubicBezTo>
                  <a:cubicBezTo>
                    <a:pt x="3085" y="3976"/>
                    <a:pt x="3976" y="3086"/>
                    <a:pt x="3976" y="1989"/>
                  </a:cubicBezTo>
                  <a:cubicBezTo>
                    <a:pt x="3976" y="890"/>
                    <a:pt x="3085" y="1"/>
                    <a:pt x="19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2"/>
            <p:cNvSpPr/>
            <p:nvPr/>
          </p:nvSpPr>
          <p:spPr>
            <a:xfrm>
              <a:off x="8507766" y="4860929"/>
              <a:ext cx="22299" cy="22340"/>
            </a:xfrm>
            <a:custGeom>
              <a:avLst/>
              <a:gdLst/>
              <a:ahLst/>
              <a:cxnLst/>
              <a:rect l="l" t="t" r="r" b="b"/>
              <a:pathLst>
                <a:path w="548" h="549" extrusionOk="0">
                  <a:moveTo>
                    <a:pt x="274" y="1"/>
                  </a:moveTo>
                  <a:cubicBezTo>
                    <a:pt x="122" y="1"/>
                    <a:pt x="0" y="124"/>
                    <a:pt x="0" y="274"/>
                  </a:cubicBezTo>
                  <a:cubicBezTo>
                    <a:pt x="0" y="426"/>
                    <a:pt x="124" y="549"/>
                    <a:pt x="274" y="549"/>
                  </a:cubicBezTo>
                  <a:cubicBezTo>
                    <a:pt x="426" y="549"/>
                    <a:pt x="547" y="426"/>
                    <a:pt x="547" y="274"/>
                  </a:cubicBezTo>
                  <a:cubicBezTo>
                    <a:pt x="547" y="123"/>
                    <a:pt x="426" y="1"/>
                    <a:pt x="2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2"/>
            <p:cNvSpPr/>
            <p:nvPr/>
          </p:nvSpPr>
          <p:spPr>
            <a:xfrm>
              <a:off x="8495233" y="4799401"/>
              <a:ext cx="52697" cy="58434"/>
            </a:xfrm>
            <a:custGeom>
              <a:avLst/>
              <a:gdLst/>
              <a:ahLst/>
              <a:cxnLst/>
              <a:rect l="l" t="t" r="r" b="b"/>
              <a:pathLst>
                <a:path w="1295" h="1436" extrusionOk="0">
                  <a:moveTo>
                    <a:pt x="608" y="1"/>
                  </a:moveTo>
                  <a:cubicBezTo>
                    <a:pt x="394" y="1"/>
                    <a:pt x="191" y="42"/>
                    <a:pt x="1" y="114"/>
                  </a:cubicBezTo>
                  <a:lnTo>
                    <a:pt x="300" y="1436"/>
                  </a:lnTo>
                  <a:cubicBezTo>
                    <a:pt x="382" y="1363"/>
                    <a:pt x="489" y="1317"/>
                    <a:pt x="608" y="1317"/>
                  </a:cubicBezTo>
                  <a:cubicBezTo>
                    <a:pt x="709" y="1317"/>
                    <a:pt x="802" y="1351"/>
                    <a:pt x="878" y="1405"/>
                  </a:cubicBezTo>
                  <a:lnTo>
                    <a:pt x="1294" y="144"/>
                  </a:lnTo>
                  <a:cubicBezTo>
                    <a:pt x="1085" y="52"/>
                    <a:pt x="853" y="1"/>
                    <a:pt x="6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2"/>
            <p:cNvSpPr/>
            <p:nvPr/>
          </p:nvSpPr>
          <p:spPr>
            <a:xfrm>
              <a:off x="8451489" y="4870777"/>
              <a:ext cx="59615" cy="53429"/>
            </a:xfrm>
            <a:custGeom>
              <a:avLst/>
              <a:gdLst/>
              <a:ahLst/>
              <a:cxnLst/>
              <a:rect l="l" t="t" r="r" b="b"/>
              <a:pathLst>
                <a:path w="1465" h="1313" extrusionOk="0">
                  <a:moveTo>
                    <a:pt x="1218" y="0"/>
                  </a:moveTo>
                  <a:lnTo>
                    <a:pt x="1" y="318"/>
                  </a:lnTo>
                  <a:cubicBezTo>
                    <a:pt x="84" y="719"/>
                    <a:pt x="307" y="1068"/>
                    <a:pt x="616" y="1313"/>
                  </a:cubicBezTo>
                  <a:lnTo>
                    <a:pt x="1464" y="447"/>
                  </a:lnTo>
                  <a:cubicBezTo>
                    <a:pt x="1316" y="367"/>
                    <a:pt x="1213" y="212"/>
                    <a:pt x="1213" y="32"/>
                  </a:cubicBezTo>
                  <a:cubicBezTo>
                    <a:pt x="1213" y="21"/>
                    <a:pt x="1215" y="11"/>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2"/>
            <p:cNvSpPr/>
            <p:nvPr/>
          </p:nvSpPr>
          <p:spPr>
            <a:xfrm>
              <a:off x="8530839" y="4869963"/>
              <a:ext cx="57783" cy="52900"/>
            </a:xfrm>
            <a:custGeom>
              <a:avLst/>
              <a:gdLst/>
              <a:ahLst/>
              <a:cxnLst/>
              <a:rect l="l" t="t" r="r" b="b"/>
              <a:pathLst>
                <a:path w="1420" h="1300" extrusionOk="0">
                  <a:moveTo>
                    <a:pt x="199" y="1"/>
                  </a:moveTo>
                  <a:lnTo>
                    <a:pt x="199" y="1"/>
                  </a:lnTo>
                  <a:cubicBezTo>
                    <a:pt x="201" y="18"/>
                    <a:pt x="204" y="35"/>
                    <a:pt x="204" y="52"/>
                  </a:cubicBezTo>
                  <a:cubicBezTo>
                    <a:pt x="204" y="214"/>
                    <a:pt x="123" y="355"/>
                    <a:pt x="1" y="440"/>
                  </a:cubicBezTo>
                  <a:lnTo>
                    <a:pt x="843" y="1300"/>
                  </a:lnTo>
                  <a:cubicBezTo>
                    <a:pt x="1135" y="1053"/>
                    <a:pt x="1343" y="710"/>
                    <a:pt x="1420" y="320"/>
                  </a:cubicBezTo>
                  <a:lnTo>
                    <a:pt x="1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2"/>
            <p:cNvSpPr/>
            <p:nvPr/>
          </p:nvSpPr>
          <p:spPr>
            <a:xfrm>
              <a:off x="8402942" y="4613636"/>
              <a:ext cx="247126" cy="30601"/>
            </a:xfrm>
            <a:custGeom>
              <a:avLst/>
              <a:gdLst/>
              <a:ahLst/>
              <a:cxnLst/>
              <a:rect l="l" t="t" r="r" b="b"/>
              <a:pathLst>
                <a:path w="6073" h="752" extrusionOk="0">
                  <a:moveTo>
                    <a:pt x="402" y="1"/>
                  </a:moveTo>
                  <a:cubicBezTo>
                    <a:pt x="181" y="1"/>
                    <a:pt x="1" y="169"/>
                    <a:pt x="1" y="376"/>
                  </a:cubicBezTo>
                  <a:cubicBezTo>
                    <a:pt x="1" y="584"/>
                    <a:pt x="180" y="752"/>
                    <a:pt x="401" y="752"/>
                  </a:cubicBezTo>
                  <a:lnTo>
                    <a:pt x="5673" y="752"/>
                  </a:lnTo>
                  <a:cubicBezTo>
                    <a:pt x="5894" y="752"/>
                    <a:pt x="6073" y="584"/>
                    <a:pt x="6073" y="376"/>
                  </a:cubicBezTo>
                  <a:cubicBezTo>
                    <a:pt x="6073" y="169"/>
                    <a:pt x="5894" y="1"/>
                    <a:pt x="56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8" name="Google Shape;1168;p22"/>
          <p:cNvGrpSpPr/>
          <p:nvPr/>
        </p:nvGrpSpPr>
        <p:grpSpPr>
          <a:xfrm>
            <a:off x="-11" y="239949"/>
            <a:ext cx="712748" cy="350322"/>
            <a:chOff x="7881475" y="75425"/>
            <a:chExt cx="835578" cy="410694"/>
          </a:xfrm>
        </p:grpSpPr>
        <p:sp>
          <p:nvSpPr>
            <p:cNvPr id="1169" name="Google Shape;1169;p22"/>
            <p:cNvSpPr/>
            <p:nvPr/>
          </p:nvSpPr>
          <p:spPr>
            <a:xfrm>
              <a:off x="8285154" y="75425"/>
              <a:ext cx="379515" cy="379554"/>
            </a:xfrm>
            <a:custGeom>
              <a:avLst/>
              <a:gdLst/>
              <a:ahLst/>
              <a:cxnLst/>
              <a:rect l="l" t="t" r="r" b="b"/>
              <a:pathLst>
                <a:path w="9787" h="9788" extrusionOk="0">
                  <a:moveTo>
                    <a:pt x="4892" y="0"/>
                  </a:moveTo>
                  <a:cubicBezTo>
                    <a:pt x="2191" y="0"/>
                    <a:pt x="0" y="2192"/>
                    <a:pt x="0" y="4895"/>
                  </a:cubicBezTo>
                  <a:cubicBezTo>
                    <a:pt x="0" y="7598"/>
                    <a:pt x="2191" y="9788"/>
                    <a:pt x="4892" y="9788"/>
                  </a:cubicBezTo>
                  <a:cubicBezTo>
                    <a:pt x="7596" y="9788"/>
                    <a:pt x="9786" y="7596"/>
                    <a:pt x="9786" y="4895"/>
                  </a:cubicBezTo>
                  <a:cubicBezTo>
                    <a:pt x="9786" y="2191"/>
                    <a:pt x="7596" y="0"/>
                    <a:pt x="48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2"/>
            <p:cNvSpPr/>
            <p:nvPr/>
          </p:nvSpPr>
          <p:spPr>
            <a:xfrm>
              <a:off x="7881475" y="234376"/>
              <a:ext cx="835578" cy="251744"/>
            </a:xfrm>
            <a:custGeom>
              <a:avLst/>
              <a:gdLst/>
              <a:ahLst/>
              <a:cxnLst/>
              <a:rect l="l" t="t" r="r" b="b"/>
              <a:pathLst>
                <a:path w="21548" h="6492" extrusionOk="0">
                  <a:moveTo>
                    <a:pt x="8130" y="1"/>
                  </a:moveTo>
                  <a:cubicBezTo>
                    <a:pt x="6192" y="1"/>
                    <a:pt x="5093" y="1231"/>
                    <a:pt x="4110" y="2870"/>
                  </a:cubicBezTo>
                  <a:cubicBezTo>
                    <a:pt x="3803" y="2700"/>
                    <a:pt x="3491" y="2624"/>
                    <a:pt x="3185" y="2624"/>
                  </a:cubicBezTo>
                  <a:cubicBezTo>
                    <a:pt x="1502" y="2624"/>
                    <a:pt x="1" y="4927"/>
                    <a:pt x="563" y="6492"/>
                  </a:cubicBezTo>
                  <a:lnTo>
                    <a:pt x="21548" y="6492"/>
                  </a:lnTo>
                  <a:cubicBezTo>
                    <a:pt x="20777" y="5927"/>
                    <a:pt x="19613" y="5147"/>
                    <a:pt x="18553" y="5147"/>
                  </a:cubicBezTo>
                  <a:cubicBezTo>
                    <a:pt x="18089" y="5147"/>
                    <a:pt x="17644" y="5296"/>
                    <a:pt x="17261" y="5679"/>
                  </a:cubicBezTo>
                  <a:cubicBezTo>
                    <a:pt x="16736" y="4675"/>
                    <a:pt x="15777" y="4074"/>
                    <a:pt x="14786" y="4074"/>
                  </a:cubicBezTo>
                  <a:cubicBezTo>
                    <a:pt x="14245" y="4074"/>
                    <a:pt x="13694" y="4253"/>
                    <a:pt x="13198" y="4644"/>
                  </a:cubicBezTo>
                  <a:cubicBezTo>
                    <a:pt x="13198" y="2576"/>
                    <a:pt x="10834" y="432"/>
                    <a:pt x="8913" y="62"/>
                  </a:cubicBezTo>
                  <a:cubicBezTo>
                    <a:pt x="8637" y="21"/>
                    <a:pt x="8377" y="1"/>
                    <a:pt x="81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22"/>
          <p:cNvGrpSpPr/>
          <p:nvPr/>
        </p:nvGrpSpPr>
        <p:grpSpPr>
          <a:xfrm>
            <a:off x="8371514" y="4535824"/>
            <a:ext cx="470285" cy="607687"/>
            <a:chOff x="8047151" y="2242799"/>
            <a:chExt cx="470285" cy="607687"/>
          </a:xfrm>
        </p:grpSpPr>
        <p:sp>
          <p:nvSpPr>
            <p:cNvPr id="1172" name="Google Shape;1172;p22"/>
            <p:cNvSpPr/>
            <p:nvPr/>
          </p:nvSpPr>
          <p:spPr>
            <a:xfrm>
              <a:off x="8091734" y="2293379"/>
              <a:ext cx="380274" cy="549817"/>
            </a:xfrm>
            <a:custGeom>
              <a:avLst/>
              <a:gdLst/>
              <a:ahLst/>
              <a:cxnLst/>
              <a:rect l="l" t="t" r="r" b="b"/>
              <a:pathLst>
                <a:path w="6278" h="9077" extrusionOk="0">
                  <a:moveTo>
                    <a:pt x="3117" y="0"/>
                  </a:moveTo>
                  <a:lnTo>
                    <a:pt x="1640" y="1611"/>
                  </a:lnTo>
                  <a:lnTo>
                    <a:pt x="1640" y="995"/>
                  </a:lnTo>
                  <a:lnTo>
                    <a:pt x="626" y="1104"/>
                  </a:lnTo>
                  <a:lnTo>
                    <a:pt x="626" y="2715"/>
                  </a:lnTo>
                  <a:lnTo>
                    <a:pt x="0" y="3396"/>
                  </a:lnTo>
                  <a:lnTo>
                    <a:pt x="0" y="9077"/>
                  </a:lnTo>
                  <a:lnTo>
                    <a:pt x="6278" y="9077"/>
                  </a:lnTo>
                  <a:lnTo>
                    <a:pt x="6278" y="3396"/>
                  </a:lnTo>
                  <a:lnTo>
                    <a:pt x="3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2"/>
            <p:cNvSpPr/>
            <p:nvPr/>
          </p:nvSpPr>
          <p:spPr>
            <a:xfrm>
              <a:off x="8120022" y="2336629"/>
              <a:ext cx="75716" cy="26349"/>
            </a:xfrm>
            <a:custGeom>
              <a:avLst/>
              <a:gdLst/>
              <a:ahLst/>
              <a:cxnLst/>
              <a:rect l="l" t="t" r="r" b="b"/>
              <a:pathLst>
                <a:path w="1250" h="435" extrusionOk="0">
                  <a:moveTo>
                    <a:pt x="0" y="1"/>
                  </a:moveTo>
                  <a:lnTo>
                    <a:pt x="0" y="435"/>
                  </a:lnTo>
                  <a:lnTo>
                    <a:pt x="1212" y="435"/>
                  </a:lnTo>
                  <a:lnTo>
                    <a:pt x="1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2"/>
            <p:cNvSpPr/>
            <p:nvPr/>
          </p:nvSpPr>
          <p:spPr>
            <a:xfrm>
              <a:off x="8143101" y="2693052"/>
              <a:ext cx="100187" cy="150159"/>
            </a:xfrm>
            <a:custGeom>
              <a:avLst/>
              <a:gdLst/>
              <a:ahLst/>
              <a:cxnLst/>
              <a:rect l="l" t="t" r="r" b="b"/>
              <a:pathLst>
                <a:path w="1654" h="2479" extrusionOk="0">
                  <a:moveTo>
                    <a:pt x="1" y="0"/>
                  </a:moveTo>
                  <a:lnTo>
                    <a:pt x="1" y="2479"/>
                  </a:lnTo>
                  <a:lnTo>
                    <a:pt x="1654" y="2479"/>
                  </a:lnTo>
                  <a:lnTo>
                    <a:pt x="16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2"/>
            <p:cNvSpPr/>
            <p:nvPr/>
          </p:nvSpPr>
          <p:spPr>
            <a:xfrm>
              <a:off x="8149280" y="2698625"/>
              <a:ext cx="87891" cy="144587"/>
            </a:xfrm>
            <a:custGeom>
              <a:avLst/>
              <a:gdLst/>
              <a:ahLst/>
              <a:cxnLst/>
              <a:rect l="l" t="t" r="r" b="b"/>
              <a:pathLst>
                <a:path w="1451" h="2387" extrusionOk="0">
                  <a:moveTo>
                    <a:pt x="1" y="1"/>
                  </a:moveTo>
                  <a:lnTo>
                    <a:pt x="1" y="2387"/>
                  </a:lnTo>
                  <a:lnTo>
                    <a:pt x="1451" y="2387"/>
                  </a:lnTo>
                  <a:lnTo>
                    <a:pt x="1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2"/>
            <p:cNvSpPr/>
            <p:nvPr/>
          </p:nvSpPr>
          <p:spPr>
            <a:xfrm>
              <a:off x="8254195" y="2429188"/>
              <a:ext cx="46520" cy="77412"/>
            </a:xfrm>
            <a:custGeom>
              <a:avLst/>
              <a:gdLst/>
              <a:ahLst/>
              <a:cxnLst/>
              <a:rect l="l" t="t" r="r" b="b"/>
              <a:pathLst>
                <a:path w="768" h="1278" extrusionOk="0">
                  <a:moveTo>
                    <a:pt x="1" y="0"/>
                  </a:moveTo>
                  <a:lnTo>
                    <a:pt x="1" y="1277"/>
                  </a:lnTo>
                  <a:lnTo>
                    <a:pt x="768" y="1277"/>
                  </a:lnTo>
                  <a:lnTo>
                    <a:pt x="7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2"/>
            <p:cNvSpPr/>
            <p:nvPr/>
          </p:nvSpPr>
          <p:spPr>
            <a:xfrm>
              <a:off x="8250137" y="2425553"/>
              <a:ext cx="54636" cy="84014"/>
            </a:xfrm>
            <a:custGeom>
              <a:avLst/>
              <a:gdLst/>
              <a:ahLst/>
              <a:cxnLst/>
              <a:rect l="l" t="t" r="r" b="b"/>
              <a:pathLst>
                <a:path w="902" h="1387" extrusionOk="0">
                  <a:moveTo>
                    <a:pt x="414" y="84"/>
                  </a:moveTo>
                  <a:lnTo>
                    <a:pt x="414" y="433"/>
                  </a:lnTo>
                  <a:lnTo>
                    <a:pt x="87" y="433"/>
                  </a:lnTo>
                  <a:lnTo>
                    <a:pt x="87" y="84"/>
                  </a:lnTo>
                  <a:close/>
                  <a:moveTo>
                    <a:pt x="814" y="85"/>
                  </a:moveTo>
                  <a:lnTo>
                    <a:pt x="814" y="435"/>
                  </a:lnTo>
                  <a:lnTo>
                    <a:pt x="501" y="435"/>
                  </a:lnTo>
                  <a:lnTo>
                    <a:pt x="501" y="85"/>
                  </a:lnTo>
                  <a:close/>
                  <a:moveTo>
                    <a:pt x="414" y="519"/>
                  </a:moveTo>
                  <a:lnTo>
                    <a:pt x="414" y="868"/>
                  </a:lnTo>
                  <a:lnTo>
                    <a:pt x="87" y="868"/>
                  </a:lnTo>
                  <a:lnTo>
                    <a:pt x="87" y="519"/>
                  </a:lnTo>
                  <a:close/>
                  <a:moveTo>
                    <a:pt x="814" y="519"/>
                  </a:moveTo>
                  <a:lnTo>
                    <a:pt x="814" y="868"/>
                  </a:lnTo>
                  <a:lnTo>
                    <a:pt x="501" y="868"/>
                  </a:lnTo>
                  <a:lnTo>
                    <a:pt x="501" y="519"/>
                  </a:lnTo>
                  <a:close/>
                  <a:moveTo>
                    <a:pt x="416" y="952"/>
                  </a:moveTo>
                  <a:lnTo>
                    <a:pt x="416" y="1302"/>
                  </a:lnTo>
                  <a:lnTo>
                    <a:pt x="88" y="1302"/>
                  </a:lnTo>
                  <a:lnTo>
                    <a:pt x="88" y="952"/>
                  </a:lnTo>
                  <a:close/>
                  <a:moveTo>
                    <a:pt x="814" y="952"/>
                  </a:moveTo>
                  <a:lnTo>
                    <a:pt x="814" y="1302"/>
                  </a:lnTo>
                  <a:lnTo>
                    <a:pt x="501" y="1302"/>
                  </a:lnTo>
                  <a:lnTo>
                    <a:pt x="501" y="952"/>
                  </a:lnTo>
                  <a:close/>
                  <a:moveTo>
                    <a:pt x="1" y="0"/>
                  </a:moveTo>
                  <a:lnTo>
                    <a:pt x="1" y="1387"/>
                  </a:lnTo>
                  <a:lnTo>
                    <a:pt x="902" y="1387"/>
                  </a:lnTo>
                  <a:lnTo>
                    <a:pt x="9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2"/>
            <p:cNvSpPr/>
            <p:nvPr/>
          </p:nvSpPr>
          <p:spPr>
            <a:xfrm>
              <a:off x="8246866" y="2417073"/>
              <a:ext cx="61239" cy="9510"/>
            </a:xfrm>
            <a:custGeom>
              <a:avLst/>
              <a:gdLst/>
              <a:ahLst/>
              <a:cxnLst/>
              <a:rect l="l" t="t" r="r" b="b"/>
              <a:pathLst>
                <a:path w="1011" h="157" extrusionOk="0">
                  <a:moveTo>
                    <a:pt x="0" y="1"/>
                  </a:moveTo>
                  <a:lnTo>
                    <a:pt x="0" y="157"/>
                  </a:lnTo>
                  <a:lnTo>
                    <a:pt x="1010" y="157"/>
                  </a:lnTo>
                  <a:lnTo>
                    <a:pt x="10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2"/>
            <p:cNvSpPr/>
            <p:nvPr/>
          </p:nvSpPr>
          <p:spPr>
            <a:xfrm>
              <a:off x="8246866" y="2506542"/>
              <a:ext cx="61239" cy="9510"/>
            </a:xfrm>
            <a:custGeom>
              <a:avLst/>
              <a:gdLst/>
              <a:ahLst/>
              <a:cxnLst/>
              <a:rect l="l" t="t" r="r" b="b"/>
              <a:pathLst>
                <a:path w="1011" h="157" extrusionOk="0">
                  <a:moveTo>
                    <a:pt x="0" y="0"/>
                  </a:moveTo>
                  <a:lnTo>
                    <a:pt x="0" y="157"/>
                  </a:lnTo>
                  <a:lnTo>
                    <a:pt x="1010" y="157"/>
                  </a:lnTo>
                  <a:lnTo>
                    <a:pt x="10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2"/>
            <p:cNvSpPr/>
            <p:nvPr/>
          </p:nvSpPr>
          <p:spPr>
            <a:xfrm>
              <a:off x="8137044" y="2571660"/>
              <a:ext cx="97825" cy="57059"/>
            </a:xfrm>
            <a:custGeom>
              <a:avLst/>
              <a:gdLst/>
              <a:ahLst/>
              <a:cxnLst/>
              <a:rect l="l" t="t" r="r" b="b"/>
              <a:pathLst>
                <a:path w="1615" h="942" extrusionOk="0">
                  <a:moveTo>
                    <a:pt x="0" y="0"/>
                  </a:moveTo>
                  <a:lnTo>
                    <a:pt x="0" y="941"/>
                  </a:lnTo>
                  <a:lnTo>
                    <a:pt x="1615" y="941"/>
                  </a:lnTo>
                  <a:lnTo>
                    <a:pt x="16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2"/>
            <p:cNvSpPr/>
            <p:nvPr/>
          </p:nvSpPr>
          <p:spPr>
            <a:xfrm>
              <a:off x="8133046" y="2568086"/>
              <a:ext cx="104003" cy="62208"/>
            </a:xfrm>
            <a:custGeom>
              <a:avLst/>
              <a:gdLst/>
              <a:ahLst/>
              <a:cxnLst/>
              <a:rect l="l" t="t" r="r" b="b"/>
              <a:pathLst>
                <a:path w="1717" h="1027" extrusionOk="0">
                  <a:moveTo>
                    <a:pt x="413" y="84"/>
                  </a:moveTo>
                  <a:lnTo>
                    <a:pt x="413" y="433"/>
                  </a:lnTo>
                  <a:lnTo>
                    <a:pt x="87" y="433"/>
                  </a:lnTo>
                  <a:lnTo>
                    <a:pt x="87" y="84"/>
                  </a:lnTo>
                  <a:close/>
                  <a:moveTo>
                    <a:pt x="814" y="84"/>
                  </a:moveTo>
                  <a:lnTo>
                    <a:pt x="814" y="433"/>
                  </a:lnTo>
                  <a:lnTo>
                    <a:pt x="500" y="433"/>
                  </a:lnTo>
                  <a:lnTo>
                    <a:pt x="500" y="84"/>
                  </a:lnTo>
                  <a:close/>
                  <a:moveTo>
                    <a:pt x="1230" y="84"/>
                  </a:moveTo>
                  <a:lnTo>
                    <a:pt x="1230" y="433"/>
                  </a:lnTo>
                  <a:lnTo>
                    <a:pt x="902" y="433"/>
                  </a:lnTo>
                  <a:lnTo>
                    <a:pt x="902" y="84"/>
                  </a:lnTo>
                  <a:close/>
                  <a:moveTo>
                    <a:pt x="1630" y="84"/>
                  </a:moveTo>
                  <a:lnTo>
                    <a:pt x="1630" y="433"/>
                  </a:lnTo>
                  <a:lnTo>
                    <a:pt x="1317" y="433"/>
                  </a:lnTo>
                  <a:lnTo>
                    <a:pt x="1317" y="84"/>
                  </a:lnTo>
                  <a:close/>
                  <a:moveTo>
                    <a:pt x="413" y="517"/>
                  </a:moveTo>
                  <a:lnTo>
                    <a:pt x="413" y="867"/>
                  </a:lnTo>
                  <a:lnTo>
                    <a:pt x="87" y="867"/>
                  </a:lnTo>
                  <a:lnTo>
                    <a:pt x="87" y="517"/>
                  </a:lnTo>
                  <a:close/>
                  <a:moveTo>
                    <a:pt x="814" y="517"/>
                  </a:moveTo>
                  <a:lnTo>
                    <a:pt x="814" y="867"/>
                  </a:lnTo>
                  <a:lnTo>
                    <a:pt x="500" y="867"/>
                  </a:lnTo>
                  <a:lnTo>
                    <a:pt x="500" y="517"/>
                  </a:lnTo>
                  <a:close/>
                  <a:moveTo>
                    <a:pt x="1230" y="517"/>
                  </a:moveTo>
                  <a:lnTo>
                    <a:pt x="1230" y="867"/>
                  </a:lnTo>
                  <a:lnTo>
                    <a:pt x="902" y="867"/>
                  </a:lnTo>
                  <a:lnTo>
                    <a:pt x="902" y="517"/>
                  </a:lnTo>
                  <a:close/>
                  <a:moveTo>
                    <a:pt x="1630" y="517"/>
                  </a:moveTo>
                  <a:lnTo>
                    <a:pt x="1630" y="867"/>
                  </a:lnTo>
                  <a:lnTo>
                    <a:pt x="1317" y="867"/>
                  </a:lnTo>
                  <a:lnTo>
                    <a:pt x="1317" y="517"/>
                  </a:lnTo>
                  <a:close/>
                  <a:moveTo>
                    <a:pt x="0" y="0"/>
                  </a:moveTo>
                  <a:lnTo>
                    <a:pt x="0" y="1027"/>
                  </a:lnTo>
                  <a:lnTo>
                    <a:pt x="1717" y="1027"/>
                  </a:lnTo>
                  <a:lnTo>
                    <a:pt x="17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2"/>
            <p:cNvSpPr/>
            <p:nvPr/>
          </p:nvSpPr>
          <p:spPr>
            <a:xfrm>
              <a:off x="8129654" y="2559545"/>
              <a:ext cx="110666" cy="9570"/>
            </a:xfrm>
            <a:custGeom>
              <a:avLst/>
              <a:gdLst/>
              <a:ahLst/>
              <a:cxnLst/>
              <a:rect l="l" t="t" r="r" b="b"/>
              <a:pathLst>
                <a:path w="1827" h="158" extrusionOk="0">
                  <a:moveTo>
                    <a:pt x="1" y="1"/>
                  </a:moveTo>
                  <a:lnTo>
                    <a:pt x="1" y="158"/>
                  </a:lnTo>
                  <a:lnTo>
                    <a:pt x="1826" y="158"/>
                  </a:lnTo>
                  <a:lnTo>
                    <a:pt x="18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2"/>
            <p:cNvSpPr/>
            <p:nvPr/>
          </p:nvSpPr>
          <p:spPr>
            <a:xfrm>
              <a:off x="8129654" y="2625511"/>
              <a:ext cx="110666" cy="9570"/>
            </a:xfrm>
            <a:custGeom>
              <a:avLst/>
              <a:gdLst/>
              <a:ahLst/>
              <a:cxnLst/>
              <a:rect l="l" t="t" r="r" b="b"/>
              <a:pathLst>
                <a:path w="1827" h="158" extrusionOk="0">
                  <a:moveTo>
                    <a:pt x="1" y="1"/>
                  </a:moveTo>
                  <a:lnTo>
                    <a:pt x="1" y="158"/>
                  </a:lnTo>
                  <a:lnTo>
                    <a:pt x="1826" y="158"/>
                  </a:lnTo>
                  <a:lnTo>
                    <a:pt x="18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2"/>
            <p:cNvSpPr/>
            <p:nvPr/>
          </p:nvSpPr>
          <p:spPr>
            <a:xfrm>
              <a:off x="8347722" y="2571660"/>
              <a:ext cx="97825" cy="57059"/>
            </a:xfrm>
            <a:custGeom>
              <a:avLst/>
              <a:gdLst/>
              <a:ahLst/>
              <a:cxnLst/>
              <a:rect l="l" t="t" r="r" b="b"/>
              <a:pathLst>
                <a:path w="1615" h="942" extrusionOk="0">
                  <a:moveTo>
                    <a:pt x="0" y="0"/>
                  </a:moveTo>
                  <a:lnTo>
                    <a:pt x="0" y="941"/>
                  </a:lnTo>
                  <a:lnTo>
                    <a:pt x="1615" y="941"/>
                  </a:lnTo>
                  <a:lnTo>
                    <a:pt x="16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2"/>
            <p:cNvSpPr/>
            <p:nvPr/>
          </p:nvSpPr>
          <p:spPr>
            <a:xfrm>
              <a:off x="8343664" y="2568086"/>
              <a:ext cx="104003" cy="62208"/>
            </a:xfrm>
            <a:custGeom>
              <a:avLst/>
              <a:gdLst/>
              <a:ahLst/>
              <a:cxnLst/>
              <a:rect l="l" t="t" r="r" b="b"/>
              <a:pathLst>
                <a:path w="1717" h="1027" extrusionOk="0">
                  <a:moveTo>
                    <a:pt x="415" y="84"/>
                  </a:moveTo>
                  <a:lnTo>
                    <a:pt x="415" y="433"/>
                  </a:lnTo>
                  <a:lnTo>
                    <a:pt x="87" y="433"/>
                  </a:lnTo>
                  <a:lnTo>
                    <a:pt x="87" y="84"/>
                  </a:lnTo>
                  <a:close/>
                  <a:moveTo>
                    <a:pt x="814" y="84"/>
                  </a:moveTo>
                  <a:lnTo>
                    <a:pt x="814" y="433"/>
                  </a:lnTo>
                  <a:lnTo>
                    <a:pt x="500" y="433"/>
                  </a:lnTo>
                  <a:lnTo>
                    <a:pt x="500" y="84"/>
                  </a:lnTo>
                  <a:close/>
                  <a:moveTo>
                    <a:pt x="1230" y="84"/>
                  </a:moveTo>
                  <a:lnTo>
                    <a:pt x="1230" y="433"/>
                  </a:lnTo>
                  <a:lnTo>
                    <a:pt x="904" y="433"/>
                  </a:lnTo>
                  <a:lnTo>
                    <a:pt x="904" y="84"/>
                  </a:lnTo>
                  <a:close/>
                  <a:moveTo>
                    <a:pt x="1630" y="84"/>
                  </a:moveTo>
                  <a:lnTo>
                    <a:pt x="1630" y="433"/>
                  </a:lnTo>
                  <a:lnTo>
                    <a:pt x="1317" y="433"/>
                  </a:lnTo>
                  <a:lnTo>
                    <a:pt x="1317" y="84"/>
                  </a:lnTo>
                  <a:close/>
                  <a:moveTo>
                    <a:pt x="415" y="517"/>
                  </a:moveTo>
                  <a:lnTo>
                    <a:pt x="415" y="867"/>
                  </a:lnTo>
                  <a:lnTo>
                    <a:pt x="87" y="867"/>
                  </a:lnTo>
                  <a:lnTo>
                    <a:pt x="87" y="517"/>
                  </a:lnTo>
                  <a:close/>
                  <a:moveTo>
                    <a:pt x="814" y="517"/>
                  </a:moveTo>
                  <a:lnTo>
                    <a:pt x="814" y="867"/>
                  </a:lnTo>
                  <a:lnTo>
                    <a:pt x="500" y="867"/>
                  </a:lnTo>
                  <a:lnTo>
                    <a:pt x="500" y="517"/>
                  </a:lnTo>
                  <a:close/>
                  <a:moveTo>
                    <a:pt x="1230" y="517"/>
                  </a:moveTo>
                  <a:lnTo>
                    <a:pt x="1230" y="867"/>
                  </a:lnTo>
                  <a:lnTo>
                    <a:pt x="904" y="867"/>
                  </a:lnTo>
                  <a:lnTo>
                    <a:pt x="904" y="517"/>
                  </a:lnTo>
                  <a:close/>
                  <a:moveTo>
                    <a:pt x="1630" y="517"/>
                  </a:moveTo>
                  <a:lnTo>
                    <a:pt x="1630" y="867"/>
                  </a:lnTo>
                  <a:lnTo>
                    <a:pt x="1317" y="867"/>
                  </a:lnTo>
                  <a:lnTo>
                    <a:pt x="1317" y="517"/>
                  </a:lnTo>
                  <a:close/>
                  <a:moveTo>
                    <a:pt x="0" y="0"/>
                  </a:moveTo>
                  <a:lnTo>
                    <a:pt x="0" y="1027"/>
                  </a:lnTo>
                  <a:lnTo>
                    <a:pt x="1717" y="1027"/>
                  </a:lnTo>
                  <a:lnTo>
                    <a:pt x="17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2"/>
            <p:cNvSpPr/>
            <p:nvPr/>
          </p:nvSpPr>
          <p:spPr>
            <a:xfrm>
              <a:off x="8340332" y="2559545"/>
              <a:ext cx="110666" cy="9570"/>
            </a:xfrm>
            <a:custGeom>
              <a:avLst/>
              <a:gdLst/>
              <a:ahLst/>
              <a:cxnLst/>
              <a:rect l="l" t="t" r="r" b="b"/>
              <a:pathLst>
                <a:path w="1827" h="158" extrusionOk="0">
                  <a:moveTo>
                    <a:pt x="1" y="1"/>
                  </a:moveTo>
                  <a:lnTo>
                    <a:pt x="1" y="158"/>
                  </a:lnTo>
                  <a:lnTo>
                    <a:pt x="1826" y="158"/>
                  </a:lnTo>
                  <a:lnTo>
                    <a:pt x="18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2"/>
            <p:cNvSpPr/>
            <p:nvPr/>
          </p:nvSpPr>
          <p:spPr>
            <a:xfrm>
              <a:off x="8340332" y="2625511"/>
              <a:ext cx="110666" cy="9570"/>
            </a:xfrm>
            <a:custGeom>
              <a:avLst/>
              <a:gdLst/>
              <a:ahLst/>
              <a:cxnLst/>
              <a:rect l="l" t="t" r="r" b="b"/>
              <a:pathLst>
                <a:path w="1827" h="158" extrusionOk="0">
                  <a:moveTo>
                    <a:pt x="1" y="1"/>
                  </a:moveTo>
                  <a:lnTo>
                    <a:pt x="1" y="158"/>
                  </a:lnTo>
                  <a:lnTo>
                    <a:pt x="1826" y="158"/>
                  </a:lnTo>
                  <a:lnTo>
                    <a:pt x="18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2"/>
            <p:cNvSpPr/>
            <p:nvPr/>
          </p:nvSpPr>
          <p:spPr>
            <a:xfrm>
              <a:off x="8296779" y="2741996"/>
              <a:ext cx="147555" cy="77593"/>
            </a:xfrm>
            <a:custGeom>
              <a:avLst/>
              <a:gdLst/>
              <a:ahLst/>
              <a:cxnLst/>
              <a:rect l="l" t="t" r="r" b="b"/>
              <a:pathLst>
                <a:path w="2436" h="1281" extrusionOk="0">
                  <a:moveTo>
                    <a:pt x="1" y="1"/>
                  </a:moveTo>
                  <a:lnTo>
                    <a:pt x="1" y="1280"/>
                  </a:lnTo>
                  <a:lnTo>
                    <a:pt x="2435" y="1280"/>
                  </a:lnTo>
                  <a:lnTo>
                    <a:pt x="24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2"/>
            <p:cNvSpPr/>
            <p:nvPr/>
          </p:nvSpPr>
          <p:spPr>
            <a:xfrm>
              <a:off x="8292720" y="2738483"/>
              <a:ext cx="155671" cy="83953"/>
            </a:xfrm>
            <a:custGeom>
              <a:avLst/>
              <a:gdLst/>
              <a:ahLst/>
              <a:cxnLst/>
              <a:rect l="l" t="t" r="r" b="b"/>
              <a:pathLst>
                <a:path w="2570" h="1386" extrusionOk="0">
                  <a:moveTo>
                    <a:pt x="415" y="84"/>
                  </a:moveTo>
                  <a:lnTo>
                    <a:pt x="415" y="434"/>
                  </a:lnTo>
                  <a:lnTo>
                    <a:pt x="86" y="434"/>
                  </a:lnTo>
                  <a:lnTo>
                    <a:pt x="86" y="84"/>
                  </a:lnTo>
                  <a:close/>
                  <a:moveTo>
                    <a:pt x="815" y="84"/>
                  </a:moveTo>
                  <a:lnTo>
                    <a:pt x="815" y="434"/>
                  </a:lnTo>
                  <a:lnTo>
                    <a:pt x="501" y="434"/>
                  </a:lnTo>
                  <a:lnTo>
                    <a:pt x="501" y="84"/>
                  </a:lnTo>
                  <a:close/>
                  <a:moveTo>
                    <a:pt x="1249" y="84"/>
                  </a:moveTo>
                  <a:lnTo>
                    <a:pt x="1249" y="434"/>
                  </a:lnTo>
                  <a:lnTo>
                    <a:pt x="922" y="434"/>
                  </a:lnTo>
                  <a:lnTo>
                    <a:pt x="922" y="84"/>
                  </a:lnTo>
                  <a:close/>
                  <a:moveTo>
                    <a:pt x="1649" y="84"/>
                  </a:moveTo>
                  <a:lnTo>
                    <a:pt x="1649" y="434"/>
                  </a:lnTo>
                  <a:lnTo>
                    <a:pt x="1335" y="434"/>
                  </a:lnTo>
                  <a:lnTo>
                    <a:pt x="1335" y="84"/>
                  </a:lnTo>
                  <a:close/>
                  <a:moveTo>
                    <a:pt x="2084" y="84"/>
                  </a:moveTo>
                  <a:lnTo>
                    <a:pt x="2084" y="434"/>
                  </a:lnTo>
                  <a:lnTo>
                    <a:pt x="1756" y="434"/>
                  </a:lnTo>
                  <a:lnTo>
                    <a:pt x="1756" y="84"/>
                  </a:lnTo>
                  <a:close/>
                  <a:moveTo>
                    <a:pt x="2483" y="84"/>
                  </a:moveTo>
                  <a:lnTo>
                    <a:pt x="2483" y="434"/>
                  </a:lnTo>
                  <a:lnTo>
                    <a:pt x="2169" y="434"/>
                  </a:lnTo>
                  <a:lnTo>
                    <a:pt x="2169" y="84"/>
                  </a:lnTo>
                  <a:close/>
                  <a:moveTo>
                    <a:pt x="415" y="518"/>
                  </a:moveTo>
                  <a:lnTo>
                    <a:pt x="415" y="869"/>
                  </a:lnTo>
                  <a:lnTo>
                    <a:pt x="86" y="869"/>
                  </a:lnTo>
                  <a:lnTo>
                    <a:pt x="86" y="518"/>
                  </a:lnTo>
                  <a:close/>
                  <a:moveTo>
                    <a:pt x="815" y="518"/>
                  </a:moveTo>
                  <a:lnTo>
                    <a:pt x="815" y="869"/>
                  </a:lnTo>
                  <a:lnTo>
                    <a:pt x="501" y="869"/>
                  </a:lnTo>
                  <a:lnTo>
                    <a:pt x="501" y="518"/>
                  </a:lnTo>
                  <a:close/>
                  <a:moveTo>
                    <a:pt x="1249" y="518"/>
                  </a:moveTo>
                  <a:lnTo>
                    <a:pt x="1249" y="869"/>
                  </a:lnTo>
                  <a:lnTo>
                    <a:pt x="922" y="869"/>
                  </a:lnTo>
                  <a:lnTo>
                    <a:pt x="922" y="518"/>
                  </a:lnTo>
                  <a:close/>
                  <a:moveTo>
                    <a:pt x="1649" y="518"/>
                  </a:moveTo>
                  <a:lnTo>
                    <a:pt x="1649" y="869"/>
                  </a:lnTo>
                  <a:lnTo>
                    <a:pt x="1335" y="869"/>
                  </a:lnTo>
                  <a:lnTo>
                    <a:pt x="1335" y="518"/>
                  </a:lnTo>
                  <a:close/>
                  <a:moveTo>
                    <a:pt x="2084" y="518"/>
                  </a:moveTo>
                  <a:lnTo>
                    <a:pt x="2084" y="869"/>
                  </a:lnTo>
                  <a:lnTo>
                    <a:pt x="1756" y="869"/>
                  </a:lnTo>
                  <a:lnTo>
                    <a:pt x="1756" y="518"/>
                  </a:lnTo>
                  <a:close/>
                  <a:moveTo>
                    <a:pt x="2483" y="518"/>
                  </a:moveTo>
                  <a:lnTo>
                    <a:pt x="2483" y="869"/>
                  </a:lnTo>
                  <a:lnTo>
                    <a:pt x="2169" y="869"/>
                  </a:lnTo>
                  <a:lnTo>
                    <a:pt x="2169" y="518"/>
                  </a:lnTo>
                  <a:close/>
                  <a:moveTo>
                    <a:pt x="415" y="951"/>
                  </a:moveTo>
                  <a:lnTo>
                    <a:pt x="415" y="1302"/>
                  </a:lnTo>
                  <a:lnTo>
                    <a:pt x="86" y="1302"/>
                  </a:lnTo>
                  <a:lnTo>
                    <a:pt x="86" y="951"/>
                  </a:lnTo>
                  <a:close/>
                  <a:moveTo>
                    <a:pt x="815" y="951"/>
                  </a:moveTo>
                  <a:lnTo>
                    <a:pt x="815" y="1302"/>
                  </a:lnTo>
                  <a:lnTo>
                    <a:pt x="501" y="1302"/>
                  </a:lnTo>
                  <a:lnTo>
                    <a:pt x="501" y="951"/>
                  </a:lnTo>
                  <a:close/>
                  <a:moveTo>
                    <a:pt x="1249" y="951"/>
                  </a:moveTo>
                  <a:lnTo>
                    <a:pt x="1249" y="1302"/>
                  </a:lnTo>
                  <a:lnTo>
                    <a:pt x="922" y="1302"/>
                  </a:lnTo>
                  <a:lnTo>
                    <a:pt x="922" y="951"/>
                  </a:lnTo>
                  <a:close/>
                  <a:moveTo>
                    <a:pt x="1649" y="951"/>
                  </a:moveTo>
                  <a:lnTo>
                    <a:pt x="1649" y="1302"/>
                  </a:lnTo>
                  <a:lnTo>
                    <a:pt x="1335" y="1302"/>
                  </a:lnTo>
                  <a:lnTo>
                    <a:pt x="1335" y="951"/>
                  </a:lnTo>
                  <a:close/>
                  <a:moveTo>
                    <a:pt x="2084" y="951"/>
                  </a:moveTo>
                  <a:lnTo>
                    <a:pt x="2084" y="1302"/>
                  </a:lnTo>
                  <a:lnTo>
                    <a:pt x="1756" y="1302"/>
                  </a:lnTo>
                  <a:lnTo>
                    <a:pt x="1756" y="951"/>
                  </a:lnTo>
                  <a:close/>
                  <a:moveTo>
                    <a:pt x="2483" y="951"/>
                  </a:moveTo>
                  <a:lnTo>
                    <a:pt x="2483" y="1302"/>
                  </a:lnTo>
                  <a:lnTo>
                    <a:pt x="2169" y="1302"/>
                  </a:lnTo>
                  <a:lnTo>
                    <a:pt x="2169" y="951"/>
                  </a:lnTo>
                  <a:close/>
                  <a:moveTo>
                    <a:pt x="0" y="0"/>
                  </a:moveTo>
                  <a:lnTo>
                    <a:pt x="0" y="1385"/>
                  </a:lnTo>
                  <a:lnTo>
                    <a:pt x="2569" y="1385"/>
                  </a:lnTo>
                  <a:lnTo>
                    <a:pt x="25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2"/>
            <p:cNvSpPr/>
            <p:nvPr/>
          </p:nvSpPr>
          <p:spPr>
            <a:xfrm>
              <a:off x="8286602" y="2692083"/>
              <a:ext cx="167907" cy="47489"/>
            </a:xfrm>
            <a:custGeom>
              <a:avLst/>
              <a:gdLst/>
              <a:ahLst/>
              <a:cxnLst/>
              <a:rect l="l" t="t" r="r" b="b"/>
              <a:pathLst>
                <a:path w="2772" h="784" extrusionOk="0">
                  <a:moveTo>
                    <a:pt x="275" y="1"/>
                  </a:moveTo>
                  <a:lnTo>
                    <a:pt x="0" y="671"/>
                  </a:lnTo>
                  <a:lnTo>
                    <a:pt x="0" y="784"/>
                  </a:lnTo>
                  <a:lnTo>
                    <a:pt x="2772" y="784"/>
                  </a:lnTo>
                  <a:lnTo>
                    <a:pt x="2772" y="671"/>
                  </a:lnTo>
                  <a:lnTo>
                    <a:pt x="24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2"/>
            <p:cNvSpPr/>
            <p:nvPr/>
          </p:nvSpPr>
          <p:spPr>
            <a:xfrm>
              <a:off x="8286602" y="2819532"/>
              <a:ext cx="167968" cy="9510"/>
            </a:xfrm>
            <a:custGeom>
              <a:avLst/>
              <a:gdLst/>
              <a:ahLst/>
              <a:cxnLst/>
              <a:rect l="l" t="t" r="r" b="b"/>
              <a:pathLst>
                <a:path w="2773" h="157" extrusionOk="0">
                  <a:moveTo>
                    <a:pt x="0" y="0"/>
                  </a:moveTo>
                  <a:lnTo>
                    <a:pt x="0" y="156"/>
                  </a:lnTo>
                  <a:lnTo>
                    <a:pt x="2773" y="156"/>
                  </a:lnTo>
                  <a:lnTo>
                    <a:pt x="27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2"/>
            <p:cNvSpPr/>
            <p:nvPr/>
          </p:nvSpPr>
          <p:spPr>
            <a:xfrm>
              <a:off x="8133349" y="2439607"/>
              <a:ext cx="77230" cy="104609"/>
            </a:xfrm>
            <a:custGeom>
              <a:avLst/>
              <a:gdLst/>
              <a:ahLst/>
              <a:cxnLst/>
              <a:rect l="l" t="t" r="r" b="b"/>
              <a:pathLst>
                <a:path w="1275" h="1727" extrusionOk="0">
                  <a:moveTo>
                    <a:pt x="253" y="1"/>
                  </a:moveTo>
                  <a:lnTo>
                    <a:pt x="0" y="103"/>
                  </a:lnTo>
                  <a:lnTo>
                    <a:pt x="953" y="1726"/>
                  </a:lnTo>
                  <a:lnTo>
                    <a:pt x="1275" y="1726"/>
                  </a:lnTo>
                  <a:lnTo>
                    <a:pt x="2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2"/>
            <p:cNvSpPr/>
            <p:nvPr/>
          </p:nvSpPr>
          <p:spPr>
            <a:xfrm>
              <a:off x="8353295" y="2439607"/>
              <a:ext cx="77169" cy="104609"/>
            </a:xfrm>
            <a:custGeom>
              <a:avLst/>
              <a:gdLst/>
              <a:ahLst/>
              <a:cxnLst/>
              <a:rect l="l" t="t" r="r" b="b"/>
              <a:pathLst>
                <a:path w="1274" h="1727" extrusionOk="0">
                  <a:moveTo>
                    <a:pt x="1022" y="1"/>
                  </a:moveTo>
                  <a:lnTo>
                    <a:pt x="1" y="1726"/>
                  </a:lnTo>
                  <a:lnTo>
                    <a:pt x="321" y="1726"/>
                  </a:lnTo>
                  <a:lnTo>
                    <a:pt x="1274" y="103"/>
                  </a:lnTo>
                  <a:lnTo>
                    <a:pt x="10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2"/>
            <p:cNvSpPr/>
            <p:nvPr/>
          </p:nvSpPr>
          <p:spPr>
            <a:xfrm>
              <a:off x="8090886" y="2528955"/>
              <a:ext cx="380274" cy="19323"/>
            </a:xfrm>
            <a:custGeom>
              <a:avLst/>
              <a:gdLst/>
              <a:ahLst/>
              <a:cxnLst/>
              <a:rect l="l" t="t" r="r" b="b"/>
              <a:pathLst>
                <a:path w="6278" h="319" extrusionOk="0">
                  <a:moveTo>
                    <a:pt x="0" y="1"/>
                  </a:moveTo>
                  <a:lnTo>
                    <a:pt x="0" y="318"/>
                  </a:lnTo>
                  <a:lnTo>
                    <a:pt x="6277" y="318"/>
                  </a:lnTo>
                  <a:lnTo>
                    <a:pt x="62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2"/>
            <p:cNvSpPr/>
            <p:nvPr/>
          </p:nvSpPr>
          <p:spPr>
            <a:xfrm>
              <a:off x="8200708" y="2353288"/>
              <a:ext cx="164454" cy="19323"/>
            </a:xfrm>
            <a:custGeom>
              <a:avLst/>
              <a:gdLst/>
              <a:ahLst/>
              <a:cxnLst/>
              <a:rect l="l" t="t" r="r" b="b"/>
              <a:pathLst>
                <a:path w="2715" h="319" extrusionOk="0">
                  <a:moveTo>
                    <a:pt x="0" y="0"/>
                  </a:moveTo>
                  <a:lnTo>
                    <a:pt x="0" y="318"/>
                  </a:lnTo>
                  <a:lnTo>
                    <a:pt x="2714" y="318"/>
                  </a:lnTo>
                  <a:lnTo>
                    <a:pt x="27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2"/>
            <p:cNvSpPr/>
            <p:nvPr/>
          </p:nvSpPr>
          <p:spPr>
            <a:xfrm>
              <a:off x="8090886" y="2654405"/>
              <a:ext cx="380274" cy="19323"/>
            </a:xfrm>
            <a:custGeom>
              <a:avLst/>
              <a:gdLst/>
              <a:ahLst/>
              <a:cxnLst/>
              <a:rect l="l" t="t" r="r" b="b"/>
              <a:pathLst>
                <a:path w="6278" h="319" extrusionOk="0">
                  <a:moveTo>
                    <a:pt x="0" y="1"/>
                  </a:moveTo>
                  <a:lnTo>
                    <a:pt x="0" y="319"/>
                  </a:lnTo>
                  <a:lnTo>
                    <a:pt x="6277" y="319"/>
                  </a:lnTo>
                  <a:lnTo>
                    <a:pt x="62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2"/>
            <p:cNvSpPr/>
            <p:nvPr/>
          </p:nvSpPr>
          <p:spPr>
            <a:xfrm>
              <a:off x="8087615" y="2842551"/>
              <a:ext cx="388209" cy="7935"/>
            </a:xfrm>
            <a:custGeom>
              <a:avLst/>
              <a:gdLst/>
              <a:ahLst/>
              <a:cxnLst/>
              <a:rect l="l" t="t" r="r" b="b"/>
              <a:pathLst>
                <a:path w="6409" h="131" extrusionOk="0">
                  <a:moveTo>
                    <a:pt x="1" y="1"/>
                  </a:moveTo>
                  <a:lnTo>
                    <a:pt x="1" y="130"/>
                  </a:lnTo>
                  <a:lnTo>
                    <a:pt x="6409" y="130"/>
                  </a:lnTo>
                  <a:lnTo>
                    <a:pt x="64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2"/>
            <p:cNvSpPr/>
            <p:nvPr/>
          </p:nvSpPr>
          <p:spPr>
            <a:xfrm>
              <a:off x="8153157" y="2764833"/>
              <a:ext cx="8601" cy="16173"/>
            </a:xfrm>
            <a:custGeom>
              <a:avLst/>
              <a:gdLst/>
              <a:ahLst/>
              <a:cxnLst/>
              <a:rect l="l" t="t" r="r" b="b"/>
              <a:pathLst>
                <a:path w="142" h="267" extrusionOk="0">
                  <a:moveTo>
                    <a:pt x="0" y="0"/>
                  </a:moveTo>
                  <a:lnTo>
                    <a:pt x="0" y="266"/>
                  </a:lnTo>
                  <a:lnTo>
                    <a:pt x="141" y="266"/>
                  </a:lnTo>
                  <a:lnTo>
                    <a:pt x="1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2"/>
            <p:cNvSpPr/>
            <p:nvPr/>
          </p:nvSpPr>
          <p:spPr>
            <a:xfrm>
              <a:off x="8154610" y="2770103"/>
              <a:ext cx="5633" cy="5694"/>
            </a:xfrm>
            <a:custGeom>
              <a:avLst/>
              <a:gdLst/>
              <a:ahLst/>
              <a:cxnLst/>
              <a:rect l="l" t="t" r="r" b="b"/>
              <a:pathLst>
                <a:path w="93" h="94" extrusionOk="0">
                  <a:moveTo>
                    <a:pt x="46" y="1"/>
                  </a:moveTo>
                  <a:cubicBezTo>
                    <a:pt x="21" y="1"/>
                    <a:pt x="0" y="21"/>
                    <a:pt x="0" y="47"/>
                  </a:cubicBezTo>
                  <a:cubicBezTo>
                    <a:pt x="0" y="73"/>
                    <a:pt x="21" y="93"/>
                    <a:pt x="46" y="93"/>
                  </a:cubicBezTo>
                  <a:cubicBezTo>
                    <a:pt x="72" y="93"/>
                    <a:pt x="93" y="73"/>
                    <a:pt x="93" y="47"/>
                  </a:cubicBezTo>
                  <a:cubicBezTo>
                    <a:pt x="93" y="21"/>
                    <a:pt x="72" y="1"/>
                    <a:pt x="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2"/>
            <p:cNvSpPr/>
            <p:nvPr/>
          </p:nvSpPr>
          <p:spPr>
            <a:xfrm>
              <a:off x="8158608" y="2705954"/>
              <a:ext cx="70628" cy="54212"/>
            </a:xfrm>
            <a:custGeom>
              <a:avLst/>
              <a:gdLst/>
              <a:ahLst/>
              <a:cxnLst/>
              <a:rect l="l" t="t" r="r" b="b"/>
              <a:pathLst>
                <a:path w="1166" h="895" extrusionOk="0">
                  <a:moveTo>
                    <a:pt x="1" y="0"/>
                  </a:moveTo>
                  <a:lnTo>
                    <a:pt x="1" y="895"/>
                  </a:lnTo>
                  <a:lnTo>
                    <a:pt x="1165" y="895"/>
                  </a:lnTo>
                  <a:lnTo>
                    <a:pt x="1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2"/>
            <p:cNvSpPr/>
            <p:nvPr/>
          </p:nvSpPr>
          <p:spPr>
            <a:xfrm>
              <a:off x="8161698" y="2708317"/>
              <a:ext cx="64510" cy="49548"/>
            </a:xfrm>
            <a:custGeom>
              <a:avLst/>
              <a:gdLst/>
              <a:ahLst/>
              <a:cxnLst/>
              <a:rect l="l" t="t" r="r" b="b"/>
              <a:pathLst>
                <a:path w="1065" h="818" extrusionOk="0">
                  <a:moveTo>
                    <a:pt x="0" y="0"/>
                  </a:moveTo>
                  <a:lnTo>
                    <a:pt x="0" y="818"/>
                  </a:lnTo>
                  <a:lnTo>
                    <a:pt x="1065" y="818"/>
                  </a:lnTo>
                  <a:lnTo>
                    <a:pt x="10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2"/>
            <p:cNvSpPr/>
            <p:nvPr/>
          </p:nvSpPr>
          <p:spPr>
            <a:xfrm>
              <a:off x="8158608" y="2785610"/>
              <a:ext cx="70628" cy="54273"/>
            </a:xfrm>
            <a:custGeom>
              <a:avLst/>
              <a:gdLst/>
              <a:ahLst/>
              <a:cxnLst/>
              <a:rect l="l" t="t" r="r" b="b"/>
              <a:pathLst>
                <a:path w="1166" h="896" extrusionOk="0">
                  <a:moveTo>
                    <a:pt x="1" y="1"/>
                  </a:moveTo>
                  <a:lnTo>
                    <a:pt x="1" y="895"/>
                  </a:lnTo>
                  <a:lnTo>
                    <a:pt x="1165" y="895"/>
                  </a:lnTo>
                  <a:lnTo>
                    <a:pt x="1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2"/>
            <p:cNvSpPr/>
            <p:nvPr/>
          </p:nvSpPr>
          <p:spPr>
            <a:xfrm>
              <a:off x="8161698" y="2788033"/>
              <a:ext cx="64510" cy="49609"/>
            </a:xfrm>
            <a:custGeom>
              <a:avLst/>
              <a:gdLst/>
              <a:ahLst/>
              <a:cxnLst/>
              <a:rect l="l" t="t" r="r" b="b"/>
              <a:pathLst>
                <a:path w="1065" h="819" extrusionOk="0">
                  <a:moveTo>
                    <a:pt x="0" y="1"/>
                  </a:moveTo>
                  <a:lnTo>
                    <a:pt x="0" y="818"/>
                  </a:lnTo>
                  <a:lnTo>
                    <a:pt x="1065" y="818"/>
                  </a:lnTo>
                  <a:lnTo>
                    <a:pt x="10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2"/>
            <p:cNvSpPr/>
            <p:nvPr/>
          </p:nvSpPr>
          <p:spPr>
            <a:xfrm>
              <a:off x="8104939" y="2291683"/>
              <a:ext cx="354713" cy="229267"/>
            </a:xfrm>
            <a:custGeom>
              <a:avLst/>
              <a:gdLst/>
              <a:ahLst/>
              <a:cxnLst/>
              <a:rect l="l" t="t" r="r" b="b"/>
              <a:pathLst>
                <a:path w="5856" h="3785" extrusionOk="0">
                  <a:moveTo>
                    <a:pt x="2927" y="0"/>
                  </a:moveTo>
                  <a:lnTo>
                    <a:pt x="0" y="3685"/>
                  </a:lnTo>
                  <a:lnTo>
                    <a:pt x="127" y="3785"/>
                  </a:lnTo>
                  <a:lnTo>
                    <a:pt x="2927" y="262"/>
                  </a:lnTo>
                  <a:lnTo>
                    <a:pt x="5729" y="3785"/>
                  </a:lnTo>
                  <a:lnTo>
                    <a:pt x="5855" y="3685"/>
                  </a:lnTo>
                  <a:lnTo>
                    <a:pt x="29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2"/>
            <p:cNvSpPr/>
            <p:nvPr/>
          </p:nvSpPr>
          <p:spPr>
            <a:xfrm>
              <a:off x="8047151" y="2242799"/>
              <a:ext cx="470285" cy="292141"/>
            </a:xfrm>
            <a:custGeom>
              <a:avLst/>
              <a:gdLst/>
              <a:ahLst/>
              <a:cxnLst/>
              <a:rect l="l" t="t" r="r" b="b"/>
              <a:pathLst>
                <a:path w="7764" h="4823" extrusionOk="0">
                  <a:moveTo>
                    <a:pt x="3881" y="0"/>
                  </a:moveTo>
                  <a:lnTo>
                    <a:pt x="0" y="4822"/>
                  </a:lnTo>
                  <a:lnTo>
                    <a:pt x="795" y="4822"/>
                  </a:lnTo>
                  <a:lnTo>
                    <a:pt x="3881" y="938"/>
                  </a:lnTo>
                  <a:lnTo>
                    <a:pt x="6969" y="4822"/>
                  </a:lnTo>
                  <a:lnTo>
                    <a:pt x="7764" y="4822"/>
                  </a:lnTo>
                  <a:lnTo>
                    <a:pt x="38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6" name="Google Shape;1206;p22"/>
          <p:cNvGrpSpPr/>
          <p:nvPr/>
        </p:nvGrpSpPr>
        <p:grpSpPr>
          <a:xfrm>
            <a:off x="7852317" y="4604052"/>
            <a:ext cx="500513" cy="552535"/>
            <a:chOff x="8878355" y="2392237"/>
            <a:chExt cx="418980" cy="462489"/>
          </a:xfrm>
        </p:grpSpPr>
        <p:sp>
          <p:nvSpPr>
            <p:cNvPr id="1207" name="Google Shape;1207;p22"/>
            <p:cNvSpPr/>
            <p:nvPr/>
          </p:nvSpPr>
          <p:spPr>
            <a:xfrm>
              <a:off x="8919243" y="2423554"/>
              <a:ext cx="333633" cy="423159"/>
            </a:xfrm>
            <a:custGeom>
              <a:avLst/>
              <a:gdLst/>
              <a:ahLst/>
              <a:cxnLst/>
              <a:rect l="l" t="t" r="r" b="b"/>
              <a:pathLst>
                <a:path w="5508" h="6986" extrusionOk="0">
                  <a:moveTo>
                    <a:pt x="617" y="0"/>
                  </a:moveTo>
                  <a:lnTo>
                    <a:pt x="617" y="2864"/>
                  </a:lnTo>
                  <a:lnTo>
                    <a:pt x="1" y="3618"/>
                  </a:lnTo>
                  <a:lnTo>
                    <a:pt x="1" y="6985"/>
                  </a:lnTo>
                  <a:lnTo>
                    <a:pt x="5508" y="6985"/>
                  </a:lnTo>
                  <a:lnTo>
                    <a:pt x="5508" y="3459"/>
                  </a:lnTo>
                  <a:lnTo>
                    <a:pt x="2839" y="135"/>
                  </a:lnTo>
                  <a:lnTo>
                    <a:pt x="1356" y="1958"/>
                  </a:lnTo>
                  <a:lnTo>
                    <a:pt x="13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2"/>
            <p:cNvSpPr/>
            <p:nvPr/>
          </p:nvSpPr>
          <p:spPr>
            <a:xfrm>
              <a:off x="8956557" y="2724309"/>
              <a:ext cx="41008" cy="75473"/>
            </a:xfrm>
            <a:custGeom>
              <a:avLst/>
              <a:gdLst/>
              <a:ahLst/>
              <a:cxnLst/>
              <a:rect l="l" t="t" r="r" b="b"/>
              <a:pathLst>
                <a:path w="677" h="1246" extrusionOk="0">
                  <a:moveTo>
                    <a:pt x="1" y="1"/>
                  </a:moveTo>
                  <a:lnTo>
                    <a:pt x="1" y="1245"/>
                  </a:lnTo>
                  <a:lnTo>
                    <a:pt x="677" y="1245"/>
                  </a:lnTo>
                  <a:lnTo>
                    <a:pt x="6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2"/>
            <p:cNvSpPr/>
            <p:nvPr/>
          </p:nvSpPr>
          <p:spPr>
            <a:xfrm>
              <a:off x="8951590" y="2719887"/>
              <a:ext cx="49730" cy="79895"/>
            </a:xfrm>
            <a:custGeom>
              <a:avLst/>
              <a:gdLst/>
              <a:ahLst/>
              <a:cxnLst/>
              <a:rect l="l" t="t" r="r" b="b"/>
              <a:pathLst>
                <a:path w="821" h="1319" extrusionOk="0">
                  <a:moveTo>
                    <a:pt x="381" y="113"/>
                  </a:moveTo>
                  <a:lnTo>
                    <a:pt x="381" y="606"/>
                  </a:lnTo>
                  <a:lnTo>
                    <a:pt x="95" y="606"/>
                  </a:lnTo>
                  <a:lnTo>
                    <a:pt x="95" y="113"/>
                  </a:lnTo>
                  <a:close/>
                  <a:moveTo>
                    <a:pt x="741" y="113"/>
                  </a:moveTo>
                  <a:lnTo>
                    <a:pt x="741" y="606"/>
                  </a:lnTo>
                  <a:lnTo>
                    <a:pt x="460" y="606"/>
                  </a:lnTo>
                  <a:lnTo>
                    <a:pt x="460" y="113"/>
                  </a:lnTo>
                  <a:close/>
                  <a:moveTo>
                    <a:pt x="382" y="711"/>
                  </a:moveTo>
                  <a:lnTo>
                    <a:pt x="382" y="1210"/>
                  </a:lnTo>
                  <a:lnTo>
                    <a:pt x="99" y="1210"/>
                  </a:lnTo>
                  <a:lnTo>
                    <a:pt x="99" y="711"/>
                  </a:lnTo>
                  <a:close/>
                  <a:moveTo>
                    <a:pt x="735" y="713"/>
                  </a:moveTo>
                  <a:lnTo>
                    <a:pt x="735" y="1211"/>
                  </a:lnTo>
                  <a:lnTo>
                    <a:pt x="460" y="1211"/>
                  </a:lnTo>
                  <a:lnTo>
                    <a:pt x="460" y="713"/>
                  </a:lnTo>
                  <a:close/>
                  <a:moveTo>
                    <a:pt x="1" y="1"/>
                  </a:moveTo>
                  <a:lnTo>
                    <a:pt x="1" y="1318"/>
                  </a:lnTo>
                  <a:lnTo>
                    <a:pt x="820" y="1318"/>
                  </a:lnTo>
                  <a:lnTo>
                    <a:pt x="8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2"/>
            <p:cNvSpPr/>
            <p:nvPr/>
          </p:nvSpPr>
          <p:spPr>
            <a:xfrm>
              <a:off x="8941898" y="2798149"/>
              <a:ext cx="67841" cy="13447"/>
            </a:xfrm>
            <a:custGeom>
              <a:avLst/>
              <a:gdLst/>
              <a:ahLst/>
              <a:cxnLst/>
              <a:rect l="l" t="t" r="r" b="b"/>
              <a:pathLst>
                <a:path w="1120" h="222" extrusionOk="0">
                  <a:moveTo>
                    <a:pt x="0" y="0"/>
                  </a:moveTo>
                  <a:lnTo>
                    <a:pt x="0" y="221"/>
                  </a:lnTo>
                  <a:lnTo>
                    <a:pt x="1119" y="221"/>
                  </a:lnTo>
                  <a:lnTo>
                    <a:pt x="11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2"/>
            <p:cNvSpPr/>
            <p:nvPr/>
          </p:nvSpPr>
          <p:spPr>
            <a:xfrm>
              <a:off x="9037485" y="2550156"/>
              <a:ext cx="41008" cy="75413"/>
            </a:xfrm>
            <a:custGeom>
              <a:avLst/>
              <a:gdLst/>
              <a:ahLst/>
              <a:cxnLst/>
              <a:rect l="l" t="t" r="r" b="b"/>
              <a:pathLst>
                <a:path w="677" h="1245" extrusionOk="0">
                  <a:moveTo>
                    <a:pt x="1" y="0"/>
                  </a:moveTo>
                  <a:lnTo>
                    <a:pt x="1" y="1245"/>
                  </a:lnTo>
                  <a:lnTo>
                    <a:pt x="676" y="1245"/>
                  </a:lnTo>
                  <a:lnTo>
                    <a:pt x="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2"/>
            <p:cNvSpPr/>
            <p:nvPr/>
          </p:nvSpPr>
          <p:spPr>
            <a:xfrm>
              <a:off x="9084127" y="2550156"/>
              <a:ext cx="42158" cy="75413"/>
            </a:xfrm>
            <a:custGeom>
              <a:avLst/>
              <a:gdLst/>
              <a:ahLst/>
              <a:cxnLst/>
              <a:rect l="l" t="t" r="r" b="b"/>
              <a:pathLst>
                <a:path w="696" h="1245" extrusionOk="0">
                  <a:moveTo>
                    <a:pt x="0" y="0"/>
                  </a:moveTo>
                  <a:lnTo>
                    <a:pt x="0" y="1245"/>
                  </a:lnTo>
                  <a:lnTo>
                    <a:pt x="695" y="1245"/>
                  </a:lnTo>
                  <a:lnTo>
                    <a:pt x="6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2"/>
            <p:cNvSpPr/>
            <p:nvPr/>
          </p:nvSpPr>
          <p:spPr>
            <a:xfrm>
              <a:off x="9032518" y="2545613"/>
              <a:ext cx="49730" cy="79895"/>
            </a:xfrm>
            <a:custGeom>
              <a:avLst/>
              <a:gdLst/>
              <a:ahLst/>
              <a:cxnLst/>
              <a:rect l="l" t="t" r="r" b="b"/>
              <a:pathLst>
                <a:path w="821" h="1319" extrusionOk="0">
                  <a:moveTo>
                    <a:pt x="382" y="112"/>
                  </a:moveTo>
                  <a:lnTo>
                    <a:pt x="382" y="606"/>
                  </a:lnTo>
                  <a:lnTo>
                    <a:pt x="96" y="606"/>
                  </a:lnTo>
                  <a:lnTo>
                    <a:pt x="96" y="112"/>
                  </a:lnTo>
                  <a:close/>
                  <a:moveTo>
                    <a:pt x="742" y="114"/>
                  </a:moveTo>
                  <a:lnTo>
                    <a:pt x="742" y="608"/>
                  </a:lnTo>
                  <a:lnTo>
                    <a:pt x="461" y="608"/>
                  </a:lnTo>
                  <a:lnTo>
                    <a:pt x="461" y="114"/>
                  </a:lnTo>
                  <a:close/>
                  <a:moveTo>
                    <a:pt x="382" y="713"/>
                  </a:moveTo>
                  <a:lnTo>
                    <a:pt x="382" y="1212"/>
                  </a:lnTo>
                  <a:lnTo>
                    <a:pt x="99" y="1212"/>
                  </a:lnTo>
                  <a:lnTo>
                    <a:pt x="99" y="713"/>
                  </a:lnTo>
                  <a:close/>
                  <a:moveTo>
                    <a:pt x="736" y="713"/>
                  </a:moveTo>
                  <a:lnTo>
                    <a:pt x="736" y="1212"/>
                  </a:lnTo>
                  <a:lnTo>
                    <a:pt x="461" y="1212"/>
                  </a:lnTo>
                  <a:lnTo>
                    <a:pt x="461" y="713"/>
                  </a:lnTo>
                  <a:close/>
                  <a:moveTo>
                    <a:pt x="1" y="0"/>
                  </a:moveTo>
                  <a:lnTo>
                    <a:pt x="1" y="1319"/>
                  </a:lnTo>
                  <a:lnTo>
                    <a:pt x="820" y="1319"/>
                  </a:lnTo>
                  <a:lnTo>
                    <a:pt x="8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2"/>
            <p:cNvSpPr/>
            <p:nvPr/>
          </p:nvSpPr>
          <p:spPr>
            <a:xfrm>
              <a:off x="9079766" y="2545613"/>
              <a:ext cx="49730" cy="79895"/>
            </a:xfrm>
            <a:custGeom>
              <a:avLst/>
              <a:gdLst/>
              <a:ahLst/>
              <a:cxnLst/>
              <a:rect l="l" t="t" r="r" b="b"/>
              <a:pathLst>
                <a:path w="821" h="1319" extrusionOk="0">
                  <a:moveTo>
                    <a:pt x="381" y="112"/>
                  </a:moveTo>
                  <a:lnTo>
                    <a:pt x="381" y="606"/>
                  </a:lnTo>
                  <a:lnTo>
                    <a:pt x="96" y="606"/>
                  </a:lnTo>
                  <a:lnTo>
                    <a:pt x="96" y="112"/>
                  </a:lnTo>
                  <a:close/>
                  <a:moveTo>
                    <a:pt x="740" y="114"/>
                  </a:moveTo>
                  <a:lnTo>
                    <a:pt x="740" y="608"/>
                  </a:lnTo>
                  <a:lnTo>
                    <a:pt x="461" y="608"/>
                  </a:lnTo>
                  <a:lnTo>
                    <a:pt x="461" y="114"/>
                  </a:lnTo>
                  <a:close/>
                  <a:moveTo>
                    <a:pt x="381" y="713"/>
                  </a:moveTo>
                  <a:lnTo>
                    <a:pt x="381" y="1212"/>
                  </a:lnTo>
                  <a:lnTo>
                    <a:pt x="98" y="1212"/>
                  </a:lnTo>
                  <a:lnTo>
                    <a:pt x="98" y="713"/>
                  </a:lnTo>
                  <a:close/>
                  <a:moveTo>
                    <a:pt x="734" y="713"/>
                  </a:moveTo>
                  <a:lnTo>
                    <a:pt x="734" y="1212"/>
                  </a:lnTo>
                  <a:lnTo>
                    <a:pt x="461" y="1212"/>
                  </a:lnTo>
                  <a:lnTo>
                    <a:pt x="461" y="713"/>
                  </a:lnTo>
                  <a:close/>
                  <a:moveTo>
                    <a:pt x="0" y="0"/>
                  </a:moveTo>
                  <a:lnTo>
                    <a:pt x="0" y="1319"/>
                  </a:lnTo>
                  <a:lnTo>
                    <a:pt x="821" y="1319"/>
                  </a:lnTo>
                  <a:lnTo>
                    <a:pt x="8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2"/>
            <p:cNvSpPr/>
            <p:nvPr/>
          </p:nvSpPr>
          <p:spPr>
            <a:xfrm>
              <a:off x="9020342" y="2623936"/>
              <a:ext cx="124719" cy="13447"/>
            </a:xfrm>
            <a:custGeom>
              <a:avLst/>
              <a:gdLst/>
              <a:ahLst/>
              <a:cxnLst/>
              <a:rect l="l" t="t" r="r" b="b"/>
              <a:pathLst>
                <a:path w="2059" h="222" extrusionOk="0">
                  <a:moveTo>
                    <a:pt x="1" y="1"/>
                  </a:moveTo>
                  <a:lnTo>
                    <a:pt x="1" y="222"/>
                  </a:lnTo>
                  <a:lnTo>
                    <a:pt x="2059" y="222"/>
                  </a:lnTo>
                  <a:lnTo>
                    <a:pt x="20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2"/>
            <p:cNvSpPr/>
            <p:nvPr/>
          </p:nvSpPr>
          <p:spPr>
            <a:xfrm>
              <a:off x="8950318" y="2416285"/>
              <a:ext cx="56696" cy="22896"/>
            </a:xfrm>
            <a:custGeom>
              <a:avLst/>
              <a:gdLst/>
              <a:ahLst/>
              <a:cxnLst/>
              <a:rect l="l" t="t" r="r" b="b"/>
              <a:pathLst>
                <a:path w="936" h="378" extrusionOk="0">
                  <a:moveTo>
                    <a:pt x="0" y="0"/>
                  </a:moveTo>
                  <a:lnTo>
                    <a:pt x="0" y="378"/>
                  </a:lnTo>
                  <a:lnTo>
                    <a:pt x="936" y="378"/>
                  </a:lnTo>
                  <a:lnTo>
                    <a:pt x="9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2"/>
            <p:cNvSpPr/>
            <p:nvPr/>
          </p:nvSpPr>
          <p:spPr>
            <a:xfrm>
              <a:off x="8878355" y="2392237"/>
              <a:ext cx="418980" cy="275423"/>
            </a:xfrm>
            <a:custGeom>
              <a:avLst/>
              <a:gdLst/>
              <a:ahLst/>
              <a:cxnLst/>
              <a:rect l="l" t="t" r="r" b="b"/>
              <a:pathLst>
                <a:path w="6917" h="4547" extrusionOk="0">
                  <a:moveTo>
                    <a:pt x="3458" y="0"/>
                  </a:moveTo>
                  <a:lnTo>
                    <a:pt x="0" y="4547"/>
                  </a:lnTo>
                  <a:lnTo>
                    <a:pt x="617" y="4547"/>
                  </a:lnTo>
                  <a:lnTo>
                    <a:pt x="3458" y="705"/>
                  </a:lnTo>
                  <a:lnTo>
                    <a:pt x="6299" y="4547"/>
                  </a:lnTo>
                  <a:lnTo>
                    <a:pt x="6916" y="4547"/>
                  </a:lnTo>
                  <a:lnTo>
                    <a:pt x="34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2"/>
            <p:cNvSpPr/>
            <p:nvPr/>
          </p:nvSpPr>
          <p:spPr>
            <a:xfrm>
              <a:off x="8878355" y="2426644"/>
              <a:ext cx="418980" cy="245985"/>
            </a:xfrm>
            <a:custGeom>
              <a:avLst/>
              <a:gdLst/>
              <a:ahLst/>
              <a:cxnLst/>
              <a:rect l="l" t="t" r="r" b="b"/>
              <a:pathLst>
                <a:path w="6917" h="4061" extrusionOk="0">
                  <a:moveTo>
                    <a:pt x="3458" y="1"/>
                  </a:moveTo>
                  <a:lnTo>
                    <a:pt x="576" y="3899"/>
                  </a:lnTo>
                  <a:lnTo>
                    <a:pt x="0" y="3899"/>
                  </a:lnTo>
                  <a:lnTo>
                    <a:pt x="0" y="4060"/>
                  </a:lnTo>
                  <a:lnTo>
                    <a:pt x="656" y="4060"/>
                  </a:lnTo>
                  <a:lnTo>
                    <a:pt x="3458" y="271"/>
                  </a:lnTo>
                  <a:lnTo>
                    <a:pt x="6234" y="4027"/>
                  </a:lnTo>
                  <a:lnTo>
                    <a:pt x="6259" y="4060"/>
                  </a:lnTo>
                  <a:lnTo>
                    <a:pt x="6916" y="4060"/>
                  </a:lnTo>
                  <a:lnTo>
                    <a:pt x="6916" y="3899"/>
                  </a:lnTo>
                  <a:lnTo>
                    <a:pt x="6340" y="3899"/>
                  </a:lnTo>
                  <a:lnTo>
                    <a:pt x="34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2"/>
            <p:cNvSpPr/>
            <p:nvPr/>
          </p:nvSpPr>
          <p:spPr>
            <a:xfrm>
              <a:off x="9045965" y="2697716"/>
              <a:ext cx="83953" cy="143981"/>
            </a:xfrm>
            <a:custGeom>
              <a:avLst/>
              <a:gdLst/>
              <a:ahLst/>
              <a:cxnLst/>
              <a:rect l="l" t="t" r="r" b="b"/>
              <a:pathLst>
                <a:path w="1386" h="2377" extrusionOk="0">
                  <a:moveTo>
                    <a:pt x="1" y="1"/>
                  </a:moveTo>
                  <a:lnTo>
                    <a:pt x="1" y="2376"/>
                  </a:lnTo>
                  <a:lnTo>
                    <a:pt x="1386" y="2376"/>
                  </a:lnTo>
                  <a:lnTo>
                    <a:pt x="1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2"/>
            <p:cNvSpPr/>
            <p:nvPr/>
          </p:nvSpPr>
          <p:spPr>
            <a:xfrm>
              <a:off x="9054446" y="2706197"/>
              <a:ext cx="67054" cy="135501"/>
            </a:xfrm>
            <a:custGeom>
              <a:avLst/>
              <a:gdLst/>
              <a:ahLst/>
              <a:cxnLst/>
              <a:rect l="l" t="t" r="r" b="b"/>
              <a:pathLst>
                <a:path w="1107" h="2237" extrusionOk="0">
                  <a:moveTo>
                    <a:pt x="1" y="0"/>
                  </a:moveTo>
                  <a:lnTo>
                    <a:pt x="1" y="2236"/>
                  </a:lnTo>
                  <a:lnTo>
                    <a:pt x="1106" y="2236"/>
                  </a:lnTo>
                  <a:lnTo>
                    <a:pt x="11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2"/>
            <p:cNvSpPr/>
            <p:nvPr/>
          </p:nvSpPr>
          <p:spPr>
            <a:xfrm>
              <a:off x="9041846" y="2840673"/>
              <a:ext cx="91828" cy="14053"/>
            </a:xfrm>
            <a:custGeom>
              <a:avLst/>
              <a:gdLst/>
              <a:ahLst/>
              <a:cxnLst/>
              <a:rect l="l" t="t" r="r" b="b"/>
              <a:pathLst>
                <a:path w="1516" h="232" extrusionOk="0">
                  <a:moveTo>
                    <a:pt x="1" y="1"/>
                  </a:moveTo>
                  <a:lnTo>
                    <a:pt x="1" y="231"/>
                  </a:lnTo>
                  <a:lnTo>
                    <a:pt x="1516" y="231"/>
                  </a:lnTo>
                  <a:lnTo>
                    <a:pt x="15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2"/>
            <p:cNvSpPr/>
            <p:nvPr/>
          </p:nvSpPr>
          <p:spPr>
            <a:xfrm>
              <a:off x="9105752" y="2766953"/>
              <a:ext cx="7814" cy="15688"/>
            </a:xfrm>
            <a:custGeom>
              <a:avLst/>
              <a:gdLst/>
              <a:ahLst/>
              <a:cxnLst/>
              <a:rect l="l" t="t" r="r" b="b"/>
              <a:pathLst>
                <a:path w="129" h="259" extrusionOk="0">
                  <a:moveTo>
                    <a:pt x="1" y="0"/>
                  </a:moveTo>
                  <a:lnTo>
                    <a:pt x="1" y="258"/>
                  </a:lnTo>
                  <a:lnTo>
                    <a:pt x="128" y="258"/>
                  </a:lnTo>
                  <a:lnTo>
                    <a:pt x="1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2"/>
            <p:cNvSpPr/>
            <p:nvPr/>
          </p:nvSpPr>
          <p:spPr>
            <a:xfrm>
              <a:off x="9106661" y="2771799"/>
              <a:ext cx="6118" cy="5876"/>
            </a:xfrm>
            <a:custGeom>
              <a:avLst/>
              <a:gdLst/>
              <a:ahLst/>
              <a:cxnLst/>
              <a:rect l="l" t="t" r="r" b="b"/>
              <a:pathLst>
                <a:path w="101" h="97" extrusionOk="0">
                  <a:moveTo>
                    <a:pt x="50" y="0"/>
                  </a:moveTo>
                  <a:cubicBezTo>
                    <a:pt x="22" y="0"/>
                    <a:pt x="0" y="22"/>
                    <a:pt x="0" y="49"/>
                  </a:cubicBezTo>
                  <a:cubicBezTo>
                    <a:pt x="0" y="75"/>
                    <a:pt x="22" y="97"/>
                    <a:pt x="50" y="97"/>
                  </a:cubicBezTo>
                  <a:cubicBezTo>
                    <a:pt x="77" y="97"/>
                    <a:pt x="100" y="75"/>
                    <a:pt x="100" y="49"/>
                  </a:cubicBezTo>
                  <a:cubicBezTo>
                    <a:pt x="100" y="22"/>
                    <a:pt x="77" y="0"/>
                    <a:pt x="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2"/>
            <p:cNvSpPr/>
            <p:nvPr/>
          </p:nvSpPr>
          <p:spPr>
            <a:xfrm>
              <a:off x="9061654" y="2721098"/>
              <a:ext cx="52638" cy="38948"/>
            </a:xfrm>
            <a:custGeom>
              <a:avLst/>
              <a:gdLst/>
              <a:ahLst/>
              <a:cxnLst/>
              <a:rect l="l" t="t" r="r" b="b"/>
              <a:pathLst>
                <a:path w="869" h="643" extrusionOk="0">
                  <a:moveTo>
                    <a:pt x="844" y="23"/>
                  </a:moveTo>
                  <a:lnTo>
                    <a:pt x="844" y="618"/>
                  </a:lnTo>
                  <a:lnTo>
                    <a:pt x="24" y="618"/>
                  </a:lnTo>
                  <a:lnTo>
                    <a:pt x="24" y="23"/>
                  </a:lnTo>
                  <a:close/>
                  <a:moveTo>
                    <a:pt x="13" y="0"/>
                  </a:moveTo>
                  <a:cubicBezTo>
                    <a:pt x="6" y="0"/>
                    <a:pt x="1" y="5"/>
                    <a:pt x="1" y="11"/>
                  </a:cubicBezTo>
                  <a:lnTo>
                    <a:pt x="1" y="632"/>
                  </a:lnTo>
                  <a:cubicBezTo>
                    <a:pt x="1" y="638"/>
                    <a:pt x="6" y="643"/>
                    <a:pt x="13" y="643"/>
                  </a:cubicBezTo>
                  <a:lnTo>
                    <a:pt x="857" y="643"/>
                  </a:lnTo>
                  <a:cubicBezTo>
                    <a:pt x="864" y="643"/>
                    <a:pt x="869" y="638"/>
                    <a:pt x="869" y="632"/>
                  </a:cubicBezTo>
                  <a:lnTo>
                    <a:pt x="869" y="11"/>
                  </a:lnTo>
                  <a:cubicBezTo>
                    <a:pt x="869" y="5"/>
                    <a:pt x="864" y="0"/>
                    <a:pt x="8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2"/>
            <p:cNvSpPr/>
            <p:nvPr/>
          </p:nvSpPr>
          <p:spPr>
            <a:xfrm>
              <a:off x="9061654" y="2788760"/>
              <a:ext cx="52638" cy="45369"/>
            </a:xfrm>
            <a:custGeom>
              <a:avLst/>
              <a:gdLst/>
              <a:ahLst/>
              <a:cxnLst/>
              <a:rect l="l" t="t" r="r" b="b"/>
              <a:pathLst>
                <a:path w="869" h="749" extrusionOk="0">
                  <a:moveTo>
                    <a:pt x="844" y="23"/>
                  </a:moveTo>
                  <a:lnTo>
                    <a:pt x="844" y="724"/>
                  </a:lnTo>
                  <a:lnTo>
                    <a:pt x="24" y="724"/>
                  </a:lnTo>
                  <a:lnTo>
                    <a:pt x="24" y="23"/>
                  </a:lnTo>
                  <a:close/>
                  <a:moveTo>
                    <a:pt x="13" y="0"/>
                  </a:moveTo>
                  <a:cubicBezTo>
                    <a:pt x="6" y="0"/>
                    <a:pt x="1" y="5"/>
                    <a:pt x="1" y="11"/>
                  </a:cubicBezTo>
                  <a:lnTo>
                    <a:pt x="1" y="736"/>
                  </a:lnTo>
                  <a:cubicBezTo>
                    <a:pt x="1" y="744"/>
                    <a:pt x="6" y="749"/>
                    <a:pt x="13" y="749"/>
                  </a:cubicBezTo>
                  <a:lnTo>
                    <a:pt x="857" y="749"/>
                  </a:lnTo>
                  <a:cubicBezTo>
                    <a:pt x="864" y="749"/>
                    <a:pt x="869" y="742"/>
                    <a:pt x="869" y="736"/>
                  </a:cubicBezTo>
                  <a:lnTo>
                    <a:pt x="869" y="11"/>
                  </a:lnTo>
                  <a:cubicBezTo>
                    <a:pt x="869" y="5"/>
                    <a:pt x="864" y="0"/>
                    <a:pt x="8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11"/>
        <p:cNvGrpSpPr/>
        <p:nvPr/>
      </p:nvGrpSpPr>
      <p:grpSpPr>
        <a:xfrm>
          <a:off x="0" y="0"/>
          <a:ext cx="0" cy="0"/>
          <a:chOff x="0" y="0"/>
          <a:chExt cx="0" cy="0"/>
        </a:xfrm>
      </p:grpSpPr>
      <p:grpSp>
        <p:nvGrpSpPr>
          <p:cNvPr id="2212" name="Google Shape;2212;p41"/>
          <p:cNvGrpSpPr/>
          <p:nvPr/>
        </p:nvGrpSpPr>
        <p:grpSpPr>
          <a:xfrm>
            <a:off x="0" y="4137588"/>
            <a:ext cx="9201150" cy="1308503"/>
            <a:chOff x="0" y="3939613"/>
            <a:chExt cx="9201150" cy="1308503"/>
          </a:xfrm>
        </p:grpSpPr>
        <p:sp>
          <p:nvSpPr>
            <p:cNvPr id="2213" name="Google Shape;2213;p41"/>
            <p:cNvSpPr/>
            <p:nvPr/>
          </p:nvSpPr>
          <p:spPr>
            <a:xfrm>
              <a:off x="1502154" y="4420787"/>
              <a:ext cx="1329953" cy="785582"/>
            </a:xfrm>
            <a:custGeom>
              <a:avLst/>
              <a:gdLst/>
              <a:ahLst/>
              <a:cxnLst/>
              <a:rect l="l" t="t" r="r" b="b"/>
              <a:pathLst>
                <a:path w="34328" h="20277" extrusionOk="0">
                  <a:moveTo>
                    <a:pt x="13148" y="0"/>
                  </a:moveTo>
                  <a:cubicBezTo>
                    <a:pt x="13137" y="0"/>
                    <a:pt x="13127" y="10"/>
                    <a:pt x="13127" y="21"/>
                  </a:cubicBezTo>
                  <a:lnTo>
                    <a:pt x="13127" y="729"/>
                  </a:lnTo>
                  <a:lnTo>
                    <a:pt x="13047" y="729"/>
                  </a:lnTo>
                  <a:lnTo>
                    <a:pt x="13047" y="323"/>
                  </a:lnTo>
                  <a:cubicBezTo>
                    <a:pt x="13047" y="312"/>
                    <a:pt x="13039" y="303"/>
                    <a:pt x="13027" y="303"/>
                  </a:cubicBezTo>
                  <a:cubicBezTo>
                    <a:pt x="13015" y="303"/>
                    <a:pt x="13006" y="312"/>
                    <a:pt x="13006" y="323"/>
                  </a:cubicBezTo>
                  <a:lnTo>
                    <a:pt x="13006" y="729"/>
                  </a:lnTo>
                  <a:lnTo>
                    <a:pt x="11837" y="729"/>
                  </a:lnTo>
                  <a:lnTo>
                    <a:pt x="11837" y="5583"/>
                  </a:lnTo>
                  <a:lnTo>
                    <a:pt x="11837" y="5703"/>
                  </a:lnTo>
                  <a:lnTo>
                    <a:pt x="11837" y="6760"/>
                  </a:lnTo>
                  <a:lnTo>
                    <a:pt x="11837" y="6881"/>
                  </a:lnTo>
                  <a:lnTo>
                    <a:pt x="11837" y="8151"/>
                  </a:lnTo>
                  <a:lnTo>
                    <a:pt x="9717" y="8151"/>
                  </a:lnTo>
                  <a:lnTo>
                    <a:pt x="9717" y="2773"/>
                  </a:lnTo>
                  <a:lnTo>
                    <a:pt x="5452" y="2773"/>
                  </a:lnTo>
                  <a:lnTo>
                    <a:pt x="5452" y="14924"/>
                  </a:lnTo>
                  <a:lnTo>
                    <a:pt x="3941" y="14924"/>
                  </a:lnTo>
                  <a:lnTo>
                    <a:pt x="3941" y="9072"/>
                  </a:lnTo>
                  <a:lnTo>
                    <a:pt x="2266" y="9072"/>
                  </a:lnTo>
                  <a:lnTo>
                    <a:pt x="2266" y="14924"/>
                  </a:lnTo>
                  <a:lnTo>
                    <a:pt x="1" y="14924"/>
                  </a:lnTo>
                  <a:lnTo>
                    <a:pt x="1" y="20277"/>
                  </a:lnTo>
                  <a:lnTo>
                    <a:pt x="13911" y="20277"/>
                  </a:lnTo>
                  <a:lnTo>
                    <a:pt x="13911" y="20164"/>
                  </a:lnTo>
                  <a:lnTo>
                    <a:pt x="34327" y="20277"/>
                  </a:lnTo>
                  <a:lnTo>
                    <a:pt x="34327" y="6540"/>
                  </a:lnTo>
                  <a:lnTo>
                    <a:pt x="31886" y="6540"/>
                  </a:lnTo>
                  <a:lnTo>
                    <a:pt x="31886" y="6083"/>
                  </a:lnTo>
                  <a:cubicBezTo>
                    <a:pt x="31886" y="6072"/>
                    <a:pt x="31876" y="6063"/>
                    <a:pt x="31865" y="6063"/>
                  </a:cubicBezTo>
                  <a:cubicBezTo>
                    <a:pt x="31853" y="6063"/>
                    <a:pt x="31844" y="6072"/>
                    <a:pt x="31844" y="6083"/>
                  </a:cubicBezTo>
                  <a:lnTo>
                    <a:pt x="31844" y="6540"/>
                  </a:lnTo>
                  <a:lnTo>
                    <a:pt x="31764" y="6540"/>
                  </a:lnTo>
                  <a:lnTo>
                    <a:pt x="31764" y="5783"/>
                  </a:lnTo>
                  <a:cubicBezTo>
                    <a:pt x="31764" y="5772"/>
                    <a:pt x="31755" y="5763"/>
                    <a:pt x="31744" y="5763"/>
                  </a:cubicBezTo>
                  <a:cubicBezTo>
                    <a:pt x="31732" y="5763"/>
                    <a:pt x="31723" y="5772"/>
                    <a:pt x="31723" y="5783"/>
                  </a:cubicBezTo>
                  <a:lnTo>
                    <a:pt x="31723" y="6540"/>
                  </a:lnTo>
                  <a:lnTo>
                    <a:pt x="31608" y="6540"/>
                  </a:lnTo>
                  <a:lnTo>
                    <a:pt x="31608" y="7945"/>
                  </a:lnTo>
                  <a:lnTo>
                    <a:pt x="31272" y="7944"/>
                  </a:lnTo>
                  <a:lnTo>
                    <a:pt x="31272" y="2529"/>
                  </a:lnTo>
                  <a:lnTo>
                    <a:pt x="30068" y="2529"/>
                  </a:lnTo>
                  <a:lnTo>
                    <a:pt x="30068" y="1772"/>
                  </a:lnTo>
                  <a:cubicBezTo>
                    <a:pt x="30068" y="1760"/>
                    <a:pt x="30060" y="1752"/>
                    <a:pt x="30048" y="1752"/>
                  </a:cubicBezTo>
                  <a:cubicBezTo>
                    <a:pt x="30037" y="1752"/>
                    <a:pt x="30027" y="1760"/>
                    <a:pt x="30027" y="1772"/>
                  </a:cubicBezTo>
                  <a:lnTo>
                    <a:pt x="30027" y="2529"/>
                  </a:lnTo>
                  <a:lnTo>
                    <a:pt x="29948" y="2529"/>
                  </a:lnTo>
                  <a:lnTo>
                    <a:pt x="29948" y="2074"/>
                  </a:lnTo>
                  <a:cubicBezTo>
                    <a:pt x="29948" y="2062"/>
                    <a:pt x="29939" y="2053"/>
                    <a:pt x="29927" y="2053"/>
                  </a:cubicBezTo>
                  <a:cubicBezTo>
                    <a:pt x="29916" y="2053"/>
                    <a:pt x="29907" y="2062"/>
                    <a:pt x="29907" y="2074"/>
                  </a:cubicBezTo>
                  <a:lnTo>
                    <a:pt x="29907" y="2529"/>
                  </a:lnTo>
                  <a:lnTo>
                    <a:pt x="29640" y="2529"/>
                  </a:lnTo>
                  <a:lnTo>
                    <a:pt x="29640" y="5210"/>
                  </a:lnTo>
                  <a:lnTo>
                    <a:pt x="28973" y="5210"/>
                  </a:lnTo>
                  <a:lnTo>
                    <a:pt x="28973" y="6692"/>
                  </a:lnTo>
                  <a:lnTo>
                    <a:pt x="28800" y="6692"/>
                  </a:lnTo>
                  <a:lnTo>
                    <a:pt x="28800" y="6278"/>
                  </a:lnTo>
                  <a:cubicBezTo>
                    <a:pt x="28800" y="6267"/>
                    <a:pt x="28791" y="6257"/>
                    <a:pt x="28780" y="6257"/>
                  </a:cubicBezTo>
                  <a:cubicBezTo>
                    <a:pt x="28767" y="6257"/>
                    <a:pt x="28759" y="6267"/>
                    <a:pt x="28759" y="6278"/>
                  </a:cubicBezTo>
                  <a:lnTo>
                    <a:pt x="28759" y="6692"/>
                  </a:lnTo>
                  <a:lnTo>
                    <a:pt x="28679" y="6692"/>
                  </a:lnTo>
                  <a:lnTo>
                    <a:pt x="28679" y="5976"/>
                  </a:lnTo>
                  <a:cubicBezTo>
                    <a:pt x="28679" y="5964"/>
                    <a:pt x="28670" y="5955"/>
                    <a:pt x="28658" y="5955"/>
                  </a:cubicBezTo>
                  <a:cubicBezTo>
                    <a:pt x="28647" y="5955"/>
                    <a:pt x="28638" y="5964"/>
                    <a:pt x="28638" y="5976"/>
                  </a:cubicBezTo>
                  <a:lnTo>
                    <a:pt x="28638" y="6692"/>
                  </a:lnTo>
                  <a:lnTo>
                    <a:pt x="27291" y="6692"/>
                  </a:lnTo>
                  <a:lnTo>
                    <a:pt x="27286" y="8078"/>
                  </a:lnTo>
                  <a:lnTo>
                    <a:pt x="25900" y="8078"/>
                  </a:lnTo>
                  <a:lnTo>
                    <a:pt x="25900" y="6587"/>
                  </a:lnTo>
                  <a:lnTo>
                    <a:pt x="23000" y="6587"/>
                  </a:lnTo>
                  <a:lnTo>
                    <a:pt x="23000" y="8078"/>
                  </a:lnTo>
                  <a:lnTo>
                    <a:pt x="22198" y="8078"/>
                  </a:lnTo>
                  <a:lnTo>
                    <a:pt x="22198" y="6075"/>
                  </a:lnTo>
                  <a:lnTo>
                    <a:pt x="18714" y="6075"/>
                  </a:lnTo>
                  <a:lnTo>
                    <a:pt x="18714" y="7738"/>
                  </a:lnTo>
                  <a:lnTo>
                    <a:pt x="17188" y="7742"/>
                  </a:lnTo>
                  <a:lnTo>
                    <a:pt x="17188" y="5363"/>
                  </a:lnTo>
                  <a:lnTo>
                    <a:pt x="14076" y="5363"/>
                  </a:lnTo>
                  <a:lnTo>
                    <a:pt x="14076" y="4906"/>
                  </a:lnTo>
                  <a:cubicBezTo>
                    <a:pt x="14076" y="4895"/>
                    <a:pt x="14066" y="4885"/>
                    <a:pt x="14055" y="4885"/>
                  </a:cubicBezTo>
                  <a:cubicBezTo>
                    <a:pt x="14044" y="4885"/>
                    <a:pt x="14034" y="4895"/>
                    <a:pt x="14034" y="4906"/>
                  </a:cubicBezTo>
                  <a:lnTo>
                    <a:pt x="14034" y="5363"/>
                  </a:lnTo>
                  <a:lnTo>
                    <a:pt x="13955" y="5363"/>
                  </a:lnTo>
                  <a:lnTo>
                    <a:pt x="13955" y="4606"/>
                  </a:lnTo>
                  <a:cubicBezTo>
                    <a:pt x="13955" y="4593"/>
                    <a:pt x="13946" y="4585"/>
                    <a:pt x="13935" y="4585"/>
                  </a:cubicBezTo>
                  <a:cubicBezTo>
                    <a:pt x="13922" y="4585"/>
                    <a:pt x="13914" y="4593"/>
                    <a:pt x="13914" y="4606"/>
                  </a:cubicBezTo>
                  <a:lnTo>
                    <a:pt x="13914" y="5363"/>
                  </a:lnTo>
                  <a:lnTo>
                    <a:pt x="13799" y="5363"/>
                  </a:lnTo>
                  <a:lnTo>
                    <a:pt x="13799" y="6767"/>
                  </a:lnTo>
                  <a:lnTo>
                    <a:pt x="13437" y="6767"/>
                  </a:lnTo>
                  <a:lnTo>
                    <a:pt x="13437" y="729"/>
                  </a:lnTo>
                  <a:lnTo>
                    <a:pt x="13169" y="729"/>
                  </a:lnTo>
                  <a:lnTo>
                    <a:pt x="13169" y="21"/>
                  </a:lnTo>
                  <a:cubicBezTo>
                    <a:pt x="13169"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1"/>
            <p:cNvSpPr/>
            <p:nvPr/>
          </p:nvSpPr>
          <p:spPr>
            <a:xfrm>
              <a:off x="2832109" y="4420710"/>
              <a:ext cx="2409474" cy="785659"/>
            </a:xfrm>
            <a:custGeom>
              <a:avLst/>
              <a:gdLst/>
              <a:ahLst/>
              <a:cxnLst/>
              <a:rect l="l" t="t" r="r" b="b"/>
              <a:pathLst>
                <a:path w="62192" h="20279" extrusionOk="0">
                  <a:moveTo>
                    <a:pt x="13148" y="0"/>
                  </a:moveTo>
                  <a:cubicBezTo>
                    <a:pt x="13136" y="0"/>
                    <a:pt x="13127" y="10"/>
                    <a:pt x="13127" y="21"/>
                  </a:cubicBezTo>
                  <a:lnTo>
                    <a:pt x="13127" y="729"/>
                  </a:lnTo>
                  <a:lnTo>
                    <a:pt x="13048" y="729"/>
                  </a:lnTo>
                  <a:lnTo>
                    <a:pt x="13048" y="323"/>
                  </a:lnTo>
                  <a:cubicBezTo>
                    <a:pt x="13048" y="312"/>
                    <a:pt x="13039" y="303"/>
                    <a:pt x="13027" y="303"/>
                  </a:cubicBezTo>
                  <a:cubicBezTo>
                    <a:pt x="13015" y="303"/>
                    <a:pt x="13007" y="312"/>
                    <a:pt x="13007" y="323"/>
                  </a:cubicBezTo>
                  <a:lnTo>
                    <a:pt x="13007" y="729"/>
                  </a:lnTo>
                  <a:lnTo>
                    <a:pt x="11836" y="729"/>
                  </a:lnTo>
                  <a:lnTo>
                    <a:pt x="11836" y="5583"/>
                  </a:lnTo>
                  <a:lnTo>
                    <a:pt x="11836" y="5703"/>
                  </a:lnTo>
                  <a:lnTo>
                    <a:pt x="11836" y="6760"/>
                  </a:lnTo>
                  <a:lnTo>
                    <a:pt x="11836" y="6880"/>
                  </a:lnTo>
                  <a:lnTo>
                    <a:pt x="11836" y="8151"/>
                  </a:lnTo>
                  <a:lnTo>
                    <a:pt x="9717" y="8151"/>
                  </a:lnTo>
                  <a:lnTo>
                    <a:pt x="9717" y="2773"/>
                  </a:lnTo>
                  <a:lnTo>
                    <a:pt x="5453" y="2773"/>
                  </a:lnTo>
                  <a:lnTo>
                    <a:pt x="5453" y="14924"/>
                  </a:lnTo>
                  <a:lnTo>
                    <a:pt x="3941" y="14924"/>
                  </a:lnTo>
                  <a:lnTo>
                    <a:pt x="3941" y="9072"/>
                  </a:lnTo>
                  <a:lnTo>
                    <a:pt x="2266" y="9072"/>
                  </a:lnTo>
                  <a:lnTo>
                    <a:pt x="2266" y="14924"/>
                  </a:lnTo>
                  <a:lnTo>
                    <a:pt x="0" y="14924"/>
                  </a:lnTo>
                  <a:lnTo>
                    <a:pt x="0" y="20277"/>
                  </a:lnTo>
                  <a:lnTo>
                    <a:pt x="13912" y="20277"/>
                  </a:lnTo>
                  <a:lnTo>
                    <a:pt x="13912" y="20163"/>
                  </a:lnTo>
                  <a:lnTo>
                    <a:pt x="34225" y="20277"/>
                  </a:lnTo>
                  <a:lnTo>
                    <a:pt x="34326" y="20277"/>
                  </a:lnTo>
                  <a:lnTo>
                    <a:pt x="50858" y="20186"/>
                  </a:lnTo>
                  <a:lnTo>
                    <a:pt x="50858" y="20279"/>
                  </a:lnTo>
                  <a:lnTo>
                    <a:pt x="62191" y="20279"/>
                  </a:lnTo>
                  <a:lnTo>
                    <a:pt x="62191" y="15916"/>
                  </a:lnTo>
                  <a:lnTo>
                    <a:pt x="60345" y="15916"/>
                  </a:lnTo>
                  <a:lnTo>
                    <a:pt x="60345" y="11149"/>
                  </a:lnTo>
                  <a:lnTo>
                    <a:pt x="58981" y="11149"/>
                  </a:lnTo>
                  <a:lnTo>
                    <a:pt x="58981" y="15918"/>
                  </a:lnTo>
                  <a:lnTo>
                    <a:pt x="57750" y="15918"/>
                  </a:lnTo>
                  <a:lnTo>
                    <a:pt x="57750" y="6018"/>
                  </a:lnTo>
                  <a:lnTo>
                    <a:pt x="54275" y="6018"/>
                  </a:lnTo>
                  <a:lnTo>
                    <a:pt x="54275" y="10399"/>
                  </a:lnTo>
                  <a:lnTo>
                    <a:pt x="52548" y="10399"/>
                  </a:lnTo>
                  <a:lnTo>
                    <a:pt x="52548" y="9364"/>
                  </a:lnTo>
                  <a:lnTo>
                    <a:pt x="52548" y="9265"/>
                  </a:lnTo>
                  <a:lnTo>
                    <a:pt x="52548" y="8404"/>
                  </a:lnTo>
                  <a:lnTo>
                    <a:pt x="52548" y="8306"/>
                  </a:lnTo>
                  <a:lnTo>
                    <a:pt x="52548" y="4351"/>
                  </a:lnTo>
                  <a:lnTo>
                    <a:pt x="51595" y="4351"/>
                  </a:lnTo>
                  <a:lnTo>
                    <a:pt x="51595" y="4020"/>
                  </a:lnTo>
                  <a:cubicBezTo>
                    <a:pt x="51595" y="4011"/>
                    <a:pt x="51586" y="4004"/>
                    <a:pt x="51578" y="4004"/>
                  </a:cubicBezTo>
                  <a:cubicBezTo>
                    <a:pt x="51569" y="4004"/>
                    <a:pt x="51561" y="4011"/>
                    <a:pt x="51561" y="4020"/>
                  </a:cubicBezTo>
                  <a:lnTo>
                    <a:pt x="51561" y="4351"/>
                  </a:lnTo>
                  <a:lnTo>
                    <a:pt x="51497" y="4351"/>
                  </a:lnTo>
                  <a:lnTo>
                    <a:pt x="51497" y="3775"/>
                  </a:lnTo>
                  <a:cubicBezTo>
                    <a:pt x="51497" y="3765"/>
                    <a:pt x="51489" y="3758"/>
                    <a:pt x="51480" y="3758"/>
                  </a:cubicBezTo>
                  <a:cubicBezTo>
                    <a:pt x="51471" y="3758"/>
                    <a:pt x="51463" y="3765"/>
                    <a:pt x="51463" y="3775"/>
                  </a:cubicBezTo>
                  <a:lnTo>
                    <a:pt x="51463" y="4351"/>
                  </a:lnTo>
                  <a:lnTo>
                    <a:pt x="51245" y="4351"/>
                  </a:lnTo>
                  <a:lnTo>
                    <a:pt x="51245" y="9272"/>
                  </a:lnTo>
                  <a:lnTo>
                    <a:pt x="50951" y="9272"/>
                  </a:lnTo>
                  <a:lnTo>
                    <a:pt x="50951" y="8126"/>
                  </a:lnTo>
                  <a:lnTo>
                    <a:pt x="50856" y="8126"/>
                  </a:lnTo>
                  <a:lnTo>
                    <a:pt x="50856" y="7509"/>
                  </a:lnTo>
                  <a:cubicBezTo>
                    <a:pt x="50856" y="7500"/>
                    <a:pt x="50849" y="7492"/>
                    <a:pt x="50840" y="7492"/>
                  </a:cubicBezTo>
                  <a:cubicBezTo>
                    <a:pt x="50831" y="7492"/>
                    <a:pt x="50823" y="7501"/>
                    <a:pt x="50823" y="7509"/>
                  </a:cubicBezTo>
                  <a:lnTo>
                    <a:pt x="50823" y="8126"/>
                  </a:lnTo>
                  <a:lnTo>
                    <a:pt x="50759" y="8126"/>
                  </a:lnTo>
                  <a:lnTo>
                    <a:pt x="50759" y="7755"/>
                  </a:lnTo>
                  <a:cubicBezTo>
                    <a:pt x="50759" y="7745"/>
                    <a:pt x="50751" y="7738"/>
                    <a:pt x="50742" y="7738"/>
                  </a:cubicBezTo>
                  <a:cubicBezTo>
                    <a:pt x="50733" y="7738"/>
                    <a:pt x="50726" y="7745"/>
                    <a:pt x="50726" y="7755"/>
                  </a:cubicBezTo>
                  <a:lnTo>
                    <a:pt x="50726" y="8126"/>
                  </a:lnTo>
                  <a:lnTo>
                    <a:pt x="48190" y="8126"/>
                  </a:lnTo>
                  <a:lnTo>
                    <a:pt x="48190" y="10064"/>
                  </a:lnTo>
                  <a:lnTo>
                    <a:pt x="46946" y="10061"/>
                  </a:lnTo>
                  <a:lnTo>
                    <a:pt x="46946" y="8706"/>
                  </a:lnTo>
                  <a:lnTo>
                    <a:pt x="44108" y="8706"/>
                  </a:lnTo>
                  <a:lnTo>
                    <a:pt x="44108" y="10337"/>
                  </a:lnTo>
                  <a:lnTo>
                    <a:pt x="43455" y="10337"/>
                  </a:lnTo>
                  <a:lnTo>
                    <a:pt x="43455" y="9122"/>
                  </a:lnTo>
                  <a:lnTo>
                    <a:pt x="41091" y="9122"/>
                  </a:lnTo>
                  <a:lnTo>
                    <a:pt x="41091" y="10337"/>
                  </a:lnTo>
                  <a:lnTo>
                    <a:pt x="39958" y="10337"/>
                  </a:lnTo>
                  <a:lnTo>
                    <a:pt x="39953" y="9209"/>
                  </a:lnTo>
                  <a:lnTo>
                    <a:pt x="38856" y="9209"/>
                  </a:lnTo>
                  <a:lnTo>
                    <a:pt x="38856" y="8625"/>
                  </a:lnTo>
                  <a:cubicBezTo>
                    <a:pt x="38856" y="8616"/>
                    <a:pt x="38847" y="8608"/>
                    <a:pt x="38838" y="8608"/>
                  </a:cubicBezTo>
                  <a:cubicBezTo>
                    <a:pt x="38830" y="8608"/>
                    <a:pt x="38822" y="8616"/>
                    <a:pt x="38822" y="8625"/>
                  </a:cubicBezTo>
                  <a:lnTo>
                    <a:pt x="38822" y="9209"/>
                  </a:lnTo>
                  <a:lnTo>
                    <a:pt x="38757" y="9209"/>
                  </a:lnTo>
                  <a:lnTo>
                    <a:pt x="38757" y="8871"/>
                  </a:lnTo>
                  <a:cubicBezTo>
                    <a:pt x="38757" y="8862"/>
                    <a:pt x="38750" y="8855"/>
                    <a:pt x="38741" y="8855"/>
                  </a:cubicBezTo>
                  <a:cubicBezTo>
                    <a:pt x="38731" y="8855"/>
                    <a:pt x="38724" y="8863"/>
                    <a:pt x="38724" y="8871"/>
                  </a:cubicBezTo>
                  <a:lnTo>
                    <a:pt x="38724" y="9209"/>
                  </a:lnTo>
                  <a:lnTo>
                    <a:pt x="38582" y="9209"/>
                  </a:lnTo>
                  <a:lnTo>
                    <a:pt x="38582" y="8001"/>
                  </a:lnTo>
                  <a:lnTo>
                    <a:pt x="38040" y="8001"/>
                  </a:lnTo>
                  <a:lnTo>
                    <a:pt x="38040" y="5816"/>
                  </a:lnTo>
                  <a:lnTo>
                    <a:pt x="37823" y="5816"/>
                  </a:lnTo>
                  <a:lnTo>
                    <a:pt x="37823" y="5446"/>
                  </a:lnTo>
                  <a:cubicBezTo>
                    <a:pt x="37823" y="5437"/>
                    <a:pt x="37815" y="5429"/>
                    <a:pt x="37806" y="5429"/>
                  </a:cubicBezTo>
                  <a:cubicBezTo>
                    <a:pt x="37797" y="5429"/>
                    <a:pt x="37789" y="5437"/>
                    <a:pt x="37789" y="5446"/>
                  </a:cubicBezTo>
                  <a:lnTo>
                    <a:pt x="37789" y="5816"/>
                  </a:lnTo>
                  <a:lnTo>
                    <a:pt x="37725" y="5816"/>
                  </a:lnTo>
                  <a:lnTo>
                    <a:pt x="37725" y="5199"/>
                  </a:lnTo>
                  <a:cubicBezTo>
                    <a:pt x="37725" y="5190"/>
                    <a:pt x="37717" y="5183"/>
                    <a:pt x="37708" y="5183"/>
                  </a:cubicBezTo>
                  <a:cubicBezTo>
                    <a:pt x="37700" y="5183"/>
                    <a:pt x="37692" y="5190"/>
                    <a:pt x="37692" y="5199"/>
                  </a:cubicBezTo>
                  <a:lnTo>
                    <a:pt x="37692" y="5816"/>
                  </a:lnTo>
                  <a:lnTo>
                    <a:pt x="36710" y="5816"/>
                  </a:lnTo>
                  <a:lnTo>
                    <a:pt x="36710" y="10228"/>
                  </a:lnTo>
                  <a:lnTo>
                    <a:pt x="36437" y="10229"/>
                  </a:lnTo>
                  <a:lnTo>
                    <a:pt x="36437" y="9084"/>
                  </a:lnTo>
                  <a:lnTo>
                    <a:pt x="36343" y="9084"/>
                  </a:lnTo>
                  <a:lnTo>
                    <a:pt x="36343" y="8467"/>
                  </a:lnTo>
                  <a:cubicBezTo>
                    <a:pt x="36343" y="8458"/>
                    <a:pt x="36335" y="8450"/>
                    <a:pt x="36327" y="8450"/>
                  </a:cubicBezTo>
                  <a:cubicBezTo>
                    <a:pt x="36318" y="8450"/>
                    <a:pt x="36309" y="8458"/>
                    <a:pt x="36309" y="8467"/>
                  </a:cubicBezTo>
                  <a:lnTo>
                    <a:pt x="36309" y="9084"/>
                  </a:lnTo>
                  <a:lnTo>
                    <a:pt x="36246" y="9084"/>
                  </a:lnTo>
                  <a:lnTo>
                    <a:pt x="36246" y="8712"/>
                  </a:lnTo>
                  <a:cubicBezTo>
                    <a:pt x="36246" y="8704"/>
                    <a:pt x="36237" y="8696"/>
                    <a:pt x="36229" y="8696"/>
                  </a:cubicBezTo>
                  <a:cubicBezTo>
                    <a:pt x="36220" y="8696"/>
                    <a:pt x="36212" y="8704"/>
                    <a:pt x="36212" y="8712"/>
                  </a:cubicBezTo>
                  <a:lnTo>
                    <a:pt x="36212" y="9084"/>
                  </a:lnTo>
                  <a:lnTo>
                    <a:pt x="34325" y="9084"/>
                  </a:lnTo>
                  <a:lnTo>
                    <a:pt x="34325" y="6540"/>
                  </a:lnTo>
                  <a:lnTo>
                    <a:pt x="31885" y="6540"/>
                  </a:lnTo>
                  <a:lnTo>
                    <a:pt x="31885" y="6083"/>
                  </a:lnTo>
                  <a:cubicBezTo>
                    <a:pt x="31885" y="6072"/>
                    <a:pt x="31876" y="6063"/>
                    <a:pt x="31865" y="6063"/>
                  </a:cubicBezTo>
                  <a:cubicBezTo>
                    <a:pt x="31853" y="6063"/>
                    <a:pt x="31844" y="6072"/>
                    <a:pt x="31844" y="6083"/>
                  </a:cubicBezTo>
                  <a:lnTo>
                    <a:pt x="31844" y="6540"/>
                  </a:lnTo>
                  <a:lnTo>
                    <a:pt x="31765" y="6540"/>
                  </a:lnTo>
                  <a:lnTo>
                    <a:pt x="31765" y="5783"/>
                  </a:lnTo>
                  <a:cubicBezTo>
                    <a:pt x="31765" y="5771"/>
                    <a:pt x="31756" y="5763"/>
                    <a:pt x="31744" y="5763"/>
                  </a:cubicBezTo>
                  <a:cubicBezTo>
                    <a:pt x="31732" y="5763"/>
                    <a:pt x="31724" y="5771"/>
                    <a:pt x="31724" y="5783"/>
                  </a:cubicBezTo>
                  <a:lnTo>
                    <a:pt x="31724" y="6540"/>
                  </a:lnTo>
                  <a:lnTo>
                    <a:pt x="31607" y="6540"/>
                  </a:lnTo>
                  <a:lnTo>
                    <a:pt x="31607" y="7945"/>
                  </a:lnTo>
                  <a:lnTo>
                    <a:pt x="31272" y="7944"/>
                  </a:lnTo>
                  <a:lnTo>
                    <a:pt x="31272" y="2529"/>
                  </a:lnTo>
                  <a:lnTo>
                    <a:pt x="30069" y="2529"/>
                  </a:lnTo>
                  <a:lnTo>
                    <a:pt x="30069" y="1772"/>
                  </a:lnTo>
                  <a:cubicBezTo>
                    <a:pt x="30069" y="1760"/>
                    <a:pt x="30060" y="1752"/>
                    <a:pt x="30048" y="1752"/>
                  </a:cubicBezTo>
                  <a:cubicBezTo>
                    <a:pt x="30037" y="1752"/>
                    <a:pt x="30028" y="1760"/>
                    <a:pt x="30028" y="1772"/>
                  </a:cubicBezTo>
                  <a:lnTo>
                    <a:pt x="30028" y="2529"/>
                  </a:lnTo>
                  <a:lnTo>
                    <a:pt x="29948" y="2529"/>
                  </a:lnTo>
                  <a:lnTo>
                    <a:pt x="29948" y="2074"/>
                  </a:lnTo>
                  <a:cubicBezTo>
                    <a:pt x="29948" y="2062"/>
                    <a:pt x="29939" y="2053"/>
                    <a:pt x="29927" y="2053"/>
                  </a:cubicBezTo>
                  <a:cubicBezTo>
                    <a:pt x="29916" y="2053"/>
                    <a:pt x="29906" y="2062"/>
                    <a:pt x="29906" y="2074"/>
                  </a:cubicBezTo>
                  <a:lnTo>
                    <a:pt x="29906" y="2529"/>
                  </a:lnTo>
                  <a:lnTo>
                    <a:pt x="29639" y="2529"/>
                  </a:lnTo>
                  <a:lnTo>
                    <a:pt x="29639" y="5210"/>
                  </a:lnTo>
                  <a:lnTo>
                    <a:pt x="28974" y="5210"/>
                  </a:lnTo>
                  <a:lnTo>
                    <a:pt x="28974" y="6691"/>
                  </a:lnTo>
                  <a:lnTo>
                    <a:pt x="28801" y="6691"/>
                  </a:lnTo>
                  <a:lnTo>
                    <a:pt x="28801" y="6278"/>
                  </a:lnTo>
                  <a:cubicBezTo>
                    <a:pt x="28801" y="6267"/>
                    <a:pt x="28793" y="6257"/>
                    <a:pt x="28780" y="6257"/>
                  </a:cubicBezTo>
                  <a:cubicBezTo>
                    <a:pt x="28769" y="6257"/>
                    <a:pt x="28760" y="6267"/>
                    <a:pt x="28760" y="6278"/>
                  </a:cubicBezTo>
                  <a:lnTo>
                    <a:pt x="28760" y="6691"/>
                  </a:lnTo>
                  <a:lnTo>
                    <a:pt x="28681" y="6691"/>
                  </a:lnTo>
                  <a:lnTo>
                    <a:pt x="28681" y="5975"/>
                  </a:lnTo>
                  <a:cubicBezTo>
                    <a:pt x="28681" y="5964"/>
                    <a:pt x="28671" y="5955"/>
                    <a:pt x="28660" y="5955"/>
                  </a:cubicBezTo>
                  <a:cubicBezTo>
                    <a:pt x="28649" y="5955"/>
                    <a:pt x="28639" y="5964"/>
                    <a:pt x="28639" y="5975"/>
                  </a:cubicBezTo>
                  <a:lnTo>
                    <a:pt x="28639" y="6691"/>
                  </a:lnTo>
                  <a:lnTo>
                    <a:pt x="27292" y="6691"/>
                  </a:lnTo>
                  <a:lnTo>
                    <a:pt x="27287" y="8078"/>
                  </a:lnTo>
                  <a:lnTo>
                    <a:pt x="25901" y="8078"/>
                  </a:lnTo>
                  <a:lnTo>
                    <a:pt x="25901" y="6587"/>
                  </a:lnTo>
                  <a:lnTo>
                    <a:pt x="23001" y="6587"/>
                  </a:lnTo>
                  <a:lnTo>
                    <a:pt x="23001" y="8078"/>
                  </a:lnTo>
                  <a:lnTo>
                    <a:pt x="22199" y="8078"/>
                  </a:lnTo>
                  <a:lnTo>
                    <a:pt x="22199" y="6074"/>
                  </a:lnTo>
                  <a:lnTo>
                    <a:pt x="18715" y="6074"/>
                  </a:lnTo>
                  <a:lnTo>
                    <a:pt x="18715" y="7738"/>
                  </a:lnTo>
                  <a:lnTo>
                    <a:pt x="17189" y="7742"/>
                  </a:lnTo>
                  <a:lnTo>
                    <a:pt x="17189" y="5363"/>
                  </a:lnTo>
                  <a:lnTo>
                    <a:pt x="14077" y="5363"/>
                  </a:lnTo>
                  <a:lnTo>
                    <a:pt x="14077" y="4906"/>
                  </a:lnTo>
                  <a:cubicBezTo>
                    <a:pt x="14077" y="4895"/>
                    <a:pt x="14068" y="4885"/>
                    <a:pt x="14057" y="4885"/>
                  </a:cubicBezTo>
                  <a:cubicBezTo>
                    <a:pt x="14045" y="4885"/>
                    <a:pt x="14036" y="4895"/>
                    <a:pt x="14036" y="4906"/>
                  </a:cubicBezTo>
                  <a:lnTo>
                    <a:pt x="14036" y="5363"/>
                  </a:lnTo>
                  <a:lnTo>
                    <a:pt x="13956" y="5363"/>
                  </a:lnTo>
                  <a:lnTo>
                    <a:pt x="13956" y="4606"/>
                  </a:lnTo>
                  <a:cubicBezTo>
                    <a:pt x="13956" y="4593"/>
                    <a:pt x="13948" y="4585"/>
                    <a:pt x="13935" y="4585"/>
                  </a:cubicBezTo>
                  <a:cubicBezTo>
                    <a:pt x="13924" y="4585"/>
                    <a:pt x="13915" y="4593"/>
                    <a:pt x="13915" y="4606"/>
                  </a:cubicBezTo>
                  <a:lnTo>
                    <a:pt x="13915" y="5363"/>
                  </a:lnTo>
                  <a:lnTo>
                    <a:pt x="13801" y="5363"/>
                  </a:lnTo>
                  <a:lnTo>
                    <a:pt x="13801" y="6767"/>
                  </a:lnTo>
                  <a:lnTo>
                    <a:pt x="13439" y="6767"/>
                  </a:lnTo>
                  <a:lnTo>
                    <a:pt x="13439" y="729"/>
                  </a:lnTo>
                  <a:lnTo>
                    <a:pt x="13168" y="729"/>
                  </a:lnTo>
                  <a:lnTo>
                    <a:pt x="13168" y="21"/>
                  </a:lnTo>
                  <a:cubicBezTo>
                    <a:pt x="13168"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1"/>
            <p:cNvSpPr/>
            <p:nvPr/>
          </p:nvSpPr>
          <p:spPr>
            <a:xfrm>
              <a:off x="0" y="4244349"/>
              <a:ext cx="1502131" cy="962012"/>
            </a:xfrm>
            <a:custGeom>
              <a:avLst/>
              <a:gdLst/>
              <a:ahLst/>
              <a:cxnLst/>
              <a:rect l="l" t="t" r="r" b="b"/>
              <a:pathLst>
                <a:path w="39781" h="25477" extrusionOk="0">
                  <a:moveTo>
                    <a:pt x="24543" y="1"/>
                  </a:moveTo>
                  <a:cubicBezTo>
                    <a:pt x="24529" y="1"/>
                    <a:pt x="24518" y="12"/>
                    <a:pt x="24518" y="27"/>
                  </a:cubicBezTo>
                  <a:lnTo>
                    <a:pt x="24518" y="915"/>
                  </a:lnTo>
                  <a:lnTo>
                    <a:pt x="24207" y="915"/>
                  </a:lnTo>
                  <a:lnTo>
                    <a:pt x="24207" y="8502"/>
                  </a:lnTo>
                  <a:lnTo>
                    <a:pt x="23788" y="8502"/>
                  </a:lnTo>
                  <a:lnTo>
                    <a:pt x="23788" y="6737"/>
                  </a:lnTo>
                  <a:lnTo>
                    <a:pt x="23655" y="6737"/>
                  </a:lnTo>
                  <a:lnTo>
                    <a:pt x="23655" y="5785"/>
                  </a:lnTo>
                  <a:cubicBezTo>
                    <a:pt x="23655" y="5770"/>
                    <a:pt x="23643" y="5759"/>
                    <a:pt x="23630" y="5759"/>
                  </a:cubicBezTo>
                  <a:cubicBezTo>
                    <a:pt x="23615" y="5759"/>
                    <a:pt x="23605" y="5770"/>
                    <a:pt x="23605" y="5785"/>
                  </a:cubicBezTo>
                  <a:lnTo>
                    <a:pt x="23605" y="6737"/>
                  </a:lnTo>
                  <a:lnTo>
                    <a:pt x="23515" y="6737"/>
                  </a:lnTo>
                  <a:lnTo>
                    <a:pt x="23515" y="6164"/>
                  </a:lnTo>
                  <a:cubicBezTo>
                    <a:pt x="23515" y="6150"/>
                    <a:pt x="23502" y="6138"/>
                    <a:pt x="23490" y="6138"/>
                  </a:cubicBezTo>
                  <a:cubicBezTo>
                    <a:pt x="23476" y="6138"/>
                    <a:pt x="23465" y="6150"/>
                    <a:pt x="23465" y="6164"/>
                  </a:cubicBezTo>
                  <a:lnTo>
                    <a:pt x="23465" y="6737"/>
                  </a:lnTo>
                  <a:lnTo>
                    <a:pt x="19859" y="6737"/>
                  </a:lnTo>
                  <a:lnTo>
                    <a:pt x="19859" y="9728"/>
                  </a:lnTo>
                  <a:lnTo>
                    <a:pt x="18090" y="9722"/>
                  </a:lnTo>
                  <a:lnTo>
                    <a:pt x="18090" y="7634"/>
                  </a:lnTo>
                  <a:lnTo>
                    <a:pt x="14053" y="7634"/>
                  </a:lnTo>
                  <a:lnTo>
                    <a:pt x="14053" y="10149"/>
                  </a:lnTo>
                  <a:lnTo>
                    <a:pt x="13124" y="10149"/>
                  </a:lnTo>
                  <a:lnTo>
                    <a:pt x="13124" y="8277"/>
                  </a:lnTo>
                  <a:lnTo>
                    <a:pt x="9762" y="8277"/>
                  </a:lnTo>
                  <a:lnTo>
                    <a:pt x="9762" y="10149"/>
                  </a:lnTo>
                  <a:lnTo>
                    <a:pt x="8156" y="10149"/>
                  </a:lnTo>
                  <a:lnTo>
                    <a:pt x="8150" y="8408"/>
                  </a:lnTo>
                  <a:lnTo>
                    <a:pt x="6593" y="8408"/>
                  </a:lnTo>
                  <a:lnTo>
                    <a:pt x="6593" y="7508"/>
                  </a:lnTo>
                  <a:cubicBezTo>
                    <a:pt x="6593" y="7495"/>
                    <a:pt x="6582" y="7483"/>
                    <a:pt x="6569" y="7483"/>
                  </a:cubicBezTo>
                  <a:cubicBezTo>
                    <a:pt x="6554" y="7483"/>
                    <a:pt x="6544" y="7495"/>
                    <a:pt x="6544" y="7508"/>
                  </a:cubicBezTo>
                  <a:lnTo>
                    <a:pt x="6544" y="8408"/>
                  </a:lnTo>
                  <a:lnTo>
                    <a:pt x="6451" y="8408"/>
                  </a:lnTo>
                  <a:lnTo>
                    <a:pt x="6451" y="7888"/>
                  </a:lnTo>
                  <a:cubicBezTo>
                    <a:pt x="6451" y="7873"/>
                    <a:pt x="6440" y="7862"/>
                    <a:pt x="6428" y="7862"/>
                  </a:cubicBezTo>
                  <a:cubicBezTo>
                    <a:pt x="6413" y="7862"/>
                    <a:pt x="6403" y="7873"/>
                    <a:pt x="6403" y="7888"/>
                  </a:cubicBezTo>
                  <a:lnTo>
                    <a:pt x="6403" y="8408"/>
                  </a:lnTo>
                  <a:lnTo>
                    <a:pt x="6202" y="8408"/>
                  </a:lnTo>
                  <a:lnTo>
                    <a:pt x="6202" y="6548"/>
                  </a:lnTo>
                  <a:lnTo>
                    <a:pt x="5431" y="6548"/>
                  </a:lnTo>
                  <a:lnTo>
                    <a:pt x="5431" y="3179"/>
                  </a:lnTo>
                  <a:lnTo>
                    <a:pt x="5122" y="3179"/>
                  </a:lnTo>
                  <a:lnTo>
                    <a:pt x="5122" y="2607"/>
                  </a:lnTo>
                  <a:cubicBezTo>
                    <a:pt x="5122" y="2592"/>
                    <a:pt x="5109" y="2581"/>
                    <a:pt x="5097" y="2581"/>
                  </a:cubicBezTo>
                  <a:cubicBezTo>
                    <a:pt x="5082" y="2581"/>
                    <a:pt x="5072" y="2592"/>
                    <a:pt x="5072" y="2607"/>
                  </a:cubicBezTo>
                  <a:lnTo>
                    <a:pt x="5072" y="3179"/>
                  </a:lnTo>
                  <a:lnTo>
                    <a:pt x="4981" y="3179"/>
                  </a:lnTo>
                  <a:lnTo>
                    <a:pt x="4981" y="2227"/>
                  </a:lnTo>
                  <a:cubicBezTo>
                    <a:pt x="4981" y="2213"/>
                    <a:pt x="4969" y="2202"/>
                    <a:pt x="4957" y="2202"/>
                  </a:cubicBezTo>
                  <a:cubicBezTo>
                    <a:pt x="4943" y="2202"/>
                    <a:pt x="4932" y="2213"/>
                    <a:pt x="4932" y="2227"/>
                  </a:cubicBezTo>
                  <a:lnTo>
                    <a:pt x="4932" y="3179"/>
                  </a:lnTo>
                  <a:lnTo>
                    <a:pt x="3538" y="3179"/>
                  </a:lnTo>
                  <a:lnTo>
                    <a:pt x="3538" y="9981"/>
                  </a:lnTo>
                  <a:lnTo>
                    <a:pt x="3149" y="9982"/>
                  </a:lnTo>
                  <a:lnTo>
                    <a:pt x="3149" y="8217"/>
                  </a:lnTo>
                  <a:lnTo>
                    <a:pt x="3015" y="8217"/>
                  </a:lnTo>
                  <a:lnTo>
                    <a:pt x="3015" y="7266"/>
                  </a:lnTo>
                  <a:cubicBezTo>
                    <a:pt x="3015" y="7251"/>
                    <a:pt x="3004" y="7240"/>
                    <a:pt x="2991" y="7240"/>
                  </a:cubicBezTo>
                  <a:cubicBezTo>
                    <a:pt x="2977" y="7240"/>
                    <a:pt x="2967" y="7251"/>
                    <a:pt x="2967" y="7266"/>
                  </a:cubicBezTo>
                  <a:lnTo>
                    <a:pt x="2967" y="8217"/>
                  </a:lnTo>
                  <a:lnTo>
                    <a:pt x="2876" y="8217"/>
                  </a:lnTo>
                  <a:lnTo>
                    <a:pt x="2876" y="7644"/>
                  </a:lnTo>
                  <a:cubicBezTo>
                    <a:pt x="2876" y="7630"/>
                    <a:pt x="2864" y="7618"/>
                    <a:pt x="2851" y="7618"/>
                  </a:cubicBezTo>
                  <a:cubicBezTo>
                    <a:pt x="2836" y="7618"/>
                    <a:pt x="2826" y="7630"/>
                    <a:pt x="2826" y="7644"/>
                  </a:cubicBezTo>
                  <a:lnTo>
                    <a:pt x="2826" y="8217"/>
                  </a:lnTo>
                  <a:lnTo>
                    <a:pt x="0" y="8217"/>
                  </a:lnTo>
                  <a:lnTo>
                    <a:pt x="0" y="25477"/>
                  </a:lnTo>
                  <a:lnTo>
                    <a:pt x="23657" y="25334"/>
                  </a:lnTo>
                  <a:lnTo>
                    <a:pt x="23657" y="25477"/>
                  </a:lnTo>
                  <a:lnTo>
                    <a:pt x="39780" y="25477"/>
                  </a:lnTo>
                  <a:lnTo>
                    <a:pt x="39780" y="18752"/>
                  </a:lnTo>
                  <a:lnTo>
                    <a:pt x="37154" y="18752"/>
                  </a:lnTo>
                  <a:lnTo>
                    <a:pt x="37154" y="11400"/>
                  </a:lnTo>
                  <a:lnTo>
                    <a:pt x="35214" y="11400"/>
                  </a:lnTo>
                  <a:lnTo>
                    <a:pt x="35214" y="18750"/>
                  </a:lnTo>
                  <a:lnTo>
                    <a:pt x="33462" y="18750"/>
                  </a:lnTo>
                  <a:lnTo>
                    <a:pt x="33462" y="3485"/>
                  </a:lnTo>
                  <a:lnTo>
                    <a:pt x="28521" y="3485"/>
                  </a:lnTo>
                  <a:lnTo>
                    <a:pt x="28521" y="10242"/>
                  </a:lnTo>
                  <a:lnTo>
                    <a:pt x="26065" y="10242"/>
                  </a:lnTo>
                  <a:lnTo>
                    <a:pt x="26065" y="8645"/>
                  </a:lnTo>
                  <a:lnTo>
                    <a:pt x="26065" y="8493"/>
                  </a:lnTo>
                  <a:lnTo>
                    <a:pt x="26065" y="7167"/>
                  </a:lnTo>
                  <a:lnTo>
                    <a:pt x="26065" y="7015"/>
                  </a:lnTo>
                  <a:lnTo>
                    <a:pt x="26065" y="915"/>
                  </a:lnTo>
                  <a:lnTo>
                    <a:pt x="24709" y="915"/>
                  </a:lnTo>
                  <a:lnTo>
                    <a:pt x="24709" y="406"/>
                  </a:lnTo>
                  <a:cubicBezTo>
                    <a:pt x="24709" y="392"/>
                    <a:pt x="24697" y="380"/>
                    <a:pt x="24684" y="380"/>
                  </a:cubicBezTo>
                  <a:cubicBezTo>
                    <a:pt x="24670" y="380"/>
                    <a:pt x="24659" y="392"/>
                    <a:pt x="24659" y="406"/>
                  </a:cubicBezTo>
                  <a:lnTo>
                    <a:pt x="24659" y="915"/>
                  </a:lnTo>
                  <a:lnTo>
                    <a:pt x="24567" y="915"/>
                  </a:lnTo>
                  <a:lnTo>
                    <a:pt x="24567" y="27"/>
                  </a:lnTo>
                  <a:cubicBezTo>
                    <a:pt x="24567" y="12"/>
                    <a:pt x="24555" y="1"/>
                    <a:pt x="24543" y="1"/>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1"/>
            <p:cNvSpPr/>
            <p:nvPr/>
          </p:nvSpPr>
          <p:spPr>
            <a:xfrm>
              <a:off x="126600" y="3939613"/>
              <a:ext cx="373500" cy="380950"/>
            </a:xfrm>
            <a:custGeom>
              <a:avLst/>
              <a:gdLst/>
              <a:ahLst/>
              <a:cxnLst/>
              <a:rect l="l" t="t" r="r" b="b"/>
              <a:pathLst>
                <a:path w="14940" h="15238" extrusionOk="0">
                  <a:moveTo>
                    <a:pt x="11589" y="0"/>
                  </a:moveTo>
                  <a:cubicBezTo>
                    <a:pt x="10081" y="0"/>
                    <a:pt x="8337" y="1314"/>
                    <a:pt x="8228" y="2872"/>
                  </a:cubicBezTo>
                  <a:cubicBezTo>
                    <a:pt x="7860" y="2685"/>
                    <a:pt x="7493" y="2601"/>
                    <a:pt x="7142" y="2601"/>
                  </a:cubicBezTo>
                  <a:cubicBezTo>
                    <a:pt x="5229" y="2601"/>
                    <a:pt x="3803" y="5096"/>
                    <a:pt x="5363" y="6943"/>
                  </a:cubicBezTo>
                  <a:cubicBezTo>
                    <a:pt x="5171" y="6752"/>
                    <a:pt x="4920" y="6665"/>
                    <a:pt x="4647" y="6665"/>
                  </a:cubicBezTo>
                  <a:cubicBezTo>
                    <a:pt x="3953" y="6665"/>
                    <a:pt x="3124" y="7224"/>
                    <a:pt x="2799" y="8036"/>
                  </a:cubicBezTo>
                  <a:cubicBezTo>
                    <a:pt x="2466" y="8870"/>
                    <a:pt x="2573" y="9544"/>
                    <a:pt x="3139" y="10186"/>
                  </a:cubicBezTo>
                  <a:cubicBezTo>
                    <a:pt x="3005" y="10171"/>
                    <a:pt x="2880" y="10163"/>
                    <a:pt x="2763" y="10163"/>
                  </a:cubicBezTo>
                  <a:cubicBezTo>
                    <a:pt x="1" y="10163"/>
                    <a:pt x="1889" y="14296"/>
                    <a:pt x="2121" y="15238"/>
                  </a:cubicBezTo>
                  <a:cubicBezTo>
                    <a:pt x="2388" y="14673"/>
                    <a:pt x="2333" y="13200"/>
                    <a:pt x="3215" y="13164"/>
                  </a:cubicBezTo>
                  <a:cubicBezTo>
                    <a:pt x="4157" y="13126"/>
                    <a:pt x="5665" y="12863"/>
                    <a:pt x="4873" y="11619"/>
                  </a:cubicBezTo>
                  <a:lnTo>
                    <a:pt x="4873" y="11619"/>
                  </a:lnTo>
                  <a:cubicBezTo>
                    <a:pt x="5061" y="11672"/>
                    <a:pt x="5248" y="11697"/>
                    <a:pt x="5432" y="11697"/>
                  </a:cubicBezTo>
                  <a:cubicBezTo>
                    <a:pt x="6945" y="11697"/>
                    <a:pt x="8202" y="10015"/>
                    <a:pt x="7362" y="8603"/>
                  </a:cubicBezTo>
                  <a:lnTo>
                    <a:pt x="7362" y="8603"/>
                  </a:lnTo>
                  <a:cubicBezTo>
                    <a:pt x="7615" y="8776"/>
                    <a:pt x="7935" y="8846"/>
                    <a:pt x="8277" y="8846"/>
                  </a:cubicBezTo>
                  <a:cubicBezTo>
                    <a:pt x="9057" y="8846"/>
                    <a:pt x="9956" y="8479"/>
                    <a:pt x="10454" y="8113"/>
                  </a:cubicBezTo>
                  <a:cubicBezTo>
                    <a:pt x="11320" y="7509"/>
                    <a:pt x="11961" y="6492"/>
                    <a:pt x="11998" y="5398"/>
                  </a:cubicBezTo>
                  <a:cubicBezTo>
                    <a:pt x="13582" y="5171"/>
                    <a:pt x="14940" y="3513"/>
                    <a:pt x="14261" y="1967"/>
                  </a:cubicBezTo>
                  <a:cubicBezTo>
                    <a:pt x="13845" y="1025"/>
                    <a:pt x="12827" y="44"/>
                    <a:pt x="11772" y="7"/>
                  </a:cubicBezTo>
                  <a:cubicBezTo>
                    <a:pt x="11712" y="2"/>
                    <a:pt x="11651" y="0"/>
                    <a:pt x="11589"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1"/>
            <p:cNvSpPr/>
            <p:nvPr/>
          </p:nvSpPr>
          <p:spPr>
            <a:xfrm>
              <a:off x="5241579" y="4462512"/>
              <a:ext cx="1329953" cy="785582"/>
            </a:xfrm>
            <a:custGeom>
              <a:avLst/>
              <a:gdLst/>
              <a:ahLst/>
              <a:cxnLst/>
              <a:rect l="l" t="t" r="r" b="b"/>
              <a:pathLst>
                <a:path w="34328" h="20277" extrusionOk="0">
                  <a:moveTo>
                    <a:pt x="13148" y="0"/>
                  </a:moveTo>
                  <a:cubicBezTo>
                    <a:pt x="13137" y="0"/>
                    <a:pt x="13127" y="10"/>
                    <a:pt x="13127" y="21"/>
                  </a:cubicBezTo>
                  <a:lnTo>
                    <a:pt x="13127" y="729"/>
                  </a:lnTo>
                  <a:lnTo>
                    <a:pt x="13047" y="729"/>
                  </a:lnTo>
                  <a:lnTo>
                    <a:pt x="13047" y="323"/>
                  </a:lnTo>
                  <a:cubicBezTo>
                    <a:pt x="13047" y="312"/>
                    <a:pt x="13039" y="303"/>
                    <a:pt x="13027" y="303"/>
                  </a:cubicBezTo>
                  <a:cubicBezTo>
                    <a:pt x="13015" y="303"/>
                    <a:pt x="13006" y="312"/>
                    <a:pt x="13006" y="323"/>
                  </a:cubicBezTo>
                  <a:lnTo>
                    <a:pt x="13006" y="729"/>
                  </a:lnTo>
                  <a:lnTo>
                    <a:pt x="11837" y="729"/>
                  </a:lnTo>
                  <a:lnTo>
                    <a:pt x="11837" y="5583"/>
                  </a:lnTo>
                  <a:lnTo>
                    <a:pt x="11837" y="5703"/>
                  </a:lnTo>
                  <a:lnTo>
                    <a:pt x="11837" y="6760"/>
                  </a:lnTo>
                  <a:lnTo>
                    <a:pt x="11837" y="6881"/>
                  </a:lnTo>
                  <a:lnTo>
                    <a:pt x="11837" y="8151"/>
                  </a:lnTo>
                  <a:lnTo>
                    <a:pt x="9717" y="8151"/>
                  </a:lnTo>
                  <a:lnTo>
                    <a:pt x="9717" y="2773"/>
                  </a:lnTo>
                  <a:lnTo>
                    <a:pt x="5452" y="2773"/>
                  </a:lnTo>
                  <a:lnTo>
                    <a:pt x="5452" y="14924"/>
                  </a:lnTo>
                  <a:lnTo>
                    <a:pt x="3941" y="14924"/>
                  </a:lnTo>
                  <a:lnTo>
                    <a:pt x="3941" y="9072"/>
                  </a:lnTo>
                  <a:lnTo>
                    <a:pt x="2266" y="9072"/>
                  </a:lnTo>
                  <a:lnTo>
                    <a:pt x="2266" y="14924"/>
                  </a:lnTo>
                  <a:lnTo>
                    <a:pt x="1" y="14924"/>
                  </a:lnTo>
                  <a:lnTo>
                    <a:pt x="1" y="20277"/>
                  </a:lnTo>
                  <a:lnTo>
                    <a:pt x="13911" y="20277"/>
                  </a:lnTo>
                  <a:lnTo>
                    <a:pt x="13911" y="20164"/>
                  </a:lnTo>
                  <a:lnTo>
                    <a:pt x="34327" y="20277"/>
                  </a:lnTo>
                  <a:lnTo>
                    <a:pt x="34327" y="6540"/>
                  </a:lnTo>
                  <a:lnTo>
                    <a:pt x="31886" y="6540"/>
                  </a:lnTo>
                  <a:lnTo>
                    <a:pt x="31886" y="6083"/>
                  </a:lnTo>
                  <a:cubicBezTo>
                    <a:pt x="31886" y="6072"/>
                    <a:pt x="31876" y="6063"/>
                    <a:pt x="31865" y="6063"/>
                  </a:cubicBezTo>
                  <a:cubicBezTo>
                    <a:pt x="31853" y="6063"/>
                    <a:pt x="31844" y="6072"/>
                    <a:pt x="31844" y="6083"/>
                  </a:cubicBezTo>
                  <a:lnTo>
                    <a:pt x="31844" y="6540"/>
                  </a:lnTo>
                  <a:lnTo>
                    <a:pt x="31764" y="6540"/>
                  </a:lnTo>
                  <a:lnTo>
                    <a:pt x="31764" y="5783"/>
                  </a:lnTo>
                  <a:cubicBezTo>
                    <a:pt x="31764" y="5772"/>
                    <a:pt x="31755" y="5763"/>
                    <a:pt x="31744" y="5763"/>
                  </a:cubicBezTo>
                  <a:cubicBezTo>
                    <a:pt x="31732" y="5763"/>
                    <a:pt x="31723" y="5772"/>
                    <a:pt x="31723" y="5783"/>
                  </a:cubicBezTo>
                  <a:lnTo>
                    <a:pt x="31723" y="6540"/>
                  </a:lnTo>
                  <a:lnTo>
                    <a:pt x="31608" y="6540"/>
                  </a:lnTo>
                  <a:lnTo>
                    <a:pt x="31608" y="7945"/>
                  </a:lnTo>
                  <a:lnTo>
                    <a:pt x="31272" y="7944"/>
                  </a:lnTo>
                  <a:lnTo>
                    <a:pt x="31272" y="2529"/>
                  </a:lnTo>
                  <a:lnTo>
                    <a:pt x="30068" y="2529"/>
                  </a:lnTo>
                  <a:lnTo>
                    <a:pt x="30068" y="1772"/>
                  </a:lnTo>
                  <a:cubicBezTo>
                    <a:pt x="30068" y="1760"/>
                    <a:pt x="30060" y="1752"/>
                    <a:pt x="30048" y="1752"/>
                  </a:cubicBezTo>
                  <a:cubicBezTo>
                    <a:pt x="30037" y="1752"/>
                    <a:pt x="30027" y="1760"/>
                    <a:pt x="30027" y="1772"/>
                  </a:cubicBezTo>
                  <a:lnTo>
                    <a:pt x="30027" y="2529"/>
                  </a:lnTo>
                  <a:lnTo>
                    <a:pt x="29948" y="2529"/>
                  </a:lnTo>
                  <a:lnTo>
                    <a:pt x="29948" y="2074"/>
                  </a:lnTo>
                  <a:cubicBezTo>
                    <a:pt x="29948" y="2062"/>
                    <a:pt x="29939" y="2053"/>
                    <a:pt x="29927" y="2053"/>
                  </a:cubicBezTo>
                  <a:cubicBezTo>
                    <a:pt x="29916" y="2053"/>
                    <a:pt x="29907" y="2062"/>
                    <a:pt x="29907" y="2074"/>
                  </a:cubicBezTo>
                  <a:lnTo>
                    <a:pt x="29907" y="2529"/>
                  </a:lnTo>
                  <a:lnTo>
                    <a:pt x="29640" y="2529"/>
                  </a:lnTo>
                  <a:lnTo>
                    <a:pt x="29640" y="5210"/>
                  </a:lnTo>
                  <a:lnTo>
                    <a:pt x="28973" y="5210"/>
                  </a:lnTo>
                  <a:lnTo>
                    <a:pt x="28973" y="6692"/>
                  </a:lnTo>
                  <a:lnTo>
                    <a:pt x="28800" y="6692"/>
                  </a:lnTo>
                  <a:lnTo>
                    <a:pt x="28800" y="6278"/>
                  </a:lnTo>
                  <a:cubicBezTo>
                    <a:pt x="28800" y="6267"/>
                    <a:pt x="28791" y="6257"/>
                    <a:pt x="28780" y="6257"/>
                  </a:cubicBezTo>
                  <a:cubicBezTo>
                    <a:pt x="28767" y="6257"/>
                    <a:pt x="28759" y="6267"/>
                    <a:pt x="28759" y="6278"/>
                  </a:cubicBezTo>
                  <a:lnTo>
                    <a:pt x="28759" y="6692"/>
                  </a:lnTo>
                  <a:lnTo>
                    <a:pt x="28679" y="6692"/>
                  </a:lnTo>
                  <a:lnTo>
                    <a:pt x="28679" y="5976"/>
                  </a:lnTo>
                  <a:cubicBezTo>
                    <a:pt x="28679" y="5964"/>
                    <a:pt x="28670" y="5955"/>
                    <a:pt x="28658" y="5955"/>
                  </a:cubicBezTo>
                  <a:cubicBezTo>
                    <a:pt x="28647" y="5955"/>
                    <a:pt x="28638" y="5964"/>
                    <a:pt x="28638" y="5976"/>
                  </a:cubicBezTo>
                  <a:lnTo>
                    <a:pt x="28638" y="6692"/>
                  </a:lnTo>
                  <a:lnTo>
                    <a:pt x="27291" y="6692"/>
                  </a:lnTo>
                  <a:lnTo>
                    <a:pt x="27286" y="8078"/>
                  </a:lnTo>
                  <a:lnTo>
                    <a:pt x="25900" y="8078"/>
                  </a:lnTo>
                  <a:lnTo>
                    <a:pt x="25900" y="6587"/>
                  </a:lnTo>
                  <a:lnTo>
                    <a:pt x="23000" y="6587"/>
                  </a:lnTo>
                  <a:lnTo>
                    <a:pt x="23000" y="8078"/>
                  </a:lnTo>
                  <a:lnTo>
                    <a:pt x="22198" y="8078"/>
                  </a:lnTo>
                  <a:lnTo>
                    <a:pt x="22198" y="6075"/>
                  </a:lnTo>
                  <a:lnTo>
                    <a:pt x="18714" y="6075"/>
                  </a:lnTo>
                  <a:lnTo>
                    <a:pt x="18714" y="7738"/>
                  </a:lnTo>
                  <a:lnTo>
                    <a:pt x="17188" y="7742"/>
                  </a:lnTo>
                  <a:lnTo>
                    <a:pt x="17188" y="5363"/>
                  </a:lnTo>
                  <a:lnTo>
                    <a:pt x="14076" y="5363"/>
                  </a:lnTo>
                  <a:lnTo>
                    <a:pt x="14076" y="4906"/>
                  </a:lnTo>
                  <a:cubicBezTo>
                    <a:pt x="14076" y="4895"/>
                    <a:pt x="14066" y="4885"/>
                    <a:pt x="14055" y="4885"/>
                  </a:cubicBezTo>
                  <a:cubicBezTo>
                    <a:pt x="14044" y="4885"/>
                    <a:pt x="14034" y="4895"/>
                    <a:pt x="14034" y="4906"/>
                  </a:cubicBezTo>
                  <a:lnTo>
                    <a:pt x="14034" y="5363"/>
                  </a:lnTo>
                  <a:lnTo>
                    <a:pt x="13955" y="5363"/>
                  </a:lnTo>
                  <a:lnTo>
                    <a:pt x="13955" y="4606"/>
                  </a:lnTo>
                  <a:cubicBezTo>
                    <a:pt x="13955" y="4593"/>
                    <a:pt x="13946" y="4585"/>
                    <a:pt x="13935" y="4585"/>
                  </a:cubicBezTo>
                  <a:cubicBezTo>
                    <a:pt x="13922" y="4585"/>
                    <a:pt x="13914" y="4593"/>
                    <a:pt x="13914" y="4606"/>
                  </a:cubicBezTo>
                  <a:lnTo>
                    <a:pt x="13914" y="5363"/>
                  </a:lnTo>
                  <a:lnTo>
                    <a:pt x="13799" y="5363"/>
                  </a:lnTo>
                  <a:lnTo>
                    <a:pt x="13799" y="6767"/>
                  </a:lnTo>
                  <a:lnTo>
                    <a:pt x="13437" y="6767"/>
                  </a:lnTo>
                  <a:lnTo>
                    <a:pt x="13437" y="729"/>
                  </a:lnTo>
                  <a:lnTo>
                    <a:pt x="13169" y="729"/>
                  </a:lnTo>
                  <a:lnTo>
                    <a:pt x="13169" y="21"/>
                  </a:lnTo>
                  <a:cubicBezTo>
                    <a:pt x="13169"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1"/>
            <p:cNvSpPr/>
            <p:nvPr/>
          </p:nvSpPr>
          <p:spPr>
            <a:xfrm>
              <a:off x="6571524" y="4409275"/>
              <a:ext cx="2572417" cy="838841"/>
            </a:xfrm>
            <a:custGeom>
              <a:avLst/>
              <a:gdLst/>
              <a:ahLst/>
              <a:cxnLst/>
              <a:rect l="l" t="t" r="r" b="b"/>
              <a:pathLst>
                <a:path w="62192" h="20279" extrusionOk="0">
                  <a:moveTo>
                    <a:pt x="13148" y="0"/>
                  </a:moveTo>
                  <a:cubicBezTo>
                    <a:pt x="13136" y="0"/>
                    <a:pt x="13127" y="10"/>
                    <a:pt x="13127" y="21"/>
                  </a:cubicBezTo>
                  <a:lnTo>
                    <a:pt x="13127" y="729"/>
                  </a:lnTo>
                  <a:lnTo>
                    <a:pt x="13048" y="729"/>
                  </a:lnTo>
                  <a:lnTo>
                    <a:pt x="13048" y="323"/>
                  </a:lnTo>
                  <a:cubicBezTo>
                    <a:pt x="13048" y="312"/>
                    <a:pt x="13039" y="303"/>
                    <a:pt x="13027" y="303"/>
                  </a:cubicBezTo>
                  <a:cubicBezTo>
                    <a:pt x="13015" y="303"/>
                    <a:pt x="13007" y="312"/>
                    <a:pt x="13007" y="323"/>
                  </a:cubicBezTo>
                  <a:lnTo>
                    <a:pt x="13007" y="729"/>
                  </a:lnTo>
                  <a:lnTo>
                    <a:pt x="11836" y="729"/>
                  </a:lnTo>
                  <a:lnTo>
                    <a:pt x="11836" y="5583"/>
                  </a:lnTo>
                  <a:lnTo>
                    <a:pt x="11836" y="5703"/>
                  </a:lnTo>
                  <a:lnTo>
                    <a:pt x="11836" y="6760"/>
                  </a:lnTo>
                  <a:lnTo>
                    <a:pt x="11836" y="6880"/>
                  </a:lnTo>
                  <a:lnTo>
                    <a:pt x="11836" y="8151"/>
                  </a:lnTo>
                  <a:lnTo>
                    <a:pt x="9717" y="8151"/>
                  </a:lnTo>
                  <a:lnTo>
                    <a:pt x="9717" y="2773"/>
                  </a:lnTo>
                  <a:lnTo>
                    <a:pt x="5453" y="2773"/>
                  </a:lnTo>
                  <a:lnTo>
                    <a:pt x="5453" y="14924"/>
                  </a:lnTo>
                  <a:lnTo>
                    <a:pt x="3941" y="14924"/>
                  </a:lnTo>
                  <a:lnTo>
                    <a:pt x="3941" y="9072"/>
                  </a:lnTo>
                  <a:lnTo>
                    <a:pt x="2266" y="9072"/>
                  </a:lnTo>
                  <a:lnTo>
                    <a:pt x="2266" y="14924"/>
                  </a:lnTo>
                  <a:lnTo>
                    <a:pt x="0" y="14924"/>
                  </a:lnTo>
                  <a:lnTo>
                    <a:pt x="0" y="20277"/>
                  </a:lnTo>
                  <a:lnTo>
                    <a:pt x="13912" y="20277"/>
                  </a:lnTo>
                  <a:lnTo>
                    <a:pt x="13912" y="20163"/>
                  </a:lnTo>
                  <a:lnTo>
                    <a:pt x="34225" y="20277"/>
                  </a:lnTo>
                  <a:lnTo>
                    <a:pt x="34326" y="20277"/>
                  </a:lnTo>
                  <a:lnTo>
                    <a:pt x="50858" y="20186"/>
                  </a:lnTo>
                  <a:lnTo>
                    <a:pt x="50858" y="20279"/>
                  </a:lnTo>
                  <a:lnTo>
                    <a:pt x="62191" y="20279"/>
                  </a:lnTo>
                  <a:lnTo>
                    <a:pt x="62191" y="15916"/>
                  </a:lnTo>
                  <a:lnTo>
                    <a:pt x="60345" y="15916"/>
                  </a:lnTo>
                  <a:lnTo>
                    <a:pt x="60345" y="11149"/>
                  </a:lnTo>
                  <a:lnTo>
                    <a:pt x="58981" y="11149"/>
                  </a:lnTo>
                  <a:lnTo>
                    <a:pt x="58981" y="15918"/>
                  </a:lnTo>
                  <a:lnTo>
                    <a:pt x="57750" y="15918"/>
                  </a:lnTo>
                  <a:lnTo>
                    <a:pt x="57750" y="6018"/>
                  </a:lnTo>
                  <a:lnTo>
                    <a:pt x="54275" y="6018"/>
                  </a:lnTo>
                  <a:lnTo>
                    <a:pt x="54275" y="10399"/>
                  </a:lnTo>
                  <a:lnTo>
                    <a:pt x="52548" y="10399"/>
                  </a:lnTo>
                  <a:lnTo>
                    <a:pt x="52548" y="9364"/>
                  </a:lnTo>
                  <a:lnTo>
                    <a:pt x="52548" y="9265"/>
                  </a:lnTo>
                  <a:lnTo>
                    <a:pt x="52548" y="8404"/>
                  </a:lnTo>
                  <a:lnTo>
                    <a:pt x="52548" y="8306"/>
                  </a:lnTo>
                  <a:lnTo>
                    <a:pt x="52548" y="4351"/>
                  </a:lnTo>
                  <a:lnTo>
                    <a:pt x="51595" y="4351"/>
                  </a:lnTo>
                  <a:lnTo>
                    <a:pt x="51595" y="4020"/>
                  </a:lnTo>
                  <a:cubicBezTo>
                    <a:pt x="51595" y="4011"/>
                    <a:pt x="51586" y="4004"/>
                    <a:pt x="51578" y="4004"/>
                  </a:cubicBezTo>
                  <a:cubicBezTo>
                    <a:pt x="51569" y="4004"/>
                    <a:pt x="51561" y="4011"/>
                    <a:pt x="51561" y="4020"/>
                  </a:cubicBezTo>
                  <a:lnTo>
                    <a:pt x="51561" y="4351"/>
                  </a:lnTo>
                  <a:lnTo>
                    <a:pt x="51497" y="4351"/>
                  </a:lnTo>
                  <a:lnTo>
                    <a:pt x="51497" y="3775"/>
                  </a:lnTo>
                  <a:cubicBezTo>
                    <a:pt x="51497" y="3765"/>
                    <a:pt x="51489" y="3758"/>
                    <a:pt x="51480" y="3758"/>
                  </a:cubicBezTo>
                  <a:cubicBezTo>
                    <a:pt x="51471" y="3758"/>
                    <a:pt x="51463" y="3765"/>
                    <a:pt x="51463" y="3775"/>
                  </a:cubicBezTo>
                  <a:lnTo>
                    <a:pt x="51463" y="4351"/>
                  </a:lnTo>
                  <a:lnTo>
                    <a:pt x="51245" y="4351"/>
                  </a:lnTo>
                  <a:lnTo>
                    <a:pt x="51245" y="9272"/>
                  </a:lnTo>
                  <a:lnTo>
                    <a:pt x="50951" y="9272"/>
                  </a:lnTo>
                  <a:lnTo>
                    <a:pt x="50951" y="8126"/>
                  </a:lnTo>
                  <a:lnTo>
                    <a:pt x="50856" y="8126"/>
                  </a:lnTo>
                  <a:lnTo>
                    <a:pt x="50856" y="7509"/>
                  </a:lnTo>
                  <a:cubicBezTo>
                    <a:pt x="50856" y="7500"/>
                    <a:pt x="50849" y="7492"/>
                    <a:pt x="50840" y="7492"/>
                  </a:cubicBezTo>
                  <a:cubicBezTo>
                    <a:pt x="50831" y="7492"/>
                    <a:pt x="50823" y="7501"/>
                    <a:pt x="50823" y="7509"/>
                  </a:cubicBezTo>
                  <a:lnTo>
                    <a:pt x="50823" y="8126"/>
                  </a:lnTo>
                  <a:lnTo>
                    <a:pt x="50759" y="8126"/>
                  </a:lnTo>
                  <a:lnTo>
                    <a:pt x="50759" y="7755"/>
                  </a:lnTo>
                  <a:cubicBezTo>
                    <a:pt x="50759" y="7745"/>
                    <a:pt x="50751" y="7738"/>
                    <a:pt x="50742" y="7738"/>
                  </a:cubicBezTo>
                  <a:cubicBezTo>
                    <a:pt x="50733" y="7738"/>
                    <a:pt x="50726" y="7745"/>
                    <a:pt x="50726" y="7755"/>
                  </a:cubicBezTo>
                  <a:lnTo>
                    <a:pt x="50726" y="8126"/>
                  </a:lnTo>
                  <a:lnTo>
                    <a:pt x="48190" y="8126"/>
                  </a:lnTo>
                  <a:lnTo>
                    <a:pt x="48190" y="10064"/>
                  </a:lnTo>
                  <a:lnTo>
                    <a:pt x="46946" y="10061"/>
                  </a:lnTo>
                  <a:lnTo>
                    <a:pt x="46946" y="8706"/>
                  </a:lnTo>
                  <a:lnTo>
                    <a:pt x="44108" y="8706"/>
                  </a:lnTo>
                  <a:lnTo>
                    <a:pt x="44108" y="10337"/>
                  </a:lnTo>
                  <a:lnTo>
                    <a:pt x="43455" y="10337"/>
                  </a:lnTo>
                  <a:lnTo>
                    <a:pt x="43455" y="9122"/>
                  </a:lnTo>
                  <a:lnTo>
                    <a:pt x="41091" y="9122"/>
                  </a:lnTo>
                  <a:lnTo>
                    <a:pt x="41091" y="10337"/>
                  </a:lnTo>
                  <a:lnTo>
                    <a:pt x="39958" y="10337"/>
                  </a:lnTo>
                  <a:lnTo>
                    <a:pt x="39953" y="9209"/>
                  </a:lnTo>
                  <a:lnTo>
                    <a:pt x="38856" y="9209"/>
                  </a:lnTo>
                  <a:lnTo>
                    <a:pt x="38856" y="8625"/>
                  </a:lnTo>
                  <a:cubicBezTo>
                    <a:pt x="38856" y="8616"/>
                    <a:pt x="38847" y="8608"/>
                    <a:pt x="38838" y="8608"/>
                  </a:cubicBezTo>
                  <a:cubicBezTo>
                    <a:pt x="38830" y="8608"/>
                    <a:pt x="38822" y="8616"/>
                    <a:pt x="38822" y="8625"/>
                  </a:cubicBezTo>
                  <a:lnTo>
                    <a:pt x="38822" y="9209"/>
                  </a:lnTo>
                  <a:lnTo>
                    <a:pt x="38757" y="9209"/>
                  </a:lnTo>
                  <a:lnTo>
                    <a:pt x="38757" y="8871"/>
                  </a:lnTo>
                  <a:cubicBezTo>
                    <a:pt x="38757" y="8862"/>
                    <a:pt x="38750" y="8855"/>
                    <a:pt x="38741" y="8855"/>
                  </a:cubicBezTo>
                  <a:cubicBezTo>
                    <a:pt x="38731" y="8855"/>
                    <a:pt x="38724" y="8863"/>
                    <a:pt x="38724" y="8871"/>
                  </a:cubicBezTo>
                  <a:lnTo>
                    <a:pt x="38724" y="9209"/>
                  </a:lnTo>
                  <a:lnTo>
                    <a:pt x="38582" y="9209"/>
                  </a:lnTo>
                  <a:lnTo>
                    <a:pt x="38582" y="8001"/>
                  </a:lnTo>
                  <a:lnTo>
                    <a:pt x="38040" y="8001"/>
                  </a:lnTo>
                  <a:lnTo>
                    <a:pt x="38040" y="5816"/>
                  </a:lnTo>
                  <a:lnTo>
                    <a:pt x="37823" y="5816"/>
                  </a:lnTo>
                  <a:lnTo>
                    <a:pt x="37823" y="5446"/>
                  </a:lnTo>
                  <a:cubicBezTo>
                    <a:pt x="37823" y="5437"/>
                    <a:pt x="37815" y="5429"/>
                    <a:pt x="37806" y="5429"/>
                  </a:cubicBezTo>
                  <a:cubicBezTo>
                    <a:pt x="37797" y="5429"/>
                    <a:pt x="37789" y="5437"/>
                    <a:pt x="37789" y="5446"/>
                  </a:cubicBezTo>
                  <a:lnTo>
                    <a:pt x="37789" y="5816"/>
                  </a:lnTo>
                  <a:lnTo>
                    <a:pt x="37725" y="5816"/>
                  </a:lnTo>
                  <a:lnTo>
                    <a:pt x="37725" y="5199"/>
                  </a:lnTo>
                  <a:cubicBezTo>
                    <a:pt x="37725" y="5190"/>
                    <a:pt x="37717" y="5183"/>
                    <a:pt x="37708" y="5183"/>
                  </a:cubicBezTo>
                  <a:cubicBezTo>
                    <a:pt x="37700" y="5183"/>
                    <a:pt x="37692" y="5190"/>
                    <a:pt x="37692" y="5199"/>
                  </a:cubicBezTo>
                  <a:lnTo>
                    <a:pt x="37692" y="5816"/>
                  </a:lnTo>
                  <a:lnTo>
                    <a:pt x="36710" y="5816"/>
                  </a:lnTo>
                  <a:lnTo>
                    <a:pt x="36710" y="10228"/>
                  </a:lnTo>
                  <a:lnTo>
                    <a:pt x="36437" y="10229"/>
                  </a:lnTo>
                  <a:lnTo>
                    <a:pt x="36437" y="9084"/>
                  </a:lnTo>
                  <a:lnTo>
                    <a:pt x="36343" y="9084"/>
                  </a:lnTo>
                  <a:lnTo>
                    <a:pt x="36343" y="8467"/>
                  </a:lnTo>
                  <a:cubicBezTo>
                    <a:pt x="36343" y="8458"/>
                    <a:pt x="36335" y="8450"/>
                    <a:pt x="36327" y="8450"/>
                  </a:cubicBezTo>
                  <a:cubicBezTo>
                    <a:pt x="36318" y="8450"/>
                    <a:pt x="36309" y="8458"/>
                    <a:pt x="36309" y="8467"/>
                  </a:cubicBezTo>
                  <a:lnTo>
                    <a:pt x="36309" y="9084"/>
                  </a:lnTo>
                  <a:lnTo>
                    <a:pt x="36246" y="9084"/>
                  </a:lnTo>
                  <a:lnTo>
                    <a:pt x="36246" y="8712"/>
                  </a:lnTo>
                  <a:cubicBezTo>
                    <a:pt x="36246" y="8704"/>
                    <a:pt x="36237" y="8696"/>
                    <a:pt x="36229" y="8696"/>
                  </a:cubicBezTo>
                  <a:cubicBezTo>
                    <a:pt x="36220" y="8696"/>
                    <a:pt x="36212" y="8704"/>
                    <a:pt x="36212" y="8712"/>
                  </a:cubicBezTo>
                  <a:lnTo>
                    <a:pt x="36212" y="9084"/>
                  </a:lnTo>
                  <a:lnTo>
                    <a:pt x="34325" y="9084"/>
                  </a:lnTo>
                  <a:lnTo>
                    <a:pt x="34325" y="6540"/>
                  </a:lnTo>
                  <a:lnTo>
                    <a:pt x="31885" y="6540"/>
                  </a:lnTo>
                  <a:lnTo>
                    <a:pt x="31885" y="6083"/>
                  </a:lnTo>
                  <a:cubicBezTo>
                    <a:pt x="31885" y="6072"/>
                    <a:pt x="31876" y="6063"/>
                    <a:pt x="31865" y="6063"/>
                  </a:cubicBezTo>
                  <a:cubicBezTo>
                    <a:pt x="31853" y="6063"/>
                    <a:pt x="31844" y="6072"/>
                    <a:pt x="31844" y="6083"/>
                  </a:cubicBezTo>
                  <a:lnTo>
                    <a:pt x="31844" y="6540"/>
                  </a:lnTo>
                  <a:lnTo>
                    <a:pt x="31765" y="6540"/>
                  </a:lnTo>
                  <a:lnTo>
                    <a:pt x="31765" y="5783"/>
                  </a:lnTo>
                  <a:cubicBezTo>
                    <a:pt x="31765" y="5771"/>
                    <a:pt x="31756" y="5763"/>
                    <a:pt x="31744" y="5763"/>
                  </a:cubicBezTo>
                  <a:cubicBezTo>
                    <a:pt x="31732" y="5763"/>
                    <a:pt x="31724" y="5771"/>
                    <a:pt x="31724" y="5783"/>
                  </a:cubicBezTo>
                  <a:lnTo>
                    <a:pt x="31724" y="6540"/>
                  </a:lnTo>
                  <a:lnTo>
                    <a:pt x="31607" y="6540"/>
                  </a:lnTo>
                  <a:lnTo>
                    <a:pt x="31607" y="7945"/>
                  </a:lnTo>
                  <a:lnTo>
                    <a:pt x="31272" y="7944"/>
                  </a:lnTo>
                  <a:lnTo>
                    <a:pt x="31272" y="2529"/>
                  </a:lnTo>
                  <a:lnTo>
                    <a:pt x="30069" y="2529"/>
                  </a:lnTo>
                  <a:lnTo>
                    <a:pt x="30069" y="1772"/>
                  </a:lnTo>
                  <a:cubicBezTo>
                    <a:pt x="30069" y="1760"/>
                    <a:pt x="30060" y="1752"/>
                    <a:pt x="30048" y="1752"/>
                  </a:cubicBezTo>
                  <a:cubicBezTo>
                    <a:pt x="30037" y="1752"/>
                    <a:pt x="30028" y="1760"/>
                    <a:pt x="30028" y="1772"/>
                  </a:cubicBezTo>
                  <a:lnTo>
                    <a:pt x="30028" y="2529"/>
                  </a:lnTo>
                  <a:lnTo>
                    <a:pt x="29948" y="2529"/>
                  </a:lnTo>
                  <a:lnTo>
                    <a:pt x="29948" y="2074"/>
                  </a:lnTo>
                  <a:cubicBezTo>
                    <a:pt x="29948" y="2062"/>
                    <a:pt x="29939" y="2053"/>
                    <a:pt x="29927" y="2053"/>
                  </a:cubicBezTo>
                  <a:cubicBezTo>
                    <a:pt x="29916" y="2053"/>
                    <a:pt x="29906" y="2062"/>
                    <a:pt x="29906" y="2074"/>
                  </a:cubicBezTo>
                  <a:lnTo>
                    <a:pt x="29906" y="2529"/>
                  </a:lnTo>
                  <a:lnTo>
                    <a:pt x="29639" y="2529"/>
                  </a:lnTo>
                  <a:lnTo>
                    <a:pt x="29639" y="5210"/>
                  </a:lnTo>
                  <a:lnTo>
                    <a:pt x="28974" y="5210"/>
                  </a:lnTo>
                  <a:lnTo>
                    <a:pt x="28974" y="6691"/>
                  </a:lnTo>
                  <a:lnTo>
                    <a:pt x="28801" y="6691"/>
                  </a:lnTo>
                  <a:lnTo>
                    <a:pt x="28801" y="6278"/>
                  </a:lnTo>
                  <a:cubicBezTo>
                    <a:pt x="28801" y="6267"/>
                    <a:pt x="28793" y="6257"/>
                    <a:pt x="28780" y="6257"/>
                  </a:cubicBezTo>
                  <a:cubicBezTo>
                    <a:pt x="28769" y="6257"/>
                    <a:pt x="28760" y="6267"/>
                    <a:pt x="28760" y="6278"/>
                  </a:cubicBezTo>
                  <a:lnTo>
                    <a:pt x="28760" y="6691"/>
                  </a:lnTo>
                  <a:lnTo>
                    <a:pt x="28681" y="6691"/>
                  </a:lnTo>
                  <a:lnTo>
                    <a:pt x="28681" y="5975"/>
                  </a:lnTo>
                  <a:cubicBezTo>
                    <a:pt x="28681" y="5964"/>
                    <a:pt x="28671" y="5955"/>
                    <a:pt x="28660" y="5955"/>
                  </a:cubicBezTo>
                  <a:cubicBezTo>
                    <a:pt x="28649" y="5955"/>
                    <a:pt x="28639" y="5964"/>
                    <a:pt x="28639" y="5975"/>
                  </a:cubicBezTo>
                  <a:lnTo>
                    <a:pt x="28639" y="6691"/>
                  </a:lnTo>
                  <a:lnTo>
                    <a:pt x="27292" y="6691"/>
                  </a:lnTo>
                  <a:lnTo>
                    <a:pt x="27287" y="8078"/>
                  </a:lnTo>
                  <a:lnTo>
                    <a:pt x="25901" y="8078"/>
                  </a:lnTo>
                  <a:lnTo>
                    <a:pt x="25901" y="6587"/>
                  </a:lnTo>
                  <a:lnTo>
                    <a:pt x="23001" y="6587"/>
                  </a:lnTo>
                  <a:lnTo>
                    <a:pt x="23001" y="8078"/>
                  </a:lnTo>
                  <a:lnTo>
                    <a:pt x="22199" y="8078"/>
                  </a:lnTo>
                  <a:lnTo>
                    <a:pt x="22199" y="6074"/>
                  </a:lnTo>
                  <a:lnTo>
                    <a:pt x="18715" y="6074"/>
                  </a:lnTo>
                  <a:lnTo>
                    <a:pt x="18715" y="7738"/>
                  </a:lnTo>
                  <a:lnTo>
                    <a:pt x="17189" y="7742"/>
                  </a:lnTo>
                  <a:lnTo>
                    <a:pt x="17189" y="5363"/>
                  </a:lnTo>
                  <a:lnTo>
                    <a:pt x="14077" y="5363"/>
                  </a:lnTo>
                  <a:lnTo>
                    <a:pt x="14077" y="4906"/>
                  </a:lnTo>
                  <a:cubicBezTo>
                    <a:pt x="14077" y="4895"/>
                    <a:pt x="14068" y="4885"/>
                    <a:pt x="14057" y="4885"/>
                  </a:cubicBezTo>
                  <a:cubicBezTo>
                    <a:pt x="14045" y="4885"/>
                    <a:pt x="14036" y="4895"/>
                    <a:pt x="14036" y="4906"/>
                  </a:cubicBezTo>
                  <a:lnTo>
                    <a:pt x="14036" y="5363"/>
                  </a:lnTo>
                  <a:lnTo>
                    <a:pt x="13956" y="5363"/>
                  </a:lnTo>
                  <a:lnTo>
                    <a:pt x="13956" y="4606"/>
                  </a:lnTo>
                  <a:cubicBezTo>
                    <a:pt x="13956" y="4593"/>
                    <a:pt x="13948" y="4585"/>
                    <a:pt x="13935" y="4585"/>
                  </a:cubicBezTo>
                  <a:cubicBezTo>
                    <a:pt x="13924" y="4585"/>
                    <a:pt x="13915" y="4593"/>
                    <a:pt x="13915" y="4606"/>
                  </a:cubicBezTo>
                  <a:lnTo>
                    <a:pt x="13915" y="5363"/>
                  </a:lnTo>
                  <a:lnTo>
                    <a:pt x="13801" y="5363"/>
                  </a:lnTo>
                  <a:lnTo>
                    <a:pt x="13801" y="6767"/>
                  </a:lnTo>
                  <a:lnTo>
                    <a:pt x="13439" y="6767"/>
                  </a:lnTo>
                  <a:lnTo>
                    <a:pt x="13439" y="729"/>
                  </a:lnTo>
                  <a:lnTo>
                    <a:pt x="13168" y="729"/>
                  </a:lnTo>
                  <a:lnTo>
                    <a:pt x="13168" y="21"/>
                  </a:lnTo>
                  <a:cubicBezTo>
                    <a:pt x="13168"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1"/>
            <p:cNvSpPr/>
            <p:nvPr/>
          </p:nvSpPr>
          <p:spPr>
            <a:xfrm>
              <a:off x="8827650" y="4219313"/>
              <a:ext cx="373500" cy="380950"/>
            </a:xfrm>
            <a:custGeom>
              <a:avLst/>
              <a:gdLst/>
              <a:ahLst/>
              <a:cxnLst/>
              <a:rect l="l" t="t" r="r" b="b"/>
              <a:pathLst>
                <a:path w="14940" h="15238" extrusionOk="0">
                  <a:moveTo>
                    <a:pt x="11589" y="0"/>
                  </a:moveTo>
                  <a:cubicBezTo>
                    <a:pt x="10081" y="0"/>
                    <a:pt x="8337" y="1314"/>
                    <a:pt x="8228" y="2872"/>
                  </a:cubicBezTo>
                  <a:cubicBezTo>
                    <a:pt x="7860" y="2685"/>
                    <a:pt x="7493" y="2601"/>
                    <a:pt x="7142" y="2601"/>
                  </a:cubicBezTo>
                  <a:cubicBezTo>
                    <a:pt x="5229" y="2601"/>
                    <a:pt x="3803" y="5096"/>
                    <a:pt x="5363" y="6943"/>
                  </a:cubicBezTo>
                  <a:cubicBezTo>
                    <a:pt x="5171" y="6752"/>
                    <a:pt x="4920" y="6665"/>
                    <a:pt x="4647" y="6665"/>
                  </a:cubicBezTo>
                  <a:cubicBezTo>
                    <a:pt x="3953" y="6665"/>
                    <a:pt x="3124" y="7224"/>
                    <a:pt x="2799" y="8036"/>
                  </a:cubicBezTo>
                  <a:cubicBezTo>
                    <a:pt x="2466" y="8870"/>
                    <a:pt x="2573" y="9544"/>
                    <a:pt x="3139" y="10186"/>
                  </a:cubicBezTo>
                  <a:cubicBezTo>
                    <a:pt x="3005" y="10171"/>
                    <a:pt x="2880" y="10163"/>
                    <a:pt x="2763" y="10163"/>
                  </a:cubicBezTo>
                  <a:cubicBezTo>
                    <a:pt x="1" y="10163"/>
                    <a:pt x="1889" y="14296"/>
                    <a:pt x="2121" y="15238"/>
                  </a:cubicBezTo>
                  <a:cubicBezTo>
                    <a:pt x="2388" y="14673"/>
                    <a:pt x="2333" y="13200"/>
                    <a:pt x="3215" y="13164"/>
                  </a:cubicBezTo>
                  <a:cubicBezTo>
                    <a:pt x="4157" y="13126"/>
                    <a:pt x="5665" y="12863"/>
                    <a:pt x="4873" y="11619"/>
                  </a:cubicBezTo>
                  <a:lnTo>
                    <a:pt x="4873" y="11619"/>
                  </a:lnTo>
                  <a:cubicBezTo>
                    <a:pt x="5061" y="11672"/>
                    <a:pt x="5248" y="11697"/>
                    <a:pt x="5432" y="11697"/>
                  </a:cubicBezTo>
                  <a:cubicBezTo>
                    <a:pt x="6945" y="11697"/>
                    <a:pt x="8202" y="10015"/>
                    <a:pt x="7362" y="8603"/>
                  </a:cubicBezTo>
                  <a:lnTo>
                    <a:pt x="7362" y="8603"/>
                  </a:lnTo>
                  <a:cubicBezTo>
                    <a:pt x="7615" y="8776"/>
                    <a:pt x="7935" y="8846"/>
                    <a:pt x="8277" y="8846"/>
                  </a:cubicBezTo>
                  <a:cubicBezTo>
                    <a:pt x="9057" y="8846"/>
                    <a:pt x="9956" y="8479"/>
                    <a:pt x="10454" y="8113"/>
                  </a:cubicBezTo>
                  <a:cubicBezTo>
                    <a:pt x="11320" y="7509"/>
                    <a:pt x="11961" y="6492"/>
                    <a:pt x="11998" y="5398"/>
                  </a:cubicBezTo>
                  <a:cubicBezTo>
                    <a:pt x="13582" y="5171"/>
                    <a:pt x="14940" y="3513"/>
                    <a:pt x="14261" y="1967"/>
                  </a:cubicBezTo>
                  <a:cubicBezTo>
                    <a:pt x="13845" y="1025"/>
                    <a:pt x="12827" y="44"/>
                    <a:pt x="11772" y="7"/>
                  </a:cubicBezTo>
                  <a:cubicBezTo>
                    <a:pt x="11712" y="2"/>
                    <a:pt x="11651" y="0"/>
                    <a:pt x="11589"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0" name="Google Shape;2220;p41"/>
          <p:cNvSpPr/>
          <p:nvPr/>
        </p:nvSpPr>
        <p:spPr>
          <a:xfrm>
            <a:off x="1145075" y="280438"/>
            <a:ext cx="247050" cy="91925"/>
          </a:xfrm>
          <a:custGeom>
            <a:avLst/>
            <a:gdLst/>
            <a:ahLst/>
            <a:cxnLst/>
            <a:rect l="l" t="t" r="r" b="b"/>
            <a:pathLst>
              <a:path w="9882" h="3677" extrusionOk="0">
                <a:moveTo>
                  <a:pt x="0" y="3664"/>
                </a:moveTo>
                <a:lnTo>
                  <a:pt x="0" y="3664"/>
                </a:lnTo>
                <a:cubicBezTo>
                  <a:pt x="39" y="3670"/>
                  <a:pt x="81" y="3673"/>
                  <a:pt x="126" y="3673"/>
                </a:cubicBezTo>
                <a:cubicBezTo>
                  <a:pt x="174" y="3673"/>
                  <a:pt x="224" y="3670"/>
                  <a:pt x="277" y="3665"/>
                </a:cubicBezTo>
                <a:lnTo>
                  <a:pt x="277" y="3665"/>
                </a:lnTo>
                <a:lnTo>
                  <a:pt x="0" y="3664"/>
                </a:lnTo>
                <a:close/>
                <a:moveTo>
                  <a:pt x="5952" y="1"/>
                </a:moveTo>
                <a:cubicBezTo>
                  <a:pt x="5003" y="1"/>
                  <a:pt x="4145" y="541"/>
                  <a:pt x="3987" y="1619"/>
                </a:cubicBezTo>
                <a:cubicBezTo>
                  <a:pt x="3867" y="1569"/>
                  <a:pt x="3760" y="1546"/>
                  <a:pt x="3665" y="1546"/>
                </a:cubicBezTo>
                <a:cubicBezTo>
                  <a:pt x="3111" y="1546"/>
                  <a:pt x="2997" y="2328"/>
                  <a:pt x="3087" y="2832"/>
                </a:cubicBezTo>
                <a:cubicBezTo>
                  <a:pt x="3012" y="2815"/>
                  <a:pt x="2945" y="2807"/>
                  <a:pt x="2885" y="2807"/>
                </a:cubicBezTo>
                <a:cubicBezTo>
                  <a:pt x="2373" y="2807"/>
                  <a:pt x="2342" y="3388"/>
                  <a:pt x="1791" y="3388"/>
                </a:cubicBezTo>
                <a:cubicBezTo>
                  <a:pt x="1778" y="3388"/>
                  <a:pt x="1765" y="3387"/>
                  <a:pt x="1752" y="3387"/>
                </a:cubicBezTo>
                <a:cubicBezTo>
                  <a:pt x="1743" y="3386"/>
                  <a:pt x="1734" y="3386"/>
                  <a:pt x="1725" y="3386"/>
                </a:cubicBezTo>
                <a:cubicBezTo>
                  <a:pt x="1412" y="3386"/>
                  <a:pt x="748" y="3618"/>
                  <a:pt x="277" y="3665"/>
                </a:cubicBezTo>
                <a:lnTo>
                  <a:pt x="277" y="3665"/>
                </a:lnTo>
                <a:lnTo>
                  <a:pt x="9846" y="3677"/>
                </a:lnTo>
                <a:cubicBezTo>
                  <a:pt x="9881" y="3089"/>
                  <a:pt x="9635" y="2278"/>
                  <a:pt x="8702" y="2278"/>
                </a:cubicBezTo>
                <a:cubicBezTo>
                  <a:pt x="8736" y="1377"/>
                  <a:pt x="7627" y="406"/>
                  <a:pt x="6864" y="164"/>
                </a:cubicBezTo>
                <a:cubicBezTo>
                  <a:pt x="6564" y="55"/>
                  <a:pt x="6253" y="1"/>
                  <a:pt x="5952" y="1"/>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1"/>
          <p:cNvSpPr/>
          <p:nvPr/>
        </p:nvSpPr>
        <p:spPr>
          <a:xfrm>
            <a:off x="7331700" y="223475"/>
            <a:ext cx="572325" cy="221550"/>
          </a:xfrm>
          <a:custGeom>
            <a:avLst/>
            <a:gdLst/>
            <a:ahLst/>
            <a:cxnLst/>
            <a:rect l="l" t="t" r="r" b="b"/>
            <a:pathLst>
              <a:path w="22893" h="8862" extrusionOk="0">
                <a:moveTo>
                  <a:pt x="15328" y="0"/>
                </a:moveTo>
                <a:cubicBezTo>
                  <a:pt x="14336" y="0"/>
                  <a:pt x="13328" y="281"/>
                  <a:pt x="12555" y="844"/>
                </a:cubicBezTo>
                <a:cubicBezTo>
                  <a:pt x="11078" y="1951"/>
                  <a:pt x="11236" y="3323"/>
                  <a:pt x="10761" y="4851"/>
                </a:cubicBezTo>
                <a:cubicBezTo>
                  <a:pt x="10727" y="4188"/>
                  <a:pt x="10046" y="3918"/>
                  <a:pt x="9375" y="3918"/>
                </a:cubicBezTo>
                <a:cubicBezTo>
                  <a:pt x="9032" y="3918"/>
                  <a:pt x="8691" y="3989"/>
                  <a:pt x="8441" y="4114"/>
                </a:cubicBezTo>
                <a:cubicBezTo>
                  <a:pt x="7386" y="4588"/>
                  <a:pt x="7070" y="5432"/>
                  <a:pt x="6965" y="6434"/>
                </a:cubicBezTo>
                <a:cubicBezTo>
                  <a:pt x="6744" y="6273"/>
                  <a:pt x="6528" y="6201"/>
                  <a:pt x="6329" y="6201"/>
                </a:cubicBezTo>
                <a:cubicBezTo>
                  <a:pt x="5811" y="6201"/>
                  <a:pt x="5405" y="6683"/>
                  <a:pt x="5329" y="7331"/>
                </a:cubicBezTo>
                <a:cubicBezTo>
                  <a:pt x="4839" y="6939"/>
                  <a:pt x="4127" y="6750"/>
                  <a:pt x="3431" y="6750"/>
                </a:cubicBezTo>
                <a:cubicBezTo>
                  <a:pt x="3001" y="6750"/>
                  <a:pt x="2578" y="6822"/>
                  <a:pt x="2216" y="6963"/>
                </a:cubicBezTo>
                <a:cubicBezTo>
                  <a:pt x="1373" y="7278"/>
                  <a:pt x="529" y="8703"/>
                  <a:pt x="0" y="8861"/>
                </a:cubicBezTo>
                <a:lnTo>
                  <a:pt x="22840" y="8545"/>
                </a:lnTo>
                <a:cubicBezTo>
                  <a:pt x="22893" y="7121"/>
                  <a:pt x="21311" y="6857"/>
                  <a:pt x="20255" y="6857"/>
                </a:cubicBezTo>
                <a:cubicBezTo>
                  <a:pt x="20361" y="5697"/>
                  <a:pt x="20571" y="4747"/>
                  <a:pt x="20150" y="3586"/>
                </a:cubicBezTo>
                <a:cubicBezTo>
                  <a:pt x="19621" y="2057"/>
                  <a:pt x="18355" y="633"/>
                  <a:pt x="16774" y="211"/>
                </a:cubicBezTo>
                <a:cubicBezTo>
                  <a:pt x="16317" y="71"/>
                  <a:pt x="15824" y="0"/>
                  <a:pt x="1532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1"/>
          <p:cNvSpPr/>
          <p:nvPr/>
        </p:nvSpPr>
        <p:spPr>
          <a:xfrm>
            <a:off x="3963088" y="280458"/>
            <a:ext cx="831430" cy="250494"/>
          </a:xfrm>
          <a:custGeom>
            <a:avLst/>
            <a:gdLst/>
            <a:ahLst/>
            <a:cxnLst/>
            <a:rect l="l" t="t" r="r" b="b"/>
            <a:pathLst>
              <a:path w="21548" h="6492" extrusionOk="0">
                <a:moveTo>
                  <a:pt x="8130" y="1"/>
                </a:moveTo>
                <a:cubicBezTo>
                  <a:pt x="6192" y="1"/>
                  <a:pt x="5093" y="1231"/>
                  <a:pt x="4110" y="2870"/>
                </a:cubicBezTo>
                <a:cubicBezTo>
                  <a:pt x="3803" y="2700"/>
                  <a:pt x="3491" y="2624"/>
                  <a:pt x="3185" y="2624"/>
                </a:cubicBezTo>
                <a:cubicBezTo>
                  <a:pt x="1502" y="2624"/>
                  <a:pt x="1" y="4927"/>
                  <a:pt x="563" y="6492"/>
                </a:cubicBezTo>
                <a:lnTo>
                  <a:pt x="21548" y="6492"/>
                </a:lnTo>
                <a:cubicBezTo>
                  <a:pt x="20777" y="5927"/>
                  <a:pt x="19613" y="5147"/>
                  <a:pt x="18553" y="5147"/>
                </a:cubicBezTo>
                <a:cubicBezTo>
                  <a:pt x="18089" y="5147"/>
                  <a:pt x="17644" y="5296"/>
                  <a:pt x="17261" y="5679"/>
                </a:cubicBezTo>
                <a:cubicBezTo>
                  <a:pt x="16736" y="4675"/>
                  <a:pt x="15777" y="4074"/>
                  <a:pt x="14786" y="4074"/>
                </a:cubicBezTo>
                <a:cubicBezTo>
                  <a:pt x="14245" y="4074"/>
                  <a:pt x="13694" y="4253"/>
                  <a:pt x="13198" y="4644"/>
                </a:cubicBezTo>
                <a:cubicBezTo>
                  <a:pt x="13198" y="2576"/>
                  <a:pt x="10834" y="432"/>
                  <a:pt x="8913" y="62"/>
                </a:cubicBezTo>
                <a:cubicBezTo>
                  <a:pt x="8637" y="21"/>
                  <a:pt x="8377" y="1"/>
                  <a:pt x="8130" y="1"/>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3" name="Google Shape;2223;p41"/>
          <p:cNvGrpSpPr/>
          <p:nvPr/>
        </p:nvGrpSpPr>
        <p:grpSpPr>
          <a:xfrm>
            <a:off x="6928854" y="4783245"/>
            <a:ext cx="1719127" cy="379204"/>
            <a:chOff x="492113" y="2783500"/>
            <a:chExt cx="1073180" cy="236736"/>
          </a:xfrm>
        </p:grpSpPr>
        <p:sp>
          <p:nvSpPr>
            <p:cNvPr id="2224" name="Google Shape;2224;p41"/>
            <p:cNvSpPr/>
            <p:nvPr/>
          </p:nvSpPr>
          <p:spPr>
            <a:xfrm>
              <a:off x="947363" y="2873650"/>
              <a:ext cx="123850" cy="145450"/>
            </a:xfrm>
            <a:custGeom>
              <a:avLst/>
              <a:gdLst/>
              <a:ahLst/>
              <a:cxnLst/>
              <a:rect l="l" t="t" r="r" b="b"/>
              <a:pathLst>
                <a:path w="4954" h="5818" extrusionOk="0">
                  <a:moveTo>
                    <a:pt x="3788" y="1"/>
                  </a:moveTo>
                  <a:cubicBezTo>
                    <a:pt x="3716" y="1"/>
                    <a:pt x="3642" y="29"/>
                    <a:pt x="3589" y="85"/>
                  </a:cubicBezTo>
                  <a:lnTo>
                    <a:pt x="98" y="3807"/>
                  </a:lnTo>
                  <a:cubicBezTo>
                    <a:pt x="0" y="3911"/>
                    <a:pt x="32" y="3997"/>
                    <a:pt x="164" y="5795"/>
                  </a:cubicBezTo>
                  <a:lnTo>
                    <a:pt x="4953" y="5818"/>
                  </a:lnTo>
                  <a:cubicBezTo>
                    <a:pt x="4816" y="3804"/>
                    <a:pt x="4688" y="3566"/>
                    <a:pt x="4544" y="3390"/>
                  </a:cubicBezTo>
                  <a:cubicBezTo>
                    <a:pt x="4247" y="3018"/>
                    <a:pt x="3939" y="2684"/>
                    <a:pt x="3688" y="2277"/>
                  </a:cubicBezTo>
                  <a:cubicBezTo>
                    <a:pt x="3541" y="2018"/>
                    <a:pt x="3416" y="1709"/>
                    <a:pt x="3475" y="1400"/>
                  </a:cubicBezTo>
                  <a:cubicBezTo>
                    <a:pt x="3522" y="1141"/>
                    <a:pt x="3981" y="898"/>
                    <a:pt x="3937" y="675"/>
                  </a:cubicBezTo>
                  <a:cubicBezTo>
                    <a:pt x="3913" y="527"/>
                    <a:pt x="3685" y="502"/>
                    <a:pt x="3662" y="341"/>
                  </a:cubicBezTo>
                  <a:cubicBezTo>
                    <a:pt x="3640" y="241"/>
                    <a:pt x="3709" y="143"/>
                    <a:pt x="3767" y="70"/>
                  </a:cubicBezTo>
                  <a:cubicBezTo>
                    <a:pt x="3785" y="45"/>
                    <a:pt x="3805" y="23"/>
                    <a:pt x="3829" y="4"/>
                  </a:cubicBezTo>
                  <a:cubicBezTo>
                    <a:pt x="3816" y="2"/>
                    <a:pt x="3802" y="1"/>
                    <a:pt x="37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1"/>
            <p:cNvSpPr/>
            <p:nvPr/>
          </p:nvSpPr>
          <p:spPr>
            <a:xfrm>
              <a:off x="1032738" y="2873725"/>
              <a:ext cx="175575" cy="145700"/>
            </a:xfrm>
            <a:custGeom>
              <a:avLst/>
              <a:gdLst/>
              <a:ahLst/>
              <a:cxnLst/>
              <a:rect l="l" t="t" r="r" b="b"/>
              <a:pathLst>
                <a:path w="7023" h="5828" extrusionOk="0">
                  <a:moveTo>
                    <a:pt x="414" y="1"/>
                  </a:moveTo>
                  <a:cubicBezTo>
                    <a:pt x="390" y="21"/>
                    <a:pt x="370" y="43"/>
                    <a:pt x="352" y="67"/>
                  </a:cubicBezTo>
                  <a:cubicBezTo>
                    <a:pt x="294" y="141"/>
                    <a:pt x="225" y="238"/>
                    <a:pt x="247" y="337"/>
                  </a:cubicBezTo>
                  <a:cubicBezTo>
                    <a:pt x="270" y="499"/>
                    <a:pt x="499" y="524"/>
                    <a:pt x="522" y="671"/>
                  </a:cubicBezTo>
                  <a:cubicBezTo>
                    <a:pt x="566" y="895"/>
                    <a:pt x="108" y="1138"/>
                    <a:pt x="60" y="1396"/>
                  </a:cubicBezTo>
                  <a:cubicBezTo>
                    <a:pt x="1" y="1705"/>
                    <a:pt x="126" y="2014"/>
                    <a:pt x="273" y="2274"/>
                  </a:cubicBezTo>
                  <a:cubicBezTo>
                    <a:pt x="524" y="2681"/>
                    <a:pt x="832" y="3015"/>
                    <a:pt x="1127" y="3386"/>
                  </a:cubicBezTo>
                  <a:cubicBezTo>
                    <a:pt x="1272" y="3563"/>
                    <a:pt x="1399" y="3801"/>
                    <a:pt x="1537" y="5813"/>
                  </a:cubicBezTo>
                  <a:lnTo>
                    <a:pt x="4734" y="5828"/>
                  </a:lnTo>
                  <a:cubicBezTo>
                    <a:pt x="6276" y="5726"/>
                    <a:pt x="7023" y="5569"/>
                    <a:pt x="6916" y="5473"/>
                  </a:cubicBezTo>
                  <a:lnTo>
                    <a:pt x="546" y="64"/>
                  </a:lnTo>
                  <a:cubicBezTo>
                    <a:pt x="508" y="29"/>
                    <a:pt x="461" y="8"/>
                    <a:pt x="4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1"/>
            <p:cNvSpPr/>
            <p:nvPr/>
          </p:nvSpPr>
          <p:spPr>
            <a:xfrm>
              <a:off x="641863" y="2813550"/>
              <a:ext cx="193550" cy="202350"/>
            </a:xfrm>
            <a:custGeom>
              <a:avLst/>
              <a:gdLst/>
              <a:ahLst/>
              <a:cxnLst/>
              <a:rect l="l" t="t" r="r" b="b"/>
              <a:pathLst>
                <a:path w="7742" h="8094" extrusionOk="0">
                  <a:moveTo>
                    <a:pt x="5958" y="0"/>
                  </a:moveTo>
                  <a:cubicBezTo>
                    <a:pt x="5849" y="0"/>
                    <a:pt x="5741" y="46"/>
                    <a:pt x="5660" y="134"/>
                  </a:cubicBezTo>
                  <a:lnTo>
                    <a:pt x="156" y="6196"/>
                  </a:lnTo>
                  <a:cubicBezTo>
                    <a:pt x="1" y="6365"/>
                    <a:pt x="49" y="6509"/>
                    <a:pt x="338" y="7934"/>
                  </a:cubicBezTo>
                  <a:lnTo>
                    <a:pt x="7742" y="8094"/>
                  </a:lnTo>
                  <a:cubicBezTo>
                    <a:pt x="7446" y="6315"/>
                    <a:pt x="7254" y="5918"/>
                    <a:pt x="7037" y="5623"/>
                  </a:cubicBezTo>
                  <a:cubicBezTo>
                    <a:pt x="6590" y="5001"/>
                    <a:pt x="6125" y="4440"/>
                    <a:pt x="5750" y="3759"/>
                  </a:cubicBezTo>
                  <a:cubicBezTo>
                    <a:pt x="5527" y="3327"/>
                    <a:pt x="5344" y="2813"/>
                    <a:pt x="5444" y="2305"/>
                  </a:cubicBezTo>
                  <a:cubicBezTo>
                    <a:pt x="5525" y="1878"/>
                    <a:pt x="6242" y="1486"/>
                    <a:pt x="6179" y="1117"/>
                  </a:cubicBezTo>
                  <a:cubicBezTo>
                    <a:pt x="6149" y="871"/>
                    <a:pt x="5795" y="824"/>
                    <a:pt x="5766" y="558"/>
                  </a:cubicBezTo>
                  <a:cubicBezTo>
                    <a:pt x="5733" y="395"/>
                    <a:pt x="5844" y="234"/>
                    <a:pt x="5936" y="114"/>
                  </a:cubicBezTo>
                  <a:cubicBezTo>
                    <a:pt x="5963" y="77"/>
                    <a:pt x="5997" y="41"/>
                    <a:pt x="6033" y="8"/>
                  </a:cubicBezTo>
                  <a:cubicBezTo>
                    <a:pt x="6009" y="3"/>
                    <a:pt x="5983" y="0"/>
                    <a:pt x="59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1"/>
            <p:cNvSpPr/>
            <p:nvPr/>
          </p:nvSpPr>
          <p:spPr>
            <a:xfrm>
              <a:off x="775463" y="2813725"/>
              <a:ext cx="188025" cy="204875"/>
            </a:xfrm>
            <a:custGeom>
              <a:avLst/>
              <a:gdLst/>
              <a:ahLst/>
              <a:cxnLst/>
              <a:rect l="l" t="t" r="r" b="b"/>
              <a:pathLst>
                <a:path w="7521" h="8195" extrusionOk="0">
                  <a:moveTo>
                    <a:pt x="689" y="1"/>
                  </a:moveTo>
                  <a:cubicBezTo>
                    <a:pt x="653" y="34"/>
                    <a:pt x="619" y="67"/>
                    <a:pt x="592" y="107"/>
                  </a:cubicBezTo>
                  <a:cubicBezTo>
                    <a:pt x="500" y="227"/>
                    <a:pt x="389" y="388"/>
                    <a:pt x="422" y="551"/>
                  </a:cubicBezTo>
                  <a:cubicBezTo>
                    <a:pt x="453" y="817"/>
                    <a:pt x="807" y="864"/>
                    <a:pt x="835" y="1110"/>
                  </a:cubicBezTo>
                  <a:cubicBezTo>
                    <a:pt x="898" y="1479"/>
                    <a:pt x="180" y="1871"/>
                    <a:pt x="100" y="2298"/>
                  </a:cubicBezTo>
                  <a:cubicBezTo>
                    <a:pt x="0" y="2806"/>
                    <a:pt x="183" y="3319"/>
                    <a:pt x="406" y="3752"/>
                  </a:cubicBezTo>
                  <a:cubicBezTo>
                    <a:pt x="781" y="4433"/>
                    <a:pt x="1246" y="4994"/>
                    <a:pt x="1694" y="5616"/>
                  </a:cubicBezTo>
                  <a:cubicBezTo>
                    <a:pt x="1912" y="5910"/>
                    <a:pt x="2103" y="6306"/>
                    <a:pt x="2399" y="8087"/>
                  </a:cubicBezTo>
                  <a:lnTo>
                    <a:pt x="7340" y="8195"/>
                  </a:lnTo>
                  <a:cubicBezTo>
                    <a:pt x="7478" y="6781"/>
                    <a:pt x="7520" y="6653"/>
                    <a:pt x="7359" y="6494"/>
                  </a:cubicBezTo>
                  <a:lnTo>
                    <a:pt x="892" y="108"/>
                  </a:lnTo>
                  <a:cubicBezTo>
                    <a:pt x="834" y="50"/>
                    <a:pt x="763" y="15"/>
                    <a:pt x="6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1"/>
            <p:cNvSpPr/>
            <p:nvPr/>
          </p:nvSpPr>
          <p:spPr>
            <a:xfrm>
              <a:off x="492113" y="2874029"/>
              <a:ext cx="171400" cy="137250"/>
            </a:xfrm>
            <a:custGeom>
              <a:avLst/>
              <a:gdLst/>
              <a:ahLst/>
              <a:cxnLst/>
              <a:rect l="l" t="t" r="r" b="b"/>
              <a:pathLst>
                <a:path w="6856" h="5490" extrusionOk="0">
                  <a:moveTo>
                    <a:pt x="6149" y="0"/>
                  </a:moveTo>
                  <a:cubicBezTo>
                    <a:pt x="6095" y="0"/>
                    <a:pt x="6042" y="19"/>
                    <a:pt x="6001" y="55"/>
                  </a:cubicBezTo>
                  <a:lnTo>
                    <a:pt x="3063" y="2482"/>
                  </a:lnTo>
                  <a:cubicBezTo>
                    <a:pt x="2984" y="2555"/>
                    <a:pt x="1142" y="4240"/>
                    <a:pt x="0" y="5489"/>
                  </a:cubicBezTo>
                  <a:lnTo>
                    <a:pt x="6856" y="5469"/>
                  </a:lnTo>
                  <a:cubicBezTo>
                    <a:pt x="6790" y="4321"/>
                    <a:pt x="6763" y="2625"/>
                    <a:pt x="6655" y="2493"/>
                  </a:cubicBezTo>
                  <a:cubicBezTo>
                    <a:pt x="6433" y="2213"/>
                    <a:pt x="6202" y="1959"/>
                    <a:pt x="6016" y="1654"/>
                  </a:cubicBezTo>
                  <a:cubicBezTo>
                    <a:pt x="5908" y="1460"/>
                    <a:pt x="5818" y="1232"/>
                    <a:pt x="5873" y="1010"/>
                  </a:cubicBezTo>
                  <a:cubicBezTo>
                    <a:pt x="5919" y="822"/>
                    <a:pt x="6285" y="658"/>
                    <a:pt x="6256" y="495"/>
                  </a:cubicBezTo>
                  <a:cubicBezTo>
                    <a:pt x="6242" y="387"/>
                    <a:pt x="6064" y="360"/>
                    <a:pt x="6050" y="243"/>
                  </a:cubicBezTo>
                  <a:cubicBezTo>
                    <a:pt x="6036" y="169"/>
                    <a:pt x="6093" y="101"/>
                    <a:pt x="6141" y="49"/>
                  </a:cubicBezTo>
                  <a:cubicBezTo>
                    <a:pt x="6155" y="33"/>
                    <a:pt x="6173" y="18"/>
                    <a:pt x="6190" y="4"/>
                  </a:cubicBezTo>
                  <a:cubicBezTo>
                    <a:pt x="6177" y="1"/>
                    <a:pt x="6163" y="0"/>
                    <a:pt x="61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1"/>
            <p:cNvSpPr/>
            <p:nvPr/>
          </p:nvSpPr>
          <p:spPr>
            <a:xfrm>
              <a:off x="637563" y="2874129"/>
              <a:ext cx="176900" cy="143275"/>
            </a:xfrm>
            <a:custGeom>
              <a:avLst/>
              <a:gdLst/>
              <a:ahLst/>
              <a:cxnLst/>
              <a:rect l="l" t="t" r="r" b="b"/>
              <a:pathLst>
                <a:path w="7076" h="5731" extrusionOk="0">
                  <a:moveTo>
                    <a:pt x="374" y="1"/>
                  </a:moveTo>
                  <a:cubicBezTo>
                    <a:pt x="356" y="14"/>
                    <a:pt x="338" y="30"/>
                    <a:pt x="324" y="46"/>
                  </a:cubicBezTo>
                  <a:cubicBezTo>
                    <a:pt x="277" y="98"/>
                    <a:pt x="218" y="169"/>
                    <a:pt x="233" y="241"/>
                  </a:cubicBezTo>
                  <a:cubicBezTo>
                    <a:pt x="247" y="357"/>
                    <a:pt x="427" y="384"/>
                    <a:pt x="439" y="492"/>
                  </a:cubicBezTo>
                  <a:cubicBezTo>
                    <a:pt x="468" y="656"/>
                    <a:pt x="100" y="818"/>
                    <a:pt x="57" y="1007"/>
                  </a:cubicBezTo>
                  <a:cubicBezTo>
                    <a:pt x="1" y="1229"/>
                    <a:pt x="89" y="1458"/>
                    <a:pt x="199" y="1652"/>
                  </a:cubicBezTo>
                  <a:cubicBezTo>
                    <a:pt x="384" y="1957"/>
                    <a:pt x="616" y="2210"/>
                    <a:pt x="838" y="2491"/>
                  </a:cubicBezTo>
                  <a:cubicBezTo>
                    <a:pt x="946" y="2623"/>
                    <a:pt x="983" y="4098"/>
                    <a:pt x="1039" y="5467"/>
                  </a:cubicBezTo>
                  <a:lnTo>
                    <a:pt x="7075" y="5730"/>
                  </a:lnTo>
                  <a:cubicBezTo>
                    <a:pt x="5732" y="4331"/>
                    <a:pt x="477" y="51"/>
                    <a:pt x="477" y="51"/>
                  </a:cubicBezTo>
                  <a:cubicBezTo>
                    <a:pt x="447" y="25"/>
                    <a:pt x="411" y="9"/>
                    <a:pt x="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1"/>
            <p:cNvSpPr/>
            <p:nvPr/>
          </p:nvSpPr>
          <p:spPr>
            <a:xfrm>
              <a:off x="1084123" y="2783500"/>
              <a:ext cx="258501" cy="236119"/>
            </a:xfrm>
            <a:custGeom>
              <a:avLst/>
              <a:gdLst/>
              <a:ahLst/>
              <a:cxnLst/>
              <a:rect l="l" t="t" r="r" b="b"/>
              <a:pathLst>
                <a:path w="12573" h="11483" extrusionOk="0">
                  <a:moveTo>
                    <a:pt x="10268" y="0"/>
                  </a:moveTo>
                  <a:cubicBezTo>
                    <a:pt x="10126" y="0"/>
                    <a:pt x="9985" y="56"/>
                    <a:pt x="9881" y="166"/>
                  </a:cubicBezTo>
                  <a:lnTo>
                    <a:pt x="1750" y="8612"/>
                  </a:lnTo>
                  <a:cubicBezTo>
                    <a:pt x="1556" y="8819"/>
                    <a:pt x="1" y="10178"/>
                    <a:pt x="3117" y="11439"/>
                  </a:cubicBezTo>
                  <a:lnTo>
                    <a:pt x="12573" y="11483"/>
                  </a:lnTo>
                  <a:cubicBezTo>
                    <a:pt x="12301" y="7507"/>
                    <a:pt x="12048" y="7037"/>
                    <a:pt x="11764" y="6690"/>
                  </a:cubicBezTo>
                  <a:cubicBezTo>
                    <a:pt x="11179" y="5957"/>
                    <a:pt x="10572" y="5298"/>
                    <a:pt x="10076" y="4492"/>
                  </a:cubicBezTo>
                  <a:cubicBezTo>
                    <a:pt x="9785" y="3979"/>
                    <a:pt x="9539" y="3370"/>
                    <a:pt x="9654" y="2762"/>
                  </a:cubicBezTo>
                  <a:cubicBezTo>
                    <a:pt x="9747" y="2252"/>
                    <a:pt x="10655" y="1768"/>
                    <a:pt x="10567" y="1329"/>
                  </a:cubicBezTo>
                  <a:cubicBezTo>
                    <a:pt x="10522" y="1038"/>
                    <a:pt x="10070" y="987"/>
                    <a:pt x="10027" y="670"/>
                  </a:cubicBezTo>
                  <a:cubicBezTo>
                    <a:pt x="9981" y="475"/>
                    <a:pt x="10117" y="280"/>
                    <a:pt x="10232" y="135"/>
                  </a:cubicBezTo>
                  <a:cubicBezTo>
                    <a:pt x="10266" y="89"/>
                    <a:pt x="10307" y="47"/>
                    <a:pt x="10354" y="7"/>
                  </a:cubicBezTo>
                  <a:cubicBezTo>
                    <a:pt x="10325" y="2"/>
                    <a:pt x="10297" y="0"/>
                    <a:pt x="10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1"/>
            <p:cNvSpPr/>
            <p:nvPr/>
          </p:nvSpPr>
          <p:spPr>
            <a:xfrm>
              <a:off x="1280248" y="2783644"/>
              <a:ext cx="285044" cy="236592"/>
            </a:xfrm>
            <a:custGeom>
              <a:avLst/>
              <a:gdLst/>
              <a:ahLst/>
              <a:cxnLst/>
              <a:rect l="l" t="t" r="r" b="b"/>
              <a:pathLst>
                <a:path w="13864" h="11506" extrusionOk="0">
                  <a:moveTo>
                    <a:pt x="815" y="1"/>
                  </a:moveTo>
                  <a:cubicBezTo>
                    <a:pt x="768" y="41"/>
                    <a:pt x="727" y="83"/>
                    <a:pt x="693" y="129"/>
                  </a:cubicBezTo>
                  <a:cubicBezTo>
                    <a:pt x="580" y="275"/>
                    <a:pt x="443" y="469"/>
                    <a:pt x="488" y="664"/>
                  </a:cubicBezTo>
                  <a:cubicBezTo>
                    <a:pt x="531" y="981"/>
                    <a:pt x="983" y="1032"/>
                    <a:pt x="1028" y="1323"/>
                  </a:cubicBezTo>
                  <a:cubicBezTo>
                    <a:pt x="1116" y="1762"/>
                    <a:pt x="208" y="2245"/>
                    <a:pt x="115" y="2756"/>
                  </a:cubicBezTo>
                  <a:cubicBezTo>
                    <a:pt x="0" y="3364"/>
                    <a:pt x="246" y="3974"/>
                    <a:pt x="537" y="4486"/>
                  </a:cubicBezTo>
                  <a:cubicBezTo>
                    <a:pt x="1031" y="5291"/>
                    <a:pt x="1639" y="5951"/>
                    <a:pt x="2226" y="6683"/>
                  </a:cubicBezTo>
                  <a:cubicBezTo>
                    <a:pt x="2509" y="7031"/>
                    <a:pt x="2762" y="7501"/>
                    <a:pt x="3034" y="11476"/>
                  </a:cubicBezTo>
                  <a:lnTo>
                    <a:pt x="9345" y="11506"/>
                  </a:lnTo>
                  <a:cubicBezTo>
                    <a:pt x="12389" y="11305"/>
                    <a:pt x="13863" y="10992"/>
                    <a:pt x="13653" y="10804"/>
                  </a:cubicBezTo>
                  <a:lnTo>
                    <a:pt x="1077" y="124"/>
                  </a:lnTo>
                  <a:cubicBezTo>
                    <a:pt x="1002" y="57"/>
                    <a:pt x="910" y="16"/>
                    <a:pt x="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2" name="Google Shape;2232;p41"/>
          <p:cNvGrpSpPr/>
          <p:nvPr/>
        </p:nvGrpSpPr>
        <p:grpSpPr>
          <a:xfrm>
            <a:off x="215700" y="4759077"/>
            <a:ext cx="803900" cy="395530"/>
            <a:chOff x="3151975" y="4744691"/>
            <a:chExt cx="803900" cy="395530"/>
          </a:xfrm>
        </p:grpSpPr>
        <p:grpSp>
          <p:nvGrpSpPr>
            <p:cNvPr id="2233" name="Google Shape;2233;p41"/>
            <p:cNvGrpSpPr/>
            <p:nvPr/>
          </p:nvGrpSpPr>
          <p:grpSpPr>
            <a:xfrm>
              <a:off x="3395424" y="5040868"/>
              <a:ext cx="100786" cy="99353"/>
              <a:chOff x="3395424" y="4371323"/>
              <a:chExt cx="100786" cy="99353"/>
            </a:xfrm>
          </p:grpSpPr>
          <p:sp>
            <p:nvSpPr>
              <p:cNvPr id="2234" name="Google Shape;2234;p41"/>
              <p:cNvSpPr/>
              <p:nvPr/>
            </p:nvSpPr>
            <p:spPr>
              <a:xfrm>
                <a:off x="3395424" y="4371323"/>
                <a:ext cx="100786" cy="43381"/>
              </a:xfrm>
              <a:custGeom>
                <a:avLst/>
                <a:gdLst/>
                <a:ahLst/>
                <a:cxnLst/>
                <a:rect l="l" t="t" r="r" b="b"/>
                <a:pathLst>
                  <a:path w="1473" h="634" extrusionOk="0">
                    <a:moveTo>
                      <a:pt x="1" y="0"/>
                    </a:moveTo>
                    <a:lnTo>
                      <a:pt x="1" y="634"/>
                    </a:lnTo>
                    <a:lnTo>
                      <a:pt x="1472" y="634"/>
                    </a:lnTo>
                    <a:lnTo>
                      <a:pt x="14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1"/>
              <p:cNvSpPr/>
              <p:nvPr/>
            </p:nvSpPr>
            <p:spPr>
              <a:xfrm>
                <a:off x="3395424" y="4389866"/>
                <a:ext cx="93328" cy="80810"/>
              </a:xfrm>
              <a:custGeom>
                <a:avLst/>
                <a:gdLst/>
                <a:ahLst/>
                <a:cxnLst/>
                <a:rect l="l" t="t" r="r" b="b"/>
                <a:pathLst>
                  <a:path w="1364" h="1181" extrusionOk="0">
                    <a:moveTo>
                      <a:pt x="683" y="1"/>
                    </a:moveTo>
                    <a:cubicBezTo>
                      <a:pt x="306" y="1"/>
                      <a:pt x="1" y="265"/>
                      <a:pt x="1" y="591"/>
                    </a:cubicBezTo>
                    <a:cubicBezTo>
                      <a:pt x="1" y="916"/>
                      <a:pt x="307" y="1179"/>
                      <a:pt x="683" y="1180"/>
                    </a:cubicBezTo>
                    <a:cubicBezTo>
                      <a:pt x="1059" y="1180"/>
                      <a:pt x="1363" y="917"/>
                      <a:pt x="1363" y="591"/>
                    </a:cubicBezTo>
                    <a:cubicBezTo>
                      <a:pt x="1363" y="264"/>
                      <a:pt x="1059" y="1"/>
                      <a:pt x="6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1"/>
              <p:cNvSpPr/>
              <p:nvPr/>
            </p:nvSpPr>
            <p:spPr>
              <a:xfrm>
                <a:off x="3420261" y="4411420"/>
                <a:ext cx="43722" cy="37702"/>
              </a:xfrm>
              <a:custGeom>
                <a:avLst/>
                <a:gdLst/>
                <a:ahLst/>
                <a:cxnLst/>
                <a:rect l="l" t="t" r="r" b="b"/>
                <a:pathLst>
                  <a:path w="639" h="551" extrusionOk="0">
                    <a:moveTo>
                      <a:pt x="320" y="0"/>
                    </a:moveTo>
                    <a:cubicBezTo>
                      <a:pt x="144" y="0"/>
                      <a:pt x="1" y="124"/>
                      <a:pt x="1" y="276"/>
                    </a:cubicBezTo>
                    <a:cubicBezTo>
                      <a:pt x="1" y="427"/>
                      <a:pt x="144" y="551"/>
                      <a:pt x="320" y="551"/>
                    </a:cubicBezTo>
                    <a:cubicBezTo>
                      <a:pt x="495" y="551"/>
                      <a:pt x="638" y="427"/>
                      <a:pt x="638" y="276"/>
                    </a:cubicBezTo>
                    <a:cubicBezTo>
                      <a:pt x="638" y="124"/>
                      <a:pt x="495" y="0"/>
                      <a:pt x="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1"/>
              <p:cNvSpPr/>
              <p:nvPr/>
            </p:nvSpPr>
            <p:spPr>
              <a:xfrm>
                <a:off x="3440378" y="4414772"/>
                <a:ext cx="3558" cy="3079"/>
              </a:xfrm>
              <a:custGeom>
                <a:avLst/>
                <a:gdLst/>
                <a:ahLst/>
                <a:cxnLst/>
                <a:rect l="l" t="t" r="r" b="b"/>
                <a:pathLst>
                  <a:path w="52" h="45" extrusionOk="0">
                    <a:moveTo>
                      <a:pt x="26" y="1"/>
                    </a:moveTo>
                    <a:cubicBezTo>
                      <a:pt x="12" y="1"/>
                      <a:pt x="1" y="11"/>
                      <a:pt x="1" y="22"/>
                    </a:cubicBezTo>
                    <a:cubicBezTo>
                      <a:pt x="1" y="35"/>
                      <a:pt x="11" y="44"/>
                      <a:pt x="26" y="44"/>
                    </a:cubicBezTo>
                    <a:cubicBezTo>
                      <a:pt x="40" y="44"/>
                      <a:pt x="51" y="34"/>
                      <a:pt x="51" y="22"/>
                    </a:cubicBezTo>
                    <a:cubicBezTo>
                      <a:pt x="51" y="11"/>
                      <a:pt x="40"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1"/>
              <p:cNvSpPr/>
              <p:nvPr/>
            </p:nvSpPr>
            <p:spPr>
              <a:xfrm>
                <a:off x="3440378" y="4443784"/>
                <a:ext cx="3558" cy="3079"/>
              </a:xfrm>
              <a:custGeom>
                <a:avLst/>
                <a:gdLst/>
                <a:ahLst/>
                <a:cxnLst/>
                <a:rect l="l" t="t" r="r" b="b"/>
                <a:pathLst>
                  <a:path w="52" h="45" extrusionOk="0">
                    <a:moveTo>
                      <a:pt x="26" y="1"/>
                    </a:moveTo>
                    <a:cubicBezTo>
                      <a:pt x="12" y="1"/>
                      <a:pt x="1" y="11"/>
                      <a:pt x="1" y="22"/>
                    </a:cubicBezTo>
                    <a:cubicBezTo>
                      <a:pt x="1" y="35"/>
                      <a:pt x="11" y="45"/>
                      <a:pt x="26" y="45"/>
                    </a:cubicBezTo>
                    <a:cubicBezTo>
                      <a:pt x="40" y="45"/>
                      <a:pt x="51" y="35"/>
                      <a:pt x="51" y="22"/>
                    </a:cubicBezTo>
                    <a:cubicBezTo>
                      <a:pt x="51" y="11"/>
                      <a:pt x="40"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1"/>
              <p:cNvSpPr/>
              <p:nvPr/>
            </p:nvSpPr>
            <p:spPr>
              <a:xfrm>
                <a:off x="3452009" y="4419015"/>
                <a:ext cx="3969" cy="3148"/>
              </a:xfrm>
              <a:custGeom>
                <a:avLst/>
                <a:gdLst/>
                <a:ahLst/>
                <a:cxnLst/>
                <a:rect l="l" t="t" r="r" b="b"/>
                <a:pathLst>
                  <a:path w="58" h="46" extrusionOk="0">
                    <a:moveTo>
                      <a:pt x="29" y="1"/>
                    </a:moveTo>
                    <a:cubicBezTo>
                      <a:pt x="22" y="1"/>
                      <a:pt x="16" y="3"/>
                      <a:pt x="11" y="8"/>
                    </a:cubicBezTo>
                    <a:cubicBezTo>
                      <a:pt x="1" y="16"/>
                      <a:pt x="1" y="29"/>
                      <a:pt x="11" y="39"/>
                    </a:cubicBezTo>
                    <a:cubicBezTo>
                      <a:pt x="16" y="43"/>
                      <a:pt x="22" y="46"/>
                      <a:pt x="29" y="46"/>
                    </a:cubicBezTo>
                    <a:cubicBezTo>
                      <a:pt x="35" y="46"/>
                      <a:pt x="42" y="43"/>
                      <a:pt x="47" y="39"/>
                    </a:cubicBezTo>
                    <a:cubicBezTo>
                      <a:pt x="57" y="29"/>
                      <a:pt x="57" y="17"/>
                      <a:pt x="47" y="8"/>
                    </a:cubicBezTo>
                    <a:cubicBezTo>
                      <a:pt x="42" y="3"/>
                      <a:pt x="35"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1"/>
              <p:cNvSpPr/>
              <p:nvPr/>
            </p:nvSpPr>
            <p:spPr>
              <a:xfrm>
                <a:off x="3428404" y="4439474"/>
                <a:ext cx="3900" cy="3079"/>
              </a:xfrm>
              <a:custGeom>
                <a:avLst/>
                <a:gdLst/>
                <a:ahLst/>
                <a:cxnLst/>
                <a:rect l="l" t="t" r="r" b="b"/>
                <a:pathLst>
                  <a:path w="57" h="45" extrusionOk="0">
                    <a:moveTo>
                      <a:pt x="28" y="0"/>
                    </a:moveTo>
                    <a:cubicBezTo>
                      <a:pt x="22" y="0"/>
                      <a:pt x="15" y="2"/>
                      <a:pt x="10" y="7"/>
                    </a:cubicBezTo>
                    <a:cubicBezTo>
                      <a:pt x="0" y="16"/>
                      <a:pt x="0" y="31"/>
                      <a:pt x="10" y="38"/>
                    </a:cubicBezTo>
                    <a:cubicBezTo>
                      <a:pt x="15" y="42"/>
                      <a:pt x="22" y="45"/>
                      <a:pt x="28" y="45"/>
                    </a:cubicBezTo>
                    <a:cubicBezTo>
                      <a:pt x="35" y="45"/>
                      <a:pt x="41" y="42"/>
                      <a:pt x="46" y="38"/>
                    </a:cubicBezTo>
                    <a:cubicBezTo>
                      <a:pt x="57" y="29"/>
                      <a:pt x="57" y="16"/>
                      <a:pt x="46" y="7"/>
                    </a:cubicBezTo>
                    <a:cubicBezTo>
                      <a:pt x="41" y="2"/>
                      <a:pt x="35" y="0"/>
                      <a:pt x="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1"/>
              <p:cNvSpPr/>
              <p:nvPr/>
            </p:nvSpPr>
            <p:spPr>
              <a:xfrm>
                <a:off x="3457141" y="4429278"/>
                <a:ext cx="3490" cy="3011"/>
              </a:xfrm>
              <a:custGeom>
                <a:avLst/>
                <a:gdLst/>
                <a:ahLst/>
                <a:cxnLst/>
                <a:rect l="l" t="t" r="r" b="b"/>
                <a:pathLst>
                  <a:path w="51" h="44" extrusionOk="0">
                    <a:moveTo>
                      <a:pt x="26" y="1"/>
                    </a:moveTo>
                    <a:cubicBezTo>
                      <a:pt x="12" y="1"/>
                      <a:pt x="1" y="11"/>
                      <a:pt x="1" y="22"/>
                    </a:cubicBezTo>
                    <a:cubicBezTo>
                      <a:pt x="1" y="34"/>
                      <a:pt x="12" y="44"/>
                      <a:pt x="26" y="44"/>
                    </a:cubicBezTo>
                    <a:cubicBezTo>
                      <a:pt x="39" y="44"/>
                      <a:pt x="50" y="34"/>
                      <a:pt x="50" y="22"/>
                    </a:cubicBezTo>
                    <a:cubicBezTo>
                      <a:pt x="50" y="11"/>
                      <a:pt x="40"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1"/>
              <p:cNvSpPr/>
              <p:nvPr/>
            </p:nvSpPr>
            <p:spPr>
              <a:xfrm>
                <a:off x="3423614" y="4429278"/>
                <a:ext cx="3558" cy="3011"/>
              </a:xfrm>
              <a:custGeom>
                <a:avLst/>
                <a:gdLst/>
                <a:ahLst/>
                <a:cxnLst/>
                <a:rect l="l" t="t" r="r" b="b"/>
                <a:pathLst>
                  <a:path w="52" h="44" extrusionOk="0">
                    <a:moveTo>
                      <a:pt x="26" y="1"/>
                    </a:moveTo>
                    <a:cubicBezTo>
                      <a:pt x="12" y="1"/>
                      <a:pt x="0" y="11"/>
                      <a:pt x="0" y="22"/>
                    </a:cubicBezTo>
                    <a:cubicBezTo>
                      <a:pt x="0" y="34"/>
                      <a:pt x="12" y="44"/>
                      <a:pt x="26" y="44"/>
                    </a:cubicBezTo>
                    <a:cubicBezTo>
                      <a:pt x="40" y="44"/>
                      <a:pt x="52" y="34"/>
                      <a:pt x="52" y="22"/>
                    </a:cubicBezTo>
                    <a:cubicBezTo>
                      <a:pt x="52" y="11"/>
                      <a:pt x="40"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1"/>
              <p:cNvSpPr/>
              <p:nvPr/>
            </p:nvSpPr>
            <p:spPr>
              <a:xfrm>
                <a:off x="3452009" y="4439542"/>
                <a:ext cx="3969" cy="3011"/>
              </a:xfrm>
              <a:custGeom>
                <a:avLst/>
                <a:gdLst/>
                <a:ahLst/>
                <a:cxnLst/>
                <a:rect l="l" t="t" r="r" b="b"/>
                <a:pathLst>
                  <a:path w="58" h="44" extrusionOk="0">
                    <a:moveTo>
                      <a:pt x="29" y="1"/>
                    </a:moveTo>
                    <a:cubicBezTo>
                      <a:pt x="22" y="1"/>
                      <a:pt x="16" y="2"/>
                      <a:pt x="11" y="6"/>
                    </a:cubicBezTo>
                    <a:cubicBezTo>
                      <a:pt x="1" y="15"/>
                      <a:pt x="1" y="28"/>
                      <a:pt x="11" y="37"/>
                    </a:cubicBezTo>
                    <a:cubicBezTo>
                      <a:pt x="16" y="41"/>
                      <a:pt x="22" y="44"/>
                      <a:pt x="29" y="44"/>
                    </a:cubicBezTo>
                    <a:cubicBezTo>
                      <a:pt x="35" y="44"/>
                      <a:pt x="42" y="41"/>
                      <a:pt x="47" y="37"/>
                    </a:cubicBezTo>
                    <a:cubicBezTo>
                      <a:pt x="57" y="28"/>
                      <a:pt x="57" y="15"/>
                      <a:pt x="47" y="6"/>
                    </a:cubicBezTo>
                    <a:cubicBezTo>
                      <a:pt x="42" y="2"/>
                      <a:pt x="35"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1"/>
              <p:cNvSpPr/>
              <p:nvPr/>
            </p:nvSpPr>
            <p:spPr>
              <a:xfrm>
                <a:off x="3428404" y="4419015"/>
                <a:ext cx="3900" cy="3148"/>
              </a:xfrm>
              <a:custGeom>
                <a:avLst/>
                <a:gdLst/>
                <a:ahLst/>
                <a:cxnLst/>
                <a:rect l="l" t="t" r="r" b="b"/>
                <a:pathLst>
                  <a:path w="57" h="46" extrusionOk="0">
                    <a:moveTo>
                      <a:pt x="28" y="1"/>
                    </a:moveTo>
                    <a:cubicBezTo>
                      <a:pt x="21" y="1"/>
                      <a:pt x="15" y="3"/>
                      <a:pt x="10" y="8"/>
                    </a:cubicBezTo>
                    <a:cubicBezTo>
                      <a:pt x="0" y="17"/>
                      <a:pt x="0" y="29"/>
                      <a:pt x="10" y="39"/>
                    </a:cubicBezTo>
                    <a:cubicBezTo>
                      <a:pt x="15" y="43"/>
                      <a:pt x="22" y="46"/>
                      <a:pt x="28" y="46"/>
                    </a:cubicBezTo>
                    <a:cubicBezTo>
                      <a:pt x="35" y="46"/>
                      <a:pt x="41" y="43"/>
                      <a:pt x="46" y="39"/>
                    </a:cubicBezTo>
                    <a:cubicBezTo>
                      <a:pt x="57" y="29"/>
                      <a:pt x="57" y="17"/>
                      <a:pt x="46" y="8"/>
                    </a:cubicBezTo>
                    <a:cubicBezTo>
                      <a:pt x="41" y="3"/>
                      <a:pt x="35" y="1"/>
                      <a:pt x="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1"/>
              <p:cNvSpPr/>
              <p:nvPr/>
            </p:nvSpPr>
            <p:spPr>
              <a:xfrm>
                <a:off x="3440378" y="4414772"/>
                <a:ext cx="3558" cy="3079"/>
              </a:xfrm>
              <a:custGeom>
                <a:avLst/>
                <a:gdLst/>
                <a:ahLst/>
                <a:cxnLst/>
                <a:rect l="l" t="t" r="r" b="b"/>
                <a:pathLst>
                  <a:path w="52" h="45" extrusionOk="0">
                    <a:moveTo>
                      <a:pt x="26" y="1"/>
                    </a:moveTo>
                    <a:cubicBezTo>
                      <a:pt x="12" y="1"/>
                      <a:pt x="1" y="11"/>
                      <a:pt x="1" y="22"/>
                    </a:cubicBezTo>
                    <a:cubicBezTo>
                      <a:pt x="1" y="35"/>
                      <a:pt x="11" y="44"/>
                      <a:pt x="26" y="44"/>
                    </a:cubicBezTo>
                    <a:cubicBezTo>
                      <a:pt x="40" y="44"/>
                      <a:pt x="51" y="34"/>
                      <a:pt x="51" y="22"/>
                    </a:cubicBezTo>
                    <a:cubicBezTo>
                      <a:pt x="51" y="11"/>
                      <a:pt x="40"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1"/>
              <p:cNvSpPr/>
              <p:nvPr/>
            </p:nvSpPr>
            <p:spPr>
              <a:xfrm>
                <a:off x="3440378" y="4443784"/>
                <a:ext cx="3558" cy="3079"/>
              </a:xfrm>
              <a:custGeom>
                <a:avLst/>
                <a:gdLst/>
                <a:ahLst/>
                <a:cxnLst/>
                <a:rect l="l" t="t" r="r" b="b"/>
                <a:pathLst>
                  <a:path w="52" h="45" extrusionOk="0">
                    <a:moveTo>
                      <a:pt x="26" y="1"/>
                    </a:moveTo>
                    <a:cubicBezTo>
                      <a:pt x="12" y="1"/>
                      <a:pt x="1" y="11"/>
                      <a:pt x="1" y="22"/>
                    </a:cubicBezTo>
                    <a:cubicBezTo>
                      <a:pt x="1" y="35"/>
                      <a:pt x="11" y="45"/>
                      <a:pt x="26" y="45"/>
                    </a:cubicBezTo>
                    <a:cubicBezTo>
                      <a:pt x="40" y="45"/>
                      <a:pt x="51" y="35"/>
                      <a:pt x="51" y="22"/>
                    </a:cubicBezTo>
                    <a:cubicBezTo>
                      <a:pt x="51" y="11"/>
                      <a:pt x="40"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1"/>
              <p:cNvSpPr/>
              <p:nvPr/>
            </p:nvSpPr>
            <p:spPr>
              <a:xfrm>
                <a:off x="3452009" y="4419015"/>
                <a:ext cx="3969" cy="3148"/>
              </a:xfrm>
              <a:custGeom>
                <a:avLst/>
                <a:gdLst/>
                <a:ahLst/>
                <a:cxnLst/>
                <a:rect l="l" t="t" r="r" b="b"/>
                <a:pathLst>
                  <a:path w="58" h="46" extrusionOk="0">
                    <a:moveTo>
                      <a:pt x="29" y="1"/>
                    </a:moveTo>
                    <a:cubicBezTo>
                      <a:pt x="22" y="1"/>
                      <a:pt x="16" y="3"/>
                      <a:pt x="11" y="8"/>
                    </a:cubicBezTo>
                    <a:cubicBezTo>
                      <a:pt x="1" y="16"/>
                      <a:pt x="1" y="29"/>
                      <a:pt x="11" y="39"/>
                    </a:cubicBezTo>
                    <a:cubicBezTo>
                      <a:pt x="16" y="43"/>
                      <a:pt x="22" y="46"/>
                      <a:pt x="29" y="46"/>
                    </a:cubicBezTo>
                    <a:cubicBezTo>
                      <a:pt x="35" y="46"/>
                      <a:pt x="42" y="43"/>
                      <a:pt x="47" y="39"/>
                    </a:cubicBezTo>
                    <a:cubicBezTo>
                      <a:pt x="57" y="29"/>
                      <a:pt x="57" y="17"/>
                      <a:pt x="47" y="8"/>
                    </a:cubicBezTo>
                    <a:cubicBezTo>
                      <a:pt x="42" y="3"/>
                      <a:pt x="35"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1"/>
              <p:cNvSpPr/>
              <p:nvPr/>
            </p:nvSpPr>
            <p:spPr>
              <a:xfrm>
                <a:off x="3428404" y="4439474"/>
                <a:ext cx="3900" cy="3079"/>
              </a:xfrm>
              <a:custGeom>
                <a:avLst/>
                <a:gdLst/>
                <a:ahLst/>
                <a:cxnLst/>
                <a:rect l="l" t="t" r="r" b="b"/>
                <a:pathLst>
                  <a:path w="57" h="45" extrusionOk="0">
                    <a:moveTo>
                      <a:pt x="28" y="0"/>
                    </a:moveTo>
                    <a:cubicBezTo>
                      <a:pt x="22" y="0"/>
                      <a:pt x="15" y="2"/>
                      <a:pt x="10" y="7"/>
                    </a:cubicBezTo>
                    <a:cubicBezTo>
                      <a:pt x="0" y="16"/>
                      <a:pt x="0" y="31"/>
                      <a:pt x="10" y="38"/>
                    </a:cubicBezTo>
                    <a:cubicBezTo>
                      <a:pt x="15" y="42"/>
                      <a:pt x="22" y="45"/>
                      <a:pt x="28" y="45"/>
                    </a:cubicBezTo>
                    <a:cubicBezTo>
                      <a:pt x="35" y="45"/>
                      <a:pt x="41" y="42"/>
                      <a:pt x="46" y="38"/>
                    </a:cubicBezTo>
                    <a:cubicBezTo>
                      <a:pt x="57" y="29"/>
                      <a:pt x="57" y="16"/>
                      <a:pt x="46" y="7"/>
                    </a:cubicBezTo>
                    <a:cubicBezTo>
                      <a:pt x="41" y="2"/>
                      <a:pt x="35" y="0"/>
                      <a:pt x="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1"/>
              <p:cNvSpPr/>
              <p:nvPr/>
            </p:nvSpPr>
            <p:spPr>
              <a:xfrm>
                <a:off x="3457141" y="4429278"/>
                <a:ext cx="3490" cy="3011"/>
              </a:xfrm>
              <a:custGeom>
                <a:avLst/>
                <a:gdLst/>
                <a:ahLst/>
                <a:cxnLst/>
                <a:rect l="l" t="t" r="r" b="b"/>
                <a:pathLst>
                  <a:path w="51" h="44" extrusionOk="0">
                    <a:moveTo>
                      <a:pt x="26" y="1"/>
                    </a:moveTo>
                    <a:cubicBezTo>
                      <a:pt x="12" y="1"/>
                      <a:pt x="1" y="11"/>
                      <a:pt x="1" y="22"/>
                    </a:cubicBezTo>
                    <a:cubicBezTo>
                      <a:pt x="1" y="34"/>
                      <a:pt x="12" y="44"/>
                      <a:pt x="26" y="44"/>
                    </a:cubicBezTo>
                    <a:cubicBezTo>
                      <a:pt x="39" y="44"/>
                      <a:pt x="50" y="34"/>
                      <a:pt x="50" y="22"/>
                    </a:cubicBezTo>
                    <a:cubicBezTo>
                      <a:pt x="50" y="11"/>
                      <a:pt x="40"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1"/>
              <p:cNvSpPr/>
              <p:nvPr/>
            </p:nvSpPr>
            <p:spPr>
              <a:xfrm>
                <a:off x="3423614" y="4429278"/>
                <a:ext cx="3558" cy="3011"/>
              </a:xfrm>
              <a:custGeom>
                <a:avLst/>
                <a:gdLst/>
                <a:ahLst/>
                <a:cxnLst/>
                <a:rect l="l" t="t" r="r" b="b"/>
                <a:pathLst>
                  <a:path w="52" h="44" extrusionOk="0">
                    <a:moveTo>
                      <a:pt x="26" y="1"/>
                    </a:moveTo>
                    <a:cubicBezTo>
                      <a:pt x="12" y="1"/>
                      <a:pt x="0" y="11"/>
                      <a:pt x="0" y="22"/>
                    </a:cubicBezTo>
                    <a:cubicBezTo>
                      <a:pt x="0" y="34"/>
                      <a:pt x="12" y="44"/>
                      <a:pt x="26" y="44"/>
                    </a:cubicBezTo>
                    <a:cubicBezTo>
                      <a:pt x="40" y="44"/>
                      <a:pt x="52" y="34"/>
                      <a:pt x="52" y="22"/>
                    </a:cubicBezTo>
                    <a:cubicBezTo>
                      <a:pt x="52" y="11"/>
                      <a:pt x="40"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1"/>
              <p:cNvSpPr/>
              <p:nvPr/>
            </p:nvSpPr>
            <p:spPr>
              <a:xfrm>
                <a:off x="3452009" y="4439542"/>
                <a:ext cx="3969" cy="3011"/>
              </a:xfrm>
              <a:custGeom>
                <a:avLst/>
                <a:gdLst/>
                <a:ahLst/>
                <a:cxnLst/>
                <a:rect l="l" t="t" r="r" b="b"/>
                <a:pathLst>
                  <a:path w="58" h="44" extrusionOk="0">
                    <a:moveTo>
                      <a:pt x="29" y="1"/>
                    </a:moveTo>
                    <a:cubicBezTo>
                      <a:pt x="22" y="1"/>
                      <a:pt x="16" y="2"/>
                      <a:pt x="11" y="6"/>
                    </a:cubicBezTo>
                    <a:cubicBezTo>
                      <a:pt x="1" y="15"/>
                      <a:pt x="1" y="28"/>
                      <a:pt x="11" y="37"/>
                    </a:cubicBezTo>
                    <a:cubicBezTo>
                      <a:pt x="16" y="41"/>
                      <a:pt x="22" y="44"/>
                      <a:pt x="29" y="44"/>
                    </a:cubicBezTo>
                    <a:cubicBezTo>
                      <a:pt x="35" y="44"/>
                      <a:pt x="42" y="41"/>
                      <a:pt x="47" y="37"/>
                    </a:cubicBezTo>
                    <a:cubicBezTo>
                      <a:pt x="57" y="28"/>
                      <a:pt x="57" y="15"/>
                      <a:pt x="47" y="6"/>
                    </a:cubicBezTo>
                    <a:cubicBezTo>
                      <a:pt x="42" y="2"/>
                      <a:pt x="35"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1"/>
              <p:cNvSpPr/>
              <p:nvPr/>
            </p:nvSpPr>
            <p:spPr>
              <a:xfrm>
                <a:off x="3428404" y="4419015"/>
                <a:ext cx="3900" cy="3148"/>
              </a:xfrm>
              <a:custGeom>
                <a:avLst/>
                <a:gdLst/>
                <a:ahLst/>
                <a:cxnLst/>
                <a:rect l="l" t="t" r="r" b="b"/>
                <a:pathLst>
                  <a:path w="57" h="46" extrusionOk="0">
                    <a:moveTo>
                      <a:pt x="28" y="1"/>
                    </a:moveTo>
                    <a:cubicBezTo>
                      <a:pt x="21" y="1"/>
                      <a:pt x="15" y="3"/>
                      <a:pt x="10" y="8"/>
                    </a:cubicBezTo>
                    <a:cubicBezTo>
                      <a:pt x="0" y="17"/>
                      <a:pt x="0" y="29"/>
                      <a:pt x="10" y="39"/>
                    </a:cubicBezTo>
                    <a:cubicBezTo>
                      <a:pt x="15" y="43"/>
                      <a:pt x="22" y="46"/>
                      <a:pt x="28" y="46"/>
                    </a:cubicBezTo>
                    <a:cubicBezTo>
                      <a:pt x="35" y="46"/>
                      <a:pt x="41" y="43"/>
                      <a:pt x="46" y="39"/>
                    </a:cubicBezTo>
                    <a:cubicBezTo>
                      <a:pt x="57" y="29"/>
                      <a:pt x="57" y="17"/>
                      <a:pt x="46" y="8"/>
                    </a:cubicBezTo>
                    <a:cubicBezTo>
                      <a:pt x="41" y="3"/>
                      <a:pt x="35" y="1"/>
                      <a:pt x="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3" name="Google Shape;2253;p41"/>
            <p:cNvGrpSpPr/>
            <p:nvPr/>
          </p:nvGrpSpPr>
          <p:grpSpPr>
            <a:xfrm>
              <a:off x="3778045" y="5037823"/>
              <a:ext cx="105576" cy="99353"/>
              <a:chOff x="3778045" y="4428223"/>
              <a:chExt cx="105576" cy="99353"/>
            </a:xfrm>
          </p:grpSpPr>
          <p:sp>
            <p:nvSpPr>
              <p:cNvPr id="2254" name="Google Shape;2254;p41"/>
              <p:cNvSpPr/>
              <p:nvPr/>
            </p:nvSpPr>
            <p:spPr>
              <a:xfrm>
                <a:off x="3782834" y="4428223"/>
                <a:ext cx="100786" cy="43381"/>
              </a:xfrm>
              <a:custGeom>
                <a:avLst/>
                <a:gdLst/>
                <a:ahLst/>
                <a:cxnLst/>
                <a:rect l="l" t="t" r="r" b="b"/>
                <a:pathLst>
                  <a:path w="1473" h="634" extrusionOk="0">
                    <a:moveTo>
                      <a:pt x="0" y="0"/>
                    </a:moveTo>
                    <a:lnTo>
                      <a:pt x="0" y="634"/>
                    </a:lnTo>
                    <a:lnTo>
                      <a:pt x="1473" y="634"/>
                    </a:lnTo>
                    <a:lnTo>
                      <a:pt x="14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1"/>
              <p:cNvSpPr/>
              <p:nvPr/>
            </p:nvSpPr>
            <p:spPr>
              <a:xfrm>
                <a:off x="3778045" y="4446766"/>
                <a:ext cx="93260" cy="80810"/>
              </a:xfrm>
              <a:custGeom>
                <a:avLst/>
                <a:gdLst/>
                <a:ahLst/>
                <a:cxnLst/>
                <a:rect l="l" t="t" r="r" b="b"/>
                <a:pathLst>
                  <a:path w="1363" h="1181" extrusionOk="0">
                    <a:moveTo>
                      <a:pt x="681" y="1"/>
                    </a:moveTo>
                    <a:cubicBezTo>
                      <a:pt x="305" y="1"/>
                      <a:pt x="0" y="265"/>
                      <a:pt x="0" y="591"/>
                    </a:cubicBezTo>
                    <a:cubicBezTo>
                      <a:pt x="0" y="916"/>
                      <a:pt x="305" y="1179"/>
                      <a:pt x="681" y="1180"/>
                    </a:cubicBezTo>
                    <a:cubicBezTo>
                      <a:pt x="1057" y="1180"/>
                      <a:pt x="1363" y="917"/>
                      <a:pt x="1363" y="591"/>
                    </a:cubicBezTo>
                    <a:cubicBezTo>
                      <a:pt x="1363" y="264"/>
                      <a:pt x="1057" y="1"/>
                      <a:pt x="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1"/>
              <p:cNvSpPr/>
              <p:nvPr/>
            </p:nvSpPr>
            <p:spPr>
              <a:xfrm>
                <a:off x="3802814" y="4468320"/>
                <a:ext cx="43654" cy="37702"/>
              </a:xfrm>
              <a:custGeom>
                <a:avLst/>
                <a:gdLst/>
                <a:ahLst/>
                <a:cxnLst/>
                <a:rect l="l" t="t" r="r" b="b"/>
                <a:pathLst>
                  <a:path w="638" h="551" extrusionOk="0">
                    <a:moveTo>
                      <a:pt x="319" y="0"/>
                    </a:moveTo>
                    <a:cubicBezTo>
                      <a:pt x="143" y="0"/>
                      <a:pt x="0" y="124"/>
                      <a:pt x="0" y="276"/>
                    </a:cubicBezTo>
                    <a:cubicBezTo>
                      <a:pt x="0" y="427"/>
                      <a:pt x="143" y="551"/>
                      <a:pt x="319" y="551"/>
                    </a:cubicBezTo>
                    <a:cubicBezTo>
                      <a:pt x="495" y="551"/>
                      <a:pt x="638" y="427"/>
                      <a:pt x="638" y="276"/>
                    </a:cubicBezTo>
                    <a:cubicBezTo>
                      <a:pt x="638" y="124"/>
                      <a:pt x="495" y="0"/>
                      <a:pt x="3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1"/>
              <p:cNvSpPr/>
              <p:nvPr/>
            </p:nvSpPr>
            <p:spPr>
              <a:xfrm>
                <a:off x="3822930" y="4471672"/>
                <a:ext cx="3490" cy="3079"/>
              </a:xfrm>
              <a:custGeom>
                <a:avLst/>
                <a:gdLst/>
                <a:ahLst/>
                <a:cxnLst/>
                <a:rect l="l" t="t" r="r" b="b"/>
                <a:pathLst>
                  <a:path w="51" h="45" extrusionOk="0">
                    <a:moveTo>
                      <a:pt x="25" y="1"/>
                    </a:moveTo>
                    <a:cubicBezTo>
                      <a:pt x="13" y="1"/>
                      <a:pt x="0" y="11"/>
                      <a:pt x="0" y="22"/>
                    </a:cubicBezTo>
                    <a:cubicBezTo>
                      <a:pt x="0" y="35"/>
                      <a:pt x="11" y="44"/>
                      <a:pt x="25" y="44"/>
                    </a:cubicBezTo>
                    <a:cubicBezTo>
                      <a:pt x="39" y="44"/>
                      <a:pt x="51" y="34"/>
                      <a:pt x="51" y="22"/>
                    </a:cubicBezTo>
                    <a:cubicBezTo>
                      <a:pt x="51" y="11"/>
                      <a:pt x="39" y="1"/>
                      <a:pt x="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1"/>
              <p:cNvSpPr/>
              <p:nvPr/>
            </p:nvSpPr>
            <p:spPr>
              <a:xfrm>
                <a:off x="3822930" y="4500684"/>
                <a:ext cx="3490" cy="3079"/>
              </a:xfrm>
              <a:custGeom>
                <a:avLst/>
                <a:gdLst/>
                <a:ahLst/>
                <a:cxnLst/>
                <a:rect l="l" t="t" r="r" b="b"/>
                <a:pathLst>
                  <a:path w="51" h="45" extrusionOk="0">
                    <a:moveTo>
                      <a:pt x="25" y="1"/>
                    </a:moveTo>
                    <a:cubicBezTo>
                      <a:pt x="13" y="1"/>
                      <a:pt x="0" y="11"/>
                      <a:pt x="0" y="22"/>
                    </a:cubicBezTo>
                    <a:cubicBezTo>
                      <a:pt x="0" y="35"/>
                      <a:pt x="11" y="45"/>
                      <a:pt x="25" y="45"/>
                    </a:cubicBezTo>
                    <a:cubicBezTo>
                      <a:pt x="39" y="45"/>
                      <a:pt x="51" y="35"/>
                      <a:pt x="51" y="22"/>
                    </a:cubicBezTo>
                    <a:cubicBezTo>
                      <a:pt x="51" y="11"/>
                      <a:pt x="39" y="1"/>
                      <a:pt x="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1"/>
              <p:cNvSpPr/>
              <p:nvPr/>
            </p:nvSpPr>
            <p:spPr>
              <a:xfrm>
                <a:off x="3834562" y="4475915"/>
                <a:ext cx="3900" cy="3148"/>
              </a:xfrm>
              <a:custGeom>
                <a:avLst/>
                <a:gdLst/>
                <a:ahLst/>
                <a:cxnLst/>
                <a:rect l="l" t="t" r="r" b="b"/>
                <a:pathLst>
                  <a:path w="57" h="46" extrusionOk="0">
                    <a:moveTo>
                      <a:pt x="28" y="1"/>
                    </a:moveTo>
                    <a:cubicBezTo>
                      <a:pt x="22" y="1"/>
                      <a:pt x="15" y="3"/>
                      <a:pt x="10" y="8"/>
                    </a:cubicBezTo>
                    <a:cubicBezTo>
                      <a:pt x="0" y="16"/>
                      <a:pt x="0" y="29"/>
                      <a:pt x="10" y="39"/>
                    </a:cubicBezTo>
                    <a:cubicBezTo>
                      <a:pt x="15" y="43"/>
                      <a:pt x="22" y="46"/>
                      <a:pt x="29" y="46"/>
                    </a:cubicBezTo>
                    <a:cubicBezTo>
                      <a:pt x="36" y="46"/>
                      <a:pt x="42" y="43"/>
                      <a:pt x="46" y="39"/>
                    </a:cubicBezTo>
                    <a:cubicBezTo>
                      <a:pt x="57" y="29"/>
                      <a:pt x="57" y="17"/>
                      <a:pt x="46" y="8"/>
                    </a:cubicBezTo>
                    <a:cubicBezTo>
                      <a:pt x="41" y="3"/>
                      <a:pt x="35" y="1"/>
                      <a:pt x="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1"/>
              <p:cNvSpPr/>
              <p:nvPr/>
            </p:nvSpPr>
            <p:spPr>
              <a:xfrm>
                <a:off x="3810888" y="4496374"/>
                <a:ext cx="3969" cy="3079"/>
              </a:xfrm>
              <a:custGeom>
                <a:avLst/>
                <a:gdLst/>
                <a:ahLst/>
                <a:cxnLst/>
                <a:rect l="l" t="t" r="r" b="b"/>
                <a:pathLst>
                  <a:path w="58" h="45" extrusionOk="0">
                    <a:moveTo>
                      <a:pt x="29" y="0"/>
                    </a:moveTo>
                    <a:cubicBezTo>
                      <a:pt x="22" y="0"/>
                      <a:pt x="16" y="2"/>
                      <a:pt x="11" y="7"/>
                    </a:cubicBezTo>
                    <a:cubicBezTo>
                      <a:pt x="1" y="16"/>
                      <a:pt x="1" y="31"/>
                      <a:pt x="11" y="38"/>
                    </a:cubicBezTo>
                    <a:cubicBezTo>
                      <a:pt x="16" y="42"/>
                      <a:pt x="22" y="45"/>
                      <a:pt x="29" y="45"/>
                    </a:cubicBezTo>
                    <a:cubicBezTo>
                      <a:pt x="35" y="45"/>
                      <a:pt x="42" y="42"/>
                      <a:pt x="47" y="38"/>
                    </a:cubicBezTo>
                    <a:cubicBezTo>
                      <a:pt x="57" y="29"/>
                      <a:pt x="57" y="16"/>
                      <a:pt x="47" y="7"/>
                    </a:cubicBezTo>
                    <a:cubicBezTo>
                      <a:pt x="42" y="2"/>
                      <a:pt x="35" y="0"/>
                      <a:pt x="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1"/>
              <p:cNvSpPr/>
              <p:nvPr/>
            </p:nvSpPr>
            <p:spPr>
              <a:xfrm>
                <a:off x="3839625" y="4486178"/>
                <a:ext cx="3558" cy="3011"/>
              </a:xfrm>
              <a:custGeom>
                <a:avLst/>
                <a:gdLst/>
                <a:ahLst/>
                <a:cxnLst/>
                <a:rect l="l" t="t" r="r" b="b"/>
                <a:pathLst>
                  <a:path w="52" h="44" extrusionOk="0">
                    <a:moveTo>
                      <a:pt x="26" y="1"/>
                    </a:moveTo>
                    <a:cubicBezTo>
                      <a:pt x="12" y="1"/>
                      <a:pt x="0" y="11"/>
                      <a:pt x="0" y="22"/>
                    </a:cubicBezTo>
                    <a:cubicBezTo>
                      <a:pt x="0" y="34"/>
                      <a:pt x="11" y="44"/>
                      <a:pt x="26" y="44"/>
                    </a:cubicBezTo>
                    <a:cubicBezTo>
                      <a:pt x="39" y="44"/>
                      <a:pt x="52" y="34"/>
                      <a:pt x="52" y="22"/>
                    </a:cubicBezTo>
                    <a:cubicBezTo>
                      <a:pt x="52" y="11"/>
                      <a:pt x="39"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1"/>
              <p:cNvSpPr/>
              <p:nvPr/>
            </p:nvSpPr>
            <p:spPr>
              <a:xfrm>
                <a:off x="3806166" y="4486178"/>
                <a:ext cx="3421" cy="3011"/>
              </a:xfrm>
              <a:custGeom>
                <a:avLst/>
                <a:gdLst/>
                <a:ahLst/>
                <a:cxnLst/>
                <a:rect l="l" t="t" r="r" b="b"/>
                <a:pathLst>
                  <a:path w="50" h="44" extrusionOk="0">
                    <a:moveTo>
                      <a:pt x="26" y="1"/>
                    </a:moveTo>
                    <a:cubicBezTo>
                      <a:pt x="12" y="1"/>
                      <a:pt x="1" y="11"/>
                      <a:pt x="1" y="22"/>
                    </a:cubicBezTo>
                    <a:cubicBezTo>
                      <a:pt x="1" y="34"/>
                      <a:pt x="12" y="44"/>
                      <a:pt x="26" y="44"/>
                    </a:cubicBezTo>
                    <a:cubicBezTo>
                      <a:pt x="39" y="44"/>
                      <a:pt x="50" y="34"/>
                      <a:pt x="50" y="22"/>
                    </a:cubicBezTo>
                    <a:cubicBezTo>
                      <a:pt x="50" y="11"/>
                      <a:pt x="40"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1"/>
              <p:cNvSpPr/>
              <p:nvPr/>
            </p:nvSpPr>
            <p:spPr>
              <a:xfrm>
                <a:off x="3834493" y="4496442"/>
                <a:ext cx="3900" cy="3011"/>
              </a:xfrm>
              <a:custGeom>
                <a:avLst/>
                <a:gdLst/>
                <a:ahLst/>
                <a:cxnLst/>
                <a:rect l="l" t="t" r="r" b="b"/>
                <a:pathLst>
                  <a:path w="57" h="44" extrusionOk="0">
                    <a:moveTo>
                      <a:pt x="29" y="1"/>
                    </a:moveTo>
                    <a:cubicBezTo>
                      <a:pt x="23" y="1"/>
                      <a:pt x="16" y="2"/>
                      <a:pt x="10" y="6"/>
                    </a:cubicBezTo>
                    <a:cubicBezTo>
                      <a:pt x="0" y="15"/>
                      <a:pt x="0" y="28"/>
                      <a:pt x="10" y="37"/>
                    </a:cubicBezTo>
                    <a:cubicBezTo>
                      <a:pt x="15" y="41"/>
                      <a:pt x="22" y="44"/>
                      <a:pt x="28" y="44"/>
                    </a:cubicBezTo>
                    <a:cubicBezTo>
                      <a:pt x="35" y="44"/>
                      <a:pt x="41" y="41"/>
                      <a:pt x="46" y="37"/>
                    </a:cubicBezTo>
                    <a:cubicBezTo>
                      <a:pt x="57" y="28"/>
                      <a:pt x="57" y="15"/>
                      <a:pt x="46" y="6"/>
                    </a:cubicBezTo>
                    <a:cubicBezTo>
                      <a:pt x="42" y="2"/>
                      <a:pt x="36"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1"/>
              <p:cNvSpPr/>
              <p:nvPr/>
            </p:nvSpPr>
            <p:spPr>
              <a:xfrm>
                <a:off x="3810888" y="4475915"/>
                <a:ext cx="3969" cy="3148"/>
              </a:xfrm>
              <a:custGeom>
                <a:avLst/>
                <a:gdLst/>
                <a:ahLst/>
                <a:cxnLst/>
                <a:rect l="l" t="t" r="r" b="b"/>
                <a:pathLst>
                  <a:path w="58" h="46" extrusionOk="0">
                    <a:moveTo>
                      <a:pt x="28" y="1"/>
                    </a:moveTo>
                    <a:cubicBezTo>
                      <a:pt x="22" y="1"/>
                      <a:pt x="15" y="3"/>
                      <a:pt x="11" y="8"/>
                    </a:cubicBezTo>
                    <a:cubicBezTo>
                      <a:pt x="1" y="17"/>
                      <a:pt x="1" y="29"/>
                      <a:pt x="11" y="39"/>
                    </a:cubicBezTo>
                    <a:cubicBezTo>
                      <a:pt x="16" y="43"/>
                      <a:pt x="22" y="46"/>
                      <a:pt x="29" y="46"/>
                    </a:cubicBezTo>
                    <a:cubicBezTo>
                      <a:pt x="35" y="46"/>
                      <a:pt x="42" y="43"/>
                      <a:pt x="47" y="39"/>
                    </a:cubicBezTo>
                    <a:cubicBezTo>
                      <a:pt x="57" y="29"/>
                      <a:pt x="57" y="17"/>
                      <a:pt x="47" y="8"/>
                    </a:cubicBezTo>
                    <a:cubicBezTo>
                      <a:pt x="42" y="3"/>
                      <a:pt x="35" y="1"/>
                      <a:pt x="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1"/>
              <p:cNvSpPr/>
              <p:nvPr/>
            </p:nvSpPr>
            <p:spPr>
              <a:xfrm>
                <a:off x="3822930" y="4471672"/>
                <a:ext cx="3490" cy="3079"/>
              </a:xfrm>
              <a:custGeom>
                <a:avLst/>
                <a:gdLst/>
                <a:ahLst/>
                <a:cxnLst/>
                <a:rect l="l" t="t" r="r" b="b"/>
                <a:pathLst>
                  <a:path w="51" h="45" extrusionOk="0">
                    <a:moveTo>
                      <a:pt x="25" y="1"/>
                    </a:moveTo>
                    <a:cubicBezTo>
                      <a:pt x="13" y="1"/>
                      <a:pt x="0" y="11"/>
                      <a:pt x="0" y="22"/>
                    </a:cubicBezTo>
                    <a:cubicBezTo>
                      <a:pt x="0" y="35"/>
                      <a:pt x="11" y="44"/>
                      <a:pt x="25" y="44"/>
                    </a:cubicBezTo>
                    <a:cubicBezTo>
                      <a:pt x="39" y="44"/>
                      <a:pt x="51" y="34"/>
                      <a:pt x="51" y="22"/>
                    </a:cubicBezTo>
                    <a:cubicBezTo>
                      <a:pt x="51" y="11"/>
                      <a:pt x="39" y="1"/>
                      <a:pt x="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1"/>
              <p:cNvSpPr/>
              <p:nvPr/>
            </p:nvSpPr>
            <p:spPr>
              <a:xfrm>
                <a:off x="3822930" y="4500684"/>
                <a:ext cx="3490" cy="3079"/>
              </a:xfrm>
              <a:custGeom>
                <a:avLst/>
                <a:gdLst/>
                <a:ahLst/>
                <a:cxnLst/>
                <a:rect l="l" t="t" r="r" b="b"/>
                <a:pathLst>
                  <a:path w="51" h="45" extrusionOk="0">
                    <a:moveTo>
                      <a:pt x="25" y="1"/>
                    </a:moveTo>
                    <a:cubicBezTo>
                      <a:pt x="13" y="1"/>
                      <a:pt x="0" y="11"/>
                      <a:pt x="0" y="22"/>
                    </a:cubicBezTo>
                    <a:cubicBezTo>
                      <a:pt x="0" y="35"/>
                      <a:pt x="11" y="45"/>
                      <a:pt x="25" y="45"/>
                    </a:cubicBezTo>
                    <a:cubicBezTo>
                      <a:pt x="39" y="45"/>
                      <a:pt x="51" y="35"/>
                      <a:pt x="51" y="22"/>
                    </a:cubicBezTo>
                    <a:cubicBezTo>
                      <a:pt x="51" y="11"/>
                      <a:pt x="39" y="1"/>
                      <a:pt x="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1"/>
              <p:cNvSpPr/>
              <p:nvPr/>
            </p:nvSpPr>
            <p:spPr>
              <a:xfrm>
                <a:off x="3834562" y="4475915"/>
                <a:ext cx="3900" cy="3148"/>
              </a:xfrm>
              <a:custGeom>
                <a:avLst/>
                <a:gdLst/>
                <a:ahLst/>
                <a:cxnLst/>
                <a:rect l="l" t="t" r="r" b="b"/>
                <a:pathLst>
                  <a:path w="57" h="46" extrusionOk="0">
                    <a:moveTo>
                      <a:pt x="28" y="1"/>
                    </a:moveTo>
                    <a:cubicBezTo>
                      <a:pt x="22" y="1"/>
                      <a:pt x="15" y="3"/>
                      <a:pt x="10" y="8"/>
                    </a:cubicBezTo>
                    <a:cubicBezTo>
                      <a:pt x="0" y="16"/>
                      <a:pt x="0" y="29"/>
                      <a:pt x="10" y="39"/>
                    </a:cubicBezTo>
                    <a:cubicBezTo>
                      <a:pt x="15" y="43"/>
                      <a:pt x="22" y="46"/>
                      <a:pt x="29" y="46"/>
                    </a:cubicBezTo>
                    <a:cubicBezTo>
                      <a:pt x="36" y="46"/>
                      <a:pt x="42" y="43"/>
                      <a:pt x="46" y="39"/>
                    </a:cubicBezTo>
                    <a:cubicBezTo>
                      <a:pt x="57" y="29"/>
                      <a:pt x="57" y="17"/>
                      <a:pt x="46" y="8"/>
                    </a:cubicBezTo>
                    <a:cubicBezTo>
                      <a:pt x="41" y="3"/>
                      <a:pt x="35" y="1"/>
                      <a:pt x="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1"/>
              <p:cNvSpPr/>
              <p:nvPr/>
            </p:nvSpPr>
            <p:spPr>
              <a:xfrm>
                <a:off x="3810888" y="4496374"/>
                <a:ext cx="3969" cy="3079"/>
              </a:xfrm>
              <a:custGeom>
                <a:avLst/>
                <a:gdLst/>
                <a:ahLst/>
                <a:cxnLst/>
                <a:rect l="l" t="t" r="r" b="b"/>
                <a:pathLst>
                  <a:path w="58" h="45" extrusionOk="0">
                    <a:moveTo>
                      <a:pt x="29" y="0"/>
                    </a:moveTo>
                    <a:cubicBezTo>
                      <a:pt x="22" y="0"/>
                      <a:pt x="16" y="2"/>
                      <a:pt x="11" y="7"/>
                    </a:cubicBezTo>
                    <a:cubicBezTo>
                      <a:pt x="1" y="16"/>
                      <a:pt x="1" y="31"/>
                      <a:pt x="11" y="38"/>
                    </a:cubicBezTo>
                    <a:cubicBezTo>
                      <a:pt x="16" y="42"/>
                      <a:pt x="22" y="45"/>
                      <a:pt x="29" y="45"/>
                    </a:cubicBezTo>
                    <a:cubicBezTo>
                      <a:pt x="35" y="45"/>
                      <a:pt x="42" y="42"/>
                      <a:pt x="47" y="38"/>
                    </a:cubicBezTo>
                    <a:cubicBezTo>
                      <a:pt x="57" y="29"/>
                      <a:pt x="57" y="16"/>
                      <a:pt x="47" y="7"/>
                    </a:cubicBezTo>
                    <a:cubicBezTo>
                      <a:pt x="42" y="2"/>
                      <a:pt x="35" y="0"/>
                      <a:pt x="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1"/>
              <p:cNvSpPr/>
              <p:nvPr/>
            </p:nvSpPr>
            <p:spPr>
              <a:xfrm>
                <a:off x="3839625" y="4486178"/>
                <a:ext cx="3558" cy="3011"/>
              </a:xfrm>
              <a:custGeom>
                <a:avLst/>
                <a:gdLst/>
                <a:ahLst/>
                <a:cxnLst/>
                <a:rect l="l" t="t" r="r" b="b"/>
                <a:pathLst>
                  <a:path w="52" h="44" extrusionOk="0">
                    <a:moveTo>
                      <a:pt x="26" y="1"/>
                    </a:moveTo>
                    <a:cubicBezTo>
                      <a:pt x="12" y="1"/>
                      <a:pt x="0" y="11"/>
                      <a:pt x="0" y="22"/>
                    </a:cubicBezTo>
                    <a:cubicBezTo>
                      <a:pt x="0" y="34"/>
                      <a:pt x="11" y="44"/>
                      <a:pt x="26" y="44"/>
                    </a:cubicBezTo>
                    <a:cubicBezTo>
                      <a:pt x="39" y="44"/>
                      <a:pt x="52" y="34"/>
                      <a:pt x="52" y="22"/>
                    </a:cubicBezTo>
                    <a:cubicBezTo>
                      <a:pt x="52" y="11"/>
                      <a:pt x="39"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1"/>
              <p:cNvSpPr/>
              <p:nvPr/>
            </p:nvSpPr>
            <p:spPr>
              <a:xfrm>
                <a:off x="3806166" y="4486178"/>
                <a:ext cx="3421" cy="3011"/>
              </a:xfrm>
              <a:custGeom>
                <a:avLst/>
                <a:gdLst/>
                <a:ahLst/>
                <a:cxnLst/>
                <a:rect l="l" t="t" r="r" b="b"/>
                <a:pathLst>
                  <a:path w="50" h="44" extrusionOk="0">
                    <a:moveTo>
                      <a:pt x="26" y="1"/>
                    </a:moveTo>
                    <a:cubicBezTo>
                      <a:pt x="12" y="1"/>
                      <a:pt x="1" y="11"/>
                      <a:pt x="1" y="22"/>
                    </a:cubicBezTo>
                    <a:cubicBezTo>
                      <a:pt x="1" y="34"/>
                      <a:pt x="12" y="44"/>
                      <a:pt x="26" y="44"/>
                    </a:cubicBezTo>
                    <a:cubicBezTo>
                      <a:pt x="39" y="44"/>
                      <a:pt x="50" y="34"/>
                      <a:pt x="50" y="22"/>
                    </a:cubicBezTo>
                    <a:cubicBezTo>
                      <a:pt x="50" y="11"/>
                      <a:pt x="40"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1"/>
              <p:cNvSpPr/>
              <p:nvPr/>
            </p:nvSpPr>
            <p:spPr>
              <a:xfrm>
                <a:off x="3834493" y="4496442"/>
                <a:ext cx="3900" cy="3011"/>
              </a:xfrm>
              <a:custGeom>
                <a:avLst/>
                <a:gdLst/>
                <a:ahLst/>
                <a:cxnLst/>
                <a:rect l="l" t="t" r="r" b="b"/>
                <a:pathLst>
                  <a:path w="57" h="44" extrusionOk="0">
                    <a:moveTo>
                      <a:pt x="29" y="1"/>
                    </a:moveTo>
                    <a:cubicBezTo>
                      <a:pt x="23" y="1"/>
                      <a:pt x="16" y="2"/>
                      <a:pt x="10" y="6"/>
                    </a:cubicBezTo>
                    <a:cubicBezTo>
                      <a:pt x="0" y="15"/>
                      <a:pt x="0" y="28"/>
                      <a:pt x="10" y="37"/>
                    </a:cubicBezTo>
                    <a:cubicBezTo>
                      <a:pt x="15" y="41"/>
                      <a:pt x="22" y="44"/>
                      <a:pt x="28" y="44"/>
                    </a:cubicBezTo>
                    <a:cubicBezTo>
                      <a:pt x="35" y="44"/>
                      <a:pt x="41" y="41"/>
                      <a:pt x="46" y="37"/>
                    </a:cubicBezTo>
                    <a:cubicBezTo>
                      <a:pt x="57" y="28"/>
                      <a:pt x="57" y="15"/>
                      <a:pt x="46" y="6"/>
                    </a:cubicBezTo>
                    <a:cubicBezTo>
                      <a:pt x="42" y="2"/>
                      <a:pt x="36"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1"/>
              <p:cNvSpPr/>
              <p:nvPr/>
            </p:nvSpPr>
            <p:spPr>
              <a:xfrm>
                <a:off x="3810888" y="4475915"/>
                <a:ext cx="3969" cy="3148"/>
              </a:xfrm>
              <a:custGeom>
                <a:avLst/>
                <a:gdLst/>
                <a:ahLst/>
                <a:cxnLst/>
                <a:rect l="l" t="t" r="r" b="b"/>
                <a:pathLst>
                  <a:path w="58" h="46" extrusionOk="0">
                    <a:moveTo>
                      <a:pt x="28" y="1"/>
                    </a:moveTo>
                    <a:cubicBezTo>
                      <a:pt x="22" y="1"/>
                      <a:pt x="15" y="3"/>
                      <a:pt x="11" y="8"/>
                    </a:cubicBezTo>
                    <a:cubicBezTo>
                      <a:pt x="1" y="17"/>
                      <a:pt x="1" y="29"/>
                      <a:pt x="11" y="39"/>
                    </a:cubicBezTo>
                    <a:cubicBezTo>
                      <a:pt x="16" y="43"/>
                      <a:pt x="22" y="46"/>
                      <a:pt x="29" y="46"/>
                    </a:cubicBezTo>
                    <a:cubicBezTo>
                      <a:pt x="35" y="46"/>
                      <a:pt x="42" y="43"/>
                      <a:pt x="47" y="39"/>
                    </a:cubicBezTo>
                    <a:cubicBezTo>
                      <a:pt x="57" y="29"/>
                      <a:pt x="57" y="17"/>
                      <a:pt x="47" y="8"/>
                    </a:cubicBezTo>
                    <a:cubicBezTo>
                      <a:pt x="42" y="3"/>
                      <a:pt x="35" y="1"/>
                      <a:pt x="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3" name="Google Shape;2273;p41"/>
            <p:cNvSpPr/>
            <p:nvPr/>
          </p:nvSpPr>
          <p:spPr>
            <a:xfrm>
              <a:off x="3749170" y="4849450"/>
              <a:ext cx="195346" cy="242293"/>
            </a:xfrm>
            <a:custGeom>
              <a:avLst/>
              <a:gdLst/>
              <a:ahLst/>
              <a:cxnLst/>
              <a:rect l="l" t="t" r="r" b="b"/>
              <a:pathLst>
                <a:path w="2855" h="3541" extrusionOk="0">
                  <a:moveTo>
                    <a:pt x="636" y="0"/>
                  </a:moveTo>
                  <a:cubicBezTo>
                    <a:pt x="404" y="0"/>
                    <a:pt x="208" y="18"/>
                    <a:pt x="128" y="58"/>
                  </a:cubicBezTo>
                  <a:lnTo>
                    <a:pt x="1" y="3494"/>
                  </a:lnTo>
                  <a:cubicBezTo>
                    <a:pt x="1" y="3494"/>
                    <a:pt x="297" y="3511"/>
                    <a:pt x="459" y="3511"/>
                  </a:cubicBezTo>
                  <a:cubicBezTo>
                    <a:pt x="512" y="3511"/>
                    <a:pt x="550" y="3509"/>
                    <a:pt x="559" y="3504"/>
                  </a:cubicBezTo>
                  <a:cubicBezTo>
                    <a:pt x="559" y="3504"/>
                    <a:pt x="518" y="3158"/>
                    <a:pt x="688" y="3021"/>
                  </a:cubicBezTo>
                  <a:cubicBezTo>
                    <a:pt x="809" y="2921"/>
                    <a:pt x="955" y="2887"/>
                    <a:pt x="1092" y="2887"/>
                  </a:cubicBezTo>
                  <a:cubicBezTo>
                    <a:pt x="1223" y="2887"/>
                    <a:pt x="1346" y="2919"/>
                    <a:pt x="1432" y="2954"/>
                  </a:cubicBezTo>
                  <a:cubicBezTo>
                    <a:pt x="1565" y="3008"/>
                    <a:pt x="1632" y="3152"/>
                    <a:pt x="1643" y="3354"/>
                  </a:cubicBezTo>
                  <a:cubicBezTo>
                    <a:pt x="1654" y="3495"/>
                    <a:pt x="1662" y="3530"/>
                    <a:pt x="1662" y="3530"/>
                  </a:cubicBezTo>
                  <a:cubicBezTo>
                    <a:pt x="1681" y="3538"/>
                    <a:pt x="1749" y="3541"/>
                    <a:pt x="1840" y="3541"/>
                  </a:cubicBezTo>
                  <a:cubicBezTo>
                    <a:pt x="2086" y="3541"/>
                    <a:pt x="2499" y="3519"/>
                    <a:pt x="2561" y="3514"/>
                  </a:cubicBezTo>
                  <a:cubicBezTo>
                    <a:pt x="2854" y="3495"/>
                    <a:pt x="2575" y="2607"/>
                    <a:pt x="2623" y="2366"/>
                  </a:cubicBezTo>
                  <a:cubicBezTo>
                    <a:pt x="2657" y="2153"/>
                    <a:pt x="2389" y="1661"/>
                    <a:pt x="2318" y="1448"/>
                  </a:cubicBezTo>
                  <a:cubicBezTo>
                    <a:pt x="2237" y="1165"/>
                    <a:pt x="1941" y="222"/>
                    <a:pt x="1783" y="147"/>
                  </a:cubicBezTo>
                  <a:cubicBezTo>
                    <a:pt x="1595" y="58"/>
                    <a:pt x="1056" y="0"/>
                    <a:pt x="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1"/>
            <p:cNvSpPr/>
            <p:nvPr/>
          </p:nvSpPr>
          <p:spPr>
            <a:xfrm>
              <a:off x="3907638" y="4947571"/>
              <a:ext cx="39001" cy="117280"/>
            </a:xfrm>
            <a:custGeom>
              <a:avLst/>
              <a:gdLst/>
              <a:ahLst/>
              <a:cxnLst/>
              <a:rect l="l" t="t" r="r" b="b"/>
              <a:pathLst>
                <a:path w="570" h="1714" extrusionOk="0">
                  <a:moveTo>
                    <a:pt x="1" y="13"/>
                  </a:moveTo>
                  <a:lnTo>
                    <a:pt x="26" y="1557"/>
                  </a:lnTo>
                  <a:cubicBezTo>
                    <a:pt x="51" y="1662"/>
                    <a:pt x="70" y="1714"/>
                    <a:pt x="176" y="1714"/>
                  </a:cubicBezTo>
                  <a:cubicBezTo>
                    <a:pt x="182" y="1714"/>
                    <a:pt x="188" y="1714"/>
                    <a:pt x="195" y="1713"/>
                  </a:cubicBezTo>
                  <a:cubicBezTo>
                    <a:pt x="317" y="1706"/>
                    <a:pt x="485" y="1699"/>
                    <a:pt x="518" y="1570"/>
                  </a:cubicBezTo>
                  <a:cubicBezTo>
                    <a:pt x="569" y="1382"/>
                    <a:pt x="544" y="1151"/>
                    <a:pt x="544" y="963"/>
                  </a:cubicBezTo>
                  <a:cubicBezTo>
                    <a:pt x="544" y="705"/>
                    <a:pt x="556" y="395"/>
                    <a:pt x="408" y="169"/>
                  </a:cubicBezTo>
                  <a:cubicBezTo>
                    <a:pt x="299" y="1"/>
                    <a:pt x="164" y="25"/>
                    <a:pt x="1" y="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1"/>
            <p:cNvSpPr/>
            <p:nvPr/>
          </p:nvSpPr>
          <p:spPr>
            <a:xfrm>
              <a:off x="3897306" y="4948392"/>
              <a:ext cx="38864" cy="61719"/>
            </a:xfrm>
            <a:custGeom>
              <a:avLst/>
              <a:gdLst/>
              <a:ahLst/>
              <a:cxnLst/>
              <a:rect l="l" t="t" r="r" b="b"/>
              <a:pathLst>
                <a:path w="568" h="902" extrusionOk="0">
                  <a:moveTo>
                    <a:pt x="141" y="0"/>
                  </a:moveTo>
                  <a:cubicBezTo>
                    <a:pt x="106" y="0"/>
                    <a:pt x="71" y="6"/>
                    <a:pt x="34" y="6"/>
                  </a:cubicBezTo>
                  <a:lnTo>
                    <a:pt x="31" y="6"/>
                  </a:lnTo>
                  <a:lnTo>
                    <a:pt x="29" y="10"/>
                  </a:lnTo>
                  <a:cubicBezTo>
                    <a:pt x="6" y="110"/>
                    <a:pt x="0" y="213"/>
                    <a:pt x="6" y="316"/>
                  </a:cubicBezTo>
                  <a:cubicBezTo>
                    <a:pt x="12" y="419"/>
                    <a:pt x="28" y="522"/>
                    <a:pt x="63" y="618"/>
                  </a:cubicBezTo>
                  <a:cubicBezTo>
                    <a:pt x="96" y="719"/>
                    <a:pt x="171" y="804"/>
                    <a:pt x="266" y="848"/>
                  </a:cubicBezTo>
                  <a:cubicBezTo>
                    <a:pt x="312" y="869"/>
                    <a:pt x="362" y="885"/>
                    <a:pt x="414" y="891"/>
                  </a:cubicBezTo>
                  <a:cubicBezTo>
                    <a:pt x="465" y="899"/>
                    <a:pt x="517" y="894"/>
                    <a:pt x="567" y="901"/>
                  </a:cubicBezTo>
                  <a:cubicBezTo>
                    <a:pt x="517" y="891"/>
                    <a:pt x="465" y="891"/>
                    <a:pt x="417" y="879"/>
                  </a:cubicBezTo>
                  <a:cubicBezTo>
                    <a:pt x="368" y="869"/>
                    <a:pt x="319" y="854"/>
                    <a:pt x="275" y="830"/>
                  </a:cubicBezTo>
                  <a:cubicBezTo>
                    <a:pt x="187" y="784"/>
                    <a:pt x="119" y="705"/>
                    <a:pt x="88" y="611"/>
                  </a:cubicBezTo>
                  <a:cubicBezTo>
                    <a:pt x="54" y="515"/>
                    <a:pt x="36" y="416"/>
                    <a:pt x="28" y="315"/>
                  </a:cubicBezTo>
                  <a:cubicBezTo>
                    <a:pt x="22" y="216"/>
                    <a:pt x="22" y="116"/>
                    <a:pt x="39" y="16"/>
                  </a:cubicBezTo>
                  <a:lnTo>
                    <a:pt x="39" y="16"/>
                  </a:lnTo>
                  <a:cubicBezTo>
                    <a:pt x="78" y="11"/>
                    <a:pt x="115" y="1"/>
                    <a:pt x="155" y="1"/>
                  </a:cubicBezTo>
                  <a:cubicBezTo>
                    <a:pt x="158" y="1"/>
                    <a:pt x="162" y="1"/>
                    <a:pt x="165" y="1"/>
                  </a:cubicBezTo>
                  <a:cubicBezTo>
                    <a:pt x="157" y="0"/>
                    <a:pt x="149" y="0"/>
                    <a:pt x="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1"/>
            <p:cNvSpPr/>
            <p:nvPr/>
          </p:nvSpPr>
          <p:spPr>
            <a:xfrm>
              <a:off x="3775787" y="4903573"/>
              <a:ext cx="20048" cy="152998"/>
            </a:xfrm>
            <a:custGeom>
              <a:avLst/>
              <a:gdLst/>
              <a:ahLst/>
              <a:cxnLst/>
              <a:rect l="l" t="t" r="r" b="b"/>
              <a:pathLst>
                <a:path w="293" h="2236" extrusionOk="0">
                  <a:moveTo>
                    <a:pt x="69" y="0"/>
                  </a:moveTo>
                  <a:lnTo>
                    <a:pt x="39" y="1115"/>
                  </a:lnTo>
                  <a:lnTo>
                    <a:pt x="23" y="1671"/>
                  </a:lnTo>
                  <a:cubicBezTo>
                    <a:pt x="16" y="1857"/>
                    <a:pt x="11" y="2044"/>
                    <a:pt x="0" y="2229"/>
                  </a:cubicBezTo>
                  <a:lnTo>
                    <a:pt x="0" y="2236"/>
                  </a:lnTo>
                  <a:lnTo>
                    <a:pt x="9" y="2236"/>
                  </a:lnTo>
                  <a:cubicBezTo>
                    <a:pt x="103" y="2234"/>
                    <a:pt x="199" y="2224"/>
                    <a:pt x="292" y="2220"/>
                  </a:cubicBezTo>
                  <a:cubicBezTo>
                    <a:pt x="278" y="2220"/>
                    <a:pt x="264" y="2220"/>
                    <a:pt x="250" y="2220"/>
                  </a:cubicBezTo>
                  <a:cubicBezTo>
                    <a:pt x="195" y="2220"/>
                    <a:pt x="139" y="2221"/>
                    <a:pt x="83" y="2221"/>
                  </a:cubicBezTo>
                  <a:cubicBezTo>
                    <a:pt x="60" y="2221"/>
                    <a:pt x="38" y="2221"/>
                    <a:pt x="15" y="2221"/>
                  </a:cubicBezTo>
                  <a:lnTo>
                    <a:pt x="15" y="2221"/>
                  </a:lnTo>
                  <a:cubicBezTo>
                    <a:pt x="28" y="2038"/>
                    <a:pt x="39" y="1854"/>
                    <a:pt x="46" y="1671"/>
                  </a:cubicBezTo>
                  <a:cubicBezTo>
                    <a:pt x="54" y="1486"/>
                    <a:pt x="60" y="1300"/>
                    <a:pt x="64" y="1115"/>
                  </a:cubicBezTo>
                  <a:cubicBezTo>
                    <a:pt x="72" y="744"/>
                    <a:pt x="76" y="372"/>
                    <a:pt x="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1"/>
            <p:cNvSpPr/>
            <p:nvPr/>
          </p:nvSpPr>
          <p:spPr>
            <a:xfrm>
              <a:off x="3857278" y="4941481"/>
              <a:ext cx="28122" cy="117417"/>
            </a:xfrm>
            <a:custGeom>
              <a:avLst/>
              <a:gdLst/>
              <a:ahLst/>
              <a:cxnLst/>
              <a:rect l="l" t="t" r="r" b="b"/>
              <a:pathLst>
                <a:path w="411" h="1716" extrusionOk="0">
                  <a:moveTo>
                    <a:pt x="370" y="0"/>
                  </a:moveTo>
                  <a:lnTo>
                    <a:pt x="386" y="429"/>
                  </a:lnTo>
                  <a:cubicBezTo>
                    <a:pt x="388" y="499"/>
                    <a:pt x="390" y="571"/>
                    <a:pt x="390" y="642"/>
                  </a:cubicBezTo>
                  <a:cubicBezTo>
                    <a:pt x="390" y="713"/>
                    <a:pt x="386" y="785"/>
                    <a:pt x="382" y="856"/>
                  </a:cubicBezTo>
                  <a:cubicBezTo>
                    <a:pt x="366" y="1138"/>
                    <a:pt x="336" y="1420"/>
                    <a:pt x="300" y="1700"/>
                  </a:cubicBezTo>
                  <a:lnTo>
                    <a:pt x="300" y="1700"/>
                  </a:lnTo>
                  <a:lnTo>
                    <a:pt x="0" y="1699"/>
                  </a:lnTo>
                  <a:lnTo>
                    <a:pt x="305" y="1716"/>
                  </a:lnTo>
                  <a:lnTo>
                    <a:pt x="311" y="1716"/>
                  </a:lnTo>
                  <a:lnTo>
                    <a:pt x="313" y="1709"/>
                  </a:lnTo>
                  <a:cubicBezTo>
                    <a:pt x="357" y="1426"/>
                    <a:pt x="392" y="1142"/>
                    <a:pt x="405" y="857"/>
                  </a:cubicBezTo>
                  <a:cubicBezTo>
                    <a:pt x="407" y="785"/>
                    <a:pt x="411" y="714"/>
                    <a:pt x="411" y="642"/>
                  </a:cubicBezTo>
                  <a:cubicBezTo>
                    <a:pt x="411" y="570"/>
                    <a:pt x="406" y="499"/>
                    <a:pt x="402" y="427"/>
                  </a:cubicBezTo>
                  <a:cubicBezTo>
                    <a:pt x="396" y="285"/>
                    <a:pt x="383" y="143"/>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1"/>
            <p:cNvSpPr/>
            <p:nvPr/>
          </p:nvSpPr>
          <p:spPr>
            <a:xfrm>
              <a:off x="3338975" y="4767819"/>
              <a:ext cx="435099" cy="248999"/>
            </a:xfrm>
            <a:custGeom>
              <a:avLst/>
              <a:gdLst/>
              <a:ahLst/>
              <a:cxnLst/>
              <a:rect l="l" t="t" r="r" b="b"/>
              <a:pathLst>
                <a:path w="6359" h="3639" extrusionOk="0">
                  <a:moveTo>
                    <a:pt x="826" y="0"/>
                  </a:moveTo>
                  <a:cubicBezTo>
                    <a:pt x="633" y="0"/>
                    <a:pt x="521" y="135"/>
                    <a:pt x="521" y="302"/>
                  </a:cubicBezTo>
                  <a:lnTo>
                    <a:pt x="1" y="3639"/>
                  </a:lnTo>
                  <a:lnTo>
                    <a:pt x="6209" y="3639"/>
                  </a:lnTo>
                  <a:lnTo>
                    <a:pt x="6359" y="302"/>
                  </a:lnTo>
                  <a:cubicBezTo>
                    <a:pt x="6359" y="135"/>
                    <a:pt x="6202" y="0"/>
                    <a:pt x="60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1"/>
            <p:cNvSpPr/>
            <p:nvPr/>
          </p:nvSpPr>
          <p:spPr>
            <a:xfrm>
              <a:off x="3338975" y="5016885"/>
              <a:ext cx="424904" cy="75815"/>
            </a:xfrm>
            <a:custGeom>
              <a:avLst/>
              <a:gdLst/>
              <a:ahLst/>
              <a:cxnLst/>
              <a:rect l="l" t="t" r="r" b="b"/>
              <a:pathLst>
                <a:path w="6210" h="1108" extrusionOk="0">
                  <a:moveTo>
                    <a:pt x="1" y="1"/>
                  </a:moveTo>
                  <a:lnTo>
                    <a:pt x="82" y="805"/>
                  </a:lnTo>
                  <a:cubicBezTo>
                    <a:pt x="80" y="971"/>
                    <a:pt x="238" y="1107"/>
                    <a:pt x="430" y="1107"/>
                  </a:cubicBezTo>
                  <a:lnTo>
                    <a:pt x="990" y="1107"/>
                  </a:lnTo>
                  <a:cubicBezTo>
                    <a:pt x="992" y="986"/>
                    <a:pt x="1009" y="804"/>
                    <a:pt x="1014" y="770"/>
                  </a:cubicBezTo>
                  <a:cubicBezTo>
                    <a:pt x="1047" y="541"/>
                    <a:pt x="1283" y="424"/>
                    <a:pt x="1530" y="417"/>
                  </a:cubicBezTo>
                  <a:cubicBezTo>
                    <a:pt x="1539" y="417"/>
                    <a:pt x="1548" y="417"/>
                    <a:pt x="1557" y="417"/>
                  </a:cubicBezTo>
                  <a:cubicBezTo>
                    <a:pt x="1759" y="417"/>
                    <a:pt x="1972" y="495"/>
                    <a:pt x="2032" y="680"/>
                  </a:cubicBezTo>
                  <a:cubicBezTo>
                    <a:pt x="2073" y="812"/>
                    <a:pt x="2073" y="966"/>
                    <a:pt x="2068" y="1107"/>
                  </a:cubicBezTo>
                  <a:lnTo>
                    <a:pt x="5799" y="1107"/>
                  </a:lnTo>
                  <a:cubicBezTo>
                    <a:pt x="5993" y="1107"/>
                    <a:pt x="6150" y="973"/>
                    <a:pt x="6150" y="805"/>
                  </a:cubicBezTo>
                  <a:lnTo>
                    <a:pt x="6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1"/>
            <p:cNvSpPr/>
            <p:nvPr/>
          </p:nvSpPr>
          <p:spPr>
            <a:xfrm>
              <a:off x="3906269" y="5045418"/>
              <a:ext cx="44201" cy="44613"/>
            </a:xfrm>
            <a:custGeom>
              <a:avLst/>
              <a:gdLst/>
              <a:ahLst/>
              <a:cxnLst/>
              <a:rect l="l" t="t" r="r" b="b"/>
              <a:pathLst>
                <a:path w="646" h="652" extrusionOk="0">
                  <a:moveTo>
                    <a:pt x="384" y="0"/>
                  </a:moveTo>
                  <a:cubicBezTo>
                    <a:pt x="144" y="0"/>
                    <a:pt x="80" y="90"/>
                    <a:pt x="68" y="286"/>
                  </a:cubicBezTo>
                  <a:cubicBezTo>
                    <a:pt x="68" y="412"/>
                    <a:pt x="1" y="649"/>
                    <a:pt x="274" y="649"/>
                  </a:cubicBezTo>
                  <a:cubicBezTo>
                    <a:pt x="275" y="649"/>
                    <a:pt x="276" y="649"/>
                    <a:pt x="278" y="649"/>
                  </a:cubicBezTo>
                  <a:lnTo>
                    <a:pt x="543" y="651"/>
                  </a:lnTo>
                  <a:cubicBezTo>
                    <a:pt x="646" y="651"/>
                    <a:pt x="622" y="392"/>
                    <a:pt x="622" y="291"/>
                  </a:cubicBezTo>
                  <a:cubicBezTo>
                    <a:pt x="622" y="116"/>
                    <a:pt x="616" y="0"/>
                    <a:pt x="3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1"/>
            <p:cNvSpPr/>
            <p:nvPr/>
          </p:nvSpPr>
          <p:spPr>
            <a:xfrm>
              <a:off x="3783929" y="4862177"/>
              <a:ext cx="99349" cy="82863"/>
            </a:xfrm>
            <a:custGeom>
              <a:avLst/>
              <a:gdLst/>
              <a:ahLst/>
              <a:cxnLst/>
              <a:rect l="l" t="t" r="r" b="b"/>
              <a:pathLst>
                <a:path w="1452" h="1211" extrusionOk="0">
                  <a:moveTo>
                    <a:pt x="337" y="1"/>
                  </a:moveTo>
                  <a:cubicBezTo>
                    <a:pt x="324" y="1"/>
                    <a:pt x="311" y="1"/>
                    <a:pt x="298" y="1"/>
                  </a:cubicBezTo>
                  <a:cubicBezTo>
                    <a:pt x="234" y="7"/>
                    <a:pt x="135" y="1"/>
                    <a:pt x="77" y="22"/>
                  </a:cubicBezTo>
                  <a:cubicBezTo>
                    <a:pt x="29" y="40"/>
                    <a:pt x="15" y="382"/>
                    <a:pt x="10" y="688"/>
                  </a:cubicBezTo>
                  <a:cubicBezTo>
                    <a:pt x="7" y="906"/>
                    <a:pt x="7" y="1107"/>
                    <a:pt x="1" y="1156"/>
                  </a:cubicBezTo>
                  <a:lnTo>
                    <a:pt x="184" y="1162"/>
                  </a:lnTo>
                  <a:lnTo>
                    <a:pt x="1445" y="1211"/>
                  </a:lnTo>
                  <a:cubicBezTo>
                    <a:pt x="1452" y="1187"/>
                    <a:pt x="1395" y="948"/>
                    <a:pt x="1308" y="696"/>
                  </a:cubicBezTo>
                  <a:cubicBezTo>
                    <a:pt x="1249" y="531"/>
                    <a:pt x="1179" y="362"/>
                    <a:pt x="1100" y="243"/>
                  </a:cubicBezTo>
                  <a:cubicBezTo>
                    <a:pt x="1045" y="157"/>
                    <a:pt x="986" y="97"/>
                    <a:pt x="927" y="83"/>
                  </a:cubicBezTo>
                  <a:cubicBezTo>
                    <a:pt x="741" y="35"/>
                    <a:pt x="530" y="1"/>
                    <a:pt x="3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1"/>
            <p:cNvSpPr/>
            <p:nvPr/>
          </p:nvSpPr>
          <p:spPr>
            <a:xfrm>
              <a:off x="3779139" y="4857729"/>
              <a:ext cx="109955" cy="92032"/>
            </a:xfrm>
            <a:custGeom>
              <a:avLst/>
              <a:gdLst/>
              <a:ahLst/>
              <a:cxnLst/>
              <a:rect l="l" t="t" r="r" b="b"/>
              <a:pathLst>
                <a:path w="1607" h="1345" extrusionOk="0">
                  <a:moveTo>
                    <a:pt x="428" y="9"/>
                  </a:moveTo>
                  <a:cubicBezTo>
                    <a:pt x="546" y="9"/>
                    <a:pt x="667" y="26"/>
                    <a:pt x="782" y="45"/>
                  </a:cubicBezTo>
                  <a:cubicBezTo>
                    <a:pt x="890" y="62"/>
                    <a:pt x="1018" y="77"/>
                    <a:pt x="1105" y="148"/>
                  </a:cubicBezTo>
                  <a:cubicBezTo>
                    <a:pt x="1172" y="201"/>
                    <a:pt x="1215" y="282"/>
                    <a:pt x="1257" y="357"/>
                  </a:cubicBezTo>
                  <a:cubicBezTo>
                    <a:pt x="1342" y="508"/>
                    <a:pt x="1400" y="673"/>
                    <a:pt x="1455" y="838"/>
                  </a:cubicBezTo>
                  <a:cubicBezTo>
                    <a:pt x="1496" y="964"/>
                    <a:pt x="1534" y="1094"/>
                    <a:pt x="1559" y="1224"/>
                  </a:cubicBezTo>
                  <a:cubicBezTo>
                    <a:pt x="1568" y="1274"/>
                    <a:pt x="1581" y="1331"/>
                    <a:pt x="1532" y="1331"/>
                  </a:cubicBezTo>
                  <a:cubicBezTo>
                    <a:pt x="1531" y="1331"/>
                    <a:pt x="1529" y="1331"/>
                    <a:pt x="1528" y="1331"/>
                  </a:cubicBezTo>
                  <a:cubicBezTo>
                    <a:pt x="1385" y="1326"/>
                    <a:pt x="1241" y="1320"/>
                    <a:pt x="1098" y="1315"/>
                  </a:cubicBezTo>
                  <a:cubicBezTo>
                    <a:pt x="747" y="1302"/>
                    <a:pt x="398" y="1288"/>
                    <a:pt x="47" y="1275"/>
                  </a:cubicBezTo>
                  <a:cubicBezTo>
                    <a:pt x="41" y="1275"/>
                    <a:pt x="34" y="1274"/>
                    <a:pt x="27" y="1274"/>
                  </a:cubicBezTo>
                  <a:lnTo>
                    <a:pt x="27" y="1274"/>
                  </a:lnTo>
                  <a:cubicBezTo>
                    <a:pt x="28" y="1109"/>
                    <a:pt x="28" y="943"/>
                    <a:pt x="32" y="777"/>
                  </a:cubicBezTo>
                  <a:cubicBezTo>
                    <a:pt x="34" y="561"/>
                    <a:pt x="21" y="318"/>
                    <a:pt x="79" y="109"/>
                  </a:cubicBezTo>
                  <a:cubicBezTo>
                    <a:pt x="88" y="79"/>
                    <a:pt x="100" y="50"/>
                    <a:pt x="130" y="36"/>
                  </a:cubicBezTo>
                  <a:cubicBezTo>
                    <a:pt x="200" y="5"/>
                    <a:pt x="293" y="15"/>
                    <a:pt x="368" y="11"/>
                  </a:cubicBezTo>
                  <a:cubicBezTo>
                    <a:pt x="388" y="10"/>
                    <a:pt x="408" y="9"/>
                    <a:pt x="428" y="9"/>
                  </a:cubicBezTo>
                  <a:close/>
                  <a:moveTo>
                    <a:pt x="387" y="0"/>
                  </a:moveTo>
                  <a:cubicBezTo>
                    <a:pt x="320" y="0"/>
                    <a:pt x="253" y="4"/>
                    <a:pt x="187" y="10"/>
                  </a:cubicBezTo>
                  <a:cubicBezTo>
                    <a:pt x="4" y="27"/>
                    <a:pt x="27" y="244"/>
                    <a:pt x="18" y="385"/>
                  </a:cubicBezTo>
                  <a:cubicBezTo>
                    <a:pt x="1" y="682"/>
                    <a:pt x="3" y="981"/>
                    <a:pt x="2" y="1277"/>
                  </a:cubicBezTo>
                  <a:cubicBezTo>
                    <a:pt x="2" y="1279"/>
                    <a:pt x="6" y="1281"/>
                    <a:pt x="10" y="1283"/>
                  </a:cubicBezTo>
                  <a:lnTo>
                    <a:pt x="10" y="1283"/>
                  </a:lnTo>
                  <a:cubicBezTo>
                    <a:pt x="12" y="1284"/>
                    <a:pt x="15" y="1285"/>
                    <a:pt x="18" y="1285"/>
                  </a:cubicBezTo>
                  <a:cubicBezTo>
                    <a:pt x="534" y="1305"/>
                    <a:pt x="1051" y="1325"/>
                    <a:pt x="1566" y="1345"/>
                  </a:cubicBezTo>
                  <a:cubicBezTo>
                    <a:pt x="1569" y="1345"/>
                    <a:pt x="1575" y="1345"/>
                    <a:pt x="1576" y="1342"/>
                  </a:cubicBezTo>
                  <a:cubicBezTo>
                    <a:pt x="1606" y="1211"/>
                    <a:pt x="1549" y="1072"/>
                    <a:pt x="1512" y="946"/>
                  </a:cubicBezTo>
                  <a:cubicBezTo>
                    <a:pt x="1447" y="725"/>
                    <a:pt x="1368" y="502"/>
                    <a:pt x="1250" y="302"/>
                  </a:cubicBezTo>
                  <a:cubicBezTo>
                    <a:pt x="1153" y="136"/>
                    <a:pt x="1049" y="88"/>
                    <a:pt x="869" y="51"/>
                  </a:cubicBezTo>
                  <a:cubicBezTo>
                    <a:pt x="710" y="18"/>
                    <a:pt x="549" y="0"/>
                    <a:pt x="3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1"/>
            <p:cNvSpPr/>
            <p:nvPr/>
          </p:nvSpPr>
          <p:spPr>
            <a:xfrm>
              <a:off x="3926385" y="5000394"/>
              <a:ext cx="29490" cy="40371"/>
            </a:xfrm>
            <a:custGeom>
              <a:avLst/>
              <a:gdLst/>
              <a:ahLst/>
              <a:cxnLst/>
              <a:rect l="l" t="t" r="r" b="b"/>
              <a:pathLst>
                <a:path w="431" h="590" extrusionOk="0">
                  <a:moveTo>
                    <a:pt x="189" y="0"/>
                  </a:moveTo>
                  <a:cubicBezTo>
                    <a:pt x="182" y="0"/>
                    <a:pt x="176" y="0"/>
                    <a:pt x="169" y="1"/>
                  </a:cubicBezTo>
                  <a:cubicBezTo>
                    <a:pt x="21" y="19"/>
                    <a:pt x="0" y="271"/>
                    <a:pt x="29" y="389"/>
                  </a:cubicBezTo>
                  <a:cubicBezTo>
                    <a:pt x="44" y="458"/>
                    <a:pt x="121" y="589"/>
                    <a:pt x="222" y="589"/>
                  </a:cubicBezTo>
                  <a:cubicBezTo>
                    <a:pt x="239" y="589"/>
                    <a:pt x="257" y="586"/>
                    <a:pt x="275" y="577"/>
                  </a:cubicBezTo>
                  <a:cubicBezTo>
                    <a:pt x="275" y="577"/>
                    <a:pt x="431" y="0"/>
                    <a:pt x="1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1"/>
            <p:cNvSpPr/>
            <p:nvPr/>
          </p:nvSpPr>
          <p:spPr>
            <a:xfrm>
              <a:off x="3870415" y="4913221"/>
              <a:ext cx="28806" cy="59872"/>
            </a:xfrm>
            <a:custGeom>
              <a:avLst/>
              <a:gdLst/>
              <a:ahLst/>
              <a:cxnLst/>
              <a:rect l="l" t="t" r="r" b="b"/>
              <a:pathLst>
                <a:path w="421" h="875" extrusionOk="0">
                  <a:moveTo>
                    <a:pt x="193" y="0"/>
                  </a:moveTo>
                  <a:cubicBezTo>
                    <a:pt x="148" y="0"/>
                    <a:pt x="104" y="19"/>
                    <a:pt x="70" y="65"/>
                  </a:cubicBezTo>
                  <a:cubicBezTo>
                    <a:pt x="1" y="161"/>
                    <a:pt x="13" y="348"/>
                    <a:pt x="13" y="459"/>
                  </a:cubicBezTo>
                  <a:cubicBezTo>
                    <a:pt x="8" y="578"/>
                    <a:pt x="20" y="874"/>
                    <a:pt x="203" y="874"/>
                  </a:cubicBezTo>
                  <a:cubicBezTo>
                    <a:pt x="231" y="874"/>
                    <a:pt x="262" y="868"/>
                    <a:pt x="298" y="853"/>
                  </a:cubicBezTo>
                  <a:lnTo>
                    <a:pt x="314" y="845"/>
                  </a:lnTo>
                  <a:cubicBezTo>
                    <a:pt x="390" y="785"/>
                    <a:pt x="374" y="640"/>
                    <a:pt x="379" y="553"/>
                  </a:cubicBezTo>
                  <a:cubicBezTo>
                    <a:pt x="390" y="423"/>
                    <a:pt x="420" y="267"/>
                    <a:pt x="379" y="136"/>
                  </a:cubicBezTo>
                  <a:cubicBezTo>
                    <a:pt x="353" y="59"/>
                    <a:pt x="272" y="0"/>
                    <a:pt x="1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1"/>
            <p:cNvSpPr/>
            <p:nvPr/>
          </p:nvSpPr>
          <p:spPr>
            <a:xfrm>
              <a:off x="3784339" y="4963308"/>
              <a:ext cx="29969" cy="8074"/>
            </a:xfrm>
            <a:custGeom>
              <a:avLst/>
              <a:gdLst/>
              <a:ahLst/>
              <a:cxnLst/>
              <a:rect l="l" t="t" r="r" b="b"/>
              <a:pathLst>
                <a:path w="438" h="118" extrusionOk="0">
                  <a:moveTo>
                    <a:pt x="132" y="0"/>
                  </a:moveTo>
                  <a:cubicBezTo>
                    <a:pt x="86" y="0"/>
                    <a:pt x="41" y="3"/>
                    <a:pt x="1" y="11"/>
                  </a:cubicBezTo>
                  <a:cubicBezTo>
                    <a:pt x="1" y="45"/>
                    <a:pt x="1" y="81"/>
                    <a:pt x="7" y="111"/>
                  </a:cubicBezTo>
                  <a:lnTo>
                    <a:pt x="408" y="117"/>
                  </a:lnTo>
                  <a:cubicBezTo>
                    <a:pt x="408" y="117"/>
                    <a:pt x="438" y="57"/>
                    <a:pt x="419" y="31"/>
                  </a:cubicBezTo>
                  <a:cubicBezTo>
                    <a:pt x="397" y="11"/>
                    <a:pt x="302" y="11"/>
                    <a:pt x="268" y="5"/>
                  </a:cubicBezTo>
                  <a:cubicBezTo>
                    <a:pt x="225" y="3"/>
                    <a:pt x="178" y="0"/>
                    <a:pt x="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1"/>
            <p:cNvSpPr/>
            <p:nvPr/>
          </p:nvSpPr>
          <p:spPr>
            <a:xfrm>
              <a:off x="3336238" y="5005321"/>
              <a:ext cx="20048" cy="23059"/>
            </a:xfrm>
            <a:custGeom>
              <a:avLst/>
              <a:gdLst/>
              <a:ahLst/>
              <a:cxnLst/>
              <a:rect l="l" t="t" r="r" b="b"/>
              <a:pathLst>
                <a:path w="293" h="337" extrusionOk="0">
                  <a:moveTo>
                    <a:pt x="98" y="0"/>
                  </a:moveTo>
                  <a:cubicBezTo>
                    <a:pt x="81" y="0"/>
                    <a:pt x="66" y="2"/>
                    <a:pt x="56" y="7"/>
                  </a:cubicBezTo>
                  <a:cubicBezTo>
                    <a:pt x="1" y="34"/>
                    <a:pt x="22" y="147"/>
                    <a:pt x="26" y="191"/>
                  </a:cubicBezTo>
                  <a:cubicBezTo>
                    <a:pt x="28" y="222"/>
                    <a:pt x="26" y="327"/>
                    <a:pt x="69" y="332"/>
                  </a:cubicBezTo>
                  <a:lnTo>
                    <a:pt x="76" y="336"/>
                  </a:lnTo>
                  <a:cubicBezTo>
                    <a:pt x="213" y="336"/>
                    <a:pt x="282" y="283"/>
                    <a:pt x="288" y="162"/>
                  </a:cubicBezTo>
                  <a:cubicBezTo>
                    <a:pt x="293" y="101"/>
                    <a:pt x="279" y="44"/>
                    <a:pt x="208" y="18"/>
                  </a:cubicBezTo>
                  <a:cubicBezTo>
                    <a:pt x="185" y="11"/>
                    <a:pt x="137" y="0"/>
                    <a:pt x="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1"/>
            <p:cNvSpPr/>
            <p:nvPr/>
          </p:nvSpPr>
          <p:spPr>
            <a:xfrm>
              <a:off x="3334527" y="5037686"/>
              <a:ext cx="40438" cy="49403"/>
            </a:xfrm>
            <a:custGeom>
              <a:avLst/>
              <a:gdLst/>
              <a:ahLst/>
              <a:cxnLst/>
              <a:rect l="l" t="t" r="r" b="b"/>
              <a:pathLst>
                <a:path w="591" h="722" extrusionOk="0">
                  <a:moveTo>
                    <a:pt x="97" y="1"/>
                  </a:moveTo>
                  <a:cubicBezTo>
                    <a:pt x="54" y="1"/>
                    <a:pt x="14" y="9"/>
                    <a:pt x="8" y="54"/>
                  </a:cubicBezTo>
                  <a:cubicBezTo>
                    <a:pt x="0" y="104"/>
                    <a:pt x="17" y="164"/>
                    <a:pt x="20" y="217"/>
                  </a:cubicBezTo>
                  <a:cubicBezTo>
                    <a:pt x="29" y="340"/>
                    <a:pt x="42" y="460"/>
                    <a:pt x="51" y="581"/>
                  </a:cubicBezTo>
                  <a:cubicBezTo>
                    <a:pt x="56" y="638"/>
                    <a:pt x="58" y="705"/>
                    <a:pt x="133" y="717"/>
                  </a:cubicBezTo>
                  <a:cubicBezTo>
                    <a:pt x="151" y="720"/>
                    <a:pt x="171" y="721"/>
                    <a:pt x="191" y="721"/>
                  </a:cubicBezTo>
                  <a:cubicBezTo>
                    <a:pt x="219" y="721"/>
                    <a:pt x="248" y="719"/>
                    <a:pt x="277" y="719"/>
                  </a:cubicBezTo>
                  <a:cubicBezTo>
                    <a:pt x="286" y="719"/>
                    <a:pt x="295" y="720"/>
                    <a:pt x="304" y="720"/>
                  </a:cubicBezTo>
                  <a:cubicBezTo>
                    <a:pt x="315" y="720"/>
                    <a:pt x="327" y="721"/>
                    <a:pt x="338" y="721"/>
                  </a:cubicBezTo>
                  <a:cubicBezTo>
                    <a:pt x="407" y="721"/>
                    <a:pt x="476" y="716"/>
                    <a:pt x="546" y="716"/>
                  </a:cubicBezTo>
                  <a:lnTo>
                    <a:pt x="582" y="613"/>
                  </a:lnTo>
                  <a:cubicBezTo>
                    <a:pt x="590" y="520"/>
                    <a:pt x="590" y="388"/>
                    <a:pt x="585" y="281"/>
                  </a:cubicBezTo>
                  <a:cubicBezTo>
                    <a:pt x="585" y="238"/>
                    <a:pt x="577" y="196"/>
                    <a:pt x="577" y="151"/>
                  </a:cubicBezTo>
                  <a:cubicBezTo>
                    <a:pt x="577" y="96"/>
                    <a:pt x="582" y="57"/>
                    <a:pt x="514" y="27"/>
                  </a:cubicBezTo>
                  <a:cubicBezTo>
                    <a:pt x="471" y="8"/>
                    <a:pt x="400" y="8"/>
                    <a:pt x="353" y="6"/>
                  </a:cubicBezTo>
                  <a:cubicBezTo>
                    <a:pt x="321" y="5"/>
                    <a:pt x="289" y="5"/>
                    <a:pt x="257" y="5"/>
                  </a:cubicBezTo>
                  <a:cubicBezTo>
                    <a:pt x="225" y="5"/>
                    <a:pt x="192" y="5"/>
                    <a:pt x="160" y="3"/>
                  </a:cubicBezTo>
                  <a:cubicBezTo>
                    <a:pt x="141" y="3"/>
                    <a:pt x="119" y="1"/>
                    <a:pt x="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1"/>
            <p:cNvSpPr/>
            <p:nvPr/>
          </p:nvSpPr>
          <p:spPr>
            <a:xfrm>
              <a:off x="3151975" y="4744691"/>
              <a:ext cx="294011" cy="275958"/>
            </a:xfrm>
            <a:custGeom>
              <a:avLst/>
              <a:gdLst/>
              <a:ahLst/>
              <a:cxnLst/>
              <a:rect l="l" t="t" r="r" b="b"/>
              <a:pathLst>
                <a:path w="4297" h="4033" extrusionOk="0">
                  <a:moveTo>
                    <a:pt x="4296" y="1"/>
                  </a:moveTo>
                  <a:cubicBezTo>
                    <a:pt x="4296" y="1"/>
                    <a:pt x="2509" y="54"/>
                    <a:pt x="1152" y="2017"/>
                  </a:cubicBezTo>
                  <a:cubicBezTo>
                    <a:pt x="81" y="3568"/>
                    <a:pt x="0" y="3868"/>
                    <a:pt x="0" y="3868"/>
                  </a:cubicBezTo>
                  <a:lnTo>
                    <a:pt x="137" y="4032"/>
                  </a:lnTo>
                  <a:lnTo>
                    <a:pt x="2734" y="4032"/>
                  </a:lnTo>
                  <a:lnTo>
                    <a:pt x="42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1"/>
            <p:cNvSpPr/>
            <p:nvPr/>
          </p:nvSpPr>
          <p:spPr>
            <a:xfrm>
              <a:off x="3175786" y="4767887"/>
              <a:ext cx="241531" cy="234356"/>
            </a:xfrm>
            <a:custGeom>
              <a:avLst/>
              <a:gdLst/>
              <a:ahLst/>
              <a:cxnLst/>
              <a:rect l="l" t="t" r="r" b="b"/>
              <a:pathLst>
                <a:path w="3530" h="3425" extrusionOk="0">
                  <a:moveTo>
                    <a:pt x="3530" y="0"/>
                  </a:moveTo>
                  <a:cubicBezTo>
                    <a:pt x="2953" y="143"/>
                    <a:pt x="1897" y="567"/>
                    <a:pt x="1025" y="1829"/>
                  </a:cubicBezTo>
                  <a:cubicBezTo>
                    <a:pt x="402" y="2732"/>
                    <a:pt x="122" y="3200"/>
                    <a:pt x="0" y="3425"/>
                  </a:cubicBezTo>
                  <a:lnTo>
                    <a:pt x="2203" y="3425"/>
                  </a:lnTo>
                  <a:lnTo>
                    <a:pt x="35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1"/>
            <p:cNvSpPr/>
            <p:nvPr/>
          </p:nvSpPr>
          <p:spPr>
            <a:xfrm>
              <a:off x="3368465" y="5028312"/>
              <a:ext cx="387682" cy="9579"/>
            </a:xfrm>
            <a:custGeom>
              <a:avLst/>
              <a:gdLst/>
              <a:ahLst/>
              <a:cxnLst/>
              <a:rect l="l" t="t" r="r" b="b"/>
              <a:pathLst>
                <a:path w="5666" h="140" extrusionOk="0">
                  <a:moveTo>
                    <a:pt x="70" y="0"/>
                  </a:moveTo>
                  <a:cubicBezTo>
                    <a:pt x="32" y="0"/>
                    <a:pt x="1" y="31"/>
                    <a:pt x="1" y="70"/>
                  </a:cubicBezTo>
                  <a:cubicBezTo>
                    <a:pt x="1" y="108"/>
                    <a:pt x="32" y="139"/>
                    <a:pt x="70" y="139"/>
                  </a:cubicBezTo>
                  <a:lnTo>
                    <a:pt x="5596" y="139"/>
                  </a:lnTo>
                  <a:cubicBezTo>
                    <a:pt x="5635" y="139"/>
                    <a:pt x="5665" y="108"/>
                    <a:pt x="5665" y="70"/>
                  </a:cubicBezTo>
                  <a:cubicBezTo>
                    <a:pt x="5665" y="31"/>
                    <a:pt x="5635" y="0"/>
                    <a:pt x="55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1"/>
            <p:cNvSpPr/>
            <p:nvPr/>
          </p:nvSpPr>
          <p:spPr>
            <a:xfrm>
              <a:off x="3549375" y="4821601"/>
              <a:ext cx="77249" cy="50087"/>
            </a:xfrm>
            <a:custGeom>
              <a:avLst/>
              <a:gdLst/>
              <a:ahLst/>
              <a:cxnLst/>
              <a:rect l="l" t="t" r="r" b="b"/>
              <a:pathLst>
                <a:path w="1129" h="732" extrusionOk="0">
                  <a:moveTo>
                    <a:pt x="639" y="1"/>
                  </a:moveTo>
                  <a:cubicBezTo>
                    <a:pt x="626" y="1"/>
                    <a:pt x="618" y="2"/>
                    <a:pt x="618" y="2"/>
                  </a:cubicBezTo>
                  <a:lnTo>
                    <a:pt x="1" y="2"/>
                  </a:lnTo>
                  <a:cubicBezTo>
                    <a:pt x="140" y="61"/>
                    <a:pt x="209" y="155"/>
                    <a:pt x="272" y="264"/>
                  </a:cubicBezTo>
                  <a:cubicBezTo>
                    <a:pt x="345" y="391"/>
                    <a:pt x="417" y="518"/>
                    <a:pt x="489" y="646"/>
                  </a:cubicBezTo>
                  <a:lnTo>
                    <a:pt x="340" y="731"/>
                  </a:lnTo>
                  <a:lnTo>
                    <a:pt x="857" y="731"/>
                  </a:lnTo>
                  <a:lnTo>
                    <a:pt x="1128" y="280"/>
                  </a:lnTo>
                  <a:lnTo>
                    <a:pt x="979" y="366"/>
                  </a:lnTo>
                  <a:cubicBezTo>
                    <a:pt x="954" y="315"/>
                    <a:pt x="907" y="217"/>
                    <a:pt x="841" y="120"/>
                  </a:cubicBezTo>
                  <a:cubicBezTo>
                    <a:pt x="769" y="14"/>
                    <a:pt x="680" y="1"/>
                    <a:pt x="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1"/>
            <p:cNvSpPr/>
            <p:nvPr/>
          </p:nvSpPr>
          <p:spPr>
            <a:xfrm>
              <a:off x="3516737" y="4823585"/>
              <a:ext cx="51454" cy="51592"/>
            </a:xfrm>
            <a:custGeom>
              <a:avLst/>
              <a:gdLst/>
              <a:ahLst/>
              <a:cxnLst/>
              <a:rect l="l" t="t" r="r" b="b"/>
              <a:pathLst>
                <a:path w="752" h="754" extrusionOk="0">
                  <a:moveTo>
                    <a:pt x="384" y="0"/>
                  </a:moveTo>
                  <a:cubicBezTo>
                    <a:pt x="329" y="0"/>
                    <a:pt x="297" y="16"/>
                    <a:pt x="277" y="36"/>
                  </a:cubicBezTo>
                  <a:cubicBezTo>
                    <a:pt x="252" y="61"/>
                    <a:pt x="1" y="462"/>
                    <a:pt x="1" y="462"/>
                  </a:cubicBezTo>
                  <a:lnTo>
                    <a:pt x="494" y="754"/>
                  </a:lnTo>
                  <a:lnTo>
                    <a:pt x="751" y="324"/>
                  </a:lnTo>
                  <a:cubicBezTo>
                    <a:pt x="750" y="323"/>
                    <a:pt x="633" y="41"/>
                    <a:pt x="446" y="6"/>
                  </a:cubicBezTo>
                  <a:cubicBezTo>
                    <a:pt x="423" y="2"/>
                    <a:pt x="402" y="0"/>
                    <a:pt x="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1"/>
            <p:cNvSpPr/>
            <p:nvPr/>
          </p:nvSpPr>
          <p:spPr>
            <a:xfrm>
              <a:off x="3575718" y="4912263"/>
              <a:ext cx="72049" cy="62267"/>
            </a:xfrm>
            <a:custGeom>
              <a:avLst/>
              <a:gdLst/>
              <a:ahLst/>
              <a:cxnLst/>
              <a:rect l="l" t="t" r="r" b="b"/>
              <a:pathLst>
                <a:path w="1053" h="910" extrusionOk="0">
                  <a:moveTo>
                    <a:pt x="248" y="1"/>
                  </a:moveTo>
                  <a:lnTo>
                    <a:pt x="1" y="455"/>
                  </a:lnTo>
                  <a:lnTo>
                    <a:pt x="265" y="910"/>
                  </a:lnTo>
                  <a:lnTo>
                    <a:pt x="263" y="739"/>
                  </a:lnTo>
                  <a:lnTo>
                    <a:pt x="263" y="739"/>
                  </a:lnTo>
                  <a:cubicBezTo>
                    <a:pt x="292" y="741"/>
                    <a:pt x="335" y="744"/>
                    <a:pt x="385" y="744"/>
                  </a:cubicBezTo>
                  <a:cubicBezTo>
                    <a:pt x="433" y="744"/>
                    <a:pt x="487" y="741"/>
                    <a:pt x="544" y="735"/>
                  </a:cubicBezTo>
                  <a:cubicBezTo>
                    <a:pt x="714" y="718"/>
                    <a:pt x="756" y="596"/>
                    <a:pt x="756" y="596"/>
                  </a:cubicBezTo>
                  <a:lnTo>
                    <a:pt x="1053" y="55"/>
                  </a:lnTo>
                  <a:lnTo>
                    <a:pt x="1053" y="55"/>
                  </a:lnTo>
                  <a:cubicBezTo>
                    <a:pt x="933" y="149"/>
                    <a:pt x="819" y="164"/>
                    <a:pt x="692" y="167"/>
                  </a:cubicBezTo>
                  <a:cubicBezTo>
                    <a:pt x="544" y="169"/>
                    <a:pt x="398" y="170"/>
                    <a:pt x="250" y="173"/>
                  </a:cubicBezTo>
                  <a:lnTo>
                    <a:pt x="2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1"/>
            <p:cNvSpPr/>
            <p:nvPr/>
          </p:nvSpPr>
          <p:spPr>
            <a:xfrm>
              <a:off x="3600350" y="4871345"/>
              <a:ext cx="50769" cy="49813"/>
            </a:xfrm>
            <a:custGeom>
              <a:avLst/>
              <a:gdLst/>
              <a:ahLst/>
              <a:cxnLst/>
              <a:rect l="l" t="t" r="r" b="b"/>
              <a:pathLst>
                <a:path w="742" h="728" extrusionOk="0">
                  <a:moveTo>
                    <a:pt x="492" y="0"/>
                  </a:moveTo>
                  <a:lnTo>
                    <a:pt x="1" y="293"/>
                  </a:lnTo>
                  <a:lnTo>
                    <a:pt x="253" y="725"/>
                  </a:lnTo>
                  <a:cubicBezTo>
                    <a:pt x="253" y="725"/>
                    <a:pt x="280" y="728"/>
                    <a:pt x="322" y="728"/>
                  </a:cubicBezTo>
                  <a:cubicBezTo>
                    <a:pt x="418" y="728"/>
                    <a:pt x="592" y="712"/>
                    <a:pt x="676" y="609"/>
                  </a:cubicBezTo>
                  <a:cubicBezTo>
                    <a:pt x="737" y="536"/>
                    <a:pt x="742" y="482"/>
                    <a:pt x="732" y="447"/>
                  </a:cubicBezTo>
                  <a:cubicBezTo>
                    <a:pt x="721" y="412"/>
                    <a:pt x="492" y="0"/>
                    <a:pt x="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1"/>
            <p:cNvSpPr/>
            <p:nvPr/>
          </p:nvSpPr>
          <p:spPr>
            <a:xfrm>
              <a:off x="3489642" y="4879214"/>
              <a:ext cx="58501" cy="76294"/>
            </a:xfrm>
            <a:custGeom>
              <a:avLst/>
              <a:gdLst/>
              <a:ahLst/>
              <a:cxnLst/>
              <a:rect l="l" t="t" r="r" b="b"/>
              <a:pathLst>
                <a:path w="855" h="1115" extrusionOk="0">
                  <a:moveTo>
                    <a:pt x="66" y="0"/>
                  </a:moveTo>
                  <a:lnTo>
                    <a:pt x="215" y="86"/>
                  </a:lnTo>
                  <a:cubicBezTo>
                    <a:pt x="182" y="133"/>
                    <a:pt x="122" y="223"/>
                    <a:pt x="73" y="328"/>
                  </a:cubicBezTo>
                  <a:cubicBezTo>
                    <a:pt x="1" y="484"/>
                    <a:pt x="84" y="581"/>
                    <a:pt x="84" y="581"/>
                  </a:cubicBezTo>
                  <a:lnTo>
                    <a:pt x="397" y="1114"/>
                  </a:lnTo>
                  <a:cubicBezTo>
                    <a:pt x="379" y="964"/>
                    <a:pt x="423" y="858"/>
                    <a:pt x="487" y="748"/>
                  </a:cubicBezTo>
                  <a:cubicBezTo>
                    <a:pt x="559" y="620"/>
                    <a:pt x="632" y="493"/>
                    <a:pt x="705" y="367"/>
                  </a:cubicBezTo>
                  <a:lnTo>
                    <a:pt x="854" y="452"/>
                  </a:lnTo>
                  <a:lnTo>
                    <a:pt x="592" y="5"/>
                  </a:lnTo>
                  <a:lnTo>
                    <a:pt x="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1"/>
            <p:cNvSpPr/>
            <p:nvPr/>
          </p:nvSpPr>
          <p:spPr>
            <a:xfrm>
              <a:off x="3515369" y="4927043"/>
              <a:ext cx="46869" cy="39481"/>
            </a:xfrm>
            <a:custGeom>
              <a:avLst/>
              <a:gdLst/>
              <a:ahLst/>
              <a:cxnLst/>
              <a:rect l="l" t="t" r="r" b="b"/>
              <a:pathLst>
                <a:path w="685" h="577" extrusionOk="0">
                  <a:moveTo>
                    <a:pt x="184" y="1"/>
                  </a:moveTo>
                  <a:cubicBezTo>
                    <a:pt x="184" y="1"/>
                    <a:pt x="0" y="245"/>
                    <a:pt x="66" y="424"/>
                  </a:cubicBezTo>
                  <a:cubicBezTo>
                    <a:pt x="99" y="514"/>
                    <a:pt x="142" y="545"/>
                    <a:pt x="176" y="554"/>
                  </a:cubicBezTo>
                  <a:cubicBezTo>
                    <a:pt x="211" y="563"/>
                    <a:pt x="683" y="576"/>
                    <a:pt x="683" y="576"/>
                  </a:cubicBezTo>
                  <a:lnTo>
                    <a:pt x="684" y="4"/>
                  </a:lnTo>
                  <a:lnTo>
                    <a:pt x="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97"/>
        <p:cNvGrpSpPr/>
        <p:nvPr/>
      </p:nvGrpSpPr>
      <p:grpSpPr>
        <a:xfrm>
          <a:off x="0" y="0"/>
          <a:ext cx="0" cy="0"/>
          <a:chOff x="0" y="0"/>
          <a:chExt cx="0" cy="0"/>
        </a:xfrm>
      </p:grpSpPr>
      <p:grpSp>
        <p:nvGrpSpPr>
          <p:cNvPr id="2298" name="Google Shape;2298;p42"/>
          <p:cNvGrpSpPr/>
          <p:nvPr/>
        </p:nvGrpSpPr>
        <p:grpSpPr>
          <a:xfrm flipH="1">
            <a:off x="0" y="4153888"/>
            <a:ext cx="9201150" cy="1292203"/>
            <a:chOff x="0" y="3955913"/>
            <a:chExt cx="9201150" cy="1292203"/>
          </a:xfrm>
        </p:grpSpPr>
        <p:sp>
          <p:nvSpPr>
            <p:cNvPr id="2299" name="Google Shape;2299;p42"/>
            <p:cNvSpPr/>
            <p:nvPr/>
          </p:nvSpPr>
          <p:spPr>
            <a:xfrm>
              <a:off x="1502154" y="4420787"/>
              <a:ext cx="1329953" cy="785582"/>
            </a:xfrm>
            <a:custGeom>
              <a:avLst/>
              <a:gdLst/>
              <a:ahLst/>
              <a:cxnLst/>
              <a:rect l="l" t="t" r="r" b="b"/>
              <a:pathLst>
                <a:path w="34328" h="20277" extrusionOk="0">
                  <a:moveTo>
                    <a:pt x="13148" y="0"/>
                  </a:moveTo>
                  <a:cubicBezTo>
                    <a:pt x="13137" y="0"/>
                    <a:pt x="13127" y="10"/>
                    <a:pt x="13127" y="21"/>
                  </a:cubicBezTo>
                  <a:lnTo>
                    <a:pt x="13127" y="729"/>
                  </a:lnTo>
                  <a:lnTo>
                    <a:pt x="13047" y="729"/>
                  </a:lnTo>
                  <a:lnTo>
                    <a:pt x="13047" y="323"/>
                  </a:lnTo>
                  <a:cubicBezTo>
                    <a:pt x="13047" y="312"/>
                    <a:pt x="13039" y="303"/>
                    <a:pt x="13027" y="303"/>
                  </a:cubicBezTo>
                  <a:cubicBezTo>
                    <a:pt x="13015" y="303"/>
                    <a:pt x="13006" y="312"/>
                    <a:pt x="13006" y="323"/>
                  </a:cubicBezTo>
                  <a:lnTo>
                    <a:pt x="13006" y="729"/>
                  </a:lnTo>
                  <a:lnTo>
                    <a:pt x="11837" y="729"/>
                  </a:lnTo>
                  <a:lnTo>
                    <a:pt x="11837" y="5583"/>
                  </a:lnTo>
                  <a:lnTo>
                    <a:pt x="11837" y="5703"/>
                  </a:lnTo>
                  <a:lnTo>
                    <a:pt x="11837" y="6760"/>
                  </a:lnTo>
                  <a:lnTo>
                    <a:pt x="11837" y="6881"/>
                  </a:lnTo>
                  <a:lnTo>
                    <a:pt x="11837" y="8151"/>
                  </a:lnTo>
                  <a:lnTo>
                    <a:pt x="9717" y="8151"/>
                  </a:lnTo>
                  <a:lnTo>
                    <a:pt x="9717" y="2773"/>
                  </a:lnTo>
                  <a:lnTo>
                    <a:pt x="5452" y="2773"/>
                  </a:lnTo>
                  <a:lnTo>
                    <a:pt x="5452" y="14924"/>
                  </a:lnTo>
                  <a:lnTo>
                    <a:pt x="3941" y="14924"/>
                  </a:lnTo>
                  <a:lnTo>
                    <a:pt x="3941" y="9072"/>
                  </a:lnTo>
                  <a:lnTo>
                    <a:pt x="2266" y="9072"/>
                  </a:lnTo>
                  <a:lnTo>
                    <a:pt x="2266" y="14924"/>
                  </a:lnTo>
                  <a:lnTo>
                    <a:pt x="1" y="14924"/>
                  </a:lnTo>
                  <a:lnTo>
                    <a:pt x="1" y="20277"/>
                  </a:lnTo>
                  <a:lnTo>
                    <a:pt x="13911" y="20277"/>
                  </a:lnTo>
                  <a:lnTo>
                    <a:pt x="13911" y="20164"/>
                  </a:lnTo>
                  <a:lnTo>
                    <a:pt x="34327" y="20277"/>
                  </a:lnTo>
                  <a:lnTo>
                    <a:pt x="34327" y="6540"/>
                  </a:lnTo>
                  <a:lnTo>
                    <a:pt x="31886" y="6540"/>
                  </a:lnTo>
                  <a:lnTo>
                    <a:pt x="31886" y="6083"/>
                  </a:lnTo>
                  <a:cubicBezTo>
                    <a:pt x="31886" y="6072"/>
                    <a:pt x="31876" y="6063"/>
                    <a:pt x="31865" y="6063"/>
                  </a:cubicBezTo>
                  <a:cubicBezTo>
                    <a:pt x="31853" y="6063"/>
                    <a:pt x="31844" y="6072"/>
                    <a:pt x="31844" y="6083"/>
                  </a:cubicBezTo>
                  <a:lnTo>
                    <a:pt x="31844" y="6540"/>
                  </a:lnTo>
                  <a:lnTo>
                    <a:pt x="31764" y="6540"/>
                  </a:lnTo>
                  <a:lnTo>
                    <a:pt x="31764" y="5783"/>
                  </a:lnTo>
                  <a:cubicBezTo>
                    <a:pt x="31764" y="5772"/>
                    <a:pt x="31755" y="5763"/>
                    <a:pt x="31744" y="5763"/>
                  </a:cubicBezTo>
                  <a:cubicBezTo>
                    <a:pt x="31732" y="5763"/>
                    <a:pt x="31723" y="5772"/>
                    <a:pt x="31723" y="5783"/>
                  </a:cubicBezTo>
                  <a:lnTo>
                    <a:pt x="31723" y="6540"/>
                  </a:lnTo>
                  <a:lnTo>
                    <a:pt x="31608" y="6540"/>
                  </a:lnTo>
                  <a:lnTo>
                    <a:pt x="31608" y="7945"/>
                  </a:lnTo>
                  <a:lnTo>
                    <a:pt x="31272" y="7944"/>
                  </a:lnTo>
                  <a:lnTo>
                    <a:pt x="31272" y="2529"/>
                  </a:lnTo>
                  <a:lnTo>
                    <a:pt x="30068" y="2529"/>
                  </a:lnTo>
                  <a:lnTo>
                    <a:pt x="30068" y="1772"/>
                  </a:lnTo>
                  <a:cubicBezTo>
                    <a:pt x="30068" y="1760"/>
                    <a:pt x="30060" y="1752"/>
                    <a:pt x="30048" y="1752"/>
                  </a:cubicBezTo>
                  <a:cubicBezTo>
                    <a:pt x="30037" y="1752"/>
                    <a:pt x="30027" y="1760"/>
                    <a:pt x="30027" y="1772"/>
                  </a:cubicBezTo>
                  <a:lnTo>
                    <a:pt x="30027" y="2529"/>
                  </a:lnTo>
                  <a:lnTo>
                    <a:pt x="29948" y="2529"/>
                  </a:lnTo>
                  <a:lnTo>
                    <a:pt x="29948" y="2074"/>
                  </a:lnTo>
                  <a:cubicBezTo>
                    <a:pt x="29948" y="2062"/>
                    <a:pt x="29939" y="2053"/>
                    <a:pt x="29927" y="2053"/>
                  </a:cubicBezTo>
                  <a:cubicBezTo>
                    <a:pt x="29916" y="2053"/>
                    <a:pt x="29907" y="2062"/>
                    <a:pt x="29907" y="2074"/>
                  </a:cubicBezTo>
                  <a:lnTo>
                    <a:pt x="29907" y="2529"/>
                  </a:lnTo>
                  <a:lnTo>
                    <a:pt x="29640" y="2529"/>
                  </a:lnTo>
                  <a:lnTo>
                    <a:pt x="29640" y="5210"/>
                  </a:lnTo>
                  <a:lnTo>
                    <a:pt x="28973" y="5210"/>
                  </a:lnTo>
                  <a:lnTo>
                    <a:pt x="28973" y="6692"/>
                  </a:lnTo>
                  <a:lnTo>
                    <a:pt x="28800" y="6692"/>
                  </a:lnTo>
                  <a:lnTo>
                    <a:pt x="28800" y="6278"/>
                  </a:lnTo>
                  <a:cubicBezTo>
                    <a:pt x="28800" y="6267"/>
                    <a:pt x="28791" y="6257"/>
                    <a:pt x="28780" y="6257"/>
                  </a:cubicBezTo>
                  <a:cubicBezTo>
                    <a:pt x="28767" y="6257"/>
                    <a:pt x="28759" y="6267"/>
                    <a:pt x="28759" y="6278"/>
                  </a:cubicBezTo>
                  <a:lnTo>
                    <a:pt x="28759" y="6692"/>
                  </a:lnTo>
                  <a:lnTo>
                    <a:pt x="28679" y="6692"/>
                  </a:lnTo>
                  <a:lnTo>
                    <a:pt x="28679" y="5976"/>
                  </a:lnTo>
                  <a:cubicBezTo>
                    <a:pt x="28679" y="5964"/>
                    <a:pt x="28670" y="5955"/>
                    <a:pt x="28658" y="5955"/>
                  </a:cubicBezTo>
                  <a:cubicBezTo>
                    <a:pt x="28647" y="5955"/>
                    <a:pt x="28638" y="5964"/>
                    <a:pt x="28638" y="5976"/>
                  </a:cubicBezTo>
                  <a:lnTo>
                    <a:pt x="28638" y="6692"/>
                  </a:lnTo>
                  <a:lnTo>
                    <a:pt x="27291" y="6692"/>
                  </a:lnTo>
                  <a:lnTo>
                    <a:pt x="27286" y="8078"/>
                  </a:lnTo>
                  <a:lnTo>
                    <a:pt x="25900" y="8078"/>
                  </a:lnTo>
                  <a:lnTo>
                    <a:pt x="25900" y="6587"/>
                  </a:lnTo>
                  <a:lnTo>
                    <a:pt x="23000" y="6587"/>
                  </a:lnTo>
                  <a:lnTo>
                    <a:pt x="23000" y="8078"/>
                  </a:lnTo>
                  <a:lnTo>
                    <a:pt x="22198" y="8078"/>
                  </a:lnTo>
                  <a:lnTo>
                    <a:pt x="22198" y="6075"/>
                  </a:lnTo>
                  <a:lnTo>
                    <a:pt x="18714" y="6075"/>
                  </a:lnTo>
                  <a:lnTo>
                    <a:pt x="18714" y="7738"/>
                  </a:lnTo>
                  <a:lnTo>
                    <a:pt x="17188" y="7742"/>
                  </a:lnTo>
                  <a:lnTo>
                    <a:pt x="17188" y="5363"/>
                  </a:lnTo>
                  <a:lnTo>
                    <a:pt x="14076" y="5363"/>
                  </a:lnTo>
                  <a:lnTo>
                    <a:pt x="14076" y="4906"/>
                  </a:lnTo>
                  <a:cubicBezTo>
                    <a:pt x="14076" y="4895"/>
                    <a:pt x="14066" y="4885"/>
                    <a:pt x="14055" y="4885"/>
                  </a:cubicBezTo>
                  <a:cubicBezTo>
                    <a:pt x="14044" y="4885"/>
                    <a:pt x="14034" y="4895"/>
                    <a:pt x="14034" y="4906"/>
                  </a:cubicBezTo>
                  <a:lnTo>
                    <a:pt x="14034" y="5363"/>
                  </a:lnTo>
                  <a:lnTo>
                    <a:pt x="13955" y="5363"/>
                  </a:lnTo>
                  <a:lnTo>
                    <a:pt x="13955" y="4606"/>
                  </a:lnTo>
                  <a:cubicBezTo>
                    <a:pt x="13955" y="4593"/>
                    <a:pt x="13946" y="4585"/>
                    <a:pt x="13935" y="4585"/>
                  </a:cubicBezTo>
                  <a:cubicBezTo>
                    <a:pt x="13922" y="4585"/>
                    <a:pt x="13914" y="4593"/>
                    <a:pt x="13914" y="4606"/>
                  </a:cubicBezTo>
                  <a:lnTo>
                    <a:pt x="13914" y="5363"/>
                  </a:lnTo>
                  <a:lnTo>
                    <a:pt x="13799" y="5363"/>
                  </a:lnTo>
                  <a:lnTo>
                    <a:pt x="13799" y="6767"/>
                  </a:lnTo>
                  <a:lnTo>
                    <a:pt x="13437" y="6767"/>
                  </a:lnTo>
                  <a:lnTo>
                    <a:pt x="13437" y="729"/>
                  </a:lnTo>
                  <a:lnTo>
                    <a:pt x="13169" y="729"/>
                  </a:lnTo>
                  <a:lnTo>
                    <a:pt x="13169" y="21"/>
                  </a:lnTo>
                  <a:cubicBezTo>
                    <a:pt x="13169"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2"/>
            <p:cNvSpPr/>
            <p:nvPr/>
          </p:nvSpPr>
          <p:spPr>
            <a:xfrm>
              <a:off x="2832109" y="4420710"/>
              <a:ext cx="2409474" cy="785659"/>
            </a:xfrm>
            <a:custGeom>
              <a:avLst/>
              <a:gdLst/>
              <a:ahLst/>
              <a:cxnLst/>
              <a:rect l="l" t="t" r="r" b="b"/>
              <a:pathLst>
                <a:path w="62192" h="20279" extrusionOk="0">
                  <a:moveTo>
                    <a:pt x="13148" y="0"/>
                  </a:moveTo>
                  <a:cubicBezTo>
                    <a:pt x="13136" y="0"/>
                    <a:pt x="13127" y="10"/>
                    <a:pt x="13127" y="21"/>
                  </a:cubicBezTo>
                  <a:lnTo>
                    <a:pt x="13127" y="729"/>
                  </a:lnTo>
                  <a:lnTo>
                    <a:pt x="13048" y="729"/>
                  </a:lnTo>
                  <a:lnTo>
                    <a:pt x="13048" y="323"/>
                  </a:lnTo>
                  <a:cubicBezTo>
                    <a:pt x="13048" y="312"/>
                    <a:pt x="13039" y="303"/>
                    <a:pt x="13027" y="303"/>
                  </a:cubicBezTo>
                  <a:cubicBezTo>
                    <a:pt x="13015" y="303"/>
                    <a:pt x="13007" y="312"/>
                    <a:pt x="13007" y="323"/>
                  </a:cubicBezTo>
                  <a:lnTo>
                    <a:pt x="13007" y="729"/>
                  </a:lnTo>
                  <a:lnTo>
                    <a:pt x="11836" y="729"/>
                  </a:lnTo>
                  <a:lnTo>
                    <a:pt x="11836" y="5583"/>
                  </a:lnTo>
                  <a:lnTo>
                    <a:pt x="11836" y="5703"/>
                  </a:lnTo>
                  <a:lnTo>
                    <a:pt x="11836" y="6760"/>
                  </a:lnTo>
                  <a:lnTo>
                    <a:pt x="11836" y="6880"/>
                  </a:lnTo>
                  <a:lnTo>
                    <a:pt x="11836" y="8151"/>
                  </a:lnTo>
                  <a:lnTo>
                    <a:pt x="9717" y="8151"/>
                  </a:lnTo>
                  <a:lnTo>
                    <a:pt x="9717" y="2773"/>
                  </a:lnTo>
                  <a:lnTo>
                    <a:pt x="5453" y="2773"/>
                  </a:lnTo>
                  <a:lnTo>
                    <a:pt x="5453" y="14924"/>
                  </a:lnTo>
                  <a:lnTo>
                    <a:pt x="3941" y="14924"/>
                  </a:lnTo>
                  <a:lnTo>
                    <a:pt x="3941" y="9072"/>
                  </a:lnTo>
                  <a:lnTo>
                    <a:pt x="2266" y="9072"/>
                  </a:lnTo>
                  <a:lnTo>
                    <a:pt x="2266" y="14924"/>
                  </a:lnTo>
                  <a:lnTo>
                    <a:pt x="0" y="14924"/>
                  </a:lnTo>
                  <a:lnTo>
                    <a:pt x="0" y="20277"/>
                  </a:lnTo>
                  <a:lnTo>
                    <a:pt x="13912" y="20277"/>
                  </a:lnTo>
                  <a:lnTo>
                    <a:pt x="13912" y="20163"/>
                  </a:lnTo>
                  <a:lnTo>
                    <a:pt x="34225" y="20277"/>
                  </a:lnTo>
                  <a:lnTo>
                    <a:pt x="34326" y="20277"/>
                  </a:lnTo>
                  <a:lnTo>
                    <a:pt x="50858" y="20186"/>
                  </a:lnTo>
                  <a:lnTo>
                    <a:pt x="50858" y="20279"/>
                  </a:lnTo>
                  <a:lnTo>
                    <a:pt x="62191" y="20279"/>
                  </a:lnTo>
                  <a:lnTo>
                    <a:pt x="62191" y="15916"/>
                  </a:lnTo>
                  <a:lnTo>
                    <a:pt x="60345" y="15916"/>
                  </a:lnTo>
                  <a:lnTo>
                    <a:pt x="60345" y="11149"/>
                  </a:lnTo>
                  <a:lnTo>
                    <a:pt x="58981" y="11149"/>
                  </a:lnTo>
                  <a:lnTo>
                    <a:pt x="58981" y="15918"/>
                  </a:lnTo>
                  <a:lnTo>
                    <a:pt x="57750" y="15918"/>
                  </a:lnTo>
                  <a:lnTo>
                    <a:pt x="57750" y="6018"/>
                  </a:lnTo>
                  <a:lnTo>
                    <a:pt x="54275" y="6018"/>
                  </a:lnTo>
                  <a:lnTo>
                    <a:pt x="54275" y="10399"/>
                  </a:lnTo>
                  <a:lnTo>
                    <a:pt x="52548" y="10399"/>
                  </a:lnTo>
                  <a:lnTo>
                    <a:pt x="52548" y="9364"/>
                  </a:lnTo>
                  <a:lnTo>
                    <a:pt x="52548" y="9265"/>
                  </a:lnTo>
                  <a:lnTo>
                    <a:pt x="52548" y="8404"/>
                  </a:lnTo>
                  <a:lnTo>
                    <a:pt x="52548" y="8306"/>
                  </a:lnTo>
                  <a:lnTo>
                    <a:pt x="52548" y="4351"/>
                  </a:lnTo>
                  <a:lnTo>
                    <a:pt x="51595" y="4351"/>
                  </a:lnTo>
                  <a:lnTo>
                    <a:pt x="51595" y="4020"/>
                  </a:lnTo>
                  <a:cubicBezTo>
                    <a:pt x="51595" y="4011"/>
                    <a:pt x="51586" y="4004"/>
                    <a:pt x="51578" y="4004"/>
                  </a:cubicBezTo>
                  <a:cubicBezTo>
                    <a:pt x="51569" y="4004"/>
                    <a:pt x="51561" y="4011"/>
                    <a:pt x="51561" y="4020"/>
                  </a:cubicBezTo>
                  <a:lnTo>
                    <a:pt x="51561" y="4351"/>
                  </a:lnTo>
                  <a:lnTo>
                    <a:pt x="51497" y="4351"/>
                  </a:lnTo>
                  <a:lnTo>
                    <a:pt x="51497" y="3775"/>
                  </a:lnTo>
                  <a:cubicBezTo>
                    <a:pt x="51497" y="3765"/>
                    <a:pt x="51489" y="3758"/>
                    <a:pt x="51480" y="3758"/>
                  </a:cubicBezTo>
                  <a:cubicBezTo>
                    <a:pt x="51471" y="3758"/>
                    <a:pt x="51463" y="3765"/>
                    <a:pt x="51463" y="3775"/>
                  </a:cubicBezTo>
                  <a:lnTo>
                    <a:pt x="51463" y="4351"/>
                  </a:lnTo>
                  <a:lnTo>
                    <a:pt x="51245" y="4351"/>
                  </a:lnTo>
                  <a:lnTo>
                    <a:pt x="51245" y="9272"/>
                  </a:lnTo>
                  <a:lnTo>
                    <a:pt x="50951" y="9272"/>
                  </a:lnTo>
                  <a:lnTo>
                    <a:pt x="50951" y="8126"/>
                  </a:lnTo>
                  <a:lnTo>
                    <a:pt x="50856" y="8126"/>
                  </a:lnTo>
                  <a:lnTo>
                    <a:pt x="50856" y="7509"/>
                  </a:lnTo>
                  <a:cubicBezTo>
                    <a:pt x="50856" y="7500"/>
                    <a:pt x="50849" y="7492"/>
                    <a:pt x="50840" y="7492"/>
                  </a:cubicBezTo>
                  <a:cubicBezTo>
                    <a:pt x="50831" y="7492"/>
                    <a:pt x="50823" y="7501"/>
                    <a:pt x="50823" y="7509"/>
                  </a:cubicBezTo>
                  <a:lnTo>
                    <a:pt x="50823" y="8126"/>
                  </a:lnTo>
                  <a:lnTo>
                    <a:pt x="50759" y="8126"/>
                  </a:lnTo>
                  <a:lnTo>
                    <a:pt x="50759" y="7755"/>
                  </a:lnTo>
                  <a:cubicBezTo>
                    <a:pt x="50759" y="7745"/>
                    <a:pt x="50751" y="7738"/>
                    <a:pt x="50742" y="7738"/>
                  </a:cubicBezTo>
                  <a:cubicBezTo>
                    <a:pt x="50733" y="7738"/>
                    <a:pt x="50726" y="7745"/>
                    <a:pt x="50726" y="7755"/>
                  </a:cubicBezTo>
                  <a:lnTo>
                    <a:pt x="50726" y="8126"/>
                  </a:lnTo>
                  <a:lnTo>
                    <a:pt x="48190" y="8126"/>
                  </a:lnTo>
                  <a:lnTo>
                    <a:pt x="48190" y="10064"/>
                  </a:lnTo>
                  <a:lnTo>
                    <a:pt x="46946" y="10061"/>
                  </a:lnTo>
                  <a:lnTo>
                    <a:pt x="46946" y="8706"/>
                  </a:lnTo>
                  <a:lnTo>
                    <a:pt x="44108" y="8706"/>
                  </a:lnTo>
                  <a:lnTo>
                    <a:pt x="44108" y="10337"/>
                  </a:lnTo>
                  <a:lnTo>
                    <a:pt x="43455" y="10337"/>
                  </a:lnTo>
                  <a:lnTo>
                    <a:pt x="43455" y="9122"/>
                  </a:lnTo>
                  <a:lnTo>
                    <a:pt x="41091" y="9122"/>
                  </a:lnTo>
                  <a:lnTo>
                    <a:pt x="41091" y="10337"/>
                  </a:lnTo>
                  <a:lnTo>
                    <a:pt x="39958" y="10337"/>
                  </a:lnTo>
                  <a:lnTo>
                    <a:pt x="39953" y="9209"/>
                  </a:lnTo>
                  <a:lnTo>
                    <a:pt x="38856" y="9209"/>
                  </a:lnTo>
                  <a:lnTo>
                    <a:pt x="38856" y="8625"/>
                  </a:lnTo>
                  <a:cubicBezTo>
                    <a:pt x="38856" y="8616"/>
                    <a:pt x="38847" y="8608"/>
                    <a:pt x="38838" y="8608"/>
                  </a:cubicBezTo>
                  <a:cubicBezTo>
                    <a:pt x="38830" y="8608"/>
                    <a:pt x="38822" y="8616"/>
                    <a:pt x="38822" y="8625"/>
                  </a:cubicBezTo>
                  <a:lnTo>
                    <a:pt x="38822" y="9209"/>
                  </a:lnTo>
                  <a:lnTo>
                    <a:pt x="38757" y="9209"/>
                  </a:lnTo>
                  <a:lnTo>
                    <a:pt x="38757" y="8871"/>
                  </a:lnTo>
                  <a:cubicBezTo>
                    <a:pt x="38757" y="8862"/>
                    <a:pt x="38750" y="8855"/>
                    <a:pt x="38741" y="8855"/>
                  </a:cubicBezTo>
                  <a:cubicBezTo>
                    <a:pt x="38731" y="8855"/>
                    <a:pt x="38724" y="8863"/>
                    <a:pt x="38724" y="8871"/>
                  </a:cubicBezTo>
                  <a:lnTo>
                    <a:pt x="38724" y="9209"/>
                  </a:lnTo>
                  <a:lnTo>
                    <a:pt x="38582" y="9209"/>
                  </a:lnTo>
                  <a:lnTo>
                    <a:pt x="38582" y="8001"/>
                  </a:lnTo>
                  <a:lnTo>
                    <a:pt x="38040" y="8001"/>
                  </a:lnTo>
                  <a:lnTo>
                    <a:pt x="38040" y="5816"/>
                  </a:lnTo>
                  <a:lnTo>
                    <a:pt x="37823" y="5816"/>
                  </a:lnTo>
                  <a:lnTo>
                    <a:pt x="37823" y="5446"/>
                  </a:lnTo>
                  <a:cubicBezTo>
                    <a:pt x="37823" y="5437"/>
                    <a:pt x="37815" y="5429"/>
                    <a:pt x="37806" y="5429"/>
                  </a:cubicBezTo>
                  <a:cubicBezTo>
                    <a:pt x="37797" y="5429"/>
                    <a:pt x="37789" y="5437"/>
                    <a:pt x="37789" y="5446"/>
                  </a:cubicBezTo>
                  <a:lnTo>
                    <a:pt x="37789" y="5816"/>
                  </a:lnTo>
                  <a:lnTo>
                    <a:pt x="37725" y="5816"/>
                  </a:lnTo>
                  <a:lnTo>
                    <a:pt x="37725" y="5199"/>
                  </a:lnTo>
                  <a:cubicBezTo>
                    <a:pt x="37725" y="5190"/>
                    <a:pt x="37717" y="5183"/>
                    <a:pt x="37708" y="5183"/>
                  </a:cubicBezTo>
                  <a:cubicBezTo>
                    <a:pt x="37700" y="5183"/>
                    <a:pt x="37692" y="5190"/>
                    <a:pt x="37692" y="5199"/>
                  </a:cubicBezTo>
                  <a:lnTo>
                    <a:pt x="37692" y="5816"/>
                  </a:lnTo>
                  <a:lnTo>
                    <a:pt x="36710" y="5816"/>
                  </a:lnTo>
                  <a:lnTo>
                    <a:pt x="36710" y="10228"/>
                  </a:lnTo>
                  <a:lnTo>
                    <a:pt x="36437" y="10229"/>
                  </a:lnTo>
                  <a:lnTo>
                    <a:pt x="36437" y="9084"/>
                  </a:lnTo>
                  <a:lnTo>
                    <a:pt x="36343" y="9084"/>
                  </a:lnTo>
                  <a:lnTo>
                    <a:pt x="36343" y="8467"/>
                  </a:lnTo>
                  <a:cubicBezTo>
                    <a:pt x="36343" y="8458"/>
                    <a:pt x="36335" y="8450"/>
                    <a:pt x="36327" y="8450"/>
                  </a:cubicBezTo>
                  <a:cubicBezTo>
                    <a:pt x="36318" y="8450"/>
                    <a:pt x="36309" y="8458"/>
                    <a:pt x="36309" y="8467"/>
                  </a:cubicBezTo>
                  <a:lnTo>
                    <a:pt x="36309" y="9084"/>
                  </a:lnTo>
                  <a:lnTo>
                    <a:pt x="36246" y="9084"/>
                  </a:lnTo>
                  <a:lnTo>
                    <a:pt x="36246" y="8712"/>
                  </a:lnTo>
                  <a:cubicBezTo>
                    <a:pt x="36246" y="8704"/>
                    <a:pt x="36237" y="8696"/>
                    <a:pt x="36229" y="8696"/>
                  </a:cubicBezTo>
                  <a:cubicBezTo>
                    <a:pt x="36220" y="8696"/>
                    <a:pt x="36212" y="8704"/>
                    <a:pt x="36212" y="8712"/>
                  </a:cubicBezTo>
                  <a:lnTo>
                    <a:pt x="36212" y="9084"/>
                  </a:lnTo>
                  <a:lnTo>
                    <a:pt x="34325" y="9084"/>
                  </a:lnTo>
                  <a:lnTo>
                    <a:pt x="34325" y="6540"/>
                  </a:lnTo>
                  <a:lnTo>
                    <a:pt x="31885" y="6540"/>
                  </a:lnTo>
                  <a:lnTo>
                    <a:pt x="31885" y="6083"/>
                  </a:lnTo>
                  <a:cubicBezTo>
                    <a:pt x="31885" y="6072"/>
                    <a:pt x="31876" y="6063"/>
                    <a:pt x="31865" y="6063"/>
                  </a:cubicBezTo>
                  <a:cubicBezTo>
                    <a:pt x="31853" y="6063"/>
                    <a:pt x="31844" y="6072"/>
                    <a:pt x="31844" y="6083"/>
                  </a:cubicBezTo>
                  <a:lnTo>
                    <a:pt x="31844" y="6540"/>
                  </a:lnTo>
                  <a:lnTo>
                    <a:pt x="31765" y="6540"/>
                  </a:lnTo>
                  <a:lnTo>
                    <a:pt x="31765" y="5783"/>
                  </a:lnTo>
                  <a:cubicBezTo>
                    <a:pt x="31765" y="5771"/>
                    <a:pt x="31756" y="5763"/>
                    <a:pt x="31744" y="5763"/>
                  </a:cubicBezTo>
                  <a:cubicBezTo>
                    <a:pt x="31732" y="5763"/>
                    <a:pt x="31724" y="5771"/>
                    <a:pt x="31724" y="5783"/>
                  </a:cubicBezTo>
                  <a:lnTo>
                    <a:pt x="31724" y="6540"/>
                  </a:lnTo>
                  <a:lnTo>
                    <a:pt x="31607" y="6540"/>
                  </a:lnTo>
                  <a:lnTo>
                    <a:pt x="31607" y="7945"/>
                  </a:lnTo>
                  <a:lnTo>
                    <a:pt x="31272" y="7944"/>
                  </a:lnTo>
                  <a:lnTo>
                    <a:pt x="31272" y="2529"/>
                  </a:lnTo>
                  <a:lnTo>
                    <a:pt x="30069" y="2529"/>
                  </a:lnTo>
                  <a:lnTo>
                    <a:pt x="30069" y="1772"/>
                  </a:lnTo>
                  <a:cubicBezTo>
                    <a:pt x="30069" y="1760"/>
                    <a:pt x="30060" y="1752"/>
                    <a:pt x="30048" y="1752"/>
                  </a:cubicBezTo>
                  <a:cubicBezTo>
                    <a:pt x="30037" y="1752"/>
                    <a:pt x="30028" y="1760"/>
                    <a:pt x="30028" y="1772"/>
                  </a:cubicBezTo>
                  <a:lnTo>
                    <a:pt x="30028" y="2529"/>
                  </a:lnTo>
                  <a:lnTo>
                    <a:pt x="29948" y="2529"/>
                  </a:lnTo>
                  <a:lnTo>
                    <a:pt x="29948" y="2074"/>
                  </a:lnTo>
                  <a:cubicBezTo>
                    <a:pt x="29948" y="2062"/>
                    <a:pt x="29939" y="2053"/>
                    <a:pt x="29927" y="2053"/>
                  </a:cubicBezTo>
                  <a:cubicBezTo>
                    <a:pt x="29916" y="2053"/>
                    <a:pt x="29906" y="2062"/>
                    <a:pt x="29906" y="2074"/>
                  </a:cubicBezTo>
                  <a:lnTo>
                    <a:pt x="29906" y="2529"/>
                  </a:lnTo>
                  <a:lnTo>
                    <a:pt x="29639" y="2529"/>
                  </a:lnTo>
                  <a:lnTo>
                    <a:pt x="29639" y="5210"/>
                  </a:lnTo>
                  <a:lnTo>
                    <a:pt x="28974" y="5210"/>
                  </a:lnTo>
                  <a:lnTo>
                    <a:pt x="28974" y="6691"/>
                  </a:lnTo>
                  <a:lnTo>
                    <a:pt x="28801" y="6691"/>
                  </a:lnTo>
                  <a:lnTo>
                    <a:pt x="28801" y="6278"/>
                  </a:lnTo>
                  <a:cubicBezTo>
                    <a:pt x="28801" y="6267"/>
                    <a:pt x="28793" y="6257"/>
                    <a:pt x="28780" y="6257"/>
                  </a:cubicBezTo>
                  <a:cubicBezTo>
                    <a:pt x="28769" y="6257"/>
                    <a:pt x="28760" y="6267"/>
                    <a:pt x="28760" y="6278"/>
                  </a:cubicBezTo>
                  <a:lnTo>
                    <a:pt x="28760" y="6691"/>
                  </a:lnTo>
                  <a:lnTo>
                    <a:pt x="28681" y="6691"/>
                  </a:lnTo>
                  <a:lnTo>
                    <a:pt x="28681" y="5975"/>
                  </a:lnTo>
                  <a:cubicBezTo>
                    <a:pt x="28681" y="5964"/>
                    <a:pt x="28671" y="5955"/>
                    <a:pt x="28660" y="5955"/>
                  </a:cubicBezTo>
                  <a:cubicBezTo>
                    <a:pt x="28649" y="5955"/>
                    <a:pt x="28639" y="5964"/>
                    <a:pt x="28639" y="5975"/>
                  </a:cubicBezTo>
                  <a:lnTo>
                    <a:pt x="28639" y="6691"/>
                  </a:lnTo>
                  <a:lnTo>
                    <a:pt x="27292" y="6691"/>
                  </a:lnTo>
                  <a:lnTo>
                    <a:pt x="27287" y="8078"/>
                  </a:lnTo>
                  <a:lnTo>
                    <a:pt x="25901" y="8078"/>
                  </a:lnTo>
                  <a:lnTo>
                    <a:pt x="25901" y="6587"/>
                  </a:lnTo>
                  <a:lnTo>
                    <a:pt x="23001" y="6587"/>
                  </a:lnTo>
                  <a:lnTo>
                    <a:pt x="23001" y="8078"/>
                  </a:lnTo>
                  <a:lnTo>
                    <a:pt x="22199" y="8078"/>
                  </a:lnTo>
                  <a:lnTo>
                    <a:pt x="22199" y="6074"/>
                  </a:lnTo>
                  <a:lnTo>
                    <a:pt x="18715" y="6074"/>
                  </a:lnTo>
                  <a:lnTo>
                    <a:pt x="18715" y="7738"/>
                  </a:lnTo>
                  <a:lnTo>
                    <a:pt x="17189" y="7742"/>
                  </a:lnTo>
                  <a:lnTo>
                    <a:pt x="17189" y="5363"/>
                  </a:lnTo>
                  <a:lnTo>
                    <a:pt x="14077" y="5363"/>
                  </a:lnTo>
                  <a:lnTo>
                    <a:pt x="14077" y="4906"/>
                  </a:lnTo>
                  <a:cubicBezTo>
                    <a:pt x="14077" y="4895"/>
                    <a:pt x="14068" y="4885"/>
                    <a:pt x="14057" y="4885"/>
                  </a:cubicBezTo>
                  <a:cubicBezTo>
                    <a:pt x="14045" y="4885"/>
                    <a:pt x="14036" y="4895"/>
                    <a:pt x="14036" y="4906"/>
                  </a:cubicBezTo>
                  <a:lnTo>
                    <a:pt x="14036" y="5363"/>
                  </a:lnTo>
                  <a:lnTo>
                    <a:pt x="13956" y="5363"/>
                  </a:lnTo>
                  <a:lnTo>
                    <a:pt x="13956" y="4606"/>
                  </a:lnTo>
                  <a:cubicBezTo>
                    <a:pt x="13956" y="4593"/>
                    <a:pt x="13948" y="4585"/>
                    <a:pt x="13935" y="4585"/>
                  </a:cubicBezTo>
                  <a:cubicBezTo>
                    <a:pt x="13924" y="4585"/>
                    <a:pt x="13915" y="4593"/>
                    <a:pt x="13915" y="4606"/>
                  </a:cubicBezTo>
                  <a:lnTo>
                    <a:pt x="13915" y="5363"/>
                  </a:lnTo>
                  <a:lnTo>
                    <a:pt x="13801" y="5363"/>
                  </a:lnTo>
                  <a:lnTo>
                    <a:pt x="13801" y="6767"/>
                  </a:lnTo>
                  <a:lnTo>
                    <a:pt x="13439" y="6767"/>
                  </a:lnTo>
                  <a:lnTo>
                    <a:pt x="13439" y="729"/>
                  </a:lnTo>
                  <a:lnTo>
                    <a:pt x="13168" y="729"/>
                  </a:lnTo>
                  <a:lnTo>
                    <a:pt x="13168" y="21"/>
                  </a:lnTo>
                  <a:cubicBezTo>
                    <a:pt x="13168"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2"/>
            <p:cNvSpPr/>
            <p:nvPr/>
          </p:nvSpPr>
          <p:spPr>
            <a:xfrm>
              <a:off x="0" y="4244349"/>
              <a:ext cx="1502131" cy="962012"/>
            </a:xfrm>
            <a:custGeom>
              <a:avLst/>
              <a:gdLst/>
              <a:ahLst/>
              <a:cxnLst/>
              <a:rect l="l" t="t" r="r" b="b"/>
              <a:pathLst>
                <a:path w="39781" h="25477" extrusionOk="0">
                  <a:moveTo>
                    <a:pt x="24543" y="1"/>
                  </a:moveTo>
                  <a:cubicBezTo>
                    <a:pt x="24529" y="1"/>
                    <a:pt x="24518" y="12"/>
                    <a:pt x="24518" y="27"/>
                  </a:cubicBezTo>
                  <a:lnTo>
                    <a:pt x="24518" y="915"/>
                  </a:lnTo>
                  <a:lnTo>
                    <a:pt x="24207" y="915"/>
                  </a:lnTo>
                  <a:lnTo>
                    <a:pt x="24207" y="8502"/>
                  </a:lnTo>
                  <a:lnTo>
                    <a:pt x="23788" y="8502"/>
                  </a:lnTo>
                  <a:lnTo>
                    <a:pt x="23788" y="6737"/>
                  </a:lnTo>
                  <a:lnTo>
                    <a:pt x="23655" y="6737"/>
                  </a:lnTo>
                  <a:lnTo>
                    <a:pt x="23655" y="5785"/>
                  </a:lnTo>
                  <a:cubicBezTo>
                    <a:pt x="23655" y="5770"/>
                    <a:pt x="23643" y="5759"/>
                    <a:pt x="23630" y="5759"/>
                  </a:cubicBezTo>
                  <a:cubicBezTo>
                    <a:pt x="23615" y="5759"/>
                    <a:pt x="23605" y="5770"/>
                    <a:pt x="23605" y="5785"/>
                  </a:cubicBezTo>
                  <a:lnTo>
                    <a:pt x="23605" y="6737"/>
                  </a:lnTo>
                  <a:lnTo>
                    <a:pt x="23515" y="6737"/>
                  </a:lnTo>
                  <a:lnTo>
                    <a:pt x="23515" y="6164"/>
                  </a:lnTo>
                  <a:cubicBezTo>
                    <a:pt x="23515" y="6150"/>
                    <a:pt x="23502" y="6138"/>
                    <a:pt x="23490" y="6138"/>
                  </a:cubicBezTo>
                  <a:cubicBezTo>
                    <a:pt x="23476" y="6138"/>
                    <a:pt x="23465" y="6150"/>
                    <a:pt x="23465" y="6164"/>
                  </a:cubicBezTo>
                  <a:lnTo>
                    <a:pt x="23465" y="6737"/>
                  </a:lnTo>
                  <a:lnTo>
                    <a:pt x="19859" y="6737"/>
                  </a:lnTo>
                  <a:lnTo>
                    <a:pt x="19859" y="9728"/>
                  </a:lnTo>
                  <a:lnTo>
                    <a:pt x="18090" y="9722"/>
                  </a:lnTo>
                  <a:lnTo>
                    <a:pt x="18090" y="7634"/>
                  </a:lnTo>
                  <a:lnTo>
                    <a:pt x="14053" y="7634"/>
                  </a:lnTo>
                  <a:lnTo>
                    <a:pt x="14053" y="10149"/>
                  </a:lnTo>
                  <a:lnTo>
                    <a:pt x="13124" y="10149"/>
                  </a:lnTo>
                  <a:lnTo>
                    <a:pt x="13124" y="8277"/>
                  </a:lnTo>
                  <a:lnTo>
                    <a:pt x="9762" y="8277"/>
                  </a:lnTo>
                  <a:lnTo>
                    <a:pt x="9762" y="10149"/>
                  </a:lnTo>
                  <a:lnTo>
                    <a:pt x="8156" y="10149"/>
                  </a:lnTo>
                  <a:lnTo>
                    <a:pt x="8150" y="8408"/>
                  </a:lnTo>
                  <a:lnTo>
                    <a:pt x="6593" y="8408"/>
                  </a:lnTo>
                  <a:lnTo>
                    <a:pt x="6593" y="7508"/>
                  </a:lnTo>
                  <a:cubicBezTo>
                    <a:pt x="6593" y="7495"/>
                    <a:pt x="6582" y="7483"/>
                    <a:pt x="6569" y="7483"/>
                  </a:cubicBezTo>
                  <a:cubicBezTo>
                    <a:pt x="6554" y="7483"/>
                    <a:pt x="6544" y="7495"/>
                    <a:pt x="6544" y="7508"/>
                  </a:cubicBezTo>
                  <a:lnTo>
                    <a:pt x="6544" y="8408"/>
                  </a:lnTo>
                  <a:lnTo>
                    <a:pt x="6451" y="8408"/>
                  </a:lnTo>
                  <a:lnTo>
                    <a:pt x="6451" y="7888"/>
                  </a:lnTo>
                  <a:cubicBezTo>
                    <a:pt x="6451" y="7873"/>
                    <a:pt x="6440" y="7862"/>
                    <a:pt x="6428" y="7862"/>
                  </a:cubicBezTo>
                  <a:cubicBezTo>
                    <a:pt x="6413" y="7862"/>
                    <a:pt x="6403" y="7873"/>
                    <a:pt x="6403" y="7888"/>
                  </a:cubicBezTo>
                  <a:lnTo>
                    <a:pt x="6403" y="8408"/>
                  </a:lnTo>
                  <a:lnTo>
                    <a:pt x="6202" y="8408"/>
                  </a:lnTo>
                  <a:lnTo>
                    <a:pt x="6202" y="6548"/>
                  </a:lnTo>
                  <a:lnTo>
                    <a:pt x="5431" y="6548"/>
                  </a:lnTo>
                  <a:lnTo>
                    <a:pt x="5431" y="3179"/>
                  </a:lnTo>
                  <a:lnTo>
                    <a:pt x="5122" y="3179"/>
                  </a:lnTo>
                  <a:lnTo>
                    <a:pt x="5122" y="2607"/>
                  </a:lnTo>
                  <a:cubicBezTo>
                    <a:pt x="5122" y="2592"/>
                    <a:pt x="5109" y="2581"/>
                    <a:pt x="5097" y="2581"/>
                  </a:cubicBezTo>
                  <a:cubicBezTo>
                    <a:pt x="5082" y="2581"/>
                    <a:pt x="5072" y="2592"/>
                    <a:pt x="5072" y="2607"/>
                  </a:cubicBezTo>
                  <a:lnTo>
                    <a:pt x="5072" y="3179"/>
                  </a:lnTo>
                  <a:lnTo>
                    <a:pt x="4981" y="3179"/>
                  </a:lnTo>
                  <a:lnTo>
                    <a:pt x="4981" y="2227"/>
                  </a:lnTo>
                  <a:cubicBezTo>
                    <a:pt x="4981" y="2213"/>
                    <a:pt x="4969" y="2202"/>
                    <a:pt x="4957" y="2202"/>
                  </a:cubicBezTo>
                  <a:cubicBezTo>
                    <a:pt x="4943" y="2202"/>
                    <a:pt x="4932" y="2213"/>
                    <a:pt x="4932" y="2227"/>
                  </a:cubicBezTo>
                  <a:lnTo>
                    <a:pt x="4932" y="3179"/>
                  </a:lnTo>
                  <a:lnTo>
                    <a:pt x="3538" y="3179"/>
                  </a:lnTo>
                  <a:lnTo>
                    <a:pt x="3538" y="9981"/>
                  </a:lnTo>
                  <a:lnTo>
                    <a:pt x="3149" y="9982"/>
                  </a:lnTo>
                  <a:lnTo>
                    <a:pt x="3149" y="8217"/>
                  </a:lnTo>
                  <a:lnTo>
                    <a:pt x="3015" y="8217"/>
                  </a:lnTo>
                  <a:lnTo>
                    <a:pt x="3015" y="7266"/>
                  </a:lnTo>
                  <a:cubicBezTo>
                    <a:pt x="3015" y="7251"/>
                    <a:pt x="3004" y="7240"/>
                    <a:pt x="2991" y="7240"/>
                  </a:cubicBezTo>
                  <a:cubicBezTo>
                    <a:pt x="2977" y="7240"/>
                    <a:pt x="2967" y="7251"/>
                    <a:pt x="2967" y="7266"/>
                  </a:cubicBezTo>
                  <a:lnTo>
                    <a:pt x="2967" y="8217"/>
                  </a:lnTo>
                  <a:lnTo>
                    <a:pt x="2876" y="8217"/>
                  </a:lnTo>
                  <a:lnTo>
                    <a:pt x="2876" y="7644"/>
                  </a:lnTo>
                  <a:cubicBezTo>
                    <a:pt x="2876" y="7630"/>
                    <a:pt x="2864" y="7618"/>
                    <a:pt x="2851" y="7618"/>
                  </a:cubicBezTo>
                  <a:cubicBezTo>
                    <a:pt x="2836" y="7618"/>
                    <a:pt x="2826" y="7630"/>
                    <a:pt x="2826" y="7644"/>
                  </a:cubicBezTo>
                  <a:lnTo>
                    <a:pt x="2826" y="8217"/>
                  </a:lnTo>
                  <a:lnTo>
                    <a:pt x="0" y="8217"/>
                  </a:lnTo>
                  <a:lnTo>
                    <a:pt x="0" y="25477"/>
                  </a:lnTo>
                  <a:lnTo>
                    <a:pt x="23657" y="25334"/>
                  </a:lnTo>
                  <a:lnTo>
                    <a:pt x="23657" y="25477"/>
                  </a:lnTo>
                  <a:lnTo>
                    <a:pt x="39780" y="25477"/>
                  </a:lnTo>
                  <a:lnTo>
                    <a:pt x="39780" y="18752"/>
                  </a:lnTo>
                  <a:lnTo>
                    <a:pt x="37154" y="18752"/>
                  </a:lnTo>
                  <a:lnTo>
                    <a:pt x="37154" y="11400"/>
                  </a:lnTo>
                  <a:lnTo>
                    <a:pt x="35214" y="11400"/>
                  </a:lnTo>
                  <a:lnTo>
                    <a:pt x="35214" y="18750"/>
                  </a:lnTo>
                  <a:lnTo>
                    <a:pt x="33462" y="18750"/>
                  </a:lnTo>
                  <a:lnTo>
                    <a:pt x="33462" y="3485"/>
                  </a:lnTo>
                  <a:lnTo>
                    <a:pt x="28521" y="3485"/>
                  </a:lnTo>
                  <a:lnTo>
                    <a:pt x="28521" y="10242"/>
                  </a:lnTo>
                  <a:lnTo>
                    <a:pt x="26065" y="10242"/>
                  </a:lnTo>
                  <a:lnTo>
                    <a:pt x="26065" y="8645"/>
                  </a:lnTo>
                  <a:lnTo>
                    <a:pt x="26065" y="8493"/>
                  </a:lnTo>
                  <a:lnTo>
                    <a:pt x="26065" y="7167"/>
                  </a:lnTo>
                  <a:lnTo>
                    <a:pt x="26065" y="7015"/>
                  </a:lnTo>
                  <a:lnTo>
                    <a:pt x="26065" y="915"/>
                  </a:lnTo>
                  <a:lnTo>
                    <a:pt x="24709" y="915"/>
                  </a:lnTo>
                  <a:lnTo>
                    <a:pt x="24709" y="406"/>
                  </a:lnTo>
                  <a:cubicBezTo>
                    <a:pt x="24709" y="392"/>
                    <a:pt x="24697" y="380"/>
                    <a:pt x="24684" y="380"/>
                  </a:cubicBezTo>
                  <a:cubicBezTo>
                    <a:pt x="24670" y="380"/>
                    <a:pt x="24659" y="392"/>
                    <a:pt x="24659" y="406"/>
                  </a:cubicBezTo>
                  <a:lnTo>
                    <a:pt x="24659" y="915"/>
                  </a:lnTo>
                  <a:lnTo>
                    <a:pt x="24567" y="915"/>
                  </a:lnTo>
                  <a:lnTo>
                    <a:pt x="24567" y="27"/>
                  </a:lnTo>
                  <a:cubicBezTo>
                    <a:pt x="24567" y="12"/>
                    <a:pt x="24555" y="1"/>
                    <a:pt x="24543" y="1"/>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2"/>
            <p:cNvSpPr/>
            <p:nvPr/>
          </p:nvSpPr>
          <p:spPr>
            <a:xfrm>
              <a:off x="113600" y="3955913"/>
              <a:ext cx="373500" cy="380950"/>
            </a:xfrm>
            <a:custGeom>
              <a:avLst/>
              <a:gdLst/>
              <a:ahLst/>
              <a:cxnLst/>
              <a:rect l="l" t="t" r="r" b="b"/>
              <a:pathLst>
                <a:path w="14940" h="15238" extrusionOk="0">
                  <a:moveTo>
                    <a:pt x="11589" y="0"/>
                  </a:moveTo>
                  <a:cubicBezTo>
                    <a:pt x="10081" y="0"/>
                    <a:pt x="8337" y="1314"/>
                    <a:pt x="8228" y="2872"/>
                  </a:cubicBezTo>
                  <a:cubicBezTo>
                    <a:pt x="7860" y="2685"/>
                    <a:pt x="7493" y="2601"/>
                    <a:pt x="7142" y="2601"/>
                  </a:cubicBezTo>
                  <a:cubicBezTo>
                    <a:pt x="5229" y="2601"/>
                    <a:pt x="3803" y="5096"/>
                    <a:pt x="5363" y="6943"/>
                  </a:cubicBezTo>
                  <a:cubicBezTo>
                    <a:pt x="5171" y="6752"/>
                    <a:pt x="4920" y="6665"/>
                    <a:pt x="4647" y="6665"/>
                  </a:cubicBezTo>
                  <a:cubicBezTo>
                    <a:pt x="3953" y="6665"/>
                    <a:pt x="3124" y="7224"/>
                    <a:pt x="2799" y="8036"/>
                  </a:cubicBezTo>
                  <a:cubicBezTo>
                    <a:pt x="2466" y="8870"/>
                    <a:pt x="2573" y="9544"/>
                    <a:pt x="3139" y="10186"/>
                  </a:cubicBezTo>
                  <a:cubicBezTo>
                    <a:pt x="3005" y="10171"/>
                    <a:pt x="2880" y="10163"/>
                    <a:pt x="2763" y="10163"/>
                  </a:cubicBezTo>
                  <a:cubicBezTo>
                    <a:pt x="1" y="10163"/>
                    <a:pt x="1889" y="14296"/>
                    <a:pt x="2121" y="15238"/>
                  </a:cubicBezTo>
                  <a:cubicBezTo>
                    <a:pt x="2388" y="14673"/>
                    <a:pt x="2333" y="13200"/>
                    <a:pt x="3215" y="13164"/>
                  </a:cubicBezTo>
                  <a:cubicBezTo>
                    <a:pt x="4157" y="13126"/>
                    <a:pt x="5665" y="12863"/>
                    <a:pt x="4873" y="11619"/>
                  </a:cubicBezTo>
                  <a:lnTo>
                    <a:pt x="4873" y="11619"/>
                  </a:lnTo>
                  <a:cubicBezTo>
                    <a:pt x="5061" y="11672"/>
                    <a:pt x="5248" y="11697"/>
                    <a:pt x="5432" y="11697"/>
                  </a:cubicBezTo>
                  <a:cubicBezTo>
                    <a:pt x="6945" y="11697"/>
                    <a:pt x="8202" y="10015"/>
                    <a:pt x="7362" y="8603"/>
                  </a:cubicBezTo>
                  <a:lnTo>
                    <a:pt x="7362" y="8603"/>
                  </a:lnTo>
                  <a:cubicBezTo>
                    <a:pt x="7615" y="8776"/>
                    <a:pt x="7935" y="8846"/>
                    <a:pt x="8277" y="8846"/>
                  </a:cubicBezTo>
                  <a:cubicBezTo>
                    <a:pt x="9057" y="8846"/>
                    <a:pt x="9956" y="8479"/>
                    <a:pt x="10454" y="8113"/>
                  </a:cubicBezTo>
                  <a:cubicBezTo>
                    <a:pt x="11320" y="7509"/>
                    <a:pt x="11961" y="6492"/>
                    <a:pt x="11998" y="5398"/>
                  </a:cubicBezTo>
                  <a:cubicBezTo>
                    <a:pt x="13582" y="5171"/>
                    <a:pt x="14940" y="3513"/>
                    <a:pt x="14261" y="1967"/>
                  </a:cubicBezTo>
                  <a:cubicBezTo>
                    <a:pt x="13845" y="1025"/>
                    <a:pt x="12827" y="44"/>
                    <a:pt x="11772" y="7"/>
                  </a:cubicBezTo>
                  <a:cubicBezTo>
                    <a:pt x="11712" y="2"/>
                    <a:pt x="11651" y="0"/>
                    <a:pt x="11589"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2"/>
            <p:cNvSpPr/>
            <p:nvPr/>
          </p:nvSpPr>
          <p:spPr>
            <a:xfrm>
              <a:off x="5241579" y="4462512"/>
              <a:ext cx="1329953" cy="785582"/>
            </a:xfrm>
            <a:custGeom>
              <a:avLst/>
              <a:gdLst/>
              <a:ahLst/>
              <a:cxnLst/>
              <a:rect l="l" t="t" r="r" b="b"/>
              <a:pathLst>
                <a:path w="34328" h="20277" extrusionOk="0">
                  <a:moveTo>
                    <a:pt x="13148" y="0"/>
                  </a:moveTo>
                  <a:cubicBezTo>
                    <a:pt x="13137" y="0"/>
                    <a:pt x="13127" y="10"/>
                    <a:pt x="13127" y="21"/>
                  </a:cubicBezTo>
                  <a:lnTo>
                    <a:pt x="13127" y="729"/>
                  </a:lnTo>
                  <a:lnTo>
                    <a:pt x="13047" y="729"/>
                  </a:lnTo>
                  <a:lnTo>
                    <a:pt x="13047" y="323"/>
                  </a:lnTo>
                  <a:cubicBezTo>
                    <a:pt x="13047" y="312"/>
                    <a:pt x="13039" y="303"/>
                    <a:pt x="13027" y="303"/>
                  </a:cubicBezTo>
                  <a:cubicBezTo>
                    <a:pt x="13015" y="303"/>
                    <a:pt x="13006" y="312"/>
                    <a:pt x="13006" y="323"/>
                  </a:cubicBezTo>
                  <a:lnTo>
                    <a:pt x="13006" y="729"/>
                  </a:lnTo>
                  <a:lnTo>
                    <a:pt x="11837" y="729"/>
                  </a:lnTo>
                  <a:lnTo>
                    <a:pt x="11837" y="5583"/>
                  </a:lnTo>
                  <a:lnTo>
                    <a:pt x="11837" y="5703"/>
                  </a:lnTo>
                  <a:lnTo>
                    <a:pt x="11837" y="6760"/>
                  </a:lnTo>
                  <a:lnTo>
                    <a:pt x="11837" y="6881"/>
                  </a:lnTo>
                  <a:lnTo>
                    <a:pt x="11837" y="8151"/>
                  </a:lnTo>
                  <a:lnTo>
                    <a:pt x="9717" y="8151"/>
                  </a:lnTo>
                  <a:lnTo>
                    <a:pt x="9717" y="2773"/>
                  </a:lnTo>
                  <a:lnTo>
                    <a:pt x="5452" y="2773"/>
                  </a:lnTo>
                  <a:lnTo>
                    <a:pt x="5452" y="14924"/>
                  </a:lnTo>
                  <a:lnTo>
                    <a:pt x="3941" y="14924"/>
                  </a:lnTo>
                  <a:lnTo>
                    <a:pt x="3941" y="9072"/>
                  </a:lnTo>
                  <a:lnTo>
                    <a:pt x="2266" y="9072"/>
                  </a:lnTo>
                  <a:lnTo>
                    <a:pt x="2266" y="14924"/>
                  </a:lnTo>
                  <a:lnTo>
                    <a:pt x="1" y="14924"/>
                  </a:lnTo>
                  <a:lnTo>
                    <a:pt x="1" y="20277"/>
                  </a:lnTo>
                  <a:lnTo>
                    <a:pt x="13911" y="20277"/>
                  </a:lnTo>
                  <a:lnTo>
                    <a:pt x="13911" y="20164"/>
                  </a:lnTo>
                  <a:lnTo>
                    <a:pt x="34327" y="20277"/>
                  </a:lnTo>
                  <a:lnTo>
                    <a:pt x="34327" y="6540"/>
                  </a:lnTo>
                  <a:lnTo>
                    <a:pt x="31886" y="6540"/>
                  </a:lnTo>
                  <a:lnTo>
                    <a:pt x="31886" y="6083"/>
                  </a:lnTo>
                  <a:cubicBezTo>
                    <a:pt x="31886" y="6072"/>
                    <a:pt x="31876" y="6063"/>
                    <a:pt x="31865" y="6063"/>
                  </a:cubicBezTo>
                  <a:cubicBezTo>
                    <a:pt x="31853" y="6063"/>
                    <a:pt x="31844" y="6072"/>
                    <a:pt x="31844" y="6083"/>
                  </a:cubicBezTo>
                  <a:lnTo>
                    <a:pt x="31844" y="6540"/>
                  </a:lnTo>
                  <a:lnTo>
                    <a:pt x="31764" y="6540"/>
                  </a:lnTo>
                  <a:lnTo>
                    <a:pt x="31764" y="5783"/>
                  </a:lnTo>
                  <a:cubicBezTo>
                    <a:pt x="31764" y="5772"/>
                    <a:pt x="31755" y="5763"/>
                    <a:pt x="31744" y="5763"/>
                  </a:cubicBezTo>
                  <a:cubicBezTo>
                    <a:pt x="31732" y="5763"/>
                    <a:pt x="31723" y="5772"/>
                    <a:pt x="31723" y="5783"/>
                  </a:cubicBezTo>
                  <a:lnTo>
                    <a:pt x="31723" y="6540"/>
                  </a:lnTo>
                  <a:lnTo>
                    <a:pt x="31608" y="6540"/>
                  </a:lnTo>
                  <a:lnTo>
                    <a:pt x="31608" y="7945"/>
                  </a:lnTo>
                  <a:lnTo>
                    <a:pt x="31272" y="7944"/>
                  </a:lnTo>
                  <a:lnTo>
                    <a:pt x="31272" y="2529"/>
                  </a:lnTo>
                  <a:lnTo>
                    <a:pt x="30068" y="2529"/>
                  </a:lnTo>
                  <a:lnTo>
                    <a:pt x="30068" y="1772"/>
                  </a:lnTo>
                  <a:cubicBezTo>
                    <a:pt x="30068" y="1760"/>
                    <a:pt x="30060" y="1752"/>
                    <a:pt x="30048" y="1752"/>
                  </a:cubicBezTo>
                  <a:cubicBezTo>
                    <a:pt x="30037" y="1752"/>
                    <a:pt x="30027" y="1760"/>
                    <a:pt x="30027" y="1772"/>
                  </a:cubicBezTo>
                  <a:lnTo>
                    <a:pt x="30027" y="2529"/>
                  </a:lnTo>
                  <a:lnTo>
                    <a:pt x="29948" y="2529"/>
                  </a:lnTo>
                  <a:lnTo>
                    <a:pt x="29948" y="2074"/>
                  </a:lnTo>
                  <a:cubicBezTo>
                    <a:pt x="29948" y="2062"/>
                    <a:pt x="29939" y="2053"/>
                    <a:pt x="29927" y="2053"/>
                  </a:cubicBezTo>
                  <a:cubicBezTo>
                    <a:pt x="29916" y="2053"/>
                    <a:pt x="29907" y="2062"/>
                    <a:pt x="29907" y="2074"/>
                  </a:cubicBezTo>
                  <a:lnTo>
                    <a:pt x="29907" y="2529"/>
                  </a:lnTo>
                  <a:lnTo>
                    <a:pt x="29640" y="2529"/>
                  </a:lnTo>
                  <a:lnTo>
                    <a:pt x="29640" y="5210"/>
                  </a:lnTo>
                  <a:lnTo>
                    <a:pt x="28973" y="5210"/>
                  </a:lnTo>
                  <a:lnTo>
                    <a:pt x="28973" y="6692"/>
                  </a:lnTo>
                  <a:lnTo>
                    <a:pt x="28800" y="6692"/>
                  </a:lnTo>
                  <a:lnTo>
                    <a:pt x="28800" y="6278"/>
                  </a:lnTo>
                  <a:cubicBezTo>
                    <a:pt x="28800" y="6267"/>
                    <a:pt x="28791" y="6257"/>
                    <a:pt x="28780" y="6257"/>
                  </a:cubicBezTo>
                  <a:cubicBezTo>
                    <a:pt x="28767" y="6257"/>
                    <a:pt x="28759" y="6267"/>
                    <a:pt x="28759" y="6278"/>
                  </a:cubicBezTo>
                  <a:lnTo>
                    <a:pt x="28759" y="6692"/>
                  </a:lnTo>
                  <a:lnTo>
                    <a:pt x="28679" y="6692"/>
                  </a:lnTo>
                  <a:lnTo>
                    <a:pt x="28679" y="5976"/>
                  </a:lnTo>
                  <a:cubicBezTo>
                    <a:pt x="28679" y="5964"/>
                    <a:pt x="28670" y="5955"/>
                    <a:pt x="28658" y="5955"/>
                  </a:cubicBezTo>
                  <a:cubicBezTo>
                    <a:pt x="28647" y="5955"/>
                    <a:pt x="28638" y="5964"/>
                    <a:pt x="28638" y="5976"/>
                  </a:cubicBezTo>
                  <a:lnTo>
                    <a:pt x="28638" y="6692"/>
                  </a:lnTo>
                  <a:lnTo>
                    <a:pt x="27291" y="6692"/>
                  </a:lnTo>
                  <a:lnTo>
                    <a:pt x="27286" y="8078"/>
                  </a:lnTo>
                  <a:lnTo>
                    <a:pt x="25900" y="8078"/>
                  </a:lnTo>
                  <a:lnTo>
                    <a:pt x="25900" y="6587"/>
                  </a:lnTo>
                  <a:lnTo>
                    <a:pt x="23000" y="6587"/>
                  </a:lnTo>
                  <a:lnTo>
                    <a:pt x="23000" y="8078"/>
                  </a:lnTo>
                  <a:lnTo>
                    <a:pt x="22198" y="8078"/>
                  </a:lnTo>
                  <a:lnTo>
                    <a:pt x="22198" y="6075"/>
                  </a:lnTo>
                  <a:lnTo>
                    <a:pt x="18714" y="6075"/>
                  </a:lnTo>
                  <a:lnTo>
                    <a:pt x="18714" y="7738"/>
                  </a:lnTo>
                  <a:lnTo>
                    <a:pt x="17188" y="7742"/>
                  </a:lnTo>
                  <a:lnTo>
                    <a:pt x="17188" y="5363"/>
                  </a:lnTo>
                  <a:lnTo>
                    <a:pt x="14076" y="5363"/>
                  </a:lnTo>
                  <a:lnTo>
                    <a:pt x="14076" y="4906"/>
                  </a:lnTo>
                  <a:cubicBezTo>
                    <a:pt x="14076" y="4895"/>
                    <a:pt x="14066" y="4885"/>
                    <a:pt x="14055" y="4885"/>
                  </a:cubicBezTo>
                  <a:cubicBezTo>
                    <a:pt x="14044" y="4885"/>
                    <a:pt x="14034" y="4895"/>
                    <a:pt x="14034" y="4906"/>
                  </a:cubicBezTo>
                  <a:lnTo>
                    <a:pt x="14034" y="5363"/>
                  </a:lnTo>
                  <a:lnTo>
                    <a:pt x="13955" y="5363"/>
                  </a:lnTo>
                  <a:lnTo>
                    <a:pt x="13955" y="4606"/>
                  </a:lnTo>
                  <a:cubicBezTo>
                    <a:pt x="13955" y="4593"/>
                    <a:pt x="13946" y="4585"/>
                    <a:pt x="13935" y="4585"/>
                  </a:cubicBezTo>
                  <a:cubicBezTo>
                    <a:pt x="13922" y="4585"/>
                    <a:pt x="13914" y="4593"/>
                    <a:pt x="13914" y="4606"/>
                  </a:cubicBezTo>
                  <a:lnTo>
                    <a:pt x="13914" y="5363"/>
                  </a:lnTo>
                  <a:lnTo>
                    <a:pt x="13799" y="5363"/>
                  </a:lnTo>
                  <a:lnTo>
                    <a:pt x="13799" y="6767"/>
                  </a:lnTo>
                  <a:lnTo>
                    <a:pt x="13437" y="6767"/>
                  </a:lnTo>
                  <a:lnTo>
                    <a:pt x="13437" y="729"/>
                  </a:lnTo>
                  <a:lnTo>
                    <a:pt x="13169" y="729"/>
                  </a:lnTo>
                  <a:lnTo>
                    <a:pt x="13169" y="21"/>
                  </a:lnTo>
                  <a:cubicBezTo>
                    <a:pt x="13169"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2"/>
            <p:cNvSpPr/>
            <p:nvPr/>
          </p:nvSpPr>
          <p:spPr>
            <a:xfrm>
              <a:off x="6571524" y="4409275"/>
              <a:ext cx="2572417" cy="838841"/>
            </a:xfrm>
            <a:custGeom>
              <a:avLst/>
              <a:gdLst/>
              <a:ahLst/>
              <a:cxnLst/>
              <a:rect l="l" t="t" r="r" b="b"/>
              <a:pathLst>
                <a:path w="62192" h="20279" extrusionOk="0">
                  <a:moveTo>
                    <a:pt x="13148" y="0"/>
                  </a:moveTo>
                  <a:cubicBezTo>
                    <a:pt x="13136" y="0"/>
                    <a:pt x="13127" y="10"/>
                    <a:pt x="13127" y="21"/>
                  </a:cubicBezTo>
                  <a:lnTo>
                    <a:pt x="13127" y="729"/>
                  </a:lnTo>
                  <a:lnTo>
                    <a:pt x="13048" y="729"/>
                  </a:lnTo>
                  <a:lnTo>
                    <a:pt x="13048" y="323"/>
                  </a:lnTo>
                  <a:cubicBezTo>
                    <a:pt x="13048" y="312"/>
                    <a:pt x="13039" y="303"/>
                    <a:pt x="13027" y="303"/>
                  </a:cubicBezTo>
                  <a:cubicBezTo>
                    <a:pt x="13015" y="303"/>
                    <a:pt x="13007" y="312"/>
                    <a:pt x="13007" y="323"/>
                  </a:cubicBezTo>
                  <a:lnTo>
                    <a:pt x="13007" y="729"/>
                  </a:lnTo>
                  <a:lnTo>
                    <a:pt x="11836" y="729"/>
                  </a:lnTo>
                  <a:lnTo>
                    <a:pt x="11836" y="5583"/>
                  </a:lnTo>
                  <a:lnTo>
                    <a:pt x="11836" y="5703"/>
                  </a:lnTo>
                  <a:lnTo>
                    <a:pt x="11836" y="6760"/>
                  </a:lnTo>
                  <a:lnTo>
                    <a:pt x="11836" y="6880"/>
                  </a:lnTo>
                  <a:lnTo>
                    <a:pt x="11836" y="8151"/>
                  </a:lnTo>
                  <a:lnTo>
                    <a:pt x="9717" y="8151"/>
                  </a:lnTo>
                  <a:lnTo>
                    <a:pt x="9717" y="2773"/>
                  </a:lnTo>
                  <a:lnTo>
                    <a:pt x="5453" y="2773"/>
                  </a:lnTo>
                  <a:lnTo>
                    <a:pt x="5453" y="14924"/>
                  </a:lnTo>
                  <a:lnTo>
                    <a:pt x="3941" y="14924"/>
                  </a:lnTo>
                  <a:lnTo>
                    <a:pt x="3941" y="9072"/>
                  </a:lnTo>
                  <a:lnTo>
                    <a:pt x="2266" y="9072"/>
                  </a:lnTo>
                  <a:lnTo>
                    <a:pt x="2266" y="14924"/>
                  </a:lnTo>
                  <a:lnTo>
                    <a:pt x="0" y="14924"/>
                  </a:lnTo>
                  <a:lnTo>
                    <a:pt x="0" y="20277"/>
                  </a:lnTo>
                  <a:lnTo>
                    <a:pt x="13912" y="20277"/>
                  </a:lnTo>
                  <a:lnTo>
                    <a:pt x="13912" y="20163"/>
                  </a:lnTo>
                  <a:lnTo>
                    <a:pt x="34225" y="20277"/>
                  </a:lnTo>
                  <a:lnTo>
                    <a:pt x="34326" y="20277"/>
                  </a:lnTo>
                  <a:lnTo>
                    <a:pt x="50858" y="20186"/>
                  </a:lnTo>
                  <a:lnTo>
                    <a:pt x="50858" y="20279"/>
                  </a:lnTo>
                  <a:lnTo>
                    <a:pt x="62191" y="20279"/>
                  </a:lnTo>
                  <a:lnTo>
                    <a:pt x="62191" y="15916"/>
                  </a:lnTo>
                  <a:lnTo>
                    <a:pt x="60345" y="15916"/>
                  </a:lnTo>
                  <a:lnTo>
                    <a:pt x="60345" y="11149"/>
                  </a:lnTo>
                  <a:lnTo>
                    <a:pt x="58981" y="11149"/>
                  </a:lnTo>
                  <a:lnTo>
                    <a:pt x="58981" y="15918"/>
                  </a:lnTo>
                  <a:lnTo>
                    <a:pt x="57750" y="15918"/>
                  </a:lnTo>
                  <a:lnTo>
                    <a:pt x="57750" y="6018"/>
                  </a:lnTo>
                  <a:lnTo>
                    <a:pt x="54275" y="6018"/>
                  </a:lnTo>
                  <a:lnTo>
                    <a:pt x="54275" y="10399"/>
                  </a:lnTo>
                  <a:lnTo>
                    <a:pt x="52548" y="10399"/>
                  </a:lnTo>
                  <a:lnTo>
                    <a:pt x="52548" y="9364"/>
                  </a:lnTo>
                  <a:lnTo>
                    <a:pt x="52548" y="9265"/>
                  </a:lnTo>
                  <a:lnTo>
                    <a:pt x="52548" y="8404"/>
                  </a:lnTo>
                  <a:lnTo>
                    <a:pt x="52548" y="8306"/>
                  </a:lnTo>
                  <a:lnTo>
                    <a:pt x="52548" y="4351"/>
                  </a:lnTo>
                  <a:lnTo>
                    <a:pt x="51595" y="4351"/>
                  </a:lnTo>
                  <a:lnTo>
                    <a:pt x="51595" y="4020"/>
                  </a:lnTo>
                  <a:cubicBezTo>
                    <a:pt x="51595" y="4011"/>
                    <a:pt x="51586" y="4004"/>
                    <a:pt x="51578" y="4004"/>
                  </a:cubicBezTo>
                  <a:cubicBezTo>
                    <a:pt x="51569" y="4004"/>
                    <a:pt x="51561" y="4011"/>
                    <a:pt x="51561" y="4020"/>
                  </a:cubicBezTo>
                  <a:lnTo>
                    <a:pt x="51561" y="4351"/>
                  </a:lnTo>
                  <a:lnTo>
                    <a:pt x="51497" y="4351"/>
                  </a:lnTo>
                  <a:lnTo>
                    <a:pt x="51497" y="3775"/>
                  </a:lnTo>
                  <a:cubicBezTo>
                    <a:pt x="51497" y="3765"/>
                    <a:pt x="51489" y="3758"/>
                    <a:pt x="51480" y="3758"/>
                  </a:cubicBezTo>
                  <a:cubicBezTo>
                    <a:pt x="51471" y="3758"/>
                    <a:pt x="51463" y="3765"/>
                    <a:pt x="51463" y="3775"/>
                  </a:cubicBezTo>
                  <a:lnTo>
                    <a:pt x="51463" y="4351"/>
                  </a:lnTo>
                  <a:lnTo>
                    <a:pt x="51245" y="4351"/>
                  </a:lnTo>
                  <a:lnTo>
                    <a:pt x="51245" y="9272"/>
                  </a:lnTo>
                  <a:lnTo>
                    <a:pt x="50951" y="9272"/>
                  </a:lnTo>
                  <a:lnTo>
                    <a:pt x="50951" y="8126"/>
                  </a:lnTo>
                  <a:lnTo>
                    <a:pt x="50856" y="8126"/>
                  </a:lnTo>
                  <a:lnTo>
                    <a:pt x="50856" y="7509"/>
                  </a:lnTo>
                  <a:cubicBezTo>
                    <a:pt x="50856" y="7500"/>
                    <a:pt x="50849" y="7492"/>
                    <a:pt x="50840" y="7492"/>
                  </a:cubicBezTo>
                  <a:cubicBezTo>
                    <a:pt x="50831" y="7492"/>
                    <a:pt x="50823" y="7501"/>
                    <a:pt x="50823" y="7509"/>
                  </a:cubicBezTo>
                  <a:lnTo>
                    <a:pt x="50823" y="8126"/>
                  </a:lnTo>
                  <a:lnTo>
                    <a:pt x="50759" y="8126"/>
                  </a:lnTo>
                  <a:lnTo>
                    <a:pt x="50759" y="7755"/>
                  </a:lnTo>
                  <a:cubicBezTo>
                    <a:pt x="50759" y="7745"/>
                    <a:pt x="50751" y="7738"/>
                    <a:pt x="50742" y="7738"/>
                  </a:cubicBezTo>
                  <a:cubicBezTo>
                    <a:pt x="50733" y="7738"/>
                    <a:pt x="50726" y="7745"/>
                    <a:pt x="50726" y="7755"/>
                  </a:cubicBezTo>
                  <a:lnTo>
                    <a:pt x="50726" y="8126"/>
                  </a:lnTo>
                  <a:lnTo>
                    <a:pt x="48190" y="8126"/>
                  </a:lnTo>
                  <a:lnTo>
                    <a:pt x="48190" y="10064"/>
                  </a:lnTo>
                  <a:lnTo>
                    <a:pt x="46946" y="10061"/>
                  </a:lnTo>
                  <a:lnTo>
                    <a:pt x="46946" y="8706"/>
                  </a:lnTo>
                  <a:lnTo>
                    <a:pt x="44108" y="8706"/>
                  </a:lnTo>
                  <a:lnTo>
                    <a:pt x="44108" y="10337"/>
                  </a:lnTo>
                  <a:lnTo>
                    <a:pt x="43455" y="10337"/>
                  </a:lnTo>
                  <a:lnTo>
                    <a:pt x="43455" y="9122"/>
                  </a:lnTo>
                  <a:lnTo>
                    <a:pt x="41091" y="9122"/>
                  </a:lnTo>
                  <a:lnTo>
                    <a:pt x="41091" y="10337"/>
                  </a:lnTo>
                  <a:lnTo>
                    <a:pt x="39958" y="10337"/>
                  </a:lnTo>
                  <a:lnTo>
                    <a:pt x="39953" y="9209"/>
                  </a:lnTo>
                  <a:lnTo>
                    <a:pt x="38856" y="9209"/>
                  </a:lnTo>
                  <a:lnTo>
                    <a:pt x="38856" y="8625"/>
                  </a:lnTo>
                  <a:cubicBezTo>
                    <a:pt x="38856" y="8616"/>
                    <a:pt x="38847" y="8608"/>
                    <a:pt x="38838" y="8608"/>
                  </a:cubicBezTo>
                  <a:cubicBezTo>
                    <a:pt x="38830" y="8608"/>
                    <a:pt x="38822" y="8616"/>
                    <a:pt x="38822" y="8625"/>
                  </a:cubicBezTo>
                  <a:lnTo>
                    <a:pt x="38822" y="9209"/>
                  </a:lnTo>
                  <a:lnTo>
                    <a:pt x="38757" y="9209"/>
                  </a:lnTo>
                  <a:lnTo>
                    <a:pt x="38757" y="8871"/>
                  </a:lnTo>
                  <a:cubicBezTo>
                    <a:pt x="38757" y="8862"/>
                    <a:pt x="38750" y="8855"/>
                    <a:pt x="38741" y="8855"/>
                  </a:cubicBezTo>
                  <a:cubicBezTo>
                    <a:pt x="38731" y="8855"/>
                    <a:pt x="38724" y="8863"/>
                    <a:pt x="38724" y="8871"/>
                  </a:cubicBezTo>
                  <a:lnTo>
                    <a:pt x="38724" y="9209"/>
                  </a:lnTo>
                  <a:lnTo>
                    <a:pt x="38582" y="9209"/>
                  </a:lnTo>
                  <a:lnTo>
                    <a:pt x="38582" y="8001"/>
                  </a:lnTo>
                  <a:lnTo>
                    <a:pt x="38040" y="8001"/>
                  </a:lnTo>
                  <a:lnTo>
                    <a:pt x="38040" y="5816"/>
                  </a:lnTo>
                  <a:lnTo>
                    <a:pt x="37823" y="5816"/>
                  </a:lnTo>
                  <a:lnTo>
                    <a:pt x="37823" y="5446"/>
                  </a:lnTo>
                  <a:cubicBezTo>
                    <a:pt x="37823" y="5437"/>
                    <a:pt x="37815" y="5429"/>
                    <a:pt x="37806" y="5429"/>
                  </a:cubicBezTo>
                  <a:cubicBezTo>
                    <a:pt x="37797" y="5429"/>
                    <a:pt x="37789" y="5437"/>
                    <a:pt x="37789" y="5446"/>
                  </a:cubicBezTo>
                  <a:lnTo>
                    <a:pt x="37789" y="5816"/>
                  </a:lnTo>
                  <a:lnTo>
                    <a:pt x="37725" y="5816"/>
                  </a:lnTo>
                  <a:lnTo>
                    <a:pt x="37725" y="5199"/>
                  </a:lnTo>
                  <a:cubicBezTo>
                    <a:pt x="37725" y="5190"/>
                    <a:pt x="37717" y="5183"/>
                    <a:pt x="37708" y="5183"/>
                  </a:cubicBezTo>
                  <a:cubicBezTo>
                    <a:pt x="37700" y="5183"/>
                    <a:pt x="37692" y="5190"/>
                    <a:pt x="37692" y="5199"/>
                  </a:cubicBezTo>
                  <a:lnTo>
                    <a:pt x="37692" y="5816"/>
                  </a:lnTo>
                  <a:lnTo>
                    <a:pt x="36710" y="5816"/>
                  </a:lnTo>
                  <a:lnTo>
                    <a:pt x="36710" y="10228"/>
                  </a:lnTo>
                  <a:lnTo>
                    <a:pt x="36437" y="10229"/>
                  </a:lnTo>
                  <a:lnTo>
                    <a:pt x="36437" y="9084"/>
                  </a:lnTo>
                  <a:lnTo>
                    <a:pt x="36343" y="9084"/>
                  </a:lnTo>
                  <a:lnTo>
                    <a:pt x="36343" y="8467"/>
                  </a:lnTo>
                  <a:cubicBezTo>
                    <a:pt x="36343" y="8458"/>
                    <a:pt x="36335" y="8450"/>
                    <a:pt x="36327" y="8450"/>
                  </a:cubicBezTo>
                  <a:cubicBezTo>
                    <a:pt x="36318" y="8450"/>
                    <a:pt x="36309" y="8458"/>
                    <a:pt x="36309" y="8467"/>
                  </a:cubicBezTo>
                  <a:lnTo>
                    <a:pt x="36309" y="9084"/>
                  </a:lnTo>
                  <a:lnTo>
                    <a:pt x="36246" y="9084"/>
                  </a:lnTo>
                  <a:lnTo>
                    <a:pt x="36246" y="8712"/>
                  </a:lnTo>
                  <a:cubicBezTo>
                    <a:pt x="36246" y="8704"/>
                    <a:pt x="36237" y="8696"/>
                    <a:pt x="36229" y="8696"/>
                  </a:cubicBezTo>
                  <a:cubicBezTo>
                    <a:pt x="36220" y="8696"/>
                    <a:pt x="36212" y="8704"/>
                    <a:pt x="36212" y="8712"/>
                  </a:cubicBezTo>
                  <a:lnTo>
                    <a:pt x="36212" y="9084"/>
                  </a:lnTo>
                  <a:lnTo>
                    <a:pt x="34325" y="9084"/>
                  </a:lnTo>
                  <a:lnTo>
                    <a:pt x="34325" y="6540"/>
                  </a:lnTo>
                  <a:lnTo>
                    <a:pt x="31885" y="6540"/>
                  </a:lnTo>
                  <a:lnTo>
                    <a:pt x="31885" y="6083"/>
                  </a:lnTo>
                  <a:cubicBezTo>
                    <a:pt x="31885" y="6072"/>
                    <a:pt x="31876" y="6063"/>
                    <a:pt x="31865" y="6063"/>
                  </a:cubicBezTo>
                  <a:cubicBezTo>
                    <a:pt x="31853" y="6063"/>
                    <a:pt x="31844" y="6072"/>
                    <a:pt x="31844" y="6083"/>
                  </a:cubicBezTo>
                  <a:lnTo>
                    <a:pt x="31844" y="6540"/>
                  </a:lnTo>
                  <a:lnTo>
                    <a:pt x="31765" y="6540"/>
                  </a:lnTo>
                  <a:lnTo>
                    <a:pt x="31765" y="5783"/>
                  </a:lnTo>
                  <a:cubicBezTo>
                    <a:pt x="31765" y="5771"/>
                    <a:pt x="31756" y="5763"/>
                    <a:pt x="31744" y="5763"/>
                  </a:cubicBezTo>
                  <a:cubicBezTo>
                    <a:pt x="31732" y="5763"/>
                    <a:pt x="31724" y="5771"/>
                    <a:pt x="31724" y="5783"/>
                  </a:cubicBezTo>
                  <a:lnTo>
                    <a:pt x="31724" y="6540"/>
                  </a:lnTo>
                  <a:lnTo>
                    <a:pt x="31607" y="6540"/>
                  </a:lnTo>
                  <a:lnTo>
                    <a:pt x="31607" y="7945"/>
                  </a:lnTo>
                  <a:lnTo>
                    <a:pt x="31272" y="7944"/>
                  </a:lnTo>
                  <a:lnTo>
                    <a:pt x="31272" y="2529"/>
                  </a:lnTo>
                  <a:lnTo>
                    <a:pt x="30069" y="2529"/>
                  </a:lnTo>
                  <a:lnTo>
                    <a:pt x="30069" y="1772"/>
                  </a:lnTo>
                  <a:cubicBezTo>
                    <a:pt x="30069" y="1760"/>
                    <a:pt x="30060" y="1752"/>
                    <a:pt x="30048" y="1752"/>
                  </a:cubicBezTo>
                  <a:cubicBezTo>
                    <a:pt x="30037" y="1752"/>
                    <a:pt x="30028" y="1760"/>
                    <a:pt x="30028" y="1772"/>
                  </a:cubicBezTo>
                  <a:lnTo>
                    <a:pt x="30028" y="2529"/>
                  </a:lnTo>
                  <a:lnTo>
                    <a:pt x="29948" y="2529"/>
                  </a:lnTo>
                  <a:lnTo>
                    <a:pt x="29948" y="2074"/>
                  </a:lnTo>
                  <a:cubicBezTo>
                    <a:pt x="29948" y="2062"/>
                    <a:pt x="29939" y="2053"/>
                    <a:pt x="29927" y="2053"/>
                  </a:cubicBezTo>
                  <a:cubicBezTo>
                    <a:pt x="29916" y="2053"/>
                    <a:pt x="29906" y="2062"/>
                    <a:pt x="29906" y="2074"/>
                  </a:cubicBezTo>
                  <a:lnTo>
                    <a:pt x="29906" y="2529"/>
                  </a:lnTo>
                  <a:lnTo>
                    <a:pt x="29639" y="2529"/>
                  </a:lnTo>
                  <a:lnTo>
                    <a:pt x="29639" y="5210"/>
                  </a:lnTo>
                  <a:lnTo>
                    <a:pt x="28974" y="5210"/>
                  </a:lnTo>
                  <a:lnTo>
                    <a:pt x="28974" y="6691"/>
                  </a:lnTo>
                  <a:lnTo>
                    <a:pt x="28801" y="6691"/>
                  </a:lnTo>
                  <a:lnTo>
                    <a:pt x="28801" y="6278"/>
                  </a:lnTo>
                  <a:cubicBezTo>
                    <a:pt x="28801" y="6267"/>
                    <a:pt x="28793" y="6257"/>
                    <a:pt x="28780" y="6257"/>
                  </a:cubicBezTo>
                  <a:cubicBezTo>
                    <a:pt x="28769" y="6257"/>
                    <a:pt x="28760" y="6267"/>
                    <a:pt x="28760" y="6278"/>
                  </a:cubicBezTo>
                  <a:lnTo>
                    <a:pt x="28760" y="6691"/>
                  </a:lnTo>
                  <a:lnTo>
                    <a:pt x="28681" y="6691"/>
                  </a:lnTo>
                  <a:lnTo>
                    <a:pt x="28681" y="5975"/>
                  </a:lnTo>
                  <a:cubicBezTo>
                    <a:pt x="28681" y="5964"/>
                    <a:pt x="28671" y="5955"/>
                    <a:pt x="28660" y="5955"/>
                  </a:cubicBezTo>
                  <a:cubicBezTo>
                    <a:pt x="28649" y="5955"/>
                    <a:pt x="28639" y="5964"/>
                    <a:pt x="28639" y="5975"/>
                  </a:cubicBezTo>
                  <a:lnTo>
                    <a:pt x="28639" y="6691"/>
                  </a:lnTo>
                  <a:lnTo>
                    <a:pt x="27292" y="6691"/>
                  </a:lnTo>
                  <a:lnTo>
                    <a:pt x="27287" y="8078"/>
                  </a:lnTo>
                  <a:lnTo>
                    <a:pt x="25901" y="8078"/>
                  </a:lnTo>
                  <a:lnTo>
                    <a:pt x="25901" y="6587"/>
                  </a:lnTo>
                  <a:lnTo>
                    <a:pt x="23001" y="6587"/>
                  </a:lnTo>
                  <a:lnTo>
                    <a:pt x="23001" y="8078"/>
                  </a:lnTo>
                  <a:lnTo>
                    <a:pt x="22199" y="8078"/>
                  </a:lnTo>
                  <a:lnTo>
                    <a:pt x="22199" y="6074"/>
                  </a:lnTo>
                  <a:lnTo>
                    <a:pt x="18715" y="6074"/>
                  </a:lnTo>
                  <a:lnTo>
                    <a:pt x="18715" y="7738"/>
                  </a:lnTo>
                  <a:lnTo>
                    <a:pt x="17189" y="7742"/>
                  </a:lnTo>
                  <a:lnTo>
                    <a:pt x="17189" y="5363"/>
                  </a:lnTo>
                  <a:lnTo>
                    <a:pt x="14077" y="5363"/>
                  </a:lnTo>
                  <a:lnTo>
                    <a:pt x="14077" y="4906"/>
                  </a:lnTo>
                  <a:cubicBezTo>
                    <a:pt x="14077" y="4895"/>
                    <a:pt x="14068" y="4885"/>
                    <a:pt x="14057" y="4885"/>
                  </a:cubicBezTo>
                  <a:cubicBezTo>
                    <a:pt x="14045" y="4885"/>
                    <a:pt x="14036" y="4895"/>
                    <a:pt x="14036" y="4906"/>
                  </a:cubicBezTo>
                  <a:lnTo>
                    <a:pt x="14036" y="5363"/>
                  </a:lnTo>
                  <a:lnTo>
                    <a:pt x="13956" y="5363"/>
                  </a:lnTo>
                  <a:lnTo>
                    <a:pt x="13956" y="4606"/>
                  </a:lnTo>
                  <a:cubicBezTo>
                    <a:pt x="13956" y="4593"/>
                    <a:pt x="13948" y="4585"/>
                    <a:pt x="13935" y="4585"/>
                  </a:cubicBezTo>
                  <a:cubicBezTo>
                    <a:pt x="13924" y="4585"/>
                    <a:pt x="13915" y="4593"/>
                    <a:pt x="13915" y="4606"/>
                  </a:cubicBezTo>
                  <a:lnTo>
                    <a:pt x="13915" y="5363"/>
                  </a:lnTo>
                  <a:lnTo>
                    <a:pt x="13801" y="5363"/>
                  </a:lnTo>
                  <a:lnTo>
                    <a:pt x="13801" y="6767"/>
                  </a:lnTo>
                  <a:lnTo>
                    <a:pt x="13439" y="6767"/>
                  </a:lnTo>
                  <a:lnTo>
                    <a:pt x="13439" y="729"/>
                  </a:lnTo>
                  <a:lnTo>
                    <a:pt x="13168" y="729"/>
                  </a:lnTo>
                  <a:lnTo>
                    <a:pt x="13168" y="21"/>
                  </a:lnTo>
                  <a:cubicBezTo>
                    <a:pt x="13168" y="10"/>
                    <a:pt x="13159" y="0"/>
                    <a:pt x="1314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2"/>
            <p:cNvSpPr/>
            <p:nvPr/>
          </p:nvSpPr>
          <p:spPr>
            <a:xfrm>
              <a:off x="8827650" y="4219313"/>
              <a:ext cx="373500" cy="380950"/>
            </a:xfrm>
            <a:custGeom>
              <a:avLst/>
              <a:gdLst/>
              <a:ahLst/>
              <a:cxnLst/>
              <a:rect l="l" t="t" r="r" b="b"/>
              <a:pathLst>
                <a:path w="14940" h="15238" extrusionOk="0">
                  <a:moveTo>
                    <a:pt x="11589" y="0"/>
                  </a:moveTo>
                  <a:cubicBezTo>
                    <a:pt x="10081" y="0"/>
                    <a:pt x="8337" y="1314"/>
                    <a:pt x="8228" y="2872"/>
                  </a:cubicBezTo>
                  <a:cubicBezTo>
                    <a:pt x="7860" y="2685"/>
                    <a:pt x="7493" y="2601"/>
                    <a:pt x="7142" y="2601"/>
                  </a:cubicBezTo>
                  <a:cubicBezTo>
                    <a:pt x="5229" y="2601"/>
                    <a:pt x="3803" y="5096"/>
                    <a:pt x="5363" y="6943"/>
                  </a:cubicBezTo>
                  <a:cubicBezTo>
                    <a:pt x="5171" y="6752"/>
                    <a:pt x="4920" y="6665"/>
                    <a:pt x="4647" y="6665"/>
                  </a:cubicBezTo>
                  <a:cubicBezTo>
                    <a:pt x="3953" y="6665"/>
                    <a:pt x="3124" y="7224"/>
                    <a:pt x="2799" y="8036"/>
                  </a:cubicBezTo>
                  <a:cubicBezTo>
                    <a:pt x="2466" y="8870"/>
                    <a:pt x="2573" y="9544"/>
                    <a:pt x="3139" y="10186"/>
                  </a:cubicBezTo>
                  <a:cubicBezTo>
                    <a:pt x="3005" y="10171"/>
                    <a:pt x="2880" y="10163"/>
                    <a:pt x="2763" y="10163"/>
                  </a:cubicBezTo>
                  <a:cubicBezTo>
                    <a:pt x="1" y="10163"/>
                    <a:pt x="1889" y="14296"/>
                    <a:pt x="2121" y="15238"/>
                  </a:cubicBezTo>
                  <a:cubicBezTo>
                    <a:pt x="2388" y="14673"/>
                    <a:pt x="2333" y="13200"/>
                    <a:pt x="3215" y="13164"/>
                  </a:cubicBezTo>
                  <a:cubicBezTo>
                    <a:pt x="4157" y="13126"/>
                    <a:pt x="5665" y="12863"/>
                    <a:pt x="4873" y="11619"/>
                  </a:cubicBezTo>
                  <a:lnTo>
                    <a:pt x="4873" y="11619"/>
                  </a:lnTo>
                  <a:cubicBezTo>
                    <a:pt x="5061" y="11672"/>
                    <a:pt x="5248" y="11697"/>
                    <a:pt x="5432" y="11697"/>
                  </a:cubicBezTo>
                  <a:cubicBezTo>
                    <a:pt x="6945" y="11697"/>
                    <a:pt x="8202" y="10015"/>
                    <a:pt x="7362" y="8603"/>
                  </a:cubicBezTo>
                  <a:lnTo>
                    <a:pt x="7362" y="8603"/>
                  </a:lnTo>
                  <a:cubicBezTo>
                    <a:pt x="7615" y="8776"/>
                    <a:pt x="7935" y="8846"/>
                    <a:pt x="8277" y="8846"/>
                  </a:cubicBezTo>
                  <a:cubicBezTo>
                    <a:pt x="9057" y="8846"/>
                    <a:pt x="9956" y="8479"/>
                    <a:pt x="10454" y="8113"/>
                  </a:cubicBezTo>
                  <a:cubicBezTo>
                    <a:pt x="11320" y="7509"/>
                    <a:pt x="11961" y="6492"/>
                    <a:pt x="11998" y="5398"/>
                  </a:cubicBezTo>
                  <a:cubicBezTo>
                    <a:pt x="13582" y="5171"/>
                    <a:pt x="14940" y="3513"/>
                    <a:pt x="14261" y="1967"/>
                  </a:cubicBezTo>
                  <a:cubicBezTo>
                    <a:pt x="13845" y="1025"/>
                    <a:pt x="12827" y="44"/>
                    <a:pt x="11772" y="7"/>
                  </a:cubicBezTo>
                  <a:cubicBezTo>
                    <a:pt x="11712" y="2"/>
                    <a:pt x="11651" y="0"/>
                    <a:pt x="11589"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6" name="Google Shape;2306;p42"/>
          <p:cNvSpPr/>
          <p:nvPr/>
        </p:nvSpPr>
        <p:spPr>
          <a:xfrm>
            <a:off x="4878725" y="288275"/>
            <a:ext cx="247050" cy="91925"/>
          </a:xfrm>
          <a:custGeom>
            <a:avLst/>
            <a:gdLst/>
            <a:ahLst/>
            <a:cxnLst/>
            <a:rect l="l" t="t" r="r" b="b"/>
            <a:pathLst>
              <a:path w="9882" h="3677" extrusionOk="0">
                <a:moveTo>
                  <a:pt x="0" y="3664"/>
                </a:moveTo>
                <a:lnTo>
                  <a:pt x="0" y="3664"/>
                </a:lnTo>
                <a:cubicBezTo>
                  <a:pt x="39" y="3670"/>
                  <a:pt x="81" y="3673"/>
                  <a:pt x="126" y="3673"/>
                </a:cubicBezTo>
                <a:cubicBezTo>
                  <a:pt x="174" y="3673"/>
                  <a:pt x="224" y="3670"/>
                  <a:pt x="277" y="3665"/>
                </a:cubicBezTo>
                <a:lnTo>
                  <a:pt x="277" y="3665"/>
                </a:lnTo>
                <a:lnTo>
                  <a:pt x="0" y="3664"/>
                </a:lnTo>
                <a:close/>
                <a:moveTo>
                  <a:pt x="5952" y="1"/>
                </a:moveTo>
                <a:cubicBezTo>
                  <a:pt x="5003" y="1"/>
                  <a:pt x="4145" y="541"/>
                  <a:pt x="3987" y="1619"/>
                </a:cubicBezTo>
                <a:cubicBezTo>
                  <a:pt x="3867" y="1569"/>
                  <a:pt x="3760" y="1546"/>
                  <a:pt x="3665" y="1546"/>
                </a:cubicBezTo>
                <a:cubicBezTo>
                  <a:pt x="3111" y="1546"/>
                  <a:pt x="2997" y="2328"/>
                  <a:pt x="3087" y="2832"/>
                </a:cubicBezTo>
                <a:cubicBezTo>
                  <a:pt x="3012" y="2815"/>
                  <a:pt x="2945" y="2807"/>
                  <a:pt x="2885" y="2807"/>
                </a:cubicBezTo>
                <a:cubicBezTo>
                  <a:pt x="2373" y="2807"/>
                  <a:pt x="2342" y="3388"/>
                  <a:pt x="1791" y="3388"/>
                </a:cubicBezTo>
                <a:cubicBezTo>
                  <a:pt x="1778" y="3388"/>
                  <a:pt x="1765" y="3387"/>
                  <a:pt x="1752" y="3387"/>
                </a:cubicBezTo>
                <a:cubicBezTo>
                  <a:pt x="1743" y="3386"/>
                  <a:pt x="1734" y="3386"/>
                  <a:pt x="1725" y="3386"/>
                </a:cubicBezTo>
                <a:cubicBezTo>
                  <a:pt x="1412" y="3386"/>
                  <a:pt x="748" y="3618"/>
                  <a:pt x="277" y="3665"/>
                </a:cubicBezTo>
                <a:lnTo>
                  <a:pt x="277" y="3665"/>
                </a:lnTo>
                <a:lnTo>
                  <a:pt x="9846" y="3677"/>
                </a:lnTo>
                <a:cubicBezTo>
                  <a:pt x="9881" y="3089"/>
                  <a:pt x="9635" y="2278"/>
                  <a:pt x="8702" y="2278"/>
                </a:cubicBezTo>
                <a:cubicBezTo>
                  <a:pt x="8736" y="1377"/>
                  <a:pt x="7627" y="406"/>
                  <a:pt x="6864" y="164"/>
                </a:cubicBezTo>
                <a:cubicBezTo>
                  <a:pt x="6564" y="55"/>
                  <a:pt x="6253" y="1"/>
                  <a:pt x="5952" y="1"/>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2"/>
          <p:cNvSpPr/>
          <p:nvPr/>
        </p:nvSpPr>
        <p:spPr>
          <a:xfrm>
            <a:off x="6835775" y="66725"/>
            <a:ext cx="572325" cy="221550"/>
          </a:xfrm>
          <a:custGeom>
            <a:avLst/>
            <a:gdLst/>
            <a:ahLst/>
            <a:cxnLst/>
            <a:rect l="l" t="t" r="r" b="b"/>
            <a:pathLst>
              <a:path w="22893" h="8862" extrusionOk="0">
                <a:moveTo>
                  <a:pt x="15328" y="0"/>
                </a:moveTo>
                <a:cubicBezTo>
                  <a:pt x="14336" y="0"/>
                  <a:pt x="13328" y="281"/>
                  <a:pt x="12555" y="844"/>
                </a:cubicBezTo>
                <a:cubicBezTo>
                  <a:pt x="11078" y="1951"/>
                  <a:pt x="11236" y="3323"/>
                  <a:pt x="10761" y="4851"/>
                </a:cubicBezTo>
                <a:cubicBezTo>
                  <a:pt x="10727" y="4188"/>
                  <a:pt x="10046" y="3918"/>
                  <a:pt x="9375" y="3918"/>
                </a:cubicBezTo>
                <a:cubicBezTo>
                  <a:pt x="9032" y="3918"/>
                  <a:pt x="8691" y="3989"/>
                  <a:pt x="8441" y="4114"/>
                </a:cubicBezTo>
                <a:cubicBezTo>
                  <a:pt x="7386" y="4588"/>
                  <a:pt x="7070" y="5432"/>
                  <a:pt x="6965" y="6434"/>
                </a:cubicBezTo>
                <a:cubicBezTo>
                  <a:pt x="6744" y="6273"/>
                  <a:pt x="6528" y="6201"/>
                  <a:pt x="6329" y="6201"/>
                </a:cubicBezTo>
                <a:cubicBezTo>
                  <a:pt x="5811" y="6201"/>
                  <a:pt x="5405" y="6683"/>
                  <a:pt x="5329" y="7331"/>
                </a:cubicBezTo>
                <a:cubicBezTo>
                  <a:pt x="4839" y="6939"/>
                  <a:pt x="4127" y="6750"/>
                  <a:pt x="3431" y="6750"/>
                </a:cubicBezTo>
                <a:cubicBezTo>
                  <a:pt x="3001" y="6750"/>
                  <a:pt x="2578" y="6822"/>
                  <a:pt x="2216" y="6963"/>
                </a:cubicBezTo>
                <a:cubicBezTo>
                  <a:pt x="1373" y="7278"/>
                  <a:pt x="529" y="8703"/>
                  <a:pt x="0" y="8861"/>
                </a:cubicBezTo>
                <a:lnTo>
                  <a:pt x="22840" y="8545"/>
                </a:lnTo>
                <a:cubicBezTo>
                  <a:pt x="22893" y="7121"/>
                  <a:pt x="21311" y="6857"/>
                  <a:pt x="20255" y="6857"/>
                </a:cubicBezTo>
                <a:cubicBezTo>
                  <a:pt x="20361" y="5697"/>
                  <a:pt x="20571" y="4747"/>
                  <a:pt x="20150" y="3586"/>
                </a:cubicBezTo>
                <a:cubicBezTo>
                  <a:pt x="19621" y="2057"/>
                  <a:pt x="18355" y="633"/>
                  <a:pt x="16774" y="211"/>
                </a:cubicBezTo>
                <a:cubicBezTo>
                  <a:pt x="16317" y="71"/>
                  <a:pt x="15824" y="0"/>
                  <a:pt x="15328" y="0"/>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2"/>
          <p:cNvSpPr/>
          <p:nvPr/>
        </p:nvSpPr>
        <p:spPr>
          <a:xfrm>
            <a:off x="1575538" y="29958"/>
            <a:ext cx="831430" cy="250494"/>
          </a:xfrm>
          <a:custGeom>
            <a:avLst/>
            <a:gdLst/>
            <a:ahLst/>
            <a:cxnLst/>
            <a:rect l="l" t="t" r="r" b="b"/>
            <a:pathLst>
              <a:path w="21548" h="6492" extrusionOk="0">
                <a:moveTo>
                  <a:pt x="8130" y="1"/>
                </a:moveTo>
                <a:cubicBezTo>
                  <a:pt x="6192" y="1"/>
                  <a:pt x="5093" y="1231"/>
                  <a:pt x="4110" y="2870"/>
                </a:cubicBezTo>
                <a:cubicBezTo>
                  <a:pt x="3803" y="2700"/>
                  <a:pt x="3491" y="2624"/>
                  <a:pt x="3185" y="2624"/>
                </a:cubicBezTo>
                <a:cubicBezTo>
                  <a:pt x="1502" y="2624"/>
                  <a:pt x="1" y="4927"/>
                  <a:pt x="563" y="6492"/>
                </a:cubicBezTo>
                <a:lnTo>
                  <a:pt x="21548" y="6492"/>
                </a:lnTo>
                <a:cubicBezTo>
                  <a:pt x="20777" y="5927"/>
                  <a:pt x="19613" y="5147"/>
                  <a:pt x="18553" y="5147"/>
                </a:cubicBezTo>
                <a:cubicBezTo>
                  <a:pt x="18089" y="5147"/>
                  <a:pt x="17644" y="5296"/>
                  <a:pt x="17261" y="5679"/>
                </a:cubicBezTo>
                <a:cubicBezTo>
                  <a:pt x="16736" y="4675"/>
                  <a:pt x="15777" y="4074"/>
                  <a:pt x="14786" y="4074"/>
                </a:cubicBezTo>
                <a:cubicBezTo>
                  <a:pt x="14245" y="4074"/>
                  <a:pt x="13694" y="4253"/>
                  <a:pt x="13198" y="4644"/>
                </a:cubicBezTo>
                <a:cubicBezTo>
                  <a:pt x="13198" y="2576"/>
                  <a:pt x="10834" y="432"/>
                  <a:pt x="8913" y="62"/>
                </a:cubicBezTo>
                <a:cubicBezTo>
                  <a:pt x="8637" y="21"/>
                  <a:pt x="8377" y="1"/>
                  <a:pt x="8130" y="1"/>
                </a:cubicBez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9" name="Google Shape;2309;p42"/>
          <p:cNvGrpSpPr/>
          <p:nvPr/>
        </p:nvGrpSpPr>
        <p:grpSpPr>
          <a:xfrm>
            <a:off x="461912" y="4705000"/>
            <a:ext cx="502606" cy="438509"/>
            <a:chOff x="2544425" y="1468825"/>
            <a:chExt cx="502606" cy="438509"/>
          </a:xfrm>
        </p:grpSpPr>
        <p:sp>
          <p:nvSpPr>
            <p:cNvPr id="2310" name="Google Shape;2310;p42"/>
            <p:cNvSpPr/>
            <p:nvPr/>
          </p:nvSpPr>
          <p:spPr>
            <a:xfrm>
              <a:off x="2837687" y="1468825"/>
              <a:ext cx="209344" cy="349849"/>
            </a:xfrm>
            <a:custGeom>
              <a:avLst/>
              <a:gdLst/>
              <a:ahLst/>
              <a:cxnLst/>
              <a:rect l="l" t="t" r="r" b="b"/>
              <a:pathLst>
                <a:path w="7548" h="12614" extrusionOk="0">
                  <a:moveTo>
                    <a:pt x="3773" y="0"/>
                  </a:moveTo>
                  <a:lnTo>
                    <a:pt x="1" y="12614"/>
                  </a:lnTo>
                  <a:lnTo>
                    <a:pt x="7547" y="12614"/>
                  </a:lnTo>
                  <a:lnTo>
                    <a:pt x="37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2"/>
            <p:cNvSpPr/>
            <p:nvPr/>
          </p:nvSpPr>
          <p:spPr>
            <a:xfrm>
              <a:off x="2876903" y="1698239"/>
              <a:ext cx="130909" cy="74690"/>
            </a:xfrm>
            <a:custGeom>
              <a:avLst/>
              <a:gdLst/>
              <a:ahLst/>
              <a:cxnLst/>
              <a:rect l="l" t="t" r="r" b="b"/>
              <a:pathLst>
                <a:path w="4720" h="2693" extrusionOk="0">
                  <a:moveTo>
                    <a:pt x="2383" y="0"/>
                  </a:moveTo>
                  <a:cubicBezTo>
                    <a:pt x="2320" y="0"/>
                    <a:pt x="2258" y="26"/>
                    <a:pt x="2214" y="72"/>
                  </a:cubicBezTo>
                  <a:lnTo>
                    <a:pt x="89" y="2299"/>
                  </a:lnTo>
                  <a:cubicBezTo>
                    <a:pt x="1" y="2391"/>
                    <a:pt x="4" y="2539"/>
                    <a:pt x="96" y="2628"/>
                  </a:cubicBezTo>
                  <a:cubicBezTo>
                    <a:pt x="142" y="2671"/>
                    <a:pt x="199" y="2692"/>
                    <a:pt x="258" y="2692"/>
                  </a:cubicBezTo>
                  <a:cubicBezTo>
                    <a:pt x="320" y="2692"/>
                    <a:pt x="379" y="2668"/>
                    <a:pt x="426" y="2621"/>
                  </a:cubicBezTo>
                  <a:lnTo>
                    <a:pt x="2383" y="571"/>
                  </a:lnTo>
                  <a:lnTo>
                    <a:pt x="4294" y="2574"/>
                  </a:lnTo>
                  <a:cubicBezTo>
                    <a:pt x="4340" y="2622"/>
                    <a:pt x="4401" y="2646"/>
                    <a:pt x="4462" y="2646"/>
                  </a:cubicBezTo>
                  <a:cubicBezTo>
                    <a:pt x="4520" y="2646"/>
                    <a:pt x="4578" y="2625"/>
                    <a:pt x="4624" y="2581"/>
                  </a:cubicBezTo>
                  <a:cubicBezTo>
                    <a:pt x="4715" y="2493"/>
                    <a:pt x="4719" y="2345"/>
                    <a:pt x="4631" y="2252"/>
                  </a:cubicBezTo>
                  <a:lnTo>
                    <a:pt x="2551" y="72"/>
                  </a:lnTo>
                  <a:cubicBezTo>
                    <a:pt x="2507" y="26"/>
                    <a:pt x="2446" y="0"/>
                    <a:pt x="23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2"/>
            <p:cNvSpPr/>
            <p:nvPr/>
          </p:nvSpPr>
          <p:spPr>
            <a:xfrm>
              <a:off x="2876903" y="1667427"/>
              <a:ext cx="130909" cy="74607"/>
            </a:xfrm>
            <a:custGeom>
              <a:avLst/>
              <a:gdLst/>
              <a:ahLst/>
              <a:cxnLst/>
              <a:rect l="l" t="t" r="r" b="b"/>
              <a:pathLst>
                <a:path w="4720" h="2690" extrusionOk="0">
                  <a:moveTo>
                    <a:pt x="2383" y="1"/>
                  </a:moveTo>
                  <a:cubicBezTo>
                    <a:pt x="2321" y="1"/>
                    <a:pt x="2258" y="24"/>
                    <a:pt x="2214" y="70"/>
                  </a:cubicBezTo>
                  <a:lnTo>
                    <a:pt x="89" y="2297"/>
                  </a:lnTo>
                  <a:cubicBezTo>
                    <a:pt x="1" y="2389"/>
                    <a:pt x="4" y="2537"/>
                    <a:pt x="96" y="2626"/>
                  </a:cubicBezTo>
                  <a:cubicBezTo>
                    <a:pt x="142" y="2668"/>
                    <a:pt x="199" y="2690"/>
                    <a:pt x="258" y="2690"/>
                  </a:cubicBezTo>
                  <a:cubicBezTo>
                    <a:pt x="320" y="2690"/>
                    <a:pt x="379" y="2666"/>
                    <a:pt x="426" y="2618"/>
                  </a:cubicBezTo>
                  <a:lnTo>
                    <a:pt x="2383" y="568"/>
                  </a:lnTo>
                  <a:lnTo>
                    <a:pt x="4294" y="2571"/>
                  </a:lnTo>
                  <a:cubicBezTo>
                    <a:pt x="4340" y="2619"/>
                    <a:pt x="4401" y="2643"/>
                    <a:pt x="4463" y="2643"/>
                  </a:cubicBezTo>
                  <a:cubicBezTo>
                    <a:pt x="4520" y="2643"/>
                    <a:pt x="4578" y="2622"/>
                    <a:pt x="4624" y="2580"/>
                  </a:cubicBezTo>
                  <a:cubicBezTo>
                    <a:pt x="4716" y="2491"/>
                    <a:pt x="4719" y="2343"/>
                    <a:pt x="4631" y="2250"/>
                  </a:cubicBezTo>
                  <a:lnTo>
                    <a:pt x="2551" y="70"/>
                  </a:lnTo>
                  <a:cubicBezTo>
                    <a:pt x="2508" y="24"/>
                    <a:pt x="2445" y="1"/>
                    <a:pt x="2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2"/>
            <p:cNvSpPr/>
            <p:nvPr/>
          </p:nvSpPr>
          <p:spPr>
            <a:xfrm>
              <a:off x="2935866" y="1667372"/>
              <a:ext cx="12952" cy="232724"/>
            </a:xfrm>
            <a:custGeom>
              <a:avLst/>
              <a:gdLst/>
              <a:ahLst/>
              <a:cxnLst/>
              <a:rect l="l" t="t" r="r" b="b"/>
              <a:pathLst>
                <a:path w="467" h="8391" extrusionOk="0">
                  <a:moveTo>
                    <a:pt x="233" y="0"/>
                  </a:moveTo>
                  <a:cubicBezTo>
                    <a:pt x="104" y="0"/>
                    <a:pt x="1" y="104"/>
                    <a:pt x="1" y="233"/>
                  </a:cubicBezTo>
                  <a:lnTo>
                    <a:pt x="1" y="8158"/>
                  </a:lnTo>
                  <a:cubicBezTo>
                    <a:pt x="1" y="8286"/>
                    <a:pt x="104" y="8390"/>
                    <a:pt x="233" y="8390"/>
                  </a:cubicBezTo>
                  <a:cubicBezTo>
                    <a:pt x="362" y="8390"/>
                    <a:pt x="466" y="8286"/>
                    <a:pt x="466" y="8158"/>
                  </a:cubicBezTo>
                  <a:lnTo>
                    <a:pt x="466" y="233"/>
                  </a:lnTo>
                  <a:cubicBezTo>
                    <a:pt x="466" y="104"/>
                    <a:pt x="362" y="0"/>
                    <a:pt x="2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2"/>
            <p:cNvSpPr/>
            <p:nvPr/>
          </p:nvSpPr>
          <p:spPr>
            <a:xfrm>
              <a:off x="2544425" y="1517082"/>
              <a:ext cx="247285" cy="259184"/>
            </a:xfrm>
            <a:custGeom>
              <a:avLst/>
              <a:gdLst/>
              <a:ahLst/>
              <a:cxnLst/>
              <a:rect l="l" t="t" r="r" b="b"/>
              <a:pathLst>
                <a:path w="8916" h="9345" extrusionOk="0">
                  <a:moveTo>
                    <a:pt x="4458" y="1"/>
                  </a:moveTo>
                  <a:cubicBezTo>
                    <a:pt x="1996" y="1"/>
                    <a:pt x="1" y="2093"/>
                    <a:pt x="1" y="4672"/>
                  </a:cubicBezTo>
                  <a:cubicBezTo>
                    <a:pt x="1" y="7252"/>
                    <a:pt x="1996" y="9344"/>
                    <a:pt x="4458" y="9344"/>
                  </a:cubicBezTo>
                  <a:cubicBezTo>
                    <a:pt x="6920" y="9344"/>
                    <a:pt x="8915" y="7252"/>
                    <a:pt x="8915" y="4673"/>
                  </a:cubicBezTo>
                  <a:cubicBezTo>
                    <a:pt x="8915" y="2093"/>
                    <a:pt x="6919" y="1"/>
                    <a:pt x="4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2"/>
            <p:cNvSpPr/>
            <p:nvPr/>
          </p:nvSpPr>
          <p:spPr>
            <a:xfrm>
              <a:off x="2593792" y="1606940"/>
              <a:ext cx="148493" cy="84037"/>
            </a:xfrm>
            <a:custGeom>
              <a:avLst/>
              <a:gdLst/>
              <a:ahLst/>
              <a:cxnLst/>
              <a:rect l="l" t="t" r="r" b="b"/>
              <a:pathLst>
                <a:path w="5354" h="3030" extrusionOk="0">
                  <a:moveTo>
                    <a:pt x="5097" y="1"/>
                  </a:moveTo>
                  <a:cubicBezTo>
                    <a:pt x="5035" y="1"/>
                    <a:pt x="4974" y="25"/>
                    <a:pt x="4928" y="72"/>
                  </a:cubicBezTo>
                  <a:lnTo>
                    <a:pt x="2651" y="2459"/>
                  </a:lnTo>
                  <a:lnTo>
                    <a:pt x="426" y="128"/>
                  </a:lnTo>
                  <a:cubicBezTo>
                    <a:pt x="380" y="80"/>
                    <a:pt x="319" y="56"/>
                    <a:pt x="257" y="56"/>
                  </a:cubicBezTo>
                  <a:cubicBezTo>
                    <a:pt x="200" y="56"/>
                    <a:pt x="142" y="77"/>
                    <a:pt x="97" y="120"/>
                  </a:cubicBezTo>
                  <a:cubicBezTo>
                    <a:pt x="4" y="209"/>
                    <a:pt x="0" y="356"/>
                    <a:pt x="90" y="449"/>
                  </a:cubicBezTo>
                  <a:lnTo>
                    <a:pt x="2483" y="2957"/>
                  </a:lnTo>
                  <a:cubicBezTo>
                    <a:pt x="2527" y="3003"/>
                    <a:pt x="2587" y="3029"/>
                    <a:pt x="2651" y="3029"/>
                  </a:cubicBezTo>
                  <a:cubicBezTo>
                    <a:pt x="2715" y="3029"/>
                    <a:pt x="2776" y="3002"/>
                    <a:pt x="2819" y="2957"/>
                  </a:cubicBezTo>
                  <a:lnTo>
                    <a:pt x="5265" y="394"/>
                  </a:lnTo>
                  <a:cubicBezTo>
                    <a:pt x="5353" y="302"/>
                    <a:pt x="5350" y="154"/>
                    <a:pt x="5257" y="65"/>
                  </a:cubicBezTo>
                  <a:cubicBezTo>
                    <a:pt x="5213" y="22"/>
                    <a:pt x="5155" y="1"/>
                    <a:pt x="50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2"/>
            <p:cNvSpPr/>
            <p:nvPr/>
          </p:nvSpPr>
          <p:spPr>
            <a:xfrm>
              <a:off x="2593792" y="1642439"/>
              <a:ext cx="148493" cy="84037"/>
            </a:xfrm>
            <a:custGeom>
              <a:avLst/>
              <a:gdLst/>
              <a:ahLst/>
              <a:cxnLst/>
              <a:rect l="l" t="t" r="r" b="b"/>
              <a:pathLst>
                <a:path w="5354" h="3030" extrusionOk="0">
                  <a:moveTo>
                    <a:pt x="5097" y="1"/>
                  </a:moveTo>
                  <a:cubicBezTo>
                    <a:pt x="5035" y="1"/>
                    <a:pt x="4974" y="25"/>
                    <a:pt x="4928" y="73"/>
                  </a:cubicBezTo>
                  <a:lnTo>
                    <a:pt x="2651" y="2460"/>
                  </a:lnTo>
                  <a:lnTo>
                    <a:pt x="426" y="128"/>
                  </a:lnTo>
                  <a:cubicBezTo>
                    <a:pt x="380" y="80"/>
                    <a:pt x="319" y="56"/>
                    <a:pt x="257" y="56"/>
                  </a:cubicBezTo>
                  <a:cubicBezTo>
                    <a:pt x="200" y="56"/>
                    <a:pt x="142" y="77"/>
                    <a:pt x="97" y="120"/>
                  </a:cubicBezTo>
                  <a:cubicBezTo>
                    <a:pt x="4" y="210"/>
                    <a:pt x="0" y="357"/>
                    <a:pt x="90" y="449"/>
                  </a:cubicBezTo>
                  <a:lnTo>
                    <a:pt x="2483" y="2958"/>
                  </a:lnTo>
                  <a:cubicBezTo>
                    <a:pt x="2527" y="3004"/>
                    <a:pt x="2587" y="3030"/>
                    <a:pt x="2651" y="3030"/>
                  </a:cubicBezTo>
                  <a:cubicBezTo>
                    <a:pt x="2715" y="3030"/>
                    <a:pt x="2776" y="3004"/>
                    <a:pt x="2819" y="2958"/>
                  </a:cubicBezTo>
                  <a:lnTo>
                    <a:pt x="5265" y="395"/>
                  </a:lnTo>
                  <a:cubicBezTo>
                    <a:pt x="5353" y="302"/>
                    <a:pt x="5350" y="154"/>
                    <a:pt x="5257" y="66"/>
                  </a:cubicBezTo>
                  <a:cubicBezTo>
                    <a:pt x="5213" y="22"/>
                    <a:pt x="5155" y="1"/>
                    <a:pt x="50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2"/>
            <p:cNvSpPr/>
            <p:nvPr/>
          </p:nvSpPr>
          <p:spPr>
            <a:xfrm>
              <a:off x="2661574" y="1678049"/>
              <a:ext cx="12952" cy="229285"/>
            </a:xfrm>
            <a:custGeom>
              <a:avLst/>
              <a:gdLst/>
              <a:ahLst/>
              <a:cxnLst/>
              <a:rect l="l" t="t" r="r" b="b"/>
              <a:pathLst>
                <a:path w="467" h="8267" extrusionOk="0">
                  <a:moveTo>
                    <a:pt x="233" y="0"/>
                  </a:moveTo>
                  <a:cubicBezTo>
                    <a:pt x="105" y="0"/>
                    <a:pt x="1" y="104"/>
                    <a:pt x="1" y="233"/>
                  </a:cubicBezTo>
                  <a:lnTo>
                    <a:pt x="1" y="8034"/>
                  </a:lnTo>
                  <a:cubicBezTo>
                    <a:pt x="1" y="8163"/>
                    <a:pt x="105" y="8267"/>
                    <a:pt x="233" y="8267"/>
                  </a:cubicBezTo>
                  <a:cubicBezTo>
                    <a:pt x="362" y="8267"/>
                    <a:pt x="467" y="8163"/>
                    <a:pt x="466" y="8034"/>
                  </a:cubicBezTo>
                  <a:lnTo>
                    <a:pt x="466" y="233"/>
                  </a:lnTo>
                  <a:cubicBezTo>
                    <a:pt x="466" y="104"/>
                    <a:pt x="362" y="0"/>
                    <a:pt x="2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8" name="Google Shape;2318;p42"/>
          <p:cNvGrpSpPr/>
          <p:nvPr/>
        </p:nvGrpSpPr>
        <p:grpSpPr>
          <a:xfrm flipH="1">
            <a:off x="7930013" y="4814275"/>
            <a:ext cx="787826" cy="329200"/>
            <a:chOff x="3220650" y="867350"/>
            <a:chExt cx="787826" cy="329200"/>
          </a:xfrm>
        </p:grpSpPr>
        <p:sp>
          <p:nvSpPr>
            <p:cNvPr id="2319" name="Google Shape;2319;p42"/>
            <p:cNvSpPr/>
            <p:nvPr/>
          </p:nvSpPr>
          <p:spPr>
            <a:xfrm>
              <a:off x="3422000" y="1016680"/>
              <a:ext cx="27521" cy="179871"/>
            </a:xfrm>
            <a:custGeom>
              <a:avLst/>
              <a:gdLst/>
              <a:ahLst/>
              <a:cxnLst/>
              <a:rect l="l" t="t" r="r" b="b"/>
              <a:pathLst>
                <a:path w="155" h="1013" extrusionOk="0">
                  <a:moveTo>
                    <a:pt x="126" y="1"/>
                  </a:moveTo>
                  <a:lnTo>
                    <a:pt x="0" y="4"/>
                  </a:lnTo>
                  <a:lnTo>
                    <a:pt x="28" y="1013"/>
                  </a:lnTo>
                  <a:lnTo>
                    <a:pt x="155" y="1010"/>
                  </a:lnTo>
                  <a:lnTo>
                    <a:pt x="1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2"/>
            <p:cNvSpPr/>
            <p:nvPr/>
          </p:nvSpPr>
          <p:spPr>
            <a:xfrm>
              <a:off x="3225089" y="870901"/>
              <a:ext cx="398794" cy="207393"/>
            </a:xfrm>
            <a:custGeom>
              <a:avLst/>
              <a:gdLst/>
              <a:ahLst/>
              <a:cxnLst/>
              <a:rect l="l" t="t" r="r" b="b"/>
              <a:pathLst>
                <a:path w="2246" h="1168" extrusionOk="0">
                  <a:moveTo>
                    <a:pt x="1841" y="0"/>
                  </a:moveTo>
                  <a:lnTo>
                    <a:pt x="1" y="19"/>
                  </a:lnTo>
                  <a:lnTo>
                    <a:pt x="406" y="1168"/>
                  </a:lnTo>
                  <a:lnTo>
                    <a:pt x="2246" y="1150"/>
                  </a:lnTo>
                  <a:lnTo>
                    <a:pt x="18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2"/>
            <p:cNvSpPr/>
            <p:nvPr/>
          </p:nvSpPr>
          <p:spPr>
            <a:xfrm>
              <a:off x="3225089" y="874097"/>
              <a:ext cx="398794" cy="204197"/>
            </a:xfrm>
            <a:custGeom>
              <a:avLst/>
              <a:gdLst/>
              <a:ahLst/>
              <a:cxnLst/>
              <a:rect l="l" t="t" r="r" b="b"/>
              <a:pathLst>
                <a:path w="2246" h="1150" extrusionOk="0">
                  <a:moveTo>
                    <a:pt x="1" y="1"/>
                  </a:moveTo>
                  <a:lnTo>
                    <a:pt x="406" y="1150"/>
                  </a:lnTo>
                  <a:lnTo>
                    <a:pt x="2246" y="1132"/>
                  </a:lnTo>
                  <a:lnTo>
                    <a:pt x="1" y="1"/>
                  </a:ln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2"/>
            <p:cNvSpPr/>
            <p:nvPr/>
          </p:nvSpPr>
          <p:spPr>
            <a:xfrm>
              <a:off x="3484323" y="871434"/>
              <a:ext cx="76527" cy="204552"/>
            </a:xfrm>
            <a:custGeom>
              <a:avLst/>
              <a:gdLst/>
              <a:ahLst/>
              <a:cxnLst/>
              <a:rect l="l" t="t" r="r" b="b"/>
              <a:pathLst>
                <a:path w="431" h="1152" extrusionOk="0">
                  <a:moveTo>
                    <a:pt x="26" y="0"/>
                  </a:moveTo>
                  <a:lnTo>
                    <a:pt x="0" y="1"/>
                  </a:lnTo>
                  <a:lnTo>
                    <a:pt x="404" y="1151"/>
                  </a:lnTo>
                  <a:lnTo>
                    <a:pt x="431" y="1149"/>
                  </a:lnTo>
                  <a:lnTo>
                    <a:pt x="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2"/>
            <p:cNvSpPr/>
            <p:nvPr/>
          </p:nvSpPr>
          <p:spPr>
            <a:xfrm>
              <a:off x="3418627" y="871967"/>
              <a:ext cx="76882" cy="204374"/>
            </a:xfrm>
            <a:custGeom>
              <a:avLst/>
              <a:gdLst/>
              <a:ahLst/>
              <a:cxnLst/>
              <a:rect l="l" t="t" r="r" b="b"/>
              <a:pathLst>
                <a:path w="433" h="1151" extrusionOk="0">
                  <a:moveTo>
                    <a:pt x="1" y="0"/>
                  </a:moveTo>
                  <a:lnTo>
                    <a:pt x="406" y="1150"/>
                  </a:lnTo>
                  <a:lnTo>
                    <a:pt x="433" y="1150"/>
                  </a:lnTo>
                  <a:lnTo>
                    <a:pt x="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2"/>
            <p:cNvSpPr/>
            <p:nvPr/>
          </p:nvSpPr>
          <p:spPr>
            <a:xfrm>
              <a:off x="3353463" y="872677"/>
              <a:ext cx="76882" cy="204374"/>
            </a:xfrm>
            <a:custGeom>
              <a:avLst/>
              <a:gdLst/>
              <a:ahLst/>
              <a:cxnLst/>
              <a:rect l="l" t="t" r="r" b="b"/>
              <a:pathLst>
                <a:path w="433" h="1151" extrusionOk="0">
                  <a:moveTo>
                    <a:pt x="1" y="1"/>
                  </a:moveTo>
                  <a:lnTo>
                    <a:pt x="406" y="1150"/>
                  </a:lnTo>
                  <a:lnTo>
                    <a:pt x="433" y="1150"/>
                  </a:lnTo>
                  <a:lnTo>
                    <a:pt x="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2"/>
            <p:cNvSpPr/>
            <p:nvPr/>
          </p:nvSpPr>
          <p:spPr>
            <a:xfrm>
              <a:off x="3288122" y="873387"/>
              <a:ext cx="76705" cy="204197"/>
            </a:xfrm>
            <a:custGeom>
              <a:avLst/>
              <a:gdLst/>
              <a:ahLst/>
              <a:cxnLst/>
              <a:rect l="l" t="t" r="r" b="b"/>
              <a:pathLst>
                <a:path w="432" h="1150" extrusionOk="0">
                  <a:moveTo>
                    <a:pt x="1" y="1"/>
                  </a:moveTo>
                  <a:lnTo>
                    <a:pt x="406" y="1149"/>
                  </a:lnTo>
                  <a:lnTo>
                    <a:pt x="431" y="1149"/>
                  </a:lnTo>
                  <a:lnTo>
                    <a:pt x="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2"/>
            <p:cNvSpPr/>
            <p:nvPr/>
          </p:nvSpPr>
          <p:spPr>
            <a:xfrm>
              <a:off x="3248349" y="935889"/>
              <a:ext cx="328126" cy="7813"/>
            </a:xfrm>
            <a:custGeom>
              <a:avLst/>
              <a:gdLst/>
              <a:ahLst/>
              <a:cxnLst/>
              <a:rect l="l" t="t" r="r" b="b"/>
              <a:pathLst>
                <a:path w="1848" h="44" extrusionOk="0">
                  <a:moveTo>
                    <a:pt x="1838" y="0"/>
                  </a:moveTo>
                  <a:lnTo>
                    <a:pt x="0" y="19"/>
                  </a:lnTo>
                  <a:lnTo>
                    <a:pt x="8" y="44"/>
                  </a:lnTo>
                  <a:lnTo>
                    <a:pt x="1847" y="25"/>
                  </a:lnTo>
                  <a:lnTo>
                    <a:pt x="18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2"/>
            <p:cNvSpPr/>
            <p:nvPr/>
          </p:nvSpPr>
          <p:spPr>
            <a:xfrm>
              <a:off x="3271609" y="1003007"/>
              <a:ext cx="328659" cy="8168"/>
            </a:xfrm>
            <a:custGeom>
              <a:avLst/>
              <a:gdLst/>
              <a:ahLst/>
              <a:cxnLst/>
              <a:rect l="l" t="t" r="r" b="b"/>
              <a:pathLst>
                <a:path w="1851" h="46" extrusionOk="0">
                  <a:moveTo>
                    <a:pt x="1841" y="1"/>
                  </a:moveTo>
                  <a:lnTo>
                    <a:pt x="1" y="19"/>
                  </a:lnTo>
                  <a:lnTo>
                    <a:pt x="10" y="45"/>
                  </a:lnTo>
                  <a:lnTo>
                    <a:pt x="1850" y="26"/>
                  </a:lnTo>
                  <a:lnTo>
                    <a:pt x="18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2"/>
            <p:cNvSpPr/>
            <p:nvPr/>
          </p:nvSpPr>
          <p:spPr>
            <a:xfrm>
              <a:off x="3220650" y="867350"/>
              <a:ext cx="407850" cy="214318"/>
            </a:xfrm>
            <a:custGeom>
              <a:avLst/>
              <a:gdLst/>
              <a:ahLst/>
              <a:cxnLst/>
              <a:rect l="l" t="t" r="r" b="b"/>
              <a:pathLst>
                <a:path w="2297" h="1207" extrusionOk="0">
                  <a:moveTo>
                    <a:pt x="1853" y="39"/>
                  </a:moveTo>
                  <a:lnTo>
                    <a:pt x="2245" y="1152"/>
                  </a:lnTo>
                  <a:lnTo>
                    <a:pt x="445" y="1170"/>
                  </a:lnTo>
                  <a:lnTo>
                    <a:pt x="53" y="56"/>
                  </a:lnTo>
                  <a:lnTo>
                    <a:pt x="1853" y="39"/>
                  </a:lnTo>
                  <a:close/>
                  <a:moveTo>
                    <a:pt x="1879" y="1"/>
                  </a:moveTo>
                  <a:lnTo>
                    <a:pt x="0" y="20"/>
                  </a:lnTo>
                  <a:lnTo>
                    <a:pt x="419" y="1206"/>
                  </a:lnTo>
                  <a:lnTo>
                    <a:pt x="2296" y="1188"/>
                  </a:lnTo>
                  <a:lnTo>
                    <a:pt x="18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2"/>
            <p:cNvSpPr/>
            <p:nvPr/>
          </p:nvSpPr>
          <p:spPr>
            <a:xfrm>
              <a:off x="3842341" y="1051840"/>
              <a:ext cx="22142" cy="144710"/>
            </a:xfrm>
            <a:custGeom>
              <a:avLst/>
              <a:gdLst/>
              <a:ahLst/>
              <a:cxnLst/>
              <a:rect l="l" t="t" r="r" b="b"/>
              <a:pathLst>
                <a:path w="155" h="1013" extrusionOk="0">
                  <a:moveTo>
                    <a:pt x="126" y="1"/>
                  </a:moveTo>
                  <a:lnTo>
                    <a:pt x="0" y="4"/>
                  </a:lnTo>
                  <a:lnTo>
                    <a:pt x="28" y="1013"/>
                  </a:lnTo>
                  <a:lnTo>
                    <a:pt x="155" y="1010"/>
                  </a:lnTo>
                  <a:lnTo>
                    <a:pt x="1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2"/>
            <p:cNvSpPr/>
            <p:nvPr/>
          </p:nvSpPr>
          <p:spPr>
            <a:xfrm>
              <a:off x="3683921" y="934558"/>
              <a:ext cx="320841" cy="166852"/>
            </a:xfrm>
            <a:custGeom>
              <a:avLst/>
              <a:gdLst/>
              <a:ahLst/>
              <a:cxnLst/>
              <a:rect l="l" t="t" r="r" b="b"/>
              <a:pathLst>
                <a:path w="2246" h="1168" extrusionOk="0">
                  <a:moveTo>
                    <a:pt x="1841" y="0"/>
                  </a:moveTo>
                  <a:lnTo>
                    <a:pt x="1" y="19"/>
                  </a:lnTo>
                  <a:lnTo>
                    <a:pt x="406" y="1168"/>
                  </a:lnTo>
                  <a:lnTo>
                    <a:pt x="2246" y="1150"/>
                  </a:lnTo>
                  <a:lnTo>
                    <a:pt x="18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2"/>
            <p:cNvSpPr/>
            <p:nvPr/>
          </p:nvSpPr>
          <p:spPr>
            <a:xfrm>
              <a:off x="3683921" y="937129"/>
              <a:ext cx="320841" cy="164280"/>
            </a:xfrm>
            <a:custGeom>
              <a:avLst/>
              <a:gdLst/>
              <a:ahLst/>
              <a:cxnLst/>
              <a:rect l="l" t="t" r="r" b="b"/>
              <a:pathLst>
                <a:path w="2246" h="1150" extrusionOk="0">
                  <a:moveTo>
                    <a:pt x="1" y="1"/>
                  </a:moveTo>
                  <a:lnTo>
                    <a:pt x="406" y="1150"/>
                  </a:lnTo>
                  <a:lnTo>
                    <a:pt x="2246" y="1132"/>
                  </a:lnTo>
                  <a:lnTo>
                    <a:pt x="1" y="1"/>
                  </a:lnTo>
                  <a:close/>
                </a:path>
              </a:pathLst>
            </a:custGeom>
            <a:solidFill>
              <a:srgbClr val="AEBCC1">
                <a:alpha val="22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2"/>
            <p:cNvSpPr/>
            <p:nvPr/>
          </p:nvSpPr>
          <p:spPr>
            <a:xfrm>
              <a:off x="3892482" y="934987"/>
              <a:ext cx="61568" cy="164566"/>
            </a:xfrm>
            <a:custGeom>
              <a:avLst/>
              <a:gdLst/>
              <a:ahLst/>
              <a:cxnLst/>
              <a:rect l="l" t="t" r="r" b="b"/>
              <a:pathLst>
                <a:path w="431" h="1152" extrusionOk="0">
                  <a:moveTo>
                    <a:pt x="26" y="0"/>
                  </a:moveTo>
                  <a:lnTo>
                    <a:pt x="0" y="1"/>
                  </a:lnTo>
                  <a:lnTo>
                    <a:pt x="404" y="1151"/>
                  </a:lnTo>
                  <a:lnTo>
                    <a:pt x="431" y="1149"/>
                  </a:lnTo>
                  <a:lnTo>
                    <a:pt x="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2"/>
            <p:cNvSpPr/>
            <p:nvPr/>
          </p:nvSpPr>
          <p:spPr>
            <a:xfrm>
              <a:off x="3839627" y="935415"/>
              <a:ext cx="61854" cy="164423"/>
            </a:xfrm>
            <a:custGeom>
              <a:avLst/>
              <a:gdLst/>
              <a:ahLst/>
              <a:cxnLst/>
              <a:rect l="l" t="t" r="r" b="b"/>
              <a:pathLst>
                <a:path w="433" h="1151" extrusionOk="0">
                  <a:moveTo>
                    <a:pt x="1" y="0"/>
                  </a:moveTo>
                  <a:lnTo>
                    <a:pt x="406" y="1150"/>
                  </a:lnTo>
                  <a:lnTo>
                    <a:pt x="433" y="1150"/>
                  </a:lnTo>
                  <a:lnTo>
                    <a:pt x="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2"/>
            <p:cNvSpPr/>
            <p:nvPr/>
          </p:nvSpPr>
          <p:spPr>
            <a:xfrm>
              <a:off x="3787201" y="935986"/>
              <a:ext cx="61854" cy="164423"/>
            </a:xfrm>
            <a:custGeom>
              <a:avLst/>
              <a:gdLst/>
              <a:ahLst/>
              <a:cxnLst/>
              <a:rect l="l" t="t" r="r" b="b"/>
              <a:pathLst>
                <a:path w="433" h="1151" extrusionOk="0">
                  <a:moveTo>
                    <a:pt x="1" y="1"/>
                  </a:moveTo>
                  <a:lnTo>
                    <a:pt x="406" y="1150"/>
                  </a:lnTo>
                  <a:lnTo>
                    <a:pt x="433" y="1150"/>
                  </a:lnTo>
                  <a:lnTo>
                    <a:pt x="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2"/>
            <p:cNvSpPr/>
            <p:nvPr/>
          </p:nvSpPr>
          <p:spPr>
            <a:xfrm>
              <a:off x="3734633" y="943308"/>
              <a:ext cx="61711" cy="164280"/>
            </a:xfrm>
            <a:custGeom>
              <a:avLst/>
              <a:gdLst/>
              <a:ahLst/>
              <a:cxnLst/>
              <a:rect l="l" t="t" r="r" b="b"/>
              <a:pathLst>
                <a:path w="432" h="1150" extrusionOk="0">
                  <a:moveTo>
                    <a:pt x="1" y="1"/>
                  </a:moveTo>
                  <a:lnTo>
                    <a:pt x="406" y="1149"/>
                  </a:lnTo>
                  <a:lnTo>
                    <a:pt x="431" y="1149"/>
                  </a:lnTo>
                  <a:lnTo>
                    <a:pt x="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2"/>
            <p:cNvSpPr/>
            <p:nvPr/>
          </p:nvSpPr>
          <p:spPr>
            <a:xfrm>
              <a:off x="3702635" y="993592"/>
              <a:ext cx="263987" cy="6286"/>
            </a:xfrm>
            <a:custGeom>
              <a:avLst/>
              <a:gdLst/>
              <a:ahLst/>
              <a:cxnLst/>
              <a:rect l="l" t="t" r="r" b="b"/>
              <a:pathLst>
                <a:path w="1848" h="44" extrusionOk="0">
                  <a:moveTo>
                    <a:pt x="1838" y="0"/>
                  </a:moveTo>
                  <a:lnTo>
                    <a:pt x="0" y="19"/>
                  </a:lnTo>
                  <a:lnTo>
                    <a:pt x="8" y="44"/>
                  </a:lnTo>
                  <a:lnTo>
                    <a:pt x="1847" y="25"/>
                  </a:lnTo>
                  <a:lnTo>
                    <a:pt x="18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2"/>
            <p:cNvSpPr/>
            <p:nvPr/>
          </p:nvSpPr>
          <p:spPr>
            <a:xfrm>
              <a:off x="3721348" y="1040840"/>
              <a:ext cx="264415" cy="6571"/>
            </a:xfrm>
            <a:custGeom>
              <a:avLst/>
              <a:gdLst/>
              <a:ahLst/>
              <a:cxnLst/>
              <a:rect l="l" t="t" r="r" b="b"/>
              <a:pathLst>
                <a:path w="1851" h="46" extrusionOk="0">
                  <a:moveTo>
                    <a:pt x="1841" y="1"/>
                  </a:moveTo>
                  <a:lnTo>
                    <a:pt x="1" y="19"/>
                  </a:lnTo>
                  <a:lnTo>
                    <a:pt x="10" y="45"/>
                  </a:lnTo>
                  <a:lnTo>
                    <a:pt x="1850" y="26"/>
                  </a:lnTo>
                  <a:lnTo>
                    <a:pt x="18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2"/>
            <p:cNvSpPr/>
            <p:nvPr/>
          </p:nvSpPr>
          <p:spPr>
            <a:xfrm>
              <a:off x="3680350" y="931701"/>
              <a:ext cx="328126" cy="172423"/>
            </a:xfrm>
            <a:custGeom>
              <a:avLst/>
              <a:gdLst/>
              <a:ahLst/>
              <a:cxnLst/>
              <a:rect l="l" t="t" r="r" b="b"/>
              <a:pathLst>
                <a:path w="2297" h="1207" extrusionOk="0">
                  <a:moveTo>
                    <a:pt x="1853" y="39"/>
                  </a:moveTo>
                  <a:lnTo>
                    <a:pt x="2245" y="1152"/>
                  </a:lnTo>
                  <a:lnTo>
                    <a:pt x="445" y="1170"/>
                  </a:lnTo>
                  <a:lnTo>
                    <a:pt x="53" y="56"/>
                  </a:lnTo>
                  <a:lnTo>
                    <a:pt x="1853" y="39"/>
                  </a:lnTo>
                  <a:close/>
                  <a:moveTo>
                    <a:pt x="1879" y="1"/>
                  </a:moveTo>
                  <a:lnTo>
                    <a:pt x="0" y="20"/>
                  </a:lnTo>
                  <a:lnTo>
                    <a:pt x="419" y="1206"/>
                  </a:lnTo>
                  <a:lnTo>
                    <a:pt x="2296" y="1188"/>
                  </a:lnTo>
                  <a:lnTo>
                    <a:pt x="18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Hammersmith One"/>
              <a:buNone/>
              <a:defRPr sz="3500">
                <a:solidFill>
                  <a:schemeClr val="lt1"/>
                </a:solidFill>
                <a:latin typeface="Hammersmith One"/>
                <a:ea typeface="Hammersmith One"/>
                <a:cs typeface="Hammersmith One"/>
                <a:sym typeface="Hammersmith One"/>
              </a:defRPr>
            </a:lvl1pPr>
            <a:lvl2pPr lvl="1" rtl="0">
              <a:spcBef>
                <a:spcPts val="0"/>
              </a:spcBef>
              <a:spcAft>
                <a:spcPts val="0"/>
              </a:spcAft>
              <a:buClr>
                <a:schemeClr val="lt1"/>
              </a:buClr>
              <a:buSzPts val="3500"/>
              <a:buFont typeface="Hammersmith One"/>
              <a:buNone/>
              <a:defRPr sz="3500">
                <a:solidFill>
                  <a:schemeClr val="lt1"/>
                </a:solidFill>
                <a:latin typeface="Hammersmith One"/>
                <a:ea typeface="Hammersmith One"/>
                <a:cs typeface="Hammersmith One"/>
                <a:sym typeface="Hammersmith One"/>
              </a:defRPr>
            </a:lvl2pPr>
            <a:lvl3pPr lvl="2" rtl="0">
              <a:spcBef>
                <a:spcPts val="0"/>
              </a:spcBef>
              <a:spcAft>
                <a:spcPts val="0"/>
              </a:spcAft>
              <a:buClr>
                <a:schemeClr val="lt1"/>
              </a:buClr>
              <a:buSzPts val="3500"/>
              <a:buFont typeface="Hammersmith One"/>
              <a:buNone/>
              <a:defRPr sz="3500">
                <a:solidFill>
                  <a:schemeClr val="lt1"/>
                </a:solidFill>
                <a:latin typeface="Hammersmith One"/>
                <a:ea typeface="Hammersmith One"/>
                <a:cs typeface="Hammersmith One"/>
                <a:sym typeface="Hammersmith One"/>
              </a:defRPr>
            </a:lvl3pPr>
            <a:lvl4pPr lvl="3" rtl="0">
              <a:spcBef>
                <a:spcPts val="0"/>
              </a:spcBef>
              <a:spcAft>
                <a:spcPts val="0"/>
              </a:spcAft>
              <a:buClr>
                <a:schemeClr val="lt1"/>
              </a:buClr>
              <a:buSzPts val="3500"/>
              <a:buFont typeface="Hammersmith One"/>
              <a:buNone/>
              <a:defRPr sz="3500">
                <a:solidFill>
                  <a:schemeClr val="lt1"/>
                </a:solidFill>
                <a:latin typeface="Hammersmith One"/>
                <a:ea typeface="Hammersmith One"/>
                <a:cs typeface="Hammersmith One"/>
                <a:sym typeface="Hammersmith One"/>
              </a:defRPr>
            </a:lvl4pPr>
            <a:lvl5pPr lvl="4" rtl="0">
              <a:spcBef>
                <a:spcPts val="0"/>
              </a:spcBef>
              <a:spcAft>
                <a:spcPts val="0"/>
              </a:spcAft>
              <a:buClr>
                <a:schemeClr val="lt1"/>
              </a:buClr>
              <a:buSzPts val="3500"/>
              <a:buFont typeface="Hammersmith One"/>
              <a:buNone/>
              <a:defRPr sz="3500">
                <a:solidFill>
                  <a:schemeClr val="lt1"/>
                </a:solidFill>
                <a:latin typeface="Hammersmith One"/>
                <a:ea typeface="Hammersmith One"/>
                <a:cs typeface="Hammersmith One"/>
                <a:sym typeface="Hammersmith One"/>
              </a:defRPr>
            </a:lvl5pPr>
            <a:lvl6pPr lvl="5" rtl="0">
              <a:spcBef>
                <a:spcPts val="0"/>
              </a:spcBef>
              <a:spcAft>
                <a:spcPts val="0"/>
              </a:spcAft>
              <a:buClr>
                <a:schemeClr val="lt1"/>
              </a:buClr>
              <a:buSzPts val="3500"/>
              <a:buFont typeface="Hammersmith One"/>
              <a:buNone/>
              <a:defRPr sz="3500">
                <a:solidFill>
                  <a:schemeClr val="lt1"/>
                </a:solidFill>
                <a:latin typeface="Hammersmith One"/>
                <a:ea typeface="Hammersmith One"/>
                <a:cs typeface="Hammersmith One"/>
                <a:sym typeface="Hammersmith One"/>
              </a:defRPr>
            </a:lvl6pPr>
            <a:lvl7pPr lvl="6" rtl="0">
              <a:spcBef>
                <a:spcPts val="0"/>
              </a:spcBef>
              <a:spcAft>
                <a:spcPts val="0"/>
              </a:spcAft>
              <a:buClr>
                <a:schemeClr val="lt1"/>
              </a:buClr>
              <a:buSzPts val="3500"/>
              <a:buFont typeface="Hammersmith One"/>
              <a:buNone/>
              <a:defRPr sz="3500">
                <a:solidFill>
                  <a:schemeClr val="lt1"/>
                </a:solidFill>
                <a:latin typeface="Hammersmith One"/>
                <a:ea typeface="Hammersmith One"/>
                <a:cs typeface="Hammersmith One"/>
                <a:sym typeface="Hammersmith One"/>
              </a:defRPr>
            </a:lvl7pPr>
            <a:lvl8pPr lvl="7" rtl="0">
              <a:spcBef>
                <a:spcPts val="0"/>
              </a:spcBef>
              <a:spcAft>
                <a:spcPts val="0"/>
              </a:spcAft>
              <a:buClr>
                <a:schemeClr val="lt1"/>
              </a:buClr>
              <a:buSzPts val="3500"/>
              <a:buFont typeface="Hammersmith One"/>
              <a:buNone/>
              <a:defRPr sz="3500">
                <a:solidFill>
                  <a:schemeClr val="lt1"/>
                </a:solidFill>
                <a:latin typeface="Hammersmith One"/>
                <a:ea typeface="Hammersmith One"/>
                <a:cs typeface="Hammersmith One"/>
                <a:sym typeface="Hammersmith One"/>
              </a:defRPr>
            </a:lvl8pPr>
            <a:lvl9pPr lvl="8" rtl="0">
              <a:spcBef>
                <a:spcPts val="0"/>
              </a:spcBef>
              <a:spcAft>
                <a:spcPts val="0"/>
              </a:spcAft>
              <a:buClr>
                <a:schemeClr val="lt1"/>
              </a:buClr>
              <a:buSzPts val="3500"/>
              <a:buFont typeface="Hammersmith One"/>
              <a:buNone/>
              <a:defRPr sz="3500">
                <a:solidFill>
                  <a:schemeClr val="lt1"/>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1pPr>
            <a:lvl2pPr marL="914400" lvl="1" indent="-317500">
              <a:lnSpc>
                <a:spcPct val="100000"/>
              </a:lnSpc>
              <a:spcBef>
                <a:spcPts val="1600"/>
              </a:spcBef>
              <a:spcAft>
                <a:spcPts val="0"/>
              </a:spcAft>
              <a:buClr>
                <a:schemeClr val="lt1"/>
              </a:buClr>
              <a:buSzPts val="1400"/>
              <a:buFont typeface="Assistant"/>
              <a:buChar char="○"/>
              <a:defRPr>
                <a:solidFill>
                  <a:schemeClr val="lt1"/>
                </a:solidFill>
                <a:latin typeface="Assistant"/>
                <a:ea typeface="Assistant"/>
                <a:cs typeface="Assistant"/>
                <a:sym typeface="Assistant"/>
              </a:defRPr>
            </a:lvl2pPr>
            <a:lvl3pPr marL="1371600" lvl="2" indent="-317500">
              <a:lnSpc>
                <a:spcPct val="100000"/>
              </a:lnSpc>
              <a:spcBef>
                <a:spcPts val="1600"/>
              </a:spcBef>
              <a:spcAft>
                <a:spcPts val="0"/>
              </a:spcAft>
              <a:buClr>
                <a:schemeClr val="lt1"/>
              </a:buClr>
              <a:buSzPts val="1400"/>
              <a:buFont typeface="Assistant"/>
              <a:buChar char="■"/>
              <a:defRPr>
                <a:solidFill>
                  <a:schemeClr val="lt1"/>
                </a:solidFill>
                <a:latin typeface="Assistant"/>
                <a:ea typeface="Assistant"/>
                <a:cs typeface="Assistant"/>
                <a:sym typeface="Assistant"/>
              </a:defRPr>
            </a:lvl3pPr>
            <a:lvl4pPr marL="1828800" lvl="3" indent="-317500">
              <a:lnSpc>
                <a:spcPct val="100000"/>
              </a:lnSpc>
              <a:spcBef>
                <a:spcPts val="1600"/>
              </a:spcBef>
              <a:spcAft>
                <a:spcPts val="0"/>
              </a:spcAft>
              <a:buClr>
                <a:schemeClr val="lt1"/>
              </a:buClr>
              <a:buSzPts val="1400"/>
              <a:buFont typeface="Assistant"/>
              <a:buChar char="●"/>
              <a:defRPr>
                <a:solidFill>
                  <a:schemeClr val="lt1"/>
                </a:solidFill>
                <a:latin typeface="Assistant"/>
                <a:ea typeface="Assistant"/>
                <a:cs typeface="Assistant"/>
                <a:sym typeface="Assistant"/>
              </a:defRPr>
            </a:lvl4pPr>
            <a:lvl5pPr marL="2286000" lvl="4" indent="-317500">
              <a:lnSpc>
                <a:spcPct val="100000"/>
              </a:lnSpc>
              <a:spcBef>
                <a:spcPts val="1600"/>
              </a:spcBef>
              <a:spcAft>
                <a:spcPts val="0"/>
              </a:spcAft>
              <a:buClr>
                <a:schemeClr val="lt1"/>
              </a:buClr>
              <a:buSzPts val="1400"/>
              <a:buFont typeface="Assistant"/>
              <a:buChar char="○"/>
              <a:defRPr>
                <a:solidFill>
                  <a:schemeClr val="lt1"/>
                </a:solidFill>
                <a:latin typeface="Assistant"/>
                <a:ea typeface="Assistant"/>
                <a:cs typeface="Assistant"/>
                <a:sym typeface="Assistant"/>
              </a:defRPr>
            </a:lvl5pPr>
            <a:lvl6pPr marL="2743200" lvl="5" indent="-317500">
              <a:lnSpc>
                <a:spcPct val="100000"/>
              </a:lnSpc>
              <a:spcBef>
                <a:spcPts val="1600"/>
              </a:spcBef>
              <a:spcAft>
                <a:spcPts val="0"/>
              </a:spcAft>
              <a:buClr>
                <a:schemeClr val="lt1"/>
              </a:buClr>
              <a:buSzPts val="1400"/>
              <a:buFont typeface="Assistant"/>
              <a:buChar char="■"/>
              <a:defRPr>
                <a:solidFill>
                  <a:schemeClr val="lt1"/>
                </a:solidFill>
                <a:latin typeface="Assistant"/>
                <a:ea typeface="Assistant"/>
                <a:cs typeface="Assistant"/>
                <a:sym typeface="Assistant"/>
              </a:defRPr>
            </a:lvl6pPr>
            <a:lvl7pPr marL="3200400" lvl="6" indent="-317500">
              <a:lnSpc>
                <a:spcPct val="100000"/>
              </a:lnSpc>
              <a:spcBef>
                <a:spcPts val="1600"/>
              </a:spcBef>
              <a:spcAft>
                <a:spcPts val="0"/>
              </a:spcAft>
              <a:buClr>
                <a:schemeClr val="lt1"/>
              </a:buClr>
              <a:buSzPts val="1400"/>
              <a:buFont typeface="Assistant"/>
              <a:buChar char="●"/>
              <a:defRPr>
                <a:solidFill>
                  <a:schemeClr val="lt1"/>
                </a:solidFill>
                <a:latin typeface="Assistant"/>
                <a:ea typeface="Assistant"/>
                <a:cs typeface="Assistant"/>
                <a:sym typeface="Assistant"/>
              </a:defRPr>
            </a:lvl7pPr>
            <a:lvl8pPr marL="3657600" lvl="7" indent="-317500">
              <a:lnSpc>
                <a:spcPct val="100000"/>
              </a:lnSpc>
              <a:spcBef>
                <a:spcPts val="1600"/>
              </a:spcBef>
              <a:spcAft>
                <a:spcPts val="0"/>
              </a:spcAft>
              <a:buClr>
                <a:schemeClr val="lt1"/>
              </a:buClr>
              <a:buSzPts val="1400"/>
              <a:buFont typeface="Assistant"/>
              <a:buChar char="○"/>
              <a:defRPr>
                <a:solidFill>
                  <a:schemeClr val="lt1"/>
                </a:solidFill>
                <a:latin typeface="Assistant"/>
                <a:ea typeface="Assistant"/>
                <a:cs typeface="Assistant"/>
                <a:sym typeface="Assistant"/>
              </a:defRPr>
            </a:lvl8pPr>
            <a:lvl9pPr marL="4114800" lvl="8" indent="-317500">
              <a:lnSpc>
                <a:spcPct val="100000"/>
              </a:lnSpc>
              <a:spcBef>
                <a:spcPts val="1600"/>
              </a:spcBef>
              <a:spcAft>
                <a:spcPts val="1600"/>
              </a:spcAft>
              <a:buClr>
                <a:schemeClr val="lt1"/>
              </a:buClr>
              <a:buSzPts val="1400"/>
              <a:buFont typeface="Assistant"/>
              <a:buChar char="■"/>
              <a:defRPr>
                <a:solidFill>
                  <a:schemeClr val="lt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60" r:id="rId4"/>
    <p:sldLayoutId id="2147483664" r:id="rId5"/>
    <p:sldLayoutId id="2147483666" r:id="rId6"/>
    <p:sldLayoutId id="2147483668" r:id="rId7"/>
    <p:sldLayoutId id="2147483687" r:id="rId8"/>
    <p:sldLayoutId id="2147483688" r:id="rId9"/>
    <p:sldLayoutId id="2147483692"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science.nasa.gov/earth/climate-change/nasa-technologies-spin-off-to-fight-climate-change/"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48"/>
        <p:cNvGrpSpPr/>
        <p:nvPr/>
      </p:nvGrpSpPr>
      <p:grpSpPr>
        <a:xfrm>
          <a:off x="0" y="0"/>
          <a:ext cx="0" cy="0"/>
          <a:chOff x="0" y="0"/>
          <a:chExt cx="0" cy="0"/>
        </a:xfrm>
      </p:grpSpPr>
      <p:grpSp>
        <p:nvGrpSpPr>
          <p:cNvPr id="2349" name="Google Shape;2349;p46"/>
          <p:cNvGrpSpPr/>
          <p:nvPr/>
        </p:nvGrpSpPr>
        <p:grpSpPr>
          <a:xfrm>
            <a:off x="4533336" y="308160"/>
            <a:ext cx="4527168" cy="4527168"/>
            <a:chOff x="4269275" y="111600"/>
            <a:chExt cx="4920300" cy="4920300"/>
          </a:xfrm>
        </p:grpSpPr>
        <p:sp>
          <p:nvSpPr>
            <p:cNvPr id="2350" name="Google Shape;2350;p46"/>
            <p:cNvSpPr/>
            <p:nvPr/>
          </p:nvSpPr>
          <p:spPr>
            <a:xfrm>
              <a:off x="4838075" y="640075"/>
              <a:ext cx="3782700" cy="3782700"/>
            </a:xfrm>
            <a:prstGeom prst="ellipse">
              <a:avLst/>
            </a:prstGeom>
            <a:solidFill>
              <a:srgbClr val="3AD4D4">
                <a:alpha val="291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sistant"/>
                <a:ea typeface="Assistant"/>
                <a:cs typeface="Assistant"/>
                <a:sym typeface="Assistant"/>
              </a:endParaRPr>
            </a:p>
          </p:txBody>
        </p:sp>
        <p:grpSp>
          <p:nvGrpSpPr>
            <p:cNvPr id="2351" name="Google Shape;2351;p46"/>
            <p:cNvGrpSpPr/>
            <p:nvPr/>
          </p:nvGrpSpPr>
          <p:grpSpPr>
            <a:xfrm>
              <a:off x="4696650" y="1232601"/>
              <a:ext cx="4242865" cy="3242304"/>
              <a:chOff x="4651075" y="1302176"/>
              <a:chExt cx="4242865" cy="3242304"/>
            </a:xfrm>
          </p:grpSpPr>
          <p:sp>
            <p:nvSpPr>
              <p:cNvPr id="2352" name="Google Shape;2352;p46"/>
              <p:cNvSpPr/>
              <p:nvPr/>
            </p:nvSpPr>
            <p:spPr>
              <a:xfrm>
                <a:off x="4651075" y="3282747"/>
                <a:ext cx="4225135" cy="1261733"/>
              </a:xfrm>
              <a:custGeom>
                <a:avLst/>
                <a:gdLst/>
                <a:ahLst/>
                <a:cxnLst/>
                <a:rect l="l" t="t" r="r" b="b"/>
                <a:pathLst>
                  <a:path w="100294" h="23508" extrusionOk="0">
                    <a:moveTo>
                      <a:pt x="50101" y="0"/>
                    </a:moveTo>
                    <a:cubicBezTo>
                      <a:pt x="27565" y="0"/>
                      <a:pt x="7351" y="925"/>
                      <a:pt x="1305" y="4531"/>
                    </a:cubicBezTo>
                    <a:cubicBezTo>
                      <a:pt x="0" y="5309"/>
                      <a:pt x="487" y="7843"/>
                      <a:pt x="487" y="8696"/>
                    </a:cubicBezTo>
                    <a:cubicBezTo>
                      <a:pt x="487" y="13501"/>
                      <a:pt x="16535" y="23508"/>
                      <a:pt x="50524" y="23508"/>
                    </a:cubicBezTo>
                    <a:cubicBezTo>
                      <a:pt x="82484" y="23508"/>
                      <a:pt x="99717" y="13499"/>
                      <a:pt x="99717" y="8696"/>
                    </a:cubicBezTo>
                    <a:cubicBezTo>
                      <a:pt x="99717" y="7692"/>
                      <a:pt x="100294" y="5429"/>
                      <a:pt x="98503" y="4531"/>
                    </a:cubicBezTo>
                    <a:cubicBezTo>
                      <a:pt x="91742" y="1138"/>
                      <a:pt x="71770" y="0"/>
                      <a:pt x="501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6"/>
              <p:cNvSpPr/>
              <p:nvPr/>
            </p:nvSpPr>
            <p:spPr>
              <a:xfrm>
                <a:off x="5332312" y="3837496"/>
                <a:ext cx="86741" cy="32522"/>
              </a:xfrm>
              <a:custGeom>
                <a:avLst/>
                <a:gdLst/>
                <a:ahLst/>
                <a:cxnLst/>
                <a:rect l="l" t="t" r="r" b="b"/>
                <a:pathLst>
                  <a:path w="2059" h="772" extrusionOk="0">
                    <a:moveTo>
                      <a:pt x="1022" y="1"/>
                    </a:moveTo>
                    <a:cubicBezTo>
                      <a:pt x="458" y="1"/>
                      <a:pt x="3" y="171"/>
                      <a:pt x="1" y="381"/>
                    </a:cubicBezTo>
                    <a:cubicBezTo>
                      <a:pt x="0" y="595"/>
                      <a:pt x="461" y="768"/>
                      <a:pt x="1028" y="771"/>
                    </a:cubicBezTo>
                    <a:cubicBezTo>
                      <a:pt x="1031" y="771"/>
                      <a:pt x="1034" y="771"/>
                      <a:pt x="1038" y="771"/>
                    </a:cubicBezTo>
                    <a:cubicBezTo>
                      <a:pt x="1601" y="771"/>
                      <a:pt x="2056" y="601"/>
                      <a:pt x="2057" y="391"/>
                    </a:cubicBezTo>
                    <a:cubicBezTo>
                      <a:pt x="2058" y="177"/>
                      <a:pt x="1598" y="4"/>
                      <a:pt x="1032" y="1"/>
                    </a:cubicBezTo>
                    <a:cubicBezTo>
                      <a:pt x="1028" y="1"/>
                      <a:pt x="1025" y="1"/>
                      <a:pt x="1022" y="1"/>
                    </a:cubicBezTo>
                    <a:close/>
                  </a:path>
                </a:pathLst>
              </a:custGeom>
              <a:solidFill>
                <a:srgbClr val="F3F3F3">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6"/>
              <p:cNvSpPr/>
              <p:nvPr/>
            </p:nvSpPr>
            <p:spPr>
              <a:xfrm>
                <a:off x="5434935" y="3887543"/>
                <a:ext cx="38210" cy="14365"/>
              </a:xfrm>
              <a:custGeom>
                <a:avLst/>
                <a:gdLst/>
                <a:ahLst/>
                <a:cxnLst/>
                <a:rect l="l" t="t" r="r" b="b"/>
                <a:pathLst>
                  <a:path w="907" h="341" extrusionOk="0">
                    <a:moveTo>
                      <a:pt x="449" y="1"/>
                    </a:moveTo>
                    <a:cubicBezTo>
                      <a:pt x="200" y="1"/>
                      <a:pt x="1" y="76"/>
                      <a:pt x="1" y="169"/>
                    </a:cubicBezTo>
                    <a:cubicBezTo>
                      <a:pt x="1" y="262"/>
                      <a:pt x="202" y="339"/>
                      <a:pt x="453" y="340"/>
                    </a:cubicBezTo>
                    <a:cubicBezTo>
                      <a:pt x="455" y="340"/>
                      <a:pt x="456" y="340"/>
                      <a:pt x="458" y="340"/>
                    </a:cubicBezTo>
                    <a:cubicBezTo>
                      <a:pt x="707" y="340"/>
                      <a:pt x="907" y="265"/>
                      <a:pt x="907" y="171"/>
                    </a:cubicBezTo>
                    <a:cubicBezTo>
                      <a:pt x="907" y="78"/>
                      <a:pt x="704" y="1"/>
                      <a:pt x="454" y="1"/>
                    </a:cubicBezTo>
                    <a:cubicBezTo>
                      <a:pt x="452" y="1"/>
                      <a:pt x="451" y="1"/>
                      <a:pt x="449" y="1"/>
                    </a:cubicBezTo>
                    <a:close/>
                  </a:path>
                </a:pathLst>
              </a:custGeom>
              <a:solidFill>
                <a:srgbClr val="F3F3F3">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6"/>
              <p:cNvSpPr/>
              <p:nvPr/>
            </p:nvSpPr>
            <p:spPr>
              <a:xfrm>
                <a:off x="7522687" y="3916611"/>
                <a:ext cx="86698" cy="32480"/>
              </a:xfrm>
              <a:custGeom>
                <a:avLst/>
                <a:gdLst/>
                <a:ahLst/>
                <a:cxnLst/>
                <a:rect l="l" t="t" r="r" b="b"/>
                <a:pathLst>
                  <a:path w="2058" h="771" extrusionOk="0">
                    <a:moveTo>
                      <a:pt x="1021" y="1"/>
                    </a:moveTo>
                    <a:cubicBezTo>
                      <a:pt x="457" y="1"/>
                      <a:pt x="3" y="171"/>
                      <a:pt x="2" y="381"/>
                    </a:cubicBezTo>
                    <a:cubicBezTo>
                      <a:pt x="1" y="594"/>
                      <a:pt x="460" y="767"/>
                      <a:pt x="1027" y="770"/>
                    </a:cubicBezTo>
                    <a:cubicBezTo>
                      <a:pt x="1030" y="770"/>
                      <a:pt x="1034" y="770"/>
                      <a:pt x="1037" y="770"/>
                    </a:cubicBezTo>
                    <a:cubicBezTo>
                      <a:pt x="1601" y="770"/>
                      <a:pt x="2055" y="600"/>
                      <a:pt x="2057" y="390"/>
                    </a:cubicBezTo>
                    <a:cubicBezTo>
                      <a:pt x="2057" y="178"/>
                      <a:pt x="1597" y="3"/>
                      <a:pt x="1031" y="1"/>
                    </a:cubicBezTo>
                    <a:cubicBezTo>
                      <a:pt x="1028" y="1"/>
                      <a:pt x="1024" y="1"/>
                      <a:pt x="1021" y="1"/>
                    </a:cubicBezTo>
                    <a:close/>
                  </a:path>
                </a:pathLst>
              </a:custGeom>
              <a:solidFill>
                <a:srgbClr val="F3F3F3">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6"/>
              <p:cNvSpPr/>
              <p:nvPr/>
            </p:nvSpPr>
            <p:spPr>
              <a:xfrm>
                <a:off x="7404309" y="3901866"/>
                <a:ext cx="77388" cy="31006"/>
              </a:xfrm>
              <a:custGeom>
                <a:avLst/>
                <a:gdLst/>
                <a:ahLst/>
                <a:cxnLst/>
                <a:rect l="l" t="t" r="r" b="b"/>
                <a:pathLst>
                  <a:path w="1837" h="736" extrusionOk="0">
                    <a:moveTo>
                      <a:pt x="924" y="0"/>
                    </a:moveTo>
                    <a:cubicBezTo>
                      <a:pt x="923" y="0"/>
                      <a:pt x="921" y="0"/>
                      <a:pt x="919" y="0"/>
                    </a:cubicBezTo>
                    <a:cubicBezTo>
                      <a:pt x="412" y="0"/>
                      <a:pt x="1" y="165"/>
                      <a:pt x="1" y="368"/>
                    </a:cubicBezTo>
                    <a:cubicBezTo>
                      <a:pt x="1" y="571"/>
                      <a:pt x="412" y="735"/>
                      <a:pt x="919" y="735"/>
                    </a:cubicBezTo>
                    <a:cubicBezTo>
                      <a:pt x="1425" y="735"/>
                      <a:pt x="1837" y="571"/>
                      <a:pt x="1837" y="368"/>
                    </a:cubicBezTo>
                    <a:cubicBezTo>
                      <a:pt x="1837" y="164"/>
                      <a:pt x="1430" y="0"/>
                      <a:pt x="924" y="0"/>
                    </a:cubicBezTo>
                    <a:close/>
                  </a:path>
                </a:pathLst>
              </a:custGeom>
              <a:solidFill>
                <a:srgbClr val="F3F3F3">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6"/>
              <p:cNvSpPr/>
              <p:nvPr/>
            </p:nvSpPr>
            <p:spPr>
              <a:xfrm>
                <a:off x="7481739" y="3949049"/>
                <a:ext cx="41032" cy="21485"/>
              </a:xfrm>
              <a:custGeom>
                <a:avLst/>
                <a:gdLst/>
                <a:ahLst/>
                <a:cxnLst/>
                <a:rect l="l" t="t" r="r" b="b"/>
                <a:pathLst>
                  <a:path w="974" h="510" extrusionOk="0">
                    <a:moveTo>
                      <a:pt x="486" y="0"/>
                    </a:moveTo>
                    <a:cubicBezTo>
                      <a:pt x="218" y="0"/>
                      <a:pt x="1" y="114"/>
                      <a:pt x="1" y="254"/>
                    </a:cubicBezTo>
                    <a:cubicBezTo>
                      <a:pt x="1" y="395"/>
                      <a:pt x="218" y="509"/>
                      <a:pt x="486" y="509"/>
                    </a:cubicBezTo>
                    <a:cubicBezTo>
                      <a:pt x="755" y="509"/>
                      <a:pt x="974" y="395"/>
                      <a:pt x="974" y="254"/>
                    </a:cubicBezTo>
                    <a:cubicBezTo>
                      <a:pt x="974" y="113"/>
                      <a:pt x="755" y="0"/>
                      <a:pt x="486" y="0"/>
                    </a:cubicBezTo>
                    <a:close/>
                  </a:path>
                </a:pathLst>
              </a:custGeom>
              <a:solidFill>
                <a:srgbClr val="F3F3F3">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6"/>
              <p:cNvSpPr/>
              <p:nvPr/>
            </p:nvSpPr>
            <p:spPr>
              <a:xfrm>
                <a:off x="7065778" y="3924194"/>
                <a:ext cx="55493" cy="20472"/>
              </a:xfrm>
              <a:custGeom>
                <a:avLst/>
                <a:gdLst/>
                <a:ahLst/>
                <a:cxnLst/>
                <a:rect l="l" t="t" r="r" b="b"/>
                <a:pathLst>
                  <a:path w="1602" h="591" extrusionOk="0">
                    <a:moveTo>
                      <a:pt x="802" y="0"/>
                    </a:moveTo>
                    <a:cubicBezTo>
                      <a:pt x="359" y="0"/>
                      <a:pt x="1" y="131"/>
                      <a:pt x="1" y="295"/>
                    </a:cubicBezTo>
                    <a:cubicBezTo>
                      <a:pt x="1" y="458"/>
                      <a:pt x="360" y="591"/>
                      <a:pt x="802" y="591"/>
                    </a:cubicBezTo>
                    <a:cubicBezTo>
                      <a:pt x="1244" y="591"/>
                      <a:pt x="1602" y="458"/>
                      <a:pt x="1602" y="295"/>
                    </a:cubicBezTo>
                    <a:cubicBezTo>
                      <a:pt x="1602" y="133"/>
                      <a:pt x="1244" y="0"/>
                      <a:pt x="802" y="0"/>
                    </a:cubicBezTo>
                    <a:close/>
                  </a:path>
                </a:pathLst>
              </a:custGeom>
              <a:solidFill>
                <a:srgbClr val="F3F3F3">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6"/>
              <p:cNvSpPr/>
              <p:nvPr/>
            </p:nvSpPr>
            <p:spPr>
              <a:xfrm>
                <a:off x="7112785" y="3890073"/>
                <a:ext cx="35367" cy="18913"/>
              </a:xfrm>
              <a:custGeom>
                <a:avLst/>
                <a:gdLst/>
                <a:ahLst/>
                <a:cxnLst/>
                <a:rect l="l" t="t" r="r" b="b"/>
                <a:pathLst>
                  <a:path w="1021" h="546" extrusionOk="0">
                    <a:moveTo>
                      <a:pt x="510" y="0"/>
                    </a:moveTo>
                    <a:cubicBezTo>
                      <a:pt x="228" y="0"/>
                      <a:pt x="0" y="123"/>
                      <a:pt x="0" y="273"/>
                    </a:cubicBezTo>
                    <a:cubicBezTo>
                      <a:pt x="0" y="424"/>
                      <a:pt x="228" y="545"/>
                      <a:pt x="510" y="545"/>
                    </a:cubicBezTo>
                    <a:cubicBezTo>
                      <a:pt x="791" y="545"/>
                      <a:pt x="1020" y="424"/>
                      <a:pt x="1020" y="273"/>
                    </a:cubicBezTo>
                    <a:cubicBezTo>
                      <a:pt x="1020" y="122"/>
                      <a:pt x="792" y="0"/>
                      <a:pt x="510" y="0"/>
                    </a:cubicBezTo>
                    <a:close/>
                  </a:path>
                </a:pathLst>
              </a:custGeom>
              <a:solidFill>
                <a:srgbClr val="F3F3F3">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6"/>
              <p:cNvSpPr/>
              <p:nvPr/>
            </p:nvSpPr>
            <p:spPr>
              <a:xfrm>
                <a:off x="5960096" y="3916569"/>
                <a:ext cx="21738" cy="16303"/>
              </a:xfrm>
              <a:custGeom>
                <a:avLst/>
                <a:gdLst/>
                <a:ahLst/>
                <a:cxnLst/>
                <a:rect l="l" t="t" r="r" b="b"/>
                <a:pathLst>
                  <a:path w="516" h="387" extrusionOk="0">
                    <a:moveTo>
                      <a:pt x="258" y="1"/>
                    </a:moveTo>
                    <a:cubicBezTo>
                      <a:pt x="116" y="1"/>
                      <a:pt x="1" y="87"/>
                      <a:pt x="1" y="194"/>
                    </a:cubicBezTo>
                    <a:cubicBezTo>
                      <a:pt x="1" y="300"/>
                      <a:pt x="117" y="386"/>
                      <a:pt x="258" y="386"/>
                    </a:cubicBezTo>
                    <a:cubicBezTo>
                      <a:pt x="401" y="386"/>
                      <a:pt x="515" y="300"/>
                      <a:pt x="515" y="194"/>
                    </a:cubicBezTo>
                    <a:cubicBezTo>
                      <a:pt x="515" y="88"/>
                      <a:pt x="401" y="2"/>
                      <a:pt x="258" y="1"/>
                    </a:cubicBezTo>
                    <a:close/>
                  </a:path>
                </a:pathLst>
              </a:custGeom>
              <a:solidFill>
                <a:srgbClr val="F3F3F3">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6"/>
              <p:cNvSpPr/>
              <p:nvPr/>
            </p:nvSpPr>
            <p:spPr>
              <a:xfrm>
                <a:off x="6076103" y="3899495"/>
                <a:ext cx="45794" cy="24733"/>
              </a:xfrm>
              <a:custGeom>
                <a:avLst/>
                <a:gdLst/>
                <a:ahLst/>
                <a:cxnLst/>
                <a:rect l="l" t="t" r="r" b="b"/>
                <a:pathLst>
                  <a:path w="1322" h="714" extrusionOk="0">
                    <a:moveTo>
                      <a:pt x="661" y="1"/>
                    </a:moveTo>
                    <a:cubicBezTo>
                      <a:pt x="296" y="1"/>
                      <a:pt x="0" y="160"/>
                      <a:pt x="0" y="358"/>
                    </a:cubicBezTo>
                    <a:cubicBezTo>
                      <a:pt x="0" y="554"/>
                      <a:pt x="296" y="713"/>
                      <a:pt x="661" y="713"/>
                    </a:cubicBezTo>
                    <a:cubicBezTo>
                      <a:pt x="1026" y="713"/>
                      <a:pt x="1322" y="554"/>
                      <a:pt x="1322" y="358"/>
                    </a:cubicBezTo>
                    <a:cubicBezTo>
                      <a:pt x="1322" y="160"/>
                      <a:pt x="1025" y="1"/>
                      <a:pt x="661" y="1"/>
                    </a:cubicBezTo>
                    <a:close/>
                  </a:path>
                </a:pathLst>
              </a:custGeom>
              <a:solidFill>
                <a:srgbClr val="F3F3F3">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6"/>
              <p:cNvSpPr/>
              <p:nvPr/>
            </p:nvSpPr>
            <p:spPr>
              <a:xfrm>
                <a:off x="6136204" y="3875281"/>
                <a:ext cx="14653" cy="14826"/>
              </a:xfrm>
              <a:custGeom>
                <a:avLst/>
                <a:gdLst/>
                <a:ahLst/>
                <a:cxnLst/>
                <a:rect l="l" t="t" r="r" b="b"/>
                <a:pathLst>
                  <a:path w="423" h="428" extrusionOk="0">
                    <a:moveTo>
                      <a:pt x="211" y="0"/>
                    </a:moveTo>
                    <a:cubicBezTo>
                      <a:pt x="94" y="0"/>
                      <a:pt x="0" y="96"/>
                      <a:pt x="0" y="214"/>
                    </a:cubicBezTo>
                    <a:cubicBezTo>
                      <a:pt x="0" y="333"/>
                      <a:pt x="94" y="427"/>
                      <a:pt x="211" y="427"/>
                    </a:cubicBezTo>
                    <a:cubicBezTo>
                      <a:pt x="328" y="427"/>
                      <a:pt x="422" y="333"/>
                      <a:pt x="422" y="214"/>
                    </a:cubicBezTo>
                    <a:cubicBezTo>
                      <a:pt x="422" y="96"/>
                      <a:pt x="327" y="0"/>
                      <a:pt x="211" y="0"/>
                    </a:cubicBezTo>
                    <a:close/>
                  </a:path>
                </a:pathLst>
              </a:custGeom>
              <a:solidFill>
                <a:srgbClr val="704F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6"/>
              <p:cNvSpPr/>
              <p:nvPr/>
            </p:nvSpPr>
            <p:spPr>
              <a:xfrm>
                <a:off x="5141896" y="3894663"/>
                <a:ext cx="19758" cy="9816"/>
              </a:xfrm>
              <a:custGeom>
                <a:avLst/>
                <a:gdLst/>
                <a:ahLst/>
                <a:cxnLst/>
                <a:rect l="l" t="t" r="r" b="b"/>
                <a:pathLst>
                  <a:path w="469" h="233" extrusionOk="0">
                    <a:moveTo>
                      <a:pt x="235" y="0"/>
                    </a:moveTo>
                    <a:cubicBezTo>
                      <a:pt x="104" y="0"/>
                      <a:pt x="0" y="53"/>
                      <a:pt x="0" y="117"/>
                    </a:cubicBezTo>
                    <a:cubicBezTo>
                      <a:pt x="0" y="180"/>
                      <a:pt x="106" y="233"/>
                      <a:pt x="235" y="233"/>
                    </a:cubicBezTo>
                    <a:cubicBezTo>
                      <a:pt x="364" y="233"/>
                      <a:pt x="468" y="181"/>
                      <a:pt x="468" y="117"/>
                    </a:cubicBezTo>
                    <a:cubicBezTo>
                      <a:pt x="468" y="53"/>
                      <a:pt x="364" y="0"/>
                      <a:pt x="235" y="0"/>
                    </a:cubicBezTo>
                    <a:close/>
                  </a:path>
                </a:pathLst>
              </a:custGeom>
              <a:solidFill>
                <a:srgbClr val="F3F3F3">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6"/>
              <p:cNvSpPr/>
              <p:nvPr/>
            </p:nvSpPr>
            <p:spPr>
              <a:xfrm>
                <a:off x="8262782" y="3959750"/>
                <a:ext cx="29236" cy="10785"/>
              </a:xfrm>
              <a:custGeom>
                <a:avLst/>
                <a:gdLst/>
                <a:ahLst/>
                <a:cxnLst/>
                <a:rect l="l" t="t" r="r" b="b"/>
                <a:pathLst>
                  <a:path w="694" h="256" extrusionOk="0">
                    <a:moveTo>
                      <a:pt x="347" y="0"/>
                    </a:moveTo>
                    <a:cubicBezTo>
                      <a:pt x="155" y="0"/>
                      <a:pt x="1" y="57"/>
                      <a:pt x="1" y="128"/>
                    </a:cubicBezTo>
                    <a:cubicBezTo>
                      <a:pt x="1" y="199"/>
                      <a:pt x="155" y="255"/>
                      <a:pt x="347" y="255"/>
                    </a:cubicBezTo>
                    <a:cubicBezTo>
                      <a:pt x="539" y="255"/>
                      <a:pt x="693" y="199"/>
                      <a:pt x="693" y="128"/>
                    </a:cubicBezTo>
                    <a:cubicBezTo>
                      <a:pt x="693" y="57"/>
                      <a:pt x="539" y="0"/>
                      <a:pt x="347" y="0"/>
                    </a:cubicBezTo>
                    <a:close/>
                  </a:path>
                </a:pathLst>
              </a:custGeom>
              <a:solidFill>
                <a:srgbClr val="F3F3F3">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6"/>
              <p:cNvSpPr/>
              <p:nvPr/>
            </p:nvSpPr>
            <p:spPr>
              <a:xfrm>
                <a:off x="8308827" y="3904436"/>
                <a:ext cx="19758" cy="12891"/>
              </a:xfrm>
              <a:custGeom>
                <a:avLst/>
                <a:gdLst/>
                <a:ahLst/>
                <a:cxnLst/>
                <a:rect l="l" t="t" r="r" b="b"/>
                <a:pathLst>
                  <a:path w="469" h="306" extrusionOk="0">
                    <a:moveTo>
                      <a:pt x="234" y="1"/>
                    </a:moveTo>
                    <a:cubicBezTo>
                      <a:pt x="104" y="1"/>
                      <a:pt x="0" y="71"/>
                      <a:pt x="0" y="154"/>
                    </a:cubicBezTo>
                    <a:cubicBezTo>
                      <a:pt x="0" y="237"/>
                      <a:pt x="104" y="305"/>
                      <a:pt x="234" y="305"/>
                    </a:cubicBezTo>
                    <a:cubicBezTo>
                      <a:pt x="363" y="305"/>
                      <a:pt x="468" y="237"/>
                      <a:pt x="468" y="154"/>
                    </a:cubicBezTo>
                    <a:cubicBezTo>
                      <a:pt x="468" y="71"/>
                      <a:pt x="363" y="1"/>
                      <a:pt x="234" y="1"/>
                    </a:cubicBezTo>
                    <a:close/>
                  </a:path>
                </a:pathLst>
              </a:custGeom>
              <a:solidFill>
                <a:srgbClr val="F3F3F3">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6"/>
              <p:cNvSpPr/>
              <p:nvPr/>
            </p:nvSpPr>
            <p:spPr>
              <a:xfrm>
                <a:off x="7153175" y="3944631"/>
                <a:ext cx="23001" cy="16177"/>
              </a:xfrm>
              <a:custGeom>
                <a:avLst/>
                <a:gdLst/>
                <a:ahLst/>
                <a:cxnLst/>
                <a:rect l="l" t="t" r="r" b="b"/>
                <a:pathLst>
                  <a:path w="664" h="467" extrusionOk="0">
                    <a:moveTo>
                      <a:pt x="333" y="1"/>
                    </a:moveTo>
                    <a:cubicBezTo>
                      <a:pt x="150" y="1"/>
                      <a:pt x="0" y="105"/>
                      <a:pt x="0" y="233"/>
                    </a:cubicBezTo>
                    <a:cubicBezTo>
                      <a:pt x="0" y="363"/>
                      <a:pt x="148" y="467"/>
                      <a:pt x="333" y="467"/>
                    </a:cubicBezTo>
                    <a:cubicBezTo>
                      <a:pt x="515" y="467"/>
                      <a:pt x="664" y="362"/>
                      <a:pt x="664" y="233"/>
                    </a:cubicBezTo>
                    <a:cubicBezTo>
                      <a:pt x="664" y="105"/>
                      <a:pt x="516" y="1"/>
                      <a:pt x="333" y="1"/>
                    </a:cubicBezTo>
                    <a:close/>
                  </a:path>
                </a:pathLst>
              </a:custGeom>
              <a:solidFill>
                <a:srgbClr val="F3F3F3">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6"/>
              <p:cNvSpPr/>
              <p:nvPr/>
            </p:nvSpPr>
            <p:spPr>
              <a:xfrm>
                <a:off x="7743940" y="2651479"/>
                <a:ext cx="527268" cy="607184"/>
              </a:xfrm>
              <a:custGeom>
                <a:avLst/>
                <a:gdLst/>
                <a:ahLst/>
                <a:cxnLst/>
                <a:rect l="l" t="t" r="r" b="b"/>
                <a:pathLst>
                  <a:path w="12516" h="14413" extrusionOk="0">
                    <a:moveTo>
                      <a:pt x="2641" y="1"/>
                    </a:moveTo>
                    <a:cubicBezTo>
                      <a:pt x="2609" y="1"/>
                      <a:pt x="2578" y="4"/>
                      <a:pt x="2547" y="10"/>
                    </a:cubicBezTo>
                    <a:cubicBezTo>
                      <a:pt x="2597" y="68"/>
                      <a:pt x="2645" y="133"/>
                      <a:pt x="2684" y="201"/>
                    </a:cubicBezTo>
                    <a:cubicBezTo>
                      <a:pt x="2811" y="417"/>
                      <a:pt x="2963" y="704"/>
                      <a:pt x="2912" y="992"/>
                    </a:cubicBezTo>
                    <a:cubicBezTo>
                      <a:pt x="2863" y="1459"/>
                      <a:pt x="2355" y="1531"/>
                      <a:pt x="2303" y="1961"/>
                    </a:cubicBezTo>
                    <a:cubicBezTo>
                      <a:pt x="2201" y="2608"/>
                      <a:pt x="3218" y="3327"/>
                      <a:pt x="3318" y="4082"/>
                    </a:cubicBezTo>
                    <a:cubicBezTo>
                      <a:pt x="3446" y="4980"/>
                      <a:pt x="3167" y="5879"/>
                      <a:pt x="2837" y="6633"/>
                    </a:cubicBezTo>
                    <a:cubicBezTo>
                      <a:pt x="2279" y="7820"/>
                      <a:pt x="1593" y="8789"/>
                      <a:pt x="932" y="9868"/>
                    </a:cubicBezTo>
                    <a:cubicBezTo>
                      <a:pt x="612" y="10379"/>
                      <a:pt x="326" y="11070"/>
                      <a:pt x="1" y="14412"/>
                    </a:cubicBezTo>
                    <a:lnTo>
                      <a:pt x="10610" y="14412"/>
                    </a:lnTo>
                    <a:cubicBezTo>
                      <a:pt x="10915" y="11699"/>
                      <a:pt x="12515" y="10914"/>
                      <a:pt x="12298" y="10608"/>
                    </a:cubicBezTo>
                    <a:lnTo>
                      <a:pt x="3076" y="248"/>
                    </a:lnTo>
                    <a:cubicBezTo>
                      <a:pt x="2960" y="84"/>
                      <a:pt x="2800" y="1"/>
                      <a:pt x="26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6"/>
              <p:cNvSpPr/>
              <p:nvPr/>
            </p:nvSpPr>
            <p:spPr>
              <a:xfrm>
                <a:off x="7430259" y="2651942"/>
                <a:ext cx="458811" cy="606805"/>
              </a:xfrm>
              <a:custGeom>
                <a:avLst/>
                <a:gdLst/>
                <a:ahLst/>
                <a:cxnLst/>
                <a:rect l="l" t="t" r="r" b="b"/>
                <a:pathLst>
                  <a:path w="10891" h="14404" extrusionOk="0">
                    <a:moveTo>
                      <a:pt x="9992" y="0"/>
                    </a:moveTo>
                    <a:cubicBezTo>
                      <a:pt x="9885" y="22"/>
                      <a:pt x="9782" y="82"/>
                      <a:pt x="9698" y="181"/>
                    </a:cubicBezTo>
                    <a:lnTo>
                      <a:pt x="238" y="11190"/>
                    </a:lnTo>
                    <a:cubicBezTo>
                      <a:pt x="1" y="11465"/>
                      <a:pt x="58" y="11689"/>
                      <a:pt x="364" y="14403"/>
                    </a:cubicBezTo>
                    <a:lnTo>
                      <a:pt x="7446" y="14403"/>
                    </a:lnTo>
                    <a:cubicBezTo>
                      <a:pt x="7771" y="11061"/>
                      <a:pt x="8057" y="10372"/>
                      <a:pt x="8377" y="9859"/>
                    </a:cubicBezTo>
                    <a:cubicBezTo>
                      <a:pt x="9037" y="8779"/>
                      <a:pt x="9724" y="7809"/>
                      <a:pt x="10281" y="6623"/>
                    </a:cubicBezTo>
                    <a:cubicBezTo>
                      <a:pt x="10612" y="5869"/>
                      <a:pt x="10891" y="4971"/>
                      <a:pt x="10763" y="4072"/>
                    </a:cubicBezTo>
                    <a:cubicBezTo>
                      <a:pt x="10661" y="3317"/>
                      <a:pt x="9646" y="2598"/>
                      <a:pt x="9748" y="1952"/>
                    </a:cubicBezTo>
                    <a:cubicBezTo>
                      <a:pt x="9798" y="1521"/>
                      <a:pt x="10307" y="1449"/>
                      <a:pt x="10357" y="982"/>
                    </a:cubicBezTo>
                    <a:cubicBezTo>
                      <a:pt x="10409" y="695"/>
                      <a:pt x="10255" y="407"/>
                      <a:pt x="10129" y="191"/>
                    </a:cubicBezTo>
                    <a:cubicBezTo>
                      <a:pt x="10090" y="122"/>
                      <a:pt x="10043" y="58"/>
                      <a:pt x="9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6"/>
              <p:cNvSpPr/>
              <p:nvPr/>
            </p:nvSpPr>
            <p:spPr>
              <a:xfrm>
                <a:off x="7747311" y="2736155"/>
                <a:ext cx="527352" cy="621086"/>
              </a:xfrm>
              <a:custGeom>
                <a:avLst/>
                <a:gdLst/>
                <a:ahLst/>
                <a:cxnLst/>
                <a:rect l="l" t="t" r="r" b="b"/>
                <a:pathLst>
                  <a:path w="12518" h="14743" extrusionOk="0">
                    <a:moveTo>
                      <a:pt x="9509" y="0"/>
                    </a:moveTo>
                    <a:cubicBezTo>
                      <a:pt x="9326" y="0"/>
                      <a:pt x="9144" y="105"/>
                      <a:pt x="9012" y="311"/>
                    </a:cubicBezTo>
                    <a:lnTo>
                      <a:pt x="248" y="14040"/>
                    </a:lnTo>
                    <a:cubicBezTo>
                      <a:pt x="1" y="14426"/>
                      <a:pt x="84" y="14742"/>
                      <a:pt x="435" y="14743"/>
                    </a:cubicBezTo>
                    <a:lnTo>
                      <a:pt x="12518" y="14743"/>
                    </a:lnTo>
                    <a:cubicBezTo>
                      <a:pt x="12147" y="13951"/>
                      <a:pt x="11820" y="13079"/>
                      <a:pt x="11455" y="12435"/>
                    </a:cubicBezTo>
                    <a:cubicBezTo>
                      <a:pt x="10704" y="11077"/>
                      <a:pt x="9923" y="9853"/>
                      <a:pt x="9287" y="8359"/>
                    </a:cubicBezTo>
                    <a:cubicBezTo>
                      <a:pt x="8910" y="7407"/>
                      <a:pt x="8593" y="6276"/>
                      <a:pt x="8737" y="5144"/>
                    </a:cubicBezTo>
                    <a:cubicBezTo>
                      <a:pt x="8852" y="4192"/>
                      <a:pt x="10009" y="3286"/>
                      <a:pt x="9894" y="2471"/>
                    </a:cubicBezTo>
                    <a:cubicBezTo>
                      <a:pt x="9836" y="1927"/>
                      <a:pt x="9258" y="1837"/>
                      <a:pt x="9200" y="1248"/>
                    </a:cubicBezTo>
                    <a:cubicBezTo>
                      <a:pt x="9141" y="886"/>
                      <a:pt x="9315" y="523"/>
                      <a:pt x="9459" y="253"/>
                    </a:cubicBezTo>
                    <a:cubicBezTo>
                      <a:pt x="9504" y="166"/>
                      <a:pt x="9557" y="85"/>
                      <a:pt x="9614" y="12"/>
                    </a:cubicBezTo>
                    <a:cubicBezTo>
                      <a:pt x="9579" y="4"/>
                      <a:pt x="9544" y="0"/>
                      <a:pt x="9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6"/>
              <p:cNvSpPr/>
              <p:nvPr/>
            </p:nvSpPr>
            <p:spPr>
              <a:xfrm>
                <a:off x="8109227" y="2736661"/>
                <a:ext cx="522465" cy="620580"/>
              </a:xfrm>
              <a:custGeom>
                <a:avLst/>
                <a:gdLst/>
                <a:ahLst/>
                <a:cxnLst/>
                <a:rect l="l" t="t" r="r" b="b"/>
                <a:pathLst>
                  <a:path w="12402" h="14731" extrusionOk="0">
                    <a:moveTo>
                      <a:pt x="1022" y="0"/>
                    </a:moveTo>
                    <a:cubicBezTo>
                      <a:pt x="965" y="73"/>
                      <a:pt x="912" y="154"/>
                      <a:pt x="867" y="241"/>
                    </a:cubicBezTo>
                    <a:cubicBezTo>
                      <a:pt x="723" y="512"/>
                      <a:pt x="549" y="874"/>
                      <a:pt x="607" y="1237"/>
                    </a:cubicBezTo>
                    <a:cubicBezTo>
                      <a:pt x="666" y="1825"/>
                      <a:pt x="1244" y="1916"/>
                      <a:pt x="1301" y="2459"/>
                    </a:cubicBezTo>
                    <a:cubicBezTo>
                      <a:pt x="1417" y="3274"/>
                      <a:pt x="260" y="4180"/>
                      <a:pt x="144" y="5132"/>
                    </a:cubicBezTo>
                    <a:cubicBezTo>
                      <a:pt x="0" y="6263"/>
                      <a:pt x="319" y="7395"/>
                      <a:pt x="694" y="8347"/>
                    </a:cubicBezTo>
                    <a:cubicBezTo>
                      <a:pt x="1330" y="9841"/>
                      <a:pt x="2112" y="11065"/>
                      <a:pt x="2862" y="12423"/>
                    </a:cubicBezTo>
                    <a:cubicBezTo>
                      <a:pt x="3228" y="13067"/>
                      <a:pt x="3553" y="13939"/>
                      <a:pt x="3924" y="14731"/>
                    </a:cubicBezTo>
                    <a:lnTo>
                      <a:pt x="11988" y="14731"/>
                    </a:lnTo>
                    <a:cubicBezTo>
                      <a:pt x="12336" y="14731"/>
                      <a:pt x="12402" y="14447"/>
                      <a:pt x="12132" y="14100"/>
                    </a:cubicBezTo>
                    <a:lnTo>
                      <a:pt x="1358" y="227"/>
                    </a:lnTo>
                    <a:cubicBezTo>
                      <a:pt x="1260" y="103"/>
                      <a:pt x="1145" y="29"/>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6"/>
              <p:cNvSpPr/>
              <p:nvPr/>
            </p:nvSpPr>
            <p:spPr>
              <a:xfrm>
                <a:off x="8488248" y="3092386"/>
                <a:ext cx="101022" cy="255714"/>
              </a:xfrm>
              <a:custGeom>
                <a:avLst/>
                <a:gdLst/>
                <a:ahLst/>
                <a:cxnLst/>
                <a:rect l="l" t="t" r="r" b="b"/>
                <a:pathLst>
                  <a:path w="2398" h="6070" extrusionOk="0">
                    <a:moveTo>
                      <a:pt x="1102" y="0"/>
                    </a:moveTo>
                    <a:lnTo>
                      <a:pt x="1" y="6070"/>
                    </a:lnTo>
                    <a:lnTo>
                      <a:pt x="2398" y="6070"/>
                    </a:lnTo>
                    <a:lnTo>
                      <a:pt x="1102" y="0"/>
                    </a:lnTo>
                    <a:close/>
                  </a:path>
                </a:pathLst>
              </a:custGeom>
              <a:solidFill>
                <a:srgbClr val="84B3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6"/>
              <p:cNvSpPr/>
              <p:nvPr/>
            </p:nvSpPr>
            <p:spPr>
              <a:xfrm>
                <a:off x="8402434" y="3144161"/>
                <a:ext cx="100980" cy="255714"/>
              </a:xfrm>
              <a:custGeom>
                <a:avLst/>
                <a:gdLst/>
                <a:ahLst/>
                <a:cxnLst/>
                <a:rect l="l" t="t" r="r" b="b"/>
                <a:pathLst>
                  <a:path w="2397" h="6070" extrusionOk="0">
                    <a:moveTo>
                      <a:pt x="1101" y="0"/>
                    </a:moveTo>
                    <a:lnTo>
                      <a:pt x="0" y="6070"/>
                    </a:lnTo>
                    <a:lnTo>
                      <a:pt x="2397" y="6070"/>
                    </a:lnTo>
                    <a:lnTo>
                      <a:pt x="1101" y="0"/>
                    </a:lnTo>
                    <a:close/>
                  </a:path>
                </a:pathLst>
              </a:custGeom>
              <a:solidFill>
                <a:srgbClr val="84B3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6"/>
              <p:cNvSpPr/>
              <p:nvPr/>
            </p:nvSpPr>
            <p:spPr>
              <a:xfrm>
                <a:off x="6492797" y="2923328"/>
                <a:ext cx="100980" cy="255714"/>
              </a:xfrm>
              <a:custGeom>
                <a:avLst/>
                <a:gdLst/>
                <a:ahLst/>
                <a:cxnLst/>
                <a:rect l="l" t="t" r="r" b="b"/>
                <a:pathLst>
                  <a:path w="2397" h="6070" extrusionOk="0">
                    <a:moveTo>
                      <a:pt x="1101" y="0"/>
                    </a:moveTo>
                    <a:lnTo>
                      <a:pt x="0" y="6069"/>
                    </a:lnTo>
                    <a:lnTo>
                      <a:pt x="2396" y="6069"/>
                    </a:lnTo>
                    <a:lnTo>
                      <a:pt x="11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6"/>
              <p:cNvSpPr/>
              <p:nvPr/>
            </p:nvSpPr>
            <p:spPr>
              <a:xfrm>
                <a:off x="6416041" y="2957325"/>
                <a:ext cx="101022" cy="255672"/>
              </a:xfrm>
              <a:custGeom>
                <a:avLst/>
                <a:gdLst/>
                <a:ahLst/>
                <a:cxnLst/>
                <a:rect l="l" t="t" r="r" b="b"/>
                <a:pathLst>
                  <a:path w="2398" h="6069" extrusionOk="0">
                    <a:moveTo>
                      <a:pt x="1101" y="1"/>
                    </a:moveTo>
                    <a:lnTo>
                      <a:pt x="1" y="6068"/>
                    </a:lnTo>
                    <a:lnTo>
                      <a:pt x="2397" y="6068"/>
                    </a:lnTo>
                    <a:lnTo>
                      <a:pt x="11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6"/>
              <p:cNvSpPr/>
              <p:nvPr/>
            </p:nvSpPr>
            <p:spPr>
              <a:xfrm>
                <a:off x="5731091" y="3013607"/>
                <a:ext cx="100980" cy="255672"/>
              </a:xfrm>
              <a:custGeom>
                <a:avLst/>
                <a:gdLst/>
                <a:ahLst/>
                <a:cxnLst/>
                <a:rect l="l" t="t" r="r" b="b"/>
                <a:pathLst>
                  <a:path w="2397" h="6069" extrusionOk="0">
                    <a:moveTo>
                      <a:pt x="1101" y="1"/>
                    </a:moveTo>
                    <a:lnTo>
                      <a:pt x="1" y="6068"/>
                    </a:lnTo>
                    <a:lnTo>
                      <a:pt x="2397" y="6068"/>
                    </a:lnTo>
                    <a:lnTo>
                      <a:pt x="11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6"/>
              <p:cNvSpPr/>
              <p:nvPr/>
            </p:nvSpPr>
            <p:spPr>
              <a:xfrm>
                <a:off x="6247995" y="2963433"/>
                <a:ext cx="101064" cy="255672"/>
              </a:xfrm>
              <a:custGeom>
                <a:avLst/>
                <a:gdLst/>
                <a:ahLst/>
                <a:cxnLst/>
                <a:rect l="l" t="t" r="r" b="b"/>
                <a:pathLst>
                  <a:path w="2399" h="6069" extrusionOk="0">
                    <a:moveTo>
                      <a:pt x="1101" y="1"/>
                    </a:moveTo>
                    <a:lnTo>
                      <a:pt x="1" y="6068"/>
                    </a:lnTo>
                    <a:lnTo>
                      <a:pt x="2399" y="6068"/>
                    </a:lnTo>
                    <a:lnTo>
                      <a:pt x="11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6"/>
              <p:cNvSpPr/>
              <p:nvPr/>
            </p:nvSpPr>
            <p:spPr>
              <a:xfrm>
                <a:off x="7200243" y="2884571"/>
                <a:ext cx="343634" cy="323960"/>
              </a:xfrm>
              <a:custGeom>
                <a:avLst/>
                <a:gdLst/>
                <a:ahLst/>
                <a:cxnLst/>
                <a:rect l="l" t="t" r="r" b="b"/>
                <a:pathLst>
                  <a:path w="8157" h="7690" extrusionOk="0">
                    <a:moveTo>
                      <a:pt x="6247" y="1"/>
                    </a:moveTo>
                    <a:cubicBezTo>
                      <a:pt x="6131" y="1"/>
                      <a:pt x="6015" y="56"/>
                      <a:pt x="5932" y="164"/>
                    </a:cubicBezTo>
                    <a:lnTo>
                      <a:pt x="157" y="6867"/>
                    </a:lnTo>
                    <a:cubicBezTo>
                      <a:pt x="0" y="7069"/>
                      <a:pt x="263" y="7689"/>
                      <a:pt x="487" y="7689"/>
                    </a:cubicBezTo>
                    <a:lnTo>
                      <a:pt x="8156" y="7689"/>
                    </a:lnTo>
                    <a:cubicBezTo>
                      <a:pt x="7922" y="7277"/>
                      <a:pt x="7716" y="6822"/>
                      <a:pt x="7483" y="6486"/>
                    </a:cubicBezTo>
                    <a:cubicBezTo>
                      <a:pt x="7007" y="5777"/>
                      <a:pt x="6510" y="5139"/>
                      <a:pt x="6107" y="4360"/>
                    </a:cubicBezTo>
                    <a:cubicBezTo>
                      <a:pt x="5868" y="3864"/>
                      <a:pt x="5667" y="3272"/>
                      <a:pt x="5758" y="2683"/>
                    </a:cubicBezTo>
                    <a:cubicBezTo>
                      <a:pt x="5831" y="2186"/>
                      <a:pt x="6566" y="1714"/>
                      <a:pt x="6492" y="1290"/>
                    </a:cubicBezTo>
                    <a:cubicBezTo>
                      <a:pt x="6454" y="1007"/>
                      <a:pt x="6088" y="958"/>
                      <a:pt x="6051" y="652"/>
                    </a:cubicBezTo>
                    <a:cubicBezTo>
                      <a:pt x="6015" y="463"/>
                      <a:pt x="6124" y="274"/>
                      <a:pt x="6217" y="133"/>
                    </a:cubicBezTo>
                    <a:cubicBezTo>
                      <a:pt x="6244" y="87"/>
                      <a:pt x="6279" y="46"/>
                      <a:pt x="6315" y="7"/>
                    </a:cubicBezTo>
                    <a:cubicBezTo>
                      <a:pt x="6292" y="3"/>
                      <a:pt x="6269" y="1"/>
                      <a:pt x="6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6"/>
              <p:cNvSpPr/>
              <p:nvPr/>
            </p:nvSpPr>
            <p:spPr>
              <a:xfrm>
                <a:off x="7438895" y="2884865"/>
                <a:ext cx="331754" cy="323666"/>
              </a:xfrm>
              <a:custGeom>
                <a:avLst/>
                <a:gdLst/>
                <a:ahLst/>
                <a:cxnLst/>
                <a:rect l="l" t="t" r="r" b="b"/>
                <a:pathLst>
                  <a:path w="7875" h="7683" extrusionOk="0">
                    <a:moveTo>
                      <a:pt x="650" y="0"/>
                    </a:moveTo>
                    <a:cubicBezTo>
                      <a:pt x="614" y="38"/>
                      <a:pt x="581" y="80"/>
                      <a:pt x="552" y="126"/>
                    </a:cubicBezTo>
                    <a:cubicBezTo>
                      <a:pt x="459" y="267"/>
                      <a:pt x="350" y="456"/>
                      <a:pt x="386" y="645"/>
                    </a:cubicBezTo>
                    <a:cubicBezTo>
                      <a:pt x="423" y="951"/>
                      <a:pt x="789" y="998"/>
                      <a:pt x="827" y="1283"/>
                    </a:cubicBezTo>
                    <a:cubicBezTo>
                      <a:pt x="901" y="1707"/>
                      <a:pt x="166" y="2179"/>
                      <a:pt x="93" y="2676"/>
                    </a:cubicBezTo>
                    <a:cubicBezTo>
                      <a:pt x="1" y="3267"/>
                      <a:pt x="202" y="3857"/>
                      <a:pt x="442" y="4353"/>
                    </a:cubicBezTo>
                    <a:cubicBezTo>
                      <a:pt x="844" y="5132"/>
                      <a:pt x="1340" y="5770"/>
                      <a:pt x="1817" y="6479"/>
                    </a:cubicBezTo>
                    <a:cubicBezTo>
                      <a:pt x="2049" y="6815"/>
                      <a:pt x="2255" y="7270"/>
                      <a:pt x="2490" y="7682"/>
                    </a:cubicBezTo>
                    <a:lnTo>
                      <a:pt x="7612" y="7682"/>
                    </a:lnTo>
                    <a:cubicBezTo>
                      <a:pt x="7833" y="7682"/>
                      <a:pt x="7874" y="7535"/>
                      <a:pt x="7703" y="7353"/>
                    </a:cubicBezTo>
                    <a:lnTo>
                      <a:pt x="863" y="118"/>
                    </a:lnTo>
                    <a:cubicBezTo>
                      <a:pt x="802" y="55"/>
                      <a:pt x="727" y="15"/>
                      <a:pt x="6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6"/>
              <p:cNvSpPr/>
              <p:nvPr/>
            </p:nvSpPr>
            <p:spPr>
              <a:xfrm>
                <a:off x="6644793" y="2753765"/>
                <a:ext cx="570027" cy="520654"/>
              </a:xfrm>
              <a:custGeom>
                <a:avLst/>
                <a:gdLst/>
                <a:ahLst/>
                <a:cxnLst/>
                <a:rect l="l" t="t" r="r" b="b"/>
                <a:pathLst>
                  <a:path w="13531" h="12359" extrusionOk="0">
                    <a:moveTo>
                      <a:pt x="10279" y="0"/>
                    </a:moveTo>
                    <a:cubicBezTo>
                      <a:pt x="10083" y="0"/>
                      <a:pt x="9886" y="88"/>
                      <a:pt x="9743" y="261"/>
                    </a:cubicBezTo>
                    <a:lnTo>
                      <a:pt x="268" y="11769"/>
                    </a:lnTo>
                    <a:cubicBezTo>
                      <a:pt x="1" y="12093"/>
                      <a:pt x="92" y="12358"/>
                      <a:pt x="470" y="12359"/>
                    </a:cubicBezTo>
                    <a:lnTo>
                      <a:pt x="13531" y="12359"/>
                    </a:lnTo>
                    <a:cubicBezTo>
                      <a:pt x="13132" y="11694"/>
                      <a:pt x="12779" y="10964"/>
                      <a:pt x="12384" y="10424"/>
                    </a:cubicBezTo>
                    <a:cubicBezTo>
                      <a:pt x="11571" y="9286"/>
                      <a:pt x="10727" y="8260"/>
                      <a:pt x="10039" y="7008"/>
                    </a:cubicBezTo>
                    <a:cubicBezTo>
                      <a:pt x="9633" y="6211"/>
                      <a:pt x="9288" y="5261"/>
                      <a:pt x="9446" y="4311"/>
                    </a:cubicBezTo>
                    <a:cubicBezTo>
                      <a:pt x="9571" y="3514"/>
                      <a:pt x="10821" y="2756"/>
                      <a:pt x="10696" y="2072"/>
                    </a:cubicBezTo>
                    <a:cubicBezTo>
                      <a:pt x="10634" y="1616"/>
                      <a:pt x="10008" y="1540"/>
                      <a:pt x="9946" y="1046"/>
                    </a:cubicBezTo>
                    <a:cubicBezTo>
                      <a:pt x="9884" y="742"/>
                      <a:pt x="10070" y="438"/>
                      <a:pt x="10227" y="211"/>
                    </a:cubicBezTo>
                    <a:cubicBezTo>
                      <a:pt x="10275" y="139"/>
                      <a:pt x="10331" y="72"/>
                      <a:pt x="10394" y="11"/>
                    </a:cubicBezTo>
                    <a:cubicBezTo>
                      <a:pt x="10356" y="4"/>
                      <a:pt x="10318" y="0"/>
                      <a:pt x="102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6"/>
              <p:cNvSpPr/>
              <p:nvPr/>
            </p:nvSpPr>
            <p:spPr>
              <a:xfrm>
                <a:off x="7036031" y="2754186"/>
                <a:ext cx="564803" cy="520190"/>
              </a:xfrm>
              <a:custGeom>
                <a:avLst/>
                <a:gdLst/>
                <a:ahLst/>
                <a:cxnLst/>
                <a:rect l="l" t="t" r="r" b="b"/>
                <a:pathLst>
                  <a:path w="13407" h="12348" extrusionOk="0">
                    <a:moveTo>
                      <a:pt x="1106" y="1"/>
                    </a:moveTo>
                    <a:cubicBezTo>
                      <a:pt x="1044" y="61"/>
                      <a:pt x="987" y="128"/>
                      <a:pt x="939" y="201"/>
                    </a:cubicBezTo>
                    <a:cubicBezTo>
                      <a:pt x="783" y="430"/>
                      <a:pt x="596" y="732"/>
                      <a:pt x="658" y="1037"/>
                    </a:cubicBezTo>
                    <a:cubicBezTo>
                      <a:pt x="720" y="1531"/>
                      <a:pt x="1346" y="1606"/>
                      <a:pt x="1408" y="2062"/>
                    </a:cubicBezTo>
                    <a:cubicBezTo>
                      <a:pt x="1533" y="2745"/>
                      <a:pt x="282" y="3505"/>
                      <a:pt x="158" y="4302"/>
                    </a:cubicBezTo>
                    <a:cubicBezTo>
                      <a:pt x="0" y="5252"/>
                      <a:pt x="345" y="6201"/>
                      <a:pt x="751" y="6998"/>
                    </a:cubicBezTo>
                    <a:cubicBezTo>
                      <a:pt x="1439" y="8249"/>
                      <a:pt x="2284" y="9275"/>
                      <a:pt x="3095" y="10413"/>
                    </a:cubicBezTo>
                    <a:cubicBezTo>
                      <a:pt x="3490" y="10954"/>
                      <a:pt x="3842" y="11683"/>
                      <a:pt x="4242" y="12348"/>
                    </a:cubicBezTo>
                    <a:lnTo>
                      <a:pt x="12959" y="12348"/>
                    </a:lnTo>
                    <a:cubicBezTo>
                      <a:pt x="13337" y="12348"/>
                      <a:pt x="13407" y="12110"/>
                      <a:pt x="13116" y="11820"/>
                    </a:cubicBezTo>
                    <a:lnTo>
                      <a:pt x="1469" y="192"/>
                    </a:lnTo>
                    <a:cubicBezTo>
                      <a:pt x="1363" y="87"/>
                      <a:pt x="1238" y="24"/>
                      <a:pt x="1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6"/>
              <p:cNvSpPr/>
              <p:nvPr/>
            </p:nvSpPr>
            <p:spPr>
              <a:xfrm>
                <a:off x="4713629" y="3161896"/>
                <a:ext cx="4180312" cy="732808"/>
              </a:xfrm>
              <a:custGeom>
                <a:avLst/>
                <a:gdLst/>
                <a:ahLst/>
                <a:cxnLst/>
                <a:rect l="l" t="t" r="r" b="b"/>
                <a:pathLst>
                  <a:path w="99230" h="17395" extrusionOk="0">
                    <a:moveTo>
                      <a:pt x="49615" y="1"/>
                    </a:moveTo>
                    <a:cubicBezTo>
                      <a:pt x="22214" y="1"/>
                      <a:pt x="1" y="3895"/>
                      <a:pt x="1" y="8698"/>
                    </a:cubicBezTo>
                    <a:cubicBezTo>
                      <a:pt x="1" y="13501"/>
                      <a:pt x="22214" y="17394"/>
                      <a:pt x="49615" y="17394"/>
                    </a:cubicBezTo>
                    <a:cubicBezTo>
                      <a:pt x="77016" y="17394"/>
                      <a:pt x="99230" y="13501"/>
                      <a:pt x="99230" y="8698"/>
                    </a:cubicBezTo>
                    <a:cubicBezTo>
                      <a:pt x="99230" y="3895"/>
                      <a:pt x="77017" y="1"/>
                      <a:pt x="496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6"/>
              <p:cNvSpPr/>
              <p:nvPr/>
            </p:nvSpPr>
            <p:spPr>
              <a:xfrm>
                <a:off x="6408753" y="2583611"/>
                <a:ext cx="25656" cy="627152"/>
              </a:xfrm>
              <a:custGeom>
                <a:avLst/>
                <a:gdLst/>
                <a:ahLst/>
                <a:cxnLst/>
                <a:rect l="l" t="t" r="r" b="b"/>
                <a:pathLst>
                  <a:path w="609" h="14887" extrusionOk="0">
                    <a:moveTo>
                      <a:pt x="120" y="1"/>
                    </a:moveTo>
                    <a:lnTo>
                      <a:pt x="0" y="14887"/>
                    </a:lnTo>
                    <a:lnTo>
                      <a:pt x="609" y="14887"/>
                    </a:lnTo>
                    <a:lnTo>
                      <a:pt x="4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6"/>
              <p:cNvSpPr/>
              <p:nvPr/>
            </p:nvSpPr>
            <p:spPr>
              <a:xfrm>
                <a:off x="6418189" y="2392437"/>
                <a:ext cx="55061" cy="188015"/>
              </a:xfrm>
              <a:custGeom>
                <a:avLst/>
                <a:gdLst/>
                <a:ahLst/>
                <a:cxnLst/>
                <a:rect l="l" t="t" r="r" b="b"/>
                <a:pathLst>
                  <a:path w="1307" h="4463" extrusionOk="0">
                    <a:moveTo>
                      <a:pt x="1087" y="0"/>
                    </a:moveTo>
                    <a:cubicBezTo>
                      <a:pt x="525" y="706"/>
                      <a:pt x="220" y="2422"/>
                      <a:pt x="109" y="3029"/>
                    </a:cubicBezTo>
                    <a:cubicBezTo>
                      <a:pt x="0" y="3637"/>
                      <a:pt x="27" y="4413"/>
                      <a:pt x="27" y="4413"/>
                    </a:cubicBezTo>
                    <a:lnTo>
                      <a:pt x="233" y="4463"/>
                    </a:lnTo>
                    <a:cubicBezTo>
                      <a:pt x="233" y="4463"/>
                      <a:pt x="576" y="3774"/>
                      <a:pt x="726" y="3176"/>
                    </a:cubicBezTo>
                    <a:cubicBezTo>
                      <a:pt x="879" y="2577"/>
                      <a:pt x="1306" y="890"/>
                      <a:pt x="10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6"/>
              <p:cNvSpPr/>
              <p:nvPr/>
            </p:nvSpPr>
            <p:spPr>
              <a:xfrm>
                <a:off x="6424466" y="2595744"/>
                <a:ext cx="136788" cy="134176"/>
              </a:xfrm>
              <a:custGeom>
                <a:avLst/>
                <a:gdLst/>
                <a:ahLst/>
                <a:cxnLst/>
                <a:rect l="l" t="t" r="r" b="b"/>
                <a:pathLst>
                  <a:path w="3247" h="3185" extrusionOk="0">
                    <a:moveTo>
                      <a:pt x="144" y="1"/>
                    </a:moveTo>
                    <a:lnTo>
                      <a:pt x="0" y="162"/>
                    </a:lnTo>
                    <a:cubicBezTo>
                      <a:pt x="0" y="162"/>
                      <a:pt x="395" y="819"/>
                      <a:pt x="812" y="1257"/>
                    </a:cubicBezTo>
                    <a:cubicBezTo>
                      <a:pt x="1228" y="1695"/>
                      <a:pt x="2403" y="2934"/>
                      <a:pt x="3246" y="3185"/>
                    </a:cubicBezTo>
                    <a:cubicBezTo>
                      <a:pt x="2948" y="2321"/>
                      <a:pt x="1688" y="1178"/>
                      <a:pt x="1244" y="773"/>
                    </a:cubicBezTo>
                    <a:cubicBezTo>
                      <a:pt x="797" y="367"/>
                      <a:pt x="144" y="1"/>
                      <a:pt x="1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6"/>
              <p:cNvSpPr/>
              <p:nvPr/>
            </p:nvSpPr>
            <p:spPr>
              <a:xfrm>
                <a:off x="6237800" y="2591026"/>
                <a:ext cx="175756" cy="63318"/>
              </a:xfrm>
              <a:custGeom>
                <a:avLst/>
                <a:gdLst/>
                <a:ahLst/>
                <a:cxnLst/>
                <a:rect l="l" t="t" r="r" b="b"/>
                <a:pathLst>
                  <a:path w="4172" h="1503" extrusionOk="0">
                    <a:moveTo>
                      <a:pt x="4107" y="1"/>
                    </a:moveTo>
                    <a:cubicBezTo>
                      <a:pt x="4107" y="1"/>
                      <a:pt x="3367" y="38"/>
                      <a:pt x="2798" y="202"/>
                    </a:cubicBezTo>
                    <a:cubicBezTo>
                      <a:pt x="2228" y="368"/>
                      <a:pt x="622" y="830"/>
                      <a:pt x="0" y="1477"/>
                    </a:cubicBezTo>
                    <a:cubicBezTo>
                      <a:pt x="98" y="1495"/>
                      <a:pt x="205" y="1503"/>
                      <a:pt x="319" y="1503"/>
                    </a:cubicBezTo>
                    <a:cubicBezTo>
                      <a:pt x="1207" y="1503"/>
                      <a:pt x="2495" y="1020"/>
                      <a:pt x="2989" y="835"/>
                    </a:cubicBezTo>
                    <a:cubicBezTo>
                      <a:pt x="3546" y="628"/>
                      <a:pt x="4171" y="211"/>
                      <a:pt x="4171" y="211"/>
                    </a:cubicBezTo>
                    <a:lnTo>
                      <a:pt x="41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6"/>
              <p:cNvSpPr/>
              <p:nvPr/>
            </p:nvSpPr>
            <p:spPr>
              <a:xfrm>
                <a:off x="6399485" y="2571521"/>
                <a:ext cx="44276" cy="46425"/>
              </a:xfrm>
              <a:custGeom>
                <a:avLst/>
                <a:gdLst/>
                <a:ahLst/>
                <a:cxnLst/>
                <a:rect l="l" t="t" r="r" b="b"/>
                <a:pathLst>
                  <a:path w="1051" h="1102" extrusionOk="0">
                    <a:moveTo>
                      <a:pt x="526" y="1"/>
                    </a:moveTo>
                    <a:cubicBezTo>
                      <a:pt x="236" y="1"/>
                      <a:pt x="0" y="248"/>
                      <a:pt x="0" y="551"/>
                    </a:cubicBezTo>
                    <a:cubicBezTo>
                      <a:pt x="0" y="855"/>
                      <a:pt x="236" y="1101"/>
                      <a:pt x="526" y="1101"/>
                    </a:cubicBezTo>
                    <a:cubicBezTo>
                      <a:pt x="815" y="1101"/>
                      <a:pt x="1050" y="854"/>
                      <a:pt x="1050" y="551"/>
                    </a:cubicBezTo>
                    <a:cubicBezTo>
                      <a:pt x="1050" y="248"/>
                      <a:pt x="815" y="1"/>
                      <a:pt x="5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6"/>
              <p:cNvSpPr/>
              <p:nvPr/>
            </p:nvSpPr>
            <p:spPr>
              <a:xfrm>
                <a:off x="6406562" y="2578935"/>
                <a:ext cx="30079" cy="31596"/>
              </a:xfrm>
              <a:custGeom>
                <a:avLst/>
                <a:gdLst/>
                <a:ahLst/>
                <a:cxnLst/>
                <a:rect l="l" t="t" r="r" b="b"/>
                <a:pathLst>
                  <a:path w="714" h="750" extrusionOk="0">
                    <a:moveTo>
                      <a:pt x="358" y="1"/>
                    </a:moveTo>
                    <a:cubicBezTo>
                      <a:pt x="160" y="1"/>
                      <a:pt x="1" y="168"/>
                      <a:pt x="1" y="375"/>
                    </a:cubicBezTo>
                    <a:cubicBezTo>
                      <a:pt x="1" y="582"/>
                      <a:pt x="160" y="749"/>
                      <a:pt x="358" y="749"/>
                    </a:cubicBezTo>
                    <a:cubicBezTo>
                      <a:pt x="554" y="749"/>
                      <a:pt x="713" y="581"/>
                      <a:pt x="713" y="375"/>
                    </a:cubicBezTo>
                    <a:cubicBezTo>
                      <a:pt x="713" y="168"/>
                      <a:pt x="554" y="1"/>
                      <a:pt x="3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6"/>
              <p:cNvSpPr/>
              <p:nvPr/>
            </p:nvSpPr>
            <p:spPr>
              <a:xfrm>
                <a:off x="6718761" y="1903799"/>
                <a:ext cx="489269" cy="178073"/>
              </a:xfrm>
              <a:custGeom>
                <a:avLst/>
                <a:gdLst/>
                <a:ahLst/>
                <a:cxnLst/>
                <a:rect l="l" t="t" r="r" b="b"/>
                <a:pathLst>
                  <a:path w="11614" h="4227" extrusionOk="0">
                    <a:moveTo>
                      <a:pt x="4559" y="1"/>
                    </a:moveTo>
                    <a:cubicBezTo>
                      <a:pt x="3337" y="1"/>
                      <a:pt x="1732" y="1377"/>
                      <a:pt x="1868" y="2665"/>
                    </a:cubicBezTo>
                    <a:cubicBezTo>
                      <a:pt x="1737" y="2612"/>
                      <a:pt x="1606" y="2587"/>
                      <a:pt x="1477" y="2587"/>
                    </a:cubicBezTo>
                    <a:cubicBezTo>
                      <a:pt x="700" y="2587"/>
                      <a:pt x="0" y="3469"/>
                      <a:pt x="0" y="4227"/>
                    </a:cubicBezTo>
                    <a:lnTo>
                      <a:pt x="11614" y="4193"/>
                    </a:lnTo>
                    <a:cubicBezTo>
                      <a:pt x="11139" y="4193"/>
                      <a:pt x="10225" y="4091"/>
                      <a:pt x="9783" y="3990"/>
                    </a:cubicBezTo>
                    <a:cubicBezTo>
                      <a:pt x="9368" y="3886"/>
                      <a:pt x="9269" y="3583"/>
                      <a:pt x="8957" y="3583"/>
                    </a:cubicBezTo>
                    <a:cubicBezTo>
                      <a:pt x="8861" y="3583"/>
                      <a:pt x="8744" y="3612"/>
                      <a:pt x="8593" y="3684"/>
                    </a:cubicBezTo>
                    <a:cubicBezTo>
                      <a:pt x="8625" y="3072"/>
                      <a:pt x="8015" y="3005"/>
                      <a:pt x="7539" y="2970"/>
                    </a:cubicBezTo>
                    <a:cubicBezTo>
                      <a:pt x="7539" y="2049"/>
                      <a:pt x="7122" y="1211"/>
                      <a:pt x="6163" y="1211"/>
                    </a:cubicBezTo>
                    <a:cubicBezTo>
                      <a:pt x="6062" y="1211"/>
                      <a:pt x="5955" y="1220"/>
                      <a:pt x="5842" y="1239"/>
                    </a:cubicBezTo>
                    <a:cubicBezTo>
                      <a:pt x="5693" y="351"/>
                      <a:pt x="5175" y="1"/>
                      <a:pt x="4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6"/>
              <p:cNvSpPr/>
              <p:nvPr/>
            </p:nvSpPr>
            <p:spPr>
              <a:xfrm>
                <a:off x="5434935" y="2811311"/>
                <a:ext cx="326320" cy="342033"/>
              </a:xfrm>
              <a:custGeom>
                <a:avLst/>
                <a:gdLst/>
                <a:ahLst/>
                <a:cxnLst/>
                <a:rect l="l" t="t" r="r" b="b"/>
                <a:pathLst>
                  <a:path w="7746" h="8119" extrusionOk="0">
                    <a:moveTo>
                      <a:pt x="3873" y="1"/>
                    </a:moveTo>
                    <a:cubicBezTo>
                      <a:pt x="1734" y="1"/>
                      <a:pt x="1" y="1818"/>
                      <a:pt x="1" y="4060"/>
                    </a:cubicBezTo>
                    <a:cubicBezTo>
                      <a:pt x="1" y="6302"/>
                      <a:pt x="1733" y="8118"/>
                      <a:pt x="3873" y="8118"/>
                    </a:cubicBezTo>
                    <a:cubicBezTo>
                      <a:pt x="6012" y="8118"/>
                      <a:pt x="7746" y="6302"/>
                      <a:pt x="7746" y="4060"/>
                    </a:cubicBezTo>
                    <a:cubicBezTo>
                      <a:pt x="7746" y="1818"/>
                      <a:pt x="6012" y="1"/>
                      <a:pt x="38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6"/>
              <p:cNvSpPr/>
              <p:nvPr/>
            </p:nvSpPr>
            <p:spPr>
              <a:xfrm>
                <a:off x="5498631" y="2928552"/>
                <a:ext cx="198758" cy="113534"/>
              </a:xfrm>
              <a:custGeom>
                <a:avLst/>
                <a:gdLst/>
                <a:ahLst/>
                <a:cxnLst/>
                <a:rect l="l" t="t" r="r" b="b"/>
                <a:pathLst>
                  <a:path w="4718" h="2695" extrusionOk="0">
                    <a:moveTo>
                      <a:pt x="4461" y="1"/>
                    </a:moveTo>
                    <a:cubicBezTo>
                      <a:pt x="4399" y="1"/>
                      <a:pt x="4338" y="25"/>
                      <a:pt x="4292" y="73"/>
                    </a:cubicBezTo>
                    <a:lnTo>
                      <a:pt x="2336" y="2124"/>
                    </a:lnTo>
                    <a:lnTo>
                      <a:pt x="426" y="120"/>
                    </a:lnTo>
                    <a:cubicBezTo>
                      <a:pt x="380" y="72"/>
                      <a:pt x="319" y="48"/>
                      <a:pt x="259" y="48"/>
                    </a:cubicBezTo>
                    <a:cubicBezTo>
                      <a:pt x="201" y="48"/>
                      <a:pt x="143" y="70"/>
                      <a:pt x="97" y="113"/>
                    </a:cubicBezTo>
                    <a:cubicBezTo>
                      <a:pt x="4" y="201"/>
                      <a:pt x="0" y="349"/>
                      <a:pt x="89" y="442"/>
                    </a:cubicBezTo>
                    <a:lnTo>
                      <a:pt x="2169" y="2622"/>
                    </a:lnTo>
                    <a:cubicBezTo>
                      <a:pt x="2212" y="2669"/>
                      <a:pt x="2273" y="2694"/>
                      <a:pt x="2337" y="2694"/>
                    </a:cubicBezTo>
                    <a:cubicBezTo>
                      <a:pt x="2402" y="2694"/>
                      <a:pt x="2462" y="2669"/>
                      <a:pt x="2504" y="2621"/>
                    </a:cubicBezTo>
                    <a:lnTo>
                      <a:pt x="4629" y="395"/>
                    </a:lnTo>
                    <a:cubicBezTo>
                      <a:pt x="4718" y="302"/>
                      <a:pt x="4714" y="154"/>
                      <a:pt x="4621" y="66"/>
                    </a:cubicBezTo>
                    <a:cubicBezTo>
                      <a:pt x="4576" y="22"/>
                      <a:pt x="4518" y="1"/>
                      <a:pt x="44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6"/>
              <p:cNvSpPr/>
              <p:nvPr/>
            </p:nvSpPr>
            <p:spPr>
              <a:xfrm>
                <a:off x="5498631" y="2975524"/>
                <a:ext cx="198758" cy="113534"/>
              </a:xfrm>
              <a:custGeom>
                <a:avLst/>
                <a:gdLst/>
                <a:ahLst/>
                <a:cxnLst/>
                <a:rect l="l" t="t" r="r" b="b"/>
                <a:pathLst>
                  <a:path w="4718" h="2695" extrusionOk="0">
                    <a:moveTo>
                      <a:pt x="4461" y="1"/>
                    </a:moveTo>
                    <a:cubicBezTo>
                      <a:pt x="4400" y="1"/>
                      <a:pt x="4338" y="25"/>
                      <a:pt x="4292" y="73"/>
                    </a:cubicBezTo>
                    <a:lnTo>
                      <a:pt x="2336" y="2123"/>
                    </a:lnTo>
                    <a:lnTo>
                      <a:pt x="426" y="120"/>
                    </a:lnTo>
                    <a:cubicBezTo>
                      <a:pt x="380" y="72"/>
                      <a:pt x="319" y="48"/>
                      <a:pt x="258" y="48"/>
                    </a:cubicBezTo>
                    <a:cubicBezTo>
                      <a:pt x="200" y="48"/>
                      <a:pt x="142" y="69"/>
                      <a:pt x="97" y="113"/>
                    </a:cubicBezTo>
                    <a:cubicBezTo>
                      <a:pt x="4" y="201"/>
                      <a:pt x="0" y="349"/>
                      <a:pt x="89" y="442"/>
                    </a:cubicBezTo>
                    <a:lnTo>
                      <a:pt x="2169" y="2622"/>
                    </a:lnTo>
                    <a:cubicBezTo>
                      <a:pt x="2212" y="2668"/>
                      <a:pt x="2273" y="2694"/>
                      <a:pt x="2337" y="2694"/>
                    </a:cubicBezTo>
                    <a:cubicBezTo>
                      <a:pt x="2402" y="2694"/>
                      <a:pt x="2462" y="2666"/>
                      <a:pt x="2506" y="2622"/>
                    </a:cubicBezTo>
                    <a:lnTo>
                      <a:pt x="4629" y="394"/>
                    </a:lnTo>
                    <a:cubicBezTo>
                      <a:pt x="4718" y="301"/>
                      <a:pt x="4714" y="154"/>
                      <a:pt x="4621" y="64"/>
                    </a:cubicBezTo>
                    <a:cubicBezTo>
                      <a:pt x="4576" y="22"/>
                      <a:pt x="4519" y="1"/>
                      <a:pt x="44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6"/>
              <p:cNvSpPr/>
              <p:nvPr/>
            </p:nvSpPr>
            <p:spPr>
              <a:xfrm>
                <a:off x="5588279" y="3022496"/>
                <a:ext cx="19589" cy="305172"/>
              </a:xfrm>
              <a:custGeom>
                <a:avLst/>
                <a:gdLst/>
                <a:ahLst/>
                <a:cxnLst/>
                <a:rect l="l" t="t" r="r" b="b"/>
                <a:pathLst>
                  <a:path w="465" h="7244" extrusionOk="0">
                    <a:moveTo>
                      <a:pt x="233" y="0"/>
                    </a:moveTo>
                    <a:cubicBezTo>
                      <a:pt x="104" y="0"/>
                      <a:pt x="0" y="104"/>
                      <a:pt x="0" y="233"/>
                    </a:cubicBezTo>
                    <a:lnTo>
                      <a:pt x="0" y="7011"/>
                    </a:lnTo>
                    <a:cubicBezTo>
                      <a:pt x="0" y="7140"/>
                      <a:pt x="104" y="7244"/>
                      <a:pt x="233" y="7244"/>
                    </a:cubicBezTo>
                    <a:cubicBezTo>
                      <a:pt x="361" y="7244"/>
                      <a:pt x="465" y="7140"/>
                      <a:pt x="465" y="7011"/>
                    </a:cubicBezTo>
                    <a:lnTo>
                      <a:pt x="465" y="233"/>
                    </a:lnTo>
                    <a:cubicBezTo>
                      <a:pt x="465" y="104"/>
                      <a:pt x="361" y="0"/>
                      <a:pt x="2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6"/>
              <p:cNvSpPr/>
              <p:nvPr/>
            </p:nvSpPr>
            <p:spPr>
              <a:xfrm>
                <a:off x="5057094" y="2741969"/>
                <a:ext cx="317978" cy="531396"/>
              </a:xfrm>
              <a:custGeom>
                <a:avLst/>
                <a:gdLst/>
                <a:ahLst/>
                <a:cxnLst/>
                <a:rect l="l" t="t" r="r" b="b"/>
                <a:pathLst>
                  <a:path w="7548" h="12614" extrusionOk="0">
                    <a:moveTo>
                      <a:pt x="3773" y="0"/>
                    </a:moveTo>
                    <a:lnTo>
                      <a:pt x="1" y="12614"/>
                    </a:lnTo>
                    <a:lnTo>
                      <a:pt x="7547" y="12614"/>
                    </a:lnTo>
                    <a:lnTo>
                      <a:pt x="37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6"/>
              <p:cNvSpPr/>
              <p:nvPr/>
            </p:nvSpPr>
            <p:spPr>
              <a:xfrm>
                <a:off x="5116662" y="3090448"/>
                <a:ext cx="198842" cy="113449"/>
              </a:xfrm>
              <a:custGeom>
                <a:avLst/>
                <a:gdLst/>
                <a:ahLst/>
                <a:cxnLst/>
                <a:rect l="l" t="t" r="r" b="b"/>
                <a:pathLst>
                  <a:path w="4720" h="2693" extrusionOk="0">
                    <a:moveTo>
                      <a:pt x="2383" y="0"/>
                    </a:moveTo>
                    <a:cubicBezTo>
                      <a:pt x="2320" y="0"/>
                      <a:pt x="2258" y="26"/>
                      <a:pt x="2214" y="72"/>
                    </a:cubicBezTo>
                    <a:lnTo>
                      <a:pt x="89" y="2299"/>
                    </a:lnTo>
                    <a:cubicBezTo>
                      <a:pt x="1" y="2391"/>
                      <a:pt x="4" y="2539"/>
                      <a:pt x="96" y="2628"/>
                    </a:cubicBezTo>
                    <a:cubicBezTo>
                      <a:pt x="142" y="2671"/>
                      <a:pt x="199" y="2692"/>
                      <a:pt x="258" y="2692"/>
                    </a:cubicBezTo>
                    <a:cubicBezTo>
                      <a:pt x="320" y="2692"/>
                      <a:pt x="379" y="2668"/>
                      <a:pt x="426" y="2621"/>
                    </a:cubicBezTo>
                    <a:lnTo>
                      <a:pt x="2383" y="571"/>
                    </a:lnTo>
                    <a:lnTo>
                      <a:pt x="4294" y="2574"/>
                    </a:lnTo>
                    <a:cubicBezTo>
                      <a:pt x="4340" y="2622"/>
                      <a:pt x="4401" y="2646"/>
                      <a:pt x="4462" y="2646"/>
                    </a:cubicBezTo>
                    <a:cubicBezTo>
                      <a:pt x="4520" y="2646"/>
                      <a:pt x="4578" y="2625"/>
                      <a:pt x="4624" y="2581"/>
                    </a:cubicBezTo>
                    <a:cubicBezTo>
                      <a:pt x="4715" y="2493"/>
                      <a:pt x="4719" y="2345"/>
                      <a:pt x="4631" y="2252"/>
                    </a:cubicBezTo>
                    <a:lnTo>
                      <a:pt x="2551" y="72"/>
                    </a:lnTo>
                    <a:cubicBezTo>
                      <a:pt x="2507" y="26"/>
                      <a:pt x="2446" y="0"/>
                      <a:pt x="23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6"/>
              <p:cNvSpPr/>
              <p:nvPr/>
            </p:nvSpPr>
            <p:spPr>
              <a:xfrm>
                <a:off x="5116662" y="3043644"/>
                <a:ext cx="198842" cy="113323"/>
              </a:xfrm>
              <a:custGeom>
                <a:avLst/>
                <a:gdLst/>
                <a:ahLst/>
                <a:cxnLst/>
                <a:rect l="l" t="t" r="r" b="b"/>
                <a:pathLst>
                  <a:path w="4720" h="2690" extrusionOk="0">
                    <a:moveTo>
                      <a:pt x="2383" y="1"/>
                    </a:moveTo>
                    <a:cubicBezTo>
                      <a:pt x="2321" y="1"/>
                      <a:pt x="2258" y="24"/>
                      <a:pt x="2214" y="70"/>
                    </a:cubicBezTo>
                    <a:lnTo>
                      <a:pt x="89" y="2297"/>
                    </a:lnTo>
                    <a:cubicBezTo>
                      <a:pt x="1" y="2389"/>
                      <a:pt x="4" y="2537"/>
                      <a:pt x="96" y="2626"/>
                    </a:cubicBezTo>
                    <a:cubicBezTo>
                      <a:pt x="142" y="2668"/>
                      <a:pt x="199" y="2690"/>
                      <a:pt x="258" y="2690"/>
                    </a:cubicBezTo>
                    <a:cubicBezTo>
                      <a:pt x="320" y="2690"/>
                      <a:pt x="379" y="2666"/>
                      <a:pt x="426" y="2618"/>
                    </a:cubicBezTo>
                    <a:lnTo>
                      <a:pt x="2383" y="568"/>
                    </a:lnTo>
                    <a:lnTo>
                      <a:pt x="4294" y="2571"/>
                    </a:lnTo>
                    <a:cubicBezTo>
                      <a:pt x="4340" y="2619"/>
                      <a:pt x="4401" y="2643"/>
                      <a:pt x="4463" y="2643"/>
                    </a:cubicBezTo>
                    <a:cubicBezTo>
                      <a:pt x="4520" y="2643"/>
                      <a:pt x="4578" y="2622"/>
                      <a:pt x="4624" y="2580"/>
                    </a:cubicBezTo>
                    <a:cubicBezTo>
                      <a:pt x="4716" y="2491"/>
                      <a:pt x="4719" y="2343"/>
                      <a:pt x="4631" y="2250"/>
                    </a:cubicBezTo>
                    <a:lnTo>
                      <a:pt x="2551" y="70"/>
                    </a:lnTo>
                    <a:cubicBezTo>
                      <a:pt x="2508" y="24"/>
                      <a:pt x="2445" y="1"/>
                      <a:pt x="2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6"/>
              <p:cNvSpPr/>
              <p:nvPr/>
            </p:nvSpPr>
            <p:spPr>
              <a:xfrm>
                <a:off x="5206225" y="3043560"/>
                <a:ext cx="19674" cy="353492"/>
              </a:xfrm>
              <a:custGeom>
                <a:avLst/>
                <a:gdLst/>
                <a:ahLst/>
                <a:cxnLst/>
                <a:rect l="l" t="t" r="r" b="b"/>
                <a:pathLst>
                  <a:path w="467" h="8391" extrusionOk="0">
                    <a:moveTo>
                      <a:pt x="233" y="0"/>
                    </a:moveTo>
                    <a:cubicBezTo>
                      <a:pt x="104" y="0"/>
                      <a:pt x="1" y="104"/>
                      <a:pt x="1" y="233"/>
                    </a:cubicBezTo>
                    <a:lnTo>
                      <a:pt x="1" y="8158"/>
                    </a:lnTo>
                    <a:cubicBezTo>
                      <a:pt x="1" y="8286"/>
                      <a:pt x="104" y="8390"/>
                      <a:pt x="233" y="8390"/>
                    </a:cubicBezTo>
                    <a:cubicBezTo>
                      <a:pt x="362" y="8390"/>
                      <a:pt x="466" y="8286"/>
                      <a:pt x="466" y="8158"/>
                    </a:cubicBezTo>
                    <a:lnTo>
                      <a:pt x="466" y="233"/>
                    </a:lnTo>
                    <a:cubicBezTo>
                      <a:pt x="466" y="104"/>
                      <a:pt x="362" y="0"/>
                      <a:pt x="2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6"/>
              <p:cNvSpPr/>
              <p:nvPr/>
            </p:nvSpPr>
            <p:spPr>
              <a:xfrm>
                <a:off x="6645846" y="2743822"/>
                <a:ext cx="21569" cy="528195"/>
              </a:xfrm>
              <a:custGeom>
                <a:avLst/>
                <a:gdLst/>
                <a:ahLst/>
                <a:cxnLst/>
                <a:rect l="l" t="t" r="r" b="b"/>
                <a:pathLst>
                  <a:path w="512" h="12538" extrusionOk="0">
                    <a:moveTo>
                      <a:pt x="102" y="1"/>
                    </a:moveTo>
                    <a:lnTo>
                      <a:pt x="1" y="12537"/>
                    </a:lnTo>
                    <a:lnTo>
                      <a:pt x="512" y="12537"/>
                    </a:lnTo>
                    <a:lnTo>
                      <a:pt x="4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6"/>
              <p:cNvSpPr/>
              <p:nvPr/>
            </p:nvSpPr>
            <p:spPr>
              <a:xfrm>
                <a:off x="6660675" y="2752374"/>
                <a:ext cx="150732" cy="43518"/>
              </a:xfrm>
              <a:custGeom>
                <a:avLst/>
                <a:gdLst/>
                <a:ahLst/>
                <a:cxnLst/>
                <a:rect l="l" t="t" r="r" b="b"/>
                <a:pathLst>
                  <a:path w="3578" h="1033" extrusionOk="0">
                    <a:moveTo>
                      <a:pt x="132" y="1"/>
                    </a:moveTo>
                    <a:cubicBezTo>
                      <a:pt x="75" y="1"/>
                      <a:pt x="41" y="1"/>
                      <a:pt x="41" y="1"/>
                    </a:cubicBezTo>
                    <a:lnTo>
                      <a:pt x="0" y="182"/>
                    </a:lnTo>
                    <a:cubicBezTo>
                      <a:pt x="0" y="182"/>
                      <a:pt x="551" y="493"/>
                      <a:pt x="1029" y="633"/>
                    </a:cubicBezTo>
                    <a:cubicBezTo>
                      <a:pt x="1422" y="747"/>
                      <a:pt x="2397" y="1033"/>
                      <a:pt x="3132" y="1033"/>
                    </a:cubicBezTo>
                    <a:cubicBezTo>
                      <a:pt x="3295" y="1033"/>
                      <a:pt x="3447" y="1019"/>
                      <a:pt x="3577" y="986"/>
                    </a:cubicBezTo>
                    <a:cubicBezTo>
                      <a:pt x="3017" y="482"/>
                      <a:pt x="1641" y="194"/>
                      <a:pt x="1152" y="89"/>
                    </a:cubicBezTo>
                    <a:cubicBezTo>
                      <a:pt x="778" y="10"/>
                      <a:pt x="322" y="1"/>
                      <a:pt x="1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6"/>
              <p:cNvSpPr/>
              <p:nvPr/>
            </p:nvSpPr>
            <p:spPr>
              <a:xfrm>
                <a:off x="6539137" y="2756714"/>
                <a:ext cx="109279" cy="119305"/>
              </a:xfrm>
              <a:custGeom>
                <a:avLst/>
                <a:gdLst/>
                <a:ahLst/>
                <a:cxnLst/>
                <a:rect l="l" t="t" r="r" b="b"/>
                <a:pathLst>
                  <a:path w="2594" h="2832" extrusionOk="0">
                    <a:moveTo>
                      <a:pt x="2465" y="0"/>
                    </a:moveTo>
                    <a:cubicBezTo>
                      <a:pt x="2465" y="0"/>
                      <a:pt x="1932" y="341"/>
                      <a:pt x="1575" y="705"/>
                    </a:cubicBezTo>
                    <a:cubicBezTo>
                      <a:pt x="1219" y="1068"/>
                      <a:pt x="211" y="2090"/>
                      <a:pt x="1" y="2831"/>
                    </a:cubicBezTo>
                    <a:cubicBezTo>
                      <a:pt x="699" y="2579"/>
                      <a:pt x="1630" y="1479"/>
                      <a:pt x="1961" y="1090"/>
                    </a:cubicBezTo>
                    <a:cubicBezTo>
                      <a:pt x="2292" y="702"/>
                      <a:pt x="2593" y="129"/>
                      <a:pt x="2593" y="129"/>
                    </a:cubicBezTo>
                    <a:lnTo>
                      <a:pt x="24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6"/>
              <p:cNvSpPr/>
              <p:nvPr/>
            </p:nvSpPr>
            <p:spPr>
              <a:xfrm>
                <a:off x="6598663" y="2591321"/>
                <a:ext cx="53670" cy="155745"/>
              </a:xfrm>
              <a:custGeom>
                <a:avLst/>
                <a:gdLst/>
                <a:ahLst/>
                <a:cxnLst/>
                <a:rect l="l" t="t" r="r" b="b"/>
                <a:pathLst>
                  <a:path w="1274" h="3697" extrusionOk="0">
                    <a:moveTo>
                      <a:pt x="133" y="1"/>
                    </a:moveTo>
                    <a:lnTo>
                      <a:pt x="133" y="1"/>
                    </a:lnTo>
                    <a:cubicBezTo>
                      <a:pt x="1" y="762"/>
                      <a:pt x="456" y="2153"/>
                      <a:pt x="617" y="2645"/>
                    </a:cubicBezTo>
                    <a:cubicBezTo>
                      <a:pt x="777" y="3139"/>
                      <a:pt x="1104" y="3697"/>
                      <a:pt x="1104" y="3697"/>
                    </a:cubicBezTo>
                    <a:lnTo>
                      <a:pt x="1274" y="3643"/>
                    </a:lnTo>
                    <a:cubicBezTo>
                      <a:pt x="1274" y="3643"/>
                      <a:pt x="1253" y="2988"/>
                      <a:pt x="1126" y="2484"/>
                    </a:cubicBezTo>
                    <a:cubicBezTo>
                      <a:pt x="1001" y="1980"/>
                      <a:pt x="647" y="558"/>
                      <a:pt x="1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6"/>
              <p:cNvSpPr/>
              <p:nvPr/>
            </p:nvSpPr>
            <p:spPr>
              <a:xfrm>
                <a:off x="6638011" y="2733670"/>
                <a:ext cx="37283" cy="39010"/>
              </a:xfrm>
              <a:custGeom>
                <a:avLst/>
                <a:gdLst/>
                <a:ahLst/>
                <a:cxnLst/>
                <a:rect l="l" t="t" r="r" b="b"/>
                <a:pathLst>
                  <a:path w="885" h="926" extrusionOk="0">
                    <a:moveTo>
                      <a:pt x="443" y="0"/>
                    </a:moveTo>
                    <a:cubicBezTo>
                      <a:pt x="198" y="0"/>
                      <a:pt x="0" y="208"/>
                      <a:pt x="0" y="463"/>
                    </a:cubicBezTo>
                    <a:cubicBezTo>
                      <a:pt x="0" y="719"/>
                      <a:pt x="198" y="926"/>
                      <a:pt x="443" y="926"/>
                    </a:cubicBezTo>
                    <a:cubicBezTo>
                      <a:pt x="686" y="926"/>
                      <a:pt x="885" y="719"/>
                      <a:pt x="885" y="463"/>
                    </a:cubicBezTo>
                    <a:cubicBezTo>
                      <a:pt x="885" y="209"/>
                      <a:pt x="686" y="0"/>
                      <a:pt x="4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6"/>
              <p:cNvSpPr/>
              <p:nvPr/>
            </p:nvSpPr>
            <p:spPr>
              <a:xfrm>
                <a:off x="6643993" y="2739905"/>
                <a:ext cx="25319" cy="26582"/>
              </a:xfrm>
              <a:custGeom>
                <a:avLst/>
                <a:gdLst/>
                <a:ahLst/>
                <a:cxnLst/>
                <a:rect l="l" t="t" r="r" b="b"/>
                <a:pathLst>
                  <a:path w="601" h="631" extrusionOk="0">
                    <a:moveTo>
                      <a:pt x="301" y="0"/>
                    </a:moveTo>
                    <a:cubicBezTo>
                      <a:pt x="136" y="0"/>
                      <a:pt x="0" y="142"/>
                      <a:pt x="0" y="315"/>
                    </a:cubicBezTo>
                    <a:cubicBezTo>
                      <a:pt x="0" y="489"/>
                      <a:pt x="134" y="631"/>
                      <a:pt x="301" y="631"/>
                    </a:cubicBezTo>
                    <a:cubicBezTo>
                      <a:pt x="466" y="631"/>
                      <a:pt x="601" y="489"/>
                      <a:pt x="601" y="315"/>
                    </a:cubicBezTo>
                    <a:cubicBezTo>
                      <a:pt x="601" y="142"/>
                      <a:pt x="466" y="1"/>
                      <a:pt x="3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6"/>
              <p:cNvSpPr/>
              <p:nvPr/>
            </p:nvSpPr>
            <p:spPr>
              <a:xfrm>
                <a:off x="6208311" y="2743822"/>
                <a:ext cx="21654" cy="528195"/>
              </a:xfrm>
              <a:custGeom>
                <a:avLst/>
                <a:gdLst/>
                <a:ahLst/>
                <a:cxnLst/>
                <a:rect l="l" t="t" r="r" b="b"/>
                <a:pathLst>
                  <a:path w="514" h="12538" extrusionOk="0">
                    <a:moveTo>
                      <a:pt x="103" y="1"/>
                    </a:moveTo>
                    <a:lnTo>
                      <a:pt x="1" y="12537"/>
                    </a:lnTo>
                    <a:lnTo>
                      <a:pt x="514" y="12537"/>
                    </a:lnTo>
                    <a:lnTo>
                      <a:pt x="4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6"/>
              <p:cNvSpPr/>
              <p:nvPr/>
            </p:nvSpPr>
            <p:spPr>
              <a:xfrm>
                <a:off x="6223224" y="2752374"/>
                <a:ext cx="150648" cy="43518"/>
              </a:xfrm>
              <a:custGeom>
                <a:avLst/>
                <a:gdLst/>
                <a:ahLst/>
                <a:cxnLst/>
                <a:rect l="l" t="t" r="r" b="b"/>
                <a:pathLst>
                  <a:path w="3576" h="1033" extrusionOk="0">
                    <a:moveTo>
                      <a:pt x="132" y="1"/>
                    </a:moveTo>
                    <a:cubicBezTo>
                      <a:pt x="75" y="1"/>
                      <a:pt x="42" y="1"/>
                      <a:pt x="42" y="1"/>
                    </a:cubicBezTo>
                    <a:lnTo>
                      <a:pt x="0" y="182"/>
                    </a:lnTo>
                    <a:cubicBezTo>
                      <a:pt x="0" y="182"/>
                      <a:pt x="550" y="493"/>
                      <a:pt x="1029" y="633"/>
                    </a:cubicBezTo>
                    <a:cubicBezTo>
                      <a:pt x="1420" y="747"/>
                      <a:pt x="2396" y="1033"/>
                      <a:pt x="3130" y="1033"/>
                    </a:cubicBezTo>
                    <a:cubicBezTo>
                      <a:pt x="3293" y="1033"/>
                      <a:pt x="3445" y="1019"/>
                      <a:pt x="3575" y="986"/>
                    </a:cubicBezTo>
                    <a:cubicBezTo>
                      <a:pt x="3016" y="482"/>
                      <a:pt x="1640" y="194"/>
                      <a:pt x="1152" y="89"/>
                    </a:cubicBezTo>
                    <a:cubicBezTo>
                      <a:pt x="777" y="10"/>
                      <a:pt x="322" y="1"/>
                      <a:pt x="1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6"/>
              <p:cNvSpPr/>
              <p:nvPr/>
            </p:nvSpPr>
            <p:spPr>
              <a:xfrm>
                <a:off x="6101686" y="2756714"/>
                <a:ext cx="109279" cy="119305"/>
              </a:xfrm>
              <a:custGeom>
                <a:avLst/>
                <a:gdLst/>
                <a:ahLst/>
                <a:cxnLst/>
                <a:rect l="l" t="t" r="r" b="b"/>
                <a:pathLst>
                  <a:path w="2594" h="2832" extrusionOk="0">
                    <a:moveTo>
                      <a:pt x="2465" y="0"/>
                    </a:moveTo>
                    <a:cubicBezTo>
                      <a:pt x="2465" y="0"/>
                      <a:pt x="1931" y="341"/>
                      <a:pt x="1575" y="705"/>
                    </a:cubicBezTo>
                    <a:cubicBezTo>
                      <a:pt x="1219" y="1068"/>
                      <a:pt x="212" y="2090"/>
                      <a:pt x="1" y="2831"/>
                    </a:cubicBezTo>
                    <a:cubicBezTo>
                      <a:pt x="699" y="2579"/>
                      <a:pt x="1630" y="1479"/>
                      <a:pt x="1961" y="1090"/>
                    </a:cubicBezTo>
                    <a:cubicBezTo>
                      <a:pt x="2291" y="702"/>
                      <a:pt x="2593" y="129"/>
                      <a:pt x="2593" y="129"/>
                    </a:cubicBezTo>
                    <a:lnTo>
                      <a:pt x="24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6"/>
              <p:cNvSpPr/>
              <p:nvPr/>
            </p:nvSpPr>
            <p:spPr>
              <a:xfrm>
                <a:off x="6161212" y="2591321"/>
                <a:ext cx="53628" cy="155745"/>
              </a:xfrm>
              <a:custGeom>
                <a:avLst/>
                <a:gdLst/>
                <a:ahLst/>
                <a:cxnLst/>
                <a:rect l="l" t="t" r="r" b="b"/>
                <a:pathLst>
                  <a:path w="1273" h="3697" extrusionOk="0">
                    <a:moveTo>
                      <a:pt x="132" y="1"/>
                    </a:moveTo>
                    <a:lnTo>
                      <a:pt x="132" y="1"/>
                    </a:lnTo>
                    <a:cubicBezTo>
                      <a:pt x="1" y="762"/>
                      <a:pt x="455" y="2153"/>
                      <a:pt x="616" y="2645"/>
                    </a:cubicBezTo>
                    <a:cubicBezTo>
                      <a:pt x="777" y="3139"/>
                      <a:pt x="1103" y="3697"/>
                      <a:pt x="1103" y="3697"/>
                    </a:cubicBezTo>
                    <a:lnTo>
                      <a:pt x="1273" y="3643"/>
                    </a:lnTo>
                    <a:cubicBezTo>
                      <a:pt x="1273" y="3643"/>
                      <a:pt x="1251" y="2988"/>
                      <a:pt x="1125" y="2484"/>
                    </a:cubicBezTo>
                    <a:cubicBezTo>
                      <a:pt x="999" y="1980"/>
                      <a:pt x="646" y="558"/>
                      <a:pt x="1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6"/>
              <p:cNvSpPr/>
              <p:nvPr/>
            </p:nvSpPr>
            <p:spPr>
              <a:xfrm>
                <a:off x="6200475" y="2733670"/>
                <a:ext cx="37283" cy="39010"/>
              </a:xfrm>
              <a:custGeom>
                <a:avLst/>
                <a:gdLst/>
                <a:ahLst/>
                <a:cxnLst/>
                <a:rect l="l" t="t" r="r" b="b"/>
                <a:pathLst>
                  <a:path w="885" h="926" extrusionOk="0">
                    <a:moveTo>
                      <a:pt x="443" y="0"/>
                    </a:moveTo>
                    <a:cubicBezTo>
                      <a:pt x="198" y="0"/>
                      <a:pt x="1" y="208"/>
                      <a:pt x="1" y="463"/>
                    </a:cubicBezTo>
                    <a:cubicBezTo>
                      <a:pt x="1" y="719"/>
                      <a:pt x="198" y="926"/>
                      <a:pt x="443" y="926"/>
                    </a:cubicBezTo>
                    <a:cubicBezTo>
                      <a:pt x="687" y="926"/>
                      <a:pt x="885" y="719"/>
                      <a:pt x="885" y="463"/>
                    </a:cubicBezTo>
                    <a:cubicBezTo>
                      <a:pt x="885" y="209"/>
                      <a:pt x="689" y="0"/>
                      <a:pt x="4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6"/>
              <p:cNvSpPr/>
              <p:nvPr/>
            </p:nvSpPr>
            <p:spPr>
              <a:xfrm>
                <a:off x="6206499" y="2739905"/>
                <a:ext cx="25319" cy="26582"/>
              </a:xfrm>
              <a:custGeom>
                <a:avLst/>
                <a:gdLst/>
                <a:ahLst/>
                <a:cxnLst/>
                <a:rect l="l" t="t" r="r" b="b"/>
                <a:pathLst>
                  <a:path w="601" h="631" extrusionOk="0">
                    <a:moveTo>
                      <a:pt x="300" y="0"/>
                    </a:moveTo>
                    <a:cubicBezTo>
                      <a:pt x="135" y="0"/>
                      <a:pt x="1" y="142"/>
                      <a:pt x="1" y="315"/>
                    </a:cubicBezTo>
                    <a:cubicBezTo>
                      <a:pt x="1" y="489"/>
                      <a:pt x="134" y="631"/>
                      <a:pt x="300" y="631"/>
                    </a:cubicBezTo>
                    <a:cubicBezTo>
                      <a:pt x="465" y="631"/>
                      <a:pt x="600" y="489"/>
                      <a:pt x="600" y="315"/>
                    </a:cubicBezTo>
                    <a:cubicBezTo>
                      <a:pt x="600" y="142"/>
                      <a:pt x="466" y="1"/>
                      <a:pt x="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6"/>
              <p:cNvSpPr/>
              <p:nvPr/>
            </p:nvSpPr>
            <p:spPr>
              <a:xfrm>
                <a:off x="4798136" y="2969921"/>
                <a:ext cx="375609" cy="393681"/>
              </a:xfrm>
              <a:custGeom>
                <a:avLst/>
                <a:gdLst/>
                <a:ahLst/>
                <a:cxnLst/>
                <a:rect l="l" t="t" r="r" b="b"/>
                <a:pathLst>
                  <a:path w="8916" h="9345" extrusionOk="0">
                    <a:moveTo>
                      <a:pt x="4458" y="1"/>
                    </a:moveTo>
                    <a:cubicBezTo>
                      <a:pt x="1996" y="1"/>
                      <a:pt x="1" y="2093"/>
                      <a:pt x="1" y="4672"/>
                    </a:cubicBezTo>
                    <a:cubicBezTo>
                      <a:pt x="1" y="7252"/>
                      <a:pt x="1996" y="9344"/>
                      <a:pt x="4458" y="9344"/>
                    </a:cubicBezTo>
                    <a:cubicBezTo>
                      <a:pt x="6920" y="9344"/>
                      <a:pt x="8915" y="7252"/>
                      <a:pt x="8915" y="4673"/>
                    </a:cubicBezTo>
                    <a:cubicBezTo>
                      <a:pt x="8915" y="2093"/>
                      <a:pt x="6919" y="1"/>
                      <a:pt x="44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6"/>
              <p:cNvSpPr/>
              <p:nvPr/>
            </p:nvSpPr>
            <p:spPr>
              <a:xfrm>
                <a:off x="4873123" y="3106414"/>
                <a:ext cx="225551" cy="127646"/>
              </a:xfrm>
              <a:custGeom>
                <a:avLst/>
                <a:gdLst/>
                <a:ahLst/>
                <a:cxnLst/>
                <a:rect l="l" t="t" r="r" b="b"/>
                <a:pathLst>
                  <a:path w="5354" h="3030" extrusionOk="0">
                    <a:moveTo>
                      <a:pt x="5097" y="1"/>
                    </a:moveTo>
                    <a:cubicBezTo>
                      <a:pt x="5035" y="1"/>
                      <a:pt x="4974" y="25"/>
                      <a:pt x="4928" y="72"/>
                    </a:cubicBezTo>
                    <a:lnTo>
                      <a:pt x="2651" y="2459"/>
                    </a:lnTo>
                    <a:lnTo>
                      <a:pt x="426" y="128"/>
                    </a:lnTo>
                    <a:cubicBezTo>
                      <a:pt x="380" y="80"/>
                      <a:pt x="319" y="56"/>
                      <a:pt x="257" y="56"/>
                    </a:cubicBezTo>
                    <a:cubicBezTo>
                      <a:pt x="200" y="56"/>
                      <a:pt x="142" y="77"/>
                      <a:pt x="97" y="120"/>
                    </a:cubicBezTo>
                    <a:cubicBezTo>
                      <a:pt x="4" y="209"/>
                      <a:pt x="0" y="356"/>
                      <a:pt x="90" y="449"/>
                    </a:cubicBezTo>
                    <a:lnTo>
                      <a:pt x="2483" y="2957"/>
                    </a:lnTo>
                    <a:cubicBezTo>
                      <a:pt x="2527" y="3003"/>
                      <a:pt x="2587" y="3029"/>
                      <a:pt x="2651" y="3029"/>
                    </a:cubicBezTo>
                    <a:cubicBezTo>
                      <a:pt x="2715" y="3029"/>
                      <a:pt x="2776" y="3002"/>
                      <a:pt x="2819" y="2957"/>
                    </a:cubicBezTo>
                    <a:lnTo>
                      <a:pt x="5265" y="394"/>
                    </a:lnTo>
                    <a:cubicBezTo>
                      <a:pt x="5353" y="302"/>
                      <a:pt x="5350" y="154"/>
                      <a:pt x="5257" y="65"/>
                    </a:cubicBezTo>
                    <a:cubicBezTo>
                      <a:pt x="5213" y="22"/>
                      <a:pt x="5155" y="1"/>
                      <a:pt x="50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6"/>
              <p:cNvSpPr/>
              <p:nvPr/>
            </p:nvSpPr>
            <p:spPr>
              <a:xfrm>
                <a:off x="4873123" y="3160337"/>
                <a:ext cx="225551" cy="127646"/>
              </a:xfrm>
              <a:custGeom>
                <a:avLst/>
                <a:gdLst/>
                <a:ahLst/>
                <a:cxnLst/>
                <a:rect l="l" t="t" r="r" b="b"/>
                <a:pathLst>
                  <a:path w="5354" h="3030" extrusionOk="0">
                    <a:moveTo>
                      <a:pt x="5097" y="1"/>
                    </a:moveTo>
                    <a:cubicBezTo>
                      <a:pt x="5035" y="1"/>
                      <a:pt x="4974" y="25"/>
                      <a:pt x="4928" y="73"/>
                    </a:cubicBezTo>
                    <a:lnTo>
                      <a:pt x="2651" y="2460"/>
                    </a:lnTo>
                    <a:lnTo>
                      <a:pt x="426" y="128"/>
                    </a:lnTo>
                    <a:cubicBezTo>
                      <a:pt x="380" y="80"/>
                      <a:pt x="319" y="56"/>
                      <a:pt x="257" y="56"/>
                    </a:cubicBezTo>
                    <a:cubicBezTo>
                      <a:pt x="200" y="56"/>
                      <a:pt x="142" y="77"/>
                      <a:pt x="97" y="120"/>
                    </a:cubicBezTo>
                    <a:cubicBezTo>
                      <a:pt x="4" y="210"/>
                      <a:pt x="0" y="357"/>
                      <a:pt x="90" y="449"/>
                    </a:cubicBezTo>
                    <a:lnTo>
                      <a:pt x="2483" y="2958"/>
                    </a:lnTo>
                    <a:cubicBezTo>
                      <a:pt x="2527" y="3004"/>
                      <a:pt x="2587" y="3030"/>
                      <a:pt x="2651" y="3030"/>
                    </a:cubicBezTo>
                    <a:cubicBezTo>
                      <a:pt x="2715" y="3030"/>
                      <a:pt x="2776" y="3004"/>
                      <a:pt x="2819" y="2958"/>
                    </a:cubicBezTo>
                    <a:lnTo>
                      <a:pt x="5265" y="395"/>
                    </a:lnTo>
                    <a:cubicBezTo>
                      <a:pt x="5353" y="302"/>
                      <a:pt x="5350" y="154"/>
                      <a:pt x="5257" y="66"/>
                    </a:cubicBezTo>
                    <a:cubicBezTo>
                      <a:pt x="5213" y="22"/>
                      <a:pt x="5155" y="1"/>
                      <a:pt x="50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6"/>
              <p:cNvSpPr/>
              <p:nvPr/>
            </p:nvSpPr>
            <p:spPr>
              <a:xfrm>
                <a:off x="4976083" y="3214429"/>
                <a:ext cx="19674" cy="348268"/>
              </a:xfrm>
              <a:custGeom>
                <a:avLst/>
                <a:gdLst/>
                <a:ahLst/>
                <a:cxnLst/>
                <a:rect l="l" t="t" r="r" b="b"/>
                <a:pathLst>
                  <a:path w="467" h="8267" extrusionOk="0">
                    <a:moveTo>
                      <a:pt x="233" y="0"/>
                    </a:moveTo>
                    <a:cubicBezTo>
                      <a:pt x="105" y="0"/>
                      <a:pt x="1" y="104"/>
                      <a:pt x="1" y="233"/>
                    </a:cubicBezTo>
                    <a:lnTo>
                      <a:pt x="1" y="8034"/>
                    </a:lnTo>
                    <a:cubicBezTo>
                      <a:pt x="1" y="8163"/>
                      <a:pt x="105" y="8267"/>
                      <a:pt x="233" y="8267"/>
                    </a:cubicBezTo>
                    <a:cubicBezTo>
                      <a:pt x="362" y="8267"/>
                      <a:pt x="467" y="8163"/>
                      <a:pt x="466" y="8034"/>
                    </a:cubicBezTo>
                    <a:lnTo>
                      <a:pt x="466" y="233"/>
                    </a:lnTo>
                    <a:cubicBezTo>
                      <a:pt x="466" y="104"/>
                      <a:pt x="362" y="0"/>
                      <a:pt x="2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6"/>
              <p:cNvSpPr/>
              <p:nvPr/>
            </p:nvSpPr>
            <p:spPr>
              <a:xfrm>
                <a:off x="7832492" y="2819863"/>
                <a:ext cx="368152" cy="385930"/>
              </a:xfrm>
              <a:custGeom>
                <a:avLst/>
                <a:gdLst/>
                <a:ahLst/>
                <a:cxnLst/>
                <a:rect l="l" t="t" r="r" b="b"/>
                <a:pathLst>
                  <a:path w="8739" h="9161" extrusionOk="0">
                    <a:moveTo>
                      <a:pt x="4368" y="1"/>
                    </a:moveTo>
                    <a:cubicBezTo>
                      <a:pt x="1957" y="1"/>
                      <a:pt x="1" y="2052"/>
                      <a:pt x="1" y="4581"/>
                    </a:cubicBezTo>
                    <a:cubicBezTo>
                      <a:pt x="1" y="7110"/>
                      <a:pt x="1956" y="9161"/>
                      <a:pt x="4368" y="9161"/>
                    </a:cubicBezTo>
                    <a:cubicBezTo>
                      <a:pt x="6782" y="9161"/>
                      <a:pt x="8738" y="7110"/>
                      <a:pt x="8738" y="4581"/>
                    </a:cubicBezTo>
                    <a:cubicBezTo>
                      <a:pt x="8738" y="2051"/>
                      <a:pt x="6782" y="1"/>
                      <a:pt x="43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6"/>
              <p:cNvSpPr/>
              <p:nvPr/>
            </p:nvSpPr>
            <p:spPr>
              <a:xfrm>
                <a:off x="7905752" y="2953491"/>
                <a:ext cx="221591" cy="125456"/>
              </a:xfrm>
              <a:custGeom>
                <a:avLst/>
                <a:gdLst/>
                <a:ahLst/>
                <a:cxnLst/>
                <a:rect l="l" t="t" r="r" b="b"/>
                <a:pathLst>
                  <a:path w="5260" h="2978" extrusionOk="0">
                    <a:moveTo>
                      <a:pt x="5002" y="0"/>
                    </a:moveTo>
                    <a:cubicBezTo>
                      <a:pt x="4940" y="0"/>
                      <a:pt x="4879" y="24"/>
                      <a:pt x="4833" y="72"/>
                    </a:cubicBezTo>
                    <a:lnTo>
                      <a:pt x="2604" y="2408"/>
                    </a:lnTo>
                    <a:lnTo>
                      <a:pt x="427" y="125"/>
                    </a:lnTo>
                    <a:cubicBezTo>
                      <a:pt x="381" y="77"/>
                      <a:pt x="320" y="53"/>
                      <a:pt x="258" y="53"/>
                    </a:cubicBezTo>
                    <a:cubicBezTo>
                      <a:pt x="201" y="53"/>
                      <a:pt x="142" y="74"/>
                      <a:pt x="97" y="117"/>
                    </a:cubicBezTo>
                    <a:cubicBezTo>
                      <a:pt x="5" y="206"/>
                      <a:pt x="1" y="354"/>
                      <a:pt x="89" y="447"/>
                    </a:cubicBezTo>
                    <a:lnTo>
                      <a:pt x="2435" y="2905"/>
                    </a:lnTo>
                    <a:cubicBezTo>
                      <a:pt x="2479" y="2952"/>
                      <a:pt x="2540" y="2977"/>
                      <a:pt x="2604" y="2977"/>
                    </a:cubicBezTo>
                    <a:cubicBezTo>
                      <a:pt x="2668" y="2977"/>
                      <a:pt x="2729" y="2952"/>
                      <a:pt x="2772" y="2905"/>
                    </a:cubicBezTo>
                    <a:lnTo>
                      <a:pt x="5170" y="394"/>
                    </a:lnTo>
                    <a:cubicBezTo>
                      <a:pt x="5259" y="302"/>
                      <a:pt x="5255" y="153"/>
                      <a:pt x="5162" y="65"/>
                    </a:cubicBezTo>
                    <a:cubicBezTo>
                      <a:pt x="5118" y="22"/>
                      <a:pt x="5060" y="0"/>
                      <a:pt x="50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6"/>
              <p:cNvSpPr/>
              <p:nvPr/>
            </p:nvSpPr>
            <p:spPr>
              <a:xfrm>
                <a:off x="7905752" y="3006446"/>
                <a:ext cx="221591" cy="125498"/>
              </a:xfrm>
              <a:custGeom>
                <a:avLst/>
                <a:gdLst/>
                <a:ahLst/>
                <a:cxnLst/>
                <a:rect l="l" t="t" r="r" b="b"/>
                <a:pathLst>
                  <a:path w="5260" h="2979" extrusionOk="0">
                    <a:moveTo>
                      <a:pt x="5002" y="1"/>
                    </a:moveTo>
                    <a:cubicBezTo>
                      <a:pt x="4941" y="1"/>
                      <a:pt x="4879" y="25"/>
                      <a:pt x="4833" y="73"/>
                    </a:cubicBezTo>
                    <a:lnTo>
                      <a:pt x="2604" y="2408"/>
                    </a:lnTo>
                    <a:lnTo>
                      <a:pt x="427" y="125"/>
                    </a:lnTo>
                    <a:cubicBezTo>
                      <a:pt x="381" y="77"/>
                      <a:pt x="320" y="53"/>
                      <a:pt x="258" y="53"/>
                    </a:cubicBezTo>
                    <a:cubicBezTo>
                      <a:pt x="200" y="53"/>
                      <a:pt x="142" y="74"/>
                      <a:pt x="97" y="117"/>
                    </a:cubicBezTo>
                    <a:cubicBezTo>
                      <a:pt x="5" y="207"/>
                      <a:pt x="1" y="354"/>
                      <a:pt x="89" y="446"/>
                    </a:cubicBezTo>
                    <a:lnTo>
                      <a:pt x="2435" y="2906"/>
                    </a:lnTo>
                    <a:cubicBezTo>
                      <a:pt x="2479" y="2952"/>
                      <a:pt x="2540" y="2978"/>
                      <a:pt x="2604" y="2978"/>
                    </a:cubicBezTo>
                    <a:cubicBezTo>
                      <a:pt x="2668" y="2978"/>
                      <a:pt x="2729" y="2952"/>
                      <a:pt x="2772" y="2907"/>
                    </a:cubicBezTo>
                    <a:lnTo>
                      <a:pt x="5170" y="394"/>
                    </a:lnTo>
                    <a:cubicBezTo>
                      <a:pt x="5259" y="301"/>
                      <a:pt x="5255" y="153"/>
                      <a:pt x="5162" y="65"/>
                    </a:cubicBezTo>
                    <a:cubicBezTo>
                      <a:pt x="5118" y="22"/>
                      <a:pt x="5060" y="1"/>
                      <a:pt x="50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6"/>
              <p:cNvSpPr/>
              <p:nvPr/>
            </p:nvSpPr>
            <p:spPr>
              <a:xfrm>
                <a:off x="8006689" y="3059316"/>
                <a:ext cx="19674" cy="341865"/>
              </a:xfrm>
              <a:custGeom>
                <a:avLst/>
                <a:gdLst/>
                <a:ahLst/>
                <a:cxnLst/>
                <a:rect l="l" t="t" r="r" b="b"/>
                <a:pathLst>
                  <a:path w="467" h="8115" extrusionOk="0">
                    <a:moveTo>
                      <a:pt x="233" y="1"/>
                    </a:moveTo>
                    <a:cubicBezTo>
                      <a:pt x="105" y="1"/>
                      <a:pt x="1" y="104"/>
                      <a:pt x="1" y="233"/>
                    </a:cubicBezTo>
                    <a:lnTo>
                      <a:pt x="1" y="7881"/>
                    </a:lnTo>
                    <a:cubicBezTo>
                      <a:pt x="1" y="8010"/>
                      <a:pt x="105" y="8115"/>
                      <a:pt x="233" y="8115"/>
                    </a:cubicBezTo>
                    <a:cubicBezTo>
                      <a:pt x="362" y="8115"/>
                      <a:pt x="467" y="8010"/>
                      <a:pt x="467" y="7881"/>
                    </a:cubicBezTo>
                    <a:lnTo>
                      <a:pt x="467" y="233"/>
                    </a:lnTo>
                    <a:cubicBezTo>
                      <a:pt x="467" y="104"/>
                      <a:pt x="362" y="1"/>
                      <a:pt x="2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46"/>
              <p:cNvSpPr/>
              <p:nvPr/>
            </p:nvSpPr>
            <p:spPr>
              <a:xfrm>
                <a:off x="6941370" y="3440064"/>
                <a:ext cx="1524552" cy="167162"/>
              </a:xfrm>
              <a:custGeom>
                <a:avLst/>
                <a:gdLst/>
                <a:ahLst/>
                <a:cxnLst/>
                <a:rect l="l" t="t" r="r" b="b"/>
                <a:pathLst>
                  <a:path w="36189" h="3968" extrusionOk="0">
                    <a:moveTo>
                      <a:pt x="18094" y="0"/>
                    </a:moveTo>
                    <a:cubicBezTo>
                      <a:pt x="8102" y="0"/>
                      <a:pt x="0" y="889"/>
                      <a:pt x="0" y="1984"/>
                    </a:cubicBezTo>
                    <a:cubicBezTo>
                      <a:pt x="0" y="3079"/>
                      <a:pt x="8100" y="3968"/>
                      <a:pt x="18094" y="3968"/>
                    </a:cubicBezTo>
                    <a:cubicBezTo>
                      <a:pt x="28086" y="3968"/>
                      <a:pt x="36188" y="3079"/>
                      <a:pt x="36188" y="1984"/>
                    </a:cubicBezTo>
                    <a:cubicBezTo>
                      <a:pt x="36188" y="889"/>
                      <a:pt x="28087" y="0"/>
                      <a:pt x="180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46"/>
              <p:cNvSpPr/>
              <p:nvPr/>
            </p:nvSpPr>
            <p:spPr>
              <a:xfrm>
                <a:off x="6941202" y="3523645"/>
                <a:ext cx="1524889" cy="90995"/>
              </a:xfrm>
              <a:custGeom>
                <a:avLst/>
                <a:gdLst/>
                <a:ahLst/>
                <a:cxnLst/>
                <a:rect l="l" t="t" r="r" b="b"/>
                <a:pathLst>
                  <a:path w="36197" h="2160" extrusionOk="0">
                    <a:moveTo>
                      <a:pt x="5" y="0"/>
                    </a:moveTo>
                    <a:cubicBezTo>
                      <a:pt x="4" y="0"/>
                      <a:pt x="4" y="0"/>
                      <a:pt x="4" y="0"/>
                    </a:cubicBezTo>
                    <a:cubicBezTo>
                      <a:pt x="4" y="0"/>
                      <a:pt x="4" y="0"/>
                      <a:pt x="5" y="0"/>
                    </a:cubicBezTo>
                    <a:close/>
                    <a:moveTo>
                      <a:pt x="36192" y="0"/>
                    </a:moveTo>
                    <a:lnTo>
                      <a:pt x="36192" y="0"/>
                    </a:lnTo>
                    <a:cubicBezTo>
                      <a:pt x="36192" y="0"/>
                      <a:pt x="36192" y="0"/>
                      <a:pt x="36192" y="0"/>
                    </a:cubicBezTo>
                    <a:lnTo>
                      <a:pt x="36192" y="0"/>
                    </a:lnTo>
                    <a:cubicBezTo>
                      <a:pt x="36192" y="0"/>
                      <a:pt x="36192" y="0"/>
                      <a:pt x="36192" y="0"/>
                    </a:cubicBezTo>
                    <a:close/>
                    <a:moveTo>
                      <a:pt x="5" y="0"/>
                    </a:moveTo>
                    <a:lnTo>
                      <a:pt x="5" y="0"/>
                    </a:lnTo>
                    <a:cubicBezTo>
                      <a:pt x="5" y="0"/>
                      <a:pt x="5" y="0"/>
                      <a:pt x="5" y="0"/>
                    </a:cubicBezTo>
                    <a:lnTo>
                      <a:pt x="5" y="0"/>
                    </a:lnTo>
                    <a:cubicBezTo>
                      <a:pt x="5" y="0"/>
                      <a:pt x="5" y="0"/>
                      <a:pt x="5" y="0"/>
                    </a:cubicBezTo>
                    <a:lnTo>
                      <a:pt x="5" y="0"/>
                    </a:lnTo>
                    <a:cubicBezTo>
                      <a:pt x="7" y="0"/>
                      <a:pt x="1" y="38"/>
                      <a:pt x="26" y="103"/>
                    </a:cubicBezTo>
                    <a:cubicBezTo>
                      <a:pt x="54" y="169"/>
                      <a:pt x="124" y="249"/>
                      <a:pt x="236" y="328"/>
                    </a:cubicBezTo>
                    <a:cubicBezTo>
                      <a:pt x="460" y="487"/>
                      <a:pt x="832" y="639"/>
                      <a:pt x="1319" y="778"/>
                    </a:cubicBezTo>
                    <a:cubicBezTo>
                      <a:pt x="2292" y="1055"/>
                      <a:pt x="3716" y="1315"/>
                      <a:pt x="5434" y="1516"/>
                    </a:cubicBezTo>
                    <a:cubicBezTo>
                      <a:pt x="7153" y="1714"/>
                      <a:pt x="9165" y="1891"/>
                      <a:pt x="11326" y="1993"/>
                    </a:cubicBezTo>
                    <a:cubicBezTo>
                      <a:pt x="13486" y="2096"/>
                      <a:pt x="15792" y="2152"/>
                      <a:pt x="18098" y="2160"/>
                    </a:cubicBezTo>
                    <a:cubicBezTo>
                      <a:pt x="20406" y="2152"/>
                      <a:pt x="22712" y="2096"/>
                      <a:pt x="24871" y="1993"/>
                    </a:cubicBezTo>
                    <a:cubicBezTo>
                      <a:pt x="27031" y="1890"/>
                      <a:pt x="29045" y="1714"/>
                      <a:pt x="30763" y="1516"/>
                    </a:cubicBezTo>
                    <a:cubicBezTo>
                      <a:pt x="32482" y="1315"/>
                      <a:pt x="33906" y="1055"/>
                      <a:pt x="34879" y="778"/>
                    </a:cubicBezTo>
                    <a:cubicBezTo>
                      <a:pt x="35365" y="639"/>
                      <a:pt x="35738" y="484"/>
                      <a:pt x="35961" y="328"/>
                    </a:cubicBezTo>
                    <a:cubicBezTo>
                      <a:pt x="36072" y="251"/>
                      <a:pt x="36143" y="169"/>
                      <a:pt x="36169" y="103"/>
                    </a:cubicBezTo>
                    <a:cubicBezTo>
                      <a:pt x="36197" y="39"/>
                      <a:pt x="36189" y="2"/>
                      <a:pt x="36192" y="0"/>
                    </a:cubicBezTo>
                    <a:lnTo>
                      <a:pt x="36192" y="0"/>
                    </a:lnTo>
                    <a:cubicBezTo>
                      <a:pt x="36189" y="2"/>
                      <a:pt x="36193" y="41"/>
                      <a:pt x="36166" y="103"/>
                    </a:cubicBezTo>
                    <a:cubicBezTo>
                      <a:pt x="36137" y="166"/>
                      <a:pt x="36064" y="242"/>
                      <a:pt x="35950" y="314"/>
                    </a:cubicBezTo>
                    <a:cubicBezTo>
                      <a:pt x="35724" y="460"/>
                      <a:pt x="35347" y="590"/>
                      <a:pt x="34861" y="714"/>
                    </a:cubicBezTo>
                    <a:cubicBezTo>
                      <a:pt x="33886" y="962"/>
                      <a:pt x="32459" y="1153"/>
                      <a:pt x="30743" y="1322"/>
                    </a:cubicBezTo>
                    <a:cubicBezTo>
                      <a:pt x="29025" y="1491"/>
                      <a:pt x="27014" y="1601"/>
                      <a:pt x="24857" y="1691"/>
                    </a:cubicBezTo>
                    <a:cubicBezTo>
                      <a:pt x="22869" y="1771"/>
                      <a:pt x="20755" y="1811"/>
                      <a:pt x="18634" y="1811"/>
                    </a:cubicBezTo>
                    <a:cubicBezTo>
                      <a:pt x="18455" y="1811"/>
                      <a:pt x="18277" y="1811"/>
                      <a:pt x="18098" y="1810"/>
                    </a:cubicBezTo>
                    <a:cubicBezTo>
                      <a:pt x="17939" y="1811"/>
                      <a:pt x="17779" y="1811"/>
                      <a:pt x="17619" y="1811"/>
                    </a:cubicBezTo>
                    <a:cubicBezTo>
                      <a:pt x="15478" y="1811"/>
                      <a:pt x="13345" y="1772"/>
                      <a:pt x="11338" y="1689"/>
                    </a:cubicBezTo>
                    <a:cubicBezTo>
                      <a:pt x="9183" y="1599"/>
                      <a:pt x="7171" y="1490"/>
                      <a:pt x="5454" y="1321"/>
                    </a:cubicBezTo>
                    <a:cubicBezTo>
                      <a:pt x="3738" y="1151"/>
                      <a:pt x="2309" y="961"/>
                      <a:pt x="1335" y="712"/>
                    </a:cubicBezTo>
                    <a:cubicBezTo>
                      <a:pt x="849" y="588"/>
                      <a:pt x="472" y="459"/>
                      <a:pt x="246" y="313"/>
                    </a:cubicBezTo>
                    <a:cubicBezTo>
                      <a:pt x="133" y="242"/>
                      <a:pt x="60" y="165"/>
                      <a:pt x="30" y="102"/>
                    </a:cubicBezTo>
                    <a:cubicBezTo>
                      <a:pt x="3" y="38"/>
                      <a:pt x="7"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6"/>
              <p:cNvSpPr/>
              <p:nvPr/>
            </p:nvSpPr>
            <p:spPr>
              <a:xfrm>
                <a:off x="7188574" y="3487795"/>
                <a:ext cx="102286" cy="18536"/>
              </a:xfrm>
              <a:custGeom>
                <a:avLst/>
                <a:gdLst/>
                <a:ahLst/>
                <a:cxnLst/>
                <a:rect l="l" t="t" r="r" b="b"/>
                <a:pathLst>
                  <a:path w="2428" h="440" extrusionOk="0">
                    <a:moveTo>
                      <a:pt x="1214" y="1"/>
                    </a:moveTo>
                    <a:cubicBezTo>
                      <a:pt x="545" y="1"/>
                      <a:pt x="0" y="98"/>
                      <a:pt x="0" y="220"/>
                    </a:cubicBezTo>
                    <a:cubicBezTo>
                      <a:pt x="0" y="342"/>
                      <a:pt x="545" y="440"/>
                      <a:pt x="1214" y="440"/>
                    </a:cubicBezTo>
                    <a:cubicBezTo>
                      <a:pt x="1885" y="440"/>
                      <a:pt x="2428" y="342"/>
                      <a:pt x="2428" y="220"/>
                    </a:cubicBezTo>
                    <a:cubicBezTo>
                      <a:pt x="2428" y="98"/>
                      <a:pt x="1885" y="1"/>
                      <a:pt x="1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6"/>
              <p:cNvSpPr/>
              <p:nvPr/>
            </p:nvSpPr>
            <p:spPr>
              <a:xfrm>
                <a:off x="7308553" y="3506289"/>
                <a:ext cx="123686" cy="17399"/>
              </a:xfrm>
              <a:custGeom>
                <a:avLst/>
                <a:gdLst/>
                <a:ahLst/>
                <a:cxnLst/>
                <a:rect l="l" t="t" r="r" b="b"/>
                <a:pathLst>
                  <a:path w="2936" h="413" extrusionOk="0">
                    <a:moveTo>
                      <a:pt x="1468" y="1"/>
                    </a:moveTo>
                    <a:cubicBezTo>
                      <a:pt x="657" y="1"/>
                      <a:pt x="0" y="93"/>
                      <a:pt x="0" y="206"/>
                    </a:cubicBezTo>
                    <a:cubicBezTo>
                      <a:pt x="0" y="320"/>
                      <a:pt x="657" y="412"/>
                      <a:pt x="1468" y="412"/>
                    </a:cubicBezTo>
                    <a:cubicBezTo>
                      <a:pt x="2278" y="412"/>
                      <a:pt x="2935" y="321"/>
                      <a:pt x="2935" y="206"/>
                    </a:cubicBezTo>
                    <a:cubicBezTo>
                      <a:pt x="2935" y="93"/>
                      <a:pt x="2278" y="1"/>
                      <a:pt x="14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6"/>
              <p:cNvSpPr/>
              <p:nvPr/>
            </p:nvSpPr>
            <p:spPr>
              <a:xfrm>
                <a:off x="8099117" y="3515009"/>
                <a:ext cx="137673" cy="18157"/>
              </a:xfrm>
              <a:custGeom>
                <a:avLst/>
                <a:gdLst/>
                <a:ahLst/>
                <a:cxnLst/>
                <a:rect l="l" t="t" r="r" b="b"/>
                <a:pathLst>
                  <a:path w="3268" h="431" extrusionOk="0">
                    <a:moveTo>
                      <a:pt x="1648" y="0"/>
                    </a:moveTo>
                    <a:cubicBezTo>
                      <a:pt x="1643" y="0"/>
                      <a:pt x="1638" y="0"/>
                      <a:pt x="1634" y="0"/>
                    </a:cubicBezTo>
                    <a:cubicBezTo>
                      <a:pt x="732" y="0"/>
                      <a:pt x="1" y="97"/>
                      <a:pt x="1" y="215"/>
                    </a:cubicBezTo>
                    <a:cubicBezTo>
                      <a:pt x="1" y="334"/>
                      <a:pt x="732" y="430"/>
                      <a:pt x="1634" y="430"/>
                    </a:cubicBezTo>
                    <a:cubicBezTo>
                      <a:pt x="2537" y="430"/>
                      <a:pt x="3268" y="334"/>
                      <a:pt x="3268" y="215"/>
                    </a:cubicBezTo>
                    <a:cubicBezTo>
                      <a:pt x="3268" y="97"/>
                      <a:pt x="2544" y="0"/>
                      <a:pt x="1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6"/>
              <p:cNvSpPr/>
              <p:nvPr/>
            </p:nvSpPr>
            <p:spPr>
              <a:xfrm>
                <a:off x="8016505" y="3506289"/>
                <a:ext cx="59695" cy="8720"/>
              </a:xfrm>
              <a:custGeom>
                <a:avLst/>
                <a:gdLst/>
                <a:ahLst/>
                <a:cxnLst/>
                <a:rect l="l" t="t" r="r" b="b"/>
                <a:pathLst>
                  <a:path w="1417" h="207" extrusionOk="0">
                    <a:moveTo>
                      <a:pt x="709" y="1"/>
                    </a:moveTo>
                    <a:cubicBezTo>
                      <a:pt x="318" y="1"/>
                      <a:pt x="0" y="47"/>
                      <a:pt x="0" y="104"/>
                    </a:cubicBezTo>
                    <a:cubicBezTo>
                      <a:pt x="0" y="160"/>
                      <a:pt x="318" y="206"/>
                      <a:pt x="709" y="206"/>
                    </a:cubicBezTo>
                    <a:cubicBezTo>
                      <a:pt x="1100" y="206"/>
                      <a:pt x="1417" y="160"/>
                      <a:pt x="1417" y="104"/>
                    </a:cubicBezTo>
                    <a:cubicBezTo>
                      <a:pt x="1417" y="47"/>
                      <a:pt x="1100" y="1"/>
                      <a:pt x="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6"/>
              <p:cNvSpPr/>
              <p:nvPr/>
            </p:nvSpPr>
            <p:spPr>
              <a:xfrm>
                <a:off x="7070617" y="3533124"/>
                <a:ext cx="68836" cy="12385"/>
              </a:xfrm>
              <a:custGeom>
                <a:avLst/>
                <a:gdLst/>
                <a:ahLst/>
                <a:cxnLst/>
                <a:rect l="l" t="t" r="r" b="b"/>
                <a:pathLst>
                  <a:path w="1634" h="294" extrusionOk="0">
                    <a:moveTo>
                      <a:pt x="818" y="0"/>
                    </a:moveTo>
                    <a:cubicBezTo>
                      <a:pt x="366" y="0"/>
                      <a:pt x="0" y="66"/>
                      <a:pt x="0" y="146"/>
                    </a:cubicBezTo>
                    <a:cubicBezTo>
                      <a:pt x="0" y="228"/>
                      <a:pt x="366" y="293"/>
                      <a:pt x="818" y="293"/>
                    </a:cubicBezTo>
                    <a:cubicBezTo>
                      <a:pt x="1268" y="293"/>
                      <a:pt x="1633" y="228"/>
                      <a:pt x="1633" y="146"/>
                    </a:cubicBezTo>
                    <a:cubicBezTo>
                      <a:pt x="1633" y="66"/>
                      <a:pt x="1268" y="0"/>
                      <a:pt x="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6"/>
              <p:cNvSpPr/>
              <p:nvPr/>
            </p:nvSpPr>
            <p:spPr>
              <a:xfrm>
                <a:off x="8468322" y="2924465"/>
                <a:ext cx="318063" cy="531396"/>
              </a:xfrm>
              <a:custGeom>
                <a:avLst/>
                <a:gdLst/>
                <a:ahLst/>
                <a:cxnLst/>
                <a:rect l="l" t="t" r="r" b="b"/>
                <a:pathLst>
                  <a:path w="7550" h="12614" extrusionOk="0">
                    <a:moveTo>
                      <a:pt x="3775" y="0"/>
                    </a:moveTo>
                    <a:lnTo>
                      <a:pt x="1" y="12614"/>
                    </a:lnTo>
                    <a:lnTo>
                      <a:pt x="7549" y="12614"/>
                    </a:lnTo>
                    <a:lnTo>
                      <a:pt x="37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6"/>
              <p:cNvSpPr/>
              <p:nvPr/>
            </p:nvSpPr>
            <p:spPr>
              <a:xfrm>
                <a:off x="8527932" y="3273071"/>
                <a:ext cx="198884" cy="113323"/>
              </a:xfrm>
              <a:custGeom>
                <a:avLst/>
                <a:gdLst/>
                <a:ahLst/>
                <a:cxnLst/>
                <a:rect l="l" t="t" r="r" b="b"/>
                <a:pathLst>
                  <a:path w="4721" h="2690" extrusionOk="0">
                    <a:moveTo>
                      <a:pt x="2383" y="0"/>
                    </a:moveTo>
                    <a:cubicBezTo>
                      <a:pt x="2321" y="0"/>
                      <a:pt x="2259" y="23"/>
                      <a:pt x="2215" y="70"/>
                    </a:cubicBezTo>
                    <a:lnTo>
                      <a:pt x="90" y="2296"/>
                    </a:lnTo>
                    <a:cubicBezTo>
                      <a:pt x="1" y="2389"/>
                      <a:pt x="5" y="2537"/>
                      <a:pt x="97" y="2625"/>
                    </a:cubicBezTo>
                    <a:cubicBezTo>
                      <a:pt x="143" y="2667"/>
                      <a:pt x="200" y="2689"/>
                      <a:pt x="258" y="2689"/>
                    </a:cubicBezTo>
                    <a:cubicBezTo>
                      <a:pt x="320" y="2689"/>
                      <a:pt x="380" y="2665"/>
                      <a:pt x="427" y="2619"/>
                    </a:cubicBezTo>
                    <a:lnTo>
                      <a:pt x="2384" y="568"/>
                    </a:lnTo>
                    <a:lnTo>
                      <a:pt x="4294" y="2571"/>
                    </a:lnTo>
                    <a:cubicBezTo>
                      <a:pt x="4341" y="2619"/>
                      <a:pt x="4402" y="2643"/>
                      <a:pt x="4464" y="2643"/>
                    </a:cubicBezTo>
                    <a:cubicBezTo>
                      <a:pt x="4521" y="2643"/>
                      <a:pt x="4579" y="2622"/>
                      <a:pt x="4623" y="2579"/>
                    </a:cubicBezTo>
                    <a:cubicBezTo>
                      <a:pt x="4716" y="2491"/>
                      <a:pt x="4720" y="2342"/>
                      <a:pt x="4632" y="2250"/>
                    </a:cubicBezTo>
                    <a:lnTo>
                      <a:pt x="2551" y="70"/>
                    </a:lnTo>
                    <a:cubicBezTo>
                      <a:pt x="2508" y="23"/>
                      <a:pt x="2445" y="0"/>
                      <a:pt x="23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6"/>
              <p:cNvSpPr/>
              <p:nvPr/>
            </p:nvSpPr>
            <p:spPr>
              <a:xfrm>
                <a:off x="8527932" y="3226014"/>
                <a:ext cx="198884" cy="113491"/>
              </a:xfrm>
              <a:custGeom>
                <a:avLst/>
                <a:gdLst/>
                <a:ahLst/>
                <a:cxnLst/>
                <a:rect l="l" t="t" r="r" b="b"/>
                <a:pathLst>
                  <a:path w="4721" h="2694" extrusionOk="0">
                    <a:moveTo>
                      <a:pt x="2384" y="1"/>
                    </a:moveTo>
                    <a:cubicBezTo>
                      <a:pt x="2320" y="1"/>
                      <a:pt x="2258" y="27"/>
                      <a:pt x="2215" y="73"/>
                    </a:cubicBezTo>
                    <a:lnTo>
                      <a:pt x="90" y="2299"/>
                    </a:lnTo>
                    <a:cubicBezTo>
                      <a:pt x="1" y="2392"/>
                      <a:pt x="5" y="2540"/>
                      <a:pt x="97" y="2629"/>
                    </a:cubicBezTo>
                    <a:cubicBezTo>
                      <a:pt x="143" y="2672"/>
                      <a:pt x="200" y="2693"/>
                      <a:pt x="258" y="2693"/>
                    </a:cubicBezTo>
                    <a:cubicBezTo>
                      <a:pt x="320" y="2693"/>
                      <a:pt x="380" y="2669"/>
                      <a:pt x="427" y="2621"/>
                    </a:cubicBezTo>
                    <a:lnTo>
                      <a:pt x="2384" y="571"/>
                    </a:lnTo>
                    <a:lnTo>
                      <a:pt x="4294" y="2575"/>
                    </a:lnTo>
                    <a:cubicBezTo>
                      <a:pt x="4340" y="2623"/>
                      <a:pt x="4402" y="2647"/>
                      <a:pt x="4463" y="2647"/>
                    </a:cubicBezTo>
                    <a:cubicBezTo>
                      <a:pt x="4521" y="2647"/>
                      <a:pt x="4579" y="2626"/>
                      <a:pt x="4623" y="2582"/>
                    </a:cubicBezTo>
                    <a:cubicBezTo>
                      <a:pt x="4716" y="2494"/>
                      <a:pt x="4720" y="2346"/>
                      <a:pt x="4632" y="2253"/>
                    </a:cubicBezTo>
                    <a:lnTo>
                      <a:pt x="2551" y="73"/>
                    </a:lnTo>
                    <a:cubicBezTo>
                      <a:pt x="2508" y="27"/>
                      <a:pt x="2447" y="1"/>
                      <a:pt x="23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6"/>
              <p:cNvSpPr/>
              <p:nvPr/>
            </p:nvSpPr>
            <p:spPr>
              <a:xfrm>
                <a:off x="8617537" y="3226014"/>
                <a:ext cx="19631" cy="353534"/>
              </a:xfrm>
              <a:custGeom>
                <a:avLst/>
                <a:gdLst/>
                <a:ahLst/>
                <a:cxnLst/>
                <a:rect l="l" t="t" r="r" b="b"/>
                <a:pathLst>
                  <a:path w="466" h="8392" extrusionOk="0">
                    <a:moveTo>
                      <a:pt x="233" y="1"/>
                    </a:moveTo>
                    <a:cubicBezTo>
                      <a:pt x="104" y="1"/>
                      <a:pt x="1" y="105"/>
                      <a:pt x="1" y="233"/>
                    </a:cubicBezTo>
                    <a:lnTo>
                      <a:pt x="1" y="8159"/>
                    </a:lnTo>
                    <a:cubicBezTo>
                      <a:pt x="1" y="8288"/>
                      <a:pt x="104" y="8392"/>
                      <a:pt x="233" y="8392"/>
                    </a:cubicBezTo>
                    <a:cubicBezTo>
                      <a:pt x="362" y="8392"/>
                      <a:pt x="465" y="8288"/>
                      <a:pt x="465" y="8159"/>
                    </a:cubicBezTo>
                    <a:lnTo>
                      <a:pt x="465" y="233"/>
                    </a:lnTo>
                    <a:cubicBezTo>
                      <a:pt x="465" y="105"/>
                      <a:pt x="362" y="1"/>
                      <a:pt x="2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6"/>
              <p:cNvSpPr/>
              <p:nvPr/>
            </p:nvSpPr>
            <p:spPr>
              <a:xfrm>
                <a:off x="5849925" y="3466405"/>
                <a:ext cx="1147722" cy="412343"/>
              </a:xfrm>
              <a:custGeom>
                <a:avLst/>
                <a:gdLst/>
                <a:ahLst/>
                <a:cxnLst/>
                <a:rect l="l" t="t" r="r" b="b"/>
                <a:pathLst>
                  <a:path w="27244" h="11427" extrusionOk="0">
                    <a:moveTo>
                      <a:pt x="2736" y="1"/>
                    </a:moveTo>
                    <a:cubicBezTo>
                      <a:pt x="2079" y="230"/>
                      <a:pt x="1" y="1039"/>
                      <a:pt x="219" y="2308"/>
                    </a:cubicBezTo>
                    <a:cubicBezTo>
                      <a:pt x="618" y="4070"/>
                      <a:pt x="4347" y="4112"/>
                      <a:pt x="5596" y="4215"/>
                    </a:cubicBezTo>
                    <a:cubicBezTo>
                      <a:pt x="6853" y="4320"/>
                      <a:pt x="14231" y="4400"/>
                      <a:pt x="16659" y="4603"/>
                    </a:cubicBezTo>
                    <a:cubicBezTo>
                      <a:pt x="17446" y="4669"/>
                      <a:pt x="18235" y="4695"/>
                      <a:pt x="19022" y="4771"/>
                    </a:cubicBezTo>
                    <a:cubicBezTo>
                      <a:pt x="19641" y="4830"/>
                      <a:pt x="20560" y="4815"/>
                      <a:pt x="21068" y="5260"/>
                    </a:cubicBezTo>
                    <a:cubicBezTo>
                      <a:pt x="21857" y="5952"/>
                      <a:pt x="20584" y="6445"/>
                      <a:pt x="20111" y="6684"/>
                    </a:cubicBezTo>
                    <a:cubicBezTo>
                      <a:pt x="19335" y="7076"/>
                      <a:pt x="17512" y="7574"/>
                      <a:pt x="17630" y="8810"/>
                    </a:cubicBezTo>
                    <a:cubicBezTo>
                      <a:pt x="17849" y="10426"/>
                      <a:pt x="22870" y="11310"/>
                      <a:pt x="24184" y="11426"/>
                    </a:cubicBezTo>
                    <a:lnTo>
                      <a:pt x="27243" y="11426"/>
                    </a:lnTo>
                    <a:cubicBezTo>
                      <a:pt x="26473" y="11426"/>
                      <a:pt x="25693" y="11418"/>
                      <a:pt x="24936" y="11267"/>
                    </a:cubicBezTo>
                    <a:cubicBezTo>
                      <a:pt x="24367" y="11154"/>
                      <a:pt x="23898" y="10777"/>
                      <a:pt x="23354" y="10623"/>
                    </a:cubicBezTo>
                    <a:cubicBezTo>
                      <a:pt x="22967" y="10512"/>
                      <a:pt x="22617" y="10435"/>
                      <a:pt x="22255" y="10229"/>
                    </a:cubicBezTo>
                    <a:cubicBezTo>
                      <a:pt x="21701" y="9916"/>
                      <a:pt x="20597" y="9139"/>
                      <a:pt x="20957" y="8320"/>
                    </a:cubicBezTo>
                    <a:cubicBezTo>
                      <a:pt x="21280" y="7587"/>
                      <a:pt x="22513" y="7016"/>
                      <a:pt x="23171" y="6685"/>
                    </a:cubicBezTo>
                    <a:cubicBezTo>
                      <a:pt x="24192" y="6169"/>
                      <a:pt x="25647" y="5010"/>
                      <a:pt x="24603" y="4339"/>
                    </a:cubicBezTo>
                    <a:cubicBezTo>
                      <a:pt x="22289" y="2851"/>
                      <a:pt x="12267" y="2969"/>
                      <a:pt x="9748" y="2761"/>
                    </a:cubicBezTo>
                    <a:cubicBezTo>
                      <a:pt x="8498" y="2658"/>
                      <a:pt x="3561" y="2563"/>
                      <a:pt x="3145" y="2017"/>
                    </a:cubicBezTo>
                    <a:cubicBezTo>
                      <a:pt x="2619" y="1328"/>
                      <a:pt x="4739" y="304"/>
                      <a:pt x="5396" y="74"/>
                    </a:cubicBezTo>
                    <a:lnTo>
                      <a:pt x="2736" y="1"/>
                    </a:lnTo>
                    <a:close/>
                  </a:path>
                </a:pathLst>
              </a:custGeom>
              <a:solidFill>
                <a:srgbClr val="F3F3F3">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6"/>
              <p:cNvSpPr/>
              <p:nvPr/>
            </p:nvSpPr>
            <p:spPr>
              <a:xfrm>
                <a:off x="6302075" y="3315025"/>
                <a:ext cx="627236" cy="285732"/>
              </a:xfrm>
              <a:custGeom>
                <a:avLst/>
                <a:gdLst/>
                <a:ahLst/>
                <a:cxnLst/>
                <a:rect l="l" t="t" r="r" b="b"/>
                <a:pathLst>
                  <a:path w="14889" h="7326" extrusionOk="0">
                    <a:moveTo>
                      <a:pt x="14262" y="1"/>
                    </a:moveTo>
                    <a:cubicBezTo>
                      <a:pt x="13516" y="1"/>
                      <a:pt x="12289" y="1527"/>
                      <a:pt x="12289" y="1527"/>
                    </a:cubicBezTo>
                    <a:cubicBezTo>
                      <a:pt x="12289" y="1527"/>
                      <a:pt x="11227" y="6644"/>
                      <a:pt x="1411" y="6644"/>
                    </a:cubicBezTo>
                    <a:cubicBezTo>
                      <a:pt x="960" y="6644"/>
                      <a:pt x="490" y="6634"/>
                      <a:pt x="0" y="6611"/>
                    </a:cubicBezTo>
                    <a:lnTo>
                      <a:pt x="0" y="6611"/>
                    </a:lnTo>
                    <a:lnTo>
                      <a:pt x="9402" y="7326"/>
                    </a:lnTo>
                    <a:cubicBezTo>
                      <a:pt x="9402" y="7326"/>
                      <a:pt x="14567" y="4963"/>
                      <a:pt x="14808" y="1529"/>
                    </a:cubicBezTo>
                    <a:cubicBezTo>
                      <a:pt x="14889" y="383"/>
                      <a:pt x="14636" y="1"/>
                      <a:pt x="14262" y="1"/>
                    </a:cubicBezTo>
                    <a:close/>
                  </a:path>
                </a:pathLst>
              </a:custGeom>
              <a:solidFill>
                <a:srgbClr val="F3F3F3">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6"/>
              <p:cNvSpPr/>
              <p:nvPr/>
            </p:nvSpPr>
            <p:spPr>
              <a:xfrm>
                <a:off x="4713586" y="3528237"/>
                <a:ext cx="4180354" cy="376241"/>
              </a:xfrm>
              <a:custGeom>
                <a:avLst/>
                <a:gdLst/>
                <a:ahLst/>
                <a:cxnLst/>
                <a:rect l="l" t="t" r="r" b="b"/>
                <a:pathLst>
                  <a:path w="99231" h="8931" extrusionOk="0">
                    <a:moveTo>
                      <a:pt x="1" y="0"/>
                    </a:moveTo>
                    <a:lnTo>
                      <a:pt x="1" y="0"/>
                    </a:lnTo>
                    <a:cubicBezTo>
                      <a:pt x="1" y="0"/>
                      <a:pt x="3" y="26"/>
                      <a:pt x="6" y="75"/>
                    </a:cubicBezTo>
                    <a:cubicBezTo>
                      <a:pt x="12" y="124"/>
                      <a:pt x="3" y="200"/>
                      <a:pt x="28" y="295"/>
                    </a:cubicBezTo>
                    <a:cubicBezTo>
                      <a:pt x="56" y="488"/>
                      <a:pt x="155" y="770"/>
                      <a:pt x="370" y="1084"/>
                    </a:cubicBezTo>
                    <a:cubicBezTo>
                      <a:pt x="797" y="1721"/>
                      <a:pt x="1714" y="2409"/>
                      <a:pt x="2984" y="3028"/>
                    </a:cubicBezTo>
                    <a:cubicBezTo>
                      <a:pt x="5537" y="4268"/>
                      <a:pt x="9462" y="5360"/>
                      <a:pt x="14228" y="6229"/>
                    </a:cubicBezTo>
                    <a:cubicBezTo>
                      <a:pt x="18996" y="7099"/>
                      <a:pt x="24614" y="7795"/>
                      <a:pt x="30654" y="8242"/>
                    </a:cubicBezTo>
                    <a:cubicBezTo>
                      <a:pt x="36695" y="8690"/>
                      <a:pt x="43157" y="8921"/>
                      <a:pt x="49616" y="8931"/>
                    </a:cubicBezTo>
                    <a:cubicBezTo>
                      <a:pt x="56076" y="8920"/>
                      <a:pt x="62535" y="8690"/>
                      <a:pt x="68576" y="8242"/>
                    </a:cubicBezTo>
                    <a:cubicBezTo>
                      <a:pt x="71595" y="8022"/>
                      <a:pt x="74510" y="7732"/>
                      <a:pt x="77266" y="7393"/>
                    </a:cubicBezTo>
                    <a:cubicBezTo>
                      <a:pt x="80022" y="7055"/>
                      <a:pt x="82619" y="6666"/>
                      <a:pt x="85004" y="6229"/>
                    </a:cubicBezTo>
                    <a:cubicBezTo>
                      <a:pt x="89769" y="5358"/>
                      <a:pt x="93694" y="4267"/>
                      <a:pt x="96246" y="3028"/>
                    </a:cubicBezTo>
                    <a:cubicBezTo>
                      <a:pt x="97516" y="2410"/>
                      <a:pt x="98435" y="1722"/>
                      <a:pt x="98862" y="1085"/>
                    </a:cubicBezTo>
                    <a:cubicBezTo>
                      <a:pt x="99077" y="771"/>
                      <a:pt x="99175" y="491"/>
                      <a:pt x="99202" y="296"/>
                    </a:cubicBezTo>
                    <a:cubicBezTo>
                      <a:pt x="99227" y="201"/>
                      <a:pt x="99218" y="126"/>
                      <a:pt x="99226" y="76"/>
                    </a:cubicBezTo>
                    <a:cubicBezTo>
                      <a:pt x="99229" y="31"/>
                      <a:pt x="99231" y="5"/>
                      <a:pt x="99231" y="2"/>
                    </a:cubicBezTo>
                    <a:lnTo>
                      <a:pt x="99231" y="2"/>
                    </a:lnTo>
                    <a:cubicBezTo>
                      <a:pt x="99231" y="5"/>
                      <a:pt x="99229" y="31"/>
                      <a:pt x="99226" y="75"/>
                    </a:cubicBezTo>
                    <a:cubicBezTo>
                      <a:pt x="99217" y="124"/>
                      <a:pt x="99224" y="200"/>
                      <a:pt x="99197" y="293"/>
                    </a:cubicBezTo>
                    <a:cubicBezTo>
                      <a:pt x="99166" y="487"/>
                      <a:pt x="99061" y="764"/>
                      <a:pt x="98842" y="1070"/>
                    </a:cubicBezTo>
                    <a:cubicBezTo>
                      <a:pt x="98406" y="1692"/>
                      <a:pt x="97479" y="2348"/>
                      <a:pt x="96208" y="2945"/>
                    </a:cubicBezTo>
                    <a:cubicBezTo>
                      <a:pt x="94932" y="3542"/>
                      <a:pt x="93307" y="4095"/>
                      <a:pt x="91410" y="4599"/>
                    </a:cubicBezTo>
                    <a:cubicBezTo>
                      <a:pt x="89510" y="5100"/>
                      <a:pt x="87339" y="5554"/>
                      <a:pt x="84958" y="5969"/>
                    </a:cubicBezTo>
                    <a:cubicBezTo>
                      <a:pt x="80195" y="6800"/>
                      <a:pt x="74578" y="7409"/>
                      <a:pt x="68548" y="7837"/>
                    </a:cubicBezTo>
                    <a:cubicBezTo>
                      <a:pt x="62659" y="8255"/>
                      <a:pt x="56369" y="8463"/>
                      <a:pt x="50072" y="8463"/>
                    </a:cubicBezTo>
                    <a:cubicBezTo>
                      <a:pt x="49920" y="8463"/>
                      <a:pt x="49768" y="8463"/>
                      <a:pt x="49616" y="8463"/>
                    </a:cubicBezTo>
                    <a:cubicBezTo>
                      <a:pt x="49478" y="8463"/>
                      <a:pt x="49340" y="8463"/>
                      <a:pt x="49202" y="8463"/>
                    </a:cubicBezTo>
                    <a:cubicBezTo>
                      <a:pt x="42889" y="8463"/>
                      <a:pt x="36587" y="8256"/>
                      <a:pt x="30684" y="7837"/>
                    </a:cubicBezTo>
                    <a:cubicBezTo>
                      <a:pt x="24654" y="7408"/>
                      <a:pt x="19037" y="6800"/>
                      <a:pt x="14274" y="5969"/>
                    </a:cubicBezTo>
                    <a:cubicBezTo>
                      <a:pt x="11891" y="5554"/>
                      <a:pt x="9721" y="5100"/>
                      <a:pt x="7823" y="4599"/>
                    </a:cubicBezTo>
                    <a:cubicBezTo>
                      <a:pt x="5926" y="4095"/>
                      <a:pt x="4300" y="3542"/>
                      <a:pt x="3024" y="2945"/>
                    </a:cubicBezTo>
                    <a:cubicBezTo>
                      <a:pt x="1753" y="2348"/>
                      <a:pt x="825" y="1692"/>
                      <a:pt x="390" y="1070"/>
                    </a:cubicBezTo>
                    <a:cubicBezTo>
                      <a:pt x="170" y="764"/>
                      <a:pt x="66" y="486"/>
                      <a:pt x="35" y="293"/>
                    </a:cubicBezTo>
                    <a:cubicBezTo>
                      <a:pt x="8" y="200"/>
                      <a:pt x="15" y="124"/>
                      <a:pt x="7" y="75"/>
                    </a:cubicBezTo>
                    <a:cubicBezTo>
                      <a:pt x="3" y="25"/>
                      <a:pt x="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6"/>
              <p:cNvSpPr/>
              <p:nvPr/>
            </p:nvSpPr>
            <p:spPr>
              <a:xfrm>
                <a:off x="7544593" y="2691626"/>
                <a:ext cx="318063" cy="531396"/>
              </a:xfrm>
              <a:custGeom>
                <a:avLst/>
                <a:gdLst/>
                <a:ahLst/>
                <a:cxnLst/>
                <a:rect l="l" t="t" r="r" b="b"/>
                <a:pathLst>
                  <a:path w="7550" h="12614" extrusionOk="0">
                    <a:moveTo>
                      <a:pt x="3775" y="0"/>
                    </a:moveTo>
                    <a:lnTo>
                      <a:pt x="1" y="12614"/>
                    </a:lnTo>
                    <a:lnTo>
                      <a:pt x="7549" y="12614"/>
                    </a:lnTo>
                    <a:lnTo>
                      <a:pt x="37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6"/>
              <p:cNvSpPr/>
              <p:nvPr/>
            </p:nvSpPr>
            <p:spPr>
              <a:xfrm>
                <a:off x="7604246" y="3040190"/>
                <a:ext cx="198842" cy="113407"/>
              </a:xfrm>
              <a:custGeom>
                <a:avLst/>
                <a:gdLst/>
                <a:ahLst/>
                <a:cxnLst/>
                <a:rect l="l" t="t" r="r" b="b"/>
                <a:pathLst>
                  <a:path w="4720" h="2692" extrusionOk="0">
                    <a:moveTo>
                      <a:pt x="2382" y="1"/>
                    </a:moveTo>
                    <a:cubicBezTo>
                      <a:pt x="2320" y="1"/>
                      <a:pt x="2258" y="24"/>
                      <a:pt x="2214" y="70"/>
                    </a:cubicBezTo>
                    <a:lnTo>
                      <a:pt x="89" y="2298"/>
                    </a:lnTo>
                    <a:cubicBezTo>
                      <a:pt x="0" y="2390"/>
                      <a:pt x="4" y="2538"/>
                      <a:pt x="97" y="2627"/>
                    </a:cubicBezTo>
                    <a:cubicBezTo>
                      <a:pt x="142" y="2669"/>
                      <a:pt x="200" y="2691"/>
                      <a:pt x="257" y="2691"/>
                    </a:cubicBezTo>
                    <a:cubicBezTo>
                      <a:pt x="319" y="2691"/>
                      <a:pt x="381" y="2667"/>
                      <a:pt x="426" y="2619"/>
                    </a:cubicBezTo>
                    <a:lnTo>
                      <a:pt x="2382" y="569"/>
                    </a:lnTo>
                    <a:lnTo>
                      <a:pt x="4294" y="2571"/>
                    </a:lnTo>
                    <a:cubicBezTo>
                      <a:pt x="4339" y="2620"/>
                      <a:pt x="4400" y="2644"/>
                      <a:pt x="4462" y="2644"/>
                    </a:cubicBezTo>
                    <a:cubicBezTo>
                      <a:pt x="4520" y="2644"/>
                      <a:pt x="4578" y="2622"/>
                      <a:pt x="4623" y="2579"/>
                    </a:cubicBezTo>
                    <a:cubicBezTo>
                      <a:pt x="4715" y="2491"/>
                      <a:pt x="4719" y="2343"/>
                      <a:pt x="4631" y="2250"/>
                    </a:cubicBezTo>
                    <a:lnTo>
                      <a:pt x="2551" y="70"/>
                    </a:lnTo>
                    <a:cubicBezTo>
                      <a:pt x="2507" y="24"/>
                      <a:pt x="2445" y="1"/>
                      <a:pt x="23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6"/>
              <p:cNvSpPr/>
              <p:nvPr/>
            </p:nvSpPr>
            <p:spPr>
              <a:xfrm>
                <a:off x="7604246" y="2993260"/>
                <a:ext cx="198842" cy="113407"/>
              </a:xfrm>
              <a:custGeom>
                <a:avLst/>
                <a:gdLst/>
                <a:ahLst/>
                <a:cxnLst/>
                <a:rect l="l" t="t" r="r" b="b"/>
                <a:pathLst>
                  <a:path w="4720" h="2692" extrusionOk="0">
                    <a:moveTo>
                      <a:pt x="2382" y="1"/>
                    </a:moveTo>
                    <a:cubicBezTo>
                      <a:pt x="2320" y="1"/>
                      <a:pt x="2258" y="24"/>
                      <a:pt x="2214" y="70"/>
                    </a:cubicBezTo>
                    <a:lnTo>
                      <a:pt x="89" y="2299"/>
                    </a:lnTo>
                    <a:cubicBezTo>
                      <a:pt x="0" y="2391"/>
                      <a:pt x="4" y="2538"/>
                      <a:pt x="97" y="2628"/>
                    </a:cubicBezTo>
                    <a:cubicBezTo>
                      <a:pt x="142" y="2670"/>
                      <a:pt x="200" y="2692"/>
                      <a:pt x="257" y="2692"/>
                    </a:cubicBezTo>
                    <a:cubicBezTo>
                      <a:pt x="319" y="2692"/>
                      <a:pt x="381" y="2667"/>
                      <a:pt x="426" y="2619"/>
                    </a:cubicBezTo>
                    <a:lnTo>
                      <a:pt x="2382" y="568"/>
                    </a:lnTo>
                    <a:lnTo>
                      <a:pt x="4294" y="2572"/>
                    </a:lnTo>
                    <a:cubicBezTo>
                      <a:pt x="4339" y="2620"/>
                      <a:pt x="4400" y="2644"/>
                      <a:pt x="4462" y="2644"/>
                    </a:cubicBezTo>
                    <a:cubicBezTo>
                      <a:pt x="4520" y="2644"/>
                      <a:pt x="4578" y="2622"/>
                      <a:pt x="4623" y="2580"/>
                    </a:cubicBezTo>
                    <a:cubicBezTo>
                      <a:pt x="4715" y="2491"/>
                      <a:pt x="4719" y="2343"/>
                      <a:pt x="4631" y="2250"/>
                    </a:cubicBezTo>
                    <a:lnTo>
                      <a:pt x="2551" y="70"/>
                    </a:lnTo>
                    <a:cubicBezTo>
                      <a:pt x="2507" y="24"/>
                      <a:pt x="2445" y="1"/>
                      <a:pt x="23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6"/>
              <p:cNvSpPr/>
              <p:nvPr/>
            </p:nvSpPr>
            <p:spPr>
              <a:xfrm>
                <a:off x="7693809" y="2993175"/>
                <a:ext cx="19631" cy="353576"/>
              </a:xfrm>
              <a:custGeom>
                <a:avLst/>
                <a:gdLst/>
                <a:ahLst/>
                <a:cxnLst/>
                <a:rect l="l" t="t" r="r" b="b"/>
                <a:pathLst>
                  <a:path w="466" h="8393" extrusionOk="0">
                    <a:moveTo>
                      <a:pt x="233" y="0"/>
                    </a:moveTo>
                    <a:cubicBezTo>
                      <a:pt x="105" y="0"/>
                      <a:pt x="1" y="105"/>
                      <a:pt x="1" y="234"/>
                    </a:cubicBezTo>
                    <a:lnTo>
                      <a:pt x="1" y="8160"/>
                    </a:lnTo>
                    <a:cubicBezTo>
                      <a:pt x="1" y="8288"/>
                      <a:pt x="105" y="8392"/>
                      <a:pt x="233" y="8392"/>
                    </a:cubicBezTo>
                    <a:cubicBezTo>
                      <a:pt x="362" y="8392"/>
                      <a:pt x="466" y="8288"/>
                      <a:pt x="466" y="8160"/>
                    </a:cubicBezTo>
                    <a:lnTo>
                      <a:pt x="466" y="234"/>
                    </a:lnTo>
                    <a:cubicBezTo>
                      <a:pt x="466" y="105"/>
                      <a:pt x="362" y="0"/>
                      <a:pt x="2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6"/>
              <p:cNvSpPr/>
              <p:nvPr/>
            </p:nvSpPr>
            <p:spPr>
              <a:xfrm>
                <a:off x="5384508" y="2410004"/>
                <a:ext cx="52070" cy="45961"/>
              </a:xfrm>
              <a:custGeom>
                <a:avLst/>
                <a:gdLst/>
                <a:ahLst/>
                <a:cxnLst/>
                <a:rect l="l" t="t" r="r" b="b"/>
                <a:pathLst>
                  <a:path w="1236" h="1091" extrusionOk="0">
                    <a:moveTo>
                      <a:pt x="1103" y="1"/>
                    </a:moveTo>
                    <a:cubicBezTo>
                      <a:pt x="1060" y="1"/>
                      <a:pt x="1019" y="25"/>
                      <a:pt x="998" y="66"/>
                    </a:cubicBezTo>
                    <a:lnTo>
                      <a:pt x="659" y="745"/>
                    </a:lnTo>
                    <a:lnTo>
                      <a:pt x="228" y="122"/>
                    </a:lnTo>
                    <a:cubicBezTo>
                      <a:pt x="206" y="89"/>
                      <a:pt x="169" y="72"/>
                      <a:pt x="132" y="72"/>
                    </a:cubicBezTo>
                    <a:cubicBezTo>
                      <a:pt x="110" y="72"/>
                      <a:pt x="86" y="79"/>
                      <a:pt x="66" y="92"/>
                    </a:cubicBezTo>
                    <a:cubicBezTo>
                      <a:pt x="14" y="128"/>
                      <a:pt x="0" y="201"/>
                      <a:pt x="36" y="255"/>
                    </a:cubicBezTo>
                    <a:lnTo>
                      <a:pt x="579" y="1041"/>
                    </a:lnTo>
                    <a:cubicBezTo>
                      <a:pt x="601" y="1071"/>
                      <a:pt x="637" y="1091"/>
                      <a:pt x="675" y="1091"/>
                    </a:cubicBezTo>
                    <a:cubicBezTo>
                      <a:pt x="678" y="1091"/>
                      <a:pt x="680" y="1091"/>
                      <a:pt x="684" y="1090"/>
                    </a:cubicBezTo>
                    <a:cubicBezTo>
                      <a:pt x="726" y="1088"/>
                      <a:pt x="763" y="1063"/>
                      <a:pt x="781" y="1026"/>
                    </a:cubicBezTo>
                    <a:lnTo>
                      <a:pt x="1208" y="169"/>
                    </a:lnTo>
                    <a:cubicBezTo>
                      <a:pt x="1236" y="112"/>
                      <a:pt x="1213" y="41"/>
                      <a:pt x="1155" y="13"/>
                    </a:cubicBezTo>
                    <a:cubicBezTo>
                      <a:pt x="1138" y="5"/>
                      <a:pt x="1121" y="1"/>
                      <a:pt x="1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6"/>
              <p:cNvSpPr/>
              <p:nvPr/>
            </p:nvSpPr>
            <p:spPr>
              <a:xfrm>
                <a:off x="5289890" y="2535755"/>
                <a:ext cx="52070" cy="46003"/>
              </a:xfrm>
              <a:custGeom>
                <a:avLst/>
                <a:gdLst/>
                <a:ahLst/>
                <a:cxnLst/>
                <a:rect l="l" t="t" r="r" b="b"/>
                <a:pathLst>
                  <a:path w="1236" h="1092" extrusionOk="0">
                    <a:moveTo>
                      <a:pt x="1104" y="1"/>
                    </a:moveTo>
                    <a:cubicBezTo>
                      <a:pt x="1060" y="1"/>
                      <a:pt x="1018" y="24"/>
                      <a:pt x="998" y="65"/>
                    </a:cubicBezTo>
                    <a:lnTo>
                      <a:pt x="659" y="746"/>
                    </a:lnTo>
                    <a:lnTo>
                      <a:pt x="228" y="122"/>
                    </a:lnTo>
                    <a:cubicBezTo>
                      <a:pt x="206" y="89"/>
                      <a:pt x="169" y="72"/>
                      <a:pt x="133" y="72"/>
                    </a:cubicBezTo>
                    <a:cubicBezTo>
                      <a:pt x="110" y="72"/>
                      <a:pt x="86" y="79"/>
                      <a:pt x="66" y="93"/>
                    </a:cubicBezTo>
                    <a:cubicBezTo>
                      <a:pt x="14" y="129"/>
                      <a:pt x="0" y="202"/>
                      <a:pt x="36" y="254"/>
                    </a:cubicBezTo>
                    <a:lnTo>
                      <a:pt x="579" y="1041"/>
                    </a:lnTo>
                    <a:cubicBezTo>
                      <a:pt x="601" y="1072"/>
                      <a:pt x="637" y="1091"/>
                      <a:pt x="676" y="1091"/>
                    </a:cubicBezTo>
                    <a:cubicBezTo>
                      <a:pt x="678" y="1091"/>
                      <a:pt x="681" y="1091"/>
                      <a:pt x="684" y="1090"/>
                    </a:cubicBezTo>
                    <a:cubicBezTo>
                      <a:pt x="725" y="1087"/>
                      <a:pt x="762" y="1063"/>
                      <a:pt x="781" y="1026"/>
                    </a:cubicBezTo>
                    <a:lnTo>
                      <a:pt x="1208" y="170"/>
                    </a:lnTo>
                    <a:cubicBezTo>
                      <a:pt x="1236" y="111"/>
                      <a:pt x="1213" y="41"/>
                      <a:pt x="1155" y="13"/>
                    </a:cubicBezTo>
                    <a:cubicBezTo>
                      <a:pt x="1139" y="5"/>
                      <a:pt x="1121" y="1"/>
                      <a:pt x="1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6"/>
              <p:cNvSpPr/>
              <p:nvPr/>
            </p:nvSpPr>
            <p:spPr>
              <a:xfrm>
                <a:off x="5458653" y="2536555"/>
                <a:ext cx="52154" cy="45708"/>
              </a:xfrm>
              <a:custGeom>
                <a:avLst/>
                <a:gdLst/>
                <a:ahLst/>
                <a:cxnLst/>
                <a:rect l="l" t="t" r="r" b="b"/>
                <a:pathLst>
                  <a:path w="1238" h="1085" extrusionOk="0">
                    <a:moveTo>
                      <a:pt x="132" y="1"/>
                    </a:moveTo>
                    <a:cubicBezTo>
                      <a:pt x="114" y="1"/>
                      <a:pt x="96" y="5"/>
                      <a:pt x="79" y="14"/>
                    </a:cubicBezTo>
                    <a:cubicBezTo>
                      <a:pt x="23" y="44"/>
                      <a:pt x="0" y="115"/>
                      <a:pt x="30" y="172"/>
                    </a:cubicBezTo>
                    <a:lnTo>
                      <a:pt x="476" y="1022"/>
                    </a:lnTo>
                    <a:cubicBezTo>
                      <a:pt x="496" y="1059"/>
                      <a:pt x="533" y="1083"/>
                      <a:pt x="574" y="1085"/>
                    </a:cubicBezTo>
                    <a:lnTo>
                      <a:pt x="580" y="1085"/>
                    </a:lnTo>
                    <a:cubicBezTo>
                      <a:pt x="619" y="1085"/>
                      <a:pt x="655" y="1064"/>
                      <a:pt x="678" y="1032"/>
                    </a:cubicBezTo>
                    <a:lnTo>
                      <a:pt x="1202" y="238"/>
                    </a:lnTo>
                    <a:cubicBezTo>
                      <a:pt x="1237" y="184"/>
                      <a:pt x="1223" y="112"/>
                      <a:pt x="1169" y="76"/>
                    </a:cubicBezTo>
                    <a:cubicBezTo>
                      <a:pt x="1149" y="63"/>
                      <a:pt x="1127" y="57"/>
                      <a:pt x="1105" y="57"/>
                    </a:cubicBezTo>
                    <a:cubicBezTo>
                      <a:pt x="1067" y="57"/>
                      <a:pt x="1030" y="75"/>
                      <a:pt x="1007" y="110"/>
                    </a:cubicBezTo>
                    <a:lnTo>
                      <a:pt x="590" y="739"/>
                    </a:lnTo>
                    <a:lnTo>
                      <a:pt x="236" y="64"/>
                    </a:lnTo>
                    <a:cubicBezTo>
                      <a:pt x="215" y="24"/>
                      <a:pt x="174" y="1"/>
                      <a:pt x="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6"/>
              <p:cNvSpPr/>
              <p:nvPr/>
            </p:nvSpPr>
            <p:spPr>
              <a:xfrm>
                <a:off x="7476136" y="2628646"/>
                <a:ext cx="52112" cy="45708"/>
              </a:xfrm>
              <a:custGeom>
                <a:avLst/>
                <a:gdLst/>
                <a:ahLst/>
                <a:cxnLst/>
                <a:rect l="l" t="t" r="r" b="b"/>
                <a:pathLst>
                  <a:path w="1237" h="1085" extrusionOk="0">
                    <a:moveTo>
                      <a:pt x="132" y="0"/>
                    </a:moveTo>
                    <a:cubicBezTo>
                      <a:pt x="113" y="0"/>
                      <a:pt x="95" y="5"/>
                      <a:pt x="78" y="14"/>
                    </a:cubicBezTo>
                    <a:cubicBezTo>
                      <a:pt x="22" y="43"/>
                      <a:pt x="0" y="114"/>
                      <a:pt x="29" y="171"/>
                    </a:cubicBezTo>
                    <a:lnTo>
                      <a:pt x="475" y="1021"/>
                    </a:lnTo>
                    <a:cubicBezTo>
                      <a:pt x="495" y="1058"/>
                      <a:pt x="532" y="1082"/>
                      <a:pt x="573" y="1084"/>
                    </a:cubicBezTo>
                    <a:lnTo>
                      <a:pt x="579" y="1084"/>
                    </a:lnTo>
                    <a:cubicBezTo>
                      <a:pt x="618" y="1084"/>
                      <a:pt x="655" y="1066"/>
                      <a:pt x="677" y="1032"/>
                    </a:cubicBezTo>
                    <a:lnTo>
                      <a:pt x="1201" y="238"/>
                    </a:lnTo>
                    <a:cubicBezTo>
                      <a:pt x="1236" y="183"/>
                      <a:pt x="1222" y="111"/>
                      <a:pt x="1168" y="75"/>
                    </a:cubicBezTo>
                    <a:cubicBezTo>
                      <a:pt x="1148" y="62"/>
                      <a:pt x="1126" y="56"/>
                      <a:pt x="1104" y="56"/>
                    </a:cubicBezTo>
                    <a:cubicBezTo>
                      <a:pt x="1065" y="56"/>
                      <a:pt x="1028" y="75"/>
                      <a:pt x="1006" y="109"/>
                    </a:cubicBezTo>
                    <a:lnTo>
                      <a:pt x="589" y="739"/>
                    </a:lnTo>
                    <a:lnTo>
                      <a:pt x="237" y="63"/>
                    </a:lnTo>
                    <a:cubicBezTo>
                      <a:pt x="215" y="23"/>
                      <a:pt x="174" y="0"/>
                      <a:pt x="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6"/>
              <p:cNvSpPr/>
              <p:nvPr/>
            </p:nvSpPr>
            <p:spPr>
              <a:xfrm>
                <a:off x="8330607" y="2583359"/>
                <a:ext cx="52112" cy="45666"/>
              </a:xfrm>
              <a:custGeom>
                <a:avLst/>
                <a:gdLst/>
                <a:ahLst/>
                <a:cxnLst/>
                <a:rect l="l" t="t" r="r" b="b"/>
                <a:pathLst>
                  <a:path w="1237" h="1084" extrusionOk="0">
                    <a:moveTo>
                      <a:pt x="133" y="1"/>
                    </a:moveTo>
                    <a:cubicBezTo>
                      <a:pt x="115" y="1"/>
                      <a:pt x="97" y="5"/>
                      <a:pt x="80" y="14"/>
                    </a:cubicBezTo>
                    <a:cubicBezTo>
                      <a:pt x="23" y="44"/>
                      <a:pt x="0" y="115"/>
                      <a:pt x="30" y="171"/>
                    </a:cubicBezTo>
                    <a:lnTo>
                      <a:pt x="477" y="1022"/>
                    </a:lnTo>
                    <a:cubicBezTo>
                      <a:pt x="496" y="1058"/>
                      <a:pt x="533" y="1081"/>
                      <a:pt x="574" y="1083"/>
                    </a:cubicBezTo>
                    <a:lnTo>
                      <a:pt x="580" y="1083"/>
                    </a:lnTo>
                    <a:cubicBezTo>
                      <a:pt x="619" y="1083"/>
                      <a:pt x="657" y="1064"/>
                      <a:pt x="677" y="1032"/>
                    </a:cubicBezTo>
                    <a:lnTo>
                      <a:pt x="1202" y="238"/>
                    </a:lnTo>
                    <a:cubicBezTo>
                      <a:pt x="1237" y="184"/>
                      <a:pt x="1222" y="112"/>
                      <a:pt x="1168" y="76"/>
                    </a:cubicBezTo>
                    <a:cubicBezTo>
                      <a:pt x="1148" y="63"/>
                      <a:pt x="1126" y="57"/>
                      <a:pt x="1104" y="57"/>
                    </a:cubicBezTo>
                    <a:cubicBezTo>
                      <a:pt x="1066" y="57"/>
                      <a:pt x="1028" y="75"/>
                      <a:pt x="1006" y="109"/>
                    </a:cubicBezTo>
                    <a:lnTo>
                      <a:pt x="591" y="739"/>
                    </a:lnTo>
                    <a:lnTo>
                      <a:pt x="236" y="63"/>
                    </a:lnTo>
                    <a:cubicBezTo>
                      <a:pt x="215" y="24"/>
                      <a:pt x="175"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6"/>
              <p:cNvSpPr/>
              <p:nvPr/>
            </p:nvSpPr>
            <p:spPr>
              <a:xfrm>
                <a:off x="8358327" y="2696640"/>
                <a:ext cx="52112" cy="45666"/>
              </a:xfrm>
              <a:custGeom>
                <a:avLst/>
                <a:gdLst/>
                <a:ahLst/>
                <a:cxnLst/>
                <a:rect l="l" t="t" r="r" b="b"/>
                <a:pathLst>
                  <a:path w="1237" h="1084" extrusionOk="0">
                    <a:moveTo>
                      <a:pt x="133" y="1"/>
                    </a:moveTo>
                    <a:cubicBezTo>
                      <a:pt x="115" y="1"/>
                      <a:pt x="97" y="5"/>
                      <a:pt x="80" y="14"/>
                    </a:cubicBezTo>
                    <a:cubicBezTo>
                      <a:pt x="22" y="44"/>
                      <a:pt x="1" y="115"/>
                      <a:pt x="30" y="171"/>
                    </a:cubicBezTo>
                    <a:lnTo>
                      <a:pt x="477" y="1022"/>
                    </a:lnTo>
                    <a:cubicBezTo>
                      <a:pt x="496" y="1058"/>
                      <a:pt x="533" y="1082"/>
                      <a:pt x="574" y="1084"/>
                    </a:cubicBezTo>
                    <a:lnTo>
                      <a:pt x="581" y="1084"/>
                    </a:lnTo>
                    <a:cubicBezTo>
                      <a:pt x="620" y="1084"/>
                      <a:pt x="657" y="1064"/>
                      <a:pt x="677" y="1032"/>
                    </a:cubicBezTo>
                    <a:lnTo>
                      <a:pt x="1202" y="238"/>
                    </a:lnTo>
                    <a:cubicBezTo>
                      <a:pt x="1237" y="184"/>
                      <a:pt x="1222" y="112"/>
                      <a:pt x="1168" y="76"/>
                    </a:cubicBezTo>
                    <a:cubicBezTo>
                      <a:pt x="1148" y="63"/>
                      <a:pt x="1126" y="56"/>
                      <a:pt x="1104" y="56"/>
                    </a:cubicBezTo>
                    <a:cubicBezTo>
                      <a:pt x="1066" y="56"/>
                      <a:pt x="1029" y="75"/>
                      <a:pt x="1006" y="110"/>
                    </a:cubicBezTo>
                    <a:lnTo>
                      <a:pt x="591" y="739"/>
                    </a:lnTo>
                    <a:lnTo>
                      <a:pt x="236" y="64"/>
                    </a:lnTo>
                    <a:cubicBezTo>
                      <a:pt x="215" y="24"/>
                      <a:pt x="175"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6"/>
              <p:cNvSpPr/>
              <p:nvPr/>
            </p:nvSpPr>
            <p:spPr>
              <a:xfrm>
                <a:off x="6164329" y="3328511"/>
                <a:ext cx="310058" cy="14660"/>
              </a:xfrm>
              <a:custGeom>
                <a:avLst/>
                <a:gdLst/>
                <a:ahLst/>
                <a:cxnLst/>
                <a:rect l="l" t="t" r="r" b="b"/>
                <a:pathLst>
                  <a:path w="7360" h="348" extrusionOk="0">
                    <a:moveTo>
                      <a:pt x="1" y="0"/>
                    </a:moveTo>
                    <a:lnTo>
                      <a:pt x="1" y="348"/>
                    </a:lnTo>
                    <a:lnTo>
                      <a:pt x="7359" y="348"/>
                    </a:lnTo>
                    <a:lnTo>
                      <a:pt x="7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6"/>
              <p:cNvSpPr/>
              <p:nvPr/>
            </p:nvSpPr>
            <p:spPr>
              <a:xfrm>
                <a:off x="6164329" y="3377421"/>
                <a:ext cx="310058" cy="14660"/>
              </a:xfrm>
              <a:custGeom>
                <a:avLst/>
                <a:gdLst/>
                <a:ahLst/>
                <a:cxnLst/>
                <a:rect l="l" t="t" r="r" b="b"/>
                <a:pathLst>
                  <a:path w="7360" h="348" extrusionOk="0">
                    <a:moveTo>
                      <a:pt x="1" y="0"/>
                    </a:moveTo>
                    <a:lnTo>
                      <a:pt x="1" y="348"/>
                    </a:lnTo>
                    <a:lnTo>
                      <a:pt x="7359" y="348"/>
                    </a:lnTo>
                    <a:lnTo>
                      <a:pt x="7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6"/>
              <p:cNvSpPr/>
              <p:nvPr/>
            </p:nvSpPr>
            <p:spPr>
              <a:xfrm>
                <a:off x="6371386" y="3285835"/>
                <a:ext cx="30627" cy="133671"/>
              </a:xfrm>
              <a:custGeom>
                <a:avLst/>
                <a:gdLst/>
                <a:ahLst/>
                <a:cxnLst/>
                <a:rect l="l" t="t" r="r" b="b"/>
                <a:pathLst>
                  <a:path w="727" h="3173" extrusionOk="0">
                    <a:moveTo>
                      <a:pt x="365" y="0"/>
                    </a:moveTo>
                    <a:lnTo>
                      <a:pt x="1" y="728"/>
                    </a:lnTo>
                    <a:lnTo>
                      <a:pt x="1" y="3173"/>
                    </a:lnTo>
                    <a:lnTo>
                      <a:pt x="727" y="3173"/>
                    </a:lnTo>
                    <a:lnTo>
                      <a:pt x="727" y="728"/>
                    </a:lnTo>
                    <a:lnTo>
                      <a:pt x="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6"/>
              <p:cNvSpPr/>
              <p:nvPr/>
            </p:nvSpPr>
            <p:spPr>
              <a:xfrm>
                <a:off x="6329090" y="3285835"/>
                <a:ext cx="30585" cy="133671"/>
              </a:xfrm>
              <a:custGeom>
                <a:avLst/>
                <a:gdLst/>
                <a:ahLst/>
                <a:cxnLst/>
                <a:rect l="l" t="t" r="r" b="b"/>
                <a:pathLst>
                  <a:path w="726" h="3173" extrusionOk="0">
                    <a:moveTo>
                      <a:pt x="363" y="0"/>
                    </a:moveTo>
                    <a:lnTo>
                      <a:pt x="1" y="728"/>
                    </a:lnTo>
                    <a:lnTo>
                      <a:pt x="1" y="3173"/>
                    </a:lnTo>
                    <a:lnTo>
                      <a:pt x="726" y="3173"/>
                    </a:lnTo>
                    <a:lnTo>
                      <a:pt x="726" y="692"/>
                    </a:lnTo>
                    <a:lnTo>
                      <a:pt x="3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6"/>
              <p:cNvSpPr/>
              <p:nvPr/>
            </p:nvSpPr>
            <p:spPr>
              <a:xfrm>
                <a:off x="6456062" y="3285835"/>
                <a:ext cx="30627" cy="133671"/>
              </a:xfrm>
              <a:custGeom>
                <a:avLst/>
                <a:gdLst/>
                <a:ahLst/>
                <a:cxnLst/>
                <a:rect l="l" t="t" r="r" b="b"/>
                <a:pathLst>
                  <a:path w="727" h="3173" extrusionOk="0">
                    <a:moveTo>
                      <a:pt x="362" y="0"/>
                    </a:moveTo>
                    <a:lnTo>
                      <a:pt x="0" y="728"/>
                    </a:lnTo>
                    <a:lnTo>
                      <a:pt x="0" y="3173"/>
                    </a:lnTo>
                    <a:lnTo>
                      <a:pt x="726" y="3173"/>
                    </a:lnTo>
                    <a:lnTo>
                      <a:pt x="726" y="692"/>
                    </a:lnTo>
                    <a:lnTo>
                      <a:pt x="3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6"/>
              <p:cNvSpPr/>
              <p:nvPr/>
            </p:nvSpPr>
            <p:spPr>
              <a:xfrm>
                <a:off x="6413724" y="3285835"/>
                <a:ext cx="30585" cy="133671"/>
              </a:xfrm>
              <a:custGeom>
                <a:avLst/>
                <a:gdLst/>
                <a:ahLst/>
                <a:cxnLst/>
                <a:rect l="l" t="t" r="r" b="b"/>
                <a:pathLst>
                  <a:path w="726" h="3173" extrusionOk="0">
                    <a:moveTo>
                      <a:pt x="363" y="0"/>
                    </a:moveTo>
                    <a:lnTo>
                      <a:pt x="0" y="728"/>
                    </a:lnTo>
                    <a:lnTo>
                      <a:pt x="0" y="3173"/>
                    </a:lnTo>
                    <a:lnTo>
                      <a:pt x="725" y="3173"/>
                    </a:lnTo>
                    <a:lnTo>
                      <a:pt x="725" y="692"/>
                    </a:lnTo>
                    <a:lnTo>
                      <a:pt x="3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6"/>
              <p:cNvSpPr/>
              <p:nvPr/>
            </p:nvSpPr>
            <p:spPr>
              <a:xfrm>
                <a:off x="6202160" y="3285835"/>
                <a:ext cx="30585" cy="133671"/>
              </a:xfrm>
              <a:custGeom>
                <a:avLst/>
                <a:gdLst/>
                <a:ahLst/>
                <a:cxnLst/>
                <a:rect l="l" t="t" r="r" b="b"/>
                <a:pathLst>
                  <a:path w="726" h="3173" extrusionOk="0">
                    <a:moveTo>
                      <a:pt x="363" y="0"/>
                    </a:moveTo>
                    <a:lnTo>
                      <a:pt x="1" y="728"/>
                    </a:lnTo>
                    <a:lnTo>
                      <a:pt x="1" y="3173"/>
                    </a:lnTo>
                    <a:lnTo>
                      <a:pt x="726" y="3173"/>
                    </a:lnTo>
                    <a:lnTo>
                      <a:pt x="726" y="728"/>
                    </a:lnTo>
                    <a:lnTo>
                      <a:pt x="3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6"/>
              <p:cNvSpPr/>
              <p:nvPr/>
            </p:nvSpPr>
            <p:spPr>
              <a:xfrm>
                <a:off x="6159822" y="3285835"/>
                <a:ext cx="30585" cy="133671"/>
              </a:xfrm>
              <a:custGeom>
                <a:avLst/>
                <a:gdLst/>
                <a:ahLst/>
                <a:cxnLst/>
                <a:rect l="l" t="t" r="r" b="b"/>
                <a:pathLst>
                  <a:path w="726" h="3173" extrusionOk="0">
                    <a:moveTo>
                      <a:pt x="364" y="0"/>
                    </a:moveTo>
                    <a:lnTo>
                      <a:pt x="1" y="728"/>
                    </a:lnTo>
                    <a:lnTo>
                      <a:pt x="1" y="3173"/>
                    </a:lnTo>
                    <a:lnTo>
                      <a:pt x="726" y="3173"/>
                    </a:lnTo>
                    <a:lnTo>
                      <a:pt x="726" y="692"/>
                    </a:lnTo>
                    <a:lnTo>
                      <a:pt x="364" y="0"/>
                    </a:lnTo>
                    <a:close/>
                  </a:path>
                </a:pathLst>
              </a:custGeom>
              <a:solidFill>
                <a:srgbClr val="E7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6"/>
              <p:cNvSpPr/>
              <p:nvPr/>
            </p:nvSpPr>
            <p:spPr>
              <a:xfrm>
                <a:off x="6286794" y="3285835"/>
                <a:ext cx="30585" cy="133671"/>
              </a:xfrm>
              <a:custGeom>
                <a:avLst/>
                <a:gdLst/>
                <a:ahLst/>
                <a:cxnLst/>
                <a:rect l="l" t="t" r="r" b="b"/>
                <a:pathLst>
                  <a:path w="726" h="3173" extrusionOk="0">
                    <a:moveTo>
                      <a:pt x="363" y="0"/>
                    </a:moveTo>
                    <a:lnTo>
                      <a:pt x="0" y="728"/>
                    </a:lnTo>
                    <a:lnTo>
                      <a:pt x="0" y="3173"/>
                    </a:lnTo>
                    <a:lnTo>
                      <a:pt x="725" y="3173"/>
                    </a:lnTo>
                    <a:lnTo>
                      <a:pt x="725" y="692"/>
                    </a:lnTo>
                    <a:lnTo>
                      <a:pt x="3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6"/>
              <p:cNvSpPr/>
              <p:nvPr/>
            </p:nvSpPr>
            <p:spPr>
              <a:xfrm>
                <a:off x="6244456" y="3285835"/>
                <a:ext cx="30627" cy="133671"/>
              </a:xfrm>
              <a:custGeom>
                <a:avLst/>
                <a:gdLst/>
                <a:ahLst/>
                <a:cxnLst/>
                <a:rect l="l" t="t" r="r" b="b"/>
                <a:pathLst>
                  <a:path w="727" h="3173" extrusionOk="0">
                    <a:moveTo>
                      <a:pt x="364" y="0"/>
                    </a:moveTo>
                    <a:lnTo>
                      <a:pt x="0" y="728"/>
                    </a:lnTo>
                    <a:lnTo>
                      <a:pt x="0" y="3173"/>
                    </a:lnTo>
                    <a:lnTo>
                      <a:pt x="726" y="3173"/>
                    </a:lnTo>
                    <a:lnTo>
                      <a:pt x="726" y="692"/>
                    </a:lnTo>
                    <a:lnTo>
                      <a:pt x="3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6"/>
              <p:cNvSpPr/>
              <p:nvPr/>
            </p:nvSpPr>
            <p:spPr>
              <a:xfrm>
                <a:off x="5808858" y="2937862"/>
                <a:ext cx="419126" cy="531607"/>
              </a:xfrm>
              <a:custGeom>
                <a:avLst/>
                <a:gdLst/>
                <a:ahLst/>
                <a:cxnLst/>
                <a:rect l="l" t="t" r="r" b="b"/>
                <a:pathLst>
                  <a:path w="9949" h="12619" extrusionOk="0">
                    <a:moveTo>
                      <a:pt x="1112" y="1"/>
                    </a:moveTo>
                    <a:lnTo>
                      <a:pt x="1112" y="5173"/>
                    </a:lnTo>
                    <a:lnTo>
                      <a:pt x="1" y="6538"/>
                    </a:lnTo>
                    <a:lnTo>
                      <a:pt x="1" y="12619"/>
                    </a:lnTo>
                    <a:lnTo>
                      <a:pt x="9949" y="12619"/>
                    </a:lnTo>
                    <a:lnTo>
                      <a:pt x="9949" y="6248"/>
                    </a:lnTo>
                    <a:lnTo>
                      <a:pt x="5127" y="244"/>
                    </a:lnTo>
                    <a:lnTo>
                      <a:pt x="2446" y="3537"/>
                    </a:lnTo>
                    <a:lnTo>
                      <a:pt x="24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6"/>
              <p:cNvSpPr/>
              <p:nvPr/>
            </p:nvSpPr>
            <p:spPr>
              <a:xfrm>
                <a:off x="5933766" y="3346078"/>
                <a:ext cx="26751" cy="16598"/>
              </a:xfrm>
              <a:custGeom>
                <a:avLst/>
                <a:gdLst/>
                <a:ahLst/>
                <a:cxnLst/>
                <a:rect l="l" t="t" r="r" b="b"/>
                <a:pathLst>
                  <a:path w="635" h="394" extrusionOk="0">
                    <a:moveTo>
                      <a:pt x="1" y="1"/>
                    </a:moveTo>
                    <a:lnTo>
                      <a:pt x="1" y="394"/>
                    </a:lnTo>
                    <a:lnTo>
                      <a:pt x="634" y="394"/>
                    </a:lnTo>
                    <a:lnTo>
                      <a:pt x="6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6"/>
              <p:cNvSpPr/>
              <p:nvPr/>
            </p:nvSpPr>
            <p:spPr>
              <a:xfrm>
                <a:off x="5951122" y="3329943"/>
                <a:ext cx="21064" cy="13017"/>
              </a:xfrm>
              <a:custGeom>
                <a:avLst/>
                <a:gdLst/>
                <a:ahLst/>
                <a:cxnLst/>
                <a:rect l="l" t="t" r="r" b="b"/>
                <a:pathLst>
                  <a:path w="500" h="309" extrusionOk="0">
                    <a:moveTo>
                      <a:pt x="0" y="0"/>
                    </a:moveTo>
                    <a:lnTo>
                      <a:pt x="0" y="309"/>
                    </a:lnTo>
                    <a:lnTo>
                      <a:pt x="500" y="309"/>
                    </a:lnTo>
                    <a:lnTo>
                      <a:pt x="5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6"/>
              <p:cNvSpPr/>
              <p:nvPr/>
            </p:nvSpPr>
            <p:spPr>
              <a:xfrm>
                <a:off x="6151396" y="3255040"/>
                <a:ext cx="23254" cy="15629"/>
              </a:xfrm>
              <a:custGeom>
                <a:avLst/>
                <a:gdLst/>
                <a:ahLst/>
                <a:cxnLst/>
                <a:rect l="l" t="t" r="r" b="b"/>
                <a:pathLst>
                  <a:path w="552" h="371" extrusionOk="0">
                    <a:moveTo>
                      <a:pt x="0" y="1"/>
                    </a:moveTo>
                    <a:lnTo>
                      <a:pt x="0" y="370"/>
                    </a:lnTo>
                    <a:lnTo>
                      <a:pt x="552" y="370"/>
                    </a:lnTo>
                    <a:lnTo>
                      <a:pt x="5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6"/>
              <p:cNvSpPr/>
              <p:nvPr/>
            </p:nvSpPr>
            <p:spPr>
              <a:xfrm>
                <a:off x="6144403" y="3274882"/>
                <a:ext cx="18620" cy="8426"/>
              </a:xfrm>
              <a:custGeom>
                <a:avLst/>
                <a:gdLst/>
                <a:ahLst/>
                <a:cxnLst/>
                <a:rect l="l" t="t" r="r" b="b"/>
                <a:pathLst>
                  <a:path w="442" h="200" extrusionOk="0">
                    <a:moveTo>
                      <a:pt x="1" y="1"/>
                    </a:moveTo>
                    <a:lnTo>
                      <a:pt x="1" y="199"/>
                    </a:lnTo>
                    <a:lnTo>
                      <a:pt x="442" y="199"/>
                    </a:lnTo>
                    <a:lnTo>
                      <a:pt x="4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6"/>
              <p:cNvSpPr/>
              <p:nvPr/>
            </p:nvSpPr>
            <p:spPr>
              <a:xfrm>
                <a:off x="6166309" y="3274882"/>
                <a:ext cx="16767" cy="13776"/>
              </a:xfrm>
              <a:custGeom>
                <a:avLst/>
                <a:gdLst/>
                <a:ahLst/>
                <a:cxnLst/>
                <a:rect l="l" t="t" r="r" b="b"/>
                <a:pathLst>
                  <a:path w="398" h="327" extrusionOk="0">
                    <a:moveTo>
                      <a:pt x="0" y="1"/>
                    </a:moveTo>
                    <a:lnTo>
                      <a:pt x="0" y="327"/>
                    </a:lnTo>
                    <a:lnTo>
                      <a:pt x="397" y="327"/>
                    </a:lnTo>
                    <a:lnTo>
                      <a:pt x="3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6"/>
              <p:cNvSpPr/>
              <p:nvPr/>
            </p:nvSpPr>
            <p:spPr>
              <a:xfrm>
                <a:off x="5845425" y="3258284"/>
                <a:ext cx="18578" cy="13734"/>
              </a:xfrm>
              <a:custGeom>
                <a:avLst/>
                <a:gdLst/>
                <a:ahLst/>
                <a:cxnLst/>
                <a:rect l="l" t="t" r="r" b="b"/>
                <a:pathLst>
                  <a:path w="441" h="326" extrusionOk="0">
                    <a:moveTo>
                      <a:pt x="1" y="0"/>
                    </a:moveTo>
                    <a:lnTo>
                      <a:pt x="1" y="325"/>
                    </a:lnTo>
                    <a:lnTo>
                      <a:pt x="441" y="325"/>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6"/>
              <p:cNvSpPr/>
              <p:nvPr/>
            </p:nvSpPr>
            <p:spPr>
              <a:xfrm>
                <a:off x="6199590" y="3348605"/>
                <a:ext cx="24687" cy="13017"/>
              </a:xfrm>
              <a:custGeom>
                <a:avLst/>
                <a:gdLst/>
                <a:ahLst/>
                <a:cxnLst/>
                <a:rect l="l" t="t" r="r" b="b"/>
                <a:pathLst>
                  <a:path w="586" h="309" extrusionOk="0">
                    <a:moveTo>
                      <a:pt x="1" y="0"/>
                    </a:moveTo>
                    <a:lnTo>
                      <a:pt x="1" y="309"/>
                    </a:lnTo>
                    <a:lnTo>
                      <a:pt x="585" y="309"/>
                    </a:lnTo>
                    <a:lnTo>
                      <a:pt x="5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6"/>
              <p:cNvSpPr/>
              <p:nvPr/>
            </p:nvSpPr>
            <p:spPr>
              <a:xfrm>
                <a:off x="6084271" y="3246669"/>
                <a:ext cx="26288" cy="12048"/>
              </a:xfrm>
              <a:custGeom>
                <a:avLst/>
                <a:gdLst/>
                <a:ahLst/>
                <a:cxnLst/>
                <a:rect l="l" t="t" r="r" b="b"/>
                <a:pathLst>
                  <a:path w="624" h="286" extrusionOk="0">
                    <a:moveTo>
                      <a:pt x="0" y="1"/>
                    </a:moveTo>
                    <a:lnTo>
                      <a:pt x="0" y="286"/>
                    </a:lnTo>
                    <a:lnTo>
                      <a:pt x="623" y="286"/>
                    </a:lnTo>
                    <a:lnTo>
                      <a:pt x="6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6"/>
              <p:cNvSpPr/>
              <p:nvPr/>
            </p:nvSpPr>
            <p:spPr>
              <a:xfrm>
                <a:off x="5807380" y="3341444"/>
                <a:ext cx="29321" cy="13312"/>
              </a:xfrm>
              <a:custGeom>
                <a:avLst/>
                <a:gdLst/>
                <a:ahLst/>
                <a:cxnLst/>
                <a:rect l="l" t="t" r="r" b="b"/>
                <a:pathLst>
                  <a:path w="696" h="316" extrusionOk="0">
                    <a:moveTo>
                      <a:pt x="0" y="1"/>
                    </a:moveTo>
                    <a:lnTo>
                      <a:pt x="0" y="315"/>
                    </a:lnTo>
                    <a:lnTo>
                      <a:pt x="696" y="315"/>
                    </a:lnTo>
                    <a:lnTo>
                      <a:pt x="6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6"/>
              <p:cNvSpPr/>
              <p:nvPr/>
            </p:nvSpPr>
            <p:spPr>
              <a:xfrm>
                <a:off x="5808125" y="3300764"/>
                <a:ext cx="31427" cy="9184"/>
              </a:xfrm>
              <a:custGeom>
                <a:avLst/>
                <a:gdLst/>
                <a:ahLst/>
                <a:cxnLst/>
                <a:rect l="l" t="t" r="r" b="b"/>
                <a:pathLst>
                  <a:path w="746" h="218" extrusionOk="0">
                    <a:moveTo>
                      <a:pt x="0" y="1"/>
                    </a:moveTo>
                    <a:lnTo>
                      <a:pt x="0" y="218"/>
                    </a:lnTo>
                    <a:lnTo>
                      <a:pt x="745" y="218"/>
                    </a:lnTo>
                    <a:lnTo>
                      <a:pt x="7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6"/>
              <p:cNvSpPr/>
              <p:nvPr/>
            </p:nvSpPr>
            <p:spPr>
              <a:xfrm>
                <a:off x="5815725" y="3323034"/>
                <a:ext cx="19547" cy="15924"/>
              </a:xfrm>
              <a:custGeom>
                <a:avLst/>
                <a:gdLst/>
                <a:ahLst/>
                <a:cxnLst/>
                <a:rect l="l" t="t" r="r" b="b"/>
                <a:pathLst>
                  <a:path w="464" h="378" extrusionOk="0">
                    <a:moveTo>
                      <a:pt x="0" y="1"/>
                    </a:moveTo>
                    <a:lnTo>
                      <a:pt x="0" y="378"/>
                    </a:lnTo>
                    <a:lnTo>
                      <a:pt x="463" y="378"/>
                    </a:lnTo>
                    <a:lnTo>
                      <a:pt x="4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6"/>
              <p:cNvSpPr/>
              <p:nvPr/>
            </p:nvSpPr>
            <p:spPr>
              <a:xfrm>
                <a:off x="5886288" y="2997472"/>
                <a:ext cx="21148" cy="13017"/>
              </a:xfrm>
              <a:custGeom>
                <a:avLst/>
                <a:gdLst/>
                <a:ahLst/>
                <a:cxnLst/>
                <a:rect l="l" t="t" r="r" b="b"/>
                <a:pathLst>
                  <a:path w="502" h="309" extrusionOk="0">
                    <a:moveTo>
                      <a:pt x="1" y="0"/>
                    </a:moveTo>
                    <a:lnTo>
                      <a:pt x="1" y="309"/>
                    </a:lnTo>
                    <a:lnTo>
                      <a:pt x="501" y="309"/>
                    </a:lnTo>
                    <a:lnTo>
                      <a:pt x="5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6"/>
              <p:cNvSpPr/>
              <p:nvPr/>
            </p:nvSpPr>
            <p:spPr>
              <a:xfrm>
                <a:off x="5926778" y="3442536"/>
                <a:ext cx="23254" cy="15545"/>
              </a:xfrm>
              <a:custGeom>
                <a:avLst/>
                <a:gdLst/>
                <a:ahLst/>
                <a:cxnLst/>
                <a:rect l="l" t="t" r="r" b="b"/>
                <a:pathLst>
                  <a:path w="552" h="369" extrusionOk="0">
                    <a:moveTo>
                      <a:pt x="0" y="1"/>
                    </a:moveTo>
                    <a:lnTo>
                      <a:pt x="0" y="369"/>
                    </a:lnTo>
                    <a:lnTo>
                      <a:pt x="552" y="369"/>
                    </a:lnTo>
                    <a:lnTo>
                      <a:pt x="5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6"/>
              <p:cNvSpPr/>
              <p:nvPr/>
            </p:nvSpPr>
            <p:spPr>
              <a:xfrm>
                <a:off x="5863287" y="2984834"/>
                <a:ext cx="18620" cy="8468"/>
              </a:xfrm>
              <a:custGeom>
                <a:avLst/>
                <a:gdLst/>
                <a:ahLst/>
                <a:cxnLst/>
                <a:rect l="l" t="t" r="r" b="b"/>
                <a:pathLst>
                  <a:path w="442" h="201" extrusionOk="0">
                    <a:moveTo>
                      <a:pt x="0" y="1"/>
                    </a:moveTo>
                    <a:lnTo>
                      <a:pt x="0" y="200"/>
                    </a:lnTo>
                    <a:lnTo>
                      <a:pt x="442" y="200"/>
                    </a:lnTo>
                    <a:lnTo>
                      <a:pt x="4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6"/>
              <p:cNvSpPr/>
              <p:nvPr/>
            </p:nvSpPr>
            <p:spPr>
              <a:xfrm>
                <a:off x="5900317" y="3436484"/>
                <a:ext cx="16809" cy="13776"/>
              </a:xfrm>
              <a:custGeom>
                <a:avLst/>
                <a:gdLst/>
                <a:ahLst/>
                <a:cxnLst/>
                <a:rect l="l" t="t" r="r" b="b"/>
                <a:pathLst>
                  <a:path w="399" h="327" extrusionOk="0">
                    <a:moveTo>
                      <a:pt x="1" y="1"/>
                    </a:moveTo>
                    <a:lnTo>
                      <a:pt x="1" y="327"/>
                    </a:lnTo>
                    <a:lnTo>
                      <a:pt x="399" y="327"/>
                    </a:lnTo>
                    <a:lnTo>
                      <a:pt x="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6"/>
              <p:cNvSpPr/>
              <p:nvPr/>
            </p:nvSpPr>
            <p:spPr>
              <a:xfrm>
                <a:off x="6214925" y="3443435"/>
                <a:ext cx="18620" cy="13734"/>
              </a:xfrm>
              <a:custGeom>
                <a:avLst/>
                <a:gdLst/>
                <a:ahLst/>
                <a:cxnLst/>
                <a:rect l="l" t="t" r="r" b="b"/>
                <a:pathLst>
                  <a:path w="442" h="326" extrusionOk="0">
                    <a:moveTo>
                      <a:pt x="0" y="0"/>
                    </a:moveTo>
                    <a:lnTo>
                      <a:pt x="0" y="325"/>
                    </a:lnTo>
                    <a:lnTo>
                      <a:pt x="441" y="325"/>
                    </a:lnTo>
                    <a:lnTo>
                      <a:pt x="441" y="0"/>
                    </a:lnTo>
                    <a:close/>
                  </a:path>
                </a:pathLst>
              </a:custGeom>
              <a:solidFill>
                <a:srgbClr val="B24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6"/>
              <p:cNvSpPr/>
              <p:nvPr/>
            </p:nvSpPr>
            <p:spPr>
              <a:xfrm>
                <a:off x="5856125" y="3170743"/>
                <a:ext cx="35851" cy="13102"/>
              </a:xfrm>
              <a:custGeom>
                <a:avLst/>
                <a:gdLst/>
                <a:ahLst/>
                <a:cxnLst/>
                <a:rect l="l" t="t" r="r" b="b"/>
                <a:pathLst>
                  <a:path w="851" h="311" extrusionOk="0">
                    <a:moveTo>
                      <a:pt x="1" y="1"/>
                    </a:moveTo>
                    <a:lnTo>
                      <a:pt x="1" y="310"/>
                    </a:lnTo>
                    <a:lnTo>
                      <a:pt x="850" y="310"/>
                    </a:lnTo>
                    <a:lnTo>
                      <a:pt x="8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6"/>
              <p:cNvSpPr/>
              <p:nvPr/>
            </p:nvSpPr>
            <p:spPr>
              <a:xfrm>
                <a:off x="5845003" y="3188226"/>
                <a:ext cx="21443" cy="10068"/>
              </a:xfrm>
              <a:custGeom>
                <a:avLst/>
                <a:gdLst/>
                <a:ahLst/>
                <a:cxnLst/>
                <a:rect l="l" t="t" r="r" b="b"/>
                <a:pathLst>
                  <a:path w="509" h="239" extrusionOk="0">
                    <a:moveTo>
                      <a:pt x="0" y="0"/>
                    </a:moveTo>
                    <a:lnTo>
                      <a:pt x="0" y="239"/>
                    </a:lnTo>
                    <a:lnTo>
                      <a:pt x="508" y="239"/>
                    </a:lnTo>
                    <a:lnTo>
                      <a:pt x="5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6"/>
              <p:cNvSpPr/>
              <p:nvPr/>
            </p:nvSpPr>
            <p:spPr>
              <a:xfrm>
                <a:off x="6098737" y="3357747"/>
                <a:ext cx="26751" cy="16514"/>
              </a:xfrm>
              <a:custGeom>
                <a:avLst/>
                <a:gdLst/>
                <a:ahLst/>
                <a:cxnLst/>
                <a:rect l="l" t="t" r="r" b="b"/>
                <a:pathLst>
                  <a:path w="635" h="392" extrusionOk="0">
                    <a:moveTo>
                      <a:pt x="1" y="0"/>
                    </a:moveTo>
                    <a:lnTo>
                      <a:pt x="1" y="391"/>
                    </a:lnTo>
                    <a:lnTo>
                      <a:pt x="634" y="391"/>
                    </a:lnTo>
                    <a:lnTo>
                      <a:pt x="6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6"/>
              <p:cNvSpPr/>
              <p:nvPr/>
            </p:nvSpPr>
            <p:spPr>
              <a:xfrm>
                <a:off x="6119127" y="3379822"/>
                <a:ext cx="21148" cy="13060"/>
              </a:xfrm>
              <a:custGeom>
                <a:avLst/>
                <a:gdLst/>
                <a:ahLst/>
                <a:cxnLst/>
                <a:rect l="l" t="t" r="r" b="b"/>
                <a:pathLst>
                  <a:path w="502" h="310" extrusionOk="0">
                    <a:moveTo>
                      <a:pt x="0" y="1"/>
                    </a:moveTo>
                    <a:lnTo>
                      <a:pt x="0" y="309"/>
                    </a:lnTo>
                    <a:lnTo>
                      <a:pt x="501" y="309"/>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6"/>
              <p:cNvSpPr/>
              <p:nvPr/>
            </p:nvSpPr>
            <p:spPr>
              <a:xfrm>
                <a:off x="6154640" y="3180474"/>
                <a:ext cx="23254" cy="15587"/>
              </a:xfrm>
              <a:custGeom>
                <a:avLst/>
                <a:gdLst/>
                <a:ahLst/>
                <a:cxnLst/>
                <a:rect l="l" t="t" r="r" b="b"/>
                <a:pathLst>
                  <a:path w="552" h="370" extrusionOk="0">
                    <a:moveTo>
                      <a:pt x="0" y="0"/>
                    </a:moveTo>
                    <a:lnTo>
                      <a:pt x="0" y="369"/>
                    </a:lnTo>
                    <a:lnTo>
                      <a:pt x="552" y="369"/>
                    </a:lnTo>
                    <a:lnTo>
                      <a:pt x="5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6"/>
              <p:cNvSpPr/>
              <p:nvPr/>
            </p:nvSpPr>
            <p:spPr>
              <a:xfrm>
                <a:off x="6047931" y="3075661"/>
                <a:ext cx="18578" cy="8426"/>
              </a:xfrm>
              <a:custGeom>
                <a:avLst/>
                <a:gdLst/>
                <a:ahLst/>
                <a:cxnLst/>
                <a:rect l="l" t="t" r="r" b="b"/>
                <a:pathLst>
                  <a:path w="441" h="200" extrusionOk="0">
                    <a:moveTo>
                      <a:pt x="1" y="0"/>
                    </a:moveTo>
                    <a:lnTo>
                      <a:pt x="1" y="200"/>
                    </a:lnTo>
                    <a:lnTo>
                      <a:pt x="441" y="20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6"/>
              <p:cNvSpPr/>
              <p:nvPr/>
            </p:nvSpPr>
            <p:spPr>
              <a:xfrm>
                <a:off x="6136441" y="3355725"/>
                <a:ext cx="16809" cy="13860"/>
              </a:xfrm>
              <a:custGeom>
                <a:avLst/>
                <a:gdLst/>
                <a:ahLst/>
                <a:cxnLst/>
                <a:rect l="l" t="t" r="r" b="b"/>
                <a:pathLst>
                  <a:path w="399" h="329" extrusionOk="0">
                    <a:moveTo>
                      <a:pt x="1" y="1"/>
                    </a:moveTo>
                    <a:lnTo>
                      <a:pt x="1" y="328"/>
                    </a:lnTo>
                    <a:lnTo>
                      <a:pt x="399" y="328"/>
                    </a:lnTo>
                    <a:lnTo>
                      <a:pt x="399" y="1"/>
                    </a:lnTo>
                    <a:close/>
                  </a:path>
                </a:pathLst>
              </a:custGeom>
              <a:solidFill>
                <a:srgbClr val="B24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6"/>
              <p:cNvSpPr/>
              <p:nvPr/>
            </p:nvSpPr>
            <p:spPr>
              <a:xfrm>
                <a:off x="6084329" y="3133881"/>
                <a:ext cx="18578" cy="13734"/>
              </a:xfrm>
              <a:custGeom>
                <a:avLst/>
                <a:gdLst/>
                <a:ahLst/>
                <a:cxnLst/>
                <a:rect l="l" t="t" r="r" b="b"/>
                <a:pathLst>
                  <a:path w="441" h="326" extrusionOk="0">
                    <a:moveTo>
                      <a:pt x="0" y="1"/>
                    </a:moveTo>
                    <a:lnTo>
                      <a:pt x="0" y="325"/>
                    </a:lnTo>
                    <a:lnTo>
                      <a:pt x="441" y="325"/>
                    </a:lnTo>
                    <a:lnTo>
                      <a:pt x="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6"/>
              <p:cNvSpPr/>
              <p:nvPr/>
            </p:nvSpPr>
            <p:spPr>
              <a:xfrm>
                <a:off x="5846562" y="3425867"/>
                <a:ext cx="30248" cy="12006"/>
              </a:xfrm>
              <a:custGeom>
                <a:avLst/>
                <a:gdLst/>
                <a:ahLst/>
                <a:cxnLst/>
                <a:rect l="l" t="t" r="r" b="b"/>
                <a:pathLst>
                  <a:path w="718" h="285" extrusionOk="0">
                    <a:moveTo>
                      <a:pt x="0" y="1"/>
                    </a:moveTo>
                    <a:lnTo>
                      <a:pt x="0" y="285"/>
                    </a:lnTo>
                    <a:lnTo>
                      <a:pt x="717" y="285"/>
                    </a:lnTo>
                    <a:lnTo>
                      <a:pt x="7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6"/>
              <p:cNvSpPr/>
              <p:nvPr/>
            </p:nvSpPr>
            <p:spPr>
              <a:xfrm>
                <a:off x="5924456" y="3226478"/>
                <a:ext cx="24645" cy="13017"/>
              </a:xfrm>
              <a:custGeom>
                <a:avLst/>
                <a:gdLst/>
                <a:ahLst/>
                <a:cxnLst/>
                <a:rect l="l" t="t" r="r" b="b"/>
                <a:pathLst>
                  <a:path w="585" h="309" extrusionOk="0">
                    <a:moveTo>
                      <a:pt x="1" y="0"/>
                    </a:moveTo>
                    <a:lnTo>
                      <a:pt x="1" y="309"/>
                    </a:lnTo>
                    <a:lnTo>
                      <a:pt x="585" y="309"/>
                    </a:lnTo>
                    <a:lnTo>
                      <a:pt x="5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6"/>
              <p:cNvSpPr/>
              <p:nvPr/>
            </p:nvSpPr>
            <p:spPr>
              <a:xfrm>
                <a:off x="5929048" y="3204908"/>
                <a:ext cx="26288" cy="11964"/>
              </a:xfrm>
              <a:custGeom>
                <a:avLst/>
                <a:gdLst/>
                <a:ahLst/>
                <a:cxnLst/>
                <a:rect l="l" t="t" r="r" b="b"/>
                <a:pathLst>
                  <a:path w="624" h="284" extrusionOk="0">
                    <a:moveTo>
                      <a:pt x="1" y="0"/>
                    </a:moveTo>
                    <a:lnTo>
                      <a:pt x="1" y="284"/>
                    </a:lnTo>
                    <a:lnTo>
                      <a:pt x="624" y="284"/>
                    </a:lnTo>
                    <a:lnTo>
                      <a:pt x="6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6"/>
              <p:cNvSpPr/>
              <p:nvPr/>
            </p:nvSpPr>
            <p:spPr>
              <a:xfrm>
                <a:off x="5983729" y="3042254"/>
                <a:ext cx="24687" cy="13017"/>
              </a:xfrm>
              <a:custGeom>
                <a:avLst/>
                <a:gdLst/>
                <a:ahLst/>
                <a:cxnLst/>
                <a:rect l="l" t="t" r="r" b="b"/>
                <a:pathLst>
                  <a:path w="586" h="309" extrusionOk="0">
                    <a:moveTo>
                      <a:pt x="0" y="0"/>
                    </a:moveTo>
                    <a:lnTo>
                      <a:pt x="0" y="309"/>
                    </a:lnTo>
                    <a:lnTo>
                      <a:pt x="586" y="309"/>
                    </a:lnTo>
                    <a:lnTo>
                      <a:pt x="5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6"/>
              <p:cNvSpPr/>
              <p:nvPr/>
            </p:nvSpPr>
            <p:spPr>
              <a:xfrm>
                <a:off x="5812177" y="3441150"/>
                <a:ext cx="26330" cy="12006"/>
              </a:xfrm>
              <a:custGeom>
                <a:avLst/>
                <a:gdLst/>
                <a:ahLst/>
                <a:cxnLst/>
                <a:rect l="l" t="t" r="r" b="b"/>
                <a:pathLst>
                  <a:path w="625" h="285" extrusionOk="0">
                    <a:moveTo>
                      <a:pt x="0" y="1"/>
                    </a:moveTo>
                    <a:lnTo>
                      <a:pt x="0" y="285"/>
                    </a:lnTo>
                    <a:lnTo>
                      <a:pt x="624" y="285"/>
                    </a:lnTo>
                    <a:lnTo>
                      <a:pt x="6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6"/>
              <p:cNvSpPr/>
              <p:nvPr/>
            </p:nvSpPr>
            <p:spPr>
              <a:xfrm>
                <a:off x="6076873" y="3435641"/>
                <a:ext cx="35851" cy="13102"/>
              </a:xfrm>
              <a:custGeom>
                <a:avLst/>
                <a:gdLst/>
                <a:ahLst/>
                <a:cxnLst/>
                <a:rect l="l" t="t" r="r" b="b"/>
                <a:pathLst>
                  <a:path w="851" h="311" extrusionOk="0">
                    <a:moveTo>
                      <a:pt x="1" y="0"/>
                    </a:moveTo>
                    <a:lnTo>
                      <a:pt x="1" y="311"/>
                    </a:lnTo>
                    <a:lnTo>
                      <a:pt x="851" y="311"/>
                    </a:lnTo>
                    <a:lnTo>
                      <a:pt x="8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6"/>
              <p:cNvSpPr/>
              <p:nvPr/>
            </p:nvSpPr>
            <p:spPr>
              <a:xfrm>
                <a:off x="6063392" y="3421528"/>
                <a:ext cx="30205" cy="11964"/>
              </a:xfrm>
              <a:custGeom>
                <a:avLst/>
                <a:gdLst/>
                <a:ahLst/>
                <a:cxnLst/>
                <a:rect l="l" t="t" r="r" b="b"/>
                <a:pathLst>
                  <a:path w="717" h="284" extrusionOk="0">
                    <a:moveTo>
                      <a:pt x="1" y="0"/>
                    </a:moveTo>
                    <a:lnTo>
                      <a:pt x="1" y="284"/>
                    </a:lnTo>
                    <a:lnTo>
                      <a:pt x="716" y="284"/>
                    </a:lnTo>
                    <a:lnTo>
                      <a:pt x="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6"/>
              <p:cNvSpPr/>
              <p:nvPr/>
            </p:nvSpPr>
            <p:spPr>
              <a:xfrm>
                <a:off x="5829163" y="3244972"/>
                <a:ext cx="21401" cy="10068"/>
              </a:xfrm>
              <a:custGeom>
                <a:avLst/>
                <a:gdLst/>
                <a:ahLst/>
                <a:cxnLst/>
                <a:rect l="l" t="t" r="r" b="b"/>
                <a:pathLst>
                  <a:path w="508" h="239" extrusionOk="0">
                    <a:moveTo>
                      <a:pt x="0" y="0"/>
                    </a:moveTo>
                    <a:lnTo>
                      <a:pt x="0" y="239"/>
                    </a:lnTo>
                    <a:lnTo>
                      <a:pt x="507" y="239"/>
                    </a:lnTo>
                    <a:lnTo>
                      <a:pt x="5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6"/>
              <p:cNvSpPr/>
              <p:nvPr/>
            </p:nvSpPr>
            <p:spPr>
              <a:xfrm>
                <a:off x="6153966" y="3461507"/>
                <a:ext cx="24687" cy="13017"/>
              </a:xfrm>
              <a:custGeom>
                <a:avLst/>
                <a:gdLst/>
                <a:ahLst/>
                <a:cxnLst/>
                <a:rect l="l" t="t" r="r" b="b"/>
                <a:pathLst>
                  <a:path w="586" h="309" extrusionOk="0">
                    <a:moveTo>
                      <a:pt x="0" y="0"/>
                    </a:moveTo>
                    <a:lnTo>
                      <a:pt x="0" y="309"/>
                    </a:lnTo>
                    <a:lnTo>
                      <a:pt x="585" y="309"/>
                    </a:lnTo>
                    <a:lnTo>
                      <a:pt x="585" y="0"/>
                    </a:lnTo>
                    <a:close/>
                  </a:path>
                </a:pathLst>
              </a:custGeom>
              <a:solidFill>
                <a:srgbClr val="B24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6"/>
              <p:cNvSpPr/>
              <p:nvPr/>
            </p:nvSpPr>
            <p:spPr>
              <a:xfrm>
                <a:off x="6057157" y="3055145"/>
                <a:ext cx="26288" cy="12048"/>
              </a:xfrm>
              <a:custGeom>
                <a:avLst/>
                <a:gdLst/>
                <a:ahLst/>
                <a:cxnLst/>
                <a:rect l="l" t="t" r="r" b="b"/>
                <a:pathLst>
                  <a:path w="624" h="286" extrusionOk="0">
                    <a:moveTo>
                      <a:pt x="1" y="1"/>
                    </a:moveTo>
                    <a:lnTo>
                      <a:pt x="1" y="286"/>
                    </a:lnTo>
                    <a:lnTo>
                      <a:pt x="624" y="286"/>
                    </a:lnTo>
                    <a:lnTo>
                      <a:pt x="6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6"/>
              <p:cNvSpPr/>
              <p:nvPr/>
            </p:nvSpPr>
            <p:spPr>
              <a:xfrm>
                <a:off x="5860848" y="3044402"/>
                <a:ext cx="23297" cy="15629"/>
              </a:xfrm>
              <a:custGeom>
                <a:avLst/>
                <a:gdLst/>
                <a:ahLst/>
                <a:cxnLst/>
                <a:rect l="l" t="t" r="r" b="b"/>
                <a:pathLst>
                  <a:path w="553" h="371" extrusionOk="0">
                    <a:moveTo>
                      <a:pt x="0" y="1"/>
                    </a:moveTo>
                    <a:lnTo>
                      <a:pt x="0" y="370"/>
                    </a:lnTo>
                    <a:lnTo>
                      <a:pt x="553" y="370"/>
                    </a:lnTo>
                    <a:lnTo>
                      <a:pt x="5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6"/>
              <p:cNvSpPr/>
              <p:nvPr/>
            </p:nvSpPr>
            <p:spPr>
              <a:xfrm>
                <a:off x="5865856" y="3064202"/>
                <a:ext cx="16767" cy="13734"/>
              </a:xfrm>
              <a:custGeom>
                <a:avLst/>
                <a:gdLst/>
                <a:ahLst/>
                <a:cxnLst/>
                <a:rect l="l" t="t" r="r" b="b"/>
                <a:pathLst>
                  <a:path w="398" h="326" extrusionOk="0">
                    <a:moveTo>
                      <a:pt x="0" y="1"/>
                    </a:moveTo>
                    <a:lnTo>
                      <a:pt x="0" y="326"/>
                    </a:lnTo>
                    <a:lnTo>
                      <a:pt x="397" y="326"/>
                    </a:lnTo>
                    <a:lnTo>
                      <a:pt x="3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6"/>
              <p:cNvSpPr/>
              <p:nvPr/>
            </p:nvSpPr>
            <p:spPr>
              <a:xfrm>
                <a:off x="5836831" y="2914650"/>
                <a:ext cx="93986" cy="39979"/>
              </a:xfrm>
              <a:custGeom>
                <a:avLst/>
                <a:gdLst/>
                <a:ahLst/>
                <a:cxnLst/>
                <a:rect l="l" t="t" r="r" b="b"/>
                <a:pathLst>
                  <a:path w="2231" h="949" extrusionOk="0">
                    <a:moveTo>
                      <a:pt x="369" y="1"/>
                    </a:moveTo>
                    <a:cubicBezTo>
                      <a:pt x="165" y="1"/>
                      <a:pt x="0" y="175"/>
                      <a:pt x="0" y="387"/>
                    </a:cubicBezTo>
                    <a:lnTo>
                      <a:pt x="0" y="562"/>
                    </a:lnTo>
                    <a:cubicBezTo>
                      <a:pt x="0" y="776"/>
                      <a:pt x="165" y="949"/>
                      <a:pt x="369" y="949"/>
                    </a:cubicBezTo>
                    <a:lnTo>
                      <a:pt x="1862" y="949"/>
                    </a:lnTo>
                    <a:cubicBezTo>
                      <a:pt x="2065" y="949"/>
                      <a:pt x="2231" y="776"/>
                      <a:pt x="2231" y="562"/>
                    </a:cubicBezTo>
                    <a:lnTo>
                      <a:pt x="2231" y="387"/>
                    </a:lnTo>
                    <a:cubicBezTo>
                      <a:pt x="2231" y="175"/>
                      <a:pt x="2065" y="1"/>
                      <a:pt x="18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6"/>
              <p:cNvSpPr/>
              <p:nvPr/>
            </p:nvSpPr>
            <p:spPr>
              <a:xfrm>
                <a:off x="5959674" y="3281791"/>
                <a:ext cx="117451" cy="187678"/>
              </a:xfrm>
              <a:custGeom>
                <a:avLst/>
                <a:gdLst/>
                <a:ahLst/>
                <a:cxnLst/>
                <a:rect l="l" t="t" r="r" b="b"/>
                <a:pathLst>
                  <a:path w="2788" h="4455" extrusionOk="0">
                    <a:moveTo>
                      <a:pt x="1" y="0"/>
                    </a:moveTo>
                    <a:lnTo>
                      <a:pt x="3" y="4455"/>
                    </a:lnTo>
                    <a:lnTo>
                      <a:pt x="2788" y="4455"/>
                    </a:lnTo>
                    <a:lnTo>
                      <a:pt x="27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6"/>
              <p:cNvSpPr/>
              <p:nvPr/>
            </p:nvSpPr>
            <p:spPr>
              <a:xfrm>
                <a:off x="5972607" y="3312123"/>
                <a:ext cx="92975" cy="63486"/>
              </a:xfrm>
              <a:custGeom>
                <a:avLst/>
                <a:gdLst/>
                <a:ahLst/>
                <a:cxnLst/>
                <a:rect l="l" t="t" r="r" b="b"/>
                <a:pathLst>
                  <a:path w="2207" h="1507" extrusionOk="0">
                    <a:moveTo>
                      <a:pt x="0" y="0"/>
                    </a:moveTo>
                    <a:lnTo>
                      <a:pt x="0" y="1507"/>
                    </a:lnTo>
                    <a:lnTo>
                      <a:pt x="2206" y="1507"/>
                    </a:lnTo>
                    <a:lnTo>
                      <a:pt x="2206" y="0"/>
                    </a:lnTo>
                    <a:close/>
                  </a:path>
                </a:pathLst>
              </a:custGeom>
              <a:solidFill>
                <a:srgbClr val="F3F3F3">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6"/>
              <p:cNvSpPr/>
              <p:nvPr/>
            </p:nvSpPr>
            <p:spPr>
              <a:xfrm>
                <a:off x="5972607" y="3399032"/>
                <a:ext cx="92975" cy="62391"/>
              </a:xfrm>
              <a:custGeom>
                <a:avLst/>
                <a:gdLst/>
                <a:ahLst/>
                <a:cxnLst/>
                <a:rect l="l" t="t" r="r" b="b"/>
                <a:pathLst>
                  <a:path w="2207" h="1481" extrusionOk="0">
                    <a:moveTo>
                      <a:pt x="0" y="0"/>
                    </a:moveTo>
                    <a:lnTo>
                      <a:pt x="0" y="1480"/>
                    </a:lnTo>
                    <a:lnTo>
                      <a:pt x="2206" y="1480"/>
                    </a:lnTo>
                    <a:lnTo>
                      <a:pt x="2206" y="0"/>
                    </a:lnTo>
                    <a:close/>
                  </a:path>
                </a:pathLst>
              </a:custGeom>
              <a:solidFill>
                <a:srgbClr val="F3F3F3">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6"/>
              <p:cNvSpPr/>
              <p:nvPr/>
            </p:nvSpPr>
            <p:spPr>
              <a:xfrm>
                <a:off x="6058379" y="3380875"/>
                <a:ext cx="11585" cy="11754"/>
              </a:xfrm>
              <a:custGeom>
                <a:avLst/>
                <a:gdLst/>
                <a:ahLst/>
                <a:cxnLst/>
                <a:rect l="l" t="t" r="r" b="b"/>
                <a:pathLst>
                  <a:path w="275" h="279" extrusionOk="0">
                    <a:moveTo>
                      <a:pt x="138" y="0"/>
                    </a:moveTo>
                    <a:cubicBezTo>
                      <a:pt x="62" y="0"/>
                      <a:pt x="0" y="62"/>
                      <a:pt x="0" y="139"/>
                    </a:cubicBezTo>
                    <a:cubicBezTo>
                      <a:pt x="0" y="215"/>
                      <a:pt x="62" y="278"/>
                      <a:pt x="138" y="278"/>
                    </a:cubicBezTo>
                    <a:cubicBezTo>
                      <a:pt x="213" y="278"/>
                      <a:pt x="275" y="215"/>
                      <a:pt x="275" y="139"/>
                    </a:cubicBezTo>
                    <a:cubicBezTo>
                      <a:pt x="275" y="62"/>
                      <a:pt x="213" y="0"/>
                      <a:pt x="1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6"/>
              <p:cNvSpPr/>
              <p:nvPr/>
            </p:nvSpPr>
            <p:spPr>
              <a:xfrm>
                <a:off x="5855704" y="3315704"/>
                <a:ext cx="51522" cy="94703"/>
              </a:xfrm>
              <a:custGeom>
                <a:avLst/>
                <a:gdLst/>
                <a:ahLst/>
                <a:cxnLst/>
                <a:rect l="l" t="t" r="r" b="b"/>
                <a:pathLst>
                  <a:path w="1223" h="2248" extrusionOk="0">
                    <a:moveTo>
                      <a:pt x="0" y="1"/>
                    </a:moveTo>
                    <a:lnTo>
                      <a:pt x="0" y="2248"/>
                    </a:lnTo>
                    <a:lnTo>
                      <a:pt x="1222" y="2248"/>
                    </a:lnTo>
                    <a:lnTo>
                      <a:pt x="12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6"/>
              <p:cNvSpPr/>
              <p:nvPr/>
            </p:nvSpPr>
            <p:spPr>
              <a:xfrm>
                <a:off x="5849427" y="3310101"/>
                <a:ext cx="62517" cy="100306"/>
              </a:xfrm>
              <a:custGeom>
                <a:avLst/>
                <a:gdLst/>
                <a:ahLst/>
                <a:cxnLst/>
                <a:rect l="l" t="t" r="r" b="b"/>
                <a:pathLst>
                  <a:path w="1484" h="2381" extrusionOk="0">
                    <a:moveTo>
                      <a:pt x="688" y="204"/>
                    </a:moveTo>
                    <a:lnTo>
                      <a:pt x="688" y="1095"/>
                    </a:lnTo>
                    <a:lnTo>
                      <a:pt x="173" y="1095"/>
                    </a:lnTo>
                    <a:lnTo>
                      <a:pt x="173" y="204"/>
                    </a:lnTo>
                    <a:close/>
                    <a:moveTo>
                      <a:pt x="1337" y="204"/>
                    </a:moveTo>
                    <a:lnTo>
                      <a:pt x="1337" y="1095"/>
                    </a:lnTo>
                    <a:lnTo>
                      <a:pt x="832" y="1095"/>
                    </a:lnTo>
                    <a:lnTo>
                      <a:pt x="832" y="204"/>
                    </a:lnTo>
                    <a:close/>
                    <a:moveTo>
                      <a:pt x="688" y="1286"/>
                    </a:moveTo>
                    <a:lnTo>
                      <a:pt x="688" y="2187"/>
                    </a:lnTo>
                    <a:lnTo>
                      <a:pt x="178" y="2187"/>
                    </a:lnTo>
                    <a:lnTo>
                      <a:pt x="178" y="1286"/>
                    </a:lnTo>
                    <a:close/>
                    <a:moveTo>
                      <a:pt x="1327" y="1288"/>
                    </a:moveTo>
                    <a:lnTo>
                      <a:pt x="1327" y="2189"/>
                    </a:lnTo>
                    <a:lnTo>
                      <a:pt x="832" y="2189"/>
                    </a:lnTo>
                    <a:lnTo>
                      <a:pt x="832" y="1288"/>
                    </a:lnTo>
                    <a:close/>
                    <a:moveTo>
                      <a:pt x="0" y="0"/>
                    </a:moveTo>
                    <a:lnTo>
                      <a:pt x="0" y="2381"/>
                    </a:lnTo>
                    <a:lnTo>
                      <a:pt x="1483" y="2381"/>
                    </a:lnTo>
                    <a:lnTo>
                      <a:pt x="14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6"/>
              <p:cNvSpPr/>
              <p:nvPr/>
            </p:nvSpPr>
            <p:spPr>
              <a:xfrm>
                <a:off x="5837210" y="3408511"/>
                <a:ext cx="85182" cy="16809"/>
              </a:xfrm>
              <a:custGeom>
                <a:avLst/>
                <a:gdLst/>
                <a:ahLst/>
                <a:cxnLst/>
                <a:rect l="l" t="t" r="r" b="b"/>
                <a:pathLst>
                  <a:path w="2022" h="399" extrusionOk="0">
                    <a:moveTo>
                      <a:pt x="0" y="1"/>
                    </a:moveTo>
                    <a:lnTo>
                      <a:pt x="0" y="399"/>
                    </a:lnTo>
                    <a:lnTo>
                      <a:pt x="2021" y="399"/>
                    </a:lnTo>
                    <a:lnTo>
                      <a:pt x="2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6"/>
              <p:cNvSpPr/>
              <p:nvPr/>
            </p:nvSpPr>
            <p:spPr>
              <a:xfrm>
                <a:off x="6132945" y="3315704"/>
                <a:ext cx="51522" cy="94703"/>
              </a:xfrm>
              <a:custGeom>
                <a:avLst/>
                <a:gdLst/>
                <a:ahLst/>
                <a:cxnLst/>
                <a:rect l="l" t="t" r="r" b="b"/>
                <a:pathLst>
                  <a:path w="1223" h="2248" extrusionOk="0">
                    <a:moveTo>
                      <a:pt x="0" y="1"/>
                    </a:moveTo>
                    <a:lnTo>
                      <a:pt x="0" y="2248"/>
                    </a:lnTo>
                    <a:lnTo>
                      <a:pt x="1222" y="2248"/>
                    </a:lnTo>
                    <a:lnTo>
                      <a:pt x="12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6"/>
              <p:cNvSpPr/>
              <p:nvPr/>
            </p:nvSpPr>
            <p:spPr>
              <a:xfrm>
                <a:off x="6126668" y="3310101"/>
                <a:ext cx="62475" cy="100306"/>
              </a:xfrm>
              <a:custGeom>
                <a:avLst/>
                <a:gdLst/>
                <a:ahLst/>
                <a:cxnLst/>
                <a:rect l="l" t="t" r="r" b="b"/>
                <a:pathLst>
                  <a:path w="1483" h="2381" extrusionOk="0">
                    <a:moveTo>
                      <a:pt x="688" y="204"/>
                    </a:moveTo>
                    <a:lnTo>
                      <a:pt x="688" y="1095"/>
                    </a:lnTo>
                    <a:lnTo>
                      <a:pt x="173" y="1095"/>
                    </a:lnTo>
                    <a:lnTo>
                      <a:pt x="173" y="204"/>
                    </a:lnTo>
                    <a:close/>
                    <a:moveTo>
                      <a:pt x="1338" y="204"/>
                    </a:moveTo>
                    <a:lnTo>
                      <a:pt x="1338" y="1095"/>
                    </a:lnTo>
                    <a:lnTo>
                      <a:pt x="833" y="1095"/>
                    </a:lnTo>
                    <a:lnTo>
                      <a:pt x="833" y="204"/>
                    </a:lnTo>
                    <a:close/>
                    <a:moveTo>
                      <a:pt x="689" y="1286"/>
                    </a:moveTo>
                    <a:lnTo>
                      <a:pt x="689" y="2187"/>
                    </a:lnTo>
                    <a:lnTo>
                      <a:pt x="179" y="2187"/>
                    </a:lnTo>
                    <a:lnTo>
                      <a:pt x="179" y="1286"/>
                    </a:lnTo>
                    <a:close/>
                    <a:moveTo>
                      <a:pt x="1328" y="1288"/>
                    </a:moveTo>
                    <a:lnTo>
                      <a:pt x="1328" y="2189"/>
                    </a:lnTo>
                    <a:lnTo>
                      <a:pt x="833" y="2189"/>
                    </a:lnTo>
                    <a:lnTo>
                      <a:pt x="833" y="1288"/>
                    </a:lnTo>
                    <a:close/>
                    <a:moveTo>
                      <a:pt x="0" y="0"/>
                    </a:moveTo>
                    <a:lnTo>
                      <a:pt x="0" y="2381"/>
                    </a:lnTo>
                    <a:lnTo>
                      <a:pt x="1482" y="2381"/>
                    </a:lnTo>
                    <a:lnTo>
                      <a:pt x="14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6"/>
              <p:cNvSpPr/>
              <p:nvPr/>
            </p:nvSpPr>
            <p:spPr>
              <a:xfrm>
                <a:off x="6114451" y="3408511"/>
                <a:ext cx="85182" cy="16809"/>
              </a:xfrm>
              <a:custGeom>
                <a:avLst/>
                <a:gdLst/>
                <a:ahLst/>
                <a:cxnLst/>
                <a:rect l="l" t="t" r="r" b="b"/>
                <a:pathLst>
                  <a:path w="2022" h="399" extrusionOk="0">
                    <a:moveTo>
                      <a:pt x="0" y="1"/>
                    </a:moveTo>
                    <a:lnTo>
                      <a:pt x="0" y="399"/>
                    </a:lnTo>
                    <a:lnTo>
                      <a:pt x="2022" y="399"/>
                    </a:lnTo>
                    <a:lnTo>
                      <a:pt x="20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6"/>
              <p:cNvSpPr/>
              <p:nvPr/>
            </p:nvSpPr>
            <p:spPr>
              <a:xfrm>
                <a:off x="5755525" y="2909089"/>
                <a:ext cx="525793" cy="345066"/>
              </a:xfrm>
              <a:custGeom>
                <a:avLst/>
                <a:gdLst/>
                <a:ahLst/>
                <a:cxnLst/>
                <a:rect l="l" t="t" r="r" b="b"/>
                <a:pathLst>
                  <a:path w="12481" h="8191" extrusionOk="0">
                    <a:moveTo>
                      <a:pt x="6214" y="1"/>
                    </a:moveTo>
                    <a:cubicBezTo>
                      <a:pt x="6124" y="1"/>
                      <a:pt x="6034" y="20"/>
                      <a:pt x="5944" y="64"/>
                    </a:cubicBezTo>
                    <a:cubicBezTo>
                      <a:pt x="5896" y="89"/>
                      <a:pt x="5852" y="118"/>
                      <a:pt x="5813" y="150"/>
                    </a:cubicBezTo>
                    <a:cubicBezTo>
                      <a:pt x="5585" y="297"/>
                      <a:pt x="5381" y="527"/>
                      <a:pt x="5234" y="729"/>
                    </a:cubicBezTo>
                    <a:cubicBezTo>
                      <a:pt x="5071" y="950"/>
                      <a:pt x="4891" y="1157"/>
                      <a:pt x="4718" y="1369"/>
                    </a:cubicBezTo>
                    <a:cubicBezTo>
                      <a:pt x="4351" y="1824"/>
                      <a:pt x="3981" y="2278"/>
                      <a:pt x="3612" y="2733"/>
                    </a:cubicBezTo>
                    <a:cubicBezTo>
                      <a:pt x="3164" y="3286"/>
                      <a:pt x="2718" y="3841"/>
                      <a:pt x="2269" y="4392"/>
                    </a:cubicBezTo>
                    <a:cubicBezTo>
                      <a:pt x="1858" y="4899"/>
                      <a:pt x="1447" y="5408"/>
                      <a:pt x="1046" y="5926"/>
                    </a:cubicBezTo>
                    <a:cubicBezTo>
                      <a:pt x="779" y="6271"/>
                      <a:pt x="469" y="6610"/>
                      <a:pt x="264" y="7004"/>
                    </a:cubicBezTo>
                    <a:cubicBezTo>
                      <a:pt x="1" y="7508"/>
                      <a:pt x="376" y="8190"/>
                      <a:pt x="863" y="8190"/>
                    </a:cubicBezTo>
                    <a:cubicBezTo>
                      <a:pt x="960" y="8190"/>
                      <a:pt x="1062" y="8163"/>
                      <a:pt x="1164" y="8102"/>
                    </a:cubicBezTo>
                    <a:cubicBezTo>
                      <a:pt x="1784" y="7730"/>
                      <a:pt x="2161" y="6993"/>
                      <a:pt x="2650" y="6463"/>
                    </a:cubicBezTo>
                    <a:cubicBezTo>
                      <a:pt x="3653" y="5199"/>
                      <a:pt x="4604" y="3820"/>
                      <a:pt x="5713" y="2612"/>
                    </a:cubicBezTo>
                    <a:cubicBezTo>
                      <a:pt x="5771" y="2548"/>
                      <a:pt x="5826" y="2476"/>
                      <a:pt x="5882" y="2410"/>
                    </a:cubicBezTo>
                    <a:cubicBezTo>
                      <a:pt x="5997" y="2269"/>
                      <a:pt x="6121" y="2123"/>
                      <a:pt x="6240" y="1971"/>
                    </a:cubicBezTo>
                    <a:cubicBezTo>
                      <a:pt x="6358" y="2123"/>
                      <a:pt x="6482" y="2269"/>
                      <a:pt x="6599" y="2410"/>
                    </a:cubicBezTo>
                    <a:cubicBezTo>
                      <a:pt x="6656" y="2475"/>
                      <a:pt x="6710" y="2548"/>
                      <a:pt x="6769" y="2612"/>
                    </a:cubicBezTo>
                    <a:cubicBezTo>
                      <a:pt x="7877" y="3820"/>
                      <a:pt x="8829" y="5199"/>
                      <a:pt x="9831" y="6463"/>
                    </a:cubicBezTo>
                    <a:cubicBezTo>
                      <a:pt x="10320" y="6994"/>
                      <a:pt x="10697" y="7730"/>
                      <a:pt x="11317" y="8102"/>
                    </a:cubicBezTo>
                    <a:cubicBezTo>
                      <a:pt x="11420" y="8163"/>
                      <a:pt x="11522" y="8190"/>
                      <a:pt x="11619" y="8190"/>
                    </a:cubicBezTo>
                    <a:cubicBezTo>
                      <a:pt x="12106" y="8190"/>
                      <a:pt x="12480" y="7508"/>
                      <a:pt x="12217" y="7004"/>
                    </a:cubicBezTo>
                    <a:cubicBezTo>
                      <a:pt x="12013" y="6612"/>
                      <a:pt x="11701" y="6271"/>
                      <a:pt x="11434" y="5926"/>
                    </a:cubicBezTo>
                    <a:cubicBezTo>
                      <a:pt x="11035" y="5408"/>
                      <a:pt x="10623" y="4899"/>
                      <a:pt x="10212" y="4392"/>
                    </a:cubicBezTo>
                    <a:cubicBezTo>
                      <a:pt x="9762" y="3841"/>
                      <a:pt x="9317" y="3286"/>
                      <a:pt x="8870" y="2733"/>
                    </a:cubicBezTo>
                    <a:cubicBezTo>
                      <a:pt x="8501" y="2278"/>
                      <a:pt x="8131" y="1824"/>
                      <a:pt x="7762" y="1369"/>
                    </a:cubicBezTo>
                    <a:cubicBezTo>
                      <a:pt x="7590" y="1157"/>
                      <a:pt x="7409" y="950"/>
                      <a:pt x="7247" y="729"/>
                    </a:cubicBezTo>
                    <a:cubicBezTo>
                      <a:pt x="7099" y="527"/>
                      <a:pt x="6896" y="297"/>
                      <a:pt x="6667" y="150"/>
                    </a:cubicBezTo>
                    <a:cubicBezTo>
                      <a:pt x="6629" y="117"/>
                      <a:pt x="6587" y="87"/>
                      <a:pt x="6537" y="64"/>
                    </a:cubicBezTo>
                    <a:cubicBezTo>
                      <a:pt x="6446" y="19"/>
                      <a:pt x="6353" y="1"/>
                      <a:pt x="6262" y="1"/>
                    </a:cubicBezTo>
                    <a:cubicBezTo>
                      <a:pt x="6255" y="1"/>
                      <a:pt x="6247" y="1"/>
                      <a:pt x="6240" y="1"/>
                    </a:cubicBezTo>
                    <a:cubicBezTo>
                      <a:pt x="6231" y="1"/>
                      <a:pt x="6222" y="1"/>
                      <a:pt x="6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6"/>
              <p:cNvSpPr/>
              <p:nvPr/>
            </p:nvSpPr>
            <p:spPr>
              <a:xfrm>
                <a:off x="5957399" y="3096851"/>
                <a:ext cx="51438" cy="94703"/>
              </a:xfrm>
              <a:custGeom>
                <a:avLst/>
                <a:gdLst/>
                <a:ahLst/>
                <a:cxnLst/>
                <a:rect l="l" t="t" r="r" b="b"/>
                <a:pathLst>
                  <a:path w="1221" h="2248" extrusionOk="0">
                    <a:moveTo>
                      <a:pt x="0" y="0"/>
                    </a:moveTo>
                    <a:lnTo>
                      <a:pt x="0" y="2247"/>
                    </a:lnTo>
                    <a:lnTo>
                      <a:pt x="1221" y="2247"/>
                    </a:lnTo>
                    <a:lnTo>
                      <a:pt x="12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6"/>
              <p:cNvSpPr/>
              <p:nvPr/>
            </p:nvSpPr>
            <p:spPr>
              <a:xfrm>
                <a:off x="6015914" y="3096851"/>
                <a:ext cx="52954" cy="94703"/>
              </a:xfrm>
              <a:custGeom>
                <a:avLst/>
                <a:gdLst/>
                <a:ahLst/>
                <a:cxnLst/>
                <a:rect l="l" t="t" r="r" b="b"/>
                <a:pathLst>
                  <a:path w="1257" h="2248" extrusionOk="0">
                    <a:moveTo>
                      <a:pt x="1" y="0"/>
                    </a:moveTo>
                    <a:lnTo>
                      <a:pt x="1" y="2247"/>
                    </a:lnTo>
                    <a:lnTo>
                      <a:pt x="1256" y="2247"/>
                    </a:lnTo>
                    <a:lnTo>
                      <a:pt x="12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6"/>
              <p:cNvSpPr/>
              <p:nvPr/>
            </p:nvSpPr>
            <p:spPr>
              <a:xfrm>
                <a:off x="5951122" y="3091248"/>
                <a:ext cx="62433" cy="100348"/>
              </a:xfrm>
              <a:custGeom>
                <a:avLst/>
                <a:gdLst/>
                <a:ahLst/>
                <a:cxnLst/>
                <a:rect l="l" t="t" r="r" b="b"/>
                <a:pathLst>
                  <a:path w="1482" h="2382" extrusionOk="0">
                    <a:moveTo>
                      <a:pt x="687" y="202"/>
                    </a:moveTo>
                    <a:lnTo>
                      <a:pt x="687" y="1095"/>
                    </a:lnTo>
                    <a:lnTo>
                      <a:pt x="172" y="1095"/>
                    </a:lnTo>
                    <a:lnTo>
                      <a:pt x="172" y="202"/>
                    </a:lnTo>
                    <a:close/>
                    <a:moveTo>
                      <a:pt x="1338" y="204"/>
                    </a:moveTo>
                    <a:lnTo>
                      <a:pt x="1338" y="1096"/>
                    </a:lnTo>
                    <a:lnTo>
                      <a:pt x="831" y="1096"/>
                    </a:lnTo>
                    <a:lnTo>
                      <a:pt x="831" y="204"/>
                    </a:lnTo>
                    <a:close/>
                    <a:moveTo>
                      <a:pt x="687" y="1286"/>
                    </a:moveTo>
                    <a:lnTo>
                      <a:pt x="687" y="2187"/>
                    </a:lnTo>
                    <a:lnTo>
                      <a:pt x="177" y="2187"/>
                    </a:lnTo>
                    <a:lnTo>
                      <a:pt x="177" y="1286"/>
                    </a:lnTo>
                    <a:close/>
                    <a:moveTo>
                      <a:pt x="1327" y="1286"/>
                    </a:moveTo>
                    <a:lnTo>
                      <a:pt x="1327" y="2187"/>
                    </a:lnTo>
                    <a:lnTo>
                      <a:pt x="831" y="2187"/>
                    </a:lnTo>
                    <a:lnTo>
                      <a:pt x="831" y="1286"/>
                    </a:lnTo>
                    <a:close/>
                    <a:moveTo>
                      <a:pt x="0" y="1"/>
                    </a:moveTo>
                    <a:lnTo>
                      <a:pt x="0" y="2381"/>
                    </a:lnTo>
                    <a:lnTo>
                      <a:pt x="1482" y="2381"/>
                    </a:lnTo>
                    <a:lnTo>
                      <a:pt x="14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6"/>
              <p:cNvSpPr/>
              <p:nvPr/>
            </p:nvSpPr>
            <p:spPr>
              <a:xfrm>
                <a:off x="6010438" y="3091248"/>
                <a:ext cx="62475" cy="100348"/>
              </a:xfrm>
              <a:custGeom>
                <a:avLst/>
                <a:gdLst/>
                <a:ahLst/>
                <a:cxnLst/>
                <a:rect l="l" t="t" r="r" b="b"/>
                <a:pathLst>
                  <a:path w="1483" h="2382" extrusionOk="0">
                    <a:moveTo>
                      <a:pt x="688" y="202"/>
                    </a:moveTo>
                    <a:lnTo>
                      <a:pt x="688" y="1095"/>
                    </a:lnTo>
                    <a:lnTo>
                      <a:pt x="173" y="1095"/>
                    </a:lnTo>
                    <a:lnTo>
                      <a:pt x="173" y="202"/>
                    </a:lnTo>
                    <a:close/>
                    <a:moveTo>
                      <a:pt x="1338" y="204"/>
                    </a:moveTo>
                    <a:lnTo>
                      <a:pt x="1338" y="1096"/>
                    </a:lnTo>
                    <a:lnTo>
                      <a:pt x="832" y="1096"/>
                    </a:lnTo>
                    <a:lnTo>
                      <a:pt x="832" y="204"/>
                    </a:lnTo>
                    <a:close/>
                    <a:moveTo>
                      <a:pt x="688" y="1286"/>
                    </a:moveTo>
                    <a:lnTo>
                      <a:pt x="688" y="2187"/>
                    </a:lnTo>
                    <a:lnTo>
                      <a:pt x="178" y="2187"/>
                    </a:lnTo>
                    <a:lnTo>
                      <a:pt x="178" y="1286"/>
                    </a:lnTo>
                    <a:close/>
                    <a:moveTo>
                      <a:pt x="1328" y="1286"/>
                    </a:moveTo>
                    <a:lnTo>
                      <a:pt x="1328" y="2187"/>
                    </a:lnTo>
                    <a:lnTo>
                      <a:pt x="832" y="2187"/>
                    </a:lnTo>
                    <a:lnTo>
                      <a:pt x="832" y="1286"/>
                    </a:lnTo>
                    <a:close/>
                    <a:moveTo>
                      <a:pt x="1" y="1"/>
                    </a:moveTo>
                    <a:lnTo>
                      <a:pt x="1" y="2381"/>
                    </a:lnTo>
                    <a:lnTo>
                      <a:pt x="1483" y="2381"/>
                    </a:lnTo>
                    <a:lnTo>
                      <a:pt x="14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6"/>
              <p:cNvSpPr/>
              <p:nvPr/>
            </p:nvSpPr>
            <p:spPr>
              <a:xfrm>
                <a:off x="5935746" y="3189658"/>
                <a:ext cx="156714" cy="16809"/>
              </a:xfrm>
              <a:custGeom>
                <a:avLst/>
                <a:gdLst/>
                <a:ahLst/>
                <a:cxnLst/>
                <a:rect l="l" t="t" r="r" b="b"/>
                <a:pathLst>
                  <a:path w="3720" h="399" extrusionOk="0">
                    <a:moveTo>
                      <a:pt x="1" y="0"/>
                    </a:moveTo>
                    <a:lnTo>
                      <a:pt x="1" y="398"/>
                    </a:lnTo>
                    <a:lnTo>
                      <a:pt x="3720" y="398"/>
                    </a:lnTo>
                    <a:lnTo>
                      <a:pt x="37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6"/>
              <p:cNvSpPr/>
              <p:nvPr/>
            </p:nvSpPr>
            <p:spPr>
              <a:xfrm>
                <a:off x="6092418" y="3380622"/>
                <a:ext cx="342665" cy="102075"/>
              </a:xfrm>
              <a:custGeom>
                <a:avLst/>
                <a:gdLst/>
                <a:ahLst/>
                <a:cxnLst/>
                <a:rect l="l" t="t" r="r" b="b"/>
                <a:pathLst>
                  <a:path w="8134" h="2423" extrusionOk="0">
                    <a:moveTo>
                      <a:pt x="4052" y="1"/>
                    </a:moveTo>
                    <a:cubicBezTo>
                      <a:pt x="3926" y="1"/>
                      <a:pt x="3799" y="35"/>
                      <a:pt x="3672" y="93"/>
                    </a:cubicBezTo>
                    <a:cubicBezTo>
                      <a:pt x="3545" y="154"/>
                      <a:pt x="3478" y="270"/>
                      <a:pt x="3431" y="408"/>
                    </a:cubicBezTo>
                    <a:cubicBezTo>
                      <a:pt x="3384" y="400"/>
                      <a:pt x="3336" y="396"/>
                      <a:pt x="3287" y="396"/>
                    </a:cubicBezTo>
                    <a:cubicBezTo>
                      <a:pt x="3185" y="396"/>
                      <a:pt x="3080" y="413"/>
                      <a:pt x="2974" y="445"/>
                    </a:cubicBezTo>
                    <a:cubicBezTo>
                      <a:pt x="2582" y="550"/>
                      <a:pt x="2480" y="909"/>
                      <a:pt x="2329" y="1298"/>
                    </a:cubicBezTo>
                    <a:cubicBezTo>
                      <a:pt x="2177" y="1193"/>
                      <a:pt x="2021" y="1131"/>
                      <a:pt x="1862" y="1131"/>
                    </a:cubicBezTo>
                    <a:cubicBezTo>
                      <a:pt x="1729" y="1131"/>
                      <a:pt x="1594" y="1174"/>
                      <a:pt x="1456" y="1269"/>
                    </a:cubicBezTo>
                    <a:cubicBezTo>
                      <a:pt x="1215" y="1434"/>
                      <a:pt x="1177" y="1688"/>
                      <a:pt x="1076" y="1958"/>
                    </a:cubicBezTo>
                    <a:cubicBezTo>
                      <a:pt x="1004" y="1930"/>
                      <a:pt x="911" y="1915"/>
                      <a:pt x="810" y="1915"/>
                    </a:cubicBezTo>
                    <a:cubicBezTo>
                      <a:pt x="486" y="1915"/>
                      <a:pt x="78" y="2069"/>
                      <a:pt x="1" y="2422"/>
                    </a:cubicBezTo>
                    <a:lnTo>
                      <a:pt x="4006" y="2395"/>
                    </a:lnTo>
                    <a:lnTo>
                      <a:pt x="8133" y="2422"/>
                    </a:lnTo>
                    <a:cubicBezTo>
                      <a:pt x="8072" y="2151"/>
                      <a:pt x="7752" y="2033"/>
                      <a:pt x="7496" y="2033"/>
                    </a:cubicBezTo>
                    <a:cubicBezTo>
                      <a:pt x="7417" y="2033"/>
                      <a:pt x="7344" y="2045"/>
                      <a:pt x="7287" y="2066"/>
                    </a:cubicBezTo>
                    <a:cubicBezTo>
                      <a:pt x="7208" y="1859"/>
                      <a:pt x="7178" y="1665"/>
                      <a:pt x="6988" y="1538"/>
                    </a:cubicBezTo>
                    <a:cubicBezTo>
                      <a:pt x="6879" y="1465"/>
                      <a:pt x="6772" y="1432"/>
                      <a:pt x="6667" y="1432"/>
                    </a:cubicBezTo>
                    <a:cubicBezTo>
                      <a:pt x="6542" y="1432"/>
                      <a:pt x="6420" y="1479"/>
                      <a:pt x="6300" y="1560"/>
                    </a:cubicBezTo>
                    <a:cubicBezTo>
                      <a:pt x="6180" y="1262"/>
                      <a:pt x="6100" y="988"/>
                      <a:pt x="5792" y="906"/>
                    </a:cubicBezTo>
                    <a:cubicBezTo>
                      <a:pt x="5707" y="881"/>
                      <a:pt x="5623" y="867"/>
                      <a:pt x="5542" y="867"/>
                    </a:cubicBezTo>
                    <a:cubicBezTo>
                      <a:pt x="5365" y="867"/>
                      <a:pt x="5199" y="933"/>
                      <a:pt x="5055" y="1090"/>
                    </a:cubicBezTo>
                    <a:cubicBezTo>
                      <a:pt x="5006" y="998"/>
                      <a:pt x="4926" y="972"/>
                      <a:pt x="4845" y="972"/>
                    </a:cubicBezTo>
                    <a:cubicBezTo>
                      <a:pt x="4825" y="972"/>
                      <a:pt x="4806" y="974"/>
                      <a:pt x="4787" y="976"/>
                    </a:cubicBezTo>
                    <a:cubicBezTo>
                      <a:pt x="4852" y="522"/>
                      <a:pt x="4717" y="345"/>
                      <a:pt x="4489" y="161"/>
                    </a:cubicBezTo>
                    <a:cubicBezTo>
                      <a:pt x="4348" y="49"/>
                      <a:pt x="4201" y="1"/>
                      <a:pt x="40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6"/>
              <p:cNvSpPr/>
              <p:nvPr/>
            </p:nvSpPr>
            <p:spPr>
              <a:xfrm>
                <a:off x="5645867" y="3431597"/>
                <a:ext cx="15419" cy="107720"/>
              </a:xfrm>
              <a:custGeom>
                <a:avLst/>
                <a:gdLst/>
                <a:ahLst/>
                <a:cxnLst/>
                <a:rect l="l" t="t" r="r" b="b"/>
                <a:pathLst>
                  <a:path w="366" h="2557" extrusionOk="0">
                    <a:moveTo>
                      <a:pt x="319" y="1"/>
                    </a:moveTo>
                    <a:lnTo>
                      <a:pt x="1" y="8"/>
                    </a:lnTo>
                    <a:lnTo>
                      <a:pt x="47" y="2556"/>
                    </a:lnTo>
                    <a:lnTo>
                      <a:pt x="366" y="2550"/>
                    </a:lnTo>
                    <a:lnTo>
                      <a:pt x="3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6"/>
              <p:cNvSpPr/>
              <p:nvPr/>
            </p:nvSpPr>
            <p:spPr>
              <a:xfrm>
                <a:off x="5539200" y="3297041"/>
                <a:ext cx="211185" cy="150648"/>
              </a:xfrm>
              <a:custGeom>
                <a:avLst/>
                <a:gdLst/>
                <a:ahLst/>
                <a:cxnLst/>
                <a:rect l="l" t="t" r="r" b="b"/>
                <a:pathLst>
                  <a:path w="5013" h="3576" extrusionOk="0">
                    <a:moveTo>
                      <a:pt x="3187" y="0"/>
                    </a:moveTo>
                    <a:lnTo>
                      <a:pt x="1" y="63"/>
                    </a:lnTo>
                    <a:lnTo>
                      <a:pt x="1828" y="3575"/>
                    </a:lnTo>
                    <a:lnTo>
                      <a:pt x="5012" y="3511"/>
                    </a:lnTo>
                    <a:lnTo>
                      <a:pt x="31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6"/>
              <p:cNvSpPr/>
              <p:nvPr/>
            </p:nvSpPr>
            <p:spPr>
              <a:xfrm>
                <a:off x="5624171" y="3295693"/>
                <a:ext cx="85645" cy="152459"/>
              </a:xfrm>
              <a:custGeom>
                <a:avLst/>
                <a:gdLst/>
                <a:ahLst/>
                <a:cxnLst/>
                <a:rect l="l" t="t" r="r" b="b"/>
                <a:pathLst>
                  <a:path w="2033" h="3619" extrusionOk="0">
                    <a:moveTo>
                      <a:pt x="207" y="1"/>
                    </a:moveTo>
                    <a:lnTo>
                      <a:pt x="1" y="109"/>
                    </a:lnTo>
                    <a:lnTo>
                      <a:pt x="1826" y="3619"/>
                    </a:lnTo>
                    <a:lnTo>
                      <a:pt x="2033" y="3512"/>
                    </a:lnTo>
                    <a:lnTo>
                      <a:pt x="2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6"/>
              <p:cNvSpPr/>
              <p:nvPr/>
            </p:nvSpPr>
            <p:spPr>
              <a:xfrm>
                <a:off x="5579685" y="3296494"/>
                <a:ext cx="85645" cy="152459"/>
              </a:xfrm>
              <a:custGeom>
                <a:avLst/>
                <a:gdLst/>
                <a:ahLst/>
                <a:cxnLst/>
                <a:rect l="l" t="t" r="r" b="b"/>
                <a:pathLst>
                  <a:path w="2033" h="3619" extrusionOk="0">
                    <a:moveTo>
                      <a:pt x="206" y="0"/>
                    </a:moveTo>
                    <a:lnTo>
                      <a:pt x="0" y="108"/>
                    </a:lnTo>
                    <a:lnTo>
                      <a:pt x="1826" y="3618"/>
                    </a:lnTo>
                    <a:lnTo>
                      <a:pt x="2033" y="3511"/>
                    </a:lnTo>
                    <a:lnTo>
                      <a:pt x="2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6"/>
              <p:cNvSpPr/>
              <p:nvPr/>
            </p:nvSpPr>
            <p:spPr>
              <a:xfrm>
                <a:off x="5558368" y="3329143"/>
                <a:ext cx="134387" cy="12428"/>
              </a:xfrm>
              <a:custGeom>
                <a:avLst/>
                <a:gdLst/>
                <a:ahLst/>
                <a:cxnLst/>
                <a:rect l="l" t="t" r="r" b="b"/>
                <a:pathLst>
                  <a:path w="3190" h="295" extrusionOk="0">
                    <a:moveTo>
                      <a:pt x="3185" y="1"/>
                    </a:moveTo>
                    <a:lnTo>
                      <a:pt x="0" y="62"/>
                    </a:lnTo>
                    <a:lnTo>
                      <a:pt x="5" y="295"/>
                    </a:lnTo>
                    <a:lnTo>
                      <a:pt x="3190" y="233"/>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6"/>
              <p:cNvSpPr/>
              <p:nvPr/>
            </p:nvSpPr>
            <p:spPr>
              <a:xfrm>
                <a:off x="5596788" y="3403076"/>
                <a:ext cx="134429" cy="12428"/>
              </a:xfrm>
              <a:custGeom>
                <a:avLst/>
                <a:gdLst/>
                <a:ahLst/>
                <a:cxnLst/>
                <a:rect l="l" t="t" r="r" b="b"/>
                <a:pathLst>
                  <a:path w="3191" h="295" extrusionOk="0">
                    <a:moveTo>
                      <a:pt x="3186" y="0"/>
                    </a:moveTo>
                    <a:lnTo>
                      <a:pt x="1" y="62"/>
                    </a:lnTo>
                    <a:lnTo>
                      <a:pt x="6" y="294"/>
                    </a:lnTo>
                    <a:lnTo>
                      <a:pt x="3191" y="232"/>
                    </a:lnTo>
                    <a:lnTo>
                      <a:pt x="3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6"/>
              <p:cNvSpPr/>
              <p:nvPr/>
            </p:nvSpPr>
            <p:spPr>
              <a:xfrm>
                <a:off x="5577620" y="3366046"/>
                <a:ext cx="134387" cy="12470"/>
              </a:xfrm>
              <a:custGeom>
                <a:avLst/>
                <a:gdLst/>
                <a:ahLst/>
                <a:cxnLst/>
                <a:rect l="l" t="t" r="r" b="b"/>
                <a:pathLst>
                  <a:path w="3190" h="296" extrusionOk="0">
                    <a:moveTo>
                      <a:pt x="3184" y="1"/>
                    </a:moveTo>
                    <a:lnTo>
                      <a:pt x="0" y="62"/>
                    </a:lnTo>
                    <a:lnTo>
                      <a:pt x="4" y="296"/>
                    </a:lnTo>
                    <a:lnTo>
                      <a:pt x="3189" y="233"/>
                    </a:lnTo>
                    <a:lnTo>
                      <a:pt x="31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6"/>
              <p:cNvSpPr/>
              <p:nvPr/>
            </p:nvSpPr>
            <p:spPr>
              <a:xfrm>
                <a:off x="5523276" y="3287099"/>
                <a:ext cx="243118" cy="170490"/>
              </a:xfrm>
              <a:custGeom>
                <a:avLst/>
                <a:gdLst/>
                <a:ahLst/>
                <a:cxnLst/>
                <a:rect l="l" t="t" r="r" b="b"/>
                <a:pathLst>
                  <a:path w="5771" h="4047" extrusionOk="0">
                    <a:moveTo>
                      <a:pt x="3425" y="473"/>
                    </a:moveTo>
                    <a:lnTo>
                      <a:pt x="5011" y="3522"/>
                    </a:lnTo>
                    <a:lnTo>
                      <a:pt x="2346" y="3575"/>
                    </a:lnTo>
                    <a:lnTo>
                      <a:pt x="759" y="525"/>
                    </a:lnTo>
                    <a:lnTo>
                      <a:pt x="3425" y="473"/>
                    </a:lnTo>
                    <a:close/>
                    <a:moveTo>
                      <a:pt x="3705" y="1"/>
                    </a:moveTo>
                    <a:lnTo>
                      <a:pt x="0" y="75"/>
                    </a:lnTo>
                    <a:lnTo>
                      <a:pt x="2066" y="4047"/>
                    </a:lnTo>
                    <a:lnTo>
                      <a:pt x="5771" y="3974"/>
                    </a:lnTo>
                    <a:lnTo>
                      <a:pt x="37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6"/>
              <p:cNvSpPr/>
              <p:nvPr/>
            </p:nvSpPr>
            <p:spPr>
              <a:xfrm>
                <a:off x="5457936" y="3485815"/>
                <a:ext cx="15377" cy="107720"/>
              </a:xfrm>
              <a:custGeom>
                <a:avLst/>
                <a:gdLst/>
                <a:ahLst/>
                <a:cxnLst/>
                <a:rect l="l" t="t" r="r" b="b"/>
                <a:pathLst>
                  <a:path w="365" h="2557" extrusionOk="0">
                    <a:moveTo>
                      <a:pt x="318" y="0"/>
                    </a:moveTo>
                    <a:lnTo>
                      <a:pt x="1" y="9"/>
                    </a:lnTo>
                    <a:lnTo>
                      <a:pt x="47" y="2557"/>
                    </a:lnTo>
                    <a:lnTo>
                      <a:pt x="365" y="2550"/>
                    </a:lnTo>
                    <a:lnTo>
                      <a:pt x="3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6"/>
              <p:cNvSpPr/>
              <p:nvPr/>
            </p:nvSpPr>
            <p:spPr>
              <a:xfrm>
                <a:off x="5351312" y="3351259"/>
                <a:ext cx="211143" cy="150648"/>
              </a:xfrm>
              <a:custGeom>
                <a:avLst/>
                <a:gdLst/>
                <a:ahLst/>
                <a:cxnLst/>
                <a:rect l="l" t="t" r="r" b="b"/>
                <a:pathLst>
                  <a:path w="5012" h="3576" extrusionOk="0">
                    <a:moveTo>
                      <a:pt x="3185" y="0"/>
                    </a:moveTo>
                    <a:lnTo>
                      <a:pt x="1" y="65"/>
                    </a:lnTo>
                    <a:lnTo>
                      <a:pt x="1826" y="3576"/>
                    </a:lnTo>
                    <a:lnTo>
                      <a:pt x="5011" y="3511"/>
                    </a:lnTo>
                    <a:lnTo>
                      <a:pt x="31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6"/>
              <p:cNvSpPr/>
              <p:nvPr/>
            </p:nvSpPr>
            <p:spPr>
              <a:xfrm>
                <a:off x="5436367" y="3349996"/>
                <a:ext cx="85645" cy="152417"/>
              </a:xfrm>
              <a:custGeom>
                <a:avLst/>
                <a:gdLst/>
                <a:ahLst/>
                <a:cxnLst/>
                <a:rect l="l" t="t" r="r" b="b"/>
                <a:pathLst>
                  <a:path w="2033" h="3618" extrusionOk="0">
                    <a:moveTo>
                      <a:pt x="207" y="0"/>
                    </a:moveTo>
                    <a:lnTo>
                      <a:pt x="0" y="107"/>
                    </a:lnTo>
                    <a:lnTo>
                      <a:pt x="1826" y="3617"/>
                    </a:lnTo>
                    <a:lnTo>
                      <a:pt x="2033" y="3510"/>
                    </a:lnTo>
                    <a:lnTo>
                      <a:pt x="2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6"/>
              <p:cNvSpPr/>
              <p:nvPr/>
            </p:nvSpPr>
            <p:spPr>
              <a:xfrm>
                <a:off x="5391712" y="3350712"/>
                <a:ext cx="85687" cy="152502"/>
              </a:xfrm>
              <a:custGeom>
                <a:avLst/>
                <a:gdLst/>
                <a:ahLst/>
                <a:cxnLst/>
                <a:rect l="l" t="t" r="r" b="b"/>
                <a:pathLst>
                  <a:path w="2034" h="3620" extrusionOk="0">
                    <a:moveTo>
                      <a:pt x="207" y="1"/>
                    </a:moveTo>
                    <a:lnTo>
                      <a:pt x="0" y="108"/>
                    </a:lnTo>
                    <a:lnTo>
                      <a:pt x="1827" y="3620"/>
                    </a:lnTo>
                    <a:lnTo>
                      <a:pt x="2033" y="3513"/>
                    </a:lnTo>
                    <a:lnTo>
                      <a:pt x="2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6"/>
              <p:cNvSpPr/>
              <p:nvPr/>
            </p:nvSpPr>
            <p:spPr>
              <a:xfrm>
                <a:off x="5370438" y="3383361"/>
                <a:ext cx="134429" cy="12428"/>
              </a:xfrm>
              <a:custGeom>
                <a:avLst/>
                <a:gdLst/>
                <a:ahLst/>
                <a:cxnLst/>
                <a:rect l="l" t="t" r="r" b="b"/>
                <a:pathLst>
                  <a:path w="3191" h="295" extrusionOk="0">
                    <a:moveTo>
                      <a:pt x="3185" y="0"/>
                    </a:moveTo>
                    <a:lnTo>
                      <a:pt x="0" y="62"/>
                    </a:lnTo>
                    <a:lnTo>
                      <a:pt x="5" y="294"/>
                    </a:lnTo>
                    <a:lnTo>
                      <a:pt x="3190" y="233"/>
                    </a:lnTo>
                    <a:lnTo>
                      <a:pt x="31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6"/>
              <p:cNvSpPr/>
              <p:nvPr/>
            </p:nvSpPr>
            <p:spPr>
              <a:xfrm>
                <a:off x="5408900" y="3457252"/>
                <a:ext cx="134387" cy="12470"/>
              </a:xfrm>
              <a:custGeom>
                <a:avLst/>
                <a:gdLst/>
                <a:ahLst/>
                <a:cxnLst/>
                <a:rect l="l" t="t" r="r" b="b"/>
                <a:pathLst>
                  <a:path w="3190" h="296" extrusionOk="0">
                    <a:moveTo>
                      <a:pt x="3185" y="1"/>
                    </a:moveTo>
                    <a:lnTo>
                      <a:pt x="0" y="62"/>
                    </a:lnTo>
                    <a:lnTo>
                      <a:pt x="5" y="296"/>
                    </a:lnTo>
                    <a:lnTo>
                      <a:pt x="3190" y="233"/>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6"/>
              <p:cNvSpPr/>
              <p:nvPr/>
            </p:nvSpPr>
            <p:spPr>
              <a:xfrm>
                <a:off x="5389648" y="3420307"/>
                <a:ext cx="134387" cy="12470"/>
              </a:xfrm>
              <a:custGeom>
                <a:avLst/>
                <a:gdLst/>
                <a:ahLst/>
                <a:cxnLst/>
                <a:rect l="l" t="t" r="r" b="b"/>
                <a:pathLst>
                  <a:path w="3190" h="296" extrusionOk="0">
                    <a:moveTo>
                      <a:pt x="3186" y="0"/>
                    </a:moveTo>
                    <a:lnTo>
                      <a:pt x="1" y="63"/>
                    </a:lnTo>
                    <a:lnTo>
                      <a:pt x="6" y="295"/>
                    </a:lnTo>
                    <a:lnTo>
                      <a:pt x="3190" y="234"/>
                    </a:lnTo>
                    <a:lnTo>
                      <a:pt x="3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6"/>
              <p:cNvSpPr/>
              <p:nvPr/>
            </p:nvSpPr>
            <p:spPr>
              <a:xfrm>
                <a:off x="5335303" y="3341275"/>
                <a:ext cx="243118" cy="170532"/>
              </a:xfrm>
              <a:custGeom>
                <a:avLst/>
                <a:gdLst/>
                <a:ahLst/>
                <a:cxnLst/>
                <a:rect l="l" t="t" r="r" b="b"/>
                <a:pathLst>
                  <a:path w="5771" h="4048" extrusionOk="0">
                    <a:moveTo>
                      <a:pt x="3426" y="474"/>
                    </a:moveTo>
                    <a:lnTo>
                      <a:pt x="5011" y="3523"/>
                    </a:lnTo>
                    <a:lnTo>
                      <a:pt x="2346" y="3575"/>
                    </a:lnTo>
                    <a:lnTo>
                      <a:pt x="760" y="526"/>
                    </a:lnTo>
                    <a:lnTo>
                      <a:pt x="3426" y="474"/>
                    </a:lnTo>
                    <a:close/>
                    <a:moveTo>
                      <a:pt x="3705" y="1"/>
                    </a:moveTo>
                    <a:lnTo>
                      <a:pt x="0" y="76"/>
                    </a:lnTo>
                    <a:lnTo>
                      <a:pt x="2066" y="4047"/>
                    </a:lnTo>
                    <a:lnTo>
                      <a:pt x="5771" y="3973"/>
                    </a:lnTo>
                    <a:lnTo>
                      <a:pt x="37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6"/>
              <p:cNvSpPr/>
              <p:nvPr/>
            </p:nvSpPr>
            <p:spPr>
              <a:xfrm>
                <a:off x="7152682" y="3243792"/>
                <a:ext cx="9816" cy="68668"/>
              </a:xfrm>
              <a:custGeom>
                <a:avLst/>
                <a:gdLst/>
                <a:ahLst/>
                <a:cxnLst/>
                <a:rect l="l" t="t" r="r" b="b"/>
                <a:pathLst>
                  <a:path w="233" h="1630" extrusionOk="0">
                    <a:moveTo>
                      <a:pt x="30" y="1"/>
                    </a:moveTo>
                    <a:lnTo>
                      <a:pt x="1" y="1625"/>
                    </a:lnTo>
                    <a:lnTo>
                      <a:pt x="204" y="1630"/>
                    </a:lnTo>
                    <a:lnTo>
                      <a:pt x="232" y="5"/>
                    </a:lnTo>
                    <a:lnTo>
                      <a:pt x="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6"/>
              <p:cNvSpPr/>
              <p:nvPr/>
            </p:nvSpPr>
            <p:spPr>
              <a:xfrm>
                <a:off x="7095809" y="3157978"/>
                <a:ext cx="134682" cy="96051"/>
              </a:xfrm>
              <a:custGeom>
                <a:avLst/>
                <a:gdLst/>
                <a:ahLst/>
                <a:cxnLst/>
                <a:rect l="l" t="t" r="r" b="b"/>
                <a:pathLst>
                  <a:path w="3197" h="2280" extrusionOk="0">
                    <a:moveTo>
                      <a:pt x="1165" y="0"/>
                    </a:moveTo>
                    <a:lnTo>
                      <a:pt x="1" y="2238"/>
                    </a:lnTo>
                    <a:lnTo>
                      <a:pt x="2032" y="2279"/>
                    </a:lnTo>
                    <a:lnTo>
                      <a:pt x="3197" y="40"/>
                    </a:lnTo>
                    <a:lnTo>
                      <a:pt x="11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6"/>
              <p:cNvSpPr/>
              <p:nvPr/>
            </p:nvSpPr>
            <p:spPr>
              <a:xfrm>
                <a:off x="7121760" y="3157052"/>
                <a:ext cx="54302" cy="97315"/>
              </a:xfrm>
              <a:custGeom>
                <a:avLst/>
                <a:gdLst/>
                <a:ahLst/>
                <a:cxnLst/>
                <a:rect l="l" t="t" r="r" b="b"/>
                <a:pathLst>
                  <a:path w="1289" h="2310" extrusionOk="0">
                    <a:moveTo>
                      <a:pt x="1165" y="1"/>
                    </a:moveTo>
                    <a:lnTo>
                      <a:pt x="1" y="2240"/>
                    </a:lnTo>
                    <a:lnTo>
                      <a:pt x="124" y="2309"/>
                    </a:lnTo>
                    <a:lnTo>
                      <a:pt x="1288" y="72"/>
                    </a:lnTo>
                    <a:lnTo>
                      <a:pt x="11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6"/>
              <p:cNvSpPr/>
              <p:nvPr/>
            </p:nvSpPr>
            <p:spPr>
              <a:xfrm>
                <a:off x="7150280" y="3157683"/>
                <a:ext cx="54260" cy="97272"/>
              </a:xfrm>
              <a:custGeom>
                <a:avLst/>
                <a:gdLst/>
                <a:ahLst/>
                <a:cxnLst/>
                <a:rect l="l" t="t" r="r" b="b"/>
                <a:pathLst>
                  <a:path w="1288" h="2309" extrusionOk="0">
                    <a:moveTo>
                      <a:pt x="1165" y="0"/>
                    </a:moveTo>
                    <a:lnTo>
                      <a:pt x="0" y="2238"/>
                    </a:lnTo>
                    <a:lnTo>
                      <a:pt x="123" y="2309"/>
                    </a:lnTo>
                    <a:lnTo>
                      <a:pt x="1288" y="69"/>
                    </a:lnTo>
                    <a:lnTo>
                      <a:pt x="11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6"/>
              <p:cNvSpPr/>
              <p:nvPr/>
            </p:nvSpPr>
            <p:spPr>
              <a:xfrm>
                <a:off x="7132587" y="3178452"/>
                <a:ext cx="85687" cy="7920"/>
              </a:xfrm>
              <a:custGeom>
                <a:avLst/>
                <a:gdLst/>
                <a:ahLst/>
                <a:cxnLst/>
                <a:rect l="l" t="t" r="r" b="b"/>
                <a:pathLst>
                  <a:path w="2034" h="188" extrusionOk="0">
                    <a:moveTo>
                      <a:pt x="3" y="1"/>
                    </a:moveTo>
                    <a:lnTo>
                      <a:pt x="1" y="148"/>
                    </a:lnTo>
                    <a:lnTo>
                      <a:pt x="2032" y="188"/>
                    </a:lnTo>
                    <a:lnTo>
                      <a:pt x="2034" y="42"/>
                    </a:lnTo>
                    <a:lnTo>
                      <a:pt x="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6"/>
              <p:cNvSpPr/>
              <p:nvPr/>
            </p:nvSpPr>
            <p:spPr>
              <a:xfrm>
                <a:off x="7108026" y="3225593"/>
                <a:ext cx="85729" cy="7962"/>
              </a:xfrm>
              <a:custGeom>
                <a:avLst/>
                <a:gdLst/>
                <a:ahLst/>
                <a:cxnLst/>
                <a:rect l="l" t="t" r="r" b="b"/>
                <a:pathLst>
                  <a:path w="2035" h="189" extrusionOk="0">
                    <a:moveTo>
                      <a:pt x="4" y="1"/>
                    </a:moveTo>
                    <a:lnTo>
                      <a:pt x="1" y="149"/>
                    </a:lnTo>
                    <a:lnTo>
                      <a:pt x="2033" y="189"/>
                    </a:lnTo>
                    <a:lnTo>
                      <a:pt x="2035" y="41"/>
                    </a:lnTo>
                    <a:lnTo>
                      <a:pt x="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6"/>
              <p:cNvSpPr/>
              <p:nvPr/>
            </p:nvSpPr>
            <p:spPr>
              <a:xfrm>
                <a:off x="7120286" y="3202002"/>
                <a:ext cx="85729" cy="7962"/>
              </a:xfrm>
              <a:custGeom>
                <a:avLst/>
                <a:gdLst/>
                <a:ahLst/>
                <a:cxnLst/>
                <a:rect l="l" t="t" r="r" b="b"/>
                <a:pathLst>
                  <a:path w="2035" h="189" extrusionOk="0">
                    <a:moveTo>
                      <a:pt x="4" y="0"/>
                    </a:moveTo>
                    <a:lnTo>
                      <a:pt x="1" y="148"/>
                    </a:lnTo>
                    <a:lnTo>
                      <a:pt x="2032" y="188"/>
                    </a:lnTo>
                    <a:lnTo>
                      <a:pt x="2035" y="41"/>
                    </a:lnTo>
                    <a:lnTo>
                      <a:pt x="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6"/>
              <p:cNvSpPr/>
              <p:nvPr/>
            </p:nvSpPr>
            <p:spPr>
              <a:xfrm>
                <a:off x="7085952" y="3151701"/>
                <a:ext cx="154397" cy="108605"/>
              </a:xfrm>
              <a:custGeom>
                <a:avLst/>
                <a:gdLst/>
                <a:ahLst/>
                <a:cxnLst/>
                <a:rect l="l" t="t" r="r" b="b"/>
                <a:pathLst>
                  <a:path w="3665" h="2578" extrusionOk="0">
                    <a:moveTo>
                      <a:pt x="1483" y="297"/>
                    </a:moveTo>
                    <a:lnTo>
                      <a:pt x="3196" y="332"/>
                    </a:lnTo>
                    <a:lnTo>
                      <a:pt x="2184" y="2279"/>
                    </a:lnTo>
                    <a:lnTo>
                      <a:pt x="470" y="2245"/>
                    </a:lnTo>
                    <a:lnTo>
                      <a:pt x="1483" y="297"/>
                    </a:lnTo>
                    <a:close/>
                    <a:moveTo>
                      <a:pt x="1317" y="0"/>
                    </a:moveTo>
                    <a:lnTo>
                      <a:pt x="0" y="2531"/>
                    </a:lnTo>
                    <a:lnTo>
                      <a:pt x="2348" y="2577"/>
                    </a:lnTo>
                    <a:lnTo>
                      <a:pt x="3664" y="47"/>
                    </a:lnTo>
                    <a:lnTo>
                      <a:pt x="1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6"/>
              <p:cNvSpPr/>
              <p:nvPr/>
            </p:nvSpPr>
            <p:spPr>
              <a:xfrm>
                <a:off x="7272534" y="3278379"/>
                <a:ext cx="9816" cy="68668"/>
              </a:xfrm>
              <a:custGeom>
                <a:avLst/>
                <a:gdLst/>
                <a:ahLst/>
                <a:cxnLst/>
                <a:rect l="l" t="t" r="r" b="b"/>
                <a:pathLst>
                  <a:path w="233" h="1630" extrusionOk="0">
                    <a:moveTo>
                      <a:pt x="30" y="0"/>
                    </a:moveTo>
                    <a:lnTo>
                      <a:pt x="1" y="1625"/>
                    </a:lnTo>
                    <a:lnTo>
                      <a:pt x="203" y="1629"/>
                    </a:lnTo>
                    <a:lnTo>
                      <a:pt x="233" y="4"/>
                    </a:lnTo>
                    <a:lnTo>
                      <a:pt x="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6"/>
              <p:cNvSpPr/>
              <p:nvPr/>
            </p:nvSpPr>
            <p:spPr>
              <a:xfrm>
                <a:off x="7215662" y="3192523"/>
                <a:ext cx="134682" cy="96051"/>
              </a:xfrm>
              <a:custGeom>
                <a:avLst/>
                <a:gdLst/>
                <a:ahLst/>
                <a:cxnLst/>
                <a:rect l="l" t="t" r="r" b="b"/>
                <a:pathLst>
                  <a:path w="3197" h="2280" extrusionOk="0">
                    <a:moveTo>
                      <a:pt x="1165" y="1"/>
                    </a:moveTo>
                    <a:lnTo>
                      <a:pt x="0" y="2240"/>
                    </a:lnTo>
                    <a:lnTo>
                      <a:pt x="2031" y="2280"/>
                    </a:lnTo>
                    <a:lnTo>
                      <a:pt x="3197" y="42"/>
                    </a:lnTo>
                    <a:lnTo>
                      <a:pt x="11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6"/>
              <p:cNvSpPr/>
              <p:nvPr/>
            </p:nvSpPr>
            <p:spPr>
              <a:xfrm>
                <a:off x="7241613" y="3191596"/>
                <a:ext cx="54302" cy="97399"/>
              </a:xfrm>
              <a:custGeom>
                <a:avLst/>
                <a:gdLst/>
                <a:ahLst/>
                <a:cxnLst/>
                <a:rect l="l" t="t" r="r" b="b"/>
                <a:pathLst>
                  <a:path w="1289" h="2312" extrusionOk="0">
                    <a:moveTo>
                      <a:pt x="1165" y="0"/>
                    </a:moveTo>
                    <a:lnTo>
                      <a:pt x="0" y="2240"/>
                    </a:lnTo>
                    <a:lnTo>
                      <a:pt x="124" y="2311"/>
                    </a:lnTo>
                    <a:lnTo>
                      <a:pt x="1289" y="71"/>
                    </a:lnTo>
                    <a:lnTo>
                      <a:pt x="11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6"/>
              <p:cNvSpPr/>
              <p:nvPr/>
            </p:nvSpPr>
            <p:spPr>
              <a:xfrm>
                <a:off x="7270133" y="3192186"/>
                <a:ext cx="54260" cy="97315"/>
              </a:xfrm>
              <a:custGeom>
                <a:avLst/>
                <a:gdLst/>
                <a:ahLst/>
                <a:cxnLst/>
                <a:rect l="l" t="t" r="r" b="b"/>
                <a:pathLst>
                  <a:path w="1288" h="2310" extrusionOk="0">
                    <a:moveTo>
                      <a:pt x="1164" y="1"/>
                    </a:moveTo>
                    <a:lnTo>
                      <a:pt x="1" y="2241"/>
                    </a:lnTo>
                    <a:lnTo>
                      <a:pt x="124" y="2310"/>
                    </a:lnTo>
                    <a:lnTo>
                      <a:pt x="1288" y="72"/>
                    </a:lnTo>
                    <a:lnTo>
                      <a:pt x="11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6"/>
              <p:cNvSpPr/>
              <p:nvPr/>
            </p:nvSpPr>
            <p:spPr>
              <a:xfrm>
                <a:off x="7252439" y="3213039"/>
                <a:ext cx="85729" cy="7920"/>
              </a:xfrm>
              <a:custGeom>
                <a:avLst/>
                <a:gdLst/>
                <a:ahLst/>
                <a:cxnLst/>
                <a:rect l="l" t="t" r="r" b="b"/>
                <a:pathLst>
                  <a:path w="2035" h="188" extrusionOk="0">
                    <a:moveTo>
                      <a:pt x="1" y="0"/>
                    </a:moveTo>
                    <a:lnTo>
                      <a:pt x="0" y="147"/>
                    </a:lnTo>
                    <a:lnTo>
                      <a:pt x="2031" y="188"/>
                    </a:lnTo>
                    <a:lnTo>
                      <a:pt x="2035" y="4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6"/>
              <p:cNvSpPr/>
              <p:nvPr/>
            </p:nvSpPr>
            <p:spPr>
              <a:xfrm>
                <a:off x="7227921" y="3260180"/>
                <a:ext cx="85645" cy="7920"/>
              </a:xfrm>
              <a:custGeom>
                <a:avLst/>
                <a:gdLst/>
                <a:ahLst/>
                <a:cxnLst/>
                <a:rect l="l" t="t" r="r" b="b"/>
                <a:pathLst>
                  <a:path w="2033" h="188" extrusionOk="0">
                    <a:moveTo>
                      <a:pt x="2" y="0"/>
                    </a:moveTo>
                    <a:lnTo>
                      <a:pt x="0" y="148"/>
                    </a:lnTo>
                    <a:lnTo>
                      <a:pt x="2031" y="187"/>
                    </a:lnTo>
                    <a:lnTo>
                      <a:pt x="2032" y="41"/>
                    </a:lnTo>
                    <a:lnTo>
                      <a:pt x="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6"/>
              <p:cNvSpPr/>
              <p:nvPr/>
            </p:nvSpPr>
            <p:spPr>
              <a:xfrm>
                <a:off x="7240138" y="3236588"/>
                <a:ext cx="85729" cy="8004"/>
              </a:xfrm>
              <a:custGeom>
                <a:avLst/>
                <a:gdLst/>
                <a:ahLst/>
                <a:cxnLst/>
                <a:rect l="l" t="t" r="r" b="b"/>
                <a:pathLst>
                  <a:path w="2035" h="190" extrusionOk="0">
                    <a:moveTo>
                      <a:pt x="3" y="1"/>
                    </a:moveTo>
                    <a:lnTo>
                      <a:pt x="0" y="148"/>
                    </a:lnTo>
                    <a:lnTo>
                      <a:pt x="2031" y="189"/>
                    </a:lnTo>
                    <a:lnTo>
                      <a:pt x="2034" y="41"/>
                    </a:lnTo>
                    <a:lnTo>
                      <a:pt x="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6"/>
              <p:cNvSpPr/>
              <p:nvPr/>
            </p:nvSpPr>
            <p:spPr>
              <a:xfrm>
                <a:off x="7205804" y="3186288"/>
                <a:ext cx="154313" cy="108605"/>
              </a:xfrm>
              <a:custGeom>
                <a:avLst/>
                <a:gdLst/>
                <a:ahLst/>
                <a:cxnLst/>
                <a:rect l="l" t="t" r="r" b="b"/>
                <a:pathLst>
                  <a:path w="3663" h="2578" extrusionOk="0">
                    <a:moveTo>
                      <a:pt x="1482" y="298"/>
                    </a:moveTo>
                    <a:lnTo>
                      <a:pt x="3196" y="332"/>
                    </a:lnTo>
                    <a:lnTo>
                      <a:pt x="2183" y="2280"/>
                    </a:lnTo>
                    <a:lnTo>
                      <a:pt x="470" y="2245"/>
                    </a:lnTo>
                    <a:lnTo>
                      <a:pt x="1482" y="298"/>
                    </a:lnTo>
                    <a:close/>
                    <a:moveTo>
                      <a:pt x="1316" y="1"/>
                    </a:moveTo>
                    <a:lnTo>
                      <a:pt x="1" y="2531"/>
                    </a:lnTo>
                    <a:lnTo>
                      <a:pt x="2348" y="2577"/>
                    </a:lnTo>
                    <a:lnTo>
                      <a:pt x="3663" y="47"/>
                    </a:lnTo>
                    <a:lnTo>
                      <a:pt x="13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6"/>
              <p:cNvSpPr/>
              <p:nvPr/>
            </p:nvSpPr>
            <p:spPr>
              <a:xfrm>
                <a:off x="6693450" y="2884865"/>
                <a:ext cx="351048" cy="495883"/>
              </a:xfrm>
              <a:custGeom>
                <a:avLst/>
                <a:gdLst/>
                <a:ahLst/>
                <a:cxnLst/>
                <a:rect l="l" t="t" r="r" b="b"/>
                <a:pathLst>
                  <a:path w="8333" h="11771" extrusionOk="0">
                    <a:moveTo>
                      <a:pt x="4153" y="0"/>
                    </a:moveTo>
                    <a:lnTo>
                      <a:pt x="1" y="4589"/>
                    </a:lnTo>
                    <a:lnTo>
                      <a:pt x="1" y="11770"/>
                    </a:lnTo>
                    <a:lnTo>
                      <a:pt x="8333" y="11770"/>
                    </a:lnTo>
                    <a:lnTo>
                      <a:pt x="8333" y="4589"/>
                    </a:lnTo>
                    <a:lnTo>
                      <a:pt x="7181" y="3317"/>
                    </a:lnTo>
                    <a:lnTo>
                      <a:pt x="7181" y="273"/>
                    </a:lnTo>
                    <a:lnTo>
                      <a:pt x="5732" y="273"/>
                    </a:lnTo>
                    <a:lnTo>
                      <a:pt x="5732" y="1716"/>
                    </a:lnTo>
                    <a:lnTo>
                      <a:pt x="41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6"/>
              <p:cNvSpPr/>
              <p:nvPr/>
            </p:nvSpPr>
            <p:spPr>
              <a:xfrm>
                <a:off x="6916641" y="3177694"/>
                <a:ext cx="24518" cy="13565"/>
              </a:xfrm>
              <a:custGeom>
                <a:avLst/>
                <a:gdLst/>
                <a:ahLst/>
                <a:cxnLst/>
                <a:rect l="l" t="t" r="r" b="b"/>
                <a:pathLst>
                  <a:path w="582" h="322" extrusionOk="0">
                    <a:moveTo>
                      <a:pt x="0" y="0"/>
                    </a:moveTo>
                    <a:lnTo>
                      <a:pt x="0" y="321"/>
                    </a:lnTo>
                    <a:lnTo>
                      <a:pt x="581" y="321"/>
                    </a:lnTo>
                    <a:lnTo>
                      <a:pt x="5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6"/>
              <p:cNvSpPr/>
              <p:nvPr/>
            </p:nvSpPr>
            <p:spPr>
              <a:xfrm>
                <a:off x="6939812" y="3160169"/>
                <a:ext cx="19337" cy="10743"/>
              </a:xfrm>
              <a:custGeom>
                <a:avLst/>
                <a:gdLst/>
                <a:ahLst/>
                <a:cxnLst/>
                <a:rect l="l" t="t" r="r" b="b"/>
                <a:pathLst>
                  <a:path w="459" h="255" extrusionOk="0">
                    <a:moveTo>
                      <a:pt x="0" y="1"/>
                    </a:moveTo>
                    <a:lnTo>
                      <a:pt x="0" y="255"/>
                    </a:lnTo>
                    <a:lnTo>
                      <a:pt x="458" y="255"/>
                    </a:lnTo>
                    <a:lnTo>
                      <a:pt x="4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6"/>
              <p:cNvSpPr/>
              <p:nvPr/>
            </p:nvSpPr>
            <p:spPr>
              <a:xfrm>
                <a:off x="7020612" y="3170701"/>
                <a:ext cx="21317" cy="12765"/>
              </a:xfrm>
              <a:custGeom>
                <a:avLst/>
                <a:gdLst/>
                <a:ahLst/>
                <a:cxnLst/>
                <a:rect l="l" t="t" r="r" b="b"/>
                <a:pathLst>
                  <a:path w="506" h="303" extrusionOk="0">
                    <a:moveTo>
                      <a:pt x="0" y="1"/>
                    </a:moveTo>
                    <a:lnTo>
                      <a:pt x="0" y="303"/>
                    </a:lnTo>
                    <a:lnTo>
                      <a:pt x="505" y="303"/>
                    </a:lnTo>
                    <a:lnTo>
                      <a:pt x="5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6"/>
              <p:cNvSpPr/>
              <p:nvPr/>
            </p:nvSpPr>
            <p:spPr>
              <a:xfrm>
                <a:off x="7014209" y="3186962"/>
                <a:ext cx="17104" cy="6867"/>
              </a:xfrm>
              <a:custGeom>
                <a:avLst/>
                <a:gdLst/>
                <a:ahLst/>
                <a:cxnLst/>
                <a:rect l="l" t="t" r="r" b="b"/>
                <a:pathLst>
                  <a:path w="406" h="163" extrusionOk="0">
                    <a:moveTo>
                      <a:pt x="0" y="0"/>
                    </a:moveTo>
                    <a:lnTo>
                      <a:pt x="0" y="163"/>
                    </a:lnTo>
                    <a:lnTo>
                      <a:pt x="405" y="163"/>
                    </a:lnTo>
                    <a:lnTo>
                      <a:pt x="405" y="0"/>
                    </a:lnTo>
                    <a:close/>
                  </a:path>
                </a:pathLst>
              </a:custGeom>
              <a:solidFill>
                <a:srgbClr val="B24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6"/>
              <p:cNvSpPr/>
              <p:nvPr/>
            </p:nvSpPr>
            <p:spPr>
              <a:xfrm>
                <a:off x="7034261" y="3186962"/>
                <a:ext cx="15377" cy="11290"/>
              </a:xfrm>
              <a:custGeom>
                <a:avLst/>
                <a:gdLst/>
                <a:ahLst/>
                <a:cxnLst/>
                <a:rect l="l" t="t" r="r" b="b"/>
                <a:pathLst>
                  <a:path w="365" h="268" extrusionOk="0">
                    <a:moveTo>
                      <a:pt x="0" y="0"/>
                    </a:moveTo>
                    <a:lnTo>
                      <a:pt x="0" y="268"/>
                    </a:lnTo>
                    <a:lnTo>
                      <a:pt x="364" y="268"/>
                    </a:lnTo>
                    <a:lnTo>
                      <a:pt x="3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6"/>
              <p:cNvSpPr/>
              <p:nvPr/>
            </p:nvSpPr>
            <p:spPr>
              <a:xfrm>
                <a:off x="6703266" y="3168131"/>
                <a:ext cx="17062" cy="11290"/>
              </a:xfrm>
              <a:custGeom>
                <a:avLst/>
                <a:gdLst/>
                <a:ahLst/>
                <a:cxnLst/>
                <a:rect l="l" t="t" r="r" b="b"/>
                <a:pathLst>
                  <a:path w="405" h="268" extrusionOk="0">
                    <a:moveTo>
                      <a:pt x="0" y="1"/>
                    </a:moveTo>
                    <a:lnTo>
                      <a:pt x="0" y="267"/>
                    </a:lnTo>
                    <a:lnTo>
                      <a:pt x="404" y="267"/>
                    </a:lnTo>
                    <a:lnTo>
                      <a:pt x="40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6"/>
              <p:cNvSpPr/>
              <p:nvPr/>
            </p:nvSpPr>
            <p:spPr>
              <a:xfrm>
                <a:off x="6695472" y="3223571"/>
                <a:ext cx="26877" cy="10911"/>
              </a:xfrm>
              <a:custGeom>
                <a:avLst/>
                <a:gdLst/>
                <a:ahLst/>
                <a:cxnLst/>
                <a:rect l="l" t="t" r="r" b="b"/>
                <a:pathLst>
                  <a:path w="638" h="259" extrusionOk="0">
                    <a:moveTo>
                      <a:pt x="0" y="0"/>
                    </a:moveTo>
                    <a:lnTo>
                      <a:pt x="0" y="258"/>
                    </a:lnTo>
                    <a:lnTo>
                      <a:pt x="638" y="258"/>
                    </a:lnTo>
                    <a:lnTo>
                      <a:pt x="6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6"/>
              <p:cNvSpPr/>
              <p:nvPr/>
            </p:nvSpPr>
            <p:spPr>
              <a:xfrm>
                <a:off x="6680138" y="3213839"/>
                <a:ext cx="28773" cy="7583"/>
              </a:xfrm>
              <a:custGeom>
                <a:avLst/>
                <a:gdLst/>
                <a:ahLst/>
                <a:cxnLst/>
                <a:rect l="l" t="t" r="r" b="b"/>
                <a:pathLst>
                  <a:path w="683" h="180" extrusionOk="0">
                    <a:moveTo>
                      <a:pt x="0" y="1"/>
                    </a:moveTo>
                    <a:lnTo>
                      <a:pt x="0" y="180"/>
                    </a:lnTo>
                    <a:lnTo>
                      <a:pt x="683" y="180"/>
                    </a:lnTo>
                    <a:lnTo>
                      <a:pt x="6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6"/>
              <p:cNvSpPr/>
              <p:nvPr/>
            </p:nvSpPr>
            <p:spPr>
              <a:xfrm>
                <a:off x="6888458" y="2930447"/>
                <a:ext cx="24518" cy="13523"/>
              </a:xfrm>
              <a:custGeom>
                <a:avLst/>
                <a:gdLst/>
                <a:ahLst/>
                <a:cxnLst/>
                <a:rect l="l" t="t" r="r" b="b"/>
                <a:pathLst>
                  <a:path w="582" h="321" extrusionOk="0">
                    <a:moveTo>
                      <a:pt x="1" y="0"/>
                    </a:moveTo>
                    <a:lnTo>
                      <a:pt x="1" y="321"/>
                    </a:lnTo>
                    <a:lnTo>
                      <a:pt x="582" y="321"/>
                    </a:lnTo>
                    <a:lnTo>
                      <a:pt x="5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6"/>
              <p:cNvSpPr/>
              <p:nvPr/>
            </p:nvSpPr>
            <p:spPr>
              <a:xfrm>
                <a:off x="6881971" y="2950837"/>
                <a:ext cx="19337" cy="10700"/>
              </a:xfrm>
              <a:custGeom>
                <a:avLst/>
                <a:gdLst/>
                <a:ahLst/>
                <a:cxnLst/>
                <a:rect l="l" t="t" r="r" b="b"/>
                <a:pathLst>
                  <a:path w="459" h="254" extrusionOk="0">
                    <a:moveTo>
                      <a:pt x="0" y="0"/>
                    </a:moveTo>
                    <a:lnTo>
                      <a:pt x="0" y="253"/>
                    </a:lnTo>
                    <a:lnTo>
                      <a:pt x="458" y="253"/>
                    </a:lnTo>
                    <a:lnTo>
                      <a:pt x="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6"/>
              <p:cNvSpPr/>
              <p:nvPr/>
            </p:nvSpPr>
            <p:spPr>
              <a:xfrm>
                <a:off x="6809048" y="3053713"/>
                <a:ext cx="21317" cy="12807"/>
              </a:xfrm>
              <a:custGeom>
                <a:avLst/>
                <a:gdLst/>
                <a:ahLst/>
                <a:cxnLst/>
                <a:rect l="l" t="t" r="r" b="b"/>
                <a:pathLst>
                  <a:path w="506" h="304" extrusionOk="0">
                    <a:moveTo>
                      <a:pt x="1" y="1"/>
                    </a:moveTo>
                    <a:lnTo>
                      <a:pt x="1" y="303"/>
                    </a:lnTo>
                    <a:lnTo>
                      <a:pt x="506" y="303"/>
                    </a:lnTo>
                    <a:lnTo>
                      <a:pt x="5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6"/>
              <p:cNvSpPr/>
              <p:nvPr/>
            </p:nvSpPr>
            <p:spPr>
              <a:xfrm>
                <a:off x="6860823" y="2940516"/>
                <a:ext cx="17104" cy="6951"/>
              </a:xfrm>
              <a:custGeom>
                <a:avLst/>
                <a:gdLst/>
                <a:ahLst/>
                <a:cxnLst/>
                <a:rect l="l" t="t" r="r" b="b"/>
                <a:pathLst>
                  <a:path w="406" h="165" extrusionOk="0">
                    <a:moveTo>
                      <a:pt x="1" y="1"/>
                    </a:moveTo>
                    <a:lnTo>
                      <a:pt x="1" y="164"/>
                    </a:lnTo>
                    <a:lnTo>
                      <a:pt x="406" y="164"/>
                    </a:lnTo>
                    <a:lnTo>
                      <a:pt x="4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6"/>
              <p:cNvSpPr/>
              <p:nvPr/>
            </p:nvSpPr>
            <p:spPr>
              <a:xfrm>
                <a:off x="7034261" y="3235030"/>
                <a:ext cx="15377" cy="11332"/>
              </a:xfrm>
              <a:custGeom>
                <a:avLst/>
                <a:gdLst/>
                <a:ahLst/>
                <a:cxnLst/>
                <a:rect l="l" t="t" r="r" b="b"/>
                <a:pathLst>
                  <a:path w="365" h="269" extrusionOk="0">
                    <a:moveTo>
                      <a:pt x="0" y="1"/>
                    </a:moveTo>
                    <a:lnTo>
                      <a:pt x="0" y="268"/>
                    </a:lnTo>
                    <a:lnTo>
                      <a:pt x="364" y="268"/>
                    </a:lnTo>
                    <a:lnTo>
                      <a:pt x="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6"/>
              <p:cNvSpPr/>
              <p:nvPr/>
            </p:nvSpPr>
            <p:spPr>
              <a:xfrm>
                <a:off x="6869417" y="3063571"/>
                <a:ext cx="17020" cy="11248"/>
              </a:xfrm>
              <a:custGeom>
                <a:avLst/>
                <a:gdLst/>
                <a:ahLst/>
                <a:cxnLst/>
                <a:rect l="l" t="t" r="r" b="b"/>
                <a:pathLst>
                  <a:path w="404" h="267" extrusionOk="0">
                    <a:moveTo>
                      <a:pt x="0" y="0"/>
                    </a:moveTo>
                    <a:lnTo>
                      <a:pt x="0" y="267"/>
                    </a:lnTo>
                    <a:lnTo>
                      <a:pt x="403" y="267"/>
                    </a:lnTo>
                    <a:lnTo>
                      <a:pt x="403" y="0"/>
                    </a:lnTo>
                    <a:close/>
                  </a:path>
                </a:pathLst>
              </a:custGeom>
              <a:solidFill>
                <a:srgbClr val="B243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6"/>
              <p:cNvSpPr/>
              <p:nvPr/>
            </p:nvSpPr>
            <p:spPr>
              <a:xfrm>
                <a:off x="6747668" y="3083581"/>
                <a:ext cx="32817" cy="10743"/>
              </a:xfrm>
              <a:custGeom>
                <a:avLst/>
                <a:gdLst/>
                <a:ahLst/>
                <a:cxnLst/>
                <a:rect l="l" t="t" r="r" b="b"/>
                <a:pathLst>
                  <a:path w="779" h="255" extrusionOk="0">
                    <a:moveTo>
                      <a:pt x="0" y="1"/>
                    </a:moveTo>
                    <a:lnTo>
                      <a:pt x="0" y="255"/>
                    </a:lnTo>
                    <a:lnTo>
                      <a:pt x="779" y="255"/>
                    </a:lnTo>
                    <a:lnTo>
                      <a:pt x="7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6"/>
              <p:cNvSpPr/>
              <p:nvPr/>
            </p:nvSpPr>
            <p:spPr>
              <a:xfrm>
                <a:off x="6735325" y="3071912"/>
                <a:ext cx="27720" cy="9858"/>
              </a:xfrm>
              <a:custGeom>
                <a:avLst/>
                <a:gdLst/>
                <a:ahLst/>
                <a:cxnLst/>
                <a:rect l="l" t="t" r="r" b="b"/>
                <a:pathLst>
                  <a:path w="658" h="234" extrusionOk="0">
                    <a:moveTo>
                      <a:pt x="0" y="1"/>
                    </a:moveTo>
                    <a:lnTo>
                      <a:pt x="0" y="233"/>
                    </a:lnTo>
                    <a:lnTo>
                      <a:pt x="657" y="233"/>
                    </a:lnTo>
                    <a:lnTo>
                      <a:pt x="6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6"/>
              <p:cNvSpPr/>
              <p:nvPr/>
            </p:nvSpPr>
            <p:spPr>
              <a:xfrm>
                <a:off x="6710006" y="3112396"/>
                <a:ext cx="19631" cy="8257"/>
              </a:xfrm>
              <a:custGeom>
                <a:avLst/>
                <a:gdLst/>
                <a:ahLst/>
                <a:cxnLst/>
                <a:rect l="l" t="t" r="r" b="b"/>
                <a:pathLst>
                  <a:path w="466" h="196" extrusionOk="0">
                    <a:moveTo>
                      <a:pt x="1" y="0"/>
                    </a:moveTo>
                    <a:lnTo>
                      <a:pt x="1" y="196"/>
                    </a:lnTo>
                    <a:lnTo>
                      <a:pt x="466" y="196"/>
                    </a:lnTo>
                    <a:lnTo>
                      <a:pt x="4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6"/>
              <p:cNvSpPr/>
              <p:nvPr/>
            </p:nvSpPr>
            <p:spPr>
              <a:xfrm>
                <a:off x="6911123" y="3082149"/>
                <a:ext cx="24518" cy="13607"/>
              </a:xfrm>
              <a:custGeom>
                <a:avLst/>
                <a:gdLst/>
                <a:ahLst/>
                <a:cxnLst/>
                <a:rect l="l" t="t" r="r" b="b"/>
                <a:pathLst>
                  <a:path w="582" h="323" extrusionOk="0">
                    <a:moveTo>
                      <a:pt x="1" y="1"/>
                    </a:moveTo>
                    <a:lnTo>
                      <a:pt x="1" y="322"/>
                    </a:lnTo>
                    <a:lnTo>
                      <a:pt x="582" y="322"/>
                    </a:lnTo>
                    <a:lnTo>
                      <a:pt x="5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6"/>
              <p:cNvSpPr/>
              <p:nvPr/>
            </p:nvSpPr>
            <p:spPr>
              <a:xfrm>
                <a:off x="6929785" y="3100221"/>
                <a:ext cx="19337" cy="10743"/>
              </a:xfrm>
              <a:custGeom>
                <a:avLst/>
                <a:gdLst/>
                <a:ahLst/>
                <a:cxnLst/>
                <a:rect l="l" t="t" r="r" b="b"/>
                <a:pathLst>
                  <a:path w="459" h="255" extrusionOk="0">
                    <a:moveTo>
                      <a:pt x="1" y="0"/>
                    </a:moveTo>
                    <a:lnTo>
                      <a:pt x="1" y="254"/>
                    </a:lnTo>
                    <a:lnTo>
                      <a:pt x="458" y="254"/>
                    </a:lnTo>
                    <a:lnTo>
                      <a:pt x="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6"/>
              <p:cNvSpPr/>
              <p:nvPr/>
            </p:nvSpPr>
            <p:spPr>
              <a:xfrm>
                <a:off x="7009195" y="3069216"/>
                <a:ext cx="21317" cy="12765"/>
              </a:xfrm>
              <a:custGeom>
                <a:avLst/>
                <a:gdLst/>
                <a:ahLst/>
                <a:cxnLst/>
                <a:rect l="l" t="t" r="r" b="b"/>
                <a:pathLst>
                  <a:path w="506" h="303" extrusionOk="0">
                    <a:moveTo>
                      <a:pt x="1" y="0"/>
                    </a:moveTo>
                    <a:lnTo>
                      <a:pt x="1" y="302"/>
                    </a:lnTo>
                    <a:lnTo>
                      <a:pt x="506" y="302"/>
                    </a:lnTo>
                    <a:lnTo>
                      <a:pt x="5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6"/>
              <p:cNvSpPr/>
              <p:nvPr/>
            </p:nvSpPr>
            <p:spPr>
              <a:xfrm>
                <a:off x="6945667" y="3080548"/>
                <a:ext cx="15334" cy="11248"/>
              </a:xfrm>
              <a:custGeom>
                <a:avLst/>
                <a:gdLst/>
                <a:ahLst/>
                <a:cxnLst/>
                <a:rect l="l" t="t" r="r" b="b"/>
                <a:pathLst>
                  <a:path w="364" h="267" extrusionOk="0">
                    <a:moveTo>
                      <a:pt x="0" y="1"/>
                    </a:moveTo>
                    <a:lnTo>
                      <a:pt x="0" y="267"/>
                    </a:lnTo>
                    <a:lnTo>
                      <a:pt x="363" y="267"/>
                    </a:lnTo>
                    <a:lnTo>
                      <a:pt x="3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6"/>
              <p:cNvSpPr/>
              <p:nvPr/>
            </p:nvSpPr>
            <p:spPr>
              <a:xfrm>
                <a:off x="6956747" y="3043097"/>
                <a:ext cx="17104" cy="11248"/>
              </a:xfrm>
              <a:custGeom>
                <a:avLst/>
                <a:gdLst/>
                <a:ahLst/>
                <a:cxnLst/>
                <a:rect l="l" t="t" r="r" b="b"/>
                <a:pathLst>
                  <a:path w="406" h="267" extrusionOk="0">
                    <a:moveTo>
                      <a:pt x="0" y="1"/>
                    </a:moveTo>
                    <a:lnTo>
                      <a:pt x="0" y="266"/>
                    </a:lnTo>
                    <a:lnTo>
                      <a:pt x="406" y="266"/>
                    </a:lnTo>
                    <a:lnTo>
                      <a:pt x="4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6"/>
              <p:cNvSpPr/>
              <p:nvPr/>
            </p:nvSpPr>
            <p:spPr>
              <a:xfrm>
                <a:off x="6696736" y="3282297"/>
                <a:ext cx="27720" cy="9858"/>
              </a:xfrm>
              <a:custGeom>
                <a:avLst/>
                <a:gdLst/>
                <a:ahLst/>
                <a:cxnLst/>
                <a:rect l="l" t="t" r="r" b="b"/>
                <a:pathLst>
                  <a:path w="658" h="234" extrusionOk="0">
                    <a:moveTo>
                      <a:pt x="1" y="1"/>
                    </a:moveTo>
                    <a:lnTo>
                      <a:pt x="1" y="233"/>
                    </a:lnTo>
                    <a:lnTo>
                      <a:pt x="657" y="233"/>
                    </a:lnTo>
                    <a:lnTo>
                      <a:pt x="6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6"/>
              <p:cNvSpPr/>
              <p:nvPr/>
            </p:nvSpPr>
            <p:spPr>
              <a:xfrm>
                <a:off x="6810270" y="3129289"/>
                <a:ext cx="22622" cy="10700"/>
              </a:xfrm>
              <a:custGeom>
                <a:avLst/>
                <a:gdLst/>
                <a:ahLst/>
                <a:cxnLst/>
                <a:rect l="l" t="t" r="r" b="b"/>
                <a:pathLst>
                  <a:path w="537" h="254" extrusionOk="0">
                    <a:moveTo>
                      <a:pt x="0" y="0"/>
                    </a:moveTo>
                    <a:lnTo>
                      <a:pt x="0" y="253"/>
                    </a:lnTo>
                    <a:lnTo>
                      <a:pt x="536" y="253"/>
                    </a:lnTo>
                    <a:lnTo>
                      <a:pt x="5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6"/>
              <p:cNvSpPr/>
              <p:nvPr/>
            </p:nvSpPr>
            <p:spPr>
              <a:xfrm>
                <a:off x="6814482" y="3111596"/>
                <a:ext cx="24055" cy="9858"/>
              </a:xfrm>
              <a:custGeom>
                <a:avLst/>
                <a:gdLst/>
                <a:ahLst/>
                <a:cxnLst/>
                <a:rect l="l" t="t" r="r" b="b"/>
                <a:pathLst>
                  <a:path w="571" h="234" extrusionOk="0">
                    <a:moveTo>
                      <a:pt x="0" y="1"/>
                    </a:moveTo>
                    <a:lnTo>
                      <a:pt x="0" y="233"/>
                    </a:lnTo>
                    <a:lnTo>
                      <a:pt x="571" y="233"/>
                    </a:lnTo>
                    <a:lnTo>
                      <a:pt x="5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6"/>
              <p:cNvSpPr/>
              <p:nvPr/>
            </p:nvSpPr>
            <p:spPr>
              <a:xfrm>
                <a:off x="6827247" y="2988499"/>
                <a:ext cx="22622" cy="10700"/>
              </a:xfrm>
              <a:custGeom>
                <a:avLst/>
                <a:gdLst/>
                <a:ahLst/>
                <a:cxnLst/>
                <a:rect l="l" t="t" r="r" b="b"/>
                <a:pathLst>
                  <a:path w="537" h="254" extrusionOk="0">
                    <a:moveTo>
                      <a:pt x="1" y="0"/>
                    </a:moveTo>
                    <a:lnTo>
                      <a:pt x="1" y="253"/>
                    </a:lnTo>
                    <a:lnTo>
                      <a:pt x="536" y="253"/>
                    </a:lnTo>
                    <a:lnTo>
                      <a:pt x="5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6"/>
              <p:cNvSpPr/>
              <p:nvPr/>
            </p:nvSpPr>
            <p:spPr>
              <a:xfrm>
                <a:off x="6791481" y="3256557"/>
                <a:ext cx="24055" cy="9900"/>
              </a:xfrm>
              <a:custGeom>
                <a:avLst/>
                <a:gdLst/>
                <a:ahLst/>
                <a:cxnLst/>
                <a:rect l="l" t="t" r="r" b="b"/>
                <a:pathLst>
                  <a:path w="571" h="235" extrusionOk="0">
                    <a:moveTo>
                      <a:pt x="0" y="1"/>
                    </a:moveTo>
                    <a:lnTo>
                      <a:pt x="0" y="234"/>
                    </a:lnTo>
                    <a:lnTo>
                      <a:pt x="571" y="234"/>
                    </a:lnTo>
                    <a:lnTo>
                      <a:pt x="5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6"/>
              <p:cNvSpPr/>
              <p:nvPr/>
            </p:nvSpPr>
            <p:spPr>
              <a:xfrm>
                <a:off x="6795483" y="3182791"/>
                <a:ext cx="32859" cy="10743"/>
              </a:xfrm>
              <a:custGeom>
                <a:avLst/>
                <a:gdLst/>
                <a:ahLst/>
                <a:cxnLst/>
                <a:rect l="l" t="t" r="r" b="b"/>
                <a:pathLst>
                  <a:path w="780" h="255" extrusionOk="0">
                    <a:moveTo>
                      <a:pt x="1" y="1"/>
                    </a:moveTo>
                    <a:lnTo>
                      <a:pt x="1" y="255"/>
                    </a:lnTo>
                    <a:lnTo>
                      <a:pt x="779" y="255"/>
                    </a:lnTo>
                    <a:lnTo>
                      <a:pt x="7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6"/>
              <p:cNvSpPr/>
              <p:nvPr/>
            </p:nvSpPr>
            <p:spPr>
              <a:xfrm>
                <a:off x="6918116" y="3258031"/>
                <a:ext cx="27678" cy="9858"/>
              </a:xfrm>
              <a:custGeom>
                <a:avLst/>
                <a:gdLst/>
                <a:ahLst/>
                <a:cxnLst/>
                <a:rect l="l" t="t" r="r" b="b"/>
                <a:pathLst>
                  <a:path w="657" h="234" extrusionOk="0">
                    <a:moveTo>
                      <a:pt x="0" y="1"/>
                    </a:moveTo>
                    <a:lnTo>
                      <a:pt x="0" y="233"/>
                    </a:lnTo>
                    <a:lnTo>
                      <a:pt x="656" y="233"/>
                    </a:lnTo>
                    <a:lnTo>
                      <a:pt x="6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6"/>
              <p:cNvSpPr/>
              <p:nvPr/>
            </p:nvSpPr>
            <p:spPr>
              <a:xfrm>
                <a:off x="6688353" y="3157262"/>
                <a:ext cx="19631" cy="8299"/>
              </a:xfrm>
              <a:custGeom>
                <a:avLst/>
                <a:gdLst/>
                <a:ahLst/>
                <a:cxnLst/>
                <a:rect l="l" t="t" r="r" b="b"/>
                <a:pathLst>
                  <a:path w="466" h="197" extrusionOk="0">
                    <a:moveTo>
                      <a:pt x="0" y="1"/>
                    </a:moveTo>
                    <a:lnTo>
                      <a:pt x="0" y="196"/>
                    </a:lnTo>
                    <a:lnTo>
                      <a:pt x="465" y="196"/>
                    </a:lnTo>
                    <a:lnTo>
                      <a:pt x="4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6"/>
              <p:cNvSpPr/>
              <p:nvPr/>
            </p:nvSpPr>
            <p:spPr>
              <a:xfrm>
                <a:off x="7030596" y="3281875"/>
                <a:ext cx="22622" cy="10700"/>
              </a:xfrm>
              <a:custGeom>
                <a:avLst/>
                <a:gdLst/>
                <a:ahLst/>
                <a:cxnLst/>
                <a:rect l="l" t="t" r="r" b="b"/>
                <a:pathLst>
                  <a:path w="537" h="254" extrusionOk="0">
                    <a:moveTo>
                      <a:pt x="1" y="1"/>
                    </a:moveTo>
                    <a:lnTo>
                      <a:pt x="1" y="254"/>
                    </a:lnTo>
                    <a:lnTo>
                      <a:pt x="537" y="254"/>
                    </a:lnTo>
                    <a:lnTo>
                      <a:pt x="5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6"/>
              <p:cNvSpPr/>
              <p:nvPr/>
            </p:nvSpPr>
            <p:spPr>
              <a:xfrm>
                <a:off x="6770923" y="3011838"/>
                <a:ext cx="21317" cy="12807"/>
              </a:xfrm>
              <a:custGeom>
                <a:avLst/>
                <a:gdLst/>
                <a:ahLst/>
                <a:cxnLst/>
                <a:rect l="l" t="t" r="r" b="b"/>
                <a:pathLst>
                  <a:path w="506" h="304" extrusionOk="0">
                    <a:moveTo>
                      <a:pt x="1" y="0"/>
                    </a:moveTo>
                    <a:lnTo>
                      <a:pt x="1" y="304"/>
                    </a:lnTo>
                    <a:lnTo>
                      <a:pt x="506" y="304"/>
                    </a:lnTo>
                    <a:lnTo>
                      <a:pt x="5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6"/>
              <p:cNvSpPr/>
              <p:nvPr/>
            </p:nvSpPr>
            <p:spPr>
              <a:xfrm>
                <a:off x="6764561" y="3028099"/>
                <a:ext cx="17104" cy="6909"/>
              </a:xfrm>
              <a:custGeom>
                <a:avLst/>
                <a:gdLst/>
                <a:ahLst/>
                <a:cxnLst/>
                <a:rect l="l" t="t" r="r" b="b"/>
                <a:pathLst>
                  <a:path w="406" h="164" extrusionOk="0">
                    <a:moveTo>
                      <a:pt x="0" y="0"/>
                    </a:moveTo>
                    <a:lnTo>
                      <a:pt x="0" y="164"/>
                    </a:lnTo>
                    <a:lnTo>
                      <a:pt x="406" y="164"/>
                    </a:lnTo>
                    <a:lnTo>
                      <a:pt x="4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6"/>
              <p:cNvSpPr/>
              <p:nvPr/>
            </p:nvSpPr>
            <p:spPr>
              <a:xfrm>
                <a:off x="6784572" y="3028099"/>
                <a:ext cx="15377" cy="11290"/>
              </a:xfrm>
              <a:custGeom>
                <a:avLst/>
                <a:gdLst/>
                <a:ahLst/>
                <a:cxnLst/>
                <a:rect l="l" t="t" r="r" b="b"/>
                <a:pathLst>
                  <a:path w="365" h="268" extrusionOk="0">
                    <a:moveTo>
                      <a:pt x="1" y="0"/>
                    </a:moveTo>
                    <a:lnTo>
                      <a:pt x="1" y="268"/>
                    </a:lnTo>
                    <a:lnTo>
                      <a:pt x="365" y="268"/>
                    </a:lnTo>
                    <a:lnTo>
                      <a:pt x="3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6"/>
              <p:cNvSpPr/>
              <p:nvPr/>
            </p:nvSpPr>
            <p:spPr>
              <a:xfrm>
                <a:off x="6943392" y="2922401"/>
                <a:ext cx="24518" cy="13565"/>
              </a:xfrm>
              <a:custGeom>
                <a:avLst/>
                <a:gdLst/>
                <a:ahLst/>
                <a:cxnLst/>
                <a:rect l="l" t="t" r="r" b="b"/>
                <a:pathLst>
                  <a:path w="582" h="322" extrusionOk="0">
                    <a:moveTo>
                      <a:pt x="1" y="1"/>
                    </a:moveTo>
                    <a:lnTo>
                      <a:pt x="1" y="322"/>
                    </a:lnTo>
                    <a:lnTo>
                      <a:pt x="582" y="322"/>
                    </a:lnTo>
                    <a:lnTo>
                      <a:pt x="5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6"/>
              <p:cNvSpPr/>
              <p:nvPr/>
            </p:nvSpPr>
            <p:spPr>
              <a:xfrm>
                <a:off x="6970312" y="2941780"/>
                <a:ext cx="15334" cy="11290"/>
              </a:xfrm>
              <a:custGeom>
                <a:avLst/>
                <a:gdLst/>
                <a:ahLst/>
                <a:cxnLst/>
                <a:rect l="l" t="t" r="r" b="b"/>
                <a:pathLst>
                  <a:path w="364" h="268" extrusionOk="0">
                    <a:moveTo>
                      <a:pt x="0" y="1"/>
                    </a:moveTo>
                    <a:lnTo>
                      <a:pt x="0" y="268"/>
                    </a:lnTo>
                    <a:lnTo>
                      <a:pt x="363" y="268"/>
                    </a:lnTo>
                    <a:lnTo>
                      <a:pt x="3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6"/>
              <p:cNvSpPr/>
              <p:nvPr/>
            </p:nvSpPr>
            <p:spPr>
              <a:xfrm>
                <a:off x="6968795" y="2905213"/>
                <a:ext cx="17062" cy="11248"/>
              </a:xfrm>
              <a:custGeom>
                <a:avLst/>
                <a:gdLst/>
                <a:ahLst/>
                <a:cxnLst/>
                <a:rect l="l" t="t" r="r" b="b"/>
                <a:pathLst>
                  <a:path w="405" h="267" extrusionOk="0">
                    <a:moveTo>
                      <a:pt x="0" y="1"/>
                    </a:moveTo>
                    <a:lnTo>
                      <a:pt x="0" y="267"/>
                    </a:lnTo>
                    <a:lnTo>
                      <a:pt x="405" y="267"/>
                    </a:lnTo>
                    <a:lnTo>
                      <a:pt x="4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6"/>
              <p:cNvSpPr/>
              <p:nvPr/>
            </p:nvSpPr>
            <p:spPr>
              <a:xfrm>
                <a:off x="6915420" y="2881116"/>
                <a:ext cx="95924" cy="31301"/>
              </a:xfrm>
              <a:custGeom>
                <a:avLst/>
                <a:gdLst/>
                <a:ahLst/>
                <a:cxnLst/>
                <a:rect l="l" t="t" r="r" b="b"/>
                <a:pathLst>
                  <a:path w="2277" h="743" extrusionOk="0">
                    <a:moveTo>
                      <a:pt x="339" y="1"/>
                    </a:moveTo>
                    <a:cubicBezTo>
                      <a:pt x="151" y="1"/>
                      <a:pt x="0" y="143"/>
                      <a:pt x="0" y="318"/>
                    </a:cubicBezTo>
                    <a:lnTo>
                      <a:pt x="0" y="425"/>
                    </a:lnTo>
                    <a:cubicBezTo>
                      <a:pt x="0" y="600"/>
                      <a:pt x="153" y="742"/>
                      <a:pt x="339" y="742"/>
                    </a:cubicBezTo>
                    <a:lnTo>
                      <a:pt x="1938" y="742"/>
                    </a:lnTo>
                    <a:cubicBezTo>
                      <a:pt x="2124" y="742"/>
                      <a:pt x="2276" y="600"/>
                      <a:pt x="2276" y="425"/>
                    </a:cubicBezTo>
                    <a:lnTo>
                      <a:pt x="2276" y="318"/>
                    </a:lnTo>
                    <a:cubicBezTo>
                      <a:pt x="2276" y="143"/>
                      <a:pt x="2124" y="1"/>
                      <a:pt x="19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6"/>
              <p:cNvSpPr/>
              <p:nvPr/>
            </p:nvSpPr>
            <p:spPr>
              <a:xfrm>
                <a:off x="6693408" y="3286762"/>
                <a:ext cx="351091" cy="93986"/>
              </a:xfrm>
              <a:custGeom>
                <a:avLst/>
                <a:gdLst/>
                <a:ahLst/>
                <a:cxnLst/>
                <a:rect l="l" t="t" r="r" b="b"/>
                <a:pathLst>
                  <a:path w="8334" h="2231" extrusionOk="0">
                    <a:moveTo>
                      <a:pt x="1" y="1"/>
                    </a:moveTo>
                    <a:lnTo>
                      <a:pt x="1" y="2230"/>
                    </a:lnTo>
                    <a:lnTo>
                      <a:pt x="8334" y="2230"/>
                    </a:lnTo>
                    <a:lnTo>
                      <a:pt x="83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6"/>
              <p:cNvSpPr/>
              <p:nvPr/>
            </p:nvSpPr>
            <p:spPr>
              <a:xfrm>
                <a:off x="6715399" y="3293292"/>
                <a:ext cx="2907" cy="87457"/>
              </a:xfrm>
              <a:custGeom>
                <a:avLst/>
                <a:gdLst/>
                <a:ahLst/>
                <a:cxnLst/>
                <a:rect l="l" t="t" r="r" b="b"/>
                <a:pathLst>
                  <a:path w="69" h="2076" extrusionOk="0">
                    <a:moveTo>
                      <a:pt x="0" y="0"/>
                    </a:moveTo>
                    <a:lnTo>
                      <a:pt x="0" y="2075"/>
                    </a:lnTo>
                    <a:lnTo>
                      <a:pt x="68" y="2075"/>
                    </a:lnTo>
                    <a:lnTo>
                      <a:pt x="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6"/>
              <p:cNvSpPr/>
              <p:nvPr/>
            </p:nvSpPr>
            <p:spPr>
              <a:xfrm>
                <a:off x="6738821" y="3293292"/>
                <a:ext cx="2907" cy="87457"/>
              </a:xfrm>
              <a:custGeom>
                <a:avLst/>
                <a:gdLst/>
                <a:ahLst/>
                <a:cxnLst/>
                <a:rect l="l" t="t" r="r" b="b"/>
                <a:pathLst>
                  <a:path w="69" h="2076" extrusionOk="0">
                    <a:moveTo>
                      <a:pt x="1" y="0"/>
                    </a:moveTo>
                    <a:lnTo>
                      <a:pt x="1" y="2075"/>
                    </a:lnTo>
                    <a:lnTo>
                      <a:pt x="68" y="2075"/>
                    </a:lnTo>
                    <a:lnTo>
                      <a:pt x="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6"/>
              <p:cNvSpPr/>
              <p:nvPr/>
            </p:nvSpPr>
            <p:spPr>
              <a:xfrm>
                <a:off x="6762202" y="3293292"/>
                <a:ext cx="2865" cy="87457"/>
              </a:xfrm>
              <a:custGeom>
                <a:avLst/>
                <a:gdLst/>
                <a:ahLst/>
                <a:cxnLst/>
                <a:rect l="l" t="t" r="r" b="b"/>
                <a:pathLst>
                  <a:path w="68" h="2076" extrusionOk="0">
                    <a:moveTo>
                      <a:pt x="1" y="0"/>
                    </a:moveTo>
                    <a:lnTo>
                      <a:pt x="1" y="2075"/>
                    </a:lnTo>
                    <a:lnTo>
                      <a:pt x="68" y="2075"/>
                    </a:lnTo>
                    <a:lnTo>
                      <a:pt x="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6"/>
              <p:cNvSpPr/>
              <p:nvPr/>
            </p:nvSpPr>
            <p:spPr>
              <a:xfrm>
                <a:off x="6785625" y="3293292"/>
                <a:ext cx="2865" cy="87457"/>
              </a:xfrm>
              <a:custGeom>
                <a:avLst/>
                <a:gdLst/>
                <a:ahLst/>
                <a:cxnLst/>
                <a:rect l="l" t="t" r="r" b="b"/>
                <a:pathLst>
                  <a:path w="68" h="2076" extrusionOk="0">
                    <a:moveTo>
                      <a:pt x="0" y="0"/>
                    </a:moveTo>
                    <a:lnTo>
                      <a:pt x="0" y="2075"/>
                    </a:lnTo>
                    <a:lnTo>
                      <a:pt x="67" y="2075"/>
                    </a:lnTo>
                    <a:lnTo>
                      <a:pt x="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6"/>
              <p:cNvSpPr/>
              <p:nvPr/>
            </p:nvSpPr>
            <p:spPr>
              <a:xfrm>
                <a:off x="6809006" y="3293292"/>
                <a:ext cx="2907" cy="87457"/>
              </a:xfrm>
              <a:custGeom>
                <a:avLst/>
                <a:gdLst/>
                <a:ahLst/>
                <a:cxnLst/>
                <a:rect l="l" t="t" r="r" b="b"/>
                <a:pathLst>
                  <a:path w="69" h="2076" extrusionOk="0">
                    <a:moveTo>
                      <a:pt x="1" y="0"/>
                    </a:moveTo>
                    <a:lnTo>
                      <a:pt x="1" y="2075"/>
                    </a:lnTo>
                    <a:lnTo>
                      <a:pt x="68" y="2075"/>
                    </a:lnTo>
                    <a:lnTo>
                      <a:pt x="68" y="0"/>
                    </a:lnTo>
                    <a:close/>
                  </a:path>
                </a:pathLst>
              </a:custGeom>
              <a:solidFill>
                <a:srgbClr val="807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6"/>
              <p:cNvSpPr/>
              <p:nvPr/>
            </p:nvSpPr>
            <p:spPr>
              <a:xfrm>
                <a:off x="6832387" y="3293292"/>
                <a:ext cx="2907" cy="87457"/>
              </a:xfrm>
              <a:custGeom>
                <a:avLst/>
                <a:gdLst/>
                <a:ahLst/>
                <a:cxnLst/>
                <a:rect l="l" t="t" r="r" b="b"/>
                <a:pathLst>
                  <a:path w="69" h="2076" extrusionOk="0">
                    <a:moveTo>
                      <a:pt x="1" y="0"/>
                    </a:moveTo>
                    <a:lnTo>
                      <a:pt x="1" y="2075"/>
                    </a:lnTo>
                    <a:lnTo>
                      <a:pt x="69" y="2075"/>
                    </a:lnTo>
                    <a:lnTo>
                      <a:pt x="69" y="0"/>
                    </a:lnTo>
                    <a:close/>
                  </a:path>
                </a:pathLst>
              </a:custGeom>
              <a:solidFill>
                <a:srgbClr val="807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6"/>
              <p:cNvSpPr/>
              <p:nvPr/>
            </p:nvSpPr>
            <p:spPr>
              <a:xfrm>
                <a:off x="6855809" y="3293292"/>
                <a:ext cx="2907" cy="87457"/>
              </a:xfrm>
              <a:custGeom>
                <a:avLst/>
                <a:gdLst/>
                <a:ahLst/>
                <a:cxnLst/>
                <a:rect l="l" t="t" r="r" b="b"/>
                <a:pathLst>
                  <a:path w="69" h="2076" extrusionOk="0">
                    <a:moveTo>
                      <a:pt x="0" y="0"/>
                    </a:moveTo>
                    <a:lnTo>
                      <a:pt x="0" y="2075"/>
                    </a:lnTo>
                    <a:lnTo>
                      <a:pt x="68" y="2075"/>
                    </a:lnTo>
                    <a:lnTo>
                      <a:pt x="68" y="0"/>
                    </a:lnTo>
                    <a:close/>
                  </a:path>
                </a:pathLst>
              </a:custGeom>
              <a:solidFill>
                <a:srgbClr val="807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6"/>
              <p:cNvSpPr/>
              <p:nvPr/>
            </p:nvSpPr>
            <p:spPr>
              <a:xfrm>
                <a:off x="6879190" y="3293292"/>
                <a:ext cx="2907" cy="87457"/>
              </a:xfrm>
              <a:custGeom>
                <a:avLst/>
                <a:gdLst/>
                <a:ahLst/>
                <a:cxnLst/>
                <a:rect l="l" t="t" r="r" b="b"/>
                <a:pathLst>
                  <a:path w="69" h="2076" extrusionOk="0">
                    <a:moveTo>
                      <a:pt x="1" y="0"/>
                    </a:moveTo>
                    <a:lnTo>
                      <a:pt x="1" y="2075"/>
                    </a:lnTo>
                    <a:lnTo>
                      <a:pt x="68" y="2075"/>
                    </a:lnTo>
                    <a:lnTo>
                      <a:pt x="68" y="0"/>
                    </a:lnTo>
                    <a:close/>
                  </a:path>
                </a:pathLst>
              </a:custGeom>
              <a:solidFill>
                <a:srgbClr val="807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6"/>
              <p:cNvSpPr/>
              <p:nvPr/>
            </p:nvSpPr>
            <p:spPr>
              <a:xfrm>
                <a:off x="6902613" y="3293292"/>
                <a:ext cx="2865" cy="87457"/>
              </a:xfrm>
              <a:custGeom>
                <a:avLst/>
                <a:gdLst/>
                <a:ahLst/>
                <a:cxnLst/>
                <a:rect l="l" t="t" r="r" b="b"/>
                <a:pathLst>
                  <a:path w="68" h="2076" extrusionOk="0">
                    <a:moveTo>
                      <a:pt x="1" y="0"/>
                    </a:moveTo>
                    <a:lnTo>
                      <a:pt x="1" y="2075"/>
                    </a:lnTo>
                    <a:lnTo>
                      <a:pt x="68" y="2075"/>
                    </a:lnTo>
                    <a:lnTo>
                      <a:pt x="68" y="0"/>
                    </a:lnTo>
                    <a:close/>
                  </a:path>
                </a:pathLst>
              </a:custGeom>
              <a:solidFill>
                <a:srgbClr val="807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6"/>
              <p:cNvSpPr/>
              <p:nvPr/>
            </p:nvSpPr>
            <p:spPr>
              <a:xfrm>
                <a:off x="6926036" y="3293292"/>
                <a:ext cx="2907" cy="87457"/>
              </a:xfrm>
              <a:custGeom>
                <a:avLst/>
                <a:gdLst/>
                <a:ahLst/>
                <a:cxnLst/>
                <a:rect l="l" t="t" r="r" b="b"/>
                <a:pathLst>
                  <a:path w="69" h="2076" extrusionOk="0">
                    <a:moveTo>
                      <a:pt x="0" y="0"/>
                    </a:moveTo>
                    <a:lnTo>
                      <a:pt x="0" y="2075"/>
                    </a:lnTo>
                    <a:lnTo>
                      <a:pt x="68" y="2075"/>
                    </a:lnTo>
                    <a:lnTo>
                      <a:pt x="68" y="0"/>
                    </a:lnTo>
                    <a:close/>
                  </a:path>
                </a:pathLst>
              </a:custGeom>
              <a:solidFill>
                <a:srgbClr val="807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6"/>
              <p:cNvSpPr/>
              <p:nvPr/>
            </p:nvSpPr>
            <p:spPr>
              <a:xfrm>
                <a:off x="6949417" y="3293292"/>
                <a:ext cx="2949" cy="87457"/>
              </a:xfrm>
              <a:custGeom>
                <a:avLst/>
                <a:gdLst/>
                <a:ahLst/>
                <a:cxnLst/>
                <a:rect l="l" t="t" r="r" b="b"/>
                <a:pathLst>
                  <a:path w="70" h="2076" extrusionOk="0">
                    <a:moveTo>
                      <a:pt x="1" y="0"/>
                    </a:moveTo>
                    <a:lnTo>
                      <a:pt x="1" y="2075"/>
                    </a:lnTo>
                    <a:lnTo>
                      <a:pt x="70" y="2075"/>
                    </a:lnTo>
                    <a:lnTo>
                      <a:pt x="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6"/>
              <p:cNvSpPr/>
              <p:nvPr/>
            </p:nvSpPr>
            <p:spPr>
              <a:xfrm>
                <a:off x="6972839" y="3293292"/>
                <a:ext cx="2907" cy="87457"/>
              </a:xfrm>
              <a:custGeom>
                <a:avLst/>
                <a:gdLst/>
                <a:ahLst/>
                <a:cxnLst/>
                <a:rect l="l" t="t" r="r" b="b"/>
                <a:pathLst>
                  <a:path w="69" h="2076" extrusionOk="0">
                    <a:moveTo>
                      <a:pt x="0" y="0"/>
                    </a:moveTo>
                    <a:lnTo>
                      <a:pt x="0" y="2075"/>
                    </a:lnTo>
                    <a:lnTo>
                      <a:pt x="69" y="2075"/>
                    </a:lnTo>
                    <a:lnTo>
                      <a:pt x="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6"/>
              <p:cNvSpPr/>
              <p:nvPr/>
            </p:nvSpPr>
            <p:spPr>
              <a:xfrm>
                <a:off x="6996220" y="3293292"/>
                <a:ext cx="2907" cy="87457"/>
              </a:xfrm>
              <a:custGeom>
                <a:avLst/>
                <a:gdLst/>
                <a:ahLst/>
                <a:cxnLst/>
                <a:rect l="l" t="t" r="r" b="b"/>
                <a:pathLst>
                  <a:path w="69" h="2076" extrusionOk="0">
                    <a:moveTo>
                      <a:pt x="0" y="0"/>
                    </a:moveTo>
                    <a:lnTo>
                      <a:pt x="0" y="2075"/>
                    </a:lnTo>
                    <a:lnTo>
                      <a:pt x="68" y="2075"/>
                    </a:lnTo>
                    <a:lnTo>
                      <a:pt x="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6"/>
              <p:cNvSpPr/>
              <p:nvPr/>
            </p:nvSpPr>
            <p:spPr>
              <a:xfrm>
                <a:off x="7019601" y="3293292"/>
                <a:ext cx="2949" cy="87457"/>
              </a:xfrm>
              <a:custGeom>
                <a:avLst/>
                <a:gdLst/>
                <a:ahLst/>
                <a:cxnLst/>
                <a:rect l="l" t="t" r="r" b="b"/>
                <a:pathLst>
                  <a:path w="70" h="2076" extrusionOk="0">
                    <a:moveTo>
                      <a:pt x="1" y="0"/>
                    </a:moveTo>
                    <a:lnTo>
                      <a:pt x="1" y="2075"/>
                    </a:lnTo>
                    <a:lnTo>
                      <a:pt x="70" y="2075"/>
                    </a:lnTo>
                    <a:lnTo>
                      <a:pt x="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6"/>
              <p:cNvSpPr/>
              <p:nvPr/>
            </p:nvSpPr>
            <p:spPr>
              <a:xfrm>
                <a:off x="6668932" y="2851711"/>
                <a:ext cx="407878" cy="239579"/>
              </a:xfrm>
              <a:custGeom>
                <a:avLst/>
                <a:gdLst/>
                <a:ahLst/>
                <a:cxnLst/>
                <a:rect l="l" t="t" r="r" b="b"/>
                <a:pathLst>
                  <a:path w="9682" h="5687" extrusionOk="0">
                    <a:moveTo>
                      <a:pt x="4824" y="0"/>
                    </a:moveTo>
                    <a:cubicBezTo>
                      <a:pt x="4754" y="0"/>
                      <a:pt x="4682" y="12"/>
                      <a:pt x="4611" y="45"/>
                    </a:cubicBezTo>
                    <a:cubicBezTo>
                      <a:pt x="4574" y="61"/>
                      <a:pt x="4540" y="82"/>
                      <a:pt x="4510" y="105"/>
                    </a:cubicBezTo>
                    <a:cubicBezTo>
                      <a:pt x="4333" y="206"/>
                      <a:pt x="4175" y="368"/>
                      <a:pt x="4061" y="507"/>
                    </a:cubicBezTo>
                    <a:cubicBezTo>
                      <a:pt x="3934" y="661"/>
                      <a:pt x="3795" y="805"/>
                      <a:pt x="3661" y="952"/>
                    </a:cubicBezTo>
                    <a:cubicBezTo>
                      <a:pt x="3376" y="1268"/>
                      <a:pt x="3089" y="1583"/>
                      <a:pt x="2802" y="1898"/>
                    </a:cubicBezTo>
                    <a:cubicBezTo>
                      <a:pt x="2456" y="2283"/>
                      <a:pt x="2109" y="2667"/>
                      <a:pt x="1761" y="3050"/>
                    </a:cubicBezTo>
                    <a:cubicBezTo>
                      <a:pt x="1441" y="3402"/>
                      <a:pt x="1122" y="3756"/>
                      <a:pt x="812" y="4116"/>
                    </a:cubicBezTo>
                    <a:cubicBezTo>
                      <a:pt x="605" y="4355"/>
                      <a:pt x="364" y="4591"/>
                      <a:pt x="205" y="4863"/>
                    </a:cubicBezTo>
                    <a:cubicBezTo>
                      <a:pt x="1" y="5212"/>
                      <a:pt x="291" y="5686"/>
                      <a:pt x="670" y="5686"/>
                    </a:cubicBezTo>
                    <a:cubicBezTo>
                      <a:pt x="745" y="5686"/>
                      <a:pt x="824" y="5668"/>
                      <a:pt x="904" y="5625"/>
                    </a:cubicBezTo>
                    <a:cubicBezTo>
                      <a:pt x="1384" y="5368"/>
                      <a:pt x="1677" y="4857"/>
                      <a:pt x="2057" y="4487"/>
                    </a:cubicBezTo>
                    <a:cubicBezTo>
                      <a:pt x="2834" y="3610"/>
                      <a:pt x="3572" y="2653"/>
                      <a:pt x="4433" y="1815"/>
                    </a:cubicBezTo>
                    <a:cubicBezTo>
                      <a:pt x="4479" y="1769"/>
                      <a:pt x="4523" y="1721"/>
                      <a:pt x="4565" y="1674"/>
                    </a:cubicBezTo>
                    <a:cubicBezTo>
                      <a:pt x="4654" y="1576"/>
                      <a:pt x="4750" y="1475"/>
                      <a:pt x="4843" y="1370"/>
                    </a:cubicBezTo>
                    <a:cubicBezTo>
                      <a:pt x="4935" y="1475"/>
                      <a:pt x="5030" y="1577"/>
                      <a:pt x="5120" y="1674"/>
                    </a:cubicBezTo>
                    <a:cubicBezTo>
                      <a:pt x="5163" y="1721"/>
                      <a:pt x="5207" y="1769"/>
                      <a:pt x="5253" y="1815"/>
                    </a:cubicBezTo>
                    <a:cubicBezTo>
                      <a:pt x="6113" y="2652"/>
                      <a:pt x="6850" y="3609"/>
                      <a:pt x="7629" y="4487"/>
                    </a:cubicBezTo>
                    <a:cubicBezTo>
                      <a:pt x="8009" y="4857"/>
                      <a:pt x="8302" y="5367"/>
                      <a:pt x="8782" y="5625"/>
                    </a:cubicBezTo>
                    <a:cubicBezTo>
                      <a:pt x="8861" y="5668"/>
                      <a:pt x="8940" y="5687"/>
                      <a:pt x="9015" y="5687"/>
                    </a:cubicBezTo>
                    <a:cubicBezTo>
                      <a:pt x="9391" y="5687"/>
                      <a:pt x="9681" y="5213"/>
                      <a:pt x="9477" y="4863"/>
                    </a:cubicBezTo>
                    <a:cubicBezTo>
                      <a:pt x="9318" y="4590"/>
                      <a:pt x="9075" y="4354"/>
                      <a:pt x="8870" y="4116"/>
                    </a:cubicBezTo>
                    <a:cubicBezTo>
                      <a:pt x="8560" y="3756"/>
                      <a:pt x="8241" y="3402"/>
                      <a:pt x="7922" y="3050"/>
                    </a:cubicBezTo>
                    <a:cubicBezTo>
                      <a:pt x="7573" y="2667"/>
                      <a:pt x="7227" y="2283"/>
                      <a:pt x="6880" y="1898"/>
                    </a:cubicBezTo>
                    <a:cubicBezTo>
                      <a:pt x="6593" y="1582"/>
                      <a:pt x="6307" y="1267"/>
                      <a:pt x="6021" y="952"/>
                    </a:cubicBezTo>
                    <a:cubicBezTo>
                      <a:pt x="5887" y="805"/>
                      <a:pt x="5748" y="662"/>
                      <a:pt x="5621" y="507"/>
                    </a:cubicBezTo>
                    <a:cubicBezTo>
                      <a:pt x="5507" y="368"/>
                      <a:pt x="5348" y="208"/>
                      <a:pt x="5172" y="105"/>
                    </a:cubicBezTo>
                    <a:cubicBezTo>
                      <a:pt x="5142" y="82"/>
                      <a:pt x="5109" y="62"/>
                      <a:pt x="5071" y="45"/>
                    </a:cubicBezTo>
                    <a:cubicBezTo>
                      <a:pt x="4999" y="12"/>
                      <a:pt x="4928" y="0"/>
                      <a:pt x="4858" y="0"/>
                    </a:cubicBezTo>
                    <a:cubicBezTo>
                      <a:pt x="4853" y="0"/>
                      <a:pt x="4847" y="0"/>
                      <a:pt x="4841" y="0"/>
                    </a:cubicBezTo>
                    <a:cubicBezTo>
                      <a:pt x="4836" y="0"/>
                      <a:pt x="4830" y="0"/>
                      <a:pt x="48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6"/>
              <p:cNvSpPr/>
              <p:nvPr/>
            </p:nvSpPr>
            <p:spPr>
              <a:xfrm>
                <a:off x="6693408" y="3286762"/>
                <a:ext cx="351091" cy="22412"/>
              </a:xfrm>
              <a:custGeom>
                <a:avLst/>
                <a:gdLst/>
                <a:ahLst/>
                <a:cxnLst/>
                <a:rect l="l" t="t" r="r" b="b"/>
                <a:pathLst>
                  <a:path w="8334" h="532" extrusionOk="0">
                    <a:moveTo>
                      <a:pt x="1" y="1"/>
                    </a:moveTo>
                    <a:lnTo>
                      <a:pt x="1" y="531"/>
                    </a:lnTo>
                    <a:lnTo>
                      <a:pt x="8334" y="531"/>
                    </a:lnTo>
                    <a:lnTo>
                      <a:pt x="83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6"/>
              <p:cNvSpPr/>
              <p:nvPr/>
            </p:nvSpPr>
            <p:spPr>
              <a:xfrm>
                <a:off x="6722645" y="3195472"/>
                <a:ext cx="51480" cy="70774"/>
              </a:xfrm>
              <a:custGeom>
                <a:avLst/>
                <a:gdLst/>
                <a:ahLst/>
                <a:cxnLst/>
                <a:rect l="l" t="t" r="r" b="b"/>
                <a:pathLst>
                  <a:path w="1222" h="1680" extrusionOk="0">
                    <a:moveTo>
                      <a:pt x="1" y="1"/>
                    </a:moveTo>
                    <a:lnTo>
                      <a:pt x="1" y="1679"/>
                    </a:lnTo>
                    <a:lnTo>
                      <a:pt x="1222" y="1679"/>
                    </a:lnTo>
                    <a:lnTo>
                      <a:pt x="12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6"/>
              <p:cNvSpPr/>
              <p:nvPr/>
            </p:nvSpPr>
            <p:spPr>
              <a:xfrm>
                <a:off x="6719822" y="3189279"/>
                <a:ext cx="57588" cy="80506"/>
              </a:xfrm>
              <a:custGeom>
                <a:avLst/>
                <a:gdLst/>
                <a:ahLst/>
                <a:cxnLst/>
                <a:rect l="l" t="t" r="r" b="b"/>
                <a:pathLst>
                  <a:path w="1367" h="1911" extrusionOk="0">
                    <a:moveTo>
                      <a:pt x="1203" y="266"/>
                    </a:moveTo>
                    <a:lnTo>
                      <a:pt x="1203" y="893"/>
                    </a:lnTo>
                    <a:lnTo>
                      <a:pt x="753" y="893"/>
                    </a:lnTo>
                    <a:lnTo>
                      <a:pt x="753" y="266"/>
                    </a:lnTo>
                    <a:close/>
                    <a:moveTo>
                      <a:pt x="625" y="268"/>
                    </a:moveTo>
                    <a:lnTo>
                      <a:pt x="625" y="896"/>
                    </a:lnTo>
                    <a:lnTo>
                      <a:pt x="165" y="896"/>
                    </a:lnTo>
                    <a:lnTo>
                      <a:pt x="165" y="268"/>
                    </a:lnTo>
                    <a:close/>
                    <a:moveTo>
                      <a:pt x="625" y="1057"/>
                    </a:moveTo>
                    <a:lnTo>
                      <a:pt x="625" y="1715"/>
                    </a:lnTo>
                    <a:lnTo>
                      <a:pt x="165" y="1715"/>
                    </a:lnTo>
                    <a:lnTo>
                      <a:pt x="165" y="1057"/>
                    </a:lnTo>
                    <a:close/>
                    <a:moveTo>
                      <a:pt x="1202" y="1057"/>
                    </a:moveTo>
                    <a:lnTo>
                      <a:pt x="1202" y="1715"/>
                    </a:lnTo>
                    <a:lnTo>
                      <a:pt x="751" y="1715"/>
                    </a:lnTo>
                    <a:lnTo>
                      <a:pt x="751" y="1057"/>
                    </a:lnTo>
                    <a:close/>
                    <a:moveTo>
                      <a:pt x="0" y="1"/>
                    </a:moveTo>
                    <a:lnTo>
                      <a:pt x="0" y="1911"/>
                    </a:lnTo>
                    <a:lnTo>
                      <a:pt x="1367" y="1911"/>
                    </a:lnTo>
                    <a:lnTo>
                      <a:pt x="13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6"/>
              <p:cNvSpPr/>
              <p:nvPr/>
            </p:nvSpPr>
            <p:spPr>
              <a:xfrm>
                <a:off x="6715778" y="3182791"/>
                <a:ext cx="66477" cy="9142"/>
              </a:xfrm>
              <a:custGeom>
                <a:avLst/>
                <a:gdLst/>
                <a:ahLst/>
                <a:cxnLst/>
                <a:rect l="l" t="t" r="r" b="b"/>
                <a:pathLst>
                  <a:path w="1578" h="217" extrusionOk="0">
                    <a:moveTo>
                      <a:pt x="0" y="1"/>
                    </a:moveTo>
                    <a:lnTo>
                      <a:pt x="0" y="217"/>
                    </a:lnTo>
                    <a:lnTo>
                      <a:pt x="1577" y="217"/>
                    </a:lnTo>
                    <a:lnTo>
                      <a:pt x="15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6"/>
              <p:cNvSpPr/>
              <p:nvPr/>
            </p:nvSpPr>
            <p:spPr>
              <a:xfrm>
                <a:off x="6715778" y="3267931"/>
                <a:ext cx="66477" cy="9100"/>
              </a:xfrm>
              <a:custGeom>
                <a:avLst/>
                <a:gdLst/>
                <a:ahLst/>
                <a:cxnLst/>
                <a:rect l="l" t="t" r="r" b="b"/>
                <a:pathLst>
                  <a:path w="1578" h="216" extrusionOk="0">
                    <a:moveTo>
                      <a:pt x="0" y="0"/>
                    </a:moveTo>
                    <a:lnTo>
                      <a:pt x="0" y="215"/>
                    </a:lnTo>
                    <a:lnTo>
                      <a:pt x="1577" y="215"/>
                    </a:lnTo>
                    <a:lnTo>
                      <a:pt x="15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6"/>
              <p:cNvSpPr/>
              <p:nvPr/>
            </p:nvSpPr>
            <p:spPr>
              <a:xfrm>
                <a:off x="6970312" y="3195472"/>
                <a:ext cx="51438" cy="70606"/>
              </a:xfrm>
              <a:custGeom>
                <a:avLst/>
                <a:gdLst/>
                <a:ahLst/>
                <a:cxnLst/>
                <a:rect l="l" t="t" r="r" b="b"/>
                <a:pathLst>
                  <a:path w="1221" h="1676" extrusionOk="0">
                    <a:moveTo>
                      <a:pt x="0" y="1"/>
                    </a:moveTo>
                    <a:lnTo>
                      <a:pt x="0" y="1675"/>
                    </a:lnTo>
                    <a:lnTo>
                      <a:pt x="1220" y="1675"/>
                    </a:lnTo>
                    <a:lnTo>
                      <a:pt x="12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6"/>
              <p:cNvSpPr/>
              <p:nvPr/>
            </p:nvSpPr>
            <p:spPr>
              <a:xfrm>
                <a:off x="6967405" y="3189279"/>
                <a:ext cx="57630" cy="80295"/>
              </a:xfrm>
              <a:custGeom>
                <a:avLst/>
                <a:gdLst/>
                <a:ahLst/>
                <a:cxnLst/>
                <a:rect l="l" t="t" r="r" b="b"/>
                <a:pathLst>
                  <a:path w="1368" h="1906" extrusionOk="0">
                    <a:moveTo>
                      <a:pt x="626" y="266"/>
                    </a:moveTo>
                    <a:lnTo>
                      <a:pt x="626" y="891"/>
                    </a:lnTo>
                    <a:lnTo>
                      <a:pt x="165" y="891"/>
                    </a:lnTo>
                    <a:lnTo>
                      <a:pt x="165" y="266"/>
                    </a:lnTo>
                    <a:close/>
                    <a:moveTo>
                      <a:pt x="1203" y="268"/>
                    </a:moveTo>
                    <a:lnTo>
                      <a:pt x="1203" y="892"/>
                    </a:lnTo>
                    <a:lnTo>
                      <a:pt x="751" y="892"/>
                    </a:lnTo>
                    <a:lnTo>
                      <a:pt x="751" y="268"/>
                    </a:lnTo>
                    <a:close/>
                    <a:moveTo>
                      <a:pt x="626" y="1055"/>
                    </a:moveTo>
                    <a:lnTo>
                      <a:pt x="626" y="1710"/>
                    </a:lnTo>
                    <a:lnTo>
                      <a:pt x="165" y="1710"/>
                    </a:lnTo>
                    <a:lnTo>
                      <a:pt x="165" y="1055"/>
                    </a:lnTo>
                    <a:close/>
                    <a:moveTo>
                      <a:pt x="1203" y="1055"/>
                    </a:moveTo>
                    <a:lnTo>
                      <a:pt x="1203" y="1710"/>
                    </a:lnTo>
                    <a:lnTo>
                      <a:pt x="751" y="1710"/>
                    </a:lnTo>
                    <a:lnTo>
                      <a:pt x="751" y="1055"/>
                    </a:lnTo>
                    <a:close/>
                    <a:moveTo>
                      <a:pt x="0" y="1"/>
                    </a:moveTo>
                    <a:lnTo>
                      <a:pt x="0" y="1905"/>
                    </a:lnTo>
                    <a:lnTo>
                      <a:pt x="1367" y="1905"/>
                    </a:lnTo>
                    <a:lnTo>
                      <a:pt x="13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6"/>
              <p:cNvSpPr/>
              <p:nvPr/>
            </p:nvSpPr>
            <p:spPr>
              <a:xfrm>
                <a:off x="6963361" y="3182791"/>
                <a:ext cx="66561" cy="9057"/>
              </a:xfrm>
              <a:custGeom>
                <a:avLst/>
                <a:gdLst/>
                <a:ahLst/>
                <a:cxnLst/>
                <a:rect l="l" t="t" r="r" b="b"/>
                <a:pathLst>
                  <a:path w="1580" h="215" extrusionOk="0">
                    <a:moveTo>
                      <a:pt x="1" y="1"/>
                    </a:moveTo>
                    <a:lnTo>
                      <a:pt x="1" y="214"/>
                    </a:lnTo>
                    <a:lnTo>
                      <a:pt x="1579" y="214"/>
                    </a:lnTo>
                    <a:lnTo>
                      <a:pt x="15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6"/>
              <p:cNvSpPr/>
              <p:nvPr/>
            </p:nvSpPr>
            <p:spPr>
              <a:xfrm>
                <a:off x="6963361" y="3267721"/>
                <a:ext cx="66561" cy="9057"/>
              </a:xfrm>
              <a:custGeom>
                <a:avLst/>
                <a:gdLst/>
                <a:ahLst/>
                <a:cxnLst/>
                <a:rect l="l" t="t" r="r" b="b"/>
                <a:pathLst>
                  <a:path w="1580" h="215" extrusionOk="0">
                    <a:moveTo>
                      <a:pt x="1" y="0"/>
                    </a:moveTo>
                    <a:lnTo>
                      <a:pt x="1" y="214"/>
                    </a:lnTo>
                    <a:lnTo>
                      <a:pt x="1579" y="214"/>
                    </a:lnTo>
                    <a:lnTo>
                      <a:pt x="15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6"/>
              <p:cNvSpPr/>
              <p:nvPr/>
            </p:nvSpPr>
            <p:spPr>
              <a:xfrm>
                <a:off x="6809469" y="3182791"/>
                <a:ext cx="126635" cy="196651"/>
              </a:xfrm>
              <a:custGeom>
                <a:avLst/>
                <a:gdLst/>
                <a:ahLst/>
                <a:cxnLst/>
                <a:rect l="l" t="t" r="r" b="b"/>
                <a:pathLst>
                  <a:path w="3006" h="4668" extrusionOk="0">
                    <a:moveTo>
                      <a:pt x="1" y="1"/>
                    </a:moveTo>
                    <a:lnTo>
                      <a:pt x="1" y="4668"/>
                    </a:lnTo>
                    <a:lnTo>
                      <a:pt x="3006" y="4668"/>
                    </a:lnTo>
                    <a:lnTo>
                      <a:pt x="30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6"/>
              <p:cNvSpPr/>
              <p:nvPr/>
            </p:nvSpPr>
            <p:spPr>
              <a:xfrm>
                <a:off x="6819748" y="3196314"/>
                <a:ext cx="106203" cy="183086"/>
              </a:xfrm>
              <a:custGeom>
                <a:avLst/>
                <a:gdLst/>
                <a:ahLst/>
                <a:cxnLst/>
                <a:rect l="l" t="t" r="r" b="b"/>
                <a:pathLst>
                  <a:path w="2521" h="4346" extrusionOk="0">
                    <a:moveTo>
                      <a:pt x="1" y="0"/>
                    </a:moveTo>
                    <a:lnTo>
                      <a:pt x="1" y="4345"/>
                    </a:lnTo>
                    <a:lnTo>
                      <a:pt x="2520" y="4345"/>
                    </a:lnTo>
                    <a:lnTo>
                      <a:pt x="25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6"/>
              <p:cNvSpPr/>
              <p:nvPr/>
            </p:nvSpPr>
            <p:spPr>
              <a:xfrm>
                <a:off x="6913187" y="3285288"/>
                <a:ext cx="4634" cy="26245"/>
              </a:xfrm>
              <a:custGeom>
                <a:avLst/>
                <a:gdLst/>
                <a:ahLst/>
                <a:cxnLst/>
                <a:rect l="l" t="t" r="r" b="b"/>
                <a:pathLst>
                  <a:path w="110" h="623" extrusionOk="0">
                    <a:moveTo>
                      <a:pt x="56" y="1"/>
                    </a:moveTo>
                    <a:cubicBezTo>
                      <a:pt x="26" y="1"/>
                      <a:pt x="1" y="27"/>
                      <a:pt x="1" y="59"/>
                    </a:cubicBezTo>
                    <a:lnTo>
                      <a:pt x="1" y="563"/>
                    </a:lnTo>
                    <a:cubicBezTo>
                      <a:pt x="1" y="595"/>
                      <a:pt x="26" y="623"/>
                      <a:pt x="56" y="623"/>
                    </a:cubicBezTo>
                    <a:cubicBezTo>
                      <a:pt x="86" y="623"/>
                      <a:pt x="110" y="595"/>
                      <a:pt x="110" y="563"/>
                    </a:cubicBezTo>
                    <a:lnTo>
                      <a:pt x="110" y="59"/>
                    </a:lnTo>
                    <a:cubicBezTo>
                      <a:pt x="110" y="28"/>
                      <a:pt x="87" y="1"/>
                      <a:pt x="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6"/>
              <p:cNvSpPr/>
              <p:nvPr/>
            </p:nvSpPr>
            <p:spPr>
              <a:xfrm>
                <a:off x="6854461" y="3210511"/>
                <a:ext cx="36735" cy="38041"/>
              </a:xfrm>
              <a:custGeom>
                <a:avLst/>
                <a:gdLst/>
                <a:ahLst/>
                <a:cxnLst/>
                <a:rect l="l" t="t" r="r" b="b"/>
                <a:pathLst>
                  <a:path w="872" h="903" extrusionOk="0">
                    <a:moveTo>
                      <a:pt x="436" y="1"/>
                    </a:moveTo>
                    <a:cubicBezTo>
                      <a:pt x="196" y="1"/>
                      <a:pt x="0" y="202"/>
                      <a:pt x="0" y="451"/>
                    </a:cubicBezTo>
                    <a:cubicBezTo>
                      <a:pt x="0" y="701"/>
                      <a:pt x="196" y="903"/>
                      <a:pt x="436" y="903"/>
                    </a:cubicBezTo>
                    <a:cubicBezTo>
                      <a:pt x="676" y="903"/>
                      <a:pt x="871" y="701"/>
                      <a:pt x="871" y="451"/>
                    </a:cubicBezTo>
                    <a:cubicBezTo>
                      <a:pt x="871" y="202"/>
                      <a:pt x="676" y="1"/>
                      <a:pt x="4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6"/>
              <p:cNvSpPr/>
              <p:nvPr/>
            </p:nvSpPr>
            <p:spPr>
              <a:xfrm>
                <a:off x="6858632" y="3214682"/>
                <a:ext cx="28310" cy="29279"/>
              </a:xfrm>
              <a:custGeom>
                <a:avLst/>
                <a:gdLst/>
                <a:ahLst/>
                <a:cxnLst/>
                <a:rect l="l" t="t" r="r" b="b"/>
                <a:pathLst>
                  <a:path w="672" h="695" extrusionOk="0">
                    <a:moveTo>
                      <a:pt x="335" y="0"/>
                    </a:moveTo>
                    <a:cubicBezTo>
                      <a:pt x="150" y="0"/>
                      <a:pt x="0" y="156"/>
                      <a:pt x="0" y="347"/>
                    </a:cubicBezTo>
                    <a:cubicBezTo>
                      <a:pt x="0" y="539"/>
                      <a:pt x="150" y="695"/>
                      <a:pt x="335" y="695"/>
                    </a:cubicBezTo>
                    <a:cubicBezTo>
                      <a:pt x="521" y="695"/>
                      <a:pt x="672" y="539"/>
                      <a:pt x="672" y="347"/>
                    </a:cubicBezTo>
                    <a:cubicBezTo>
                      <a:pt x="672" y="157"/>
                      <a:pt x="522" y="2"/>
                      <a:pt x="3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6"/>
              <p:cNvSpPr/>
              <p:nvPr/>
            </p:nvSpPr>
            <p:spPr>
              <a:xfrm>
                <a:off x="6856610" y="3212997"/>
                <a:ext cx="32396" cy="32059"/>
              </a:xfrm>
              <a:custGeom>
                <a:avLst/>
                <a:gdLst/>
                <a:ahLst/>
                <a:cxnLst/>
                <a:rect l="l" t="t" r="r" b="b"/>
                <a:pathLst>
                  <a:path w="769" h="761" extrusionOk="0">
                    <a:moveTo>
                      <a:pt x="418" y="0"/>
                    </a:moveTo>
                    <a:lnTo>
                      <a:pt x="350" y="1"/>
                    </a:lnTo>
                    <a:lnTo>
                      <a:pt x="350" y="350"/>
                    </a:lnTo>
                    <a:lnTo>
                      <a:pt x="1" y="351"/>
                    </a:lnTo>
                    <a:lnTo>
                      <a:pt x="1" y="421"/>
                    </a:lnTo>
                    <a:lnTo>
                      <a:pt x="350" y="420"/>
                    </a:lnTo>
                    <a:lnTo>
                      <a:pt x="352" y="760"/>
                    </a:lnTo>
                    <a:lnTo>
                      <a:pt x="418" y="760"/>
                    </a:lnTo>
                    <a:lnTo>
                      <a:pt x="418" y="420"/>
                    </a:lnTo>
                    <a:lnTo>
                      <a:pt x="768" y="417"/>
                    </a:lnTo>
                    <a:lnTo>
                      <a:pt x="768" y="348"/>
                    </a:lnTo>
                    <a:lnTo>
                      <a:pt x="418" y="349"/>
                    </a:lnTo>
                    <a:lnTo>
                      <a:pt x="4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6"/>
              <p:cNvSpPr/>
              <p:nvPr/>
            </p:nvSpPr>
            <p:spPr>
              <a:xfrm>
                <a:off x="6842076" y="3061338"/>
                <a:ext cx="51396" cy="70732"/>
              </a:xfrm>
              <a:custGeom>
                <a:avLst/>
                <a:gdLst/>
                <a:ahLst/>
                <a:cxnLst/>
                <a:rect l="l" t="t" r="r" b="b"/>
                <a:pathLst>
                  <a:path w="1220" h="1679" extrusionOk="0">
                    <a:moveTo>
                      <a:pt x="0" y="1"/>
                    </a:moveTo>
                    <a:lnTo>
                      <a:pt x="0" y="1678"/>
                    </a:lnTo>
                    <a:lnTo>
                      <a:pt x="1220" y="1678"/>
                    </a:lnTo>
                    <a:lnTo>
                      <a:pt x="12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6"/>
              <p:cNvSpPr/>
              <p:nvPr/>
            </p:nvSpPr>
            <p:spPr>
              <a:xfrm>
                <a:off x="6839169" y="3055103"/>
                <a:ext cx="57630" cy="80548"/>
              </a:xfrm>
              <a:custGeom>
                <a:avLst/>
                <a:gdLst/>
                <a:ahLst/>
                <a:cxnLst/>
                <a:rect l="l" t="t" r="r" b="b"/>
                <a:pathLst>
                  <a:path w="1368" h="1912" extrusionOk="0">
                    <a:moveTo>
                      <a:pt x="626" y="267"/>
                    </a:moveTo>
                    <a:lnTo>
                      <a:pt x="626" y="894"/>
                    </a:lnTo>
                    <a:lnTo>
                      <a:pt x="165" y="894"/>
                    </a:lnTo>
                    <a:lnTo>
                      <a:pt x="165" y="267"/>
                    </a:lnTo>
                    <a:close/>
                    <a:moveTo>
                      <a:pt x="1203" y="268"/>
                    </a:moveTo>
                    <a:lnTo>
                      <a:pt x="1203" y="895"/>
                    </a:lnTo>
                    <a:lnTo>
                      <a:pt x="751" y="895"/>
                    </a:lnTo>
                    <a:lnTo>
                      <a:pt x="751" y="268"/>
                    </a:lnTo>
                    <a:close/>
                    <a:moveTo>
                      <a:pt x="1203" y="1057"/>
                    </a:moveTo>
                    <a:lnTo>
                      <a:pt x="1203" y="1715"/>
                    </a:lnTo>
                    <a:lnTo>
                      <a:pt x="751" y="1715"/>
                    </a:lnTo>
                    <a:lnTo>
                      <a:pt x="751" y="1057"/>
                    </a:lnTo>
                    <a:close/>
                    <a:moveTo>
                      <a:pt x="626" y="1058"/>
                    </a:moveTo>
                    <a:lnTo>
                      <a:pt x="626" y="1716"/>
                    </a:lnTo>
                    <a:lnTo>
                      <a:pt x="165" y="1716"/>
                    </a:lnTo>
                    <a:lnTo>
                      <a:pt x="165" y="1058"/>
                    </a:lnTo>
                    <a:close/>
                    <a:moveTo>
                      <a:pt x="0" y="1"/>
                    </a:moveTo>
                    <a:lnTo>
                      <a:pt x="0" y="1912"/>
                    </a:lnTo>
                    <a:lnTo>
                      <a:pt x="1367" y="1912"/>
                    </a:lnTo>
                    <a:lnTo>
                      <a:pt x="13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6"/>
              <p:cNvSpPr/>
              <p:nvPr/>
            </p:nvSpPr>
            <p:spPr>
              <a:xfrm>
                <a:off x="6835083" y="3048573"/>
                <a:ext cx="66561" cy="9142"/>
              </a:xfrm>
              <a:custGeom>
                <a:avLst/>
                <a:gdLst/>
                <a:ahLst/>
                <a:cxnLst/>
                <a:rect l="l" t="t" r="r" b="b"/>
                <a:pathLst>
                  <a:path w="1580" h="217" extrusionOk="0">
                    <a:moveTo>
                      <a:pt x="1" y="1"/>
                    </a:moveTo>
                    <a:lnTo>
                      <a:pt x="1" y="217"/>
                    </a:lnTo>
                    <a:lnTo>
                      <a:pt x="1579" y="217"/>
                    </a:lnTo>
                    <a:lnTo>
                      <a:pt x="15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6"/>
              <p:cNvSpPr/>
              <p:nvPr/>
            </p:nvSpPr>
            <p:spPr>
              <a:xfrm>
                <a:off x="6835083" y="3133713"/>
                <a:ext cx="66561" cy="9142"/>
              </a:xfrm>
              <a:custGeom>
                <a:avLst/>
                <a:gdLst/>
                <a:ahLst/>
                <a:cxnLst/>
                <a:rect l="l" t="t" r="r" b="b"/>
                <a:pathLst>
                  <a:path w="1580" h="217" extrusionOk="0">
                    <a:moveTo>
                      <a:pt x="1" y="0"/>
                    </a:moveTo>
                    <a:lnTo>
                      <a:pt x="1" y="216"/>
                    </a:lnTo>
                    <a:lnTo>
                      <a:pt x="1579" y="216"/>
                    </a:lnTo>
                    <a:lnTo>
                      <a:pt x="15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6"/>
              <p:cNvSpPr/>
              <p:nvPr/>
            </p:nvSpPr>
            <p:spPr>
              <a:xfrm>
                <a:off x="6541581" y="3314566"/>
                <a:ext cx="244255" cy="76967"/>
              </a:xfrm>
              <a:custGeom>
                <a:avLst/>
                <a:gdLst/>
                <a:ahLst/>
                <a:cxnLst/>
                <a:rect l="l" t="t" r="r" b="b"/>
                <a:pathLst>
                  <a:path w="5798" h="1827" extrusionOk="0">
                    <a:moveTo>
                      <a:pt x="2889" y="0"/>
                    </a:moveTo>
                    <a:cubicBezTo>
                      <a:pt x="2799" y="0"/>
                      <a:pt x="2708" y="26"/>
                      <a:pt x="2617" y="69"/>
                    </a:cubicBezTo>
                    <a:cubicBezTo>
                      <a:pt x="2525" y="115"/>
                      <a:pt x="2478" y="205"/>
                      <a:pt x="2446" y="307"/>
                    </a:cubicBezTo>
                    <a:cubicBezTo>
                      <a:pt x="2412" y="301"/>
                      <a:pt x="2377" y="298"/>
                      <a:pt x="2342" y="298"/>
                    </a:cubicBezTo>
                    <a:cubicBezTo>
                      <a:pt x="2269" y="298"/>
                      <a:pt x="2195" y="311"/>
                      <a:pt x="2121" y="335"/>
                    </a:cubicBezTo>
                    <a:cubicBezTo>
                      <a:pt x="1841" y="413"/>
                      <a:pt x="1768" y="685"/>
                      <a:pt x="1660" y="979"/>
                    </a:cubicBezTo>
                    <a:cubicBezTo>
                      <a:pt x="1552" y="899"/>
                      <a:pt x="1441" y="853"/>
                      <a:pt x="1327" y="853"/>
                    </a:cubicBezTo>
                    <a:cubicBezTo>
                      <a:pt x="1232" y="853"/>
                      <a:pt x="1136" y="885"/>
                      <a:pt x="1038" y="956"/>
                    </a:cubicBezTo>
                    <a:cubicBezTo>
                      <a:pt x="867" y="1081"/>
                      <a:pt x="840" y="1272"/>
                      <a:pt x="766" y="1476"/>
                    </a:cubicBezTo>
                    <a:cubicBezTo>
                      <a:pt x="715" y="1454"/>
                      <a:pt x="649" y="1443"/>
                      <a:pt x="577" y="1443"/>
                    </a:cubicBezTo>
                    <a:cubicBezTo>
                      <a:pt x="346" y="1443"/>
                      <a:pt x="55" y="1559"/>
                      <a:pt x="0" y="1825"/>
                    </a:cubicBezTo>
                    <a:lnTo>
                      <a:pt x="2856" y="1805"/>
                    </a:lnTo>
                    <a:lnTo>
                      <a:pt x="5797" y="1826"/>
                    </a:lnTo>
                    <a:cubicBezTo>
                      <a:pt x="5754" y="1622"/>
                      <a:pt x="5526" y="1533"/>
                      <a:pt x="5344" y="1533"/>
                    </a:cubicBezTo>
                    <a:cubicBezTo>
                      <a:pt x="5287" y="1533"/>
                      <a:pt x="5235" y="1541"/>
                      <a:pt x="5195" y="1558"/>
                    </a:cubicBezTo>
                    <a:cubicBezTo>
                      <a:pt x="5138" y="1403"/>
                      <a:pt x="5116" y="1256"/>
                      <a:pt x="4981" y="1159"/>
                    </a:cubicBezTo>
                    <a:cubicBezTo>
                      <a:pt x="4904" y="1104"/>
                      <a:pt x="4828" y="1080"/>
                      <a:pt x="4753" y="1080"/>
                    </a:cubicBezTo>
                    <a:cubicBezTo>
                      <a:pt x="4664" y="1080"/>
                      <a:pt x="4576" y="1115"/>
                      <a:pt x="4491" y="1176"/>
                    </a:cubicBezTo>
                    <a:cubicBezTo>
                      <a:pt x="4406" y="951"/>
                      <a:pt x="4349" y="745"/>
                      <a:pt x="4129" y="684"/>
                    </a:cubicBezTo>
                    <a:cubicBezTo>
                      <a:pt x="4069" y="665"/>
                      <a:pt x="4009" y="654"/>
                      <a:pt x="3951" y="654"/>
                    </a:cubicBezTo>
                    <a:cubicBezTo>
                      <a:pt x="3825" y="654"/>
                      <a:pt x="3706" y="704"/>
                      <a:pt x="3604" y="823"/>
                    </a:cubicBezTo>
                    <a:cubicBezTo>
                      <a:pt x="3570" y="752"/>
                      <a:pt x="3512" y="732"/>
                      <a:pt x="3454" y="732"/>
                    </a:cubicBezTo>
                    <a:cubicBezTo>
                      <a:pt x="3440" y="732"/>
                      <a:pt x="3426" y="734"/>
                      <a:pt x="3412" y="735"/>
                    </a:cubicBezTo>
                    <a:cubicBezTo>
                      <a:pt x="3459" y="393"/>
                      <a:pt x="3362" y="259"/>
                      <a:pt x="3200" y="120"/>
                    </a:cubicBezTo>
                    <a:cubicBezTo>
                      <a:pt x="3100" y="36"/>
                      <a:pt x="2995" y="0"/>
                      <a:pt x="28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6"/>
              <p:cNvSpPr/>
              <p:nvPr/>
            </p:nvSpPr>
            <p:spPr>
              <a:xfrm>
                <a:off x="5562286" y="3577611"/>
                <a:ext cx="64918" cy="34460"/>
              </a:xfrm>
              <a:custGeom>
                <a:avLst/>
                <a:gdLst/>
                <a:ahLst/>
                <a:cxnLst/>
                <a:rect l="l" t="t" r="r" b="b"/>
                <a:pathLst>
                  <a:path w="1541" h="818" extrusionOk="0">
                    <a:moveTo>
                      <a:pt x="239" y="93"/>
                    </a:moveTo>
                    <a:cubicBezTo>
                      <a:pt x="198" y="93"/>
                      <a:pt x="164" y="100"/>
                      <a:pt x="140" y="117"/>
                    </a:cubicBezTo>
                    <a:cubicBezTo>
                      <a:pt x="1" y="210"/>
                      <a:pt x="336" y="334"/>
                      <a:pt x="519" y="345"/>
                    </a:cubicBezTo>
                    <a:lnTo>
                      <a:pt x="519" y="345"/>
                    </a:lnTo>
                    <a:cubicBezTo>
                      <a:pt x="565" y="338"/>
                      <a:pt x="610" y="334"/>
                      <a:pt x="647" y="332"/>
                    </a:cubicBezTo>
                    <a:lnTo>
                      <a:pt x="647" y="332"/>
                    </a:lnTo>
                    <a:lnTo>
                      <a:pt x="734" y="319"/>
                    </a:lnTo>
                    <a:lnTo>
                      <a:pt x="734" y="319"/>
                    </a:lnTo>
                    <a:cubicBezTo>
                      <a:pt x="707" y="224"/>
                      <a:pt x="416" y="93"/>
                      <a:pt x="239" y="93"/>
                    </a:cubicBezTo>
                    <a:close/>
                    <a:moveTo>
                      <a:pt x="917" y="1"/>
                    </a:moveTo>
                    <a:cubicBezTo>
                      <a:pt x="896" y="1"/>
                      <a:pt x="870" y="4"/>
                      <a:pt x="841" y="12"/>
                    </a:cubicBezTo>
                    <a:cubicBezTo>
                      <a:pt x="692" y="51"/>
                      <a:pt x="730" y="261"/>
                      <a:pt x="773" y="313"/>
                    </a:cubicBezTo>
                    <a:lnTo>
                      <a:pt x="734" y="319"/>
                    </a:lnTo>
                    <a:lnTo>
                      <a:pt x="734" y="319"/>
                    </a:lnTo>
                    <a:cubicBezTo>
                      <a:pt x="735" y="325"/>
                      <a:pt x="736" y="331"/>
                      <a:pt x="735" y="337"/>
                    </a:cubicBezTo>
                    <a:cubicBezTo>
                      <a:pt x="720" y="333"/>
                      <a:pt x="699" y="331"/>
                      <a:pt x="674" y="331"/>
                    </a:cubicBezTo>
                    <a:cubicBezTo>
                      <a:pt x="666" y="331"/>
                      <a:pt x="657" y="332"/>
                      <a:pt x="647" y="332"/>
                    </a:cubicBezTo>
                    <a:lnTo>
                      <a:pt x="647" y="332"/>
                    </a:lnTo>
                    <a:lnTo>
                      <a:pt x="602" y="339"/>
                    </a:lnTo>
                    <a:cubicBezTo>
                      <a:pt x="587" y="344"/>
                      <a:pt x="568" y="346"/>
                      <a:pt x="544" y="346"/>
                    </a:cubicBezTo>
                    <a:cubicBezTo>
                      <a:pt x="536" y="346"/>
                      <a:pt x="528" y="346"/>
                      <a:pt x="519" y="345"/>
                    </a:cubicBezTo>
                    <a:lnTo>
                      <a:pt x="519" y="345"/>
                    </a:lnTo>
                    <a:cubicBezTo>
                      <a:pt x="341" y="373"/>
                      <a:pt x="130" y="438"/>
                      <a:pt x="121" y="514"/>
                    </a:cubicBezTo>
                    <a:cubicBezTo>
                      <a:pt x="115" y="578"/>
                      <a:pt x="157" y="602"/>
                      <a:pt x="222" y="602"/>
                    </a:cubicBezTo>
                    <a:cubicBezTo>
                      <a:pt x="376" y="602"/>
                      <a:pt x="659" y="466"/>
                      <a:pt x="715" y="418"/>
                    </a:cubicBezTo>
                    <a:lnTo>
                      <a:pt x="715" y="418"/>
                    </a:lnTo>
                    <a:cubicBezTo>
                      <a:pt x="646" y="485"/>
                      <a:pt x="642" y="781"/>
                      <a:pt x="771" y="812"/>
                    </a:cubicBezTo>
                    <a:cubicBezTo>
                      <a:pt x="786" y="815"/>
                      <a:pt x="798" y="817"/>
                      <a:pt x="810" y="817"/>
                    </a:cubicBezTo>
                    <a:cubicBezTo>
                      <a:pt x="947" y="817"/>
                      <a:pt x="876" y="577"/>
                      <a:pt x="830" y="528"/>
                    </a:cubicBezTo>
                    <a:lnTo>
                      <a:pt x="830" y="528"/>
                    </a:lnTo>
                    <a:cubicBezTo>
                      <a:pt x="917" y="561"/>
                      <a:pt x="1183" y="662"/>
                      <a:pt x="1359" y="662"/>
                    </a:cubicBezTo>
                    <a:cubicBezTo>
                      <a:pt x="1449" y="662"/>
                      <a:pt x="1515" y="636"/>
                      <a:pt x="1524" y="562"/>
                    </a:cubicBezTo>
                    <a:cubicBezTo>
                      <a:pt x="1541" y="420"/>
                      <a:pt x="1206" y="447"/>
                      <a:pt x="1051" y="439"/>
                    </a:cubicBezTo>
                    <a:cubicBezTo>
                      <a:pt x="1221" y="411"/>
                      <a:pt x="1450" y="253"/>
                      <a:pt x="1402" y="115"/>
                    </a:cubicBezTo>
                    <a:cubicBezTo>
                      <a:pt x="1390" y="113"/>
                      <a:pt x="1378" y="112"/>
                      <a:pt x="1366" y="112"/>
                    </a:cubicBezTo>
                    <a:cubicBezTo>
                      <a:pt x="1207" y="112"/>
                      <a:pt x="1032" y="266"/>
                      <a:pt x="977" y="359"/>
                    </a:cubicBezTo>
                    <a:cubicBezTo>
                      <a:pt x="1023" y="276"/>
                      <a:pt x="1111" y="1"/>
                      <a:pt x="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6"/>
              <p:cNvSpPr/>
              <p:nvPr/>
            </p:nvSpPr>
            <p:spPr>
              <a:xfrm>
                <a:off x="5587183" y="3590544"/>
                <a:ext cx="18831" cy="7751"/>
              </a:xfrm>
              <a:custGeom>
                <a:avLst/>
                <a:gdLst/>
                <a:ahLst/>
                <a:cxnLst/>
                <a:rect l="l" t="t" r="r" b="b"/>
                <a:pathLst>
                  <a:path w="447" h="184" extrusionOk="0">
                    <a:moveTo>
                      <a:pt x="206" y="1"/>
                    </a:moveTo>
                    <a:cubicBezTo>
                      <a:pt x="162" y="1"/>
                      <a:pt x="122" y="5"/>
                      <a:pt x="96" y="12"/>
                    </a:cubicBezTo>
                    <a:cubicBezTo>
                      <a:pt x="31" y="31"/>
                      <a:pt x="0" y="73"/>
                      <a:pt x="64" y="145"/>
                    </a:cubicBezTo>
                    <a:cubicBezTo>
                      <a:pt x="88" y="171"/>
                      <a:pt x="150" y="184"/>
                      <a:pt x="218" y="184"/>
                    </a:cubicBezTo>
                    <a:cubicBezTo>
                      <a:pt x="326" y="184"/>
                      <a:pt x="446" y="151"/>
                      <a:pt x="437" y="89"/>
                    </a:cubicBezTo>
                    <a:cubicBezTo>
                      <a:pt x="427" y="24"/>
                      <a:pt x="307" y="1"/>
                      <a:pt x="2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6"/>
              <p:cNvSpPr/>
              <p:nvPr/>
            </p:nvSpPr>
            <p:spPr>
              <a:xfrm>
                <a:off x="7605341" y="3347257"/>
                <a:ext cx="50047" cy="33196"/>
              </a:xfrm>
              <a:custGeom>
                <a:avLst/>
                <a:gdLst/>
                <a:ahLst/>
                <a:cxnLst/>
                <a:rect l="l" t="t" r="r" b="b"/>
                <a:pathLst>
                  <a:path w="1188" h="788" extrusionOk="0">
                    <a:moveTo>
                      <a:pt x="184" y="88"/>
                    </a:moveTo>
                    <a:cubicBezTo>
                      <a:pt x="152" y="88"/>
                      <a:pt x="126" y="95"/>
                      <a:pt x="108" y="110"/>
                    </a:cubicBezTo>
                    <a:cubicBezTo>
                      <a:pt x="1" y="201"/>
                      <a:pt x="258" y="320"/>
                      <a:pt x="399" y="331"/>
                    </a:cubicBezTo>
                    <a:lnTo>
                      <a:pt x="399" y="331"/>
                    </a:lnTo>
                    <a:cubicBezTo>
                      <a:pt x="436" y="324"/>
                      <a:pt x="472" y="319"/>
                      <a:pt x="502" y="318"/>
                    </a:cubicBezTo>
                    <a:lnTo>
                      <a:pt x="502" y="318"/>
                    </a:lnTo>
                    <a:lnTo>
                      <a:pt x="565" y="306"/>
                    </a:lnTo>
                    <a:lnTo>
                      <a:pt x="565" y="306"/>
                    </a:lnTo>
                    <a:cubicBezTo>
                      <a:pt x="546" y="215"/>
                      <a:pt x="320" y="88"/>
                      <a:pt x="184" y="88"/>
                    </a:cubicBezTo>
                    <a:close/>
                    <a:moveTo>
                      <a:pt x="707" y="0"/>
                    </a:moveTo>
                    <a:cubicBezTo>
                      <a:pt x="691" y="0"/>
                      <a:pt x="671" y="3"/>
                      <a:pt x="649" y="11"/>
                    </a:cubicBezTo>
                    <a:cubicBezTo>
                      <a:pt x="535" y="48"/>
                      <a:pt x="563" y="249"/>
                      <a:pt x="596" y="301"/>
                    </a:cubicBezTo>
                    <a:lnTo>
                      <a:pt x="565" y="306"/>
                    </a:lnTo>
                    <a:lnTo>
                      <a:pt x="565" y="306"/>
                    </a:lnTo>
                    <a:cubicBezTo>
                      <a:pt x="566" y="312"/>
                      <a:pt x="567" y="317"/>
                      <a:pt x="566" y="322"/>
                    </a:cubicBezTo>
                    <a:cubicBezTo>
                      <a:pt x="555" y="319"/>
                      <a:pt x="538" y="317"/>
                      <a:pt x="519" y="317"/>
                    </a:cubicBezTo>
                    <a:cubicBezTo>
                      <a:pt x="514" y="317"/>
                      <a:pt x="508" y="317"/>
                      <a:pt x="502" y="318"/>
                    </a:cubicBezTo>
                    <a:lnTo>
                      <a:pt x="502" y="318"/>
                    </a:lnTo>
                    <a:lnTo>
                      <a:pt x="464" y="324"/>
                    </a:lnTo>
                    <a:cubicBezTo>
                      <a:pt x="453" y="329"/>
                      <a:pt x="437" y="332"/>
                      <a:pt x="419" y="332"/>
                    </a:cubicBezTo>
                    <a:cubicBezTo>
                      <a:pt x="413" y="332"/>
                      <a:pt x="406" y="331"/>
                      <a:pt x="399" y="331"/>
                    </a:cubicBezTo>
                    <a:lnTo>
                      <a:pt x="399" y="331"/>
                    </a:lnTo>
                    <a:cubicBezTo>
                      <a:pt x="262" y="358"/>
                      <a:pt x="99" y="421"/>
                      <a:pt x="93" y="494"/>
                    </a:cubicBezTo>
                    <a:cubicBezTo>
                      <a:pt x="88" y="556"/>
                      <a:pt x="121" y="579"/>
                      <a:pt x="170" y="579"/>
                    </a:cubicBezTo>
                    <a:cubicBezTo>
                      <a:pt x="290" y="579"/>
                      <a:pt x="510" y="446"/>
                      <a:pt x="552" y="401"/>
                    </a:cubicBezTo>
                    <a:lnTo>
                      <a:pt x="552" y="401"/>
                    </a:lnTo>
                    <a:cubicBezTo>
                      <a:pt x="498" y="465"/>
                      <a:pt x="494" y="752"/>
                      <a:pt x="595" y="782"/>
                    </a:cubicBezTo>
                    <a:cubicBezTo>
                      <a:pt x="606" y="786"/>
                      <a:pt x="616" y="787"/>
                      <a:pt x="625" y="787"/>
                    </a:cubicBezTo>
                    <a:cubicBezTo>
                      <a:pt x="730" y="787"/>
                      <a:pt x="676" y="556"/>
                      <a:pt x="640" y="508"/>
                    </a:cubicBezTo>
                    <a:lnTo>
                      <a:pt x="640" y="508"/>
                    </a:lnTo>
                    <a:cubicBezTo>
                      <a:pt x="707" y="541"/>
                      <a:pt x="911" y="637"/>
                      <a:pt x="1048" y="637"/>
                    </a:cubicBezTo>
                    <a:cubicBezTo>
                      <a:pt x="1117" y="637"/>
                      <a:pt x="1168" y="612"/>
                      <a:pt x="1175" y="541"/>
                    </a:cubicBezTo>
                    <a:cubicBezTo>
                      <a:pt x="1188" y="406"/>
                      <a:pt x="929" y="429"/>
                      <a:pt x="811" y="422"/>
                    </a:cubicBezTo>
                    <a:cubicBezTo>
                      <a:pt x="942" y="395"/>
                      <a:pt x="1119" y="243"/>
                      <a:pt x="1081" y="109"/>
                    </a:cubicBezTo>
                    <a:cubicBezTo>
                      <a:pt x="1071" y="108"/>
                      <a:pt x="1062" y="107"/>
                      <a:pt x="1053" y="107"/>
                    </a:cubicBezTo>
                    <a:cubicBezTo>
                      <a:pt x="930" y="107"/>
                      <a:pt x="797" y="254"/>
                      <a:pt x="754" y="345"/>
                    </a:cubicBezTo>
                    <a:cubicBezTo>
                      <a:pt x="789" y="265"/>
                      <a:pt x="857" y="0"/>
                      <a:pt x="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6"/>
              <p:cNvSpPr/>
              <p:nvPr/>
            </p:nvSpPr>
            <p:spPr>
              <a:xfrm>
                <a:off x="7624551" y="3359643"/>
                <a:ext cx="14576" cy="7457"/>
              </a:xfrm>
              <a:custGeom>
                <a:avLst/>
                <a:gdLst/>
                <a:ahLst/>
                <a:cxnLst/>
                <a:rect l="l" t="t" r="r" b="b"/>
                <a:pathLst>
                  <a:path w="346" h="177" extrusionOk="0">
                    <a:moveTo>
                      <a:pt x="159" y="1"/>
                    </a:moveTo>
                    <a:cubicBezTo>
                      <a:pt x="126" y="1"/>
                      <a:pt x="96" y="5"/>
                      <a:pt x="76" y="12"/>
                    </a:cubicBezTo>
                    <a:cubicBezTo>
                      <a:pt x="25" y="29"/>
                      <a:pt x="0" y="70"/>
                      <a:pt x="51" y="139"/>
                    </a:cubicBezTo>
                    <a:cubicBezTo>
                      <a:pt x="69" y="165"/>
                      <a:pt x="117" y="177"/>
                      <a:pt x="169" y="177"/>
                    </a:cubicBezTo>
                    <a:cubicBezTo>
                      <a:pt x="253" y="177"/>
                      <a:pt x="346" y="146"/>
                      <a:pt x="339" y="87"/>
                    </a:cubicBezTo>
                    <a:cubicBezTo>
                      <a:pt x="330" y="24"/>
                      <a:pt x="237" y="1"/>
                      <a:pt x="1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6"/>
              <p:cNvSpPr/>
              <p:nvPr/>
            </p:nvSpPr>
            <p:spPr>
              <a:xfrm>
                <a:off x="8503793" y="3560970"/>
                <a:ext cx="70943" cy="36482"/>
              </a:xfrm>
              <a:custGeom>
                <a:avLst/>
                <a:gdLst/>
                <a:ahLst/>
                <a:cxnLst/>
                <a:rect l="l" t="t" r="r" b="b"/>
                <a:pathLst>
                  <a:path w="1684" h="866" extrusionOk="0">
                    <a:moveTo>
                      <a:pt x="1424" y="99"/>
                    </a:moveTo>
                    <a:cubicBezTo>
                      <a:pt x="1231" y="99"/>
                      <a:pt x="913" y="236"/>
                      <a:pt x="883" y="337"/>
                    </a:cubicBezTo>
                    <a:lnTo>
                      <a:pt x="883" y="337"/>
                    </a:lnTo>
                    <a:lnTo>
                      <a:pt x="979" y="351"/>
                    </a:lnTo>
                    <a:lnTo>
                      <a:pt x="979" y="351"/>
                    </a:lnTo>
                    <a:cubicBezTo>
                      <a:pt x="1020" y="353"/>
                      <a:pt x="1067" y="358"/>
                      <a:pt x="1118" y="366"/>
                    </a:cubicBezTo>
                    <a:lnTo>
                      <a:pt x="1118" y="366"/>
                    </a:lnTo>
                    <a:cubicBezTo>
                      <a:pt x="1318" y="353"/>
                      <a:pt x="1683" y="222"/>
                      <a:pt x="1532" y="123"/>
                    </a:cubicBezTo>
                    <a:cubicBezTo>
                      <a:pt x="1506" y="106"/>
                      <a:pt x="1468" y="99"/>
                      <a:pt x="1424" y="99"/>
                    </a:cubicBezTo>
                    <a:close/>
                    <a:moveTo>
                      <a:pt x="682" y="0"/>
                    </a:moveTo>
                    <a:cubicBezTo>
                      <a:pt x="471" y="0"/>
                      <a:pt x="567" y="291"/>
                      <a:pt x="618" y="379"/>
                    </a:cubicBezTo>
                    <a:cubicBezTo>
                      <a:pt x="556" y="280"/>
                      <a:pt x="367" y="118"/>
                      <a:pt x="193" y="118"/>
                    </a:cubicBezTo>
                    <a:cubicBezTo>
                      <a:pt x="179" y="118"/>
                      <a:pt x="165" y="119"/>
                      <a:pt x="152" y="121"/>
                    </a:cubicBezTo>
                    <a:cubicBezTo>
                      <a:pt x="101" y="267"/>
                      <a:pt x="351" y="435"/>
                      <a:pt x="536" y="464"/>
                    </a:cubicBezTo>
                    <a:cubicBezTo>
                      <a:pt x="366" y="472"/>
                      <a:pt x="1" y="445"/>
                      <a:pt x="18" y="595"/>
                    </a:cubicBezTo>
                    <a:cubicBezTo>
                      <a:pt x="28" y="673"/>
                      <a:pt x="101" y="700"/>
                      <a:pt x="199" y="700"/>
                    </a:cubicBezTo>
                    <a:cubicBezTo>
                      <a:pt x="392" y="700"/>
                      <a:pt x="683" y="594"/>
                      <a:pt x="777" y="559"/>
                    </a:cubicBezTo>
                    <a:lnTo>
                      <a:pt x="777" y="559"/>
                    </a:lnTo>
                    <a:cubicBezTo>
                      <a:pt x="727" y="611"/>
                      <a:pt x="650" y="866"/>
                      <a:pt x="800" y="866"/>
                    </a:cubicBezTo>
                    <a:cubicBezTo>
                      <a:pt x="812" y="866"/>
                      <a:pt x="826" y="864"/>
                      <a:pt x="841" y="860"/>
                    </a:cubicBezTo>
                    <a:cubicBezTo>
                      <a:pt x="984" y="826"/>
                      <a:pt x="978" y="514"/>
                      <a:pt x="904" y="443"/>
                    </a:cubicBezTo>
                    <a:lnTo>
                      <a:pt x="904" y="443"/>
                    </a:lnTo>
                    <a:cubicBezTo>
                      <a:pt x="966" y="494"/>
                      <a:pt x="1273" y="637"/>
                      <a:pt x="1441" y="637"/>
                    </a:cubicBezTo>
                    <a:cubicBezTo>
                      <a:pt x="1512" y="637"/>
                      <a:pt x="1558" y="612"/>
                      <a:pt x="1551" y="544"/>
                    </a:cubicBezTo>
                    <a:cubicBezTo>
                      <a:pt x="1543" y="464"/>
                      <a:pt x="1312" y="395"/>
                      <a:pt x="1118" y="366"/>
                    </a:cubicBezTo>
                    <a:lnTo>
                      <a:pt x="1118" y="366"/>
                    </a:lnTo>
                    <a:cubicBezTo>
                      <a:pt x="1108" y="366"/>
                      <a:pt x="1098" y="367"/>
                      <a:pt x="1090" y="367"/>
                    </a:cubicBezTo>
                    <a:cubicBezTo>
                      <a:pt x="1064" y="367"/>
                      <a:pt x="1042" y="364"/>
                      <a:pt x="1026" y="358"/>
                    </a:cubicBezTo>
                    <a:lnTo>
                      <a:pt x="979" y="351"/>
                    </a:lnTo>
                    <a:lnTo>
                      <a:pt x="979" y="351"/>
                    </a:lnTo>
                    <a:cubicBezTo>
                      <a:pt x="968" y="351"/>
                      <a:pt x="957" y="351"/>
                      <a:pt x="948" y="351"/>
                    </a:cubicBezTo>
                    <a:cubicBezTo>
                      <a:pt x="920" y="351"/>
                      <a:pt x="897" y="352"/>
                      <a:pt x="880" y="356"/>
                    </a:cubicBezTo>
                    <a:cubicBezTo>
                      <a:pt x="880" y="350"/>
                      <a:pt x="880" y="344"/>
                      <a:pt x="883" y="337"/>
                    </a:cubicBezTo>
                    <a:lnTo>
                      <a:pt x="883" y="337"/>
                    </a:lnTo>
                    <a:lnTo>
                      <a:pt x="840" y="331"/>
                    </a:lnTo>
                    <a:cubicBezTo>
                      <a:pt x="887" y="275"/>
                      <a:pt x="929" y="53"/>
                      <a:pt x="766" y="12"/>
                    </a:cubicBezTo>
                    <a:cubicBezTo>
                      <a:pt x="734" y="4"/>
                      <a:pt x="706"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6"/>
              <p:cNvSpPr/>
              <p:nvPr/>
            </p:nvSpPr>
            <p:spPr>
              <a:xfrm>
                <a:off x="8526921" y="3574704"/>
                <a:ext cx="20642" cy="8215"/>
              </a:xfrm>
              <a:custGeom>
                <a:avLst/>
                <a:gdLst/>
                <a:ahLst/>
                <a:cxnLst/>
                <a:rect l="l" t="t" r="r" b="b"/>
                <a:pathLst>
                  <a:path w="490" h="195" extrusionOk="0">
                    <a:moveTo>
                      <a:pt x="266" y="1"/>
                    </a:moveTo>
                    <a:cubicBezTo>
                      <a:pt x="155" y="1"/>
                      <a:pt x="22" y="26"/>
                      <a:pt x="11" y="95"/>
                    </a:cubicBezTo>
                    <a:cubicBezTo>
                      <a:pt x="1" y="160"/>
                      <a:pt x="131" y="195"/>
                      <a:pt x="249" y="195"/>
                    </a:cubicBezTo>
                    <a:cubicBezTo>
                      <a:pt x="324" y="195"/>
                      <a:pt x="393" y="181"/>
                      <a:pt x="419" y="153"/>
                    </a:cubicBezTo>
                    <a:cubicBezTo>
                      <a:pt x="490" y="76"/>
                      <a:pt x="456" y="32"/>
                      <a:pt x="384" y="13"/>
                    </a:cubicBezTo>
                    <a:cubicBezTo>
                      <a:pt x="356" y="5"/>
                      <a:pt x="313" y="1"/>
                      <a:pt x="2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6"/>
              <p:cNvSpPr/>
              <p:nvPr/>
            </p:nvSpPr>
            <p:spPr>
              <a:xfrm>
                <a:off x="6507752" y="3474398"/>
                <a:ext cx="61675" cy="40148"/>
              </a:xfrm>
              <a:custGeom>
                <a:avLst/>
                <a:gdLst/>
                <a:ahLst/>
                <a:cxnLst/>
                <a:rect l="l" t="t" r="r" b="b"/>
                <a:pathLst>
                  <a:path w="1464" h="953" extrusionOk="0">
                    <a:moveTo>
                      <a:pt x="837" y="1"/>
                    </a:moveTo>
                    <a:cubicBezTo>
                      <a:pt x="820" y="1"/>
                      <a:pt x="801" y="3"/>
                      <a:pt x="779" y="8"/>
                    </a:cubicBezTo>
                    <a:cubicBezTo>
                      <a:pt x="669" y="32"/>
                      <a:pt x="621" y="222"/>
                      <a:pt x="628" y="320"/>
                    </a:cubicBezTo>
                    <a:lnTo>
                      <a:pt x="628" y="320"/>
                    </a:lnTo>
                    <a:cubicBezTo>
                      <a:pt x="580" y="233"/>
                      <a:pt x="392" y="151"/>
                      <a:pt x="257" y="151"/>
                    </a:cubicBezTo>
                    <a:cubicBezTo>
                      <a:pt x="208" y="151"/>
                      <a:pt x="167" y="162"/>
                      <a:pt x="141" y="186"/>
                    </a:cubicBezTo>
                    <a:cubicBezTo>
                      <a:pt x="0" y="316"/>
                      <a:pt x="303" y="359"/>
                      <a:pt x="394" y="399"/>
                    </a:cubicBezTo>
                    <a:lnTo>
                      <a:pt x="429" y="418"/>
                    </a:lnTo>
                    <a:cubicBezTo>
                      <a:pt x="225" y="420"/>
                      <a:pt x="39" y="486"/>
                      <a:pt x="33" y="570"/>
                    </a:cubicBezTo>
                    <a:cubicBezTo>
                      <a:pt x="26" y="663"/>
                      <a:pt x="80" y="695"/>
                      <a:pt x="154" y="695"/>
                    </a:cubicBezTo>
                    <a:cubicBezTo>
                      <a:pt x="280" y="695"/>
                      <a:pt x="463" y="603"/>
                      <a:pt x="506" y="556"/>
                    </a:cubicBezTo>
                    <a:lnTo>
                      <a:pt x="506" y="556"/>
                    </a:lnTo>
                    <a:cubicBezTo>
                      <a:pt x="446" y="630"/>
                      <a:pt x="419" y="909"/>
                      <a:pt x="530" y="946"/>
                    </a:cubicBezTo>
                    <a:cubicBezTo>
                      <a:pt x="543" y="950"/>
                      <a:pt x="556" y="952"/>
                      <a:pt x="569" y="952"/>
                    </a:cubicBezTo>
                    <a:cubicBezTo>
                      <a:pt x="708" y="952"/>
                      <a:pt x="811" y="708"/>
                      <a:pt x="775" y="612"/>
                    </a:cubicBezTo>
                    <a:lnTo>
                      <a:pt x="775" y="612"/>
                    </a:lnTo>
                    <a:cubicBezTo>
                      <a:pt x="826" y="683"/>
                      <a:pt x="959" y="755"/>
                      <a:pt x="1081" y="755"/>
                    </a:cubicBezTo>
                    <a:cubicBezTo>
                      <a:pt x="1158" y="755"/>
                      <a:pt x="1230" y="727"/>
                      <a:pt x="1275" y="653"/>
                    </a:cubicBezTo>
                    <a:cubicBezTo>
                      <a:pt x="1362" y="511"/>
                      <a:pt x="1007" y="518"/>
                      <a:pt x="876" y="510"/>
                    </a:cubicBezTo>
                    <a:cubicBezTo>
                      <a:pt x="1020" y="477"/>
                      <a:pt x="1463" y="376"/>
                      <a:pt x="1304" y="261"/>
                    </a:cubicBezTo>
                    <a:cubicBezTo>
                      <a:pt x="1255" y="244"/>
                      <a:pt x="1206" y="237"/>
                      <a:pt x="1159" y="237"/>
                    </a:cubicBezTo>
                    <a:cubicBezTo>
                      <a:pt x="993" y="237"/>
                      <a:pt x="852" y="328"/>
                      <a:pt x="811" y="418"/>
                    </a:cubicBezTo>
                    <a:cubicBezTo>
                      <a:pt x="852" y="321"/>
                      <a:pt x="1035" y="1"/>
                      <a:pt x="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6"/>
              <p:cNvSpPr/>
              <p:nvPr/>
            </p:nvSpPr>
            <p:spPr>
              <a:xfrm>
                <a:off x="6528184" y="3489522"/>
                <a:ext cx="16051" cy="8889"/>
              </a:xfrm>
              <a:custGeom>
                <a:avLst/>
                <a:gdLst/>
                <a:ahLst/>
                <a:cxnLst/>
                <a:rect l="l" t="t" r="r" b="b"/>
                <a:pathLst>
                  <a:path w="381" h="211" extrusionOk="0">
                    <a:moveTo>
                      <a:pt x="174" y="0"/>
                    </a:moveTo>
                    <a:cubicBezTo>
                      <a:pt x="137" y="0"/>
                      <a:pt x="104" y="5"/>
                      <a:pt x="83" y="13"/>
                    </a:cubicBezTo>
                    <a:cubicBezTo>
                      <a:pt x="27" y="35"/>
                      <a:pt x="0" y="83"/>
                      <a:pt x="55" y="166"/>
                    </a:cubicBezTo>
                    <a:cubicBezTo>
                      <a:pt x="75" y="196"/>
                      <a:pt x="128" y="211"/>
                      <a:pt x="186" y="211"/>
                    </a:cubicBezTo>
                    <a:cubicBezTo>
                      <a:pt x="278" y="211"/>
                      <a:pt x="381" y="174"/>
                      <a:pt x="372" y="104"/>
                    </a:cubicBezTo>
                    <a:cubicBezTo>
                      <a:pt x="364" y="27"/>
                      <a:pt x="260" y="0"/>
                      <a:pt x="1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6"/>
              <p:cNvSpPr/>
              <p:nvPr/>
            </p:nvSpPr>
            <p:spPr>
              <a:xfrm>
                <a:off x="6951186" y="3585067"/>
                <a:ext cx="64118" cy="41580"/>
              </a:xfrm>
              <a:custGeom>
                <a:avLst/>
                <a:gdLst/>
                <a:ahLst/>
                <a:cxnLst/>
                <a:rect l="l" t="t" r="r" b="b"/>
                <a:pathLst>
                  <a:path w="1522" h="987" extrusionOk="0">
                    <a:moveTo>
                      <a:pt x="872" y="0"/>
                    </a:moveTo>
                    <a:cubicBezTo>
                      <a:pt x="855" y="0"/>
                      <a:pt x="835" y="2"/>
                      <a:pt x="811" y="8"/>
                    </a:cubicBezTo>
                    <a:cubicBezTo>
                      <a:pt x="699" y="32"/>
                      <a:pt x="646" y="228"/>
                      <a:pt x="654" y="330"/>
                    </a:cubicBezTo>
                    <a:lnTo>
                      <a:pt x="654" y="330"/>
                    </a:lnTo>
                    <a:cubicBezTo>
                      <a:pt x="603" y="240"/>
                      <a:pt x="407" y="156"/>
                      <a:pt x="267" y="156"/>
                    </a:cubicBezTo>
                    <a:cubicBezTo>
                      <a:pt x="217" y="156"/>
                      <a:pt x="174" y="166"/>
                      <a:pt x="147" y="191"/>
                    </a:cubicBezTo>
                    <a:cubicBezTo>
                      <a:pt x="1" y="324"/>
                      <a:pt x="317" y="371"/>
                      <a:pt x="410" y="412"/>
                    </a:cubicBezTo>
                    <a:lnTo>
                      <a:pt x="446" y="430"/>
                    </a:lnTo>
                    <a:cubicBezTo>
                      <a:pt x="236" y="434"/>
                      <a:pt x="42" y="501"/>
                      <a:pt x="36" y="589"/>
                    </a:cubicBezTo>
                    <a:cubicBezTo>
                      <a:pt x="29" y="685"/>
                      <a:pt x="85" y="718"/>
                      <a:pt x="163" y="718"/>
                    </a:cubicBezTo>
                    <a:cubicBezTo>
                      <a:pt x="293" y="718"/>
                      <a:pt x="484" y="623"/>
                      <a:pt x="529" y="573"/>
                    </a:cubicBezTo>
                    <a:lnTo>
                      <a:pt x="529" y="573"/>
                    </a:lnTo>
                    <a:cubicBezTo>
                      <a:pt x="467" y="652"/>
                      <a:pt x="438" y="942"/>
                      <a:pt x="553" y="979"/>
                    </a:cubicBezTo>
                    <a:cubicBezTo>
                      <a:pt x="567" y="984"/>
                      <a:pt x="581" y="986"/>
                      <a:pt x="594" y="986"/>
                    </a:cubicBezTo>
                    <a:cubicBezTo>
                      <a:pt x="739" y="986"/>
                      <a:pt x="845" y="734"/>
                      <a:pt x="808" y="634"/>
                    </a:cubicBezTo>
                    <a:lnTo>
                      <a:pt x="808" y="634"/>
                    </a:lnTo>
                    <a:cubicBezTo>
                      <a:pt x="860" y="707"/>
                      <a:pt x="998" y="782"/>
                      <a:pt x="1125" y="782"/>
                    </a:cubicBezTo>
                    <a:cubicBezTo>
                      <a:pt x="1204" y="782"/>
                      <a:pt x="1280" y="753"/>
                      <a:pt x="1327" y="675"/>
                    </a:cubicBezTo>
                    <a:cubicBezTo>
                      <a:pt x="1415" y="530"/>
                      <a:pt x="1048" y="536"/>
                      <a:pt x="911" y="527"/>
                    </a:cubicBezTo>
                    <a:cubicBezTo>
                      <a:pt x="1061" y="494"/>
                      <a:pt x="1522" y="389"/>
                      <a:pt x="1356" y="270"/>
                    </a:cubicBezTo>
                    <a:cubicBezTo>
                      <a:pt x="1305" y="252"/>
                      <a:pt x="1254" y="245"/>
                      <a:pt x="1205" y="245"/>
                    </a:cubicBezTo>
                    <a:cubicBezTo>
                      <a:pt x="1034" y="245"/>
                      <a:pt x="888" y="339"/>
                      <a:pt x="846" y="433"/>
                    </a:cubicBezTo>
                    <a:cubicBezTo>
                      <a:pt x="888" y="333"/>
                      <a:pt x="1076" y="0"/>
                      <a:pt x="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6"/>
              <p:cNvSpPr/>
              <p:nvPr/>
            </p:nvSpPr>
            <p:spPr>
              <a:xfrm>
                <a:off x="6972502" y="3600739"/>
                <a:ext cx="16640" cy="9268"/>
              </a:xfrm>
              <a:custGeom>
                <a:avLst/>
                <a:gdLst/>
                <a:ahLst/>
                <a:cxnLst/>
                <a:rect l="l" t="t" r="r" b="b"/>
                <a:pathLst>
                  <a:path w="395" h="220" extrusionOk="0">
                    <a:moveTo>
                      <a:pt x="181" y="1"/>
                    </a:moveTo>
                    <a:cubicBezTo>
                      <a:pt x="143" y="1"/>
                      <a:pt x="108" y="6"/>
                      <a:pt x="85" y="15"/>
                    </a:cubicBezTo>
                    <a:cubicBezTo>
                      <a:pt x="28" y="37"/>
                      <a:pt x="1" y="87"/>
                      <a:pt x="57" y="173"/>
                    </a:cubicBezTo>
                    <a:cubicBezTo>
                      <a:pt x="78" y="204"/>
                      <a:pt x="133" y="219"/>
                      <a:pt x="193" y="219"/>
                    </a:cubicBezTo>
                    <a:cubicBezTo>
                      <a:pt x="288" y="219"/>
                      <a:pt x="394" y="181"/>
                      <a:pt x="386" y="108"/>
                    </a:cubicBezTo>
                    <a:cubicBezTo>
                      <a:pt x="377" y="30"/>
                      <a:pt x="270" y="1"/>
                      <a:pt x="1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6"/>
              <p:cNvSpPr/>
              <p:nvPr/>
            </p:nvSpPr>
            <p:spPr>
              <a:xfrm>
                <a:off x="7660949" y="3369585"/>
                <a:ext cx="63149" cy="37788"/>
              </a:xfrm>
              <a:custGeom>
                <a:avLst/>
                <a:gdLst/>
                <a:ahLst/>
                <a:cxnLst/>
                <a:rect l="l" t="t" r="r" b="b"/>
                <a:pathLst>
                  <a:path w="1499" h="897" extrusionOk="0">
                    <a:moveTo>
                      <a:pt x="857" y="1"/>
                    </a:moveTo>
                    <a:cubicBezTo>
                      <a:pt x="840" y="1"/>
                      <a:pt x="820" y="3"/>
                      <a:pt x="797" y="7"/>
                    </a:cubicBezTo>
                    <a:cubicBezTo>
                      <a:pt x="686" y="31"/>
                      <a:pt x="635" y="210"/>
                      <a:pt x="643" y="302"/>
                    </a:cubicBezTo>
                    <a:lnTo>
                      <a:pt x="643" y="302"/>
                    </a:lnTo>
                    <a:cubicBezTo>
                      <a:pt x="593" y="219"/>
                      <a:pt x="400" y="142"/>
                      <a:pt x="261" y="142"/>
                    </a:cubicBezTo>
                    <a:cubicBezTo>
                      <a:pt x="212" y="142"/>
                      <a:pt x="170" y="151"/>
                      <a:pt x="144" y="174"/>
                    </a:cubicBezTo>
                    <a:cubicBezTo>
                      <a:pt x="0" y="294"/>
                      <a:pt x="312" y="336"/>
                      <a:pt x="403" y="374"/>
                    </a:cubicBezTo>
                    <a:lnTo>
                      <a:pt x="439" y="392"/>
                    </a:lnTo>
                    <a:cubicBezTo>
                      <a:pt x="233" y="396"/>
                      <a:pt x="41" y="457"/>
                      <a:pt x="34" y="536"/>
                    </a:cubicBezTo>
                    <a:cubicBezTo>
                      <a:pt x="27" y="624"/>
                      <a:pt x="82" y="654"/>
                      <a:pt x="159" y="654"/>
                    </a:cubicBezTo>
                    <a:cubicBezTo>
                      <a:pt x="287" y="654"/>
                      <a:pt x="475" y="567"/>
                      <a:pt x="519" y="523"/>
                    </a:cubicBezTo>
                    <a:lnTo>
                      <a:pt x="519" y="523"/>
                    </a:lnTo>
                    <a:cubicBezTo>
                      <a:pt x="459" y="593"/>
                      <a:pt x="430" y="855"/>
                      <a:pt x="543" y="891"/>
                    </a:cubicBezTo>
                    <a:cubicBezTo>
                      <a:pt x="557" y="895"/>
                      <a:pt x="571" y="897"/>
                      <a:pt x="584" y="897"/>
                    </a:cubicBezTo>
                    <a:cubicBezTo>
                      <a:pt x="727" y="897"/>
                      <a:pt x="832" y="667"/>
                      <a:pt x="795" y="576"/>
                    </a:cubicBezTo>
                    <a:lnTo>
                      <a:pt x="795" y="576"/>
                    </a:lnTo>
                    <a:cubicBezTo>
                      <a:pt x="846" y="643"/>
                      <a:pt x="983" y="712"/>
                      <a:pt x="1108" y="712"/>
                    </a:cubicBezTo>
                    <a:cubicBezTo>
                      <a:pt x="1187" y="712"/>
                      <a:pt x="1261" y="685"/>
                      <a:pt x="1307" y="614"/>
                    </a:cubicBezTo>
                    <a:cubicBezTo>
                      <a:pt x="1395" y="482"/>
                      <a:pt x="1031" y="489"/>
                      <a:pt x="897" y="480"/>
                    </a:cubicBezTo>
                    <a:cubicBezTo>
                      <a:pt x="1044" y="452"/>
                      <a:pt x="1499" y="356"/>
                      <a:pt x="1336" y="247"/>
                    </a:cubicBezTo>
                    <a:cubicBezTo>
                      <a:pt x="1285" y="230"/>
                      <a:pt x="1234" y="223"/>
                      <a:pt x="1185" y="223"/>
                    </a:cubicBezTo>
                    <a:cubicBezTo>
                      <a:pt x="1016" y="223"/>
                      <a:pt x="873" y="309"/>
                      <a:pt x="832" y="395"/>
                    </a:cubicBezTo>
                    <a:cubicBezTo>
                      <a:pt x="872" y="302"/>
                      <a:pt x="1059" y="1"/>
                      <a:pt x="8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6"/>
              <p:cNvSpPr/>
              <p:nvPr/>
            </p:nvSpPr>
            <p:spPr>
              <a:xfrm>
                <a:off x="7681887" y="3383782"/>
                <a:ext cx="16345" cy="8468"/>
              </a:xfrm>
              <a:custGeom>
                <a:avLst/>
                <a:gdLst/>
                <a:ahLst/>
                <a:cxnLst/>
                <a:rect l="l" t="t" r="r" b="b"/>
                <a:pathLst>
                  <a:path w="388" h="201" extrusionOk="0">
                    <a:moveTo>
                      <a:pt x="179" y="1"/>
                    </a:moveTo>
                    <a:cubicBezTo>
                      <a:pt x="141" y="1"/>
                      <a:pt x="107" y="6"/>
                      <a:pt x="84" y="14"/>
                    </a:cubicBezTo>
                    <a:cubicBezTo>
                      <a:pt x="28" y="34"/>
                      <a:pt x="1" y="81"/>
                      <a:pt x="56" y="158"/>
                    </a:cubicBezTo>
                    <a:cubicBezTo>
                      <a:pt x="76" y="187"/>
                      <a:pt x="131" y="201"/>
                      <a:pt x="189" y="201"/>
                    </a:cubicBezTo>
                    <a:cubicBezTo>
                      <a:pt x="283" y="201"/>
                      <a:pt x="388" y="165"/>
                      <a:pt x="379" y="97"/>
                    </a:cubicBezTo>
                    <a:cubicBezTo>
                      <a:pt x="372" y="27"/>
                      <a:pt x="267" y="1"/>
                      <a:pt x="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6"/>
              <p:cNvSpPr/>
              <p:nvPr/>
            </p:nvSpPr>
            <p:spPr>
              <a:xfrm>
                <a:off x="5477568" y="3626015"/>
                <a:ext cx="79579" cy="47688"/>
              </a:xfrm>
              <a:custGeom>
                <a:avLst/>
                <a:gdLst/>
                <a:ahLst/>
                <a:cxnLst/>
                <a:rect l="l" t="t" r="r" b="b"/>
                <a:pathLst>
                  <a:path w="1889" h="1132" extrusionOk="0">
                    <a:moveTo>
                      <a:pt x="1080" y="0"/>
                    </a:moveTo>
                    <a:cubicBezTo>
                      <a:pt x="1059" y="0"/>
                      <a:pt x="1034" y="3"/>
                      <a:pt x="1005" y="8"/>
                    </a:cubicBezTo>
                    <a:cubicBezTo>
                      <a:pt x="865" y="37"/>
                      <a:pt x="801" y="262"/>
                      <a:pt x="810" y="378"/>
                    </a:cubicBezTo>
                    <a:lnTo>
                      <a:pt x="810" y="378"/>
                    </a:lnTo>
                    <a:cubicBezTo>
                      <a:pt x="748" y="274"/>
                      <a:pt x="506" y="178"/>
                      <a:pt x="332" y="178"/>
                    </a:cubicBezTo>
                    <a:cubicBezTo>
                      <a:pt x="269" y="178"/>
                      <a:pt x="215" y="190"/>
                      <a:pt x="182" y="219"/>
                    </a:cubicBezTo>
                    <a:cubicBezTo>
                      <a:pt x="1" y="373"/>
                      <a:pt x="392" y="425"/>
                      <a:pt x="508" y="472"/>
                    </a:cubicBezTo>
                    <a:lnTo>
                      <a:pt x="553" y="495"/>
                    </a:lnTo>
                    <a:cubicBezTo>
                      <a:pt x="294" y="498"/>
                      <a:pt x="53" y="575"/>
                      <a:pt x="44" y="676"/>
                    </a:cubicBezTo>
                    <a:cubicBezTo>
                      <a:pt x="35" y="786"/>
                      <a:pt x="105" y="825"/>
                      <a:pt x="201" y="825"/>
                    </a:cubicBezTo>
                    <a:cubicBezTo>
                      <a:pt x="363" y="825"/>
                      <a:pt x="601" y="715"/>
                      <a:pt x="656" y="659"/>
                    </a:cubicBezTo>
                    <a:lnTo>
                      <a:pt x="656" y="659"/>
                    </a:lnTo>
                    <a:cubicBezTo>
                      <a:pt x="578" y="749"/>
                      <a:pt x="543" y="1079"/>
                      <a:pt x="685" y="1123"/>
                    </a:cubicBezTo>
                    <a:cubicBezTo>
                      <a:pt x="703" y="1129"/>
                      <a:pt x="720" y="1131"/>
                      <a:pt x="736" y="1131"/>
                    </a:cubicBezTo>
                    <a:cubicBezTo>
                      <a:pt x="916" y="1131"/>
                      <a:pt x="1048" y="841"/>
                      <a:pt x="1003" y="727"/>
                    </a:cubicBezTo>
                    <a:lnTo>
                      <a:pt x="1003" y="727"/>
                    </a:lnTo>
                    <a:cubicBezTo>
                      <a:pt x="1067" y="811"/>
                      <a:pt x="1238" y="897"/>
                      <a:pt x="1396" y="897"/>
                    </a:cubicBezTo>
                    <a:cubicBezTo>
                      <a:pt x="1495" y="897"/>
                      <a:pt x="1588" y="864"/>
                      <a:pt x="1647" y="775"/>
                    </a:cubicBezTo>
                    <a:cubicBezTo>
                      <a:pt x="1757" y="608"/>
                      <a:pt x="1299" y="615"/>
                      <a:pt x="1130" y="605"/>
                    </a:cubicBezTo>
                    <a:cubicBezTo>
                      <a:pt x="1317" y="568"/>
                      <a:pt x="1889" y="448"/>
                      <a:pt x="1683" y="311"/>
                    </a:cubicBezTo>
                    <a:cubicBezTo>
                      <a:pt x="1619" y="290"/>
                      <a:pt x="1555" y="281"/>
                      <a:pt x="1494" y="281"/>
                    </a:cubicBezTo>
                    <a:cubicBezTo>
                      <a:pt x="1282" y="281"/>
                      <a:pt x="1101" y="389"/>
                      <a:pt x="1049" y="497"/>
                    </a:cubicBezTo>
                    <a:cubicBezTo>
                      <a:pt x="1102" y="380"/>
                      <a:pt x="1335" y="0"/>
                      <a:pt x="1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6"/>
              <p:cNvSpPr/>
              <p:nvPr/>
            </p:nvSpPr>
            <p:spPr>
              <a:xfrm>
                <a:off x="5503982" y="3643920"/>
                <a:ext cx="20642" cy="10574"/>
              </a:xfrm>
              <a:custGeom>
                <a:avLst/>
                <a:gdLst/>
                <a:ahLst/>
                <a:cxnLst/>
                <a:rect l="l" t="t" r="r" b="b"/>
                <a:pathLst>
                  <a:path w="490" h="251" extrusionOk="0">
                    <a:moveTo>
                      <a:pt x="226" y="1"/>
                    </a:moveTo>
                    <a:cubicBezTo>
                      <a:pt x="178" y="1"/>
                      <a:pt x="134" y="7"/>
                      <a:pt x="106" y="17"/>
                    </a:cubicBezTo>
                    <a:cubicBezTo>
                      <a:pt x="34" y="41"/>
                      <a:pt x="1" y="100"/>
                      <a:pt x="71" y="197"/>
                    </a:cubicBezTo>
                    <a:cubicBezTo>
                      <a:pt x="97" y="233"/>
                      <a:pt x="166" y="250"/>
                      <a:pt x="240" y="250"/>
                    </a:cubicBezTo>
                    <a:cubicBezTo>
                      <a:pt x="358" y="250"/>
                      <a:pt x="489" y="206"/>
                      <a:pt x="479" y="122"/>
                    </a:cubicBezTo>
                    <a:cubicBezTo>
                      <a:pt x="468" y="34"/>
                      <a:pt x="337" y="1"/>
                      <a:pt x="2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6"/>
              <p:cNvSpPr/>
              <p:nvPr/>
            </p:nvSpPr>
            <p:spPr>
              <a:xfrm>
                <a:off x="5042855" y="3520949"/>
                <a:ext cx="81517" cy="48910"/>
              </a:xfrm>
              <a:custGeom>
                <a:avLst/>
                <a:gdLst/>
                <a:ahLst/>
                <a:cxnLst/>
                <a:rect l="l" t="t" r="r" b="b"/>
                <a:pathLst>
                  <a:path w="1935" h="1161" extrusionOk="0">
                    <a:moveTo>
                      <a:pt x="1105" y="0"/>
                    </a:moveTo>
                    <a:cubicBezTo>
                      <a:pt x="1083" y="0"/>
                      <a:pt x="1058" y="3"/>
                      <a:pt x="1029" y="9"/>
                    </a:cubicBezTo>
                    <a:cubicBezTo>
                      <a:pt x="885" y="38"/>
                      <a:pt x="820" y="269"/>
                      <a:pt x="830" y="388"/>
                    </a:cubicBezTo>
                    <a:lnTo>
                      <a:pt x="830" y="388"/>
                    </a:lnTo>
                    <a:cubicBezTo>
                      <a:pt x="765" y="281"/>
                      <a:pt x="516" y="183"/>
                      <a:pt x="338" y="183"/>
                    </a:cubicBezTo>
                    <a:cubicBezTo>
                      <a:pt x="274" y="183"/>
                      <a:pt x="220" y="195"/>
                      <a:pt x="186" y="225"/>
                    </a:cubicBezTo>
                    <a:cubicBezTo>
                      <a:pt x="0" y="382"/>
                      <a:pt x="403" y="437"/>
                      <a:pt x="521" y="485"/>
                    </a:cubicBezTo>
                    <a:lnTo>
                      <a:pt x="567" y="507"/>
                    </a:lnTo>
                    <a:cubicBezTo>
                      <a:pt x="300" y="511"/>
                      <a:pt x="53" y="592"/>
                      <a:pt x="44" y="695"/>
                    </a:cubicBezTo>
                    <a:cubicBezTo>
                      <a:pt x="34" y="807"/>
                      <a:pt x="106" y="846"/>
                      <a:pt x="204" y="846"/>
                    </a:cubicBezTo>
                    <a:cubicBezTo>
                      <a:pt x="371" y="846"/>
                      <a:pt x="616" y="733"/>
                      <a:pt x="671" y="675"/>
                    </a:cubicBezTo>
                    <a:lnTo>
                      <a:pt x="671" y="675"/>
                    </a:lnTo>
                    <a:cubicBezTo>
                      <a:pt x="593" y="767"/>
                      <a:pt x="555" y="1107"/>
                      <a:pt x="702" y="1152"/>
                    </a:cubicBezTo>
                    <a:cubicBezTo>
                      <a:pt x="720" y="1158"/>
                      <a:pt x="737" y="1160"/>
                      <a:pt x="754" y="1160"/>
                    </a:cubicBezTo>
                    <a:cubicBezTo>
                      <a:pt x="938" y="1160"/>
                      <a:pt x="1074" y="864"/>
                      <a:pt x="1027" y="746"/>
                    </a:cubicBezTo>
                    <a:lnTo>
                      <a:pt x="1027" y="746"/>
                    </a:lnTo>
                    <a:cubicBezTo>
                      <a:pt x="1092" y="832"/>
                      <a:pt x="1268" y="920"/>
                      <a:pt x="1430" y="920"/>
                    </a:cubicBezTo>
                    <a:cubicBezTo>
                      <a:pt x="1531" y="920"/>
                      <a:pt x="1628" y="886"/>
                      <a:pt x="1688" y="794"/>
                    </a:cubicBezTo>
                    <a:cubicBezTo>
                      <a:pt x="1801" y="624"/>
                      <a:pt x="1332" y="631"/>
                      <a:pt x="1158" y="620"/>
                    </a:cubicBezTo>
                    <a:cubicBezTo>
                      <a:pt x="1348" y="581"/>
                      <a:pt x="1935" y="458"/>
                      <a:pt x="1724" y="317"/>
                    </a:cubicBezTo>
                    <a:cubicBezTo>
                      <a:pt x="1659" y="297"/>
                      <a:pt x="1595" y="288"/>
                      <a:pt x="1533" y="288"/>
                    </a:cubicBezTo>
                    <a:cubicBezTo>
                      <a:pt x="1314" y="288"/>
                      <a:pt x="1127" y="399"/>
                      <a:pt x="1074" y="509"/>
                    </a:cubicBezTo>
                    <a:cubicBezTo>
                      <a:pt x="1127" y="391"/>
                      <a:pt x="1368" y="0"/>
                      <a:pt x="1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6"/>
              <p:cNvSpPr/>
              <p:nvPr/>
            </p:nvSpPr>
            <p:spPr>
              <a:xfrm>
                <a:off x="5069900" y="3539317"/>
                <a:ext cx="21106" cy="10827"/>
              </a:xfrm>
              <a:custGeom>
                <a:avLst/>
                <a:gdLst/>
                <a:ahLst/>
                <a:cxnLst/>
                <a:rect l="l" t="t" r="r" b="b"/>
                <a:pathLst>
                  <a:path w="501" h="257" extrusionOk="0">
                    <a:moveTo>
                      <a:pt x="229" y="0"/>
                    </a:moveTo>
                    <a:cubicBezTo>
                      <a:pt x="180" y="0"/>
                      <a:pt x="135" y="6"/>
                      <a:pt x="106" y="17"/>
                    </a:cubicBezTo>
                    <a:cubicBezTo>
                      <a:pt x="33" y="42"/>
                      <a:pt x="0" y="101"/>
                      <a:pt x="72" y="202"/>
                    </a:cubicBezTo>
                    <a:cubicBezTo>
                      <a:pt x="98" y="238"/>
                      <a:pt x="169" y="256"/>
                      <a:pt x="244" y="256"/>
                    </a:cubicBezTo>
                    <a:cubicBezTo>
                      <a:pt x="366" y="256"/>
                      <a:pt x="500" y="211"/>
                      <a:pt x="490" y="125"/>
                    </a:cubicBezTo>
                    <a:cubicBezTo>
                      <a:pt x="479" y="34"/>
                      <a:pt x="343" y="0"/>
                      <a:pt x="2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6"/>
              <p:cNvSpPr/>
              <p:nvPr/>
            </p:nvSpPr>
            <p:spPr>
              <a:xfrm>
                <a:off x="6366878" y="3493819"/>
                <a:ext cx="85224" cy="38715"/>
              </a:xfrm>
              <a:custGeom>
                <a:avLst/>
                <a:gdLst/>
                <a:ahLst/>
                <a:cxnLst/>
                <a:rect l="l" t="t" r="r" b="b"/>
                <a:pathLst>
                  <a:path w="2023" h="919" extrusionOk="0">
                    <a:moveTo>
                      <a:pt x="1159" y="1"/>
                    </a:moveTo>
                    <a:cubicBezTo>
                      <a:pt x="1136" y="1"/>
                      <a:pt x="1109" y="3"/>
                      <a:pt x="1078" y="8"/>
                    </a:cubicBezTo>
                    <a:cubicBezTo>
                      <a:pt x="928" y="30"/>
                      <a:pt x="859" y="212"/>
                      <a:pt x="869" y="307"/>
                    </a:cubicBezTo>
                    <a:lnTo>
                      <a:pt x="869" y="307"/>
                    </a:lnTo>
                    <a:cubicBezTo>
                      <a:pt x="802" y="222"/>
                      <a:pt x="542" y="145"/>
                      <a:pt x="355" y="145"/>
                    </a:cubicBezTo>
                    <a:cubicBezTo>
                      <a:pt x="288" y="145"/>
                      <a:pt x="230" y="154"/>
                      <a:pt x="194" y="177"/>
                    </a:cubicBezTo>
                    <a:cubicBezTo>
                      <a:pt x="1" y="302"/>
                      <a:pt x="421" y="344"/>
                      <a:pt x="545" y="383"/>
                    </a:cubicBezTo>
                    <a:lnTo>
                      <a:pt x="593" y="401"/>
                    </a:lnTo>
                    <a:cubicBezTo>
                      <a:pt x="314" y="404"/>
                      <a:pt x="56" y="466"/>
                      <a:pt x="47" y="548"/>
                    </a:cubicBezTo>
                    <a:cubicBezTo>
                      <a:pt x="37" y="637"/>
                      <a:pt x="112" y="668"/>
                      <a:pt x="215" y="668"/>
                    </a:cubicBezTo>
                    <a:cubicBezTo>
                      <a:pt x="391" y="668"/>
                      <a:pt x="647" y="578"/>
                      <a:pt x="703" y="533"/>
                    </a:cubicBezTo>
                    <a:lnTo>
                      <a:pt x="703" y="533"/>
                    </a:lnTo>
                    <a:cubicBezTo>
                      <a:pt x="622" y="605"/>
                      <a:pt x="582" y="876"/>
                      <a:pt x="735" y="912"/>
                    </a:cubicBezTo>
                    <a:cubicBezTo>
                      <a:pt x="754" y="916"/>
                      <a:pt x="772" y="918"/>
                      <a:pt x="790" y="918"/>
                    </a:cubicBezTo>
                    <a:cubicBezTo>
                      <a:pt x="983" y="918"/>
                      <a:pt x="1125" y="683"/>
                      <a:pt x="1075" y="590"/>
                    </a:cubicBezTo>
                    <a:lnTo>
                      <a:pt x="1075" y="590"/>
                    </a:lnTo>
                    <a:cubicBezTo>
                      <a:pt x="1144" y="658"/>
                      <a:pt x="1328" y="728"/>
                      <a:pt x="1497" y="728"/>
                    </a:cubicBezTo>
                    <a:cubicBezTo>
                      <a:pt x="1603" y="728"/>
                      <a:pt x="1703" y="701"/>
                      <a:pt x="1765" y="629"/>
                    </a:cubicBezTo>
                    <a:cubicBezTo>
                      <a:pt x="1883" y="492"/>
                      <a:pt x="1393" y="500"/>
                      <a:pt x="1212" y="491"/>
                    </a:cubicBezTo>
                    <a:cubicBezTo>
                      <a:pt x="1410" y="460"/>
                      <a:pt x="2023" y="363"/>
                      <a:pt x="1803" y="251"/>
                    </a:cubicBezTo>
                    <a:cubicBezTo>
                      <a:pt x="1736" y="235"/>
                      <a:pt x="1668" y="228"/>
                      <a:pt x="1604" y="228"/>
                    </a:cubicBezTo>
                    <a:cubicBezTo>
                      <a:pt x="1375" y="228"/>
                      <a:pt x="1179" y="316"/>
                      <a:pt x="1125" y="404"/>
                    </a:cubicBezTo>
                    <a:cubicBezTo>
                      <a:pt x="1180" y="309"/>
                      <a:pt x="1431" y="1"/>
                      <a:pt x="1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6"/>
              <p:cNvSpPr/>
              <p:nvPr/>
            </p:nvSpPr>
            <p:spPr>
              <a:xfrm>
                <a:off x="6395230" y="3508353"/>
                <a:ext cx="22117" cy="8594"/>
              </a:xfrm>
              <a:custGeom>
                <a:avLst/>
                <a:gdLst/>
                <a:ahLst/>
                <a:cxnLst/>
                <a:rect l="l" t="t" r="r" b="b"/>
                <a:pathLst>
                  <a:path w="525" h="204" extrusionOk="0">
                    <a:moveTo>
                      <a:pt x="238" y="1"/>
                    </a:moveTo>
                    <a:cubicBezTo>
                      <a:pt x="188" y="1"/>
                      <a:pt x="143" y="6"/>
                      <a:pt x="113" y="13"/>
                    </a:cubicBezTo>
                    <a:cubicBezTo>
                      <a:pt x="36" y="34"/>
                      <a:pt x="0" y="80"/>
                      <a:pt x="76" y="159"/>
                    </a:cubicBezTo>
                    <a:cubicBezTo>
                      <a:pt x="104" y="189"/>
                      <a:pt x="178" y="203"/>
                      <a:pt x="258" y="203"/>
                    </a:cubicBezTo>
                    <a:cubicBezTo>
                      <a:pt x="384" y="203"/>
                      <a:pt x="524" y="167"/>
                      <a:pt x="513" y="100"/>
                    </a:cubicBezTo>
                    <a:cubicBezTo>
                      <a:pt x="501" y="27"/>
                      <a:pt x="357" y="1"/>
                      <a:pt x="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6"/>
              <p:cNvSpPr/>
              <p:nvPr/>
            </p:nvSpPr>
            <p:spPr>
              <a:xfrm>
                <a:off x="6906910" y="3557263"/>
                <a:ext cx="52027" cy="23591"/>
              </a:xfrm>
              <a:custGeom>
                <a:avLst/>
                <a:gdLst/>
                <a:ahLst/>
                <a:cxnLst/>
                <a:rect l="l" t="t" r="r" b="b"/>
                <a:pathLst>
                  <a:path w="1235" h="560" extrusionOk="0">
                    <a:moveTo>
                      <a:pt x="707" y="0"/>
                    </a:moveTo>
                    <a:cubicBezTo>
                      <a:pt x="693" y="0"/>
                      <a:pt x="677" y="2"/>
                      <a:pt x="659" y="4"/>
                    </a:cubicBezTo>
                    <a:cubicBezTo>
                      <a:pt x="567" y="20"/>
                      <a:pt x="525" y="131"/>
                      <a:pt x="531" y="188"/>
                    </a:cubicBezTo>
                    <a:lnTo>
                      <a:pt x="531" y="188"/>
                    </a:lnTo>
                    <a:cubicBezTo>
                      <a:pt x="490" y="136"/>
                      <a:pt x="330" y="87"/>
                      <a:pt x="215" y="87"/>
                    </a:cubicBezTo>
                    <a:cubicBezTo>
                      <a:pt x="175" y="87"/>
                      <a:pt x="141" y="93"/>
                      <a:pt x="119" y="107"/>
                    </a:cubicBezTo>
                    <a:cubicBezTo>
                      <a:pt x="1" y="183"/>
                      <a:pt x="257" y="210"/>
                      <a:pt x="333" y="234"/>
                    </a:cubicBezTo>
                    <a:lnTo>
                      <a:pt x="362" y="245"/>
                    </a:lnTo>
                    <a:cubicBezTo>
                      <a:pt x="191" y="246"/>
                      <a:pt x="35" y="285"/>
                      <a:pt x="28" y="333"/>
                    </a:cubicBezTo>
                    <a:cubicBezTo>
                      <a:pt x="21" y="388"/>
                      <a:pt x="67" y="407"/>
                      <a:pt x="130" y="407"/>
                    </a:cubicBezTo>
                    <a:cubicBezTo>
                      <a:pt x="236" y="407"/>
                      <a:pt x="392" y="353"/>
                      <a:pt x="428" y="325"/>
                    </a:cubicBezTo>
                    <a:lnTo>
                      <a:pt x="428" y="325"/>
                    </a:lnTo>
                    <a:cubicBezTo>
                      <a:pt x="376" y="369"/>
                      <a:pt x="352" y="534"/>
                      <a:pt x="446" y="555"/>
                    </a:cubicBezTo>
                    <a:cubicBezTo>
                      <a:pt x="458" y="558"/>
                      <a:pt x="470" y="560"/>
                      <a:pt x="481" y="560"/>
                    </a:cubicBezTo>
                    <a:cubicBezTo>
                      <a:pt x="599" y="560"/>
                      <a:pt x="685" y="416"/>
                      <a:pt x="655" y="360"/>
                    </a:cubicBezTo>
                    <a:lnTo>
                      <a:pt x="655" y="360"/>
                    </a:lnTo>
                    <a:cubicBezTo>
                      <a:pt x="696" y="402"/>
                      <a:pt x="809" y="445"/>
                      <a:pt x="912" y="445"/>
                    </a:cubicBezTo>
                    <a:cubicBezTo>
                      <a:pt x="977" y="445"/>
                      <a:pt x="1038" y="429"/>
                      <a:pt x="1077" y="385"/>
                    </a:cubicBezTo>
                    <a:cubicBezTo>
                      <a:pt x="1149" y="302"/>
                      <a:pt x="849" y="306"/>
                      <a:pt x="739" y="300"/>
                    </a:cubicBezTo>
                    <a:cubicBezTo>
                      <a:pt x="861" y="282"/>
                      <a:pt x="1235" y="223"/>
                      <a:pt x="1101" y="154"/>
                    </a:cubicBezTo>
                    <a:cubicBezTo>
                      <a:pt x="1059" y="144"/>
                      <a:pt x="1018" y="139"/>
                      <a:pt x="977" y="139"/>
                    </a:cubicBezTo>
                    <a:cubicBezTo>
                      <a:pt x="839" y="139"/>
                      <a:pt x="720" y="193"/>
                      <a:pt x="686" y="246"/>
                    </a:cubicBezTo>
                    <a:cubicBezTo>
                      <a:pt x="721" y="189"/>
                      <a:pt x="875" y="0"/>
                      <a:pt x="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6"/>
              <p:cNvSpPr/>
              <p:nvPr/>
            </p:nvSpPr>
            <p:spPr>
              <a:xfrm>
                <a:off x="6924224" y="3566194"/>
                <a:ext cx="13481" cy="5224"/>
              </a:xfrm>
              <a:custGeom>
                <a:avLst/>
                <a:gdLst/>
                <a:ahLst/>
                <a:cxnLst/>
                <a:rect l="l" t="t" r="r" b="b"/>
                <a:pathLst>
                  <a:path w="320" h="124" extrusionOk="0">
                    <a:moveTo>
                      <a:pt x="145" y="0"/>
                    </a:moveTo>
                    <a:cubicBezTo>
                      <a:pt x="114" y="0"/>
                      <a:pt x="86" y="3"/>
                      <a:pt x="68" y="8"/>
                    </a:cubicBezTo>
                    <a:cubicBezTo>
                      <a:pt x="22" y="20"/>
                      <a:pt x="0" y="48"/>
                      <a:pt x="44" y="97"/>
                    </a:cubicBezTo>
                    <a:cubicBezTo>
                      <a:pt x="61" y="115"/>
                      <a:pt x="107" y="123"/>
                      <a:pt x="156" y="123"/>
                    </a:cubicBezTo>
                    <a:cubicBezTo>
                      <a:pt x="233" y="123"/>
                      <a:pt x="319" y="102"/>
                      <a:pt x="313" y="61"/>
                    </a:cubicBezTo>
                    <a:cubicBezTo>
                      <a:pt x="305" y="17"/>
                      <a:pt x="218" y="0"/>
                      <a:pt x="1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6"/>
              <p:cNvSpPr/>
              <p:nvPr/>
            </p:nvSpPr>
            <p:spPr>
              <a:xfrm>
                <a:off x="5461601" y="1302176"/>
                <a:ext cx="412302" cy="412344"/>
              </a:xfrm>
              <a:custGeom>
                <a:avLst/>
                <a:gdLst/>
                <a:ahLst/>
                <a:cxnLst/>
                <a:rect l="l" t="t" r="r" b="b"/>
                <a:pathLst>
                  <a:path w="9787" h="9788" extrusionOk="0">
                    <a:moveTo>
                      <a:pt x="4892" y="0"/>
                    </a:moveTo>
                    <a:cubicBezTo>
                      <a:pt x="2191" y="0"/>
                      <a:pt x="0" y="2192"/>
                      <a:pt x="0" y="4895"/>
                    </a:cubicBezTo>
                    <a:cubicBezTo>
                      <a:pt x="0" y="7598"/>
                      <a:pt x="2191" y="9788"/>
                      <a:pt x="4892" y="9788"/>
                    </a:cubicBezTo>
                    <a:cubicBezTo>
                      <a:pt x="7596" y="9788"/>
                      <a:pt x="9786" y="7596"/>
                      <a:pt x="9786" y="4895"/>
                    </a:cubicBezTo>
                    <a:cubicBezTo>
                      <a:pt x="9786" y="2191"/>
                      <a:pt x="7596" y="0"/>
                      <a:pt x="48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6"/>
              <p:cNvSpPr/>
              <p:nvPr/>
            </p:nvSpPr>
            <p:spPr>
              <a:xfrm>
                <a:off x="5023055" y="1474857"/>
                <a:ext cx="907763" cy="273492"/>
              </a:xfrm>
              <a:custGeom>
                <a:avLst/>
                <a:gdLst/>
                <a:ahLst/>
                <a:cxnLst/>
                <a:rect l="l" t="t" r="r" b="b"/>
                <a:pathLst>
                  <a:path w="21548" h="6492" extrusionOk="0">
                    <a:moveTo>
                      <a:pt x="8130" y="1"/>
                    </a:moveTo>
                    <a:cubicBezTo>
                      <a:pt x="6192" y="1"/>
                      <a:pt x="5093" y="1231"/>
                      <a:pt x="4110" y="2870"/>
                    </a:cubicBezTo>
                    <a:cubicBezTo>
                      <a:pt x="3803" y="2700"/>
                      <a:pt x="3491" y="2624"/>
                      <a:pt x="3185" y="2624"/>
                    </a:cubicBezTo>
                    <a:cubicBezTo>
                      <a:pt x="1502" y="2624"/>
                      <a:pt x="1" y="4927"/>
                      <a:pt x="563" y="6492"/>
                    </a:cubicBezTo>
                    <a:lnTo>
                      <a:pt x="21548" y="6492"/>
                    </a:lnTo>
                    <a:cubicBezTo>
                      <a:pt x="20777" y="5927"/>
                      <a:pt x="19613" y="5147"/>
                      <a:pt x="18553" y="5147"/>
                    </a:cubicBezTo>
                    <a:cubicBezTo>
                      <a:pt x="18089" y="5147"/>
                      <a:pt x="17644" y="5296"/>
                      <a:pt x="17261" y="5679"/>
                    </a:cubicBezTo>
                    <a:cubicBezTo>
                      <a:pt x="16736" y="4675"/>
                      <a:pt x="15777" y="4074"/>
                      <a:pt x="14786" y="4074"/>
                    </a:cubicBezTo>
                    <a:cubicBezTo>
                      <a:pt x="14245" y="4074"/>
                      <a:pt x="13694" y="4253"/>
                      <a:pt x="13198" y="4644"/>
                    </a:cubicBezTo>
                    <a:cubicBezTo>
                      <a:pt x="13198" y="2576"/>
                      <a:pt x="10834" y="432"/>
                      <a:pt x="8913" y="62"/>
                    </a:cubicBezTo>
                    <a:cubicBezTo>
                      <a:pt x="8637" y="21"/>
                      <a:pt x="8377" y="1"/>
                      <a:pt x="8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6"/>
              <p:cNvSpPr/>
              <p:nvPr/>
            </p:nvSpPr>
            <p:spPr>
              <a:xfrm>
                <a:off x="5641949" y="2117807"/>
                <a:ext cx="416304" cy="154903"/>
              </a:xfrm>
              <a:custGeom>
                <a:avLst/>
                <a:gdLst/>
                <a:ahLst/>
                <a:cxnLst/>
                <a:rect l="l" t="t" r="r" b="b"/>
                <a:pathLst>
                  <a:path w="9882" h="3677" extrusionOk="0">
                    <a:moveTo>
                      <a:pt x="0" y="3664"/>
                    </a:moveTo>
                    <a:lnTo>
                      <a:pt x="0" y="3664"/>
                    </a:lnTo>
                    <a:cubicBezTo>
                      <a:pt x="39" y="3670"/>
                      <a:pt x="81" y="3673"/>
                      <a:pt x="126" y="3673"/>
                    </a:cubicBezTo>
                    <a:cubicBezTo>
                      <a:pt x="174" y="3673"/>
                      <a:pt x="224" y="3670"/>
                      <a:pt x="277" y="3665"/>
                    </a:cubicBezTo>
                    <a:lnTo>
                      <a:pt x="277" y="3665"/>
                    </a:lnTo>
                    <a:lnTo>
                      <a:pt x="0" y="3664"/>
                    </a:lnTo>
                    <a:close/>
                    <a:moveTo>
                      <a:pt x="5952" y="1"/>
                    </a:moveTo>
                    <a:cubicBezTo>
                      <a:pt x="5003" y="1"/>
                      <a:pt x="4145" y="541"/>
                      <a:pt x="3987" y="1619"/>
                    </a:cubicBezTo>
                    <a:cubicBezTo>
                      <a:pt x="3867" y="1569"/>
                      <a:pt x="3760" y="1546"/>
                      <a:pt x="3665" y="1546"/>
                    </a:cubicBezTo>
                    <a:cubicBezTo>
                      <a:pt x="3111" y="1546"/>
                      <a:pt x="2997" y="2328"/>
                      <a:pt x="3087" y="2832"/>
                    </a:cubicBezTo>
                    <a:cubicBezTo>
                      <a:pt x="3012" y="2815"/>
                      <a:pt x="2945" y="2807"/>
                      <a:pt x="2885" y="2807"/>
                    </a:cubicBezTo>
                    <a:cubicBezTo>
                      <a:pt x="2373" y="2807"/>
                      <a:pt x="2342" y="3388"/>
                      <a:pt x="1791" y="3388"/>
                    </a:cubicBezTo>
                    <a:cubicBezTo>
                      <a:pt x="1778" y="3388"/>
                      <a:pt x="1765" y="3387"/>
                      <a:pt x="1752" y="3387"/>
                    </a:cubicBezTo>
                    <a:cubicBezTo>
                      <a:pt x="1743" y="3386"/>
                      <a:pt x="1734" y="3386"/>
                      <a:pt x="1725" y="3386"/>
                    </a:cubicBezTo>
                    <a:cubicBezTo>
                      <a:pt x="1412" y="3386"/>
                      <a:pt x="748" y="3618"/>
                      <a:pt x="277" y="3665"/>
                    </a:cubicBezTo>
                    <a:lnTo>
                      <a:pt x="277" y="3665"/>
                    </a:lnTo>
                    <a:lnTo>
                      <a:pt x="9846" y="3677"/>
                    </a:lnTo>
                    <a:cubicBezTo>
                      <a:pt x="9881" y="3089"/>
                      <a:pt x="9635" y="2278"/>
                      <a:pt x="8702" y="2278"/>
                    </a:cubicBezTo>
                    <a:cubicBezTo>
                      <a:pt x="8736" y="1377"/>
                      <a:pt x="7627" y="406"/>
                      <a:pt x="6864" y="164"/>
                    </a:cubicBezTo>
                    <a:cubicBezTo>
                      <a:pt x="6564" y="55"/>
                      <a:pt x="6253" y="1"/>
                      <a:pt x="5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6"/>
              <p:cNvSpPr/>
              <p:nvPr/>
            </p:nvSpPr>
            <p:spPr>
              <a:xfrm>
                <a:off x="7686815" y="1527853"/>
                <a:ext cx="964425" cy="373334"/>
              </a:xfrm>
              <a:custGeom>
                <a:avLst/>
                <a:gdLst/>
                <a:ahLst/>
                <a:cxnLst/>
                <a:rect l="l" t="t" r="r" b="b"/>
                <a:pathLst>
                  <a:path w="22893" h="8862" extrusionOk="0">
                    <a:moveTo>
                      <a:pt x="15328" y="0"/>
                    </a:moveTo>
                    <a:cubicBezTo>
                      <a:pt x="14336" y="0"/>
                      <a:pt x="13328" y="281"/>
                      <a:pt x="12555" y="844"/>
                    </a:cubicBezTo>
                    <a:cubicBezTo>
                      <a:pt x="11078" y="1951"/>
                      <a:pt x="11236" y="3323"/>
                      <a:pt x="10761" y="4851"/>
                    </a:cubicBezTo>
                    <a:cubicBezTo>
                      <a:pt x="10727" y="4188"/>
                      <a:pt x="10046" y="3918"/>
                      <a:pt x="9375" y="3918"/>
                    </a:cubicBezTo>
                    <a:cubicBezTo>
                      <a:pt x="9032" y="3918"/>
                      <a:pt x="8691" y="3989"/>
                      <a:pt x="8441" y="4114"/>
                    </a:cubicBezTo>
                    <a:cubicBezTo>
                      <a:pt x="7386" y="4588"/>
                      <a:pt x="7070" y="5432"/>
                      <a:pt x="6965" y="6434"/>
                    </a:cubicBezTo>
                    <a:cubicBezTo>
                      <a:pt x="6744" y="6273"/>
                      <a:pt x="6528" y="6201"/>
                      <a:pt x="6329" y="6201"/>
                    </a:cubicBezTo>
                    <a:cubicBezTo>
                      <a:pt x="5811" y="6201"/>
                      <a:pt x="5405" y="6683"/>
                      <a:pt x="5329" y="7331"/>
                    </a:cubicBezTo>
                    <a:cubicBezTo>
                      <a:pt x="4839" y="6939"/>
                      <a:pt x="4127" y="6750"/>
                      <a:pt x="3431" y="6750"/>
                    </a:cubicBezTo>
                    <a:cubicBezTo>
                      <a:pt x="3001" y="6750"/>
                      <a:pt x="2578" y="6822"/>
                      <a:pt x="2216" y="6963"/>
                    </a:cubicBezTo>
                    <a:cubicBezTo>
                      <a:pt x="1373" y="7278"/>
                      <a:pt x="529" y="8703"/>
                      <a:pt x="0" y="8861"/>
                    </a:cubicBezTo>
                    <a:lnTo>
                      <a:pt x="22840" y="8545"/>
                    </a:lnTo>
                    <a:cubicBezTo>
                      <a:pt x="22893" y="7121"/>
                      <a:pt x="21311" y="6857"/>
                      <a:pt x="20255" y="6857"/>
                    </a:cubicBezTo>
                    <a:cubicBezTo>
                      <a:pt x="20361" y="5697"/>
                      <a:pt x="20571" y="4747"/>
                      <a:pt x="20150" y="3586"/>
                    </a:cubicBezTo>
                    <a:cubicBezTo>
                      <a:pt x="19621" y="2057"/>
                      <a:pt x="18355" y="633"/>
                      <a:pt x="16774" y="211"/>
                    </a:cubicBezTo>
                    <a:cubicBezTo>
                      <a:pt x="16317" y="71"/>
                      <a:pt x="15824" y="0"/>
                      <a:pt x="15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7" name="Google Shape;2637;p46"/>
            <p:cNvSpPr/>
            <p:nvPr/>
          </p:nvSpPr>
          <p:spPr>
            <a:xfrm>
              <a:off x="4269275" y="111600"/>
              <a:ext cx="4920300" cy="4920300"/>
            </a:xfrm>
            <a:prstGeom prst="donut">
              <a:avLst>
                <a:gd name="adj" fmla="val 13439"/>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sistant"/>
                <a:ea typeface="Assistant"/>
                <a:cs typeface="Assistant"/>
                <a:sym typeface="Assistant"/>
              </a:endParaRPr>
            </a:p>
          </p:txBody>
        </p:sp>
      </p:grpSp>
      <p:sp>
        <p:nvSpPr>
          <p:cNvPr id="2638" name="Google Shape;2638;p46"/>
          <p:cNvSpPr txBox="1">
            <a:spLocks noGrp="1"/>
          </p:cNvSpPr>
          <p:nvPr>
            <p:ph type="ctrTitle"/>
          </p:nvPr>
        </p:nvSpPr>
        <p:spPr>
          <a:xfrm>
            <a:off x="713225" y="1199563"/>
            <a:ext cx="4008300" cy="2304000"/>
          </a:xfrm>
          <a:prstGeom prst="rect">
            <a:avLst/>
          </a:prstGeom>
        </p:spPr>
        <p:txBody>
          <a:bodyPr spcFirstLastPara="1" wrap="square" lIns="91425" tIns="91425" rIns="91425" bIns="91425" anchor="b" anchorCtr="0">
            <a:noAutofit/>
          </a:bodyPr>
          <a:lstStyle/>
          <a:p>
            <a:pPr marL="0" lvl="0" indent="0" algn="l" rtl="0">
              <a:lnSpc>
                <a:spcPct val="80000"/>
              </a:lnSpc>
              <a:spcBef>
                <a:spcPts val="0"/>
              </a:spcBef>
              <a:spcAft>
                <a:spcPts val="0"/>
              </a:spcAft>
              <a:buNone/>
            </a:pPr>
            <a:r>
              <a:rPr lang="en" sz="6000" b="0" dirty="0">
                <a:latin typeface="Hammersmith One"/>
                <a:ea typeface="Hammersmith One"/>
                <a:cs typeface="Hammersmith One"/>
                <a:sym typeface="Hammersmith One"/>
              </a:rPr>
              <a:t>Carbon Footprint Reduction</a:t>
            </a:r>
            <a:endParaRPr sz="6000" b="0" dirty="0">
              <a:solidFill>
                <a:schemeClr val="accent4"/>
              </a:solidFill>
              <a:latin typeface="Hammersmith One"/>
              <a:ea typeface="Hammersmith One"/>
              <a:cs typeface="Hammersmith One"/>
              <a:sym typeface="Hammersmith One"/>
            </a:endParaRPr>
          </a:p>
        </p:txBody>
      </p:sp>
      <p:sp>
        <p:nvSpPr>
          <p:cNvPr id="2640" name="Google Shape;2640;p46"/>
          <p:cNvSpPr/>
          <p:nvPr/>
        </p:nvSpPr>
        <p:spPr>
          <a:xfrm>
            <a:off x="4839927" y="3709133"/>
            <a:ext cx="74524" cy="37199"/>
          </a:xfrm>
          <a:custGeom>
            <a:avLst/>
            <a:gdLst/>
            <a:ahLst/>
            <a:cxnLst/>
            <a:rect l="l" t="t" r="r" b="b"/>
            <a:pathLst>
              <a:path w="1769" h="883" extrusionOk="0">
                <a:moveTo>
                  <a:pt x="518" y="1"/>
                </a:moveTo>
                <a:cubicBezTo>
                  <a:pt x="271" y="1"/>
                  <a:pt x="89" y="72"/>
                  <a:pt x="55" y="203"/>
                </a:cubicBezTo>
                <a:cubicBezTo>
                  <a:pt x="0" y="408"/>
                  <a:pt x="328" y="681"/>
                  <a:pt x="787" y="812"/>
                </a:cubicBezTo>
                <a:cubicBezTo>
                  <a:pt x="953" y="860"/>
                  <a:pt x="1113" y="883"/>
                  <a:pt x="1252" y="883"/>
                </a:cubicBezTo>
                <a:cubicBezTo>
                  <a:pt x="1498" y="883"/>
                  <a:pt x="1680" y="812"/>
                  <a:pt x="1714" y="681"/>
                </a:cubicBezTo>
                <a:cubicBezTo>
                  <a:pt x="1768" y="475"/>
                  <a:pt x="1440" y="201"/>
                  <a:pt x="981" y="71"/>
                </a:cubicBezTo>
                <a:cubicBezTo>
                  <a:pt x="816" y="24"/>
                  <a:pt x="657" y="1"/>
                  <a:pt x="518" y="1"/>
                </a:cubicBezTo>
                <a:close/>
              </a:path>
            </a:pathLst>
          </a:custGeom>
          <a:solidFill>
            <a:srgbClr val="F3F3F3">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86"/>
        <p:cNvGrpSpPr/>
        <p:nvPr/>
      </p:nvGrpSpPr>
      <p:grpSpPr>
        <a:xfrm>
          <a:off x="0" y="0"/>
          <a:ext cx="0" cy="0"/>
          <a:chOff x="0" y="0"/>
          <a:chExt cx="0" cy="0"/>
        </a:xfrm>
      </p:grpSpPr>
      <p:sp>
        <p:nvSpPr>
          <p:cNvPr id="2687" name="Google Shape;2687;p49"/>
          <p:cNvSpPr txBox="1">
            <a:spLocks noGrp="1"/>
          </p:cNvSpPr>
          <p:nvPr>
            <p:ph type="title"/>
          </p:nvPr>
        </p:nvSpPr>
        <p:spPr>
          <a:xfrm>
            <a:off x="4238500" y="620192"/>
            <a:ext cx="4156500" cy="1460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600" dirty="0"/>
              <a:t>What is a Carbon Footprint?</a:t>
            </a:r>
            <a:endParaRPr sz="3600" dirty="0"/>
          </a:p>
        </p:txBody>
      </p:sp>
      <p:grpSp>
        <p:nvGrpSpPr>
          <p:cNvPr id="2689" name="Google Shape;2689;p49"/>
          <p:cNvGrpSpPr/>
          <p:nvPr/>
        </p:nvGrpSpPr>
        <p:grpSpPr>
          <a:xfrm>
            <a:off x="0" y="381993"/>
            <a:ext cx="4386900" cy="4386900"/>
            <a:chOff x="0" y="381993"/>
            <a:chExt cx="4386900" cy="4386900"/>
          </a:xfrm>
        </p:grpSpPr>
        <p:sp>
          <p:nvSpPr>
            <p:cNvPr id="2690" name="Google Shape;2690;p49"/>
            <p:cNvSpPr/>
            <p:nvPr/>
          </p:nvSpPr>
          <p:spPr>
            <a:xfrm>
              <a:off x="624288" y="998423"/>
              <a:ext cx="3138300" cy="3138300"/>
            </a:xfrm>
            <a:prstGeom prst="ellipse">
              <a:avLst/>
            </a:prstGeom>
            <a:solidFill>
              <a:srgbClr val="3AD4D4">
                <a:alpha val="291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sistant"/>
                <a:ea typeface="Assistant"/>
                <a:cs typeface="Assistant"/>
                <a:sym typeface="Assistant"/>
              </a:endParaRPr>
            </a:p>
          </p:txBody>
        </p:sp>
        <p:sp>
          <p:nvSpPr>
            <p:cNvPr id="2691" name="Google Shape;2691;p49"/>
            <p:cNvSpPr/>
            <p:nvPr/>
          </p:nvSpPr>
          <p:spPr>
            <a:xfrm>
              <a:off x="358401" y="2112920"/>
              <a:ext cx="1600286" cy="945263"/>
            </a:xfrm>
            <a:custGeom>
              <a:avLst/>
              <a:gdLst/>
              <a:ahLst/>
              <a:cxnLst/>
              <a:rect l="l" t="t" r="r" b="b"/>
              <a:pathLst>
                <a:path w="34328" h="20277" extrusionOk="0">
                  <a:moveTo>
                    <a:pt x="13148" y="0"/>
                  </a:moveTo>
                  <a:cubicBezTo>
                    <a:pt x="13137" y="0"/>
                    <a:pt x="13127" y="10"/>
                    <a:pt x="13127" y="21"/>
                  </a:cubicBezTo>
                  <a:lnTo>
                    <a:pt x="13127" y="729"/>
                  </a:lnTo>
                  <a:lnTo>
                    <a:pt x="13047" y="729"/>
                  </a:lnTo>
                  <a:lnTo>
                    <a:pt x="13047" y="323"/>
                  </a:lnTo>
                  <a:cubicBezTo>
                    <a:pt x="13047" y="312"/>
                    <a:pt x="13039" y="303"/>
                    <a:pt x="13027" y="303"/>
                  </a:cubicBezTo>
                  <a:cubicBezTo>
                    <a:pt x="13015" y="303"/>
                    <a:pt x="13006" y="312"/>
                    <a:pt x="13006" y="323"/>
                  </a:cubicBezTo>
                  <a:lnTo>
                    <a:pt x="13006" y="729"/>
                  </a:lnTo>
                  <a:lnTo>
                    <a:pt x="11837" y="729"/>
                  </a:lnTo>
                  <a:lnTo>
                    <a:pt x="11837" y="5583"/>
                  </a:lnTo>
                  <a:lnTo>
                    <a:pt x="11837" y="5703"/>
                  </a:lnTo>
                  <a:lnTo>
                    <a:pt x="11837" y="6760"/>
                  </a:lnTo>
                  <a:lnTo>
                    <a:pt x="11837" y="6881"/>
                  </a:lnTo>
                  <a:lnTo>
                    <a:pt x="11837" y="8151"/>
                  </a:lnTo>
                  <a:lnTo>
                    <a:pt x="9717" y="8151"/>
                  </a:lnTo>
                  <a:lnTo>
                    <a:pt x="9717" y="2773"/>
                  </a:lnTo>
                  <a:lnTo>
                    <a:pt x="5452" y="2773"/>
                  </a:lnTo>
                  <a:lnTo>
                    <a:pt x="5452" y="14924"/>
                  </a:lnTo>
                  <a:lnTo>
                    <a:pt x="3941" y="14924"/>
                  </a:lnTo>
                  <a:lnTo>
                    <a:pt x="3941" y="9072"/>
                  </a:lnTo>
                  <a:lnTo>
                    <a:pt x="2266" y="9072"/>
                  </a:lnTo>
                  <a:lnTo>
                    <a:pt x="2266" y="14924"/>
                  </a:lnTo>
                  <a:lnTo>
                    <a:pt x="1" y="14924"/>
                  </a:lnTo>
                  <a:lnTo>
                    <a:pt x="1" y="20277"/>
                  </a:lnTo>
                  <a:lnTo>
                    <a:pt x="13911" y="20277"/>
                  </a:lnTo>
                  <a:lnTo>
                    <a:pt x="13911" y="20164"/>
                  </a:lnTo>
                  <a:lnTo>
                    <a:pt x="34327" y="20277"/>
                  </a:lnTo>
                  <a:lnTo>
                    <a:pt x="34327" y="6540"/>
                  </a:lnTo>
                  <a:lnTo>
                    <a:pt x="31886" y="6540"/>
                  </a:lnTo>
                  <a:lnTo>
                    <a:pt x="31886" y="6083"/>
                  </a:lnTo>
                  <a:cubicBezTo>
                    <a:pt x="31886" y="6072"/>
                    <a:pt x="31876" y="6063"/>
                    <a:pt x="31865" y="6063"/>
                  </a:cubicBezTo>
                  <a:cubicBezTo>
                    <a:pt x="31853" y="6063"/>
                    <a:pt x="31844" y="6072"/>
                    <a:pt x="31844" y="6083"/>
                  </a:cubicBezTo>
                  <a:lnTo>
                    <a:pt x="31844" y="6540"/>
                  </a:lnTo>
                  <a:lnTo>
                    <a:pt x="31764" y="6540"/>
                  </a:lnTo>
                  <a:lnTo>
                    <a:pt x="31764" y="5783"/>
                  </a:lnTo>
                  <a:cubicBezTo>
                    <a:pt x="31764" y="5772"/>
                    <a:pt x="31755" y="5763"/>
                    <a:pt x="31744" y="5763"/>
                  </a:cubicBezTo>
                  <a:cubicBezTo>
                    <a:pt x="31732" y="5763"/>
                    <a:pt x="31723" y="5772"/>
                    <a:pt x="31723" y="5783"/>
                  </a:cubicBezTo>
                  <a:lnTo>
                    <a:pt x="31723" y="6540"/>
                  </a:lnTo>
                  <a:lnTo>
                    <a:pt x="31608" y="6540"/>
                  </a:lnTo>
                  <a:lnTo>
                    <a:pt x="31608" y="7945"/>
                  </a:lnTo>
                  <a:lnTo>
                    <a:pt x="31272" y="7944"/>
                  </a:lnTo>
                  <a:lnTo>
                    <a:pt x="31272" y="2529"/>
                  </a:lnTo>
                  <a:lnTo>
                    <a:pt x="30068" y="2529"/>
                  </a:lnTo>
                  <a:lnTo>
                    <a:pt x="30068" y="1772"/>
                  </a:lnTo>
                  <a:cubicBezTo>
                    <a:pt x="30068" y="1760"/>
                    <a:pt x="30060" y="1752"/>
                    <a:pt x="30048" y="1752"/>
                  </a:cubicBezTo>
                  <a:cubicBezTo>
                    <a:pt x="30037" y="1752"/>
                    <a:pt x="30027" y="1760"/>
                    <a:pt x="30027" y="1772"/>
                  </a:cubicBezTo>
                  <a:lnTo>
                    <a:pt x="30027" y="2529"/>
                  </a:lnTo>
                  <a:lnTo>
                    <a:pt x="29948" y="2529"/>
                  </a:lnTo>
                  <a:lnTo>
                    <a:pt x="29948" y="2074"/>
                  </a:lnTo>
                  <a:cubicBezTo>
                    <a:pt x="29948" y="2062"/>
                    <a:pt x="29939" y="2053"/>
                    <a:pt x="29927" y="2053"/>
                  </a:cubicBezTo>
                  <a:cubicBezTo>
                    <a:pt x="29916" y="2053"/>
                    <a:pt x="29907" y="2062"/>
                    <a:pt x="29907" y="2074"/>
                  </a:cubicBezTo>
                  <a:lnTo>
                    <a:pt x="29907" y="2529"/>
                  </a:lnTo>
                  <a:lnTo>
                    <a:pt x="29640" y="2529"/>
                  </a:lnTo>
                  <a:lnTo>
                    <a:pt x="29640" y="5210"/>
                  </a:lnTo>
                  <a:lnTo>
                    <a:pt x="28973" y="5210"/>
                  </a:lnTo>
                  <a:lnTo>
                    <a:pt x="28973" y="6692"/>
                  </a:lnTo>
                  <a:lnTo>
                    <a:pt x="28800" y="6692"/>
                  </a:lnTo>
                  <a:lnTo>
                    <a:pt x="28800" y="6278"/>
                  </a:lnTo>
                  <a:cubicBezTo>
                    <a:pt x="28800" y="6267"/>
                    <a:pt x="28791" y="6257"/>
                    <a:pt x="28780" y="6257"/>
                  </a:cubicBezTo>
                  <a:cubicBezTo>
                    <a:pt x="28767" y="6257"/>
                    <a:pt x="28759" y="6267"/>
                    <a:pt x="28759" y="6278"/>
                  </a:cubicBezTo>
                  <a:lnTo>
                    <a:pt x="28759" y="6692"/>
                  </a:lnTo>
                  <a:lnTo>
                    <a:pt x="28679" y="6692"/>
                  </a:lnTo>
                  <a:lnTo>
                    <a:pt x="28679" y="5976"/>
                  </a:lnTo>
                  <a:cubicBezTo>
                    <a:pt x="28679" y="5964"/>
                    <a:pt x="28670" y="5955"/>
                    <a:pt x="28658" y="5955"/>
                  </a:cubicBezTo>
                  <a:cubicBezTo>
                    <a:pt x="28647" y="5955"/>
                    <a:pt x="28638" y="5964"/>
                    <a:pt x="28638" y="5976"/>
                  </a:cubicBezTo>
                  <a:lnTo>
                    <a:pt x="28638" y="6692"/>
                  </a:lnTo>
                  <a:lnTo>
                    <a:pt x="27291" y="6692"/>
                  </a:lnTo>
                  <a:lnTo>
                    <a:pt x="27286" y="8078"/>
                  </a:lnTo>
                  <a:lnTo>
                    <a:pt x="25900" y="8078"/>
                  </a:lnTo>
                  <a:lnTo>
                    <a:pt x="25900" y="6587"/>
                  </a:lnTo>
                  <a:lnTo>
                    <a:pt x="23000" y="6587"/>
                  </a:lnTo>
                  <a:lnTo>
                    <a:pt x="23000" y="8078"/>
                  </a:lnTo>
                  <a:lnTo>
                    <a:pt x="22198" y="8078"/>
                  </a:lnTo>
                  <a:lnTo>
                    <a:pt x="22198" y="6075"/>
                  </a:lnTo>
                  <a:lnTo>
                    <a:pt x="18714" y="6075"/>
                  </a:lnTo>
                  <a:lnTo>
                    <a:pt x="18714" y="7738"/>
                  </a:lnTo>
                  <a:lnTo>
                    <a:pt x="17188" y="7742"/>
                  </a:lnTo>
                  <a:lnTo>
                    <a:pt x="17188" y="5363"/>
                  </a:lnTo>
                  <a:lnTo>
                    <a:pt x="14076" y="5363"/>
                  </a:lnTo>
                  <a:lnTo>
                    <a:pt x="14076" y="4906"/>
                  </a:lnTo>
                  <a:cubicBezTo>
                    <a:pt x="14076" y="4895"/>
                    <a:pt x="14066" y="4885"/>
                    <a:pt x="14055" y="4885"/>
                  </a:cubicBezTo>
                  <a:cubicBezTo>
                    <a:pt x="14044" y="4885"/>
                    <a:pt x="14034" y="4895"/>
                    <a:pt x="14034" y="4906"/>
                  </a:cubicBezTo>
                  <a:lnTo>
                    <a:pt x="14034" y="5363"/>
                  </a:lnTo>
                  <a:lnTo>
                    <a:pt x="13955" y="5363"/>
                  </a:lnTo>
                  <a:lnTo>
                    <a:pt x="13955" y="4606"/>
                  </a:lnTo>
                  <a:cubicBezTo>
                    <a:pt x="13955" y="4593"/>
                    <a:pt x="13946" y="4585"/>
                    <a:pt x="13935" y="4585"/>
                  </a:cubicBezTo>
                  <a:cubicBezTo>
                    <a:pt x="13922" y="4585"/>
                    <a:pt x="13914" y="4593"/>
                    <a:pt x="13914" y="4606"/>
                  </a:cubicBezTo>
                  <a:lnTo>
                    <a:pt x="13914" y="5363"/>
                  </a:lnTo>
                  <a:lnTo>
                    <a:pt x="13799" y="5363"/>
                  </a:lnTo>
                  <a:lnTo>
                    <a:pt x="13799" y="6767"/>
                  </a:lnTo>
                  <a:lnTo>
                    <a:pt x="13437" y="6767"/>
                  </a:lnTo>
                  <a:lnTo>
                    <a:pt x="13437" y="729"/>
                  </a:lnTo>
                  <a:lnTo>
                    <a:pt x="13169" y="729"/>
                  </a:lnTo>
                  <a:lnTo>
                    <a:pt x="13169" y="21"/>
                  </a:lnTo>
                  <a:cubicBezTo>
                    <a:pt x="13169" y="10"/>
                    <a:pt x="13159" y="0"/>
                    <a:pt x="13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49"/>
            <p:cNvSpPr/>
            <p:nvPr/>
          </p:nvSpPr>
          <p:spPr>
            <a:xfrm>
              <a:off x="624300" y="3054425"/>
              <a:ext cx="3023874" cy="1034330"/>
            </a:xfrm>
            <a:custGeom>
              <a:avLst/>
              <a:gdLst/>
              <a:ahLst/>
              <a:cxnLst/>
              <a:rect l="l" t="t" r="r" b="b"/>
              <a:pathLst>
                <a:path w="80993" h="11000" extrusionOk="0">
                  <a:moveTo>
                    <a:pt x="1" y="0"/>
                  </a:moveTo>
                  <a:lnTo>
                    <a:pt x="1" y="10999"/>
                  </a:lnTo>
                  <a:lnTo>
                    <a:pt x="80992" y="10999"/>
                  </a:lnTo>
                  <a:lnTo>
                    <a:pt x="809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49"/>
            <p:cNvSpPr/>
            <p:nvPr/>
          </p:nvSpPr>
          <p:spPr>
            <a:xfrm>
              <a:off x="624300" y="3237993"/>
              <a:ext cx="3023874" cy="225127"/>
            </a:xfrm>
            <a:custGeom>
              <a:avLst/>
              <a:gdLst/>
              <a:ahLst/>
              <a:cxnLst/>
              <a:rect l="l" t="t" r="r" b="b"/>
              <a:pathLst>
                <a:path w="80993" h="2912" extrusionOk="0">
                  <a:moveTo>
                    <a:pt x="1" y="0"/>
                  </a:moveTo>
                  <a:lnTo>
                    <a:pt x="1" y="2912"/>
                  </a:lnTo>
                  <a:lnTo>
                    <a:pt x="80992" y="2912"/>
                  </a:lnTo>
                  <a:lnTo>
                    <a:pt x="809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49"/>
            <p:cNvSpPr/>
            <p:nvPr/>
          </p:nvSpPr>
          <p:spPr>
            <a:xfrm>
              <a:off x="1561219" y="1952134"/>
              <a:ext cx="427529" cy="128758"/>
            </a:xfrm>
            <a:custGeom>
              <a:avLst/>
              <a:gdLst/>
              <a:ahLst/>
              <a:cxnLst/>
              <a:rect l="l" t="t" r="r" b="b"/>
              <a:pathLst>
                <a:path w="9171" h="2762" extrusionOk="0">
                  <a:moveTo>
                    <a:pt x="5712" y="0"/>
                  </a:moveTo>
                  <a:cubicBezTo>
                    <a:pt x="5607" y="0"/>
                    <a:pt x="5496" y="9"/>
                    <a:pt x="5378" y="26"/>
                  </a:cubicBezTo>
                  <a:cubicBezTo>
                    <a:pt x="4561" y="184"/>
                    <a:pt x="3554" y="1095"/>
                    <a:pt x="3554" y="1975"/>
                  </a:cubicBezTo>
                  <a:cubicBezTo>
                    <a:pt x="3343" y="1808"/>
                    <a:pt x="3108" y="1732"/>
                    <a:pt x="2877" y="1732"/>
                  </a:cubicBezTo>
                  <a:cubicBezTo>
                    <a:pt x="2456" y="1732"/>
                    <a:pt x="2048" y="1988"/>
                    <a:pt x="1825" y="2415"/>
                  </a:cubicBezTo>
                  <a:cubicBezTo>
                    <a:pt x="1662" y="2253"/>
                    <a:pt x="1473" y="2189"/>
                    <a:pt x="1275" y="2189"/>
                  </a:cubicBezTo>
                  <a:cubicBezTo>
                    <a:pt x="824" y="2189"/>
                    <a:pt x="329" y="2521"/>
                    <a:pt x="1" y="2761"/>
                  </a:cubicBezTo>
                  <a:lnTo>
                    <a:pt x="1" y="2762"/>
                  </a:lnTo>
                  <a:lnTo>
                    <a:pt x="8931" y="2762"/>
                  </a:lnTo>
                  <a:cubicBezTo>
                    <a:pt x="9171" y="2096"/>
                    <a:pt x="8532" y="1115"/>
                    <a:pt x="7815" y="1115"/>
                  </a:cubicBezTo>
                  <a:cubicBezTo>
                    <a:pt x="7685" y="1115"/>
                    <a:pt x="7552" y="1148"/>
                    <a:pt x="7422" y="1220"/>
                  </a:cubicBezTo>
                  <a:cubicBezTo>
                    <a:pt x="7003" y="524"/>
                    <a:pt x="6535" y="0"/>
                    <a:pt x="5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49"/>
            <p:cNvSpPr/>
            <p:nvPr/>
          </p:nvSpPr>
          <p:spPr>
            <a:xfrm>
              <a:off x="513732" y="1751116"/>
              <a:ext cx="353407" cy="134025"/>
            </a:xfrm>
            <a:custGeom>
              <a:avLst/>
              <a:gdLst/>
              <a:ahLst/>
              <a:cxnLst/>
              <a:rect l="l" t="t" r="r" b="b"/>
              <a:pathLst>
                <a:path w="7581" h="2875" extrusionOk="0">
                  <a:moveTo>
                    <a:pt x="2492" y="1"/>
                  </a:moveTo>
                  <a:cubicBezTo>
                    <a:pt x="2316" y="1"/>
                    <a:pt x="2141" y="27"/>
                    <a:pt x="1980" y="81"/>
                  </a:cubicBezTo>
                  <a:cubicBezTo>
                    <a:pt x="1459" y="230"/>
                    <a:pt x="1050" y="709"/>
                    <a:pt x="885" y="1218"/>
                  </a:cubicBezTo>
                  <a:cubicBezTo>
                    <a:pt x="753" y="1605"/>
                    <a:pt x="829" y="1917"/>
                    <a:pt x="871" y="2301"/>
                  </a:cubicBezTo>
                  <a:cubicBezTo>
                    <a:pt x="522" y="2307"/>
                    <a:pt x="1" y="2405"/>
                    <a:pt x="27" y="2875"/>
                  </a:cubicBezTo>
                  <a:lnTo>
                    <a:pt x="7580" y="2834"/>
                  </a:lnTo>
                  <a:cubicBezTo>
                    <a:pt x="7405" y="2785"/>
                    <a:pt x="7117" y="2319"/>
                    <a:pt x="6836" y="2221"/>
                  </a:cubicBezTo>
                  <a:cubicBezTo>
                    <a:pt x="6722" y="2179"/>
                    <a:pt x="6590" y="2157"/>
                    <a:pt x="6457" y="2157"/>
                  </a:cubicBezTo>
                  <a:cubicBezTo>
                    <a:pt x="6218" y="2157"/>
                    <a:pt x="5973" y="2225"/>
                    <a:pt x="5808" y="2363"/>
                  </a:cubicBezTo>
                  <a:cubicBezTo>
                    <a:pt x="5779" y="2151"/>
                    <a:pt x="5644" y="1995"/>
                    <a:pt x="5476" y="1995"/>
                  </a:cubicBezTo>
                  <a:cubicBezTo>
                    <a:pt x="5408" y="1995"/>
                    <a:pt x="5336" y="2020"/>
                    <a:pt x="5262" y="2076"/>
                  </a:cubicBezTo>
                  <a:cubicBezTo>
                    <a:pt x="5221" y="1743"/>
                    <a:pt x="5112" y="1468"/>
                    <a:pt x="4759" y="1317"/>
                  </a:cubicBezTo>
                  <a:cubicBezTo>
                    <a:pt x="4680" y="1279"/>
                    <a:pt x="4575" y="1259"/>
                    <a:pt x="4467" y="1259"/>
                  </a:cubicBezTo>
                  <a:cubicBezTo>
                    <a:pt x="4240" y="1259"/>
                    <a:pt x="4005" y="1351"/>
                    <a:pt x="3997" y="1577"/>
                  </a:cubicBezTo>
                  <a:cubicBezTo>
                    <a:pt x="3830" y="1074"/>
                    <a:pt x="3874" y="620"/>
                    <a:pt x="3379" y="263"/>
                  </a:cubicBezTo>
                  <a:cubicBezTo>
                    <a:pt x="3129" y="87"/>
                    <a:pt x="2809" y="1"/>
                    <a:pt x="2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49"/>
            <p:cNvSpPr/>
            <p:nvPr/>
          </p:nvSpPr>
          <p:spPr>
            <a:xfrm>
              <a:off x="1267465" y="3572311"/>
              <a:ext cx="93188" cy="14312"/>
            </a:xfrm>
            <a:custGeom>
              <a:avLst/>
              <a:gdLst/>
              <a:ahLst/>
              <a:cxnLst/>
              <a:rect l="l" t="t" r="r" b="b"/>
              <a:pathLst>
                <a:path w="1999" h="307" extrusionOk="0">
                  <a:moveTo>
                    <a:pt x="1023" y="1"/>
                  </a:moveTo>
                  <a:cubicBezTo>
                    <a:pt x="1015" y="1"/>
                    <a:pt x="1007" y="1"/>
                    <a:pt x="999" y="1"/>
                  </a:cubicBezTo>
                  <a:cubicBezTo>
                    <a:pt x="448" y="1"/>
                    <a:pt x="1" y="69"/>
                    <a:pt x="1" y="153"/>
                  </a:cubicBezTo>
                  <a:cubicBezTo>
                    <a:pt x="1" y="239"/>
                    <a:pt x="448" y="306"/>
                    <a:pt x="999" y="306"/>
                  </a:cubicBezTo>
                  <a:cubicBezTo>
                    <a:pt x="1551" y="306"/>
                    <a:pt x="1998" y="239"/>
                    <a:pt x="1998" y="153"/>
                  </a:cubicBezTo>
                  <a:cubicBezTo>
                    <a:pt x="1998" y="70"/>
                    <a:pt x="1563" y="1"/>
                    <a:pt x="10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9"/>
            <p:cNvSpPr/>
            <p:nvPr/>
          </p:nvSpPr>
          <p:spPr>
            <a:xfrm>
              <a:off x="1339723" y="3600236"/>
              <a:ext cx="67549" cy="13939"/>
            </a:xfrm>
            <a:custGeom>
              <a:avLst/>
              <a:gdLst/>
              <a:ahLst/>
              <a:cxnLst/>
              <a:rect l="l" t="t" r="r" b="b"/>
              <a:pathLst>
                <a:path w="1449" h="299" extrusionOk="0">
                  <a:moveTo>
                    <a:pt x="725" y="1"/>
                  </a:moveTo>
                  <a:cubicBezTo>
                    <a:pt x="325" y="1"/>
                    <a:pt x="1" y="67"/>
                    <a:pt x="1" y="150"/>
                  </a:cubicBezTo>
                  <a:cubicBezTo>
                    <a:pt x="1" y="232"/>
                    <a:pt x="325" y="299"/>
                    <a:pt x="725" y="299"/>
                  </a:cubicBezTo>
                  <a:cubicBezTo>
                    <a:pt x="1125" y="299"/>
                    <a:pt x="1449" y="232"/>
                    <a:pt x="1449" y="150"/>
                  </a:cubicBezTo>
                  <a:cubicBezTo>
                    <a:pt x="1449" y="67"/>
                    <a:pt x="1125" y="1"/>
                    <a:pt x="7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49"/>
            <p:cNvSpPr/>
            <p:nvPr/>
          </p:nvSpPr>
          <p:spPr>
            <a:xfrm>
              <a:off x="931618" y="3444526"/>
              <a:ext cx="51326" cy="10582"/>
            </a:xfrm>
            <a:custGeom>
              <a:avLst/>
              <a:gdLst/>
              <a:ahLst/>
              <a:cxnLst/>
              <a:rect l="l" t="t" r="r" b="b"/>
              <a:pathLst>
                <a:path w="1101" h="227" extrusionOk="0">
                  <a:moveTo>
                    <a:pt x="551" y="1"/>
                  </a:moveTo>
                  <a:cubicBezTo>
                    <a:pt x="246" y="1"/>
                    <a:pt x="0" y="51"/>
                    <a:pt x="0" y="114"/>
                  </a:cubicBezTo>
                  <a:cubicBezTo>
                    <a:pt x="0" y="175"/>
                    <a:pt x="247" y="227"/>
                    <a:pt x="551" y="227"/>
                  </a:cubicBezTo>
                  <a:cubicBezTo>
                    <a:pt x="856" y="227"/>
                    <a:pt x="1101" y="177"/>
                    <a:pt x="1101" y="114"/>
                  </a:cubicBezTo>
                  <a:cubicBezTo>
                    <a:pt x="1101" y="51"/>
                    <a:pt x="856" y="1"/>
                    <a:pt x="5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49"/>
            <p:cNvSpPr/>
            <p:nvPr/>
          </p:nvSpPr>
          <p:spPr>
            <a:xfrm>
              <a:off x="2466194" y="3614174"/>
              <a:ext cx="118735" cy="14358"/>
            </a:xfrm>
            <a:custGeom>
              <a:avLst/>
              <a:gdLst/>
              <a:ahLst/>
              <a:cxnLst/>
              <a:rect l="l" t="t" r="r" b="b"/>
              <a:pathLst>
                <a:path w="2547" h="308" extrusionOk="0">
                  <a:moveTo>
                    <a:pt x="1259" y="1"/>
                  </a:moveTo>
                  <a:cubicBezTo>
                    <a:pt x="562" y="1"/>
                    <a:pt x="1" y="70"/>
                    <a:pt x="1" y="154"/>
                  </a:cubicBezTo>
                  <a:cubicBezTo>
                    <a:pt x="1" y="239"/>
                    <a:pt x="571" y="307"/>
                    <a:pt x="1274" y="307"/>
                  </a:cubicBezTo>
                  <a:cubicBezTo>
                    <a:pt x="1976" y="307"/>
                    <a:pt x="2546" y="239"/>
                    <a:pt x="2546" y="154"/>
                  </a:cubicBezTo>
                  <a:cubicBezTo>
                    <a:pt x="2546" y="70"/>
                    <a:pt x="1976" y="1"/>
                    <a:pt x="1274" y="1"/>
                  </a:cubicBezTo>
                  <a:cubicBezTo>
                    <a:pt x="1269" y="1"/>
                    <a:pt x="1264" y="1"/>
                    <a:pt x="12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49"/>
            <p:cNvSpPr/>
            <p:nvPr/>
          </p:nvSpPr>
          <p:spPr>
            <a:xfrm>
              <a:off x="2100195" y="3137637"/>
              <a:ext cx="93235" cy="14358"/>
            </a:xfrm>
            <a:custGeom>
              <a:avLst/>
              <a:gdLst/>
              <a:ahLst/>
              <a:cxnLst/>
              <a:rect l="l" t="t" r="r" b="b"/>
              <a:pathLst>
                <a:path w="2000" h="308" extrusionOk="0">
                  <a:moveTo>
                    <a:pt x="1001" y="1"/>
                  </a:moveTo>
                  <a:cubicBezTo>
                    <a:pt x="448" y="1"/>
                    <a:pt x="1" y="69"/>
                    <a:pt x="1" y="154"/>
                  </a:cubicBezTo>
                  <a:cubicBezTo>
                    <a:pt x="1" y="238"/>
                    <a:pt x="448" y="307"/>
                    <a:pt x="1001" y="307"/>
                  </a:cubicBezTo>
                  <a:cubicBezTo>
                    <a:pt x="1552" y="307"/>
                    <a:pt x="1999" y="238"/>
                    <a:pt x="1999" y="154"/>
                  </a:cubicBezTo>
                  <a:cubicBezTo>
                    <a:pt x="1999" y="69"/>
                    <a:pt x="1552" y="1"/>
                    <a:pt x="10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49"/>
            <p:cNvSpPr/>
            <p:nvPr/>
          </p:nvSpPr>
          <p:spPr>
            <a:xfrm>
              <a:off x="2053623" y="3165608"/>
              <a:ext cx="67502" cy="13939"/>
            </a:xfrm>
            <a:custGeom>
              <a:avLst/>
              <a:gdLst/>
              <a:ahLst/>
              <a:cxnLst/>
              <a:rect l="l" t="t" r="r" b="b"/>
              <a:pathLst>
                <a:path w="1448" h="299" extrusionOk="0">
                  <a:moveTo>
                    <a:pt x="724" y="0"/>
                  </a:moveTo>
                  <a:cubicBezTo>
                    <a:pt x="324" y="0"/>
                    <a:pt x="0" y="67"/>
                    <a:pt x="0" y="149"/>
                  </a:cubicBezTo>
                  <a:cubicBezTo>
                    <a:pt x="0" y="232"/>
                    <a:pt x="324" y="298"/>
                    <a:pt x="724" y="298"/>
                  </a:cubicBezTo>
                  <a:cubicBezTo>
                    <a:pt x="1123" y="298"/>
                    <a:pt x="1447" y="232"/>
                    <a:pt x="1447" y="149"/>
                  </a:cubicBezTo>
                  <a:cubicBezTo>
                    <a:pt x="1447" y="67"/>
                    <a:pt x="1123" y="0"/>
                    <a:pt x="7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49"/>
            <p:cNvSpPr/>
            <p:nvPr/>
          </p:nvSpPr>
          <p:spPr>
            <a:xfrm>
              <a:off x="1522969" y="3154560"/>
              <a:ext cx="80742" cy="9743"/>
            </a:xfrm>
            <a:custGeom>
              <a:avLst/>
              <a:gdLst/>
              <a:ahLst/>
              <a:cxnLst/>
              <a:rect l="l" t="t" r="r" b="b"/>
              <a:pathLst>
                <a:path w="1732" h="209" extrusionOk="0">
                  <a:moveTo>
                    <a:pt x="866" y="1"/>
                  </a:moveTo>
                  <a:cubicBezTo>
                    <a:pt x="389" y="1"/>
                    <a:pt x="1" y="47"/>
                    <a:pt x="1" y="105"/>
                  </a:cubicBezTo>
                  <a:cubicBezTo>
                    <a:pt x="1" y="162"/>
                    <a:pt x="389" y="208"/>
                    <a:pt x="866" y="208"/>
                  </a:cubicBezTo>
                  <a:cubicBezTo>
                    <a:pt x="1344" y="208"/>
                    <a:pt x="1732" y="162"/>
                    <a:pt x="1732" y="105"/>
                  </a:cubicBezTo>
                  <a:cubicBezTo>
                    <a:pt x="1732" y="47"/>
                    <a:pt x="1345" y="1"/>
                    <a:pt x="8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9"/>
            <p:cNvSpPr/>
            <p:nvPr/>
          </p:nvSpPr>
          <p:spPr>
            <a:xfrm>
              <a:off x="2581108" y="3579630"/>
              <a:ext cx="67549" cy="13939"/>
            </a:xfrm>
            <a:custGeom>
              <a:avLst/>
              <a:gdLst/>
              <a:ahLst/>
              <a:cxnLst/>
              <a:rect l="l" t="t" r="r" b="b"/>
              <a:pathLst>
                <a:path w="1449" h="299" extrusionOk="0">
                  <a:moveTo>
                    <a:pt x="725" y="0"/>
                  </a:moveTo>
                  <a:cubicBezTo>
                    <a:pt x="325" y="0"/>
                    <a:pt x="1" y="67"/>
                    <a:pt x="1" y="149"/>
                  </a:cubicBezTo>
                  <a:cubicBezTo>
                    <a:pt x="1" y="232"/>
                    <a:pt x="325" y="299"/>
                    <a:pt x="725" y="299"/>
                  </a:cubicBezTo>
                  <a:cubicBezTo>
                    <a:pt x="1125" y="299"/>
                    <a:pt x="1449" y="232"/>
                    <a:pt x="1449" y="149"/>
                  </a:cubicBezTo>
                  <a:cubicBezTo>
                    <a:pt x="1449" y="67"/>
                    <a:pt x="1124" y="0"/>
                    <a:pt x="7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49"/>
            <p:cNvSpPr/>
            <p:nvPr/>
          </p:nvSpPr>
          <p:spPr>
            <a:xfrm>
              <a:off x="1894702" y="3130505"/>
              <a:ext cx="118688" cy="14312"/>
            </a:xfrm>
            <a:custGeom>
              <a:avLst/>
              <a:gdLst/>
              <a:ahLst/>
              <a:cxnLst/>
              <a:rect l="l" t="t" r="r" b="b"/>
              <a:pathLst>
                <a:path w="2546" h="307" extrusionOk="0">
                  <a:moveTo>
                    <a:pt x="1288" y="0"/>
                  </a:moveTo>
                  <a:cubicBezTo>
                    <a:pt x="1282" y="0"/>
                    <a:pt x="1277" y="0"/>
                    <a:pt x="1272" y="0"/>
                  </a:cubicBezTo>
                  <a:cubicBezTo>
                    <a:pt x="570" y="0"/>
                    <a:pt x="0" y="69"/>
                    <a:pt x="0" y="154"/>
                  </a:cubicBezTo>
                  <a:cubicBezTo>
                    <a:pt x="0" y="239"/>
                    <a:pt x="570" y="307"/>
                    <a:pt x="1272" y="307"/>
                  </a:cubicBezTo>
                  <a:cubicBezTo>
                    <a:pt x="1976" y="307"/>
                    <a:pt x="2545" y="239"/>
                    <a:pt x="2545" y="154"/>
                  </a:cubicBezTo>
                  <a:cubicBezTo>
                    <a:pt x="2545" y="70"/>
                    <a:pt x="1983" y="0"/>
                    <a:pt x="1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49"/>
            <p:cNvSpPr/>
            <p:nvPr/>
          </p:nvSpPr>
          <p:spPr>
            <a:xfrm>
              <a:off x="3093348" y="3130505"/>
              <a:ext cx="118688" cy="14312"/>
            </a:xfrm>
            <a:custGeom>
              <a:avLst/>
              <a:gdLst/>
              <a:ahLst/>
              <a:cxnLst/>
              <a:rect l="l" t="t" r="r" b="b"/>
              <a:pathLst>
                <a:path w="2546" h="307" extrusionOk="0">
                  <a:moveTo>
                    <a:pt x="1258" y="0"/>
                  </a:moveTo>
                  <a:cubicBezTo>
                    <a:pt x="562" y="0"/>
                    <a:pt x="0" y="70"/>
                    <a:pt x="0" y="154"/>
                  </a:cubicBezTo>
                  <a:cubicBezTo>
                    <a:pt x="0" y="239"/>
                    <a:pt x="570" y="307"/>
                    <a:pt x="1274" y="307"/>
                  </a:cubicBezTo>
                  <a:cubicBezTo>
                    <a:pt x="1977" y="307"/>
                    <a:pt x="2546" y="239"/>
                    <a:pt x="2546" y="154"/>
                  </a:cubicBezTo>
                  <a:cubicBezTo>
                    <a:pt x="2546" y="69"/>
                    <a:pt x="1977" y="0"/>
                    <a:pt x="1274" y="0"/>
                  </a:cubicBezTo>
                  <a:cubicBezTo>
                    <a:pt x="1268" y="0"/>
                    <a:pt x="1263" y="0"/>
                    <a:pt x="1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49"/>
            <p:cNvSpPr/>
            <p:nvPr/>
          </p:nvSpPr>
          <p:spPr>
            <a:xfrm>
              <a:off x="2487498" y="3108687"/>
              <a:ext cx="118688" cy="14312"/>
            </a:xfrm>
            <a:custGeom>
              <a:avLst/>
              <a:gdLst/>
              <a:ahLst/>
              <a:cxnLst/>
              <a:rect l="l" t="t" r="r" b="b"/>
              <a:pathLst>
                <a:path w="2546" h="307" extrusionOk="0">
                  <a:moveTo>
                    <a:pt x="1273" y="1"/>
                  </a:moveTo>
                  <a:cubicBezTo>
                    <a:pt x="570" y="1"/>
                    <a:pt x="0" y="69"/>
                    <a:pt x="0" y="154"/>
                  </a:cubicBezTo>
                  <a:cubicBezTo>
                    <a:pt x="0" y="239"/>
                    <a:pt x="570" y="307"/>
                    <a:pt x="1273" y="307"/>
                  </a:cubicBezTo>
                  <a:cubicBezTo>
                    <a:pt x="1976" y="307"/>
                    <a:pt x="2546" y="239"/>
                    <a:pt x="2546" y="154"/>
                  </a:cubicBezTo>
                  <a:cubicBezTo>
                    <a:pt x="2546" y="69"/>
                    <a:pt x="1976" y="1"/>
                    <a:pt x="12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49"/>
            <p:cNvSpPr/>
            <p:nvPr/>
          </p:nvSpPr>
          <p:spPr>
            <a:xfrm>
              <a:off x="2593974" y="3139875"/>
              <a:ext cx="51233" cy="10582"/>
            </a:xfrm>
            <a:custGeom>
              <a:avLst/>
              <a:gdLst/>
              <a:ahLst/>
              <a:cxnLst/>
              <a:rect l="l" t="t" r="r" b="b"/>
              <a:pathLst>
                <a:path w="1099" h="227" extrusionOk="0">
                  <a:moveTo>
                    <a:pt x="550" y="0"/>
                  </a:moveTo>
                  <a:cubicBezTo>
                    <a:pt x="246" y="0"/>
                    <a:pt x="1" y="50"/>
                    <a:pt x="1" y="113"/>
                  </a:cubicBezTo>
                  <a:cubicBezTo>
                    <a:pt x="1" y="177"/>
                    <a:pt x="246" y="226"/>
                    <a:pt x="550" y="226"/>
                  </a:cubicBezTo>
                  <a:cubicBezTo>
                    <a:pt x="853" y="226"/>
                    <a:pt x="1099" y="175"/>
                    <a:pt x="1099" y="113"/>
                  </a:cubicBezTo>
                  <a:cubicBezTo>
                    <a:pt x="1099" y="50"/>
                    <a:pt x="853" y="0"/>
                    <a:pt x="5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9"/>
            <p:cNvSpPr/>
            <p:nvPr/>
          </p:nvSpPr>
          <p:spPr>
            <a:xfrm>
              <a:off x="2440927" y="3152275"/>
              <a:ext cx="93142" cy="14312"/>
            </a:xfrm>
            <a:custGeom>
              <a:avLst/>
              <a:gdLst/>
              <a:ahLst/>
              <a:cxnLst/>
              <a:rect l="l" t="t" r="r" b="b"/>
              <a:pathLst>
                <a:path w="1998" h="307" extrusionOk="0">
                  <a:moveTo>
                    <a:pt x="1012" y="0"/>
                  </a:moveTo>
                  <a:cubicBezTo>
                    <a:pt x="1008" y="0"/>
                    <a:pt x="1003" y="0"/>
                    <a:pt x="999" y="0"/>
                  </a:cubicBezTo>
                  <a:cubicBezTo>
                    <a:pt x="448" y="0"/>
                    <a:pt x="1" y="68"/>
                    <a:pt x="1" y="154"/>
                  </a:cubicBezTo>
                  <a:cubicBezTo>
                    <a:pt x="1" y="238"/>
                    <a:pt x="448" y="307"/>
                    <a:pt x="999" y="307"/>
                  </a:cubicBezTo>
                  <a:cubicBezTo>
                    <a:pt x="1551" y="307"/>
                    <a:pt x="1998" y="238"/>
                    <a:pt x="1998" y="154"/>
                  </a:cubicBezTo>
                  <a:cubicBezTo>
                    <a:pt x="1998" y="69"/>
                    <a:pt x="1557" y="0"/>
                    <a:pt x="10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9"/>
            <p:cNvSpPr/>
            <p:nvPr/>
          </p:nvSpPr>
          <p:spPr>
            <a:xfrm>
              <a:off x="3046310" y="1579700"/>
              <a:ext cx="478435" cy="620945"/>
            </a:xfrm>
            <a:custGeom>
              <a:avLst/>
              <a:gdLst/>
              <a:ahLst/>
              <a:cxnLst/>
              <a:rect l="l" t="t" r="r" b="b"/>
              <a:pathLst>
                <a:path w="10263" h="13320" extrusionOk="0">
                  <a:moveTo>
                    <a:pt x="8882" y="0"/>
                  </a:moveTo>
                  <a:cubicBezTo>
                    <a:pt x="8878" y="0"/>
                    <a:pt x="8874" y="0"/>
                    <a:pt x="8870" y="0"/>
                  </a:cubicBezTo>
                  <a:cubicBezTo>
                    <a:pt x="8592" y="3"/>
                    <a:pt x="8226" y="31"/>
                    <a:pt x="8226" y="339"/>
                  </a:cubicBezTo>
                  <a:cubicBezTo>
                    <a:pt x="8050" y="221"/>
                    <a:pt x="7845" y="172"/>
                    <a:pt x="7626" y="172"/>
                  </a:cubicBezTo>
                  <a:cubicBezTo>
                    <a:pt x="6813" y="172"/>
                    <a:pt x="5807" y="854"/>
                    <a:pt x="5372" y="1290"/>
                  </a:cubicBezTo>
                  <a:cubicBezTo>
                    <a:pt x="4573" y="2026"/>
                    <a:pt x="4266" y="3039"/>
                    <a:pt x="4850" y="3991"/>
                  </a:cubicBezTo>
                  <a:cubicBezTo>
                    <a:pt x="3806" y="4113"/>
                    <a:pt x="2333" y="5555"/>
                    <a:pt x="3100" y="6630"/>
                  </a:cubicBezTo>
                  <a:cubicBezTo>
                    <a:pt x="1" y="7150"/>
                    <a:pt x="2118" y="11140"/>
                    <a:pt x="952" y="12891"/>
                  </a:cubicBezTo>
                  <a:lnTo>
                    <a:pt x="799" y="13319"/>
                  </a:lnTo>
                  <a:cubicBezTo>
                    <a:pt x="1812" y="11785"/>
                    <a:pt x="4544" y="10958"/>
                    <a:pt x="4696" y="8901"/>
                  </a:cubicBezTo>
                  <a:cubicBezTo>
                    <a:pt x="4795" y="8911"/>
                    <a:pt x="4893" y="8916"/>
                    <a:pt x="4989" y="8916"/>
                  </a:cubicBezTo>
                  <a:cubicBezTo>
                    <a:pt x="7035" y="8916"/>
                    <a:pt x="8365" y="6787"/>
                    <a:pt x="8042" y="4911"/>
                  </a:cubicBezTo>
                  <a:cubicBezTo>
                    <a:pt x="9208" y="4696"/>
                    <a:pt x="10154" y="2678"/>
                    <a:pt x="10221" y="1630"/>
                  </a:cubicBezTo>
                  <a:cubicBezTo>
                    <a:pt x="10263" y="959"/>
                    <a:pt x="9886" y="0"/>
                    <a:pt x="88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9"/>
            <p:cNvSpPr/>
            <p:nvPr/>
          </p:nvSpPr>
          <p:spPr>
            <a:xfrm>
              <a:off x="2140007" y="2604137"/>
              <a:ext cx="389256" cy="429534"/>
            </a:xfrm>
            <a:custGeom>
              <a:avLst/>
              <a:gdLst/>
              <a:ahLst/>
              <a:cxnLst/>
              <a:rect l="l" t="t" r="r" b="b"/>
              <a:pathLst>
                <a:path w="8350" h="9214" extrusionOk="0">
                  <a:moveTo>
                    <a:pt x="2299" y="1"/>
                  </a:moveTo>
                  <a:cubicBezTo>
                    <a:pt x="2143" y="1"/>
                    <a:pt x="2016" y="121"/>
                    <a:pt x="2016" y="267"/>
                  </a:cubicBezTo>
                  <a:cubicBezTo>
                    <a:pt x="2016" y="414"/>
                    <a:pt x="2144" y="533"/>
                    <a:pt x="2299" y="533"/>
                  </a:cubicBezTo>
                  <a:lnTo>
                    <a:pt x="2476" y="533"/>
                  </a:lnTo>
                  <a:lnTo>
                    <a:pt x="1" y="9213"/>
                  </a:lnTo>
                  <a:lnTo>
                    <a:pt x="8349" y="9213"/>
                  </a:lnTo>
                  <a:lnTo>
                    <a:pt x="5876" y="533"/>
                  </a:lnTo>
                  <a:lnTo>
                    <a:pt x="6029" y="533"/>
                  </a:lnTo>
                  <a:cubicBezTo>
                    <a:pt x="6185" y="533"/>
                    <a:pt x="6312" y="414"/>
                    <a:pt x="6312" y="267"/>
                  </a:cubicBezTo>
                  <a:cubicBezTo>
                    <a:pt x="6312" y="121"/>
                    <a:pt x="6184" y="1"/>
                    <a:pt x="60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9"/>
            <p:cNvSpPr/>
            <p:nvPr/>
          </p:nvSpPr>
          <p:spPr>
            <a:xfrm>
              <a:off x="2032738" y="2318227"/>
              <a:ext cx="119714" cy="741358"/>
            </a:xfrm>
            <a:custGeom>
              <a:avLst/>
              <a:gdLst/>
              <a:ahLst/>
              <a:cxnLst/>
              <a:rect l="l" t="t" r="r" b="b"/>
              <a:pathLst>
                <a:path w="2568" h="15903" extrusionOk="0">
                  <a:moveTo>
                    <a:pt x="312" y="0"/>
                  </a:moveTo>
                  <a:lnTo>
                    <a:pt x="305" y="288"/>
                  </a:lnTo>
                  <a:lnTo>
                    <a:pt x="298" y="663"/>
                  </a:lnTo>
                  <a:lnTo>
                    <a:pt x="291" y="951"/>
                  </a:lnTo>
                  <a:lnTo>
                    <a:pt x="1" y="15620"/>
                  </a:lnTo>
                  <a:cubicBezTo>
                    <a:pt x="1" y="15805"/>
                    <a:pt x="139" y="15870"/>
                    <a:pt x="311" y="15889"/>
                  </a:cubicBezTo>
                  <a:cubicBezTo>
                    <a:pt x="397" y="15898"/>
                    <a:pt x="851" y="15903"/>
                    <a:pt x="1303" y="15903"/>
                  </a:cubicBezTo>
                  <a:cubicBezTo>
                    <a:pt x="1755" y="15903"/>
                    <a:pt x="2205" y="15898"/>
                    <a:pt x="2285" y="15889"/>
                  </a:cubicBezTo>
                  <a:cubicBezTo>
                    <a:pt x="2444" y="15870"/>
                    <a:pt x="2568" y="15805"/>
                    <a:pt x="2568" y="15620"/>
                  </a:cubicBezTo>
                  <a:lnTo>
                    <a:pt x="2332" y="951"/>
                  </a:lnTo>
                  <a:lnTo>
                    <a:pt x="2327" y="663"/>
                  </a:lnTo>
                  <a:lnTo>
                    <a:pt x="2321" y="288"/>
                  </a:lnTo>
                  <a:lnTo>
                    <a:pt x="23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9"/>
            <p:cNvSpPr/>
            <p:nvPr/>
          </p:nvSpPr>
          <p:spPr>
            <a:xfrm>
              <a:off x="1812095" y="2568987"/>
              <a:ext cx="192763" cy="517594"/>
            </a:xfrm>
            <a:custGeom>
              <a:avLst/>
              <a:gdLst/>
              <a:ahLst/>
              <a:cxnLst/>
              <a:rect l="l" t="t" r="r" b="b"/>
              <a:pathLst>
                <a:path w="4135" h="11103" extrusionOk="0">
                  <a:moveTo>
                    <a:pt x="0" y="1"/>
                  </a:moveTo>
                  <a:lnTo>
                    <a:pt x="0" y="11102"/>
                  </a:lnTo>
                  <a:lnTo>
                    <a:pt x="4134" y="11102"/>
                  </a:lnTo>
                  <a:lnTo>
                    <a:pt x="41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9"/>
            <p:cNvSpPr/>
            <p:nvPr/>
          </p:nvSpPr>
          <p:spPr>
            <a:xfrm>
              <a:off x="1812095" y="2408853"/>
              <a:ext cx="192763" cy="42515"/>
            </a:xfrm>
            <a:custGeom>
              <a:avLst/>
              <a:gdLst/>
              <a:ahLst/>
              <a:cxnLst/>
              <a:rect l="l" t="t" r="r" b="b"/>
              <a:pathLst>
                <a:path w="4135" h="912" extrusionOk="0">
                  <a:moveTo>
                    <a:pt x="0" y="1"/>
                  </a:moveTo>
                  <a:lnTo>
                    <a:pt x="0" y="912"/>
                  </a:lnTo>
                  <a:lnTo>
                    <a:pt x="4134" y="912"/>
                  </a:lnTo>
                  <a:lnTo>
                    <a:pt x="41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9"/>
            <p:cNvSpPr/>
            <p:nvPr/>
          </p:nvSpPr>
          <p:spPr>
            <a:xfrm>
              <a:off x="1812095" y="2451323"/>
              <a:ext cx="192763" cy="39299"/>
            </a:xfrm>
            <a:custGeom>
              <a:avLst/>
              <a:gdLst/>
              <a:ahLst/>
              <a:cxnLst/>
              <a:rect l="l" t="t" r="r" b="b"/>
              <a:pathLst>
                <a:path w="4135" h="843" extrusionOk="0">
                  <a:moveTo>
                    <a:pt x="0" y="1"/>
                  </a:moveTo>
                  <a:lnTo>
                    <a:pt x="0" y="842"/>
                  </a:lnTo>
                  <a:lnTo>
                    <a:pt x="4134" y="842"/>
                  </a:lnTo>
                  <a:lnTo>
                    <a:pt x="41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49"/>
            <p:cNvSpPr/>
            <p:nvPr/>
          </p:nvSpPr>
          <p:spPr>
            <a:xfrm>
              <a:off x="1812095" y="2490529"/>
              <a:ext cx="192763" cy="39252"/>
            </a:xfrm>
            <a:custGeom>
              <a:avLst/>
              <a:gdLst/>
              <a:ahLst/>
              <a:cxnLst/>
              <a:rect l="l" t="t" r="r" b="b"/>
              <a:pathLst>
                <a:path w="4135" h="842" extrusionOk="0">
                  <a:moveTo>
                    <a:pt x="0" y="0"/>
                  </a:moveTo>
                  <a:lnTo>
                    <a:pt x="0" y="841"/>
                  </a:lnTo>
                  <a:lnTo>
                    <a:pt x="4134" y="841"/>
                  </a:lnTo>
                  <a:lnTo>
                    <a:pt x="41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9"/>
            <p:cNvSpPr/>
            <p:nvPr/>
          </p:nvSpPr>
          <p:spPr>
            <a:xfrm>
              <a:off x="1812095" y="2529781"/>
              <a:ext cx="192763" cy="39252"/>
            </a:xfrm>
            <a:custGeom>
              <a:avLst/>
              <a:gdLst/>
              <a:ahLst/>
              <a:cxnLst/>
              <a:rect l="l" t="t" r="r" b="b"/>
              <a:pathLst>
                <a:path w="4135" h="842" extrusionOk="0">
                  <a:moveTo>
                    <a:pt x="0" y="0"/>
                  </a:moveTo>
                  <a:lnTo>
                    <a:pt x="0" y="842"/>
                  </a:lnTo>
                  <a:lnTo>
                    <a:pt x="4134" y="842"/>
                  </a:lnTo>
                  <a:lnTo>
                    <a:pt x="41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49"/>
            <p:cNvSpPr/>
            <p:nvPr/>
          </p:nvSpPr>
          <p:spPr>
            <a:xfrm>
              <a:off x="1786595" y="2388248"/>
              <a:ext cx="241292" cy="37667"/>
            </a:xfrm>
            <a:custGeom>
              <a:avLst/>
              <a:gdLst/>
              <a:ahLst/>
              <a:cxnLst/>
              <a:rect l="l" t="t" r="r" b="b"/>
              <a:pathLst>
                <a:path w="5176" h="808" extrusionOk="0">
                  <a:moveTo>
                    <a:pt x="644" y="1"/>
                  </a:moveTo>
                  <a:cubicBezTo>
                    <a:pt x="289" y="1"/>
                    <a:pt x="0" y="182"/>
                    <a:pt x="0" y="404"/>
                  </a:cubicBezTo>
                  <a:cubicBezTo>
                    <a:pt x="0" y="628"/>
                    <a:pt x="288" y="808"/>
                    <a:pt x="644" y="808"/>
                  </a:cubicBezTo>
                  <a:lnTo>
                    <a:pt x="4531" y="808"/>
                  </a:lnTo>
                  <a:cubicBezTo>
                    <a:pt x="4886" y="808"/>
                    <a:pt x="5175" y="627"/>
                    <a:pt x="5175" y="404"/>
                  </a:cubicBezTo>
                  <a:cubicBezTo>
                    <a:pt x="5175" y="181"/>
                    <a:pt x="4887" y="1"/>
                    <a:pt x="45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9"/>
            <p:cNvSpPr/>
            <p:nvPr/>
          </p:nvSpPr>
          <p:spPr>
            <a:xfrm>
              <a:off x="3189102" y="2400716"/>
              <a:ext cx="105309" cy="652505"/>
            </a:xfrm>
            <a:custGeom>
              <a:avLst/>
              <a:gdLst/>
              <a:ahLst/>
              <a:cxnLst/>
              <a:rect l="l" t="t" r="r" b="b"/>
              <a:pathLst>
                <a:path w="2259" h="13997" extrusionOk="0">
                  <a:moveTo>
                    <a:pt x="273" y="0"/>
                  </a:moveTo>
                  <a:lnTo>
                    <a:pt x="268" y="255"/>
                  </a:lnTo>
                  <a:lnTo>
                    <a:pt x="260" y="585"/>
                  </a:lnTo>
                  <a:lnTo>
                    <a:pt x="255" y="839"/>
                  </a:lnTo>
                  <a:lnTo>
                    <a:pt x="0" y="13748"/>
                  </a:lnTo>
                  <a:cubicBezTo>
                    <a:pt x="0" y="13911"/>
                    <a:pt x="120" y="13967"/>
                    <a:pt x="273" y="13985"/>
                  </a:cubicBezTo>
                  <a:cubicBezTo>
                    <a:pt x="349" y="13993"/>
                    <a:pt x="748" y="13997"/>
                    <a:pt x="1146" y="13997"/>
                  </a:cubicBezTo>
                  <a:cubicBezTo>
                    <a:pt x="1544" y="13997"/>
                    <a:pt x="1940" y="13993"/>
                    <a:pt x="2011" y="13985"/>
                  </a:cubicBezTo>
                  <a:cubicBezTo>
                    <a:pt x="2151" y="13967"/>
                    <a:pt x="2259" y="13911"/>
                    <a:pt x="2259" y="13748"/>
                  </a:cubicBezTo>
                  <a:lnTo>
                    <a:pt x="2049" y="839"/>
                  </a:lnTo>
                  <a:lnTo>
                    <a:pt x="2045" y="585"/>
                  </a:lnTo>
                  <a:lnTo>
                    <a:pt x="2040" y="255"/>
                  </a:lnTo>
                  <a:lnTo>
                    <a:pt x="20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9"/>
            <p:cNvSpPr/>
            <p:nvPr/>
          </p:nvSpPr>
          <p:spPr>
            <a:xfrm>
              <a:off x="2123457" y="2841797"/>
              <a:ext cx="120087" cy="212203"/>
            </a:xfrm>
            <a:custGeom>
              <a:avLst/>
              <a:gdLst/>
              <a:ahLst/>
              <a:cxnLst/>
              <a:rect l="l" t="t" r="r" b="b"/>
              <a:pathLst>
                <a:path w="2576" h="4552" extrusionOk="0">
                  <a:moveTo>
                    <a:pt x="929" y="0"/>
                  </a:moveTo>
                  <a:cubicBezTo>
                    <a:pt x="142" y="139"/>
                    <a:pt x="1" y="508"/>
                    <a:pt x="1" y="508"/>
                  </a:cubicBezTo>
                  <a:lnTo>
                    <a:pt x="1" y="4551"/>
                  </a:lnTo>
                  <a:lnTo>
                    <a:pt x="2576" y="4551"/>
                  </a:lnTo>
                  <a:lnTo>
                    <a:pt x="2576" y="508"/>
                  </a:lnTo>
                  <a:cubicBezTo>
                    <a:pt x="2576" y="508"/>
                    <a:pt x="2436" y="140"/>
                    <a:pt x="16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9"/>
            <p:cNvSpPr/>
            <p:nvPr/>
          </p:nvSpPr>
          <p:spPr>
            <a:xfrm>
              <a:off x="2661944" y="2257577"/>
              <a:ext cx="127359" cy="788582"/>
            </a:xfrm>
            <a:custGeom>
              <a:avLst/>
              <a:gdLst/>
              <a:ahLst/>
              <a:cxnLst/>
              <a:rect l="l" t="t" r="r" b="b"/>
              <a:pathLst>
                <a:path w="2732" h="16916" extrusionOk="0">
                  <a:moveTo>
                    <a:pt x="330" y="0"/>
                  </a:moveTo>
                  <a:lnTo>
                    <a:pt x="323" y="307"/>
                  </a:lnTo>
                  <a:lnTo>
                    <a:pt x="315" y="706"/>
                  </a:lnTo>
                  <a:lnTo>
                    <a:pt x="309" y="1013"/>
                  </a:lnTo>
                  <a:lnTo>
                    <a:pt x="1" y="16615"/>
                  </a:lnTo>
                  <a:cubicBezTo>
                    <a:pt x="1" y="16812"/>
                    <a:pt x="147" y="16882"/>
                    <a:pt x="331" y="16900"/>
                  </a:cubicBezTo>
                  <a:cubicBezTo>
                    <a:pt x="423" y="16910"/>
                    <a:pt x="906" y="16915"/>
                    <a:pt x="1387" y="16915"/>
                  </a:cubicBezTo>
                  <a:cubicBezTo>
                    <a:pt x="1867" y="16915"/>
                    <a:pt x="2346" y="16910"/>
                    <a:pt x="2431" y="16900"/>
                  </a:cubicBezTo>
                  <a:cubicBezTo>
                    <a:pt x="2601" y="16879"/>
                    <a:pt x="2731" y="16812"/>
                    <a:pt x="2731" y="16615"/>
                  </a:cubicBezTo>
                  <a:lnTo>
                    <a:pt x="2477" y="1013"/>
                  </a:lnTo>
                  <a:lnTo>
                    <a:pt x="2472" y="706"/>
                  </a:lnTo>
                  <a:lnTo>
                    <a:pt x="2466" y="307"/>
                  </a:lnTo>
                  <a:lnTo>
                    <a:pt x="24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9"/>
            <p:cNvSpPr/>
            <p:nvPr/>
          </p:nvSpPr>
          <p:spPr>
            <a:xfrm>
              <a:off x="2519339" y="2369134"/>
              <a:ext cx="105309" cy="652459"/>
            </a:xfrm>
            <a:custGeom>
              <a:avLst/>
              <a:gdLst/>
              <a:ahLst/>
              <a:cxnLst/>
              <a:rect l="l" t="t" r="r" b="b"/>
              <a:pathLst>
                <a:path w="2259" h="13996" extrusionOk="0">
                  <a:moveTo>
                    <a:pt x="273" y="0"/>
                  </a:moveTo>
                  <a:lnTo>
                    <a:pt x="268" y="254"/>
                  </a:lnTo>
                  <a:lnTo>
                    <a:pt x="260" y="585"/>
                  </a:lnTo>
                  <a:lnTo>
                    <a:pt x="255" y="838"/>
                  </a:lnTo>
                  <a:lnTo>
                    <a:pt x="0" y="13746"/>
                  </a:lnTo>
                  <a:cubicBezTo>
                    <a:pt x="0" y="13910"/>
                    <a:pt x="121" y="13966"/>
                    <a:pt x="273" y="13983"/>
                  </a:cubicBezTo>
                  <a:cubicBezTo>
                    <a:pt x="349" y="13991"/>
                    <a:pt x="748" y="13996"/>
                    <a:pt x="1146" y="13996"/>
                  </a:cubicBezTo>
                  <a:cubicBezTo>
                    <a:pt x="1544" y="13996"/>
                    <a:pt x="1940" y="13991"/>
                    <a:pt x="2011" y="13983"/>
                  </a:cubicBezTo>
                  <a:cubicBezTo>
                    <a:pt x="2151" y="13966"/>
                    <a:pt x="2259" y="13910"/>
                    <a:pt x="2259" y="13746"/>
                  </a:cubicBezTo>
                  <a:lnTo>
                    <a:pt x="2049" y="838"/>
                  </a:lnTo>
                  <a:lnTo>
                    <a:pt x="2045" y="585"/>
                  </a:lnTo>
                  <a:lnTo>
                    <a:pt x="2040" y="254"/>
                  </a:lnTo>
                  <a:lnTo>
                    <a:pt x="20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9"/>
            <p:cNvSpPr/>
            <p:nvPr/>
          </p:nvSpPr>
          <p:spPr>
            <a:xfrm>
              <a:off x="3048874" y="2252356"/>
              <a:ext cx="125215" cy="729004"/>
            </a:xfrm>
            <a:custGeom>
              <a:avLst/>
              <a:gdLst/>
              <a:ahLst/>
              <a:cxnLst/>
              <a:rect l="l" t="t" r="r" b="b"/>
              <a:pathLst>
                <a:path w="2686" h="15638" extrusionOk="0">
                  <a:moveTo>
                    <a:pt x="248" y="0"/>
                  </a:moveTo>
                  <a:lnTo>
                    <a:pt x="0" y="15341"/>
                  </a:lnTo>
                  <a:cubicBezTo>
                    <a:pt x="0" y="15535"/>
                    <a:pt x="129" y="15603"/>
                    <a:pt x="294" y="15623"/>
                  </a:cubicBezTo>
                  <a:cubicBezTo>
                    <a:pt x="377" y="15632"/>
                    <a:pt x="849" y="15637"/>
                    <a:pt x="1321" y="15637"/>
                  </a:cubicBezTo>
                  <a:cubicBezTo>
                    <a:pt x="1794" y="15637"/>
                    <a:pt x="2269" y="15632"/>
                    <a:pt x="2360" y="15623"/>
                  </a:cubicBezTo>
                  <a:cubicBezTo>
                    <a:pt x="2541" y="15602"/>
                    <a:pt x="2685" y="15534"/>
                    <a:pt x="2685" y="15341"/>
                  </a:cubicBezTo>
                  <a:lnTo>
                    <a:pt x="23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9"/>
            <p:cNvSpPr/>
            <p:nvPr/>
          </p:nvSpPr>
          <p:spPr>
            <a:xfrm>
              <a:off x="3061135" y="2158886"/>
              <a:ext cx="97804" cy="47037"/>
            </a:xfrm>
            <a:custGeom>
              <a:avLst/>
              <a:gdLst/>
              <a:ahLst/>
              <a:cxnLst/>
              <a:rect l="l" t="t" r="r" b="b"/>
              <a:pathLst>
                <a:path w="2098" h="1009" extrusionOk="0">
                  <a:moveTo>
                    <a:pt x="552" y="1"/>
                  </a:moveTo>
                  <a:cubicBezTo>
                    <a:pt x="251" y="1"/>
                    <a:pt x="8" y="215"/>
                    <a:pt x="8" y="601"/>
                  </a:cubicBezTo>
                  <a:lnTo>
                    <a:pt x="0" y="1009"/>
                  </a:lnTo>
                  <a:lnTo>
                    <a:pt x="2097" y="1009"/>
                  </a:lnTo>
                  <a:lnTo>
                    <a:pt x="2089" y="601"/>
                  </a:lnTo>
                  <a:cubicBezTo>
                    <a:pt x="2089" y="215"/>
                    <a:pt x="1846" y="1"/>
                    <a:pt x="15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49"/>
            <p:cNvSpPr/>
            <p:nvPr/>
          </p:nvSpPr>
          <p:spPr>
            <a:xfrm>
              <a:off x="3060669" y="2219956"/>
              <a:ext cx="98969" cy="18321"/>
            </a:xfrm>
            <a:custGeom>
              <a:avLst/>
              <a:gdLst/>
              <a:ahLst/>
              <a:cxnLst/>
              <a:rect l="l" t="t" r="r" b="b"/>
              <a:pathLst>
                <a:path w="2123" h="393" extrusionOk="0">
                  <a:moveTo>
                    <a:pt x="6" y="1"/>
                  </a:moveTo>
                  <a:lnTo>
                    <a:pt x="0" y="393"/>
                  </a:lnTo>
                  <a:lnTo>
                    <a:pt x="2123" y="393"/>
                  </a:lnTo>
                  <a:lnTo>
                    <a:pt x="21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9"/>
            <p:cNvSpPr/>
            <p:nvPr/>
          </p:nvSpPr>
          <p:spPr>
            <a:xfrm>
              <a:off x="3060948" y="2205924"/>
              <a:ext cx="98270" cy="14078"/>
            </a:xfrm>
            <a:custGeom>
              <a:avLst/>
              <a:gdLst/>
              <a:ahLst/>
              <a:cxnLst/>
              <a:rect l="l" t="t" r="r" b="b"/>
              <a:pathLst>
                <a:path w="2108" h="302" extrusionOk="0">
                  <a:moveTo>
                    <a:pt x="5" y="1"/>
                  </a:moveTo>
                  <a:lnTo>
                    <a:pt x="0" y="302"/>
                  </a:lnTo>
                  <a:lnTo>
                    <a:pt x="2107" y="302"/>
                  </a:lnTo>
                  <a:lnTo>
                    <a:pt x="2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49"/>
            <p:cNvSpPr/>
            <p:nvPr/>
          </p:nvSpPr>
          <p:spPr>
            <a:xfrm>
              <a:off x="3060389" y="2238230"/>
              <a:ext cx="99482" cy="14172"/>
            </a:xfrm>
            <a:custGeom>
              <a:avLst/>
              <a:gdLst/>
              <a:ahLst/>
              <a:cxnLst/>
              <a:rect l="l" t="t" r="r" b="b"/>
              <a:pathLst>
                <a:path w="2134" h="304" extrusionOk="0">
                  <a:moveTo>
                    <a:pt x="6" y="1"/>
                  </a:moveTo>
                  <a:lnTo>
                    <a:pt x="1" y="303"/>
                  </a:lnTo>
                  <a:lnTo>
                    <a:pt x="2134" y="303"/>
                  </a:lnTo>
                  <a:lnTo>
                    <a:pt x="21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49"/>
            <p:cNvSpPr/>
            <p:nvPr/>
          </p:nvSpPr>
          <p:spPr>
            <a:xfrm>
              <a:off x="3042954" y="2150868"/>
              <a:ext cx="136869" cy="31560"/>
            </a:xfrm>
            <a:custGeom>
              <a:avLst/>
              <a:gdLst/>
              <a:ahLst/>
              <a:cxnLst/>
              <a:rect l="l" t="t" r="r" b="b"/>
              <a:pathLst>
                <a:path w="2936" h="677" extrusionOk="0">
                  <a:moveTo>
                    <a:pt x="339" y="1"/>
                  </a:moveTo>
                  <a:cubicBezTo>
                    <a:pt x="153" y="1"/>
                    <a:pt x="1" y="151"/>
                    <a:pt x="1" y="338"/>
                  </a:cubicBezTo>
                  <a:cubicBezTo>
                    <a:pt x="1" y="526"/>
                    <a:pt x="153" y="677"/>
                    <a:pt x="339" y="677"/>
                  </a:cubicBezTo>
                  <a:lnTo>
                    <a:pt x="2597" y="677"/>
                  </a:lnTo>
                  <a:cubicBezTo>
                    <a:pt x="2783" y="677"/>
                    <a:pt x="2936" y="525"/>
                    <a:pt x="2936" y="338"/>
                  </a:cubicBezTo>
                  <a:cubicBezTo>
                    <a:pt x="2936" y="152"/>
                    <a:pt x="2783" y="1"/>
                    <a:pt x="25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49"/>
            <p:cNvSpPr/>
            <p:nvPr/>
          </p:nvSpPr>
          <p:spPr>
            <a:xfrm>
              <a:off x="3192272" y="2651082"/>
              <a:ext cx="108898" cy="138827"/>
            </a:xfrm>
            <a:custGeom>
              <a:avLst/>
              <a:gdLst/>
              <a:ahLst/>
              <a:cxnLst/>
              <a:rect l="l" t="t" r="r" b="b"/>
              <a:pathLst>
                <a:path w="2336" h="2978" extrusionOk="0">
                  <a:moveTo>
                    <a:pt x="1172" y="0"/>
                  </a:moveTo>
                  <a:cubicBezTo>
                    <a:pt x="526" y="0"/>
                    <a:pt x="0" y="425"/>
                    <a:pt x="0" y="944"/>
                  </a:cubicBezTo>
                  <a:lnTo>
                    <a:pt x="0" y="2978"/>
                  </a:lnTo>
                  <a:lnTo>
                    <a:pt x="162" y="2978"/>
                  </a:lnTo>
                  <a:lnTo>
                    <a:pt x="162" y="944"/>
                  </a:lnTo>
                  <a:cubicBezTo>
                    <a:pt x="162" y="514"/>
                    <a:pt x="616" y="163"/>
                    <a:pt x="1172" y="163"/>
                  </a:cubicBezTo>
                  <a:lnTo>
                    <a:pt x="2336" y="163"/>
                  </a:lnTo>
                  <a:lnTo>
                    <a:pt x="23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49"/>
            <p:cNvSpPr/>
            <p:nvPr/>
          </p:nvSpPr>
          <p:spPr>
            <a:xfrm>
              <a:off x="3176235" y="2698306"/>
              <a:ext cx="44426" cy="44426"/>
            </a:xfrm>
            <a:custGeom>
              <a:avLst/>
              <a:gdLst/>
              <a:ahLst/>
              <a:cxnLst/>
              <a:rect l="l" t="t" r="r" b="b"/>
              <a:pathLst>
                <a:path w="953" h="953" extrusionOk="0">
                  <a:moveTo>
                    <a:pt x="1" y="0"/>
                  </a:moveTo>
                  <a:lnTo>
                    <a:pt x="1" y="953"/>
                  </a:lnTo>
                  <a:lnTo>
                    <a:pt x="953" y="953"/>
                  </a:lnTo>
                  <a:lnTo>
                    <a:pt x="9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49"/>
            <p:cNvSpPr/>
            <p:nvPr/>
          </p:nvSpPr>
          <p:spPr>
            <a:xfrm>
              <a:off x="3112601" y="2731032"/>
              <a:ext cx="171739" cy="323619"/>
            </a:xfrm>
            <a:custGeom>
              <a:avLst/>
              <a:gdLst/>
              <a:ahLst/>
              <a:cxnLst/>
              <a:rect l="l" t="t" r="r" b="b"/>
              <a:pathLst>
                <a:path w="3684" h="6942" extrusionOk="0">
                  <a:moveTo>
                    <a:pt x="1329" y="1"/>
                  </a:moveTo>
                  <a:cubicBezTo>
                    <a:pt x="201" y="201"/>
                    <a:pt x="1" y="727"/>
                    <a:pt x="1" y="727"/>
                  </a:cubicBezTo>
                  <a:lnTo>
                    <a:pt x="1" y="6941"/>
                  </a:lnTo>
                  <a:lnTo>
                    <a:pt x="3684" y="6941"/>
                  </a:lnTo>
                  <a:lnTo>
                    <a:pt x="3684" y="727"/>
                  </a:lnTo>
                  <a:cubicBezTo>
                    <a:pt x="3684" y="727"/>
                    <a:pt x="3483" y="201"/>
                    <a:pt x="23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9"/>
            <p:cNvSpPr/>
            <p:nvPr/>
          </p:nvSpPr>
          <p:spPr>
            <a:xfrm>
              <a:off x="3295438" y="2647492"/>
              <a:ext cx="125634" cy="407204"/>
            </a:xfrm>
            <a:custGeom>
              <a:avLst/>
              <a:gdLst/>
              <a:ahLst/>
              <a:cxnLst/>
              <a:rect l="l" t="t" r="r" b="b"/>
              <a:pathLst>
                <a:path w="2695" h="8735" extrusionOk="0">
                  <a:moveTo>
                    <a:pt x="0" y="0"/>
                  </a:moveTo>
                  <a:lnTo>
                    <a:pt x="0" y="370"/>
                  </a:lnTo>
                  <a:lnTo>
                    <a:pt x="1603" y="370"/>
                  </a:lnTo>
                  <a:cubicBezTo>
                    <a:pt x="1995" y="370"/>
                    <a:pt x="2326" y="596"/>
                    <a:pt x="2326" y="863"/>
                  </a:cubicBezTo>
                  <a:lnTo>
                    <a:pt x="2326" y="8735"/>
                  </a:lnTo>
                  <a:lnTo>
                    <a:pt x="2695" y="8735"/>
                  </a:lnTo>
                  <a:lnTo>
                    <a:pt x="2695" y="863"/>
                  </a:lnTo>
                  <a:cubicBezTo>
                    <a:pt x="2695" y="386"/>
                    <a:pt x="2206" y="0"/>
                    <a:pt x="1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49"/>
            <p:cNvSpPr/>
            <p:nvPr/>
          </p:nvSpPr>
          <p:spPr>
            <a:xfrm>
              <a:off x="3288305" y="2641385"/>
              <a:ext cx="10396" cy="30022"/>
            </a:xfrm>
            <a:custGeom>
              <a:avLst/>
              <a:gdLst/>
              <a:ahLst/>
              <a:cxnLst/>
              <a:rect l="l" t="t" r="r" b="b"/>
              <a:pathLst>
                <a:path w="223" h="644" extrusionOk="0">
                  <a:moveTo>
                    <a:pt x="111" y="1"/>
                  </a:moveTo>
                  <a:cubicBezTo>
                    <a:pt x="49" y="1"/>
                    <a:pt x="1" y="51"/>
                    <a:pt x="1" y="111"/>
                  </a:cubicBezTo>
                  <a:lnTo>
                    <a:pt x="1" y="532"/>
                  </a:lnTo>
                  <a:cubicBezTo>
                    <a:pt x="1" y="594"/>
                    <a:pt x="50" y="643"/>
                    <a:pt x="111" y="643"/>
                  </a:cubicBezTo>
                  <a:cubicBezTo>
                    <a:pt x="173" y="643"/>
                    <a:pt x="222" y="593"/>
                    <a:pt x="222" y="532"/>
                  </a:cubicBezTo>
                  <a:lnTo>
                    <a:pt x="222" y="111"/>
                  </a:lnTo>
                  <a:cubicBezTo>
                    <a:pt x="222" y="49"/>
                    <a:pt x="172"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49"/>
            <p:cNvSpPr/>
            <p:nvPr/>
          </p:nvSpPr>
          <p:spPr>
            <a:xfrm>
              <a:off x="3158147" y="2680778"/>
              <a:ext cx="80695" cy="26572"/>
            </a:xfrm>
            <a:custGeom>
              <a:avLst/>
              <a:gdLst/>
              <a:ahLst/>
              <a:cxnLst/>
              <a:rect l="l" t="t" r="r" b="b"/>
              <a:pathLst>
                <a:path w="1731" h="570" extrusionOk="0">
                  <a:moveTo>
                    <a:pt x="285" y="1"/>
                  </a:moveTo>
                  <a:cubicBezTo>
                    <a:pt x="127" y="1"/>
                    <a:pt x="1" y="128"/>
                    <a:pt x="1" y="286"/>
                  </a:cubicBezTo>
                  <a:cubicBezTo>
                    <a:pt x="1" y="442"/>
                    <a:pt x="127" y="570"/>
                    <a:pt x="285" y="570"/>
                  </a:cubicBezTo>
                  <a:lnTo>
                    <a:pt x="1447" y="570"/>
                  </a:lnTo>
                  <a:cubicBezTo>
                    <a:pt x="1603" y="570"/>
                    <a:pt x="1731" y="442"/>
                    <a:pt x="1731" y="286"/>
                  </a:cubicBezTo>
                  <a:cubicBezTo>
                    <a:pt x="1731" y="128"/>
                    <a:pt x="1603" y="1"/>
                    <a:pt x="14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49"/>
            <p:cNvSpPr/>
            <p:nvPr/>
          </p:nvSpPr>
          <p:spPr>
            <a:xfrm>
              <a:off x="2694576" y="2651082"/>
              <a:ext cx="108898" cy="138827"/>
            </a:xfrm>
            <a:custGeom>
              <a:avLst/>
              <a:gdLst/>
              <a:ahLst/>
              <a:cxnLst/>
              <a:rect l="l" t="t" r="r" b="b"/>
              <a:pathLst>
                <a:path w="2336" h="2978" extrusionOk="0">
                  <a:moveTo>
                    <a:pt x="1173" y="0"/>
                  </a:moveTo>
                  <a:cubicBezTo>
                    <a:pt x="526" y="0"/>
                    <a:pt x="0" y="425"/>
                    <a:pt x="0" y="944"/>
                  </a:cubicBezTo>
                  <a:lnTo>
                    <a:pt x="0" y="2978"/>
                  </a:lnTo>
                  <a:lnTo>
                    <a:pt x="162" y="2978"/>
                  </a:lnTo>
                  <a:lnTo>
                    <a:pt x="162" y="944"/>
                  </a:lnTo>
                  <a:cubicBezTo>
                    <a:pt x="162" y="514"/>
                    <a:pt x="615" y="163"/>
                    <a:pt x="1173" y="163"/>
                  </a:cubicBezTo>
                  <a:lnTo>
                    <a:pt x="2336" y="163"/>
                  </a:lnTo>
                  <a:lnTo>
                    <a:pt x="23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49"/>
            <p:cNvSpPr/>
            <p:nvPr/>
          </p:nvSpPr>
          <p:spPr>
            <a:xfrm>
              <a:off x="2678540" y="2698306"/>
              <a:ext cx="44426" cy="44426"/>
            </a:xfrm>
            <a:custGeom>
              <a:avLst/>
              <a:gdLst/>
              <a:ahLst/>
              <a:cxnLst/>
              <a:rect l="l" t="t" r="r" b="b"/>
              <a:pathLst>
                <a:path w="953" h="953" extrusionOk="0">
                  <a:moveTo>
                    <a:pt x="1" y="0"/>
                  </a:moveTo>
                  <a:lnTo>
                    <a:pt x="1" y="953"/>
                  </a:lnTo>
                  <a:lnTo>
                    <a:pt x="953" y="953"/>
                  </a:lnTo>
                  <a:lnTo>
                    <a:pt x="9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49"/>
            <p:cNvSpPr/>
            <p:nvPr/>
          </p:nvSpPr>
          <p:spPr>
            <a:xfrm>
              <a:off x="2614813" y="2731032"/>
              <a:ext cx="171832" cy="323619"/>
            </a:xfrm>
            <a:custGeom>
              <a:avLst/>
              <a:gdLst/>
              <a:ahLst/>
              <a:cxnLst/>
              <a:rect l="l" t="t" r="r" b="b"/>
              <a:pathLst>
                <a:path w="3686" h="6942" extrusionOk="0">
                  <a:moveTo>
                    <a:pt x="1331" y="1"/>
                  </a:moveTo>
                  <a:cubicBezTo>
                    <a:pt x="201" y="201"/>
                    <a:pt x="1" y="727"/>
                    <a:pt x="1" y="727"/>
                  </a:cubicBezTo>
                  <a:lnTo>
                    <a:pt x="1" y="6941"/>
                  </a:lnTo>
                  <a:lnTo>
                    <a:pt x="3686" y="6941"/>
                  </a:lnTo>
                  <a:lnTo>
                    <a:pt x="3686" y="727"/>
                  </a:lnTo>
                  <a:cubicBezTo>
                    <a:pt x="3686" y="727"/>
                    <a:pt x="3484" y="201"/>
                    <a:pt x="23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49"/>
            <p:cNvSpPr/>
            <p:nvPr/>
          </p:nvSpPr>
          <p:spPr>
            <a:xfrm>
              <a:off x="2797742" y="2647492"/>
              <a:ext cx="125588" cy="407204"/>
            </a:xfrm>
            <a:custGeom>
              <a:avLst/>
              <a:gdLst/>
              <a:ahLst/>
              <a:cxnLst/>
              <a:rect l="l" t="t" r="r" b="b"/>
              <a:pathLst>
                <a:path w="2694" h="8735" extrusionOk="0">
                  <a:moveTo>
                    <a:pt x="0" y="0"/>
                  </a:moveTo>
                  <a:lnTo>
                    <a:pt x="0" y="370"/>
                  </a:lnTo>
                  <a:lnTo>
                    <a:pt x="1604" y="370"/>
                  </a:lnTo>
                  <a:cubicBezTo>
                    <a:pt x="1994" y="370"/>
                    <a:pt x="2324" y="596"/>
                    <a:pt x="2324" y="863"/>
                  </a:cubicBezTo>
                  <a:lnTo>
                    <a:pt x="2324" y="8735"/>
                  </a:lnTo>
                  <a:lnTo>
                    <a:pt x="2694" y="8735"/>
                  </a:lnTo>
                  <a:lnTo>
                    <a:pt x="2694" y="863"/>
                  </a:lnTo>
                  <a:cubicBezTo>
                    <a:pt x="2694" y="386"/>
                    <a:pt x="2205" y="0"/>
                    <a:pt x="1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49"/>
            <p:cNvSpPr/>
            <p:nvPr/>
          </p:nvSpPr>
          <p:spPr>
            <a:xfrm>
              <a:off x="2790610" y="2641385"/>
              <a:ext cx="10349" cy="30022"/>
            </a:xfrm>
            <a:custGeom>
              <a:avLst/>
              <a:gdLst/>
              <a:ahLst/>
              <a:cxnLst/>
              <a:rect l="l" t="t" r="r" b="b"/>
              <a:pathLst>
                <a:path w="222" h="644" extrusionOk="0">
                  <a:moveTo>
                    <a:pt x="111" y="1"/>
                  </a:moveTo>
                  <a:cubicBezTo>
                    <a:pt x="49" y="1"/>
                    <a:pt x="0" y="51"/>
                    <a:pt x="0" y="111"/>
                  </a:cubicBezTo>
                  <a:lnTo>
                    <a:pt x="0" y="532"/>
                  </a:lnTo>
                  <a:cubicBezTo>
                    <a:pt x="0" y="594"/>
                    <a:pt x="50" y="643"/>
                    <a:pt x="111" y="643"/>
                  </a:cubicBezTo>
                  <a:cubicBezTo>
                    <a:pt x="173" y="643"/>
                    <a:pt x="221" y="593"/>
                    <a:pt x="221" y="532"/>
                  </a:cubicBezTo>
                  <a:lnTo>
                    <a:pt x="221" y="111"/>
                  </a:lnTo>
                  <a:cubicBezTo>
                    <a:pt x="221" y="49"/>
                    <a:pt x="172"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49"/>
            <p:cNvSpPr/>
            <p:nvPr/>
          </p:nvSpPr>
          <p:spPr>
            <a:xfrm>
              <a:off x="2660405" y="2680778"/>
              <a:ext cx="80695" cy="26572"/>
            </a:xfrm>
            <a:custGeom>
              <a:avLst/>
              <a:gdLst/>
              <a:ahLst/>
              <a:cxnLst/>
              <a:rect l="l" t="t" r="r" b="b"/>
              <a:pathLst>
                <a:path w="1731" h="570" extrusionOk="0">
                  <a:moveTo>
                    <a:pt x="286" y="1"/>
                  </a:moveTo>
                  <a:cubicBezTo>
                    <a:pt x="128" y="1"/>
                    <a:pt x="1" y="128"/>
                    <a:pt x="1" y="286"/>
                  </a:cubicBezTo>
                  <a:cubicBezTo>
                    <a:pt x="1" y="442"/>
                    <a:pt x="128" y="570"/>
                    <a:pt x="286" y="570"/>
                  </a:cubicBezTo>
                  <a:lnTo>
                    <a:pt x="1446" y="570"/>
                  </a:lnTo>
                  <a:cubicBezTo>
                    <a:pt x="1603" y="570"/>
                    <a:pt x="1731" y="442"/>
                    <a:pt x="1731" y="286"/>
                  </a:cubicBezTo>
                  <a:cubicBezTo>
                    <a:pt x="1731" y="128"/>
                    <a:pt x="1603" y="1"/>
                    <a:pt x="14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9"/>
            <p:cNvSpPr/>
            <p:nvPr/>
          </p:nvSpPr>
          <p:spPr>
            <a:xfrm>
              <a:off x="2420089" y="2685440"/>
              <a:ext cx="186517" cy="251828"/>
            </a:xfrm>
            <a:custGeom>
              <a:avLst/>
              <a:gdLst/>
              <a:ahLst/>
              <a:cxnLst/>
              <a:rect l="l" t="t" r="r" b="b"/>
              <a:pathLst>
                <a:path w="4001" h="5402" extrusionOk="0">
                  <a:moveTo>
                    <a:pt x="1315" y="1"/>
                  </a:moveTo>
                  <a:cubicBezTo>
                    <a:pt x="590" y="1"/>
                    <a:pt x="0" y="589"/>
                    <a:pt x="0" y="1314"/>
                  </a:cubicBezTo>
                  <a:lnTo>
                    <a:pt x="0" y="5402"/>
                  </a:lnTo>
                  <a:lnTo>
                    <a:pt x="324" y="5402"/>
                  </a:lnTo>
                  <a:lnTo>
                    <a:pt x="324" y="1314"/>
                  </a:lnTo>
                  <a:cubicBezTo>
                    <a:pt x="324" y="769"/>
                    <a:pt x="769" y="325"/>
                    <a:pt x="1315" y="325"/>
                  </a:cubicBezTo>
                  <a:lnTo>
                    <a:pt x="2687" y="325"/>
                  </a:lnTo>
                  <a:cubicBezTo>
                    <a:pt x="3232" y="325"/>
                    <a:pt x="3677" y="768"/>
                    <a:pt x="3677" y="1314"/>
                  </a:cubicBezTo>
                  <a:lnTo>
                    <a:pt x="3677" y="5402"/>
                  </a:lnTo>
                  <a:lnTo>
                    <a:pt x="4001" y="5402"/>
                  </a:lnTo>
                  <a:lnTo>
                    <a:pt x="4001" y="1314"/>
                  </a:lnTo>
                  <a:cubicBezTo>
                    <a:pt x="4001" y="590"/>
                    <a:pt x="3412" y="1"/>
                    <a:pt x="2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49"/>
            <p:cNvSpPr/>
            <p:nvPr/>
          </p:nvSpPr>
          <p:spPr>
            <a:xfrm>
              <a:off x="2587634" y="2902261"/>
              <a:ext cx="22097" cy="89785"/>
            </a:xfrm>
            <a:custGeom>
              <a:avLst/>
              <a:gdLst/>
              <a:ahLst/>
              <a:cxnLst/>
              <a:rect l="l" t="t" r="r" b="b"/>
              <a:pathLst>
                <a:path w="474" h="1926" extrusionOk="0">
                  <a:moveTo>
                    <a:pt x="1" y="0"/>
                  </a:moveTo>
                  <a:lnTo>
                    <a:pt x="1" y="1925"/>
                  </a:lnTo>
                  <a:lnTo>
                    <a:pt x="474" y="1925"/>
                  </a:lnTo>
                  <a:lnTo>
                    <a:pt x="4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49"/>
            <p:cNvSpPr/>
            <p:nvPr/>
          </p:nvSpPr>
          <p:spPr>
            <a:xfrm>
              <a:off x="2579942" y="2977270"/>
              <a:ext cx="37434" cy="42702"/>
            </a:xfrm>
            <a:custGeom>
              <a:avLst/>
              <a:gdLst/>
              <a:ahLst/>
              <a:cxnLst/>
              <a:rect l="l" t="t" r="r" b="b"/>
              <a:pathLst>
                <a:path w="803" h="916" extrusionOk="0">
                  <a:moveTo>
                    <a:pt x="0" y="1"/>
                  </a:moveTo>
                  <a:lnTo>
                    <a:pt x="0" y="916"/>
                  </a:lnTo>
                  <a:lnTo>
                    <a:pt x="802" y="916"/>
                  </a:lnTo>
                  <a:lnTo>
                    <a:pt x="8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49"/>
            <p:cNvSpPr/>
            <p:nvPr/>
          </p:nvSpPr>
          <p:spPr>
            <a:xfrm>
              <a:off x="2572297" y="2969065"/>
              <a:ext cx="52818" cy="14778"/>
            </a:xfrm>
            <a:custGeom>
              <a:avLst/>
              <a:gdLst/>
              <a:ahLst/>
              <a:cxnLst/>
              <a:rect l="l" t="t" r="r" b="b"/>
              <a:pathLst>
                <a:path w="1133" h="317" extrusionOk="0">
                  <a:moveTo>
                    <a:pt x="158" y="1"/>
                  </a:moveTo>
                  <a:cubicBezTo>
                    <a:pt x="71" y="1"/>
                    <a:pt x="1" y="72"/>
                    <a:pt x="1" y="159"/>
                  </a:cubicBezTo>
                  <a:cubicBezTo>
                    <a:pt x="1" y="247"/>
                    <a:pt x="71" y="317"/>
                    <a:pt x="158" y="317"/>
                  </a:cubicBezTo>
                  <a:lnTo>
                    <a:pt x="975" y="317"/>
                  </a:lnTo>
                  <a:cubicBezTo>
                    <a:pt x="1062" y="317"/>
                    <a:pt x="1133" y="247"/>
                    <a:pt x="1133" y="159"/>
                  </a:cubicBezTo>
                  <a:cubicBezTo>
                    <a:pt x="1133" y="72"/>
                    <a:pt x="1062"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49"/>
            <p:cNvSpPr/>
            <p:nvPr/>
          </p:nvSpPr>
          <p:spPr>
            <a:xfrm>
              <a:off x="2416592" y="2902261"/>
              <a:ext cx="22097" cy="89785"/>
            </a:xfrm>
            <a:custGeom>
              <a:avLst/>
              <a:gdLst/>
              <a:ahLst/>
              <a:cxnLst/>
              <a:rect l="l" t="t" r="r" b="b"/>
              <a:pathLst>
                <a:path w="474" h="1926" extrusionOk="0">
                  <a:moveTo>
                    <a:pt x="0" y="0"/>
                  </a:moveTo>
                  <a:lnTo>
                    <a:pt x="0" y="1925"/>
                  </a:lnTo>
                  <a:lnTo>
                    <a:pt x="473" y="1925"/>
                  </a:lnTo>
                  <a:lnTo>
                    <a:pt x="4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49"/>
            <p:cNvSpPr/>
            <p:nvPr/>
          </p:nvSpPr>
          <p:spPr>
            <a:xfrm>
              <a:off x="2408900" y="2977270"/>
              <a:ext cx="37480" cy="42702"/>
            </a:xfrm>
            <a:custGeom>
              <a:avLst/>
              <a:gdLst/>
              <a:ahLst/>
              <a:cxnLst/>
              <a:rect l="l" t="t" r="r" b="b"/>
              <a:pathLst>
                <a:path w="804" h="916" extrusionOk="0">
                  <a:moveTo>
                    <a:pt x="1" y="1"/>
                  </a:moveTo>
                  <a:lnTo>
                    <a:pt x="1" y="916"/>
                  </a:lnTo>
                  <a:lnTo>
                    <a:pt x="803" y="916"/>
                  </a:lnTo>
                  <a:lnTo>
                    <a:pt x="8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49"/>
            <p:cNvSpPr/>
            <p:nvPr/>
          </p:nvSpPr>
          <p:spPr>
            <a:xfrm>
              <a:off x="2401255" y="2969065"/>
              <a:ext cx="52818" cy="14778"/>
            </a:xfrm>
            <a:custGeom>
              <a:avLst/>
              <a:gdLst/>
              <a:ahLst/>
              <a:cxnLst/>
              <a:rect l="l" t="t" r="r" b="b"/>
              <a:pathLst>
                <a:path w="1133" h="317" extrusionOk="0">
                  <a:moveTo>
                    <a:pt x="159" y="1"/>
                  </a:moveTo>
                  <a:cubicBezTo>
                    <a:pt x="71" y="1"/>
                    <a:pt x="0" y="72"/>
                    <a:pt x="0" y="159"/>
                  </a:cubicBezTo>
                  <a:cubicBezTo>
                    <a:pt x="0" y="247"/>
                    <a:pt x="71" y="317"/>
                    <a:pt x="159" y="317"/>
                  </a:cubicBezTo>
                  <a:lnTo>
                    <a:pt x="975" y="317"/>
                  </a:lnTo>
                  <a:cubicBezTo>
                    <a:pt x="1063" y="317"/>
                    <a:pt x="1133" y="247"/>
                    <a:pt x="1133" y="159"/>
                  </a:cubicBezTo>
                  <a:cubicBezTo>
                    <a:pt x="1133" y="72"/>
                    <a:pt x="106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49"/>
            <p:cNvSpPr/>
            <p:nvPr/>
          </p:nvSpPr>
          <p:spPr>
            <a:xfrm>
              <a:off x="2725344" y="2712059"/>
              <a:ext cx="296860" cy="67922"/>
            </a:xfrm>
            <a:custGeom>
              <a:avLst/>
              <a:gdLst/>
              <a:ahLst/>
              <a:cxnLst/>
              <a:rect l="l" t="t" r="r" b="b"/>
              <a:pathLst>
                <a:path w="6368" h="1457" extrusionOk="0">
                  <a:moveTo>
                    <a:pt x="1405" y="0"/>
                  </a:moveTo>
                  <a:lnTo>
                    <a:pt x="0" y="1404"/>
                  </a:lnTo>
                  <a:lnTo>
                    <a:pt x="0" y="1457"/>
                  </a:lnTo>
                  <a:lnTo>
                    <a:pt x="6367" y="1457"/>
                  </a:lnTo>
                  <a:lnTo>
                    <a:pt x="6367" y="0"/>
                  </a:lnTo>
                  <a:lnTo>
                    <a:pt x="5375" y="993"/>
                  </a:lnTo>
                  <a:lnTo>
                    <a:pt x="5375" y="0"/>
                  </a:lnTo>
                  <a:lnTo>
                    <a:pt x="4384" y="990"/>
                  </a:lnTo>
                  <a:lnTo>
                    <a:pt x="4384" y="0"/>
                  </a:lnTo>
                  <a:lnTo>
                    <a:pt x="4381" y="3"/>
                  </a:lnTo>
                  <a:lnTo>
                    <a:pt x="4381" y="0"/>
                  </a:lnTo>
                  <a:lnTo>
                    <a:pt x="3392" y="990"/>
                  </a:lnTo>
                  <a:lnTo>
                    <a:pt x="3392" y="0"/>
                  </a:lnTo>
                  <a:lnTo>
                    <a:pt x="3389" y="3"/>
                  </a:lnTo>
                  <a:lnTo>
                    <a:pt x="3389" y="0"/>
                  </a:lnTo>
                  <a:lnTo>
                    <a:pt x="2398" y="990"/>
                  </a:lnTo>
                  <a:lnTo>
                    <a:pt x="2398" y="0"/>
                  </a:lnTo>
                  <a:lnTo>
                    <a:pt x="1405" y="993"/>
                  </a:lnTo>
                  <a:lnTo>
                    <a:pt x="1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49"/>
            <p:cNvSpPr/>
            <p:nvPr/>
          </p:nvSpPr>
          <p:spPr>
            <a:xfrm>
              <a:off x="2700683" y="2770052"/>
              <a:ext cx="511860" cy="42282"/>
            </a:xfrm>
            <a:custGeom>
              <a:avLst/>
              <a:gdLst/>
              <a:ahLst/>
              <a:cxnLst/>
              <a:rect l="l" t="t" r="r" b="b"/>
              <a:pathLst>
                <a:path w="10980" h="907" extrusionOk="0">
                  <a:moveTo>
                    <a:pt x="1" y="1"/>
                  </a:moveTo>
                  <a:lnTo>
                    <a:pt x="1" y="907"/>
                  </a:lnTo>
                  <a:lnTo>
                    <a:pt x="10979" y="907"/>
                  </a:lnTo>
                  <a:lnTo>
                    <a:pt x="109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49"/>
            <p:cNvSpPr/>
            <p:nvPr/>
          </p:nvSpPr>
          <p:spPr>
            <a:xfrm>
              <a:off x="2700683" y="2812195"/>
              <a:ext cx="511860" cy="274391"/>
            </a:xfrm>
            <a:custGeom>
              <a:avLst/>
              <a:gdLst/>
              <a:ahLst/>
              <a:cxnLst/>
              <a:rect l="l" t="t" r="r" b="b"/>
              <a:pathLst>
                <a:path w="10980" h="5886" extrusionOk="0">
                  <a:moveTo>
                    <a:pt x="1" y="1"/>
                  </a:moveTo>
                  <a:lnTo>
                    <a:pt x="1" y="5885"/>
                  </a:lnTo>
                  <a:lnTo>
                    <a:pt x="10979" y="5885"/>
                  </a:lnTo>
                  <a:lnTo>
                    <a:pt x="109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49"/>
            <p:cNvSpPr/>
            <p:nvPr/>
          </p:nvSpPr>
          <p:spPr>
            <a:xfrm>
              <a:off x="3088686" y="2949439"/>
              <a:ext cx="74075" cy="137149"/>
            </a:xfrm>
            <a:custGeom>
              <a:avLst/>
              <a:gdLst/>
              <a:ahLst/>
              <a:cxnLst/>
              <a:rect l="l" t="t" r="r" b="b"/>
              <a:pathLst>
                <a:path w="1589" h="2942" extrusionOk="0">
                  <a:moveTo>
                    <a:pt x="1" y="0"/>
                  </a:moveTo>
                  <a:lnTo>
                    <a:pt x="1" y="2941"/>
                  </a:lnTo>
                  <a:lnTo>
                    <a:pt x="1589" y="2941"/>
                  </a:lnTo>
                  <a:lnTo>
                    <a:pt x="15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49"/>
            <p:cNvSpPr/>
            <p:nvPr/>
          </p:nvSpPr>
          <p:spPr>
            <a:xfrm>
              <a:off x="3095446" y="2845294"/>
              <a:ext cx="67362" cy="76639"/>
            </a:xfrm>
            <a:custGeom>
              <a:avLst/>
              <a:gdLst/>
              <a:ahLst/>
              <a:cxnLst/>
              <a:rect l="l" t="t" r="r" b="b"/>
              <a:pathLst>
                <a:path w="1445" h="1644" extrusionOk="0">
                  <a:moveTo>
                    <a:pt x="1" y="0"/>
                  </a:moveTo>
                  <a:lnTo>
                    <a:pt x="1" y="1644"/>
                  </a:lnTo>
                  <a:lnTo>
                    <a:pt x="1445" y="1644"/>
                  </a:lnTo>
                  <a:lnTo>
                    <a:pt x="14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49"/>
            <p:cNvSpPr/>
            <p:nvPr/>
          </p:nvSpPr>
          <p:spPr>
            <a:xfrm>
              <a:off x="3006965" y="2845294"/>
              <a:ext cx="67316" cy="76639"/>
            </a:xfrm>
            <a:custGeom>
              <a:avLst/>
              <a:gdLst/>
              <a:ahLst/>
              <a:cxnLst/>
              <a:rect l="l" t="t" r="r" b="b"/>
              <a:pathLst>
                <a:path w="1444" h="1644" extrusionOk="0">
                  <a:moveTo>
                    <a:pt x="0" y="0"/>
                  </a:moveTo>
                  <a:lnTo>
                    <a:pt x="0" y="1644"/>
                  </a:lnTo>
                  <a:lnTo>
                    <a:pt x="1443" y="1644"/>
                  </a:lnTo>
                  <a:lnTo>
                    <a:pt x="14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49"/>
            <p:cNvSpPr/>
            <p:nvPr/>
          </p:nvSpPr>
          <p:spPr>
            <a:xfrm>
              <a:off x="2741474" y="2845294"/>
              <a:ext cx="67362" cy="76639"/>
            </a:xfrm>
            <a:custGeom>
              <a:avLst/>
              <a:gdLst/>
              <a:ahLst/>
              <a:cxnLst/>
              <a:rect l="l" t="t" r="r" b="b"/>
              <a:pathLst>
                <a:path w="1445" h="1644" extrusionOk="0">
                  <a:moveTo>
                    <a:pt x="1" y="0"/>
                  </a:moveTo>
                  <a:lnTo>
                    <a:pt x="1" y="1644"/>
                  </a:lnTo>
                  <a:lnTo>
                    <a:pt x="1445" y="1644"/>
                  </a:lnTo>
                  <a:lnTo>
                    <a:pt x="14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9"/>
            <p:cNvSpPr/>
            <p:nvPr/>
          </p:nvSpPr>
          <p:spPr>
            <a:xfrm>
              <a:off x="2918483" y="2845294"/>
              <a:ext cx="67362" cy="76639"/>
            </a:xfrm>
            <a:custGeom>
              <a:avLst/>
              <a:gdLst/>
              <a:ahLst/>
              <a:cxnLst/>
              <a:rect l="l" t="t" r="r" b="b"/>
              <a:pathLst>
                <a:path w="1445" h="1644" extrusionOk="0">
                  <a:moveTo>
                    <a:pt x="1" y="0"/>
                  </a:moveTo>
                  <a:lnTo>
                    <a:pt x="1" y="1644"/>
                  </a:lnTo>
                  <a:lnTo>
                    <a:pt x="1445" y="1644"/>
                  </a:lnTo>
                  <a:lnTo>
                    <a:pt x="14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9"/>
            <p:cNvSpPr/>
            <p:nvPr/>
          </p:nvSpPr>
          <p:spPr>
            <a:xfrm>
              <a:off x="2830049" y="2845294"/>
              <a:ext cx="67362" cy="76639"/>
            </a:xfrm>
            <a:custGeom>
              <a:avLst/>
              <a:gdLst/>
              <a:ahLst/>
              <a:cxnLst/>
              <a:rect l="l" t="t" r="r" b="b"/>
              <a:pathLst>
                <a:path w="1445" h="1644" extrusionOk="0">
                  <a:moveTo>
                    <a:pt x="0" y="0"/>
                  </a:moveTo>
                  <a:lnTo>
                    <a:pt x="0" y="1644"/>
                  </a:lnTo>
                  <a:lnTo>
                    <a:pt x="1444" y="1644"/>
                  </a:lnTo>
                  <a:lnTo>
                    <a:pt x="14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9"/>
            <p:cNvSpPr/>
            <p:nvPr/>
          </p:nvSpPr>
          <p:spPr>
            <a:xfrm>
              <a:off x="3006965" y="2949439"/>
              <a:ext cx="67316" cy="76593"/>
            </a:xfrm>
            <a:custGeom>
              <a:avLst/>
              <a:gdLst/>
              <a:ahLst/>
              <a:cxnLst/>
              <a:rect l="l" t="t" r="r" b="b"/>
              <a:pathLst>
                <a:path w="1444" h="1643" extrusionOk="0">
                  <a:moveTo>
                    <a:pt x="0" y="0"/>
                  </a:moveTo>
                  <a:lnTo>
                    <a:pt x="0" y="1643"/>
                  </a:lnTo>
                  <a:lnTo>
                    <a:pt x="1443" y="1643"/>
                  </a:lnTo>
                  <a:lnTo>
                    <a:pt x="14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49"/>
            <p:cNvSpPr/>
            <p:nvPr/>
          </p:nvSpPr>
          <p:spPr>
            <a:xfrm>
              <a:off x="2741474" y="2949439"/>
              <a:ext cx="67362" cy="76593"/>
            </a:xfrm>
            <a:custGeom>
              <a:avLst/>
              <a:gdLst/>
              <a:ahLst/>
              <a:cxnLst/>
              <a:rect l="l" t="t" r="r" b="b"/>
              <a:pathLst>
                <a:path w="1445" h="1643" extrusionOk="0">
                  <a:moveTo>
                    <a:pt x="1" y="0"/>
                  </a:moveTo>
                  <a:lnTo>
                    <a:pt x="1" y="1643"/>
                  </a:lnTo>
                  <a:lnTo>
                    <a:pt x="1445" y="1643"/>
                  </a:lnTo>
                  <a:lnTo>
                    <a:pt x="14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49"/>
            <p:cNvSpPr/>
            <p:nvPr/>
          </p:nvSpPr>
          <p:spPr>
            <a:xfrm>
              <a:off x="2918483" y="2949439"/>
              <a:ext cx="67362" cy="76593"/>
            </a:xfrm>
            <a:custGeom>
              <a:avLst/>
              <a:gdLst/>
              <a:ahLst/>
              <a:cxnLst/>
              <a:rect l="l" t="t" r="r" b="b"/>
              <a:pathLst>
                <a:path w="1445" h="1643" extrusionOk="0">
                  <a:moveTo>
                    <a:pt x="1" y="0"/>
                  </a:moveTo>
                  <a:lnTo>
                    <a:pt x="1" y="1643"/>
                  </a:lnTo>
                  <a:lnTo>
                    <a:pt x="1445" y="1643"/>
                  </a:lnTo>
                  <a:lnTo>
                    <a:pt x="14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49"/>
            <p:cNvSpPr/>
            <p:nvPr/>
          </p:nvSpPr>
          <p:spPr>
            <a:xfrm>
              <a:off x="2830049" y="2949439"/>
              <a:ext cx="67362" cy="76593"/>
            </a:xfrm>
            <a:custGeom>
              <a:avLst/>
              <a:gdLst/>
              <a:ahLst/>
              <a:cxnLst/>
              <a:rect l="l" t="t" r="r" b="b"/>
              <a:pathLst>
                <a:path w="1445" h="1643" extrusionOk="0">
                  <a:moveTo>
                    <a:pt x="0" y="0"/>
                  </a:moveTo>
                  <a:lnTo>
                    <a:pt x="0" y="1643"/>
                  </a:lnTo>
                  <a:lnTo>
                    <a:pt x="1444" y="1643"/>
                  </a:lnTo>
                  <a:lnTo>
                    <a:pt x="14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49"/>
            <p:cNvSpPr/>
            <p:nvPr/>
          </p:nvSpPr>
          <p:spPr>
            <a:xfrm>
              <a:off x="2528289" y="2833919"/>
              <a:ext cx="140785" cy="141904"/>
            </a:xfrm>
            <a:custGeom>
              <a:avLst/>
              <a:gdLst/>
              <a:ahLst/>
              <a:cxnLst/>
              <a:rect l="l" t="t" r="r" b="b"/>
              <a:pathLst>
                <a:path w="3020" h="3044" extrusionOk="0">
                  <a:moveTo>
                    <a:pt x="1116" y="1"/>
                  </a:moveTo>
                  <a:cubicBezTo>
                    <a:pt x="500" y="1"/>
                    <a:pt x="1" y="453"/>
                    <a:pt x="1" y="1010"/>
                  </a:cubicBezTo>
                  <a:lnTo>
                    <a:pt x="1" y="3044"/>
                  </a:lnTo>
                  <a:lnTo>
                    <a:pt x="163" y="3044"/>
                  </a:lnTo>
                  <a:lnTo>
                    <a:pt x="163" y="1010"/>
                  </a:lnTo>
                  <a:cubicBezTo>
                    <a:pt x="163" y="544"/>
                    <a:pt x="591" y="163"/>
                    <a:pt x="1116" y="163"/>
                  </a:cubicBezTo>
                  <a:lnTo>
                    <a:pt x="1904" y="163"/>
                  </a:lnTo>
                  <a:cubicBezTo>
                    <a:pt x="2431" y="163"/>
                    <a:pt x="2859" y="544"/>
                    <a:pt x="2859" y="1010"/>
                  </a:cubicBezTo>
                  <a:lnTo>
                    <a:pt x="2859" y="3044"/>
                  </a:lnTo>
                  <a:lnTo>
                    <a:pt x="3020" y="3044"/>
                  </a:lnTo>
                  <a:lnTo>
                    <a:pt x="3020" y="1010"/>
                  </a:lnTo>
                  <a:cubicBezTo>
                    <a:pt x="3020" y="453"/>
                    <a:pt x="2520" y="1"/>
                    <a:pt x="1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49"/>
            <p:cNvSpPr/>
            <p:nvPr/>
          </p:nvSpPr>
          <p:spPr>
            <a:xfrm>
              <a:off x="2654252" y="2902261"/>
              <a:ext cx="22097" cy="89785"/>
            </a:xfrm>
            <a:custGeom>
              <a:avLst/>
              <a:gdLst/>
              <a:ahLst/>
              <a:cxnLst/>
              <a:rect l="l" t="t" r="r" b="b"/>
              <a:pathLst>
                <a:path w="474" h="1926" extrusionOk="0">
                  <a:moveTo>
                    <a:pt x="0" y="0"/>
                  </a:moveTo>
                  <a:lnTo>
                    <a:pt x="0" y="1925"/>
                  </a:lnTo>
                  <a:lnTo>
                    <a:pt x="473" y="1925"/>
                  </a:lnTo>
                  <a:lnTo>
                    <a:pt x="4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49"/>
            <p:cNvSpPr/>
            <p:nvPr/>
          </p:nvSpPr>
          <p:spPr>
            <a:xfrm>
              <a:off x="2646606" y="2977270"/>
              <a:ext cx="37434" cy="42702"/>
            </a:xfrm>
            <a:custGeom>
              <a:avLst/>
              <a:gdLst/>
              <a:ahLst/>
              <a:cxnLst/>
              <a:rect l="l" t="t" r="r" b="b"/>
              <a:pathLst>
                <a:path w="803" h="916" extrusionOk="0">
                  <a:moveTo>
                    <a:pt x="1" y="1"/>
                  </a:moveTo>
                  <a:lnTo>
                    <a:pt x="1" y="916"/>
                  </a:lnTo>
                  <a:lnTo>
                    <a:pt x="803" y="916"/>
                  </a:lnTo>
                  <a:lnTo>
                    <a:pt x="8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49"/>
            <p:cNvSpPr/>
            <p:nvPr/>
          </p:nvSpPr>
          <p:spPr>
            <a:xfrm>
              <a:off x="2638961" y="2969065"/>
              <a:ext cx="52818" cy="14778"/>
            </a:xfrm>
            <a:custGeom>
              <a:avLst/>
              <a:gdLst/>
              <a:ahLst/>
              <a:cxnLst/>
              <a:rect l="l" t="t" r="r" b="b"/>
              <a:pathLst>
                <a:path w="1133" h="317" extrusionOk="0">
                  <a:moveTo>
                    <a:pt x="158" y="1"/>
                  </a:moveTo>
                  <a:cubicBezTo>
                    <a:pt x="69" y="1"/>
                    <a:pt x="0" y="72"/>
                    <a:pt x="0" y="159"/>
                  </a:cubicBezTo>
                  <a:cubicBezTo>
                    <a:pt x="0" y="247"/>
                    <a:pt x="70" y="317"/>
                    <a:pt x="158" y="317"/>
                  </a:cubicBezTo>
                  <a:lnTo>
                    <a:pt x="974" y="317"/>
                  </a:lnTo>
                  <a:cubicBezTo>
                    <a:pt x="1061" y="317"/>
                    <a:pt x="1132" y="247"/>
                    <a:pt x="1132" y="159"/>
                  </a:cubicBezTo>
                  <a:cubicBezTo>
                    <a:pt x="1132" y="72"/>
                    <a:pt x="1061" y="1"/>
                    <a:pt x="9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49"/>
            <p:cNvSpPr/>
            <p:nvPr/>
          </p:nvSpPr>
          <p:spPr>
            <a:xfrm>
              <a:off x="2520970" y="2902261"/>
              <a:ext cx="22097" cy="89785"/>
            </a:xfrm>
            <a:custGeom>
              <a:avLst/>
              <a:gdLst/>
              <a:ahLst/>
              <a:cxnLst/>
              <a:rect l="l" t="t" r="r" b="b"/>
              <a:pathLst>
                <a:path w="474" h="1926" extrusionOk="0">
                  <a:moveTo>
                    <a:pt x="0" y="0"/>
                  </a:moveTo>
                  <a:lnTo>
                    <a:pt x="0" y="1925"/>
                  </a:lnTo>
                  <a:lnTo>
                    <a:pt x="473" y="1925"/>
                  </a:lnTo>
                  <a:lnTo>
                    <a:pt x="4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49"/>
            <p:cNvSpPr/>
            <p:nvPr/>
          </p:nvSpPr>
          <p:spPr>
            <a:xfrm>
              <a:off x="2513325" y="2977270"/>
              <a:ext cx="37434" cy="42702"/>
            </a:xfrm>
            <a:custGeom>
              <a:avLst/>
              <a:gdLst/>
              <a:ahLst/>
              <a:cxnLst/>
              <a:rect l="l" t="t" r="r" b="b"/>
              <a:pathLst>
                <a:path w="803" h="916" extrusionOk="0">
                  <a:moveTo>
                    <a:pt x="1" y="1"/>
                  </a:moveTo>
                  <a:lnTo>
                    <a:pt x="1" y="916"/>
                  </a:lnTo>
                  <a:lnTo>
                    <a:pt x="803" y="916"/>
                  </a:lnTo>
                  <a:lnTo>
                    <a:pt x="8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49"/>
            <p:cNvSpPr/>
            <p:nvPr/>
          </p:nvSpPr>
          <p:spPr>
            <a:xfrm>
              <a:off x="2505680" y="2969065"/>
              <a:ext cx="52818" cy="14778"/>
            </a:xfrm>
            <a:custGeom>
              <a:avLst/>
              <a:gdLst/>
              <a:ahLst/>
              <a:cxnLst/>
              <a:rect l="l" t="t" r="r" b="b"/>
              <a:pathLst>
                <a:path w="1133" h="317" extrusionOk="0">
                  <a:moveTo>
                    <a:pt x="158" y="1"/>
                  </a:moveTo>
                  <a:cubicBezTo>
                    <a:pt x="70" y="1"/>
                    <a:pt x="0" y="72"/>
                    <a:pt x="0" y="159"/>
                  </a:cubicBezTo>
                  <a:cubicBezTo>
                    <a:pt x="0" y="247"/>
                    <a:pt x="70" y="317"/>
                    <a:pt x="158" y="317"/>
                  </a:cubicBezTo>
                  <a:lnTo>
                    <a:pt x="974" y="317"/>
                  </a:lnTo>
                  <a:cubicBezTo>
                    <a:pt x="1062" y="317"/>
                    <a:pt x="1132" y="247"/>
                    <a:pt x="1132" y="159"/>
                  </a:cubicBezTo>
                  <a:cubicBezTo>
                    <a:pt x="1132" y="72"/>
                    <a:pt x="1062" y="1"/>
                    <a:pt x="9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49"/>
            <p:cNvSpPr/>
            <p:nvPr/>
          </p:nvSpPr>
          <p:spPr>
            <a:xfrm>
              <a:off x="2184760" y="2860538"/>
              <a:ext cx="183859" cy="61395"/>
            </a:xfrm>
            <a:custGeom>
              <a:avLst/>
              <a:gdLst/>
              <a:ahLst/>
              <a:cxnLst/>
              <a:rect l="l" t="t" r="r" b="b"/>
              <a:pathLst>
                <a:path w="3944" h="1317" extrusionOk="0">
                  <a:moveTo>
                    <a:pt x="760" y="0"/>
                  </a:moveTo>
                  <a:cubicBezTo>
                    <a:pt x="340" y="0"/>
                    <a:pt x="0" y="341"/>
                    <a:pt x="0" y="760"/>
                  </a:cubicBezTo>
                  <a:lnTo>
                    <a:pt x="0" y="1317"/>
                  </a:lnTo>
                  <a:lnTo>
                    <a:pt x="324" y="1317"/>
                  </a:lnTo>
                  <a:lnTo>
                    <a:pt x="324" y="760"/>
                  </a:lnTo>
                  <a:cubicBezTo>
                    <a:pt x="324" y="520"/>
                    <a:pt x="519" y="324"/>
                    <a:pt x="760" y="324"/>
                  </a:cubicBezTo>
                  <a:lnTo>
                    <a:pt x="3184" y="324"/>
                  </a:lnTo>
                  <a:cubicBezTo>
                    <a:pt x="3425" y="324"/>
                    <a:pt x="3620" y="520"/>
                    <a:pt x="3620" y="760"/>
                  </a:cubicBezTo>
                  <a:lnTo>
                    <a:pt x="3620" y="1127"/>
                  </a:lnTo>
                  <a:lnTo>
                    <a:pt x="3944" y="1127"/>
                  </a:lnTo>
                  <a:lnTo>
                    <a:pt x="3944" y="760"/>
                  </a:lnTo>
                  <a:cubicBezTo>
                    <a:pt x="3944" y="341"/>
                    <a:pt x="3604" y="0"/>
                    <a:pt x="3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49"/>
            <p:cNvSpPr/>
            <p:nvPr/>
          </p:nvSpPr>
          <p:spPr>
            <a:xfrm>
              <a:off x="2349928" y="2902261"/>
              <a:ext cx="22097" cy="89785"/>
            </a:xfrm>
            <a:custGeom>
              <a:avLst/>
              <a:gdLst/>
              <a:ahLst/>
              <a:cxnLst/>
              <a:rect l="l" t="t" r="r" b="b"/>
              <a:pathLst>
                <a:path w="474" h="1926" extrusionOk="0">
                  <a:moveTo>
                    <a:pt x="1" y="0"/>
                  </a:moveTo>
                  <a:lnTo>
                    <a:pt x="1" y="1925"/>
                  </a:lnTo>
                  <a:lnTo>
                    <a:pt x="474" y="1925"/>
                  </a:lnTo>
                  <a:lnTo>
                    <a:pt x="4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49"/>
            <p:cNvSpPr/>
            <p:nvPr/>
          </p:nvSpPr>
          <p:spPr>
            <a:xfrm>
              <a:off x="2342283" y="2977270"/>
              <a:ext cx="37434" cy="42702"/>
            </a:xfrm>
            <a:custGeom>
              <a:avLst/>
              <a:gdLst/>
              <a:ahLst/>
              <a:cxnLst/>
              <a:rect l="l" t="t" r="r" b="b"/>
              <a:pathLst>
                <a:path w="803" h="916" extrusionOk="0">
                  <a:moveTo>
                    <a:pt x="0" y="1"/>
                  </a:moveTo>
                  <a:lnTo>
                    <a:pt x="0" y="916"/>
                  </a:lnTo>
                  <a:lnTo>
                    <a:pt x="803" y="916"/>
                  </a:lnTo>
                  <a:lnTo>
                    <a:pt x="8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49"/>
            <p:cNvSpPr/>
            <p:nvPr/>
          </p:nvSpPr>
          <p:spPr>
            <a:xfrm>
              <a:off x="2334591" y="2969065"/>
              <a:ext cx="52864" cy="14778"/>
            </a:xfrm>
            <a:custGeom>
              <a:avLst/>
              <a:gdLst/>
              <a:ahLst/>
              <a:cxnLst/>
              <a:rect l="l" t="t" r="r" b="b"/>
              <a:pathLst>
                <a:path w="1134" h="317" extrusionOk="0">
                  <a:moveTo>
                    <a:pt x="159" y="1"/>
                  </a:moveTo>
                  <a:cubicBezTo>
                    <a:pt x="72" y="1"/>
                    <a:pt x="1" y="72"/>
                    <a:pt x="1" y="159"/>
                  </a:cubicBezTo>
                  <a:cubicBezTo>
                    <a:pt x="1" y="247"/>
                    <a:pt x="72" y="317"/>
                    <a:pt x="159" y="317"/>
                  </a:cubicBezTo>
                  <a:lnTo>
                    <a:pt x="976" y="317"/>
                  </a:lnTo>
                  <a:cubicBezTo>
                    <a:pt x="1063" y="317"/>
                    <a:pt x="1133" y="247"/>
                    <a:pt x="1133" y="159"/>
                  </a:cubicBezTo>
                  <a:cubicBezTo>
                    <a:pt x="1133" y="72"/>
                    <a:pt x="1063" y="1"/>
                    <a:pt x="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49"/>
            <p:cNvSpPr/>
            <p:nvPr/>
          </p:nvSpPr>
          <p:spPr>
            <a:xfrm>
              <a:off x="2182010" y="2902261"/>
              <a:ext cx="22097" cy="89785"/>
            </a:xfrm>
            <a:custGeom>
              <a:avLst/>
              <a:gdLst/>
              <a:ahLst/>
              <a:cxnLst/>
              <a:rect l="l" t="t" r="r" b="b"/>
              <a:pathLst>
                <a:path w="474" h="1926" extrusionOk="0">
                  <a:moveTo>
                    <a:pt x="0" y="0"/>
                  </a:moveTo>
                  <a:lnTo>
                    <a:pt x="0" y="1925"/>
                  </a:lnTo>
                  <a:lnTo>
                    <a:pt x="473" y="1925"/>
                  </a:lnTo>
                  <a:lnTo>
                    <a:pt x="4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49"/>
            <p:cNvSpPr/>
            <p:nvPr/>
          </p:nvSpPr>
          <p:spPr>
            <a:xfrm>
              <a:off x="2174364" y="2977270"/>
              <a:ext cx="37480" cy="84191"/>
            </a:xfrm>
            <a:custGeom>
              <a:avLst/>
              <a:gdLst/>
              <a:ahLst/>
              <a:cxnLst/>
              <a:rect l="l" t="t" r="r" b="b"/>
              <a:pathLst>
                <a:path w="804" h="1806" extrusionOk="0">
                  <a:moveTo>
                    <a:pt x="1" y="1"/>
                  </a:moveTo>
                  <a:lnTo>
                    <a:pt x="1" y="1806"/>
                  </a:lnTo>
                  <a:lnTo>
                    <a:pt x="803" y="1806"/>
                  </a:lnTo>
                  <a:lnTo>
                    <a:pt x="8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49"/>
            <p:cNvSpPr/>
            <p:nvPr/>
          </p:nvSpPr>
          <p:spPr>
            <a:xfrm>
              <a:off x="2166719" y="2969065"/>
              <a:ext cx="52818" cy="14778"/>
            </a:xfrm>
            <a:custGeom>
              <a:avLst/>
              <a:gdLst/>
              <a:ahLst/>
              <a:cxnLst/>
              <a:rect l="l" t="t" r="r" b="b"/>
              <a:pathLst>
                <a:path w="1133" h="317" extrusionOk="0">
                  <a:moveTo>
                    <a:pt x="158" y="1"/>
                  </a:moveTo>
                  <a:cubicBezTo>
                    <a:pt x="70" y="1"/>
                    <a:pt x="0" y="72"/>
                    <a:pt x="0" y="159"/>
                  </a:cubicBezTo>
                  <a:cubicBezTo>
                    <a:pt x="0" y="247"/>
                    <a:pt x="70" y="317"/>
                    <a:pt x="158" y="317"/>
                  </a:cubicBezTo>
                  <a:lnTo>
                    <a:pt x="974" y="317"/>
                  </a:lnTo>
                  <a:cubicBezTo>
                    <a:pt x="1062" y="317"/>
                    <a:pt x="1133" y="247"/>
                    <a:pt x="1133" y="159"/>
                  </a:cubicBezTo>
                  <a:cubicBezTo>
                    <a:pt x="1133" y="72"/>
                    <a:pt x="1062" y="1"/>
                    <a:pt x="9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49"/>
            <p:cNvSpPr/>
            <p:nvPr/>
          </p:nvSpPr>
          <p:spPr>
            <a:xfrm>
              <a:off x="2095160" y="3011022"/>
              <a:ext cx="605561" cy="75614"/>
            </a:xfrm>
            <a:custGeom>
              <a:avLst/>
              <a:gdLst/>
              <a:ahLst/>
              <a:cxnLst/>
              <a:rect l="l" t="t" r="r" b="b"/>
              <a:pathLst>
                <a:path w="12990" h="1622" extrusionOk="0">
                  <a:moveTo>
                    <a:pt x="1" y="1"/>
                  </a:moveTo>
                  <a:lnTo>
                    <a:pt x="1" y="1621"/>
                  </a:lnTo>
                  <a:lnTo>
                    <a:pt x="12990" y="1621"/>
                  </a:lnTo>
                  <a:lnTo>
                    <a:pt x="129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49"/>
            <p:cNvSpPr/>
            <p:nvPr/>
          </p:nvSpPr>
          <p:spPr>
            <a:xfrm>
              <a:off x="358399" y="3068600"/>
              <a:ext cx="1169513" cy="63500"/>
            </a:xfrm>
            <a:custGeom>
              <a:avLst/>
              <a:gdLst/>
              <a:ahLst/>
              <a:cxnLst/>
              <a:rect l="l" t="t" r="r" b="b"/>
              <a:pathLst>
                <a:path w="27635" h="1362" extrusionOk="0">
                  <a:moveTo>
                    <a:pt x="13817" y="1"/>
                  </a:moveTo>
                  <a:cubicBezTo>
                    <a:pt x="6186" y="1"/>
                    <a:pt x="0" y="305"/>
                    <a:pt x="0" y="681"/>
                  </a:cubicBezTo>
                  <a:cubicBezTo>
                    <a:pt x="0" y="1056"/>
                    <a:pt x="6186" y="1361"/>
                    <a:pt x="13817" y="1361"/>
                  </a:cubicBezTo>
                  <a:cubicBezTo>
                    <a:pt x="21449" y="1361"/>
                    <a:pt x="27635" y="1056"/>
                    <a:pt x="27635" y="681"/>
                  </a:cubicBezTo>
                  <a:cubicBezTo>
                    <a:pt x="27635" y="305"/>
                    <a:pt x="21449" y="1"/>
                    <a:pt x="138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49"/>
            <p:cNvSpPr/>
            <p:nvPr/>
          </p:nvSpPr>
          <p:spPr>
            <a:xfrm>
              <a:off x="1352719" y="3093583"/>
              <a:ext cx="45359" cy="6666"/>
            </a:xfrm>
            <a:custGeom>
              <a:avLst/>
              <a:gdLst/>
              <a:ahLst/>
              <a:cxnLst/>
              <a:rect l="l" t="t" r="r" b="b"/>
              <a:pathLst>
                <a:path w="973" h="143" extrusionOk="0">
                  <a:moveTo>
                    <a:pt x="487" y="1"/>
                  </a:moveTo>
                  <a:cubicBezTo>
                    <a:pt x="218" y="1"/>
                    <a:pt x="1" y="31"/>
                    <a:pt x="1" y="72"/>
                  </a:cubicBezTo>
                  <a:cubicBezTo>
                    <a:pt x="1" y="111"/>
                    <a:pt x="218" y="143"/>
                    <a:pt x="487" y="143"/>
                  </a:cubicBezTo>
                  <a:cubicBezTo>
                    <a:pt x="756" y="143"/>
                    <a:pt x="973" y="111"/>
                    <a:pt x="973" y="72"/>
                  </a:cubicBezTo>
                  <a:cubicBezTo>
                    <a:pt x="973" y="31"/>
                    <a:pt x="756"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49"/>
            <p:cNvSpPr/>
            <p:nvPr/>
          </p:nvSpPr>
          <p:spPr>
            <a:xfrm>
              <a:off x="1144243" y="3097312"/>
              <a:ext cx="31700" cy="6060"/>
            </a:xfrm>
            <a:custGeom>
              <a:avLst/>
              <a:gdLst/>
              <a:ahLst/>
              <a:cxnLst/>
              <a:rect l="l" t="t" r="r" b="b"/>
              <a:pathLst>
                <a:path w="680" h="130" extrusionOk="0">
                  <a:moveTo>
                    <a:pt x="340" y="1"/>
                  </a:moveTo>
                  <a:cubicBezTo>
                    <a:pt x="153" y="1"/>
                    <a:pt x="0" y="29"/>
                    <a:pt x="0" y="65"/>
                  </a:cubicBezTo>
                  <a:cubicBezTo>
                    <a:pt x="0" y="100"/>
                    <a:pt x="153" y="129"/>
                    <a:pt x="340" y="129"/>
                  </a:cubicBezTo>
                  <a:cubicBezTo>
                    <a:pt x="528" y="129"/>
                    <a:pt x="679" y="101"/>
                    <a:pt x="679" y="65"/>
                  </a:cubicBezTo>
                  <a:cubicBezTo>
                    <a:pt x="679" y="29"/>
                    <a:pt x="527" y="1"/>
                    <a:pt x="3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49"/>
            <p:cNvSpPr/>
            <p:nvPr/>
          </p:nvSpPr>
          <p:spPr>
            <a:xfrm>
              <a:off x="707151" y="3097779"/>
              <a:ext cx="48063" cy="5175"/>
            </a:xfrm>
            <a:custGeom>
              <a:avLst/>
              <a:gdLst/>
              <a:ahLst/>
              <a:cxnLst/>
              <a:rect l="l" t="t" r="r" b="b"/>
              <a:pathLst>
                <a:path w="1031" h="111" extrusionOk="0">
                  <a:moveTo>
                    <a:pt x="516" y="0"/>
                  </a:moveTo>
                  <a:cubicBezTo>
                    <a:pt x="232" y="0"/>
                    <a:pt x="0" y="24"/>
                    <a:pt x="0" y="55"/>
                  </a:cubicBezTo>
                  <a:cubicBezTo>
                    <a:pt x="0" y="85"/>
                    <a:pt x="231" y="110"/>
                    <a:pt x="516" y="110"/>
                  </a:cubicBezTo>
                  <a:cubicBezTo>
                    <a:pt x="799" y="110"/>
                    <a:pt x="1031" y="85"/>
                    <a:pt x="1031" y="55"/>
                  </a:cubicBezTo>
                  <a:cubicBezTo>
                    <a:pt x="1031" y="24"/>
                    <a:pt x="799" y="0"/>
                    <a:pt x="5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49"/>
            <p:cNvSpPr/>
            <p:nvPr/>
          </p:nvSpPr>
          <p:spPr>
            <a:xfrm>
              <a:off x="939170" y="3096893"/>
              <a:ext cx="60463" cy="6899"/>
            </a:xfrm>
            <a:custGeom>
              <a:avLst/>
              <a:gdLst/>
              <a:ahLst/>
              <a:cxnLst/>
              <a:rect l="l" t="t" r="r" b="b"/>
              <a:pathLst>
                <a:path w="1297" h="148" extrusionOk="0">
                  <a:moveTo>
                    <a:pt x="649" y="1"/>
                  </a:moveTo>
                  <a:cubicBezTo>
                    <a:pt x="291" y="1"/>
                    <a:pt x="1" y="32"/>
                    <a:pt x="1" y="74"/>
                  </a:cubicBezTo>
                  <a:cubicBezTo>
                    <a:pt x="1" y="114"/>
                    <a:pt x="291" y="148"/>
                    <a:pt x="649" y="148"/>
                  </a:cubicBezTo>
                  <a:cubicBezTo>
                    <a:pt x="1006" y="148"/>
                    <a:pt x="1297" y="115"/>
                    <a:pt x="1297" y="74"/>
                  </a:cubicBezTo>
                  <a:cubicBezTo>
                    <a:pt x="1297" y="34"/>
                    <a:pt x="1008" y="1"/>
                    <a:pt x="6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49"/>
            <p:cNvSpPr/>
            <p:nvPr/>
          </p:nvSpPr>
          <p:spPr>
            <a:xfrm>
              <a:off x="882855" y="3083467"/>
              <a:ext cx="38273" cy="6200"/>
            </a:xfrm>
            <a:custGeom>
              <a:avLst/>
              <a:gdLst/>
              <a:ahLst/>
              <a:cxnLst/>
              <a:rect l="l" t="t" r="r" b="b"/>
              <a:pathLst>
                <a:path w="821" h="133" extrusionOk="0">
                  <a:moveTo>
                    <a:pt x="411" y="1"/>
                  </a:moveTo>
                  <a:cubicBezTo>
                    <a:pt x="185" y="1"/>
                    <a:pt x="1" y="30"/>
                    <a:pt x="1" y="66"/>
                  </a:cubicBezTo>
                  <a:cubicBezTo>
                    <a:pt x="1" y="102"/>
                    <a:pt x="185" y="132"/>
                    <a:pt x="411" y="132"/>
                  </a:cubicBezTo>
                  <a:cubicBezTo>
                    <a:pt x="636" y="132"/>
                    <a:pt x="820" y="102"/>
                    <a:pt x="820" y="66"/>
                  </a:cubicBezTo>
                  <a:cubicBezTo>
                    <a:pt x="820" y="30"/>
                    <a:pt x="637" y="1"/>
                    <a:pt x="4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49"/>
            <p:cNvSpPr/>
            <p:nvPr/>
          </p:nvSpPr>
          <p:spPr>
            <a:xfrm>
              <a:off x="2719703" y="2021129"/>
              <a:ext cx="209173" cy="225116"/>
            </a:xfrm>
            <a:custGeom>
              <a:avLst/>
              <a:gdLst/>
              <a:ahLst/>
              <a:cxnLst/>
              <a:rect l="l" t="t" r="r" b="b"/>
              <a:pathLst>
                <a:path w="4487" h="4829" extrusionOk="0">
                  <a:moveTo>
                    <a:pt x="3231" y="1"/>
                  </a:moveTo>
                  <a:cubicBezTo>
                    <a:pt x="3131" y="1"/>
                    <a:pt x="3032" y="15"/>
                    <a:pt x="2937" y="45"/>
                  </a:cubicBezTo>
                  <a:cubicBezTo>
                    <a:pt x="2652" y="178"/>
                    <a:pt x="2299" y="802"/>
                    <a:pt x="2299" y="802"/>
                  </a:cubicBezTo>
                  <a:cubicBezTo>
                    <a:pt x="2209" y="845"/>
                    <a:pt x="2110" y="858"/>
                    <a:pt x="2008" y="858"/>
                  </a:cubicBezTo>
                  <a:cubicBezTo>
                    <a:pt x="1857" y="858"/>
                    <a:pt x="1699" y="830"/>
                    <a:pt x="1552" y="830"/>
                  </a:cubicBezTo>
                  <a:cubicBezTo>
                    <a:pt x="1361" y="830"/>
                    <a:pt x="1189" y="878"/>
                    <a:pt x="1077" y="1098"/>
                  </a:cubicBezTo>
                  <a:cubicBezTo>
                    <a:pt x="910" y="1454"/>
                    <a:pt x="958" y="1916"/>
                    <a:pt x="1016" y="2281"/>
                  </a:cubicBezTo>
                  <a:cubicBezTo>
                    <a:pt x="871" y="2186"/>
                    <a:pt x="732" y="2144"/>
                    <a:pt x="607" y="2144"/>
                  </a:cubicBezTo>
                  <a:cubicBezTo>
                    <a:pt x="247" y="2144"/>
                    <a:pt x="1" y="2492"/>
                    <a:pt x="36" y="2929"/>
                  </a:cubicBezTo>
                  <a:cubicBezTo>
                    <a:pt x="89" y="3420"/>
                    <a:pt x="662" y="4482"/>
                    <a:pt x="12" y="4797"/>
                  </a:cubicBezTo>
                  <a:cubicBezTo>
                    <a:pt x="86" y="4818"/>
                    <a:pt x="156" y="4828"/>
                    <a:pt x="223" y="4828"/>
                  </a:cubicBezTo>
                  <a:cubicBezTo>
                    <a:pt x="742" y="4828"/>
                    <a:pt x="1061" y="4226"/>
                    <a:pt x="1373" y="3900"/>
                  </a:cubicBezTo>
                  <a:cubicBezTo>
                    <a:pt x="1557" y="4012"/>
                    <a:pt x="1764" y="4070"/>
                    <a:pt x="1979" y="4070"/>
                  </a:cubicBezTo>
                  <a:cubicBezTo>
                    <a:pt x="2110" y="4070"/>
                    <a:pt x="2244" y="4048"/>
                    <a:pt x="2378" y="4004"/>
                  </a:cubicBezTo>
                  <a:cubicBezTo>
                    <a:pt x="2646" y="3938"/>
                    <a:pt x="2938" y="3711"/>
                    <a:pt x="3067" y="3458"/>
                  </a:cubicBezTo>
                  <a:cubicBezTo>
                    <a:pt x="3172" y="3243"/>
                    <a:pt x="3086" y="2884"/>
                    <a:pt x="3207" y="2728"/>
                  </a:cubicBezTo>
                  <a:cubicBezTo>
                    <a:pt x="3359" y="2439"/>
                    <a:pt x="3849" y="2384"/>
                    <a:pt x="4098" y="1977"/>
                  </a:cubicBezTo>
                  <a:cubicBezTo>
                    <a:pt x="4341" y="1540"/>
                    <a:pt x="4487" y="840"/>
                    <a:pt x="4126" y="391"/>
                  </a:cubicBezTo>
                  <a:cubicBezTo>
                    <a:pt x="3899" y="156"/>
                    <a:pt x="3561" y="1"/>
                    <a:pt x="3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49"/>
            <p:cNvSpPr/>
            <p:nvPr/>
          </p:nvSpPr>
          <p:spPr>
            <a:xfrm>
              <a:off x="1993952" y="1632192"/>
              <a:ext cx="696465" cy="710357"/>
            </a:xfrm>
            <a:custGeom>
              <a:avLst/>
              <a:gdLst/>
              <a:ahLst/>
              <a:cxnLst/>
              <a:rect l="l" t="t" r="r" b="b"/>
              <a:pathLst>
                <a:path w="14940" h="15238" extrusionOk="0">
                  <a:moveTo>
                    <a:pt x="11589" y="0"/>
                  </a:moveTo>
                  <a:cubicBezTo>
                    <a:pt x="10081" y="0"/>
                    <a:pt x="8337" y="1314"/>
                    <a:pt x="8228" y="2872"/>
                  </a:cubicBezTo>
                  <a:cubicBezTo>
                    <a:pt x="7860" y="2685"/>
                    <a:pt x="7493" y="2601"/>
                    <a:pt x="7142" y="2601"/>
                  </a:cubicBezTo>
                  <a:cubicBezTo>
                    <a:pt x="5229" y="2601"/>
                    <a:pt x="3803" y="5096"/>
                    <a:pt x="5363" y="6943"/>
                  </a:cubicBezTo>
                  <a:cubicBezTo>
                    <a:pt x="5171" y="6752"/>
                    <a:pt x="4920" y="6665"/>
                    <a:pt x="4647" y="6665"/>
                  </a:cubicBezTo>
                  <a:cubicBezTo>
                    <a:pt x="3953" y="6665"/>
                    <a:pt x="3124" y="7224"/>
                    <a:pt x="2799" y="8036"/>
                  </a:cubicBezTo>
                  <a:cubicBezTo>
                    <a:pt x="2466" y="8870"/>
                    <a:pt x="2573" y="9544"/>
                    <a:pt x="3139" y="10186"/>
                  </a:cubicBezTo>
                  <a:cubicBezTo>
                    <a:pt x="3005" y="10171"/>
                    <a:pt x="2880" y="10163"/>
                    <a:pt x="2763" y="10163"/>
                  </a:cubicBezTo>
                  <a:cubicBezTo>
                    <a:pt x="1" y="10163"/>
                    <a:pt x="1889" y="14296"/>
                    <a:pt x="2121" y="15238"/>
                  </a:cubicBezTo>
                  <a:cubicBezTo>
                    <a:pt x="2388" y="14673"/>
                    <a:pt x="2333" y="13200"/>
                    <a:pt x="3215" y="13164"/>
                  </a:cubicBezTo>
                  <a:cubicBezTo>
                    <a:pt x="4157" y="13126"/>
                    <a:pt x="5665" y="12863"/>
                    <a:pt x="4873" y="11619"/>
                  </a:cubicBezTo>
                  <a:lnTo>
                    <a:pt x="4873" y="11619"/>
                  </a:lnTo>
                  <a:cubicBezTo>
                    <a:pt x="5061" y="11672"/>
                    <a:pt x="5248" y="11697"/>
                    <a:pt x="5432" y="11697"/>
                  </a:cubicBezTo>
                  <a:cubicBezTo>
                    <a:pt x="6945" y="11697"/>
                    <a:pt x="8202" y="10015"/>
                    <a:pt x="7362" y="8603"/>
                  </a:cubicBezTo>
                  <a:lnTo>
                    <a:pt x="7362" y="8603"/>
                  </a:lnTo>
                  <a:cubicBezTo>
                    <a:pt x="7615" y="8776"/>
                    <a:pt x="7935" y="8846"/>
                    <a:pt x="8277" y="8846"/>
                  </a:cubicBezTo>
                  <a:cubicBezTo>
                    <a:pt x="9057" y="8846"/>
                    <a:pt x="9956" y="8479"/>
                    <a:pt x="10454" y="8113"/>
                  </a:cubicBezTo>
                  <a:cubicBezTo>
                    <a:pt x="11320" y="7509"/>
                    <a:pt x="11961" y="6492"/>
                    <a:pt x="11998" y="5398"/>
                  </a:cubicBezTo>
                  <a:cubicBezTo>
                    <a:pt x="13582" y="5171"/>
                    <a:pt x="14940" y="3513"/>
                    <a:pt x="14261" y="1967"/>
                  </a:cubicBezTo>
                  <a:cubicBezTo>
                    <a:pt x="13845" y="1025"/>
                    <a:pt x="12827" y="44"/>
                    <a:pt x="11772" y="7"/>
                  </a:cubicBezTo>
                  <a:cubicBezTo>
                    <a:pt x="11712" y="2"/>
                    <a:pt x="11651" y="0"/>
                    <a:pt x="115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3" name="Google Shape;2783;p49"/>
            <p:cNvGrpSpPr/>
            <p:nvPr/>
          </p:nvGrpSpPr>
          <p:grpSpPr>
            <a:xfrm>
              <a:off x="763859" y="1760486"/>
              <a:ext cx="894406" cy="1294161"/>
              <a:chOff x="3335834" y="1760486"/>
              <a:chExt cx="894406" cy="1294161"/>
            </a:xfrm>
          </p:grpSpPr>
          <p:sp>
            <p:nvSpPr>
              <p:cNvPr id="2784" name="Google Shape;2784;p49"/>
              <p:cNvSpPr/>
              <p:nvPr/>
            </p:nvSpPr>
            <p:spPr>
              <a:xfrm>
                <a:off x="3533775" y="1760486"/>
                <a:ext cx="696465" cy="710451"/>
              </a:xfrm>
              <a:custGeom>
                <a:avLst/>
                <a:gdLst/>
                <a:ahLst/>
                <a:cxnLst/>
                <a:rect l="l" t="t" r="r" b="b"/>
                <a:pathLst>
                  <a:path w="14940" h="15240" extrusionOk="0">
                    <a:moveTo>
                      <a:pt x="11589" y="1"/>
                    </a:moveTo>
                    <a:cubicBezTo>
                      <a:pt x="10081" y="1"/>
                      <a:pt x="8337" y="1315"/>
                      <a:pt x="8228" y="2873"/>
                    </a:cubicBezTo>
                    <a:cubicBezTo>
                      <a:pt x="7860" y="2686"/>
                      <a:pt x="7493" y="2602"/>
                      <a:pt x="7142" y="2602"/>
                    </a:cubicBezTo>
                    <a:cubicBezTo>
                      <a:pt x="5229" y="2602"/>
                      <a:pt x="3802" y="5097"/>
                      <a:pt x="5363" y="6944"/>
                    </a:cubicBezTo>
                    <a:cubicBezTo>
                      <a:pt x="5171" y="6753"/>
                      <a:pt x="4920" y="6667"/>
                      <a:pt x="4648" y="6667"/>
                    </a:cubicBezTo>
                    <a:cubicBezTo>
                      <a:pt x="3954" y="6667"/>
                      <a:pt x="3124" y="7226"/>
                      <a:pt x="2799" y="8038"/>
                    </a:cubicBezTo>
                    <a:cubicBezTo>
                      <a:pt x="2466" y="8871"/>
                      <a:pt x="2573" y="9547"/>
                      <a:pt x="3138" y="10188"/>
                    </a:cubicBezTo>
                    <a:cubicBezTo>
                      <a:pt x="3005" y="10173"/>
                      <a:pt x="2880" y="10165"/>
                      <a:pt x="2763" y="10165"/>
                    </a:cubicBezTo>
                    <a:cubicBezTo>
                      <a:pt x="1" y="10165"/>
                      <a:pt x="1888" y="14298"/>
                      <a:pt x="2120" y="15239"/>
                    </a:cubicBezTo>
                    <a:cubicBezTo>
                      <a:pt x="2387" y="14675"/>
                      <a:pt x="2331" y="13202"/>
                      <a:pt x="3215" y="13165"/>
                    </a:cubicBezTo>
                    <a:cubicBezTo>
                      <a:pt x="4157" y="13127"/>
                      <a:pt x="5664" y="12864"/>
                      <a:pt x="4872" y="11619"/>
                    </a:cubicBezTo>
                    <a:lnTo>
                      <a:pt x="4872" y="11619"/>
                    </a:lnTo>
                    <a:cubicBezTo>
                      <a:pt x="5061" y="11673"/>
                      <a:pt x="5248" y="11698"/>
                      <a:pt x="5432" y="11698"/>
                    </a:cubicBezTo>
                    <a:cubicBezTo>
                      <a:pt x="6944" y="11698"/>
                      <a:pt x="8202" y="10016"/>
                      <a:pt x="7361" y="8604"/>
                    </a:cubicBezTo>
                    <a:lnTo>
                      <a:pt x="7361" y="8604"/>
                    </a:lnTo>
                    <a:cubicBezTo>
                      <a:pt x="7614" y="8777"/>
                      <a:pt x="7934" y="8847"/>
                      <a:pt x="8277" y="8847"/>
                    </a:cubicBezTo>
                    <a:cubicBezTo>
                      <a:pt x="9057" y="8847"/>
                      <a:pt x="9955" y="8481"/>
                      <a:pt x="10453" y="8113"/>
                    </a:cubicBezTo>
                    <a:cubicBezTo>
                      <a:pt x="11319" y="7510"/>
                      <a:pt x="11961" y="6493"/>
                      <a:pt x="11998" y="5398"/>
                    </a:cubicBezTo>
                    <a:cubicBezTo>
                      <a:pt x="13582" y="5172"/>
                      <a:pt x="14939" y="3513"/>
                      <a:pt x="14261" y="1968"/>
                    </a:cubicBezTo>
                    <a:cubicBezTo>
                      <a:pt x="13845" y="1026"/>
                      <a:pt x="12827" y="45"/>
                      <a:pt x="11772" y="8"/>
                    </a:cubicBezTo>
                    <a:cubicBezTo>
                      <a:pt x="11711" y="3"/>
                      <a:pt x="11650" y="1"/>
                      <a:pt x="115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49"/>
              <p:cNvSpPr/>
              <p:nvPr/>
            </p:nvSpPr>
            <p:spPr>
              <a:xfrm>
                <a:off x="3335834" y="2470949"/>
                <a:ext cx="550180" cy="583698"/>
              </a:xfrm>
              <a:custGeom>
                <a:avLst/>
                <a:gdLst/>
                <a:ahLst/>
                <a:cxnLst/>
                <a:rect l="l" t="t" r="r" b="b"/>
                <a:pathLst>
                  <a:path w="11802" h="12521" extrusionOk="0">
                    <a:moveTo>
                      <a:pt x="3569" y="1"/>
                    </a:moveTo>
                    <a:lnTo>
                      <a:pt x="0" y="12520"/>
                    </a:lnTo>
                    <a:lnTo>
                      <a:pt x="11801" y="12520"/>
                    </a:lnTo>
                    <a:lnTo>
                      <a:pt x="82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49"/>
              <p:cNvSpPr/>
              <p:nvPr/>
            </p:nvSpPr>
            <p:spPr>
              <a:xfrm>
                <a:off x="3508741" y="2651828"/>
                <a:ext cx="185351" cy="185351"/>
              </a:xfrm>
              <a:custGeom>
                <a:avLst/>
                <a:gdLst/>
                <a:ahLst/>
                <a:cxnLst/>
                <a:rect l="l" t="t" r="r" b="b"/>
                <a:pathLst>
                  <a:path w="3976" h="3976" extrusionOk="0">
                    <a:moveTo>
                      <a:pt x="1989" y="1"/>
                    </a:moveTo>
                    <a:cubicBezTo>
                      <a:pt x="891" y="1"/>
                      <a:pt x="1" y="891"/>
                      <a:pt x="1" y="1989"/>
                    </a:cubicBezTo>
                    <a:cubicBezTo>
                      <a:pt x="1" y="3086"/>
                      <a:pt x="891" y="3976"/>
                      <a:pt x="1989" y="3976"/>
                    </a:cubicBezTo>
                    <a:cubicBezTo>
                      <a:pt x="3086" y="3976"/>
                      <a:pt x="3975" y="3086"/>
                      <a:pt x="3975" y="1989"/>
                    </a:cubicBezTo>
                    <a:cubicBezTo>
                      <a:pt x="3975" y="891"/>
                      <a:pt x="3086" y="1"/>
                      <a:pt x="1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49"/>
              <p:cNvSpPr/>
              <p:nvPr/>
            </p:nvSpPr>
            <p:spPr>
              <a:xfrm>
                <a:off x="3588691" y="2730893"/>
                <a:ext cx="25546" cy="25593"/>
              </a:xfrm>
              <a:custGeom>
                <a:avLst/>
                <a:gdLst/>
                <a:ahLst/>
                <a:cxnLst/>
                <a:rect l="l" t="t" r="r" b="b"/>
                <a:pathLst>
                  <a:path w="548" h="549" extrusionOk="0">
                    <a:moveTo>
                      <a:pt x="274" y="1"/>
                    </a:moveTo>
                    <a:cubicBezTo>
                      <a:pt x="122" y="1"/>
                      <a:pt x="0" y="124"/>
                      <a:pt x="0" y="275"/>
                    </a:cubicBezTo>
                    <a:cubicBezTo>
                      <a:pt x="0" y="426"/>
                      <a:pt x="123" y="549"/>
                      <a:pt x="274" y="549"/>
                    </a:cubicBezTo>
                    <a:cubicBezTo>
                      <a:pt x="426" y="549"/>
                      <a:pt x="547" y="426"/>
                      <a:pt x="547" y="275"/>
                    </a:cubicBezTo>
                    <a:cubicBezTo>
                      <a:pt x="547" y="123"/>
                      <a:pt x="426" y="1"/>
                      <a:pt x="2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49"/>
              <p:cNvSpPr/>
              <p:nvPr/>
            </p:nvSpPr>
            <p:spPr>
              <a:xfrm>
                <a:off x="3574333" y="2660406"/>
                <a:ext cx="60370" cy="66943"/>
              </a:xfrm>
              <a:custGeom>
                <a:avLst/>
                <a:gdLst/>
                <a:ahLst/>
                <a:cxnLst/>
                <a:rect l="l" t="t" r="r" b="b"/>
                <a:pathLst>
                  <a:path w="1295" h="1436" extrusionOk="0">
                    <a:moveTo>
                      <a:pt x="608" y="1"/>
                    </a:moveTo>
                    <a:cubicBezTo>
                      <a:pt x="395" y="1"/>
                      <a:pt x="191" y="42"/>
                      <a:pt x="1" y="114"/>
                    </a:cubicBezTo>
                    <a:lnTo>
                      <a:pt x="300" y="1436"/>
                    </a:lnTo>
                    <a:cubicBezTo>
                      <a:pt x="382" y="1363"/>
                      <a:pt x="489" y="1317"/>
                      <a:pt x="608" y="1317"/>
                    </a:cubicBezTo>
                    <a:cubicBezTo>
                      <a:pt x="709" y="1317"/>
                      <a:pt x="802" y="1351"/>
                      <a:pt x="878" y="1405"/>
                    </a:cubicBezTo>
                    <a:lnTo>
                      <a:pt x="1294" y="144"/>
                    </a:lnTo>
                    <a:cubicBezTo>
                      <a:pt x="1084" y="52"/>
                      <a:pt x="853" y="1"/>
                      <a:pt x="6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49"/>
              <p:cNvSpPr/>
              <p:nvPr/>
            </p:nvSpPr>
            <p:spPr>
              <a:xfrm>
                <a:off x="3524218" y="2742174"/>
                <a:ext cx="68295" cy="61255"/>
              </a:xfrm>
              <a:custGeom>
                <a:avLst/>
                <a:gdLst/>
                <a:ahLst/>
                <a:cxnLst/>
                <a:rect l="l" t="t" r="r" b="b"/>
                <a:pathLst>
                  <a:path w="1465" h="1314" extrusionOk="0">
                    <a:moveTo>
                      <a:pt x="1217" y="0"/>
                    </a:moveTo>
                    <a:lnTo>
                      <a:pt x="1" y="318"/>
                    </a:lnTo>
                    <a:cubicBezTo>
                      <a:pt x="84" y="719"/>
                      <a:pt x="307" y="1068"/>
                      <a:pt x="616" y="1314"/>
                    </a:cubicBezTo>
                    <a:lnTo>
                      <a:pt x="1464" y="447"/>
                    </a:lnTo>
                    <a:cubicBezTo>
                      <a:pt x="1316" y="367"/>
                      <a:pt x="1213" y="213"/>
                      <a:pt x="1213" y="33"/>
                    </a:cubicBezTo>
                    <a:cubicBezTo>
                      <a:pt x="1213" y="21"/>
                      <a:pt x="1215" y="11"/>
                      <a:pt x="12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49"/>
              <p:cNvSpPr/>
              <p:nvPr/>
            </p:nvSpPr>
            <p:spPr>
              <a:xfrm>
                <a:off x="3615123" y="2741288"/>
                <a:ext cx="66197" cy="60556"/>
              </a:xfrm>
              <a:custGeom>
                <a:avLst/>
                <a:gdLst/>
                <a:ahLst/>
                <a:cxnLst/>
                <a:rect l="l" t="t" r="r" b="b"/>
                <a:pathLst>
                  <a:path w="1420" h="1299" extrusionOk="0">
                    <a:moveTo>
                      <a:pt x="199" y="1"/>
                    </a:moveTo>
                    <a:lnTo>
                      <a:pt x="199" y="1"/>
                    </a:lnTo>
                    <a:cubicBezTo>
                      <a:pt x="201" y="17"/>
                      <a:pt x="204" y="34"/>
                      <a:pt x="204" y="52"/>
                    </a:cubicBezTo>
                    <a:cubicBezTo>
                      <a:pt x="204" y="213"/>
                      <a:pt x="123" y="354"/>
                      <a:pt x="1" y="439"/>
                    </a:cubicBezTo>
                    <a:lnTo>
                      <a:pt x="843" y="1299"/>
                    </a:lnTo>
                    <a:cubicBezTo>
                      <a:pt x="1135" y="1052"/>
                      <a:pt x="1343" y="710"/>
                      <a:pt x="1420" y="320"/>
                    </a:cubicBezTo>
                    <a:lnTo>
                      <a:pt x="1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49"/>
              <p:cNvSpPr/>
              <p:nvPr/>
            </p:nvSpPr>
            <p:spPr>
              <a:xfrm>
                <a:off x="3468603" y="2447640"/>
                <a:ext cx="283108" cy="35056"/>
              </a:xfrm>
              <a:custGeom>
                <a:avLst/>
                <a:gdLst/>
                <a:ahLst/>
                <a:cxnLst/>
                <a:rect l="l" t="t" r="r" b="b"/>
                <a:pathLst>
                  <a:path w="6073" h="752" extrusionOk="0">
                    <a:moveTo>
                      <a:pt x="401" y="1"/>
                    </a:moveTo>
                    <a:cubicBezTo>
                      <a:pt x="181" y="1"/>
                      <a:pt x="1" y="168"/>
                      <a:pt x="1" y="376"/>
                    </a:cubicBezTo>
                    <a:cubicBezTo>
                      <a:pt x="1" y="583"/>
                      <a:pt x="180" y="752"/>
                      <a:pt x="401" y="752"/>
                    </a:cubicBezTo>
                    <a:lnTo>
                      <a:pt x="5673" y="752"/>
                    </a:lnTo>
                    <a:cubicBezTo>
                      <a:pt x="5894" y="752"/>
                      <a:pt x="6073" y="583"/>
                      <a:pt x="6073" y="376"/>
                    </a:cubicBezTo>
                    <a:cubicBezTo>
                      <a:pt x="6073" y="168"/>
                      <a:pt x="5894" y="1"/>
                      <a:pt x="56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2" name="Google Shape;2792;p49"/>
            <p:cNvSpPr/>
            <p:nvPr/>
          </p:nvSpPr>
          <p:spPr>
            <a:xfrm>
              <a:off x="1423066" y="3050368"/>
              <a:ext cx="56733" cy="53144"/>
            </a:xfrm>
            <a:custGeom>
              <a:avLst/>
              <a:gdLst/>
              <a:ahLst/>
              <a:cxnLst/>
              <a:rect l="l" t="t" r="r" b="b"/>
              <a:pathLst>
                <a:path w="1217" h="1140" extrusionOk="0">
                  <a:moveTo>
                    <a:pt x="1206" y="1"/>
                  </a:moveTo>
                  <a:cubicBezTo>
                    <a:pt x="984" y="51"/>
                    <a:pt x="761" y="22"/>
                    <a:pt x="568" y="213"/>
                  </a:cubicBezTo>
                  <a:cubicBezTo>
                    <a:pt x="437" y="355"/>
                    <a:pt x="375" y="567"/>
                    <a:pt x="295" y="739"/>
                  </a:cubicBezTo>
                  <a:cubicBezTo>
                    <a:pt x="214" y="891"/>
                    <a:pt x="112" y="1003"/>
                    <a:pt x="1" y="1133"/>
                  </a:cubicBezTo>
                  <a:cubicBezTo>
                    <a:pt x="60" y="1138"/>
                    <a:pt x="223" y="1139"/>
                    <a:pt x="382" y="1139"/>
                  </a:cubicBezTo>
                  <a:cubicBezTo>
                    <a:pt x="573" y="1139"/>
                    <a:pt x="760" y="1137"/>
                    <a:pt x="760" y="1137"/>
                  </a:cubicBezTo>
                  <a:cubicBezTo>
                    <a:pt x="800" y="1015"/>
                    <a:pt x="800" y="778"/>
                    <a:pt x="851" y="648"/>
                  </a:cubicBezTo>
                  <a:cubicBezTo>
                    <a:pt x="922" y="445"/>
                    <a:pt x="1094" y="405"/>
                    <a:pt x="1216" y="253"/>
                  </a:cubicBezTo>
                  <a:lnTo>
                    <a:pt x="12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49"/>
            <p:cNvSpPr/>
            <p:nvPr/>
          </p:nvSpPr>
          <p:spPr>
            <a:xfrm>
              <a:off x="1481525" y="3047105"/>
              <a:ext cx="105915" cy="20325"/>
            </a:xfrm>
            <a:custGeom>
              <a:avLst/>
              <a:gdLst/>
              <a:ahLst/>
              <a:cxnLst/>
              <a:rect l="l" t="t" r="r" b="b"/>
              <a:pathLst>
                <a:path w="2272" h="436" extrusionOk="0">
                  <a:moveTo>
                    <a:pt x="0" y="0"/>
                  </a:moveTo>
                  <a:lnTo>
                    <a:pt x="0" y="435"/>
                  </a:lnTo>
                  <a:lnTo>
                    <a:pt x="2271" y="435"/>
                  </a:lnTo>
                  <a:lnTo>
                    <a:pt x="22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49"/>
            <p:cNvSpPr/>
            <p:nvPr/>
          </p:nvSpPr>
          <p:spPr>
            <a:xfrm>
              <a:off x="1471922" y="3038061"/>
              <a:ext cx="16829" cy="38459"/>
            </a:xfrm>
            <a:custGeom>
              <a:avLst/>
              <a:gdLst/>
              <a:ahLst/>
              <a:cxnLst/>
              <a:rect l="l" t="t" r="r" b="b"/>
              <a:pathLst>
                <a:path w="361" h="825" extrusionOk="0">
                  <a:moveTo>
                    <a:pt x="181" y="1"/>
                  </a:moveTo>
                  <a:cubicBezTo>
                    <a:pt x="82" y="1"/>
                    <a:pt x="1" y="81"/>
                    <a:pt x="1" y="181"/>
                  </a:cubicBezTo>
                  <a:lnTo>
                    <a:pt x="1" y="644"/>
                  </a:lnTo>
                  <a:cubicBezTo>
                    <a:pt x="1" y="743"/>
                    <a:pt x="82" y="824"/>
                    <a:pt x="181" y="824"/>
                  </a:cubicBezTo>
                  <a:cubicBezTo>
                    <a:pt x="279" y="824"/>
                    <a:pt x="361" y="743"/>
                    <a:pt x="361" y="644"/>
                  </a:cubicBezTo>
                  <a:lnTo>
                    <a:pt x="361" y="181"/>
                  </a:lnTo>
                  <a:cubicBezTo>
                    <a:pt x="361" y="81"/>
                    <a:pt x="279" y="1"/>
                    <a:pt x="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49"/>
            <p:cNvSpPr/>
            <p:nvPr/>
          </p:nvSpPr>
          <p:spPr>
            <a:xfrm>
              <a:off x="1585111" y="2770052"/>
              <a:ext cx="511814" cy="42282"/>
            </a:xfrm>
            <a:custGeom>
              <a:avLst/>
              <a:gdLst/>
              <a:ahLst/>
              <a:cxnLst/>
              <a:rect l="l" t="t" r="r" b="b"/>
              <a:pathLst>
                <a:path w="10979" h="907" extrusionOk="0">
                  <a:moveTo>
                    <a:pt x="1" y="1"/>
                  </a:moveTo>
                  <a:lnTo>
                    <a:pt x="1" y="907"/>
                  </a:lnTo>
                  <a:lnTo>
                    <a:pt x="10979" y="907"/>
                  </a:lnTo>
                  <a:lnTo>
                    <a:pt x="109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49"/>
            <p:cNvSpPr/>
            <p:nvPr/>
          </p:nvSpPr>
          <p:spPr>
            <a:xfrm>
              <a:off x="1585111" y="2812195"/>
              <a:ext cx="511814" cy="274391"/>
            </a:xfrm>
            <a:custGeom>
              <a:avLst/>
              <a:gdLst/>
              <a:ahLst/>
              <a:cxnLst/>
              <a:rect l="l" t="t" r="r" b="b"/>
              <a:pathLst>
                <a:path w="10979" h="5886" extrusionOk="0">
                  <a:moveTo>
                    <a:pt x="1" y="1"/>
                  </a:moveTo>
                  <a:lnTo>
                    <a:pt x="1" y="5885"/>
                  </a:lnTo>
                  <a:lnTo>
                    <a:pt x="10979" y="5885"/>
                  </a:lnTo>
                  <a:lnTo>
                    <a:pt x="109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49"/>
            <p:cNvSpPr/>
            <p:nvPr/>
          </p:nvSpPr>
          <p:spPr>
            <a:xfrm>
              <a:off x="1808505" y="2949439"/>
              <a:ext cx="74029" cy="137149"/>
            </a:xfrm>
            <a:custGeom>
              <a:avLst/>
              <a:gdLst/>
              <a:ahLst/>
              <a:cxnLst/>
              <a:rect l="l" t="t" r="r" b="b"/>
              <a:pathLst>
                <a:path w="1588" h="2942" extrusionOk="0">
                  <a:moveTo>
                    <a:pt x="0" y="0"/>
                  </a:moveTo>
                  <a:lnTo>
                    <a:pt x="0" y="2941"/>
                  </a:lnTo>
                  <a:lnTo>
                    <a:pt x="1588" y="2941"/>
                  </a:lnTo>
                  <a:lnTo>
                    <a:pt x="15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49"/>
            <p:cNvSpPr/>
            <p:nvPr/>
          </p:nvSpPr>
          <p:spPr>
            <a:xfrm>
              <a:off x="1634946" y="2845294"/>
              <a:ext cx="67362" cy="76639"/>
            </a:xfrm>
            <a:custGeom>
              <a:avLst/>
              <a:gdLst/>
              <a:ahLst/>
              <a:cxnLst/>
              <a:rect l="l" t="t" r="r" b="b"/>
              <a:pathLst>
                <a:path w="1445" h="1644" extrusionOk="0">
                  <a:moveTo>
                    <a:pt x="0" y="0"/>
                  </a:moveTo>
                  <a:lnTo>
                    <a:pt x="0" y="1644"/>
                  </a:lnTo>
                  <a:lnTo>
                    <a:pt x="1444" y="1644"/>
                  </a:lnTo>
                  <a:lnTo>
                    <a:pt x="14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49"/>
            <p:cNvSpPr/>
            <p:nvPr/>
          </p:nvSpPr>
          <p:spPr>
            <a:xfrm>
              <a:off x="1723380" y="2845294"/>
              <a:ext cx="67362" cy="76639"/>
            </a:xfrm>
            <a:custGeom>
              <a:avLst/>
              <a:gdLst/>
              <a:ahLst/>
              <a:cxnLst/>
              <a:rect l="l" t="t" r="r" b="b"/>
              <a:pathLst>
                <a:path w="1445" h="1644" extrusionOk="0">
                  <a:moveTo>
                    <a:pt x="1" y="0"/>
                  </a:moveTo>
                  <a:lnTo>
                    <a:pt x="1" y="1644"/>
                  </a:lnTo>
                  <a:lnTo>
                    <a:pt x="1445" y="1644"/>
                  </a:lnTo>
                  <a:lnTo>
                    <a:pt x="14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49"/>
            <p:cNvSpPr/>
            <p:nvPr/>
          </p:nvSpPr>
          <p:spPr>
            <a:xfrm>
              <a:off x="1988777" y="2845294"/>
              <a:ext cx="67362" cy="76639"/>
            </a:xfrm>
            <a:custGeom>
              <a:avLst/>
              <a:gdLst/>
              <a:ahLst/>
              <a:cxnLst/>
              <a:rect l="l" t="t" r="r" b="b"/>
              <a:pathLst>
                <a:path w="1445" h="1644" extrusionOk="0">
                  <a:moveTo>
                    <a:pt x="1" y="0"/>
                  </a:moveTo>
                  <a:lnTo>
                    <a:pt x="1" y="1644"/>
                  </a:lnTo>
                  <a:lnTo>
                    <a:pt x="1445" y="1644"/>
                  </a:lnTo>
                  <a:lnTo>
                    <a:pt x="14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49"/>
            <p:cNvSpPr/>
            <p:nvPr/>
          </p:nvSpPr>
          <p:spPr>
            <a:xfrm>
              <a:off x="1811955" y="2845294"/>
              <a:ext cx="67269" cy="76639"/>
            </a:xfrm>
            <a:custGeom>
              <a:avLst/>
              <a:gdLst/>
              <a:ahLst/>
              <a:cxnLst/>
              <a:rect l="l" t="t" r="r" b="b"/>
              <a:pathLst>
                <a:path w="1443" h="1644" extrusionOk="0">
                  <a:moveTo>
                    <a:pt x="0" y="0"/>
                  </a:moveTo>
                  <a:lnTo>
                    <a:pt x="0" y="1644"/>
                  </a:lnTo>
                  <a:lnTo>
                    <a:pt x="1443" y="1644"/>
                  </a:lnTo>
                  <a:lnTo>
                    <a:pt x="14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49"/>
            <p:cNvSpPr/>
            <p:nvPr/>
          </p:nvSpPr>
          <p:spPr>
            <a:xfrm>
              <a:off x="1900343" y="2845294"/>
              <a:ext cx="67362" cy="76639"/>
            </a:xfrm>
            <a:custGeom>
              <a:avLst/>
              <a:gdLst/>
              <a:ahLst/>
              <a:cxnLst/>
              <a:rect l="l" t="t" r="r" b="b"/>
              <a:pathLst>
                <a:path w="1445" h="1644" extrusionOk="0">
                  <a:moveTo>
                    <a:pt x="0" y="0"/>
                  </a:moveTo>
                  <a:lnTo>
                    <a:pt x="0" y="1644"/>
                  </a:lnTo>
                  <a:lnTo>
                    <a:pt x="1444" y="1644"/>
                  </a:lnTo>
                  <a:lnTo>
                    <a:pt x="14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49"/>
            <p:cNvSpPr/>
            <p:nvPr/>
          </p:nvSpPr>
          <p:spPr>
            <a:xfrm>
              <a:off x="1723380" y="2949439"/>
              <a:ext cx="67362" cy="76593"/>
            </a:xfrm>
            <a:custGeom>
              <a:avLst/>
              <a:gdLst/>
              <a:ahLst/>
              <a:cxnLst/>
              <a:rect l="l" t="t" r="r" b="b"/>
              <a:pathLst>
                <a:path w="1445" h="1643" extrusionOk="0">
                  <a:moveTo>
                    <a:pt x="1" y="0"/>
                  </a:moveTo>
                  <a:lnTo>
                    <a:pt x="1" y="1643"/>
                  </a:lnTo>
                  <a:lnTo>
                    <a:pt x="1445" y="1643"/>
                  </a:lnTo>
                  <a:lnTo>
                    <a:pt x="14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49"/>
            <p:cNvSpPr/>
            <p:nvPr/>
          </p:nvSpPr>
          <p:spPr>
            <a:xfrm>
              <a:off x="1988777" y="2949439"/>
              <a:ext cx="67362" cy="76593"/>
            </a:xfrm>
            <a:custGeom>
              <a:avLst/>
              <a:gdLst/>
              <a:ahLst/>
              <a:cxnLst/>
              <a:rect l="l" t="t" r="r" b="b"/>
              <a:pathLst>
                <a:path w="1445" h="1643" extrusionOk="0">
                  <a:moveTo>
                    <a:pt x="1" y="0"/>
                  </a:moveTo>
                  <a:lnTo>
                    <a:pt x="1" y="1643"/>
                  </a:lnTo>
                  <a:lnTo>
                    <a:pt x="1445" y="1643"/>
                  </a:lnTo>
                  <a:lnTo>
                    <a:pt x="14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49"/>
            <p:cNvSpPr/>
            <p:nvPr/>
          </p:nvSpPr>
          <p:spPr>
            <a:xfrm>
              <a:off x="1634946" y="2949439"/>
              <a:ext cx="67362" cy="76593"/>
            </a:xfrm>
            <a:custGeom>
              <a:avLst/>
              <a:gdLst/>
              <a:ahLst/>
              <a:cxnLst/>
              <a:rect l="l" t="t" r="r" b="b"/>
              <a:pathLst>
                <a:path w="1445" h="1643" extrusionOk="0">
                  <a:moveTo>
                    <a:pt x="0" y="0"/>
                  </a:moveTo>
                  <a:lnTo>
                    <a:pt x="0" y="1643"/>
                  </a:lnTo>
                  <a:lnTo>
                    <a:pt x="1444" y="1643"/>
                  </a:lnTo>
                  <a:lnTo>
                    <a:pt x="14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49"/>
            <p:cNvSpPr/>
            <p:nvPr/>
          </p:nvSpPr>
          <p:spPr>
            <a:xfrm>
              <a:off x="1900343" y="2949439"/>
              <a:ext cx="67362" cy="76593"/>
            </a:xfrm>
            <a:custGeom>
              <a:avLst/>
              <a:gdLst/>
              <a:ahLst/>
              <a:cxnLst/>
              <a:rect l="l" t="t" r="r" b="b"/>
              <a:pathLst>
                <a:path w="1445" h="1643" extrusionOk="0">
                  <a:moveTo>
                    <a:pt x="0" y="0"/>
                  </a:moveTo>
                  <a:lnTo>
                    <a:pt x="0" y="1643"/>
                  </a:lnTo>
                  <a:lnTo>
                    <a:pt x="1444" y="1643"/>
                  </a:lnTo>
                  <a:lnTo>
                    <a:pt x="14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7" name="Google Shape;2807;p49"/>
            <p:cNvGrpSpPr/>
            <p:nvPr/>
          </p:nvGrpSpPr>
          <p:grpSpPr>
            <a:xfrm>
              <a:off x="2611957" y="2933699"/>
              <a:ext cx="617495" cy="355248"/>
              <a:chOff x="5815225" y="4518138"/>
              <a:chExt cx="331150" cy="190512"/>
            </a:xfrm>
          </p:grpSpPr>
          <p:sp>
            <p:nvSpPr>
              <p:cNvPr id="2808" name="Google Shape;2808;p49"/>
              <p:cNvSpPr/>
              <p:nvPr/>
            </p:nvSpPr>
            <p:spPr>
              <a:xfrm>
                <a:off x="5820550" y="4701550"/>
                <a:ext cx="325825" cy="7100"/>
              </a:xfrm>
              <a:custGeom>
                <a:avLst/>
                <a:gdLst/>
                <a:ahLst/>
                <a:cxnLst/>
                <a:rect l="l" t="t" r="r" b="b"/>
                <a:pathLst>
                  <a:path w="13033" h="284" extrusionOk="0">
                    <a:moveTo>
                      <a:pt x="6517" y="1"/>
                    </a:moveTo>
                    <a:cubicBezTo>
                      <a:pt x="2917" y="1"/>
                      <a:pt x="1" y="63"/>
                      <a:pt x="1" y="141"/>
                    </a:cubicBezTo>
                    <a:cubicBezTo>
                      <a:pt x="1" y="220"/>
                      <a:pt x="2917" y="283"/>
                      <a:pt x="6517" y="283"/>
                    </a:cubicBezTo>
                    <a:cubicBezTo>
                      <a:pt x="10115" y="283"/>
                      <a:pt x="13033" y="220"/>
                      <a:pt x="13033" y="141"/>
                    </a:cubicBezTo>
                    <a:cubicBezTo>
                      <a:pt x="13033" y="63"/>
                      <a:pt x="10115" y="1"/>
                      <a:pt x="6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49"/>
              <p:cNvSpPr/>
              <p:nvPr/>
            </p:nvSpPr>
            <p:spPr>
              <a:xfrm>
                <a:off x="5851850" y="4654725"/>
                <a:ext cx="51125" cy="22025"/>
              </a:xfrm>
              <a:custGeom>
                <a:avLst/>
                <a:gdLst/>
                <a:ahLst/>
                <a:cxnLst/>
                <a:rect l="l" t="t" r="r" b="b"/>
                <a:pathLst>
                  <a:path w="2045" h="881" extrusionOk="0">
                    <a:moveTo>
                      <a:pt x="0" y="1"/>
                    </a:moveTo>
                    <a:lnTo>
                      <a:pt x="0" y="880"/>
                    </a:lnTo>
                    <a:lnTo>
                      <a:pt x="2045" y="880"/>
                    </a:lnTo>
                    <a:lnTo>
                      <a:pt x="20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49"/>
              <p:cNvSpPr/>
              <p:nvPr/>
            </p:nvSpPr>
            <p:spPr>
              <a:xfrm>
                <a:off x="5858100" y="4664150"/>
                <a:ext cx="47325" cy="40950"/>
              </a:xfrm>
              <a:custGeom>
                <a:avLst/>
                <a:gdLst/>
                <a:ahLst/>
                <a:cxnLst/>
                <a:rect l="l" t="t" r="r" b="b"/>
                <a:pathLst>
                  <a:path w="1893" h="1638" extrusionOk="0">
                    <a:moveTo>
                      <a:pt x="946" y="0"/>
                    </a:moveTo>
                    <a:cubicBezTo>
                      <a:pt x="424" y="0"/>
                      <a:pt x="0" y="366"/>
                      <a:pt x="0" y="819"/>
                    </a:cubicBezTo>
                    <a:cubicBezTo>
                      <a:pt x="0" y="1271"/>
                      <a:pt x="424" y="1637"/>
                      <a:pt x="946" y="1637"/>
                    </a:cubicBezTo>
                    <a:cubicBezTo>
                      <a:pt x="1470" y="1637"/>
                      <a:pt x="1893" y="1271"/>
                      <a:pt x="1893" y="819"/>
                    </a:cubicBezTo>
                    <a:cubicBezTo>
                      <a:pt x="1893" y="366"/>
                      <a:pt x="1470" y="0"/>
                      <a:pt x="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49"/>
              <p:cNvSpPr/>
              <p:nvPr/>
            </p:nvSpPr>
            <p:spPr>
              <a:xfrm>
                <a:off x="5821100" y="4559150"/>
                <a:ext cx="98975" cy="122925"/>
              </a:xfrm>
              <a:custGeom>
                <a:avLst/>
                <a:gdLst/>
                <a:ahLst/>
                <a:cxnLst/>
                <a:rect l="l" t="t" r="r" b="b"/>
                <a:pathLst>
                  <a:path w="3959" h="4917" extrusionOk="0">
                    <a:moveTo>
                      <a:pt x="3082" y="0"/>
                    </a:moveTo>
                    <a:cubicBezTo>
                      <a:pt x="2499" y="0"/>
                      <a:pt x="1746" y="81"/>
                      <a:pt x="1485" y="206"/>
                    </a:cubicBezTo>
                    <a:cubicBezTo>
                      <a:pt x="1266" y="310"/>
                      <a:pt x="857" y="1620"/>
                      <a:pt x="744" y="2012"/>
                    </a:cubicBezTo>
                    <a:cubicBezTo>
                      <a:pt x="647" y="2306"/>
                      <a:pt x="273" y="2990"/>
                      <a:pt x="321" y="3284"/>
                    </a:cubicBezTo>
                    <a:cubicBezTo>
                      <a:pt x="386" y="3620"/>
                      <a:pt x="0" y="4854"/>
                      <a:pt x="407" y="4880"/>
                    </a:cubicBezTo>
                    <a:cubicBezTo>
                      <a:pt x="492" y="4885"/>
                      <a:pt x="1065" y="4916"/>
                      <a:pt x="1407" y="4916"/>
                    </a:cubicBezTo>
                    <a:cubicBezTo>
                      <a:pt x="1533" y="4916"/>
                      <a:pt x="1628" y="4912"/>
                      <a:pt x="1654" y="4901"/>
                    </a:cubicBezTo>
                    <a:cubicBezTo>
                      <a:pt x="1654" y="4901"/>
                      <a:pt x="1664" y="4851"/>
                      <a:pt x="1680" y="4656"/>
                    </a:cubicBezTo>
                    <a:cubicBezTo>
                      <a:pt x="1696" y="4376"/>
                      <a:pt x="1790" y="4176"/>
                      <a:pt x="1973" y="4101"/>
                    </a:cubicBezTo>
                    <a:cubicBezTo>
                      <a:pt x="2092" y="4052"/>
                      <a:pt x="2263" y="4008"/>
                      <a:pt x="2444" y="4008"/>
                    </a:cubicBezTo>
                    <a:cubicBezTo>
                      <a:pt x="2634" y="4008"/>
                      <a:pt x="2835" y="4056"/>
                      <a:pt x="3004" y="4193"/>
                    </a:cubicBezTo>
                    <a:cubicBezTo>
                      <a:pt x="3240" y="4385"/>
                      <a:pt x="3182" y="4865"/>
                      <a:pt x="3182" y="4865"/>
                    </a:cubicBezTo>
                    <a:cubicBezTo>
                      <a:pt x="3194" y="4871"/>
                      <a:pt x="3247" y="4874"/>
                      <a:pt x="3320" y="4874"/>
                    </a:cubicBezTo>
                    <a:cubicBezTo>
                      <a:pt x="3544" y="4874"/>
                      <a:pt x="3959" y="4850"/>
                      <a:pt x="3959" y="4850"/>
                    </a:cubicBezTo>
                    <a:lnTo>
                      <a:pt x="3781" y="79"/>
                    </a:lnTo>
                    <a:cubicBezTo>
                      <a:pt x="3672" y="25"/>
                      <a:pt x="3403" y="0"/>
                      <a:pt x="30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49"/>
              <p:cNvSpPr/>
              <p:nvPr/>
            </p:nvSpPr>
            <p:spPr>
              <a:xfrm>
                <a:off x="5819875" y="4609000"/>
                <a:ext cx="19775" cy="59350"/>
              </a:xfrm>
              <a:custGeom>
                <a:avLst/>
                <a:gdLst/>
                <a:ahLst/>
                <a:cxnLst/>
                <a:rect l="l" t="t" r="r" b="b"/>
                <a:pathLst>
                  <a:path w="791" h="2374" extrusionOk="0">
                    <a:moveTo>
                      <a:pt x="791" y="18"/>
                    </a:moveTo>
                    <a:lnTo>
                      <a:pt x="791" y="18"/>
                    </a:lnTo>
                    <a:cubicBezTo>
                      <a:pt x="564" y="33"/>
                      <a:pt x="377" y="0"/>
                      <a:pt x="224" y="233"/>
                    </a:cubicBezTo>
                    <a:cubicBezTo>
                      <a:pt x="19" y="546"/>
                      <a:pt x="36" y="975"/>
                      <a:pt x="36" y="1334"/>
                    </a:cubicBezTo>
                    <a:cubicBezTo>
                      <a:pt x="36" y="1594"/>
                      <a:pt x="0" y="1916"/>
                      <a:pt x="73" y="2176"/>
                    </a:cubicBezTo>
                    <a:cubicBezTo>
                      <a:pt x="117" y="2356"/>
                      <a:pt x="351" y="2364"/>
                      <a:pt x="520" y="2373"/>
                    </a:cubicBezTo>
                    <a:cubicBezTo>
                      <a:pt x="530" y="2373"/>
                      <a:pt x="539" y="2374"/>
                      <a:pt x="548" y="2374"/>
                    </a:cubicBezTo>
                    <a:cubicBezTo>
                      <a:pt x="693" y="2374"/>
                      <a:pt x="719" y="2301"/>
                      <a:pt x="753" y="2158"/>
                    </a:cubicBezTo>
                    <a:lnTo>
                      <a:pt x="791" y="1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49"/>
              <p:cNvSpPr/>
              <p:nvPr/>
            </p:nvSpPr>
            <p:spPr>
              <a:xfrm>
                <a:off x="5825175" y="4609375"/>
                <a:ext cx="19725" cy="31300"/>
              </a:xfrm>
              <a:custGeom>
                <a:avLst/>
                <a:gdLst/>
                <a:ahLst/>
                <a:cxnLst/>
                <a:rect l="l" t="t" r="r" b="b"/>
                <a:pathLst>
                  <a:path w="789" h="1252" extrusionOk="0">
                    <a:moveTo>
                      <a:pt x="602" y="1"/>
                    </a:moveTo>
                    <a:cubicBezTo>
                      <a:pt x="588" y="1"/>
                      <a:pt x="575" y="1"/>
                      <a:pt x="561" y="3"/>
                    </a:cubicBezTo>
                    <a:cubicBezTo>
                      <a:pt x="565" y="3"/>
                      <a:pt x="568" y="3"/>
                      <a:pt x="572" y="3"/>
                    </a:cubicBezTo>
                    <a:cubicBezTo>
                      <a:pt x="627" y="3"/>
                      <a:pt x="680" y="17"/>
                      <a:pt x="734" y="24"/>
                    </a:cubicBezTo>
                    <a:lnTo>
                      <a:pt x="734" y="24"/>
                    </a:lnTo>
                    <a:cubicBezTo>
                      <a:pt x="758" y="161"/>
                      <a:pt x="759" y="301"/>
                      <a:pt x="749" y="439"/>
                    </a:cubicBezTo>
                    <a:cubicBezTo>
                      <a:pt x="738" y="579"/>
                      <a:pt x="713" y="717"/>
                      <a:pt x="668" y="849"/>
                    </a:cubicBezTo>
                    <a:cubicBezTo>
                      <a:pt x="625" y="980"/>
                      <a:pt x="530" y="1091"/>
                      <a:pt x="407" y="1154"/>
                    </a:cubicBezTo>
                    <a:cubicBezTo>
                      <a:pt x="345" y="1185"/>
                      <a:pt x="279" y="1206"/>
                      <a:pt x="211" y="1220"/>
                    </a:cubicBezTo>
                    <a:cubicBezTo>
                      <a:pt x="142" y="1237"/>
                      <a:pt x="70" y="1236"/>
                      <a:pt x="1" y="1251"/>
                    </a:cubicBezTo>
                    <a:cubicBezTo>
                      <a:pt x="72" y="1241"/>
                      <a:pt x="142" y="1247"/>
                      <a:pt x="213" y="1236"/>
                    </a:cubicBezTo>
                    <a:cubicBezTo>
                      <a:pt x="284" y="1226"/>
                      <a:pt x="353" y="1206"/>
                      <a:pt x="418" y="1175"/>
                    </a:cubicBezTo>
                    <a:cubicBezTo>
                      <a:pt x="551" y="1117"/>
                      <a:pt x="654" y="996"/>
                      <a:pt x="701" y="857"/>
                    </a:cubicBezTo>
                    <a:cubicBezTo>
                      <a:pt x="751" y="724"/>
                      <a:pt x="772" y="580"/>
                      <a:pt x="782" y="439"/>
                    </a:cubicBezTo>
                    <a:cubicBezTo>
                      <a:pt x="789" y="296"/>
                      <a:pt x="782" y="153"/>
                      <a:pt x="748" y="14"/>
                    </a:cubicBezTo>
                    <a:lnTo>
                      <a:pt x="747" y="9"/>
                    </a:lnTo>
                    <a:lnTo>
                      <a:pt x="742" y="9"/>
                    </a:lnTo>
                    <a:cubicBezTo>
                      <a:pt x="695" y="8"/>
                      <a:pt x="648" y="1"/>
                      <a:pt x="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49"/>
              <p:cNvSpPr/>
              <p:nvPr/>
            </p:nvSpPr>
            <p:spPr>
              <a:xfrm>
                <a:off x="5896400" y="4586650"/>
                <a:ext cx="10100" cy="77575"/>
              </a:xfrm>
              <a:custGeom>
                <a:avLst/>
                <a:gdLst/>
                <a:ahLst/>
                <a:cxnLst/>
                <a:rect l="l" t="t" r="r" b="b"/>
                <a:pathLst>
                  <a:path w="404" h="3103" extrusionOk="0">
                    <a:moveTo>
                      <a:pt x="309" y="1"/>
                    </a:moveTo>
                    <a:lnTo>
                      <a:pt x="309" y="1"/>
                    </a:lnTo>
                    <a:cubicBezTo>
                      <a:pt x="299" y="516"/>
                      <a:pt x="304" y="1031"/>
                      <a:pt x="315" y="1548"/>
                    </a:cubicBezTo>
                    <a:cubicBezTo>
                      <a:pt x="320" y="1805"/>
                      <a:pt x="330" y="2064"/>
                      <a:pt x="341" y="2322"/>
                    </a:cubicBezTo>
                    <a:cubicBezTo>
                      <a:pt x="351" y="2575"/>
                      <a:pt x="365" y="2831"/>
                      <a:pt x="384" y="3085"/>
                    </a:cubicBezTo>
                    <a:lnTo>
                      <a:pt x="384" y="3085"/>
                    </a:lnTo>
                    <a:cubicBezTo>
                      <a:pt x="278" y="3085"/>
                      <a:pt x="172" y="3081"/>
                      <a:pt x="66" y="3081"/>
                    </a:cubicBezTo>
                    <a:cubicBezTo>
                      <a:pt x="44" y="3081"/>
                      <a:pt x="22" y="3081"/>
                      <a:pt x="1" y="3082"/>
                    </a:cubicBezTo>
                    <a:cubicBezTo>
                      <a:pt x="131" y="3086"/>
                      <a:pt x="263" y="3098"/>
                      <a:pt x="393" y="3102"/>
                    </a:cubicBezTo>
                    <a:lnTo>
                      <a:pt x="404" y="3102"/>
                    </a:lnTo>
                    <a:lnTo>
                      <a:pt x="404" y="3092"/>
                    </a:lnTo>
                    <a:cubicBezTo>
                      <a:pt x="390" y="2835"/>
                      <a:pt x="383" y="2577"/>
                      <a:pt x="373" y="2320"/>
                    </a:cubicBezTo>
                    <a:lnTo>
                      <a:pt x="350" y="1547"/>
                    </a:lnTo>
                    <a:lnTo>
                      <a:pt x="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49"/>
              <p:cNvSpPr/>
              <p:nvPr/>
            </p:nvSpPr>
            <p:spPr>
              <a:xfrm>
                <a:off x="5850950" y="4605850"/>
                <a:ext cx="14300" cy="59550"/>
              </a:xfrm>
              <a:custGeom>
                <a:avLst/>
                <a:gdLst/>
                <a:ahLst/>
                <a:cxnLst/>
                <a:rect l="l" t="t" r="r" b="b"/>
                <a:pathLst>
                  <a:path w="572" h="2382" extrusionOk="0">
                    <a:moveTo>
                      <a:pt x="59" y="1"/>
                    </a:moveTo>
                    <a:cubicBezTo>
                      <a:pt x="41" y="198"/>
                      <a:pt x="24" y="396"/>
                      <a:pt x="14" y="594"/>
                    </a:cubicBezTo>
                    <a:cubicBezTo>
                      <a:pt x="9" y="693"/>
                      <a:pt x="3" y="792"/>
                      <a:pt x="2" y="892"/>
                    </a:cubicBezTo>
                    <a:cubicBezTo>
                      <a:pt x="0" y="992"/>
                      <a:pt x="6" y="1090"/>
                      <a:pt x="10" y="1191"/>
                    </a:cubicBezTo>
                    <a:cubicBezTo>
                      <a:pt x="28" y="1587"/>
                      <a:pt x="75" y="1981"/>
                      <a:pt x="138" y="2373"/>
                    </a:cubicBezTo>
                    <a:lnTo>
                      <a:pt x="139" y="2382"/>
                    </a:lnTo>
                    <a:lnTo>
                      <a:pt x="148" y="2382"/>
                    </a:lnTo>
                    <a:lnTo>
                      <a:pt x="571" y="2359"/>
                    </a:lnTo>
                    <a:lnTo>
                      <a:pt x="157" y="2360"/>
                    </a:lnTo>
                    <a:lnTo>
                      <a:pt x="157" y="2360"/>
                    </a:lnTo>
                    <a:cubicBezTo>
                      <a:pt x="107" y="1969"/>
                      <a:pt x="64" y="1579"/>
                      <a:pt x="44" y="1188"/>
                    </a:cubicBezTo>
                    <a:cubicBezTo>
                      <a:pt x="39" y="1089"/>
                      <a:pt x="33" y="990"/>
                      <a:pt x="33" y="892"/>
                    </a:cubicBezTo>
                    <a:cubicBezTo>
                      <a:pt x="33" y="793"/>
                      <a:pt x="34" y="694"/>
                      <a:pt x="38" y="595"/>
                    </a:cubicBezTo>
                    <a:lnTo>
                      <a:pt x="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49"/>
              <p:cNvSpPr/>
              <p:nvPr/>
            </p:nvSpPr>
            <p:spPr>
              <a:xfrm>
                <a:off x="6048350" y="4654725"/>
                <a:ext cx="51100" cy="22025"/>
              </a:xfrm>
              <a:custGeom>
                <a:avLst/>
                <a:gdLst/>
                <a:ahLst/>
                <a:cxnLst/>
                <a:rect l="l" t="t" r="r" b="b"/>
                <a:pathLst>
                  <a:path w="2044" h="881" extrusionOk="0">
                    <a:moveTo>
                      <a:pt x="1" y="1"/>
                    </a:moveTo>
                    <a:lnTo>
                      <a:pt x="1" y="880"/>
                    </a:lnTo>
                    <a:lnTo>
                      <a:pt x="2044" y="880"/>
                    </a:lnTo>
                    <a:lnTo>
                      <a:pt x="2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49"/>
              <p:cNvSpPr/>
              <p:nvPr/>
            </p:nvSpPr>
            <p:spPr>
              <a:xfrm>
                <a:off x="6052125" y="4664150"/>
                <a:ext cx="47325" cy="40950"/>
              </a:xfrm>
              <a:custGeom>
                <a:avLst/>
                <a:gdLst/>
                <a:ahLst/>
                <a:cxnLst/>
                <a:rect l="l" t="t" r="r" b="b"/>
                <a:pathLst>
                  <a:path w="1893" h="1638" extrusionOk="0">
                    <a:moveTo>
                      <a:pt x="947" y="0"/>
                    </a:moveTo>
                    <a:cubicBezTo>
                      <a:pt x="425" y="0"/>
                      <a:pt x="1" y="366"/>
                      <a:pt x="1" y="819"/>
                    </a:cubicBezTo>
                    <a:cubicBezTo>
                      <a:pt x="1" y="1271"/>
                      <a:pt x="425" y="1637"/>
                      <a:pt x="947" y="1637"/>
                    </a:cubicBezTo>
                    <a:cubicBezTo>
                      <a:pt x="1469" y="1637"/>
                      <a:pt x="1893" y="1271"/>
                      <a:pt x="1893" y="819"/>
                    </a:cubicBezTo>
                    <a:cubicBezTo>
                      <a:pt x="1893" y="366"/>
                      <a:pt x="1469" y="0"/>
                      <a:pt x="9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49"/>
              <p:cNvSpPr/>
              <p:nvPr/>
            </p:nvSpPr>
            <p:spPr>
              <a:xfrm>
                <a:off x="5907525" y="4518138"/>
                <a:ext cx="227625" cy="112900"/>
              </a:xfrm>
              <a:custGeom>
                <a:avLst/>
                <a:gdLst/>
                <a:ahLst/>
                <a:cxnLst/>
                <a:rect l="l" t="t" r="r" b="b"/>
                <a:pathLst>
                  <a:path w="9105" h="4516" extrusionOk="0">
                    <a:moveTo>
                      <a:pt x="486" y="0"/>
                    </a:moveTo>
                    <a:cubicBezTo>
                      <a:pt x="218" y="0"/>
                      <a:pt x="1" y="188"/>
                      <a:pt x="1" y="420"/>
                    </a:cubicBezTo>
                    <a:lnTo>
                      <a:pt x="208" y="4515"/>
                    </a:lnTo>
                    <a:lnTo>
                      <a:pt x="8828" y="4515"/>
                    </a:lnTo>
                    <a:lnTo>
                      <a:pt x="9104" y="420"/>
                    </a:lnTo>
                    <a:cubicBezTo>
                      <a:pt x="9104" y="188"/>
                      <a:pt x="8887" y="0"/>
                      <a:pt x="86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49"/>
              <p:cNvSpPr/>
              <p:nvPr/>
            </p:nvSpPr>
            <p:spPr>
              <a:xfrm>
                <a:off x="5912600" y="4630600"/>
                <a:ext cx="215525" cy="51950"/>
              </a:xfrm>
              <a:custGeom>
                <a:avLst/>
                <a:gdLst/>
                <a:ahLst/>
                <a:cxnLst/>
                <a:rect l="l" t="t" r="r" b="b"/>
                <a:pathLst>
                  <a:path w="8621" h="2078" extrusionOk="0">
                    <a:moveTo>
                      <a:pt x="1" y="0"/>
                    </a:moveTo>
                    <a:lnTo>
                      <a:pt x="84" y="1657"/>
                    </a:lnTo>
                    <a:cubicBezTo>
                      <a:pt x="84" y="1889"/>
                      <a:pt x="301" y="2078"/>
                      <a:pt x="568" y="2078"/>
                    </a:cubicBezTo>
                    <a:lnTo>
                      <a:pt x="5749" y="2078"/>
                    </a:lnTo>
                    <a:cubicBezTo>
                      <a:pt x="5741" y="1880"/>
                      <a:pt x="5741" y="1669"/>
                      <a:pt x="5800" y="1483"/>
                    </a:cubicBezTo>
                    <a:cubicBezTo>
                      <a:pt x="5885" y="1228"/>
                      <a:pt x="6182" y="1119"/>
                      <a:pt x="6465" y="1119"/>
                    </a:cubicBezTo>
                    <a:cubicBezTo>
                      <a:pt x="6475" y="1119"/>
                      <a:pt x="6486" y="1119"/>
                      <a:pt x="6496" y="1119"/>
                    </a:cubicBezTo>
                    <a:cubicBezTo>
                      <a:pt x="6839" y="1127"/>
                      <a:pt x="7165" y="1291"/>
                      <a:pt x="7214" y="1610"/>
                    </a:cubicBezTo>
                    <a:cubicBezTo>
                      <a:pt x="7220" y="1657"/>
                      <a:pt x="7243" y="1909"/>
                      <a:pt x="7246" y="2078"/>
                    </a:cubicBezTo>
                    <a:lnTo>
                      <a:pt x="8023" y="2078"/>
                    </a:lnTo>
                    <a:cubicBezTo>
                      <a:pt x="8292" y="2078"/>
                      <a:pt x="8510" y="1889"/>
                      <a:pt x="8510" y="1657"/>
                    </a:cubicBezTo>
                    <a:lnTo>
                      <a:pt x="86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49"/>
              <p:cNvSpPr/>
              <p:nvPr/>
            </p:nvSpPr>
            <p:spPr>
              <a:xfrm>
                <a:off x="5817950" y="4658550"/>
                <a:ext cx="22400" cy="22675"/>
              </a:xfrm>
              <a:custGeom>
                <a:avLst/>
                <a:gdLst/>
                <a:ahLst/>
                <a:cxnLst/>
                <a:rect l="l" t="t" r="r" b="b"/>
                <a:pathLst>
                  <a:path w="896" h="907" extrusionOk="0">
                    <a:moveTo>
                      <a:pt x="364" y="0"/>
                    </a:moveTo>
                    <a:cubicBezTo>
                      <a:pt x="40" y="0"/>
                      <a:pt x="33" y="161"/>
                      <a:pt x="33" y="406"/>
                    </a:cubicBezTo>
                    <a:cubicBezTo>
                      <a:pt x="33" y="546"/>
                      <a:pt x="1" y="906"/>
                      <a:pt x="142" y="906"/>
                    </a:cubicBezTo>
                    <a:lnTo>
                      <a:pt x="511" y="903"/>
                    </a:lnTo>
                    <a:cubicBezTo>
                      <a:pt x="513" y="903"/>
                      <a:pt x="515" y="903"/>
                      <a:pt x="516" y="903"/>
                    </a:cubicBezTo>
                    <a:cubicBezTo>
                      <a:pt x="896" y="903"/>
                      <a:pt x="801" y="573"/>
                      <a:pt x="801" y="399"/>
                    </a:cubicBezTo>
                    <a:cubicBezTo>
                      <a:pt x="785" y="125"/>
                      <a:pt x="696" y="0"/>
                      <a:pt x="3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49"/>
              <p:cNvSpPr/>
              <p:nvPr/>
            </p:nvSpPr>
            <p:spPr>
              <a:xfrm>
                <a:off x="5852050" y="4565650"/>
                <a:ext cx="50350" cy="42025"/>
              </a:xfrm>
              <a:custGeom>
                <a:avLst/>
                <a:gdLst/>
                <a:ahLst/>
                <a:cxnLst/>
                <a:rect l="l" t="t" r="r" b="b"/>
                <a:pathLst>
                  <a:path w="2014" h="1681" extrusionOk="0">
                    <a:moveTo>
                      <a:pt x="1545" y="1"/>
                    </a:moveTo>
                    <a:cubicBezTo>
                      <a:pt x="1277" y="1"/>
                      <a:pt x="985" y="48"/>
                      <a:pt x="728" y="113"/>
                    </a:cubicBezTo>
                    <a:cubicBezTo>
                      <a:pt x="645" y="132"/>
                      <a:pt x="565" y="215"/>
                      <a:pt x="488" y="336"/>
                    </a:cubicBezTo>
                    <a:cubicBezTo>
                      <a:pt x="380" y="501"/>
                      <a:pt x="280" y="736"/>
                      <a:pt x="201" y="964"/>
                    </a:cubicBezTo>
                    <a:cubicBezTo>
                      <a:pt x="78" y="1315"/>
                      <a:pt x="1" y="1647"/>
                      <a:pt x="9" y="1681"/>
                    </a:cubicBezTo>
                    <a:lnTo>
                      <a:pt x="1760" y="1614"/>
                    </a:lnTo>
                    <a:lnTo>
                      <a:pt x="2013" y="1604"/>
                    </a:lnTo>
                    <a:cubicBezTo>
                      <a:pt x="2007" y="1537"/>
                      <a:pt x="2007" y="1259"/>
                      <a:pt x="2002" y="955"/>
                    </a:cubicBezTo>
                    <a:cubicBezTo>
                      <a:pt x="1993" y="529"/>
                      <a:pt x="1974" y="54"/>
                      <a:pt x="1908" y="29"/>
                    </a:cubicBezTo>
                    <a:cubicBezTo>
                      <a:pt x="1827" y="1"/>
                      <a:pt x="1689" y="8"/>
                      <a:pt x="1601" y="1"/>
                    </a:cubicBezTo>
                    <a:cubicBezTo>
                      <a:pt x="1582" y="1"/>
                      <a:pt x="1564" y="1"/>
                      <a:pt x="15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49"/>
              <p:cNvSpPr/>
              <p:nvPr/>
            </p:nvSpPr>
            <p:spPr>
              <a:xfrm>
                <a:off x="5849150" y="4563325"/>
                <a:ext cx="55750" cy="46650"/>
              </a:xfrm>
              <a:custGeom>
                <a:avLst/>
                <a:gdLst/>
                <a:ahLst/>
                <a:cxnLst/>
                <a:rect l="l" t="t" r="r" b="b"/>
                <a:pathLst>
                  <a:path w="2230" h="1866" extrusionOk="0">
                    <a:moveTo>
                      <a:pt x="1629" y="13"/>
                    </a:moveTo>
                    <a:cubicBezTo>
                      <a:pt x="1658" y="13"/>
                      <a:pt x="1688" y="14"/>
                      <a:pt x="1717" y="15"/>
                    </a:cubicBezTo>
                    <a:cubicBezTo>
                      <a:pt x="1821" y="22"/>
                      <a:pt x="1949" y="7"/>
                      <a:pt x="2046" y="50"/>
                    </a:cubicBezTo>
                    <a:cubicBezTo>
                      <a:pt x="2087" y="70"/>
                      <a:pt x="2107" y="110"/>
                      <a:pt x="2118" y="152"/>
                    </a:cubicBezTo>
                    <a:cubicBezTo>
                      <a:pt x="2200" y="445"/>
                      <a:pt x="2181" y="781"/>
                      <a:pt x="2185" y="1082"/>
                    </a:cubicBezTo>
                    <a:cubicBezTo>
                      <a:pt x="2188" y="1310"/>
                      <a:pt x="2189" y="1539"/>
                      <a:pt x="2190" y="1768"/>
                    </a:cubicBezTo>
                    <a:lnTo>
                      <a:pt x="2190" y="1768"/>
                    </a:lnTo>
                    <a:cubicBezTo>
                      <a:pt x="2182" y="1768"/>
                      <a:pt x="2173" y="1768"/>
                      <a:pt x="2165" y="1769"/>
                    </a:cubicBezTo>
                    <a:cubicBezTo>
                      <a:pt x="1680" y="1788"/>
                      <a:pt x="1192" y="1807"/>
                      <a:pt x="706" y="1825"/>
                    </a:cubicBezTo>
                    <a:cubicBezTo>
                      <a:pt x="507" y="1833"/>
                      <a:pt x="309" y="1841"/>
                      <a:pt x="110" y="1849"/>
                    </a:cubicBezTo>
                    <a:cubicBezTo>
                      <a:pt x="110" y="1849"/>
                      <a:pt x="109" y="1849"/>
                      <a:pt x="108" y="1849"/>
                    </a:cubicBezTo>
                    <a:cubicBezTo>
                      <a:pt x="35" y="1849"/>
                      <a:pt x="54" y="1768"/>
                      <a:pt x="66" y="1700"/>
                    </a:cubicBezTo>
                    <a:cubicBezTo>
                      <a:pt x="98" y="1517"/>
                      <a:pt x="153" y="1337"/>
                      <a:pt x="210" y="1162"/>
                    </a:cubicBezTo>
                    <a:cubicBezTo>
                      <a:pt x="285" y="935"/>
                      <a:pt x="366" y="704"/>
                      <a:pt x="483" y="496"/>
                    </a:cubicBezTo>
                    <a:cubicBezTo>
                      <a:pt x="540" y="393"/>
                      <a:pt x="602" y="280"/>
                      <a:pt x="695" y="204"/>
                    </a:cubicBezTo>
                    <a:cubicBezTo>
                      <a:pt x="816" y="107"/>
                      <a:pt x="992" y="86"/>
                      <a:pt x="1142" y="62"/>
                    </a:cubicBezTo>
                    <a:cubicBezTo>
                      <a:pt x="1301" y="35"/>
                      <a:pt x="1466" y="13"/>
                      <a:pt x="1629" y="13"/>
                    </a:cubicBezTo>
                    <a:close/>
                    <a:moveTo>
                      <a:pt x="1684" y="0"/>
                    </a:moveTo>
                    <a:cubicBezTo>
                      <a:pt x="1463" y="0"/>
                      <a:pt x="1242" y="25"/>
                      <a:pt x="1025" y="71"/>
                    </a:cubicBezTo>
                    <a:cubicBezTo>
                      <a:pt x="776" y="122"/>
                      <a:pt x="632" y="189"/>
                      <a:pt x="495" y="419"/>
                    </a:cubicBezTo>
                    <a:cubicBezTo>
                      <a:pt x="333" y="696"/>
                      <a:pt x="223" y="1006"/>
                      <a:pt x="132" y="1313"/>
                    </a:cubicBezTo>
                    <a:cubicBezTo>
                      <a:pt x="81" y="1486"/>
                      <a:pt x="0" y="1679"/>
                      <a:pt x="43" y="1861"/>
                    </a:cubicBezTo>
                    <a:cubicBezTo>
                      <a:pt x="44" y="1865"/>
                      <a:pt x="49" y="1865"/>
                      <a:pt x="53" y="1865"/>
                    </a:cubicBezTo>
                    <a:cubicBezTo>
                      <a:pt x="54" y="1865"/>
                      <a:pt x="56" y="1865"/>
                      <a:pt x="57" y="1865"/>
                    </a:cubicBezTo>
                    <a:cubicBezTo>
                      <a:pt x="769" y="1839"/>
                      <a:pt x="1483" y="1812"/>
                      <a:pt x="2195" y="1784"/>
                    </a:cubicBezTo>
                    <a:lnTo>
                      <a:pt x="2195" y="1784"/>
                    </a:lnTo>
                    <a:cubicBezTo>
                      <a:pt x="2197" y="1784"/>
                      <a:pt x="2199" y="1784"/>
                      <a:pt x="2201" y="1784"/>
                    </a:cubicBezTo>
                    <a:cubicBezTo>
                      <a:pt x="2212" y="1784"/>
                      <a:pt x="2226" y="1780"/>
                      <a:pt x="2227" y="1773"/>
                    </a:cubicBezTo>
                    <a:cubicBezTo>
                      <a:pt x="2225" y="1360"/>
                      <a:pt x="2230" y="946"/>
                      <a:pt x="2204" y="535"/>
                    </a:cubicBezTo>
                    <a:cubicBezTo>
                      <a:pt x="2191" y="338"/>
                      <a:pt x="2223" y="39"/>
                      <a:pt x="1970" y="14"/>
                    </a:cubicBezTo>
                    <a:cubicBezTo>
                      <a:pt x="1875" y="5"/>
                      <a:pt x="1780" y="0"/>
                      <a:pt x="16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49"/>
              <p:cNvSpPr/>
              <p:nvPr/>
            </p:nvSpPr>
            <p:spPr>
              <a:xfrm>
                <a:off x="5815225" y="4635750"/>
                <a:ext cx="14900" cy="20450"/>
              </a:xfrm>
              <a:custGeom>
                <a:avLst/>
                <a:gdLst/>
                <a:ahLst/>
                <a:cxnLst/>
                <a:rect l="l" t="t" r="r" b="b"/>
                <a:pathLst>
                  <a:path w="596" h="818" extrusionOk="0">
                    <a:moveTo>
                      <a:pt x="335" y="0"/>
                    </a:moveTo>
                    <a:cubicBezTo>
                      <a:pt x="0" y="0"/>
                      <a:pt x="216" y="800"/>
                      <a:pt x="216" y="800"/>
                    </a:cubicBezTo>
                    <a:cubicBezTo>
                      <a:pt x="241" y="812"/>
                      <a:pt x="266" y="817"/>
                      <a:pt x="289" y="817"/>
                    </a:cubicBezTo>
                    <a:cubicBezTo>
                      <a:pt x="429" y="817"/>
                      <a:pt x="536" y="634"/>
                      <a:pt x="557" y="541"/>
                    </a:cubicBezTo>
                    <a:cubicBezTo>
                      <a:pt x="595" y="377"/>
                      <a:pt x="569" y="28"/>
                      <a:pt x="363" y="2"/>
                    </a:cubicBezTo>
                    <a:cubicBezTo>
                      <a:pt x="353" y="1"/>
                      <a:pt x="344" y="0"/>
                      <a:pt x="3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49"/>
              <p:cNvSpPr/>
              <p:nvPr/>
            </p:nvSpPr>
            <p:spPr>
              <a:xfrm>
                <a:off x="5843950" y="4591575"/>
                <a:ext cx="14575" cy="30325"/>
              </a:xfrm>
              <a:custGeom>
                <a:avLst/>
                <a:gdLst/>
                <a:ahLst/>
                <a:cxnLst/>
                <a:rect l="l" t="t" r="r" b="b"/>
                <a:pathLst>
                  <a:path w="583" h="1213" extrusionOk="0">
                    <a:moveTo>
                      <a:pt x="313" y="0"/>
                    </a:moveTo>
                    <a:cubicBezTo>
                      <a:pt x="204" y="0"/>
                      <a:pt x="93" y="81"/>
                      <a:pt x="57" y="188"/>
                    </a:cubicBezTo>
                    <a:cubicBezTo>
                      <a:pt x="1" y="370"/>
                      <a:pt x="41" y="586"/>
                      <a:pt x="57" y="769"/>
                    </a:cubicBezTo>
                    <a:cubicBezTo>
                      <a:pt x="64" y="889"/>
                      <a:pt x="41" y="1090"/>
                      <a:pt x="146" y="1176"/>
                    </a:cubicBezTo>
                    <a:lnTo>
                      <a:pt x="170" y="1182"/>
                    </a:lnTo>
                    <a:cubicBezTo>
                      <a:pt x="220" y="1203"/>
                      <a:pt x="264" y="1212"/>
                      <a:pt x="303" y="1212"/>
                    </a:cubicBezTo>
                    <a:cubicBezTo>
                      <a:pt x="556" y="1212"/>
                      <a:pt x="573" y="801"/>
                      <a:pt x="566" y="637"/>
                    </a:cubicBezTo>
                    <a:cubicBezTo>
                      <a:pt x="566" y="482"/>
                      <a:pt x="583" y="224"/>
                      <a:pt x="485" y="91"/>
                    </a:cubicBezTo>
                    <a:cubicBezTo>
                      <a:pt x="438" y="27"/>
                      <a:pt x="376" y="0"/>
                      <a:pt x="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49"/>
              <p:cNvSpPr/>
              <p:nvPr/>
            </p:nvSpPr>
            <p:spPr>
              <a:xfrm>
                <a:off x="5887025" y="4616900"/>
                <a:ext cx="15150" cy="4025"/>
              </a:xfrm>
              <a:custGeom>
                <a:avLst/>
                <a:gdLst/>
                <a:ahLst/>
                <a:cxnLst/>
                <a:rect l="l" t="t" r="r" b="b"/>
                <a:pathLst>
                  <a:path w="606" h="161" extrusionOk="0">
                    <a:moveTo>
                      <a:pt x="415" y="0"/>
                    </a:moveTo>
                    <a:cubicBezTo>
                      <a:pt x="354" y="0"/>
                      <a:pt x="292" y="3"/>
                      <a:pt x="234" y="6"/>
                    </a:cubicBezTo>
                    <a:cubicBezTo>
                      <a:pt x="185" y="14"/>
                      <a:pt x="57" y="14"/>
                      <a:pt x="25" y="41"/>
                    </a:cubicBezTo>
                    <a:cubicBezTo>
                      <a:pt x="0" y="76"/>
                      <a:pt x="41" y="160"/>
                      <a:pt x="41" y="160"/>
                    </a:cubicBezTo>
                    <a:lnTo>
                      <a:pt x="598" y="154"/>
                    </a:lnTo>
                    <a:cubicBezTo>
                      <a:pt x="606" y="112"/>
                      <a:pt x="606" y="63"/>
                      <a:pt x="606" y="14"/>
                    </a:cubicBezTo>
                    <a:cubicBezTo>
                      <a:pt x="547" y="4"/>
                      <a:pt x="482" y="0"/>
                      <a:pt x="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6" name="Google Shape;2826;p49"/>
              <p:cNvGrpSpPr/>
              <p:nvPr/>
            </p:nvGrpSpPr>
            <p:grpSpPr>
              <a:xfrm>
                <a:off x="6064725" y="4675025"/>
                <a:ext cx="22150" cy="19175"/>
                <a:chOff x="6140925" y="4675025"/>
                <a:chExt cx="22150" cy="19175"/>
              </a:xfrm>
            </p:grpSpPr>
            <p:sp>
              <p:nvSpPr>
                <p:cNvPr id="2827" name="Google Shape;2827;p49"/>
                <p:cNvSpPr/>
                <p:nvPr/>
              </p:nvSpPr>
              <p:spPr>
                <a:xfrm>
                  <a:off x="6140925" y="4675025"/>
                  <a:ext cx="22150" cy="19175"/>
                </a:xfrm>
                <a:custGeom>
                  <a:avLst/>
                  <a:gdLst/>
                  <a:ahLst/>
                  <a:cxnLst/>
                  <a:rect l="l" t="t" r="r" b="b"/>
                  <a:pathLst>
                    <a:path w="886" h="767" extrusionOk="0">
                      <a:moveTo>
                        <a:pt x="443" y="0"/>
                      </a:moveTo>
                      <a:cubicBezTo>
                        <a:pt x="199" y="0"/>
                        <a:pt x="1" y="172"/>
                        <a:pt x="1" y="384"/>
                      </a:cubicBezTo>
                      <a:cubicBezTo>
                        <a:pt x="1" y="595"/>
                        <a:pt x="199" y="766"/>
                        <a:pt x="443" y="766"/>
                      </a:cubicBezTo>
                      <a:cubicBezTo>
                        <a:pt x="688" y="766"/>
                        <a:pt x="885" y="595"/>
                        <a:pt x="885" y="384"/>
                      </a:cubicBezTo>
                      <a:cubicBezTo>
                        <a:pt x="885" y="173"/>
                        <a:pt x="688" y="0"/>
                        <a:pt x="4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49"/>
                <p:cNvSpPr/>
                <p:nvPr/>
              </p:nvSpPr>
              <p:spPr>
                <a:xfrm>
                  <a:off x="6151125" y="4676775"/>
                  <a:ext cx="1750" cy="1550"/>
                </a:xfrm>
                <a:custGeom>
                  <a:avLst/>
                  <a:gdLst/>
                  <a:ahLst/>
                  <a:cxnLst/>
                  <a:rect l="l" t="t" r="r" b="b"/>
                  <a:pathLst>
                    <a:path w="70" h="62" extrusionOk="0">
                      <a:moveTo>
                        <a:pt x="35" y="0"/>
                      </a:moveTo>
                      <a:cubicBezTo>
                        <a:pt x="16" y="0"/>
                        <a:pt x="1" y="15"/>
                        <a:pt x="1" y="31"/>
                      </a:cubicBezTo>
                      <a:cubicBezTo>
                        <a:pt x="1" y="48"/>
                        <a:pt x="16" y="62"/>
                        <a:pt x="35" y="62"/>
                      </a:cubicBezTo>
                      <a:cubicBezTo>
                        <a:pt x="54" y="62"/>
                        <a:pt x="70" y="48"/>
                        <a:pt x="70" y="31"/>
                      </a:cubicBezTo>
                      <a:cubicBezTo>
                        <a:pt x="70" y="15"/>
                        <a:pt x="54" y="0"/>
                        <a:pt x="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49"/>
                <p:cNvSpPr/>
                <p:nvPr/>
              </p:nvSpPr>
              <p:spPr>
                <a:xfrm>
                  <a:off x="6151125" y="4691475"/>
                  <a:ext cx="1750" cy="1550"/>
                </a:xfrm>
                <a:custGeom>
                  <a:avLst/>
                  <a:gdLst/>
                  <a:ahLst/>
                  <a:cxnLst/>
                  <a:rect l="l" t="t" r="r" b="b"/>
                  <a:pathLst>
                    <a:path w="70" h="62" extrusionOk="0">
                      <a:moveTo>
                        <a:pt x="35" y="0"/>
                      </a:moveTo>
                      <a:cubicBezTo>
                        <a:pt x="16" y="0"/>
                        <a:pt x="1" y="15"/>
                        <a:pt x="1" y="31"/>
                      </a:cubicBezTo>
                      <a:cubicBezTo>
                        <a:pt x="1" y="48"/>
                        <a:pt x="16" y="61"/>
                        <a:pt x="35" y="61"/>
                      </a:cubicBezTo>
                      <a:cubicBezTo>
                        <a:pt x="54" y="61"/>
                        <a:pt x="70" y="47"/>
                        <a:pt x="70" y="31"/>
                      </a:cubicBezTo>
                      <a:cubicBezTo>
                        <a:pt x="70" y="15"/>
                        <a:pt x="54" y="0"/>
                        <a:pt x="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49"/>
                <p:cNvSpPr/>
                <p:nvPr/>
              </p:nvSpPr>
              <p:spPr>
                <a:xfrm>
                  <a:off x="6145000" y="4678950"/>
                  <a:ext cx="1975" cy="1525"/>
                </a:xfrm>
                <a:custGeom>
                  <a:avLst/>
                  <a:gdLst/>
                  <a:ahLst/>
                  <a:cxnLst/>
                  <a:rect l="l" t="t" r="r" b="b"/>
                  <a:pathLst>
                    <a:path w="79" h="61" extrusionOk="0">
                      <a:moveTo>
                        <a:pt x="39" y="1"/>
                      </a:moveTo>
                      <a:cubicBezTo>
                        <a:pt x="30" y="1"/>
                        <a:pt x="21" y="4"/>
                        <a:pt x="15" y="10"/>
                      </a:cubicBezTo>
                      <a:cubicBezTo>
                        <a:pt x="0" y="21"/>
                        <a:pt x="0" y="41"/>
                        <a:pt x="15" y="52"/>
                      </a:cubicBezTo>
                      <a:cubicBezTo>
                        <a:pt x="21" y="58"/>
                        <a:pt x="30" y="61"/>
                        <a:pt x="39" y="61"/>
                      </a:cubicBezTo>
                      <a:cubicBezTo>
                        <a:pt x="48" y="61"/>
                        <a:pt x="57" y="58"/>
                        <a:pt x="64" y="52"/>
                      </a:cubicBezTo>
                      <a:cubicBezTo>
                        <a:pt x="78" y="41"/>
                        <a:pt x="78" y="21"/>
                        <a:pt x="64" y="10"/>
                      </a:cubicBezTo>
                      <a:cubicBezTo>
                        <a:pt x="57" y="4"/>
                        <a:pt x="48" y="1"/>
                        <a:pt x="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49"/>
                <p:cNvSpPr/>
                <p:nvPr/>
              </p:nvSpPr>
              <p:spPr>
                <a:xfrm>
                  <a:off x="6157025" y="4689325"/>
                  <a:ext cx="1925" cy="1525"/>
                </a:xfrm>
                <a:custGeom>
                  <a:avLst/>
                  <a:gdLst/>
                  <a:ahLst/>
                  <a:cxnLst/>
                  <a:rect l="l" t="t" r="r" b="b"/>
                  <a:pathLst>
                    <a:path w="77" h="61" extrusionOk="0">
                      <a:moveTo>
                        <a:pt x="39" y="1"/>
                      </a:moveTo>
                      <a:cubicBezTo>
                        <a:pt x="30" y="1"/>
                        <a:pt x="22" y="4"/>
                        <a:pt x="15" y="9"/>
                      </a:cubicBezTo>
                      <a:cubicBezTo>
                        <a:pt x="0" y="22"/>
                        <a:pt x="0" y="40"/>
                        <a:pt x="15" y="53"/>
                      </a:cubicBezTo>
                      <a:cubicBezTo>
                        <a:pt x="22" y="58"/>
                        <a:pt x="31" y="61"/>
                        <a:pt x="39" y="61"/>
                      </a:cubicBezTo>
                      <a:cubicBezTo>
                        <a:pt x="48" y="61"/>
                        <a:pt x="57" y="58"/>
                        <a:pt x="64" y="53"/>
                      </a:cubicBezTo>
                      <a:cubicBezTo>
                        <a:pt x="77" y="40"/>
                        <a:pt x="77" y="22"/>
                        <a:pt x="64" y="9"/>
                      </a:cubicBezTo>
                      <a:cubicBezTo>
                        <a:pt x="57" y="4"/>
                        <a:pt x="48" y="1"/>
                        <a:pt x="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49"/>
                <p:cNvSpPr/>
                <p:nvPr/>
              </p:nvSpPr>
              <p:spPr>
                <a:xfrm>
                  <a:off x="6142650" y="4684125"/>
                  <a:ext cx="1750" cy="1575"/>
                </a:xfrm>
                <a:custGeom>
                  <a:avLst/>
                  <a:gdLst/>
                  <a:ahLst/>
                  <a:cxnLst/>
                  <a:rect l="l" t="t" r="r" b="b"/>
                  <a:pathLst>
                    <a:path w="70" h="63" extrusionOk="0">
                      <a:moveTo>
                        <a:pt x="34" y="0"/>
                      </a:moveTo>
                      <a:cubicBezTo>
                        <a:pt x="16" y="0"/>
                        <a:pt x="1" y="15"/>
                        <a:pt x="1" y="31"/>
                      </a:cubicBezTo>
                      <a:cubicBezTo>
                        <a:pt x="1" y="48"/>
                        <a:pt x="16" y="62"/>
                        <a:pt x="34" y="62"/>
                      </a:cubicBezTo>
                      <a:cubicBezTo>
                        <a:pt x="54" y="62"/>
                        <a:pt x="69" y="48"/>
                        <a:pt x="69" y="31"/>
                      </a:cubicBezTo>
                      <a:cubicBezTo>
                        <a:pt x="69" y="15"/>
                        <a:pt x="54" y="0"/>
                        <a:pt x="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49"/>
                <p:cNvSpPr/>
                <p:nvPr/>
              </p:nvSpPr>
              <p:spPr>
                <a:xfrm>
                  <a:off x="6159625" y="4684125"/>
                  <a:ext cx="1750" cy="1575"/>
                </a:xfrm>
                <a:custGeom>
                  <a:avLst/>
                  <a:gdLst/>
                  <a:ahLst/>
                  <a:cxnLst/>
                  <a:rect l="l" t="t" r="r" b="b"/>
                  <a:pathLst>
                    <a:path w="70" h="63" extrusionOk="0">
                      <a:moveTo>
                        <a:pt x="34" y="0"/>
                      </a:moveTo>
                      <a:cubicBezTo>
                        <a:pt x="16" y="0"/>
                        <a:pt x="0" y="15"/>
                        <a:pt x="0" y="31"/>
                      </a:cubicBezTo>
                      <a:cubicBezTo>
                        <a:pt x="0" y="48"/>
                        <a:pt x="16" y="62"/>
                        <a:pt x="34" y="62"/>
                      </a:cubicBezTo>
                      <a:cubicBezTo>
                        <a:pt x="54" y="62"/>
                        <a:pt x="69" y="48"/>
                        <a:pt x="69" y="31"/>
                      </a:cubicBezTo>
                      <a:cubicBezTo>
                        <a:pt x="69" y="15"/>
                        <a:pt x="54" y="0"/>
                        <a:pt x="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49"/>
                <p:cNvSpPr/>
                <p:nvPr/>
              </p:nvSpPr>
              <p:spPr>
                <a:xfrm>
                  <a:off x="6145025" y="4689325"/>
                  <a:ext cx="1950" cy="1525"/>
                </a:xfrm>
                <a:custGeom>
                  <a:avLst/>
                  <a:gdLst/>
                  <a:ahLst/>
                  <a:cxnLst/>
                  <a:rect l="l" t="t" r="r" b="b"/>
                  <a:pathLst>
                    <a:path w="78" h="61" extrusionOk="0">
                      <a:moveTo>
                        <a:pt x="40" y="1"/>
                      </a:moveTo>
                      <a:cubicBezTo>
                        <a:pt x="31" y="1"/>
                        <a:pt x="22" y="4"/>
                        <a:pt x="15" y="9"/>
                      </a:cubicBezTo>
                      <a:cubicBezTo>
                        <a:pt x="0" y="22"/>
                        <a:pt x="0" y="40"/>
                        <a:pt x="15" y="53"/>
                      </a:cubicBezTo>
                      <a:cubicBezTo>
                        <a:pt x="22" y="58"/>
                        <a:pt x="31" y="61"/>
                        <a:pt x="40" y="61"/>
                      </a:cubicBezTo>
                      <a:cubicBezTo>
                        <a:pt x="49" y="61"/>
                        <a:pt x="58" y="58"/>
                        <a:pt x="65" y="53"/>
                      </a:cubicBezTo>
                      <a:cubicBezTo>
                        <a:pt x="77" y="40"/>
                        <a:pt x="77" y="22"/>
                        <a:pt x="65" y="9"/>
                      </a:cubicBezTo>
                      <a:cubicBezTo>
                        <a:pt x="58" y="4"/>
                        <a:pt x="49" y="1"/>
                        <a:pt x="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49"/>
                <p:cNvSpPr/>
                <p:nvPr/>
              </p:nvSpPr>
              <p:spPr>
                <a:xfrm>
                  <a:off x="6157050" y="4678925"/>
                  <a:ext cx="1950" cy="1550"/>
                </a:xfrm>
                <a:custGeom>
                  <a:avLst/>
                  <a:gdLst/>
                  <a:ahLst/>
                  <a:cxnLst/>
                  <a:rect l="l" t="t" r="r" b="b"/>
                  <a:pathLst>
                    <a:path w="78" h="62" extrusionOk="0">
                      <a:moveTo>
                        <a:pt x="38" y="1"/>
                      </a:moveTo>
                      <a:cubicBezTo>
                        <a:pt x="29" y="1"/>
                        <a:pt x="21" y="4"/>
                        <a:pt x="14" y="11"/>
                      </a:cubicBezTo>
                      <a:cubicBezTo>
                        <a:pt x="0" y="22"/>
                        <a:pt x="0" y="42"/>
                        <a:pt x="14" y="53"/>
                      </a:cubicBezTo>
                      <a:cubicBezTo>
                        <a:pt x="21" y="59"/>
                        <a:pt x="30" y="62"/>
                        <a:pt x="39" y="62"/>
                      </a:cubicBezTo>
                      <a:cubicBezTo>
                        <a:pt x="48" y="62"/>
                        <a:pt x="56" y="59"/>
                        <a:pt x="63" y="53"/>
                      </a:cubicBezTo>
                      <a:cubicBezTo>
                        <a:pt x="78" y="42"/>
                        <a:pt x="78" y="22"/>
                        <a:pt x="63" y="11"/>
                      </a:cubicBezTo>
                      <a:cubicBezTo>
                        <a:pt x="56" y="4"/>
                        <a:pt x="47" y="1"/>
                        <a:pt x="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49"/>
                <p:cNvSpPr/>
                <p:nvPr/>
              </p:nvSpPr>
              <p:spPr>
                <a:xfrm>
                  <a:off x="6151125" y="4676775"/>
                  <a:ext cx="1750" cy="1550"/>
                </a:xfrm>
                <a:custGeom>
                  <a:avLst/>
                  <a:gdLst/>
                  <a:ahLst/>
                  <a:cxnLst/>
                  <a:rect l="l" t="t" r="r" b="b"/>
                  <a:pathLst>
                    <a:path w="70" h="62" extrusionOk="0">
                      <a:moveTo>
                        <a:pt x="35" y="0"/>
                      </a:moveTo>
                      <a:cubicBezTo>
                        <a:pt x="16" y="0"/>
                        <a:pt x="1" y="15"/>
                        <a:pt x="1" y="31"/>
                      </a:cubicBezTo>
                      <a:cubicBezTo>
                        <a:pt x="1" y="48"/>
                        <a:pt x="16" y="62"/>
                        <a:pt x="35" y="62"/>
                      </a:cubicBezTo>
                      <a:cubicBezTo>
                        <a:pt x="54" y="62"/>
                        <a:pt x="70" y="48"/>
                        <a:pt x="70" y="31"/>
                      </a:cubicBezTo>
                      <a:cubicBezTo>
                        <a:pt x="70" y="15"/>
                        <a:pt x="54" y="0"/>
                        <a:pt x="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49"/>
                <p:cNvSpPr/>
                <p:nvPr/>
              </p:nvSpPr>
              <p:spPr>
                <a:xfrm>
                  <a:off x="6151125" y="4691475"/>
                  <a:ext cx="1750" cy="1550"/>
                </a:xfrm>
                <a:custGeom>
                  <a:avLst/>
                  <a:gdLst/>
                  <a:ahLst/>
                  <a:cxnLst/>
                  <a:rect l="l" t="t" r="r" b="b"/>
                  <a:pathLst>
                    <a:path w="70" h="62" extrusionOk="0">
                      <a:moveTo>
                        <a:pt x="35" y="0"/>
                      </a:moveTo>
                      <a:cubicBezTo>
                        <a:pt x="16" y="0"/>
                        <a:pt x="1" y="15"/>
                        <a:pt x="1" y="31"/>
                      </a:cubicBezTo>
                      <a:cubicBezTo>
                        <a:pt x="1" y="48"/>
                        <a:pt x="16" y="61"/>
                        <a:pt x="35" y="61"/>
                      </a:cubicBezTo>
                      <a:cubicBezTo>
                        <a:pt x="54" y="61"/>
                        <a:pt x="70" y="47"/>
                        <a:pt x="70" y="31"/>
                      </a:cubicBezTo>
                      <a:cubicBezTo>
                        <a:pt x="70" y="15"/>
                        <a:pt x="54" y="0"/>
                        <a:pt x="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49"/>
                <p:cNvSpPr/>
                <p:nvPr/>
              </p:nvSpPr>
              <p:spPr>
                <a:xfrm>
                  <a:off x="6145000" y="4678950"/>
                  <a:ext cx="1975" cy="1525"/>
                </a:xfrm>
                <a:custGeom>
                  <a:avLst/>
                  <a:gdLst/>
                  <a:ahLst/>
                  <a:cxnLst/>
                  <a:rect l="l" t="t" r="r" b="b"/>
                  <a:pathLst>
                    <a:path w="79" h="61" extrusionOk="0">
                      <a:moveTo>
                        <a:pt x="39" y="1"/>
                      </a:moveTo>
                      <a:cubicBezTo>
                        <a:pt x="30" y="1"/>
                        <a:pt x="21" y="4"/>
                        <a:pt x="15" y="10"/>
                      </a:cubicBezTo>
                      <a:cubicBezTo>
                        <a:pt x="0" y="21"/>
                        <a:pt x="0" y="41"/>
                        <a:pt x="15" y="52"/>
                      </a:cubicBezTo>
                      <a:cubicBezTo>
                        <a:pt x="21" y="58"/>
                        <a:pt x="30" y="61"/>
                        <a:pt x="39" y="61"/>
                      </a:cubicBezTo>
                      <a:cubicBezTo>
                        <a:pt x="48" y="61"/>
                        <a:pt x="57" y="58"/>
                        <a:pt x="64" y="52"/>
                      </a:cubicBezTo>
                      <a:cubicBezTo>
                        <a:pt x="78" y="41"/>
                        <a:pt x="78" y="21"/>
                        <a:pt x="64" y="10"/>
                      </a:cubicBezTo>
                      <a:cubicBezTo>
                        <a:pt x="57" y="4"/>
                        <a:pt x="48" y="1"/>
                        <a:pt x="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49"/>
                <p:cNvSpPr/>
                <p:nvPr/>
              </p:nvSpPr>
              <p:spPr>
                <a:xfrm>
                  <a:off x="6157025" y="4689325"/>
                  <a:ext cx="1925" cy="1525"/>
                </a:xfrm>
                <a:custGeom>
                  <a:avLst/>
                  <a:gdLst/>
                  <a:ahLst/>
                  <a:cxnLst/>
                  <a:rect l="l" t="t" r="r" b="b"/>
                  <a:pathLst>
                    <a:path w="77" h="61" extrusionOk="0">
                      <a:moveTo>
                        <a:pt x="39" y="1"/>
                      </a:moveTo>
                      <a:cubicBezTo>
                        <a:pt x="30" y="1"/>
                        <a:pt x="22" y="4"/>
                        <a:pt x="15" y="9"/>
                      </a:cubicBezTo>
                      <a:cubicBezTo>
                        <a:pt x="0" y="22"/>
                        <a:pt x="0" y="40"/>
                        <a:pt x="15" y="53"/>
                      </a:cubicBezTo>
                      <a:cubicBezTo>
                        <a:pt x="22" y="58"/>
                        <a:pt x="31" y="61"/>
                        <a:pt x="39" y="61"/>
                      </a:cubicBezTo>
                      <a:cubicBezTo>
                        <a:pt x="48" y="61"/>
                        <a:pt x="57" y="58"/>
                        <a:pt x="64" y="53"/>
                      </a:cubicBezTo>
                      <a:cubicBezTo>
                        <a:pt x="77" y="40"/>
                        <a:pt x="77" y="22"/>
                        <a:pt x="64" y="9"/>
                      </a:cubicBezTo>
                      <a:cubicBezTo>
                        <a:pt x="57" y="4"/>
                        <a:pt x="48" y="1"/>
                        <a:pt x="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49"/>
                <p:cNvSpPr/>
                <p:nvPr/>
              </p:nvSpPr>
              <p:spPr>
                <a:xfrm>
                  <a:off x="6142650" y="4684125"/>
                  <a:ext cx="1750" cy="1575"/>
                </a:xfrm>
                <a:custGeom>
                  <a:avLst/>
                  <a:gdLst/>
                  <a:ahLst/>
                  <a:cxnLst/>
                  <a:rect l="l" t="t" r="r" b="b"/>
                  <a:pathLst>
                    <a:path w="70" h="63" extrusionOk="0">
                      <a:moveTo>
                        <a:pt x="34" y="0"/>
                      </a:moveTo>
                      <a:cubicBezTo>
                        <a:pt x="16" y="0"/>
                        <a:pt x="1" y="15"/>
                        <a:pt x="1" y="31"/>
                      </a:cubicBezTo>
                      <a:cubicBezTo>
                        <a:pt x="1" y="48"/>
                        <a:pt x="16" y="62"/>
                        <a:pt x="34" y="62"/>
                      </a:cubicBezTo>
                      <a:cubicBezTo>
                        <a:pt x="54" y="62"/>
                        <a:pt x="69" y="48"/>
                        <a:pt x="69" y="31"/>
                      </a:cubicBezTo>
                      <a:cubicBezTo>
                        <a:pt x="69" y="15"/>
                        <a:pt x="54" y="0"/>
                        <a:pt x="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49"/>
                <p:cNvSpPr/>
                <p:nvPr/>
              </p:nvSpPr>
              <p:spPr>
                <a:xfrm>
                  <a:off x="6159625" y="4684125"/>
                  <a:ext cx="1750" cy="1575"/>
                </a:xfrm>
                <a:custGeom>
                  <a:avLst/>
                  <a:gdLst/>
                  <a:ahLst/>
                  <a:cxnLst/>
                  <a:rect l="l" t="t" r="r" b="b"/>
                  <a:pathLst>
                    <a:path w="70" h="63" extrusionOk="0">
                      <a:moveTo>
                        <a:pt x="34" y="0"/>
                      </a:moveTo>
                      <a:cubicBezTo>
                        <a:pt x="16" y="0"/>
                        <a:pt x="0" y="15"/>
                        <a:pt x="0" y="31"/>
                      </a:cubicBezTo>
                      <a:cubicBezTo>
                        <a:pt x="0" y="48"/>
                        <a:pt x="16" y="62"/>
                        <a:pt x="34" y="62"/>
                      </a:cubicBezTo>
                      <a:cubicBezTo>
                        <a:pt x="54" y="62"/>
                        <a:pt x="69" y="48"/>
                        <a:pt x="69" y="31"/>
                      </a:cubicBezTo>
                      <a:cubicBezTo>
                        <a:pt x="69" y="15"/>
                        <a:pt x="54" y="0"/>
                        <a:pt x="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49"/>
                <p:cNvSpPr/>
                <p:nvPr/>
              </p:nvSpPr>
              <p:spPr>
                <a:xfrm>
                  <a:off x="6145025" y="4689325"/>
                  <a:ext cx="1950" cy="1525"/>
                </a:xfrm>
                <a:custGeom>
                  <a:avLst/>
                  <a:gdLst/>
                  <a:ahLst/>
                  <a:cxnLst/>
                  <a:rect l="l" t="t" r="r" b="b"/>
                  <a:pathLst>
                    <a:path w="78" h="61" extrusionOk="0">
                      <a:moveTo>
                        <a:pt x="40" y="1"/>
                      </a:moveTo>
                      <a:cubicBezTo>
                        <a:pt x="31" y="1"/>
                        <a:pt x="22" y="4"/>
                        <a:pt x="15" y="9"/>
                      </a:cubicBezTo>
                      <a:cubicBezTo>
                        <a:pt x="0" y="22"/>
                        <a:pt x="0" y="40"/>
                        <a:pt x="15" y="53"/>
                      </a:cubicBezTo>
                      <a:cubicBezTo>
                        <a:pt x="22" y="58"/>
                        <a:pt x="31" y="61"/>
                        <a:pt x="40" y="61"/>
                      </a:cubicBezTo>
                      <a:cubicBezTo>
                        <a:pt x="49" y="61"/>
                        <a:pt x="58" y="58"/>
                        <a:pt x="65" y="53"/>
                      </a:cubicBezTo>
                      <a:cubicBezTo>
                        <a:pt x="77" y="40"/>
                        <a:pt x="77" y="22"/>
                        <a:pt x="65" y="9"/>
                      </a:cubicBezTo>
                      <a:cubicBezTo>
                        <a:pt x="58" y="4"/>
                        <a:pt x="49" y="1"/>
                        <a:pt x="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49"/>
                <p:cNvSpPr/>
                <p:nvPr/>
              </p:nvSpPr>
              <p:spPr>
                <a:xfrm>
                  <a:off x="6157050" y="4678925"/>
                  <a:ext cx="1950" cy="1550"/>
                </a:xfrm>
                <a:custGeom>
                  <a:avLst/>
                  <a:gdLst/>
                  <a:ahLst/>
                  <a:cxnLst/>
                  <a:rect l="l" t="t" r="r" b="b"/>
                  <a:pathLst>
                    <a:path w="78" h="62" extrusionOk="0">
                      <a:moveTo>
                        <a:pt x="38" y="1"/>
                      </a:moveTo>
                      <a:cubicBezTo>
                        <a:pt x="29" y="1"/>
                        <a:pt x="21" y="4"/>
                        <a:pt x="14" y="11"/>
                      </a:cubicBezTo>
                      <a:cubicBezTo>
                        <a:pt x="0" y="22"/>
                        <a:pt x="0" y="42"/>
                        <a:pt x="14" y="53"/>
                      </a:cubicBezTo>
                      <a:cubicBezTo>
                        <a:pt x="21" y="59"/>
                        <a:pt x="30" y="62"/>
                        <a:pt x="39" y="62"/>
                      </a:cubicBezTo>
                      <a:cubicBezTo>
                        <a:pt x="48" y="62"/>
                        <a:pt x="56" y="59"/>
                        <a:pt x="63" y="53"/>
                      </a:cubicBezTo>
                      <a:cubicBezTo>
                        <a:pt x="78" y="42"/>
                        <a:pt x="78" y="22"/>
                        <a:pt x="63" y="11"/>
                      </a:cubicBezTo>
                      <a:cubicBezTo>
                        <a:pt x="56" y="4"/>
                        <a:pt x="47" y="1"/>
                        <a:pt x="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4" name="Google Shape;2844;p49"/>
              <p:cNvGrpSpPr/>
              <p:nvPr/>
            </p:nvGrpSpPr>
            <p:grpSpPr>
              <a:xfrm>
                <a:off x="5870688" y="4676013"/>
                <a:ext cx="22150" cy="19175"/>
                <a:chOff x="6140925" y="4675025"/>
                <a:chExt cx="22150" cy="19175"/>
              </a:xfrm>
            </p:grpSpPr>
            <p:sp>
              <p:nvSpPr>
                <p:cNvPr id="2845" name="Google Shape;2845;p49"/>
                <p:cNvSpPr/>
                <p:nvPr/>
              </p:nvSpPr>
              <p:spPr>
                <a:xfrm>
                  <a:off x="6140925" y="4675025"/>
                  <a:ext cx="22150" cy="19175"/>
                </a:xfrm>
                <a:custGeom>
                  <a:avLst/>
                  <a:gdLst/>
                  <a:ahLst/>
                  <a:cxnLst/>
                  <a:rect l="l" t="t" r="r" b="b"/>
                  <a:pathLst>
                    <a:path w="886" h="767" extrusionOk="0">
                      <a:moveTo>
                        <a:pt x="443" y="0"/>
                      </a:moveTo>
                      <a:cubicBezTo>
                        <a:pt x="199" y="0"/>
                        <a:pt x="1" y="172"/>
                        <a:pt x="1" y="384"/>
                      </a:cubicBezTo>
                      <a:cubicBezTo>
                        <a:pt x="1" y="595"/>
                        <a:pt x="199" y="766"/>
                        <a:pt x="443" y="766"/>
                      </a:cubicBezTo>
                      <a:cubicBezTo>
                        <a:pt x="688" y="766"/>
                        <a:pt x="885" y="595"/>
                        <a:pt x="885" y="384"/>
                      </a:cubicBezTo>
                      <a:cubicBezTo>
                        <a:pt x="885" y="173"/>
                        <a:pt x="688" y="0"/>
                        <a:pt x="4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49"/>
                <p:cNvSpPr/>
                <p:nvPr/>
              </p:nvSpPr>
              <p:spPr>
                <a:xfrm>
                  <a:off x="6151125" y="4676775"/>
                  <a:ext cx="1750" cy="1550"/>
                </a:xfrm>
                <a:custGeom>
                  <a:avLst/>
                  <a:gdLst/>
                  <a:ahLst/>
                  <a:cxnLst/>
                  <a:rect l="l" t="t" r="r" b="b"/>
                  <a:pathLst>
                    <a:path w="70" h="62" extrusionOk="0">
                      <a:moveTo>
                        <a:pt x="35" y="0"/>
                      </a:moveTo>
                      <a:cubicBezTo>
                        <a:pt x="16" y="0"/>
                        <a:pt x="1" y="15"/>
                        <a:pt x="1" y="31"/>
                      </a:cubicBezTo>
                      <a:cubicBezTo>
                        <a:pt x="1" y="48"/>
                        <a:pt x="16" y="62"/>
                        <a:pt x="35" y="62"/>
                      </a:cubicBezTo>
                      <a:cubicBezTo>
                        <a:pt x="54" y="62"/>
                        <a:pt x="70" y="48"/>
                        <a:pt x="70" y="31"/>
                      </a:cubicBezTo>
                      <a:cubicBezTo>
                        <a:pt x="70" y="15"/>
                        <a:pt x="54" y="0"/>
                        <a:pt x="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49"/>
                <p:cNvSpPr/>
                <p:nvPr/>
              </p:nvSpPr>
              <p:spPr>
                <a:xfrm>
                  <a:off x="6151125" y="4691475"/>
                  <a:ext cx="1750" cy="1550"/>
                </a:xfrm>
                <a:custGeom>
                  <a:avLst/>
                  <a:gdLst/>
                  <a:ahLst/>
                  <a:cxnLst/>
                  <a:rect l="l" t="t" r="r" b="b"/>
                  <a:pathLst>
                    <a:path w="70" h="62" extrusionOk="0">
                      <a:moveTo>
                        <a:pt x="35" y="0"/>
                      </a:moveTo>
                      <a:cubicBezTo>
                        <a:pt x="16" y="0"/>
                        <a:pt x="1" y="15"/>
                        <a:pt x="1" y="31"/>
                      </a:cubicBezTo>
                      <a:cubicBezTo>
                        <a:pt x="1" y="48"/>
                        <a:pt x="16" y="61"/>
                        <a:pt x="35" y="61"/>
                      </a:cubicBezTo>
                      <a:cubicBezTo>
                        <a:pt x="54" y="61"/>
                        <a:pt x="70" y="47"/>
                        <a:pt x="70" y="31"/>
                      </a:cubicBezTo>
                      <a:cubicBezTo>
                        <a:pt x="70" y="15"/>
                        <a:pt x="54" y="0"/>
                        <a:pt x="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49"/>
                <p:cNvSpPr/>
                <p:nvPr/>
              </p:nvSpPr>
              <p:spPr>
                <a:xfrm>
                  <a:off x="6145000" y="4678950"/>
                  <a:ext cx="1975" cy="1525"/>
                </a:xfrm>
                <a:custGeom>
                  <a:avLst/>
                  <a:gdLst/>
                  <a:ahLst/>
                  <a:cxnLst/>
                  <a:rect l="l" t="t" r="r" b="b"/>
                  <a:pathLst>
                    <a:path w="79" h="61" extrusionOk="0">
                      <a:moveTo>
                        <a:pt x="39" y="1"/>
                      </a:moveTo>
                      <a:cubicBezTo>
                        <a:pt x="30" y="1"/>
                        <a:pt x="21" y="4"/>
                        <a:pt x="15" y="10"/>
                      </a:cubicBezTo>
                      <a:cubicBezTo>
                        <a:pt x="0" y="21"/>
                        <a:pt x="0" y="41"/>
                        <a:pt x="15" y="52"/>
                      </a:cubicBezTo>
                      <a:cubicBezTo>
                        <a:pt x="21" y="58"/>
                        <a:pt x="30" y="61"/>
                        <a:pt x="39" y="61"/>
                      </a:cubicBezTo>
                      <a:cubicBezTo>
                        <a:pt x="48" y="61"/>
                        <a:pt x="57" y="58"/>
                        <a:pt x="64" y="52"/>
                      </a:cubicBezTo>
                      <a:cubicBezTo>
                        <a:pt x="78" y="41"/>
                        <a:pt x="78" y="21"/>
                        <a:pt x="64" y="10"/>
                      </a:cubicBezTo>
                      <a:cubicBezTo>
                        <a:pt x="57" y="4"/>
                        <a:pt x="48" y="1"/>
                        <a:pt x="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49"/>
                <p:cNvSpPr/>
                <p:nvPr/>
              </p:nvSpPr>
              <p:spPr>
                <a:xfrm>
                  <a:off x="6157025" y="4689325"/>
                  <a:ext cx="1925" cy="1525"/>
                </a:xfrm>
                <a:custGeom>
                  <a:avLst/>
                  <a:gdLst/>
                  <a:ahLst/>
                  <a:cxnLst/>
                  <a:rect l="l" t="t" r="r" b="b"/>
                  <a:pathLst>
                    <a:path w="77" h="61" extrusionOk="0">
                      <a:moveTo>
                        <a:pt x="39" y="1"/>
                      </a:moveTo>
                      <a:cubicBezTo>
                        <a:pt x="30" y="1"/>
                        <a:pt x="22" y="4"/>
                        <a:pt x="15" y="9"/>
                      </a:cubicBezTo>
                      <a:cubicBezTo>
                        <a:pt x="0" y="22"/>
                        <a:pt x="0" y="40"/>
                        <a:pt x="15" y="53"/>
                      </a:cubicBezTo>
                      <a:cubicBezTo>
                        <a:pt x="22" y="58"/>
                        <a:pt x="31" y="61"/>
                        <a:pt x="39" y="61"/>
                      </a:cubicBezTo>
                      <a:cubicBezTo>
                        <a:pt x="48" y="61"/>
                        <a:pt x="57" y="58"/>
                        <a:pt x="64" y="53"/>
                      </a:cubicBezTo>
                      <a:cubicBezTo>
                        <a:pt x="77" y="40"/>
                        <a:pt x="77" y="22"/>
                        <a:pt x="64" y="9"/>
                      </a:cubicBezTo>
                      <a:cubicBezTo>
                        <a:pt x="57" y="4"/>
                        <a:pt x="48" y="1"/>
                        <a:pt x="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49"/>
                <p:cNvSpPr/>
                <p:nvPr/>
              </p:nvSpPr>
              <p:spPr>
                <a:xfrm>
                  <a:off x="6142650" y="4684125"/>
                  <a:ext cx="1750" cy="1575"/>
                </a:xfrm>
                <a:custGeom>
                  <a:avLst/>
                  <a:gdLst/>
                  <a:ahLst/>
                  <a:cxnLst/>
                  <a:rect l="l" t="t" r="r" b="b"/>
                  <a:pathLst>
                    <a:path w="70" h="63" extrusionOk="0">
                      <a:moveTo>
                        <a:pt x="34" y="0"/>
                      </a:moveTo>
                      <a:cubicBezTo>
                        <a:pt x="16" y="0"/>
                        <a:pt x="1" y="15"/>
                        <a:pt x="1" y="31"/>
                      </a:cubicBezTo>
                      <a:cubicBezTo>
                        <a:pt x="1" y="48"/>
                        <a:pt x="16" y="62"/>
                        <a:pt x="34" y="62"/>
                      </a:cubicBezTo>
                      <a:cubicBezTo>
                        <a:pt x="54" y="62"/>
                        <a:pt x="69" y="48"/>
                        <a:pt x="69" y="31"/>
                      </a:cubicBezTo>
                      <a:cubicBezTo>
                        <a:pt x="69" y="15"/>
                        <a:pt x="54" y="0"/>
                        <a:pt x="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49"/>
                <p:cNvSpPr/>
                <p:nvPr/>
              </p:nvSpPr>
              <p:spPr>
                <a:xfrm>
                  <a:off x="6159625" y="4684125"/>
                  <a:ext cx="1750" cy="1575"/>
                </a:xfrm>
                <a:custGeom>
                  <a:avLst/>
                  <a:gdLst/>
                  <a:ahLst/>
                  <a:cxnLst/>
                  <a:rect l="l" t="t" r="r" b="b"/>
                  <a:pathLst>
                    <a:path w="70" h="63" extrusionOk="0">
                      <a:moveTo>
                        <a:pt x="34" y="0"/>
                      </a:moveTo>
                      <a:cubicBezTo>
                        <a:pt x="16" y="0"/>
                        <a:pt x="0" y="15"/>
                        <a:pt x="0" y="31"/>
                      </a:cubicBezTo>
                      <a:cubicBezTo>
                        <a:pt x="0" y="48"/>
                        <a:pt x="16" y="62"/>
                        <a:pt x="34" y="62"/>
                      </a:cubicBezTo>
                      <a:cubicBezTo>
                        <a:pt x="54" y="62"/>
                        <a:pt x="69" y="48"/>
                        <a:pt x="69" y="31"/>
                      </a:cubicBezTo>
                      <a:cubicBezTo>
                        <a:pt x="69" y="15"/>
                        <a:pt x="54" y="0"/>
                        <a:pt x="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49"/>
                <p:cNvSpPr/>
                <p:nvPr/>
              </p:nvSpPr>
              <p:spPr>
                <a:xfrm>
                  <a:off x="6145025" y="4689325"/>
                  <a:ext cx="1950" cy="1525"/>
                </a:xfrm>
                <a:custGeom>
                  <a:avLst/>
                  <a:gdLst/>
                  <a:ahLst/>
                  <a:cxnLst/>
                  <a:rect l="l" t="t" r="r" b="b"/>
                  <a:pathLst>
                    <a:path w="78" h="61" extrusionOk="0">
                      <a:moveTo>
                        <a:pt x="40" y="1"/>
                      </a:moveTo>
                      <a:cubicBezTo>
                        <a:pt x="31" y="1"/>
                        <a:pt x="22" y="4"/>
                        <a:pt x="15" y="9"/>
                      </a:cubicBezTo>
                      <a:cubicBezTo>
                        <a:pt x="0" y="22"/>
                        <a:pt x="0" y="40"/>
                        <a:pt x="15" y="53"/>
                      </a:cubicBezTo>
                      <a:cubicBezTo>
                        <a:pt x="22" y="58"/>
                        <a:pt x="31" y="61"/>
                        <a:pt x="40" y="61"/>
                      </a:cubicBezTo>
                      <a:cubicBezTo>
                        <a:pt x="49" y="61"/>
                        <a:pt x="58" y="58"/>
                        <a:pt x="65" y="53"/>
                      </a:cubicBezTo>
                      <a:cubicBezTo>
                        <a:pt x="77" y="40"/>
                        <a:pt x="77" y="22"/>
                        <a:pt x="65" y="9"/>
                      </a:cubicBezTo>
                      <a:cubicBezTo>
                        <a:pt x="58" y="4"/>
                        <a:pt x="49" y="1"/>
                        <a:pt x="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49"/>
                <p:cNvSpPr/>
                <p:nvPr/>
              </p:nvSpPr>
              <p:spPr>
                <a:xfrm>
                  <a:off x="6157050" y="4678925"/>
                  <a:ext cx="1950" cy="1550"/>
                </a:xfrm>
                <a:custGeom>
                  <a:avLst/>
                  <a:gdLst/>
                  <a:ahLst/>
                  <a:cxnLst/>
                  <a:rect l="l" t="t" r="r" b="b"/>
                  <a:pathLst>
                    <a:path w="78" h="62" extrusionOk="0">
                      <a:moveTo>
                        <a:pt x="38" y="1"/>
                      </a:moveTo>
                      <a:cubicBezTo>
                        <a:pt x="29" y="1"/>
                        <a:pt x="21" y="4"/>
                        <a:pt x="14" y="11"/>
                      </a:cubicBezTo>
                      <a:cubicBezTo>
                        <a:pt x="0" y="22"/>
                        <a:pt x="0" y="42"/>
                        <a:pt x="14" y="53"/>
                      </a:cubicBezTo>
                      <a:cubicBezTo>
                        <a:pt x="21" y="59"/>
                        <a:pt x="30" y="62"/>
                        <a:pt x="39" y="62"/>
                      </a:cubicBezTo>
                      <a:cubicBezTo>
                        <a:pt x="48" y="62"/>
                        <a:pt x="56" y="59"/>
                        <a:pt x="63" y="53"/>
                      </a:cubicBezTo>
                      <a:cubicBezTo>
                        <a:pt x="78" y="42"/>
                        <a:pt x="78" y="22"/>
                        <a:pt x="63" y="11"/>
                      </a:cubicBezTo>
                      <a:cubicBezTo>
                        <a:pt x="56" y="4"/>
                        <a:pt x="47" y="1"/>
                        <a:pt x="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49"/>
                <p:cNvSpPr/>
                <p:nvPr/>
              </p:nvSpPr>
              <p:spPr>
                <a:xfrm>
                  <a:off x="6151125" y="4676775"/>
                  <a:ext cx="1750" cy="1550"/>
                </a:xfrm>
                <a:custGeom>
                  <a:avLst/>
                  <a:gdLst/>
                  <a:ahLst/>
                  <a:cxnLst/>
                  <a:rect l="l" t="t" r="r" b="b"/>
                  <a:pathLst>
                    <a:path w="70" h="62" extrusionOk="0">
                      <a:moveTo>
                        <a:pt x="35" y="0"/>
                      </a:moveTo>
                      <a:cubicBezTo>
                        <a:pt x="16" y="0"/>
                        <a:pt x="1" y="15"/>
                        <a:pt x="1" y="31"/>
                      </a:cubicBezTo>
                      <a:cubicBezTo>
                        <a:pt x="1" y="48"/>
                        <a:pt x="16" y="62"/>
                        <a:pt x="35" y="62"/>
                      </a:cubicBezTo>
                      <a:cubicBezTo>
                        <a:pt x="54" y="62"/>
                        <a:pt x="70" y="48"/>
                        <a:pt x="70" y="31"/>
                      </a:cubicBezTo>
                      <a:cubicBezTo>
                        <a:pt x="70" y="15"/>
                        <a:pt x="54" y="0"/>
                        <a:pt x="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49"/>
                <p:cNvSpPr/>
                <p:nvPr/>
              </p:nvSpPr>
              <p:spPr>
                <a:xfrm>
                  <a:off x="6151125" y="4691475"/>
                  <a:ext cx="1750" cy="1550"/>
                </a:xfrm>
                <a:custGeom>
                  <a:avLst/>
                  <a:gdLst/>
                  <a:ahLst/>
                  <a:cxnLst/>
                  <a:rect l="l" t="t" r="r" b="b"/>
                  <a:pathLst>
                    <a:path w="70" h="62" extrusionOk="0">
                      <a:moveTo>
                        <a:pt x="35" y="0"/>
                      </a:moveTo>
                      <a:cubicBezTo>
                        <a:pt x="16" y="0"/>
                        <a:pt x="1" y="15"/>
                        <a:pt x="1" y="31"/>
                      </a:cubicBezTo>
                      <a:cubicBezTo>
                        <a:pt x="1" y="48"/>
                        <a:pt x="16" y="61"/>
                        <a:pt x="35" y="61"/>
                      </a:cubicBezTo>
                      <a:cubicBezTo>
                        <a:pt x="54" y="61"/>
                        <a:pt x="70" y="47"/>
                        <a:pt x="70" y="31"/>
                      </a:cubicBezTo>
                      <a:cubicBezTo>
                        <a:pt x="70" y="15"/>
                        <a:pt x="54" y="0"/>
                        <a:pt x="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49"/>
                <p:cNvSpPr/>
                <p:nvPr/>
              </p:nvSpPr>
              <p:spPr>
                <a:xfrm>
                  <a:off x="6145000" y="4678950"/>
                  <a:ext cx="1975" cy="1525"/>
                </a:xfrm>
                <a:custGeom>
                  <a:avLst/>
                  <a:gdLst/>
                  <a:ahLst/>
                  <a:cxnLst/>
                  <a:rect l="l" t="t" r="r" b="b"/>
                  <a:pathLst>
                    <a:path w="79" h="61" extrusionOk="0">
                      <a:moveTo>
                        <a:pt x="39" y="1"/>
                      </a:moveTo>
                      <a:cubicBezTo>
                        <a:pt x="30" y="1"/>
                        <a:pt x="21" y="4"/>
                        <a:pt x="15" y="10"/>
                      </a:cubicBezTo>
                      <a:cubicBezTo>
                        <a:pt x="0" y="21"/>
                        <a:pt x="0" y="41"/>
                        <a:pt x="15" y="52"/>
                      </a:cubicBezTo>
                      <a:cubicBezTo>
                        <a:pt x="21" y="58"/>
                        <a:pt x="30" y="61"/>
                        <a:pt x="39" y="61"/>
                      </a:cubicBezTo>
                      <a:cubicBezTo>
                        <a:pt x="48" y="61"/>
                        <a:pt x="57" y="58"/>
                        <a:pt x="64" y="52"/>
                      </a:cubicBezTo>
                      <a:cubicBezTo>
                        <a:pt x="78" y="41"/>
                        <a:pt x="78" y="21"/>
                        <a:pt x="64" y="10"/>
                      </a:cubicBezTo>
                      <a:cubicBezTo>
                        <a:pt x="57" y="4"/>
                        <a:pt x="48" y="1"/>
                        <a:pt x="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49"/>
                <p:cNvSpPr/>
                <p:nvPr/>
              </p:nvSpPr>
              <p:spPr>
                <a:xfrm>
                  <a:off x="6157025" y="4689325"/>
                  <a:ext cx="1925" cy="1525"/>
                </a:xfrm>
                <a:custGeom>
                  <a:avLst/>
                  <a:gdLst/>
                  <a:ahLst/>
                  <a:cxnLst/>
                  <a:rect l="l" t="t" r="r" b="b"/>
                  <a:pathLst>
                    <a:path w="77" h="61" extrusionOk="0">
                      <a:moveTo>
                        <a:pt x="39" y="1"/>
                      </a:moveTo>
                      <a:cubicBezTo>
                        <a:pt x="30" y="1"/>
                        <a:pt x="22" y="4"/>
                        <a:pt x="15" y="9"/>
                      </a:cubicBezTo>
                      <a:cubicBezTo>
                        <a:pt x="0" y="22"/>
                        <a:pt x="0" y="40"/>
                        <a:pt x="15" y="53"/>
                      </a:cubicBezTo>
                      <a:cubicBezTo>
                        <a:pt x="22" y="58"/>
                        <a:pt x="31" y="61"/>
                        <a:pt x="39" y="61"/>
                      </a:cubicBezTo>
                      <a:cubicBezTo>
                        <a:pt x="48" y="61"/>
                        <a:pt x="57" y="58"/>
                        <a:pt x="64" y="53"/>
                      </a:cubicBezTo>
                      <a:cubicBezTo>
                        <a:pt x="77" y="40"/>
                        <a:pt x="77" y="22"/>
                        <a:pt x="64" y="9"/>
                      </a:cubicBezTo>
                      <a:cubicBezTo>
                        <a:pt x="57" y="4"/>
                        <a:pt x="48" y="1"/>
                        <a:pt x="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49"/>
                <p:cNvSpPr/>
                <p:nvPr/>
              </p:nvSpPr>
              <p:spPr>
                <a:xfrm>
                  <a:off x="6142650" y="4684125"/>
                  <a:ext cx="1750" cy="1575"/>
                </a:xfrm>
                <a:custGeom>
                  <a:avLst/>
                  <a:gdLst/>
                  <a:ahLst/>
                  <a:cxnLst/>
                  <a:rect l="l" t="t" r="r" b="b"/>
                  <a:pathLst>
                    <a:path w="70" h="63" extrusionOk="0">
                      <a:moveTo>
                        <a:pt x="34" y="0"/>
                      </a:moveTo>
                      <a:cubicBezTo>
                        <a:pt x="16" y="0"/>
                        <a:pt x="1" y="15"/>
                        <a:pt x="1" y="31"/>
                      </a:cubicBezTo>
                      <a:cubicBezTo>
                        <a:pt x="1" y="48"/>
                        <a:pt x="16" y="62"/>
                        <a:pt x="34" y="62"/>
                      </a:cubicBezTo>
                      <a:cubicBezTo>
                        <a:pt x="54" y="62"/>
                        <a:pt x="69" y="48"/>
                        <a:pt x="69" y="31"/>
                      </a:cubicBezTo>
                      <a:cubicBezTo>
                        <a:pt x="69" y="15"/>
                        <a:pt x="54" y="0"/>
                        <a:pt x="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49"/>
                <p:cNvSpPr/>
                <p:nvPr/>
              </p:nvSpPr>
              <p:spPr>
                <a:xfrm>
                  <a:off x="6159625" y="4684125"/>
                  <a:ext cx="1750" cy="1575"/>
                </a:xfrm>
                <a:custGeom>
                  <a:avLst/>
                  <a:gdLst/>
                  <a:ahLst/>
                  <a:cxnLst/>
                  <a:rect l="l" t="t" r="r" b="b"/>
                  <a:pathLst>
                    <a:path w="70" h="63" extrusionOk="0">
                      <a:moveTo>
                        <a:pt x="34" y="0"/>
                      </a:moveTo>
                      <a:cubicBezTo>
                        <a:pt x="16" y="0"/>
                        <a:pt x="0" y="15"/>
                        <a:pt x="0" y="31"/>
                      </a:cubicBezTo>
                      <a:cubicBezTo>
                        <a:pt x="0" y="48"/>
                        <a:pt x="16" y="62"/>
                        <a:pt x="34" y="62"/>
                      </a:cubicBezTo>
                      <a:cubicBezTo>
                        <a:pt x="54" y="62"/>
                        <a:pt x="69" y="48"/>
                        <a:pt x="69" y="31"/>
                      </a:cubicBezTo>
                      <a:cubicBezTo>
                        <a:pt x="69" y="15"/>
                        <a:pt x="54" y="0"/>
                        <a:pt x="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49"/>
                <p:cNvSpPr/>
                <p:nvPr/>
              </p:nvSpPr>
              <p:spPr>
                <a:xfrm>
                  <a:off x="6145025" y="4689325"/>
                  <a:ext cx="1950" cy="1525"/>
                </a:xfrm>
                <a:custGeom>
                  <a:avLst/>
                  <a:gdLst/>
                  <a:ahLst/>
                  <a:cxnLst/>
                  <a:rect l="l" t="t" r="r" b="b"/>
                  <a:pathLst>
                    <a:path w="78" h="61" extrusionOk="0">
                      <a:moveTo>
                        <a:pt x="40" y="1"/>
                      </a:moveTo>
                      <a:cubicBezTo>
                        <a:pt x="31" y="1"/>
                        <a:pt x="22" y="4"/>
                        <a:pt x="15" y="9"/>
                      </a:cubicBezTo>
                      <a:cubicBezTo>
                        <a:pt x="0" y="22"/>
                        <a:pt x="0" y="40"/>
                        <a:pt x="15" y="53"/>
                      </a:cubicBezTo>
                      <a:cubicBezTo>
                        <a:pt x="22" y="58"/>
                        <a:pt x="31" y="61"/>
                        <a:pt x="40" y="61"/>
                      </a:cubicBezTo>
                      <a:cubicBezTo>
                        <a:pt x="49" y="61"/>
                        <a:pt x="58" y="58"/>
                        <a:pt x="65" y="53"/>
                      </a:cubicBezTo>
                      <a:cubicBezTo>
                        <a:pt x="77" y="40"/>
                        <a:pt x="77" y="22"/>
                        <a:pt x="65" y="9"/>
                      </a:cubicBezTo>
                      <a:cubicBezTo>
                        <a:pt x="58" y="4"/>
                        <a:pt x="49" y="1"/>
                        <a:pt x="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49"/>
                <p:cNvSpPr/>
                <p:nvPr/>
              </p:nvSpPr>
              <p:spPr>
                <a:xfrm>
                  <a:off x="6157050" y="4678925"/>
                  <a:ext cx="1950" cy="1550"/>
                </a:xfrm>
                <a:custGeom>
                  <a:avLst/>
                  <a:gdLst/>
                  <a:ahLst/>
                  <a:cxnLst/>
                  <a:rect l="l" t="t" r="r" b="b"/>
                  <a:pathLst>
                    <a:path w="78" h="62" extrusionOk="0">
                      <a:moveTo>
                        <a:pt x="38" y="1"/>
                      </a:moveTo>
                      <a:cubicBezTo>
                        <a:pt x="29" y="1"/>
                        <a:pt x="21" y="4"/>
                        <a:pt x="14" y="11"/>
                      </a:cubicBezTo>
                      <a:cubicBezTo>
                        <a:pt x="0" y="22"/>
                        <a:pt x="0" y="42"/>
                        <a:pt x="14" y="53"/>
                      </a:cubicBezTo>
                      <a:cubicBezTo>
                        <a:pt x="21" y="59"/>
                        <a:pt x="30" y="62"/>
                        <a:pt x="39" y="62"/>
                      </a:cubicBezTo>
                      <a:cubicBezTo>
                        <a:pt x="48" y="62"/>
                        <a:pt x="56" y="59"/>
                        <a:pt x="63" y="53"/>
                      </a:cubicBezTo>
                      <a:cubicBezTo>
                        <a:pt x="78" y="42"/>
                        <a:pt x="78" y="22"/>
                        <a:pt x="63" y="11"/>
                      </a:cubicBezTo>
                      <a:cubicBezTo>
                        <a:pt x="56" y="4"/>
                        <a:pt x="47" y="1"/>
                        <a:pt x="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62" name="Google Shape;2862;p49"/>
            <p:cNvGrpSpPr/>
            <p:nvPr/>
          </p:nvGrpSpPr>
          <p:grpSpPr>
            <a:xfrm>
              <a:off x="1581556" y="3033187"/>
              <a:ext cx="176913" cy="127452"/>
              <a:chOff x="4740725" y="4574675"/>
              <a:chExt cx="94875" cy="68350"/>
            </a:xfrm>
          </p:grpSpPr>
          <p:sp>
            <p:nvSpPr>
              <p:cNvPr id="2863" name="Google Shape;2863;p49"/>
              <p:cNvSpPr/>
              <p:nvPr/>
            </p:nvSpPr>
            <p:spPr>
              <a:xfrm>
                <a:off x="4749750" y="4588000"/>
                <a:ext cx="10475" cy="55025"/>
              </a:xfrm>
              <a:custGeom>
                <a:avLst/>
                <a:gdLst/>
                <a:ahLst/>
                <a:cxnLst/>
                <a:rect l="l" t="t" r="r" b="b"/>
                <a:pathLst>
                  <a:path w="419" h="2201" extrusionOk="0">
                    <a:moveTo>
                      <a:pt x="1" y="0"/>
                    </a:moveTo>
                    <a:lnTo>
                      <a:pt x="1" y="2201"/>
                    </a:lnTo>
                    <a:lnTo>
                      <a:pt x="418" y="2201"/>
                    </a:lnTo>
                    <a:lnTo>
                      <a:pt x="4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49"/>
              <p:cNvSpPr/>
              <p:nvPr/>
            </p:nvSpPr>
            <p:spPr>
              <a:xfrm>
                <a:off x="4815475" y="4588000"/>
                <a:ext cx="10450" cy="55025"/>
              </a:xfrm>
              <a:custGeom>
                <a:avLst/>
                <a:gdLst/>
                <a:ahLst/>
                <a:cxnLst/>
                <a:rect l="l" t="t" r="r" b="b"/>
                <a:pathLst>
                  <a:path w="418" h="2201" extrusionOk="0">
                    <a:moveTo>
                      <a:pt x="0" y="0"/>
                    </a:moveTo>
                    <a:lnTo>
                      <a:pt x="0" y="2201"/>
                    </a:lnTo>
                    <a:lnTo>
                      <a:pt x="418" y="2201"/>
                    </a:lnTo>
                    <a:lnTo>
                      <a:pt x="4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49"/>
              <p:cNvSpPr/>
              <p:nvPr/>
            </p:nvSpPr>
            <p:spPr>
              <a:xfrm>
                <a:off x="4741800" y="4575750"/>
                <a:ext cx="93800" cy="13950"/>
              </a:xfrm>
              <a:custGeom>
                <a:avLst/>
                <a:gdLst/>
                <a:ahLst/>
                <a:cxnLst/>
                <a:rect l="l" t="t" r="r" b="b"/>
                <a:pathLst>
                  <a:path w="3752" h="558" extrusionOk="0">
                    <a:moveTo>
                      <a:pt x="1" y="1"/>
                    </a:moveTo>
                    <a:lnTo>
                      <a:pt x="1" y="558"/>
                    </a:lnTo>
                    <a:lnTo>
                      <a:pt x="3751" y="558"/>
                    </a:lnTo>
                    <a:lnTo>
                      <a:pt x="3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6" name="Google Shape;2866;p49"/>
              <p:cNvGrpSpPr/>
              <p:nvPr/>
            </p:nvGrpSpPr>
            <p:grpSpPr>
              <a:xfrm>
                <a:off x="4740725" y="4574675"/>
                <a:ext cx="93799" cy="14700"/>
                <a:chOff x="4740725" y="4650875"/>
                <a:chExt cx="93799" cy="14700"/>
              </a:xfrm>
            </p:grpSpPr>
            <p:sp>
              <p:nvSpPr>
                <p:cNvPr id="2867" name="Google Shape;2867;p49"/>
                <p:cNvSpPr/>
                <p:nvPr/>
              </p:nvSpPr>
              <p:spPr>
                <a:xfrm>
                  <a:off x="4755341" y="4650875"/>
                  <a:ext cx="20666" cy="14700"/>
                </a:xfrm>
                <a:custGeom>
                  <a:avLst/>
                  <a:gdLst/>
                  <a:ahLst/>
                  <a:cxnLst/>
                  <a:rect l="l" t="t" r="r" b="b"/>
                  <a:pathLst>
                    <a:path w="1144" h="1042" extrusionOk="0">
                      <a:moveTo>
                        <a:pt x="710" y="1"/>
                      </a:moveTo>
                      <a:lnTo>
                        <a:pt x="0" y="1042"/>
                      </a:lnTo>
                      <a:lnTo>
                        <a:pt x="436" y="1042"/>
                      </a:lnTo>
                      <a:lnTo>
                        <a:pt x="11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49"/>
                <p:cNvSpPr/>
                <p:nvPr/>
              </p:nvSpPr>
              <p:spPr>
                <a:xfrm>
                  <a:off x="4740725" y="4650875"/>
                  <a:ext cx="20648" cy="14700"/>
                </a:xfrm>
                <a:custGeom>
                  <a:avLst/>
                  <a:gdLst/>
                  <a:ahLst/>
                  <a:cxnLst/>
                  <a:rect l="l" t="t" r="r" b="b"/>
                  <a:pathLst>
                    <a:path w="1143" h="1042" extrusionOk="0">
                      <a:moveTo>
                        <a:pt x="710" y="1"/>
                      </a:moveTo>
                      <a:lnTo>
                        <a:pt x="0" y="1042"/>
                      </a:lnTo>
                      <a:lnTo>
                        <a:pt x="434" y="1042"/>
                      </a:lnTo>
                      <a:lnTo>
                        <a:pt x="11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49"/>
                <p:cNvSpPr/>
                <p:nvPr/>
              </p:nvSpPr>
              <p:spPr>
                <a:xfrm>
                  <a:off x="4769974" y="4650875"/>
                  <a:ext cx="20666" cy="14700"/>
                </a:xfrm>
                <a:custGeom>
                  <a:avLst/>
                  <a:gdLst/>
                  <a:ahLst/>
                  <a:cxnLst/>
                  <a:rect l="l" t="t" r="r" b="b"/>
                  <a:pathLst>
                    <a:path w="1144" h="1042" extrusionOk="0">
                      <a:moveTo>
                        <a:pt x="710" y="1"/>
                      </a:moveTo>
                      <a:lnTo>
                        <a:pt x="1" y="1042"/>
                      </a:lnTo>
                      <a:lnTo>
                        <a:pt x="434" y="1042"/>
                      </a:lnTo>
                      <a:lnTo>
                        <a:pt x="11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49"/>
                <p:cNvSpPr/>
                <p:nvPr/>
              </p:nvSpPr>
              <p:spPr>
                <a:xfrm>
                  <a:off x="4784608" y="4650875"/>
                  <a:ext cx="20648" cy="14700"/>
                </a:xfrm>
                <a:custGeom>
                  <a:avLst/>
                  <a:gdLst/>
                  <a:ahLst/>
                  <a:cxnLst/>
                  <a:rect l="l" t="t" r="r" b="b"/>
                  <a:pathLst>
                    <a:path w="1143" h="1042" extrusionOk="0">
                      <a:moveTo>
                        <a:pt x="710" y="1"/>
                      </a:moveTo>
                      <a:lnTo>
                        <a:pt x="0" y="1042"/>
                      </a:lnTo>
                      <a:lnTo>
                        <a:pt x="433" y="1042"/>
                      </a:lnTo>
                      <a:lnTo>
                        <a:pt x="11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49"/>
                <p:cNvSpPr/>
                <p:nvPr/>
              </p:nvSpPr>
              <p:spPr>
                <a:xfrm>
                  <a:off x="4799242" y="4650875"/>
                  <a:ext cx="20666" cy="14700"/>
                </a:xfrm>
                <a:custGeom>
                  <a:avLst/>
                  <a:gdLst/>
                  <a:ahLst/>
                  <a:cxnLst/>
                  <a:rect l="l" t="t" r="r" b="b"/>
                  <a:pathLst>
                    <a:path w="1144" h="1042" extrusionOk="0">
                      <a:moveTo>
                        <a:pt x="710" y="1"/>
                      </a:moveTo>
                      <a:lnTo>
                        <a:pt x="1" y="1042"/>
                      </a:lnTo>
                      <a:lnTo>
                        <a:pt x="434" y="1042"/>
                      </a:lnTo>
                      <a:lnTo>
                        <a:pt x="11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49"/>
                <p:cNvSpPr/>
                <p:nvPr/>
              </p:nvSpPr>
              <p:spPr>
                <a:xfrm>
                  <a:off x="4813857" y="4650875"/>
                  <a:ext cx="20666" cy="14700"/>
                </a:xfrm>
                <a:custGeom>
                  <a:avLst/>
                  <a:gdLst/>
                  <a:ahLst/>
                  <a:cxnLst/>
                  <a:rect l="l" t="t" r="r" b="b"/>
                  <a:pathLst>
                    <a:path w="1144" h="1042" extrusionOk="0">
                      <a:moveTo>
                        <a:pt x="710" y="1"/>
                      </a:moveTo>
                      <a:lnTo>
                        <a:pt x="1" y="1042"/>
                      </a:lnTo>
                      <a:lnTo>
                        <a:pt x="434" y="1042"/>
                      </a:lnTo>
                      <a:lnTo>
                        <a:pt x="11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73" name="Google Shape;2873;p49"/>
            <p:cNvGrpSpPr/>
            <p:nvPr/>
          </p:nvGrpSpPr>
          <p:grpSpPr>
            <a:xfrm>
              <a:off x="1775705" y="3224272"/>
              <a:ext cx="411959" cy="208334"/>
              <a:chOff x="4441700" y="4556900"/>
              <a:chExt cx="220925" cy="111725"/>
            </a:xfrm>
          </p:grpSpPr>
          <p:sp>
            <p:nvSpPr>
              <p:cNvPr id="2874" name="Google Shape;2874;p49"/>
              <p:cNvSpPr/>
              <p:nvPr/>
            </p:nvSpPr>
            <p:spPr>
              <a:xfrm>
                <a:off x="4470200" y="4630775"/>
                <a:ext cx="157700" cy="22300"/>
              </a:xfrm>
              <a:custGeom>
                <a:avLst/>
                <a:gdLst/>
                <a:ahLst/>
                <a:cxnLst/>
                <a:rect l="l" t="t" r="r" b="b"/>
                <a:pathLst>
                  <a:path w="6308" h="892" extrusionOk="0">
                    <a:moveTo>
                      <a:pt x="1" y="1"/>
                    </a:moveTo>
                    <a:lnTo>
                      <a:pt x="1" y="891"/>
                    </a:lnTo>
                    <a:lnTo>
                      <a:pt x="6308" y="891"/>
                    </a:lnTo>
                    <a:lnTo>
                      <a:pt x="6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5" name="Google Shape;2875;p49"/>
              <p:cNvGrpSpPr/>
              <p:nvPr/>
            </p:nvGrpSpPr>
            <p:grpSpPr>
              <a:xfrm>
                <a:off x="4441700" y="4556900"/>
                <a:ext cx="220925" cy="111725"/>
                <a:chOff x="4441700" y="4633100"/>
                <a:chExt cx="220925" cy="111725"/>
              </a:xfrm>
            </p:grpSpPr>
            <p:sp>
              <p:nvSpPr>
                <p:cNvPr id="2876" name="Google Shape;2876;p49"/>
                <p:cNvSpPr/>
                <p:nvPr/>
              </p:nvSpPr>
              <p:spPr>
                <a:xfrm>
                  <a:off x="4441700" y="4739475"/>
                  <a:ext cx="220925" cy="5350"/>
                </a:xfrm>
                <a:custGeom>
                  <a:avLst/>
                  <a:gdLst/>
                  <a:ahLst/>
                  <a:cxnLst/>
                  <a:rect l="l" t="t" r="r" b="b"/>
                  <a:pathLst>
                    <a:path w="8837" h="214" extrusionOk="0">
                      <a:moveTo>
                        <a:pt x="4418" y="1"/>
                      </a:moveTo>
                      <a:cubicBezTo>
                        <a:pt x="1978" y="1"/>
                        <a:pt x="0" y="48"/>
                        <a:pt x="0" y="106"/>
                      </a:cubicBezTo>
                      <a:cubicBezTo>
                        <a:pt x="0" y="166"/>
                        <a:pt x="1978" y="213"/>
                        <a:pt x="4418" y="213"/>
                      </a:cubicBezTo>
                      <a:cubicBezTo>
                        <a:pt x="6858" y="213"/>
                        <a:pt x="8836" y="166"/>
                        <a:pt x="8836" y="106"/>
                      </a:cubicBezTo>
                      <a:cubicBezTo>
                        <a:pt x="8836" y="48"/>
                        <a:pt x="6858" y="1"/>
                        <a:pt x="4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49"/>
                <p:cNvSpPr/>
                <p:nvPr/>
              </p:nvSpPr>
              <p:spPr>
                <a:xfrm>
                  <a:off x="4589825" y="4714050"/>
                  <a:ext cx="30500" cy="30500"/>
                </a:xfrm>
                <a:custGeom>
                  <a:avLst/>
                  <a:gdLst/>
                  <a:ahLst/>
                  <a:cxnLst/>
                  <a:rect l="l" t="t" r="r" b="b"/>
                  <a:pathLst>
                    <a:path w="1220" h="1220" extrusionOk="0">
                      <a:moveTo>
                        <a:pt x="611" y="0"/>
                      </a:moveTo>
                      <a:cubicBezTo>
                        <a:pt x="273" y="0"/>
                        <a:pt x="1" y="273"/>
                        <a:pt x="1" y="609"/>
                      </a:cubicBezTo>
                      <a:cubicBezTo>
                        <a:pt x="1" y="946"/>
                        <a:pt x="274" y="1219"/>
                        <a:pt x="611" y="1219"/>
                      </a:cubicBezTo>
                      <a:cubicBezTo>
                        <a:pt x="947" y="1219"/>
                        <a:pt x="1220" y="947"/>
                        <a:pt x="1220" y="609"/>
                      </a:cubicBezTo>
                      <a:cubicBezTo>
                        <a:pt x="1220" y="273"/>
                        <a:pt x="947" y="0"/>
                        <a:pt x="6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49"/>
                <p:cNvSpPr/>
                <p:nvPr/>
              </p:nvSpPr>
              <p:spPr>
                <a:xfrm>
                  <a:off x="4596025" y="4720250"/>
                  <a:ext cx="18100" cy="18100"/>
                </a:xfrm>
                <a:custGeom>
                  <a:avLst/>
                  <a:gdLst/>
                  <a:ahLst/>
                  <a:cxnLst/>
                  <a:rect l="l" t="t" r="r" b="b"/>
                  <a:pathLst>
                    <a:path w="724" h="724" extrusionOk="0">
                      <a:moveTo>
                        <a:pt x="363" y="0"/>
                      </a:moveTo>
                      <a:cubicBezTo>
                        <a:pt x="163" y="0"/>
                        <a:pt x="1" y="163"/>
                        <a:pt x="1" y="361"/>
                      </a:cubicBezTo>
                      <a:cubicBezTo>
                        <a:pt x="1" y="561"/>
                        <a:pt x="163" y="723"/>
                        <a:pt x="363" y="723"/>
                      </a:cubicBezTo>
                      <a:cubicBezTo>
                        <a:pt x="561" y="723"/>
                        <a:pt x="724" y="561"/>
                        <a:pt x="724" y="361"/>
                      </a:cubicBezTo>
                      <a:cubicBezTo>
                        <a:pt x="724" y="163"/>
                        <a:pt x="561" y="0"/>
                        <a:pt x="3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49"/>
                <p:cNvSpPr/>
                <p:nvPr/>
              </p:nvSpPr>
              <p:spPr>
                <a:xfrm>
                  <a:off x="4479825" y="4638650"/>
                  <a:ext cx="118475" cy="40200"/>
                </a:xfrm>
                <a:custGeom>
                  <a:avLst/>
                  <a:gdLst/>
                  <a:ahLst/>
                  <a:cxnLst/>
                  <a:rect l="l" t="t" r="r" b="b"/>
                  <a:pathLst>
                    <a:path w="4739" h="1608" extrusionOk="0">
                      <a:moveTo>
                        <a:pt x="734" y="0"/>
                      </a:moveTo>
                      <a:lnTo>
                        <a:pt x="0" y="1548"/>
                      </a:lnTo>
                      <a:lnTo>
                        <a:pt x="4738" y="1607"/>
                      </a:lnTo>
                      <a:lnTo>
                        <a:pt x="41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49"/>
                <p:cNvSpPr/>
                <p:nvPr/>
              </p:nvSpPr>
              <p:spPr>
                <a:xfrm>
                  <a:off x="4481300" y="4714050"/>
                  <a:ext cx="30500" cy="30500"/>
                </a:xfrm>
                <a:custGeom>
                  <a:avLst/>
                  <a:gdLst/>
                  <a:ahLst/>
                  <a:cxnLst/>
                  <a:rect l="l" t="t" r="r" b="b"/>
                  <a:pathLst>
                    <a:path w="1220" h="1220" extrusionOk="0">
                      <a:moveTo>
                        <a:pt x="610" y="0"/>
                      </a:moveTo>
                      <a:cubicBezTo>
                        <a:pt x="273" y="0"/>
                        <a:pt x="1" y="273"/>
                        <a:pt x="1" y="609"/>
                      </a:cubicBezTo>
                      <a:cubicBezTo>
                        <a:pt x="1" y="946"/>
                        <a:pt x="273" y="1219"/>
                        <a:pt x="610" y="1219"/>
                      </a:cubicBezTo>
                      <a:cubicBezTo>
                        <a:pt x="947" y="1219"/>
                        <a:pt x="1220" y="947"/>
                        <a:pt x="1220" y="609"/>
                      </a:cubicBezTo>
                      <a:cubicBezTo>
                        <a:pt x="1220" y="273"/>
                        <a:pt x="947" y="0"/>
                        <a:pt x="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49"/>
                <p:cNvSpPr/>
                <p:nvPr/>
              </p:nvSpPr>
              <p:spPr>
                <a:xfrm>
                  <a:off x="4487500" y="4720250"/>
                  <a:ext cx="18075" cy="18100"/>
                </a:xfrm>
                <a:custGeom>
                  <a:avLst/>
                  <a:gdLst/>
                  <a:ahLst/>
                  <a:cxnLst/>
                  <a:rect l="l" t="t" r="r" b="b"/>
                  <a:pathLst>
                    <a:path w="723" h="724" extrusionOk="0">
                      <a:moveTo>
                        <a:pt x="362" y="0"/>
                      </a:moveTo>
                      <a:cubicBezTo>
                        <a:pt x="163" y="0"/>
                        <a:pt x="1" y="163"/>
                        <a:pt x="1" y="361"/>
                      </a:cubicBezTo>
                      <a:cubicBezTo>
                        <a:pt x="1" y="561"/>
                        <a:pt x="163" y="723"/>
                        <a:pt x="362" y="723"/>
                      </a:cubicBezTo>
                      <a:cubicBezTo>
                        <a:pt x="561" y="723"/>
                        <a:pt x="723" y="561"/>
                        <a:pt x="723" y="361"/>
                      </a:cubicBezTo>
                      <a:cubicBezTo>
                        <a:pt x="723" y="163"/>
                        <a:pt x="561" y="0"/>
                        <a:pt x="3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49"/>
                <p:cNvSpPr/>
                <p:nvPr/>
              </p:nvSpPr>
              <p:spPr>
                <a:xfrm>
                  <a:off x="4451150" y="4633100"/>
                  <a:ext cx="193675" cy="98250"/>
                </a:xfrm>
                <a:custGeom>
                  <a:avLst/>
                  <a:gdLst/>
                  <a:ahLst/>
                  <a:cxnLst/>
                  <a:rect l="l" t="t" r="r" b="b"/>
                  <a:pathLst>
                    <a:path w="7747" h="3930" extrusionOk="0">
                      <a:moveTo>
                        <a:pt x="3178" y="258"/>
                      </a:moveTo>
                      <a:lnTo>
                        <a:pt x="3178" y="1681"/>
                      </a:lnTo>
                      <a:lnTo>
                        <a:pt x="1768" y="1681"/>
                      </a:lnTo>
                      <a:lnTo>
                        <a:pt x="2282" y="258"/>
                      </a:lnTo>
                      <a:close/>
                      <a:moveTo>
                        <a:pt x="4843" y="258"/>
                      </a:moveTo>
                      <a:lnTo>
                        <a:pt x="5174" y="1681"/>
                      </a:lnTo>
                      <a:lnTo>
                        <a:pt x="3420" y="1681"/>
                      </a:lnTo>
                      <a:lnTo>
                        <a:pt x="3420" y="258"/>
                      </a:lnTo>
                      <a:close/>
                      <a:moveTo>
                        <a:pt x="5108" y="1"/>
                      </a:moveTo>
                      <a:cubicBezTo>
                        <a:pt x="5099" y="1"/>
                        <a:pt x="5093" y="1"/>
                        <a:pt x="5093" y="1"/>
                      </a:cubicBezTo>
                      <a:lnTo>
                        <a:pt x="2122" y="1"/>
                      </a:lnTo>
                      <a:cubicBezTo>
                        <a:pt x="1872" y="1"/>
                        <a:pt x="1808" y="258"/>
                        <a:pt x="1808" y="258"/>
                      </a:cubicBezTo>
                      <a:lnTo>
                        <a:pt x="2010" y="258"/>
                      </a:lnTo>
                      <a:lnTo>
                        <a:pt x="1497" y="1681"/>
                      </a:lnTo>
                      <a:lnTo>
                        <a:pt x="1468" y="1681"/>
                      </a:lnTo>
                      <a:lnTo>
                        <a:pt x="461" y="1789"/>
                      </a:lnTo>
                      <a:cubicBezTo>
                        <a:pt x="461" y="1789"/>
                        <a:pt x="1" y="1819"/>
                        <a:pt x="1" y="2327"/>
                      </a:cubicBezTo>
                      <a:lnTo>
                        <a:pt x="50" y="3569"/>
                      </a:lnTo>
                      <a:lnTo>
                        <a:pt x="343" y="3930"/>
                      </a:lnTo>
                      <a:lnTo>
                        <a:pt x="1078" y="3930"/>
                      </a:lnTo>
                      <a:cubicBezTo>
                        <a:pt x="1075" y="3902"/>
                        <a:pt x="1073" y="3875"/>
                        <a:pt x="1073" y="3845"/>
                      </a:cubicBezTo>
                      <a:cubicBezTo>
                        <a:pt x="1073" y="3435"/>
                        <a:pt x="1406" y="3102"/>
                        <a:pt x="1816" y="3102"/>
                      </a:cubicBezTo>
                      <a:cubicBezTo>
                        <a:pt x="2226" y="3102"/>
                        <a:pt x="2559" y="3435"/>
                        <a:pt x="2559" y="3845"/>
                      </a:cubicBezTo>
                      <a:cubicBezTo>
                        <a:pt x="2559" y="3873"/>
                        <a:pt x="2558" y="3902"/>
                        <a:pt x="2554" y="3930"/>
                      </a:cubicBezTo>
                      <a:lnTo>
                        <a:pt x="5413" y="3930"/>
                      </a:lnTo>
                      <a:cubicBezTo>
                        <a:pt x="5409" y="3902"/>
                        <a:pt x="5408" y="3875"/>
                        <a:pt x="5408" y="3845"/>
                      </a:cubicBezTo>
                      <a:cubicBezTo>
                        <a:pt x="5408" y="3435"/>
                        <a:pt x="5741" y="3102"/>
                        <a:pt x="6151" y="3102"/>
                      </a:cubicBezTo>
                      <a:cubicBezTo>
                        <a:pt x="6561" y="3102"/>
                        <a:pt x="6894" y="3435"/>
                        <a:pt x="6894" y="3845"/>
                      </a:cubicBezTo>
                      <a:cubicBezTo>
                        <a:pt x="6894" y="3873"/>
                        <a:pt x="6893" y="3902"/>
                        <a:pt x="6889" y="3930"/>
                      </a:cubicBezTo>
                      <a:lnTo>
                        <a:pt x="7316" y="3930"/>
                      </a:lnTo>
                      <a:lnTo>
                        <a:pt x="7747" y="3548"/>
                      </a:lnTo>
                      <a:cubicBezTo>
                        <a:pt x="7745" y="3419"/>
                        <a:pt x="7745" y="3290"/>
                        <a:pt x="7745" y="3158"/>
                      </a:cubicBezTo>
                      <a:cubicBezTo>
                        <a:pt x="7745" y="2935"/>
                        <a:pt x="7737" y="2680"/>
                        <a:pt x="7666" y="2448"/>
                      </a:cubicBezTo>
                      <a:cubicBezTo>
                        <a:pt x="7589" y="2195"/>
                        <a:pt x="6849" y="1960"/>
                        <a:pt x="6485" y="1857"/>
                      </a:cubicBezTo>
                      <a:cubicBezTo>
                        <a:pt x="6155" y="1765"/>
                        <a:pt x="5762" y="1684"/>
                        <a:pt x="5417" y="1681"/>
                      </a:cubicBezTo>
                      <a:lnTo>
                        <a:pt x="5086" y="258"/>
                      </a:lnTo>
                      <a:lnTo>
                        <a:pt x="5394" y="258"/>
                      </a:lnTo>
                      <a:cubicBezTo>
                        <a:pt x="5394" y="17"/>
                        <a:pt x="5169" y="1"/>
                        <a:pt x="51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49"/>
                <p:cNvSpPr/>
                <p:nvPr/>
              </p:nvSpPr>
              <p:spPr>
                <a:xfrm>
                  <a:off x="4450950" y="4670150"/>
                  <a:ext cx="38875" cy="14775"/>
                </a:xfrm>
                <a:custGeom>
                  <a:avLst/>
                  <a:gdLst/>
                  <a:ahLst/>
                  <a:cxnLst/>
                  <a:rect l="l" t="t" r="r" b="b"/>
                  <a:pathLst>
                    <a:path w="1555" h="591" extrusionOk="0">
                      <a:moveTo>
                        <a:pt x="1472" y="0"/>
                      </a:moveTo>
                      <a:cubicBezTo>
                        <a:pt x="1464" y="0"/>
                        <a:pt x="1455" y="2"/>
                        <a:pt x="1458" y="5"/>
                      </a:cubicBezTo>
                      <a:cubicBezTo>
                        <a:pt x="1529" y="75"/>
                        <a:pt x="1479" y="245"/>
                        <a:pt x="1443" y="321"/>
                      </a:cubicBezTo>
                      <a:cubicBezTo>
                        <a:pt x="1376" y="461"/>
                        <a:pt x="1206" y="480"/>
                        <a:pt x="1071" y="503"/>
                      </a:cubicBezTo>
                      <a:cubicBezTo>
                        <a:pt x="722" y="564"/>
                        <a:pt x="368" y="578"/>
                        <a:pt x="14" y="579"/>
                      </a:cubicBezTo>
                      <a:cubicBezTo>
                        <a:pt x="0" y="580"/>
                        <a:pt x="0" y="590"/>
                        <a:pt x="16" y="590"/>
                      </a:cubicBezTo>
                      <a:cubicBezTo>
                        <a:pt x="388" y="590"/>
                        <a:pt x="763" y="574"/>
                        <a:pt x="1130" y="506"/>
                      </a:cubicBezTo>
                      <a:cubicBezTo>
                        <a:pt x="1263" y="481"/>
                        <a:pt x="1399" y="452"/>
                        <a:pt x="1469" y="324"/>
                      </a:cubicBezTo>
                      <a:cubicBezTo>
                        <a:pt x="1512" y="249"/>
                        <a:pt x="1554" y="72"/>
                        <a:pt x="1483" y="3"/>
                      </a:cubicBezTo>
                      <a:cubicBezTo>
                        <a:pt x="1481" y="1"/>
                        <a:pt x="1477" y="0"/>
                        <a:pt x="1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49"/>
                <p:cNvSpPr/>
                <p:nvPr/>
              </p:nvSpPr>
              <p:spPr>
                <a:xfrm>
                  <a:off x="4595950" y="4671500"/>
                  <a:ext cx="50175" cy="24200"/>
                </a:xfrm>
                <a:custGeom>
                  <a:avLst/>
                  <a:gdLst/>
                  <a:ahLst/>
                  <a:cxnLst/>
                  <a:rect l="l" t="t" r="r" b="b"/>
                  <a:pathLst>
                    <a:path w="2007" h="968" extrusionOk="0">
                      <a:moveTo>
                        <a:pt x="54" y="0"/>
                      </a:moveTo>
                      <a:cubicBezTo>
                        <a:pt x="49" y="0"/>
                        <a:pt x="45" y="1"/>
                        <a:pt x="44" y="5"/>
                      </a:cubicBezTo>
                      <a:cubicBezTo>
                        <a:pt x="1" y="105"/>
                        <a:pt x="57" y="249"/>
                        <a:pt x="122" y="329"/>
                      </a:cubicBezTo>
                      <a:cubicBezTo>
                        <a:pt x="147" y="360"/>
                        <a:pt x="191" y="377"/>
                        <a:pt x="225" y="393"/>
                      </a:cubicBezTo>
                      <a:cubicBezTo>
                        <a:pt x="388" y="473"/>
                        <a:pt x="559" y="536"/>
                        <a:pt x="729" y="599"/>
                      </a:cubicBezTo>
                      <a:cubicBezTo>
                        <a:pt x="958" y="684"/>
                        <a:pt x="1189" y="762"/>
                        <a:pt x="1424" y="833"/>
                      </a:cubicBezTo>
                      <a:cubicBezTo>
                        <a:pt x="1610" y="889"/>
                        <a:pt x="1799" y="942"/>
                        <a:pt x="1993" y="967"/>
                      </a:cubicBezTo>
                      <a:cubicBezTo>
                        <a:pt x="1993" y="967"/>
                        <a:pt x="1994" y="967"/>
                        <a:pt x="1994" y="967"/>
                      </a:cubicBezTo>
                      <a:cubicBezTo>
                        <a:pt x="2006" y="967"/>
                        <a:pt x="2006" y="958"/>
                        <a:pt x="1992" y="957"/>
                      </a:cubicBezTo>
                      <a:cubicBezTo>
                        <a:pt x="1798" y="932"/>
                        <a:pt x="1608" y="877"/>
                        <a:pt x="1422" y="822"/>
                      </a:cubicBezTo>
                      <a:cubicBezTo>
                        <a:pt x="1202" y="756"/>
                        <a:pt x="986" y="681"/>
                        <a:pt x="770" y="603"/>
                      </a:cubicBezTo>
                      <a:cubicBezTo>
                        <a:pt x="600" y="540"/>
                        <a:pt x="429" y="476"/>
                        <a:pt x="265" y="398"/>
                      </a:cubicBezTo>
                      <a:cubicBezTo>
                        <a:pt x="228" y="382"/>
                        <a:pt x="187" y="364"/>
                        <a:pt x="156" y="339"/>
                      </a:cubicBezTo>
                      <a:cubicBezTo>
                        <a:pt x="76" y="273"/>
                        <a:pt x="29" y="100"/>
                        <a:pt x="70" y="7"/>
                      </a:cubicBezTo>
                      <a:cubicBezTo>
                        <a:pt x="71" y="3"/>
                        <a:pt x="62" y="0"/>
                        <a:pt x="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49"/>
                <p:cNvSpPr/>
                <p:nvPr/>
              </p:nvSpPr>
              <p:spPr>
                <a:xfrm>
                  <a:off x="4447550" y="4715225"/>
                  <a:ext cx="20450" cy="20625"/>
                </a:xfrm>
                <a:custGeom>
                  <a:avLst/>
                  <a:gdLst/>
                  <a:ahLst/>
                  <a:cxnLst/>
                  <a:rect l="l" t="t" r="r" b="b"/>
                  <a:pathLst>
                    <a:path w="818" h="825" extrusionOk="0">
                      <a:moveTo>
                        <a:pt x="174" y="0"/>
                      </a:moveTo>
                      <a:cubicBezTo>
                        <a:pt x="0" y="0"/>
                        <a:pt x="47" y="280"/>
                        <a:pt x="53" y="398"/>
                      </a:cubicBezTo>
                      <a:cubicBezTo>
                        <a:pt x="63" y="569"/>
                        <a:pt x="50" y="761"/>
                        <a:pt x="256" y="802"/>
                      </a:cubicBezTo>
                      <a:cubicBezTo>
                        <a:pt x="351" y="818"/>
                        <a:pt x="447" y="818"/>
                        <a:pt x="540" y="822"/>
                      </a:cubicBezTo>
                      <a:cubicBezTo>
                        <a:pt x="559" y="823"/>
                        <a:pt x="581" y="824"/>
                        <a:pt x="603" y="824"/>
                      </a:cubicBezTo>
                      <a:cubicBezTo>
                        <a:pt x="660" y="824"/>
                        <a:pt x="722" y="817"/>
                        <a:pt x="756" y="777"/>
                      </a:cubicBezTo>
                      <a:cubicBezTo>
                        <a:pt x="807" y="719"/>
                        <a:pt x="807" y="606"/>
                        <a:pt x="811" y="530"/>
                      </a:cubicBezTo>
                      <a:cubicBezTo>
                        <a:pt x="814" y="456"/>
                        <a:pt x="817" y="367"/>
                        <a:pt x="801" y="292"/>
                      </a:cubicBezTo>
                      <a:cubicBezTo>
                        <a:pt x="785" y="212"/>
                        <a:pt x="703" y="197"/>
                        <a:pt x="621" y="197"/>
                      </a:cubicBezTo>
                      <a:cubicBezTo>
                        <a:pt x="576" y="197"/>
                        <a:pt x="531" y="201"/>
                        <a:pt x="495" y="202"/>
                      </a:cubicBezTo>
                      <a:cubicBezTo>
                        <a:pt x="392" y="206"/>
                        <a:pt x="294" y="213"/>
                        <a:pt x="191" y="217"/>
                      </a:cubicBezTo>
                      <a:lnTo>
                        <a:pt x="184" y="1"/>
                      </a:lnTo>
                      <a:cubicBezTo>
                        <a:pt x="180" y="1"/>
                        <a:pt x="177" y="0"/>
                        <a:pt x="1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49"/>
                <p:cNvSpPr/>
                <p:nvPr/>
              </p:nvSpPr>
              <p:spPr>
                <a:xfrm>
                  <a:off x="4636350" y="4692200"/>
                  <a:ext cx="9500" cy="16875"/>
                </a:xfrm>
                <a:custGeom>
                  <a:avLst/>
                  <a:gdLst/>
                  <a:ahLst/>
                  <a:cxnLst/>
                  <a:rect l="l" t="t" r="r" b="b"/>
                  <a:pathLst>
                    <a:path w="380" h="675" extrusionOk="0">
                      <a:moveTo>
                        <a:pt x="184" y="0"/>
                      </a:moveTo>
                      <a:cubicBezTo>
                        <a:pt x="151" y="0"/>
                        <a:pt x="117" y="17"/>
                        <a:pt x="93" y="49"/>
                      </a:cubicBezTo>
                      <a:cubicBezTo>
                        <a:pt x="0" y="170"/>
                        <a:pt x="21" y="409"/>
                        <a:pt x="74" y="541"/>
                      </a:cubicBezTo>
                      <a:cubicBezTo>
                        <a:pt x="107" y="619"/>
                        <a:pt x="160" y="674"/>
                        <a:pt x="244" y="674"/>
                      </a:cubicBezTo>
                      <a:cubicBezTo>
                        <a:pt x="249" y="674"/>
                        <a:pt x="254" y="674"/>
                        <a:pt x="259" y="674"/>
                      </a:cubicBezTo>
                      <a:cubicBezTo>
                        <a:pt x="288" y="670"/>
                        <a:pt x="310" y="664"/>
                        <a:pt x="339" y="664"/>
                      </a:cubicBezTo>
                      <a:lnTo>
                        <a:pt x="336" y="664"/>
                      </a:lnTo>
                      <a:cubicBezTo>
                        <a:pt x="380" y="585"/>
                        <a:pt x="344" y="370"/>
                        <a:pt x="325" y="274"/>
                      </a:cubicBezTo>
                      <a:cubicBezTo>
                        <a:pt x="311" y="198"/>
                        <a:pt x="301" y="113"/>
                        <a:pt x="261" y="46"/>
                      </a:cubicBezTo>
                      <a:cubicBezTo>
                        <a:pt x="242" y="15"/>
                        <a:pt x="214" y="0"/>
                        <a:pt x="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49"/>
                <p:cNvSpPr/>
                <p:nvPr/>
              </p:nvSpPr>
              <p:spPr>
                <a:xfrm>
                  <a:off x="4639275" y="4708650"/>
                  <a:ext cx="6500" cy="7650"/>
                </a:xfrm>
                <a:custGeom>
                  <a:avLst/>
                  <a:gdLst/>
                  <a:ahLst/>
                  <a:cxnLst/>
                  <a:rect l="l" t="t" r="r" b="b"/>
                  <a:pathLst>
                    <a:path w="260" h="306" extrusionOk="0">
                      <a:moveTo>
                        <a:pt x="169" y="1"/>
                      </a:moveTo>
                      <a:cubicBezTo>
                        <a:pt x="92" y="1"/>
                        <a:pt x="24" y="52"/>
                        <a:pt x="14" y="130"/>
                      </a:cubicBezTo>
                      <a:cubicBezTo>
                        <a:pt x="0" y="224"/>
                        <a:pt x="79" y="305"/>
                        <a:pt x="163" y="305"/>
                      </a:cubicBezTo>
                      <a:cubicBezTo>
                        <a:pt x="187" y="305"/>
                        <a:pt x="212" y="298"/>
                        <a:pt x="235" y="283"/>
                      </a:cubicBezTo>
                      <a:lnTo>
                        <a:pt x="238" y="287"/>
                      </a:lnTo>
                      <a:cubicBezTo>
                        <a:pt x="249" y="254"/>
                        <a:pt x="245" y="212"/>
                        <a:pt x="245" y="176"/>
                      </a:cubicBezTo>
                      <a:cubicBezTo>
                        <a:pt x="245" y="113"/>
                        <a:pt x="260" y="10"/>
                        <a:pt x="182" y="1"/>
                      </a:cubicBezTo>
                      <a:cubicBezTo>
                        <a:pt x="177" y="1"/>
                        <a:pt x="173" y="1"/>
                        <a:pt x="1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49"/>
                <p:cNvSpPr/>
                <p:nvPr/>
              </p:nvSpPr>
              <p:spPr>
                <a:xfrm>
                  <a:off x="4631275" y="4717225"/>
                  <a:ext cx="16575" cy="16775"/>
                </a:xfrm>
                <a:custGeom>
                  <a:avLst/>
                  <a:gdLst/>
                  <a:ahLst/>
                  <a:cxnLst/>
                  <a:rect l="l" t="t" r="r" b="b"/>
                  <a:pathLst>
                    <a:path w="663" h="671" extrusionOk="0">
                      <a:moveTo>
                        <a:pt x="504" y="0"/>
                      </a:moveTo>
                      <a:cubicBezTo>
                        <a:pt x="421" y="0"/>
                        <a:pt x="334" y="9"/>
                        <a:pt x="254" y="14"/>
                      </a:cubicBezTo>
                      <a:cubicBezTo>
                        <a:pt x="180" y="18"/>
                        <a:pt x="70" y="4"/>
                        <a:pt x="37" y="78"/>
                      </a:cubicBezTo>
                      <a:cubicBezTo>
                        <a:pt x="1" y="147"/>
                        <a:pt x="34" y="268"/>
                        <a:pt x="37" y="345"/>
                      </a:cubicBezTo>
                      <a:cubicBezTo>
                        <a:pt x="41" y="418"/>
                        <a:pt x="34" y="509"/>
                        <a:pt x="55" y="580"/>
                      </a:cubicBezTo>
                      <a:cubicBezTo>
                        <a:pt x="85" y="667"/>
                        <a:pt x="180" y="665"/>
                        <a:pt x="265" y="667"/>
                      </a:cubicBezTo>
                      <a:cubicBezTo>
                        <a:pt x="292" y="669"/>
                        <a:pt x="322" y="671"/>
                        <a:pt x="353" y="671"/>
                      </a:cubicBezTo>
                      <a:cubicBezTo>
                        <a:pt x="400" y="671"/>
                        <a:pt x="449" y="667"/>
                        <a:pt x="488" y="653"/>
                      </a:cubicBezTo>
                      <a:cubicBezTo>
                        <a:pt x="573" y="620"/>
                        <a:pt x="584" y="547"/>
                        <a:pt x="601" y="467"/>
                      </a:cubicBezTo>
                      <a:cubicBezTo>
                        <a:pt x="620" y="382"/>
                        <a:pt x="663" y="34"/>
                        <a:pt x="554" y="5"/>
                      </a:cubicBezTo>
                      <a:lnTo>
                        <a:pt x="547" y="1"/>
                      </a:lnTo>
                      <a:cubicBezTo>
                        <a:pt x="533" y="0"/>
                        <a:pt x="518" y="0"/>
                        <a:pt x="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49"/>
                <p:cNvSpPr/>
                <p:nvPr/>
              </p:nvSpPr>
              <p:spPr>
                <a:xfrm>
                  <a:off x="4448750" y="4691300"/>
                  <a:ext cx="6650" cy="18350"/>
                </a:xfrm>
                <a:custGeom>
                  <a:avLst/>
                  <a:gdLst/>
                  <a:ahLst/>
                  <a:cxnLst/>
                  <a:rect l="l" t="t" r="r" b="b"/>
                  <a:pathLst>
                    <a:path w="266" h="734" extrusionOk="0">
                      <a:moveTo>
                        <a:pt x="134" y="0"/>
                      </a:moveTo>
                      <a:cubicBezTo>
                        <a:pt x="131" y="0"/>
                        <a:pt x="128" y="0"/>
                        <a:pt x="125" y="0"/>
                      </a:cubicBezTo>
                      <a:cubicBezTo>
                        <a:pt x="78" y="2"/>
                        <a:pt x="33" y="7"/>
                        <a:pt x="17" y="61"/>
                      </a:cubicBezTo>
                      <a:cubicBezTo>
                        <a:pt x="4" y="108"/>
                        <a:pt x="8" y="166"/>
                        <a:pt x="7" y="212"/>
                      </a:cubicBezTo>
                      <a:cubicBezTo>
                        <a:pt x="3" y="326"/>
                        <a:pt x="1" y="450"/>
                        <a:pt x="18" y="565"/>
                      </a:cubicBezTo>
                      <a:cubicBezTo>
                        <a:pt x="31" y="644"/>
                        <a:pt x="59" y="733"/>
                        <a:pt x="144" y="733"/>
                      </a:cubicBezTo>
                      <a:cubicBezTo>
                        <a:pt x="154" y="733"/>
                        <a:pt x="165" y="732"/>
                        <a:pt x="177" y="729"/>
                      </a:cubicBezTo>
                      <a:lnTo>
                        <a:pt x="208" y="726"/>
                      </a:lnTo>
                      <a:cubicBezTo>
                        <a:pt x="261" y="722"/>
                        <a:pt x="249" y="583"/>
                        <a:pt x="250" y="542"/>
                      </a:cubicBezTo>
                      <a:cubicBezTo>
                        <a:pt x="256" y="436"/>
                        <a:pt x="250" y="328"/>
                        <a:pt x="254" y="221"/>
                      </a:cubicBezTo>
                      <a:cubicBezTo>
                        <a:pt x="255" y="171"/>
                        <a:pt x="265" y="92"/>
                        <a:pt x="240" y="46"/>
                      </a:cubicBezTo>
                      <a:cubicBezTo>
                        <a:pt x="219" y="7"/>
                        <a:pt x="174" y="0"/>
                        <a:pt x="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49"/>
                <p:cNvSpPr/>
                <p:nvPr/>
              </p:nvSpPr>
              <p:spPr>
                <a:xfrm>
                  <a:off x="4491225" y="4686925"/>
                  <a:ext cx="14725" cy="14700"/>
                </a:xfrm>
                <a:custGeom>
                  <a:avLst/>
                  <a:gdLst/>
                  <a:ahLst/>
                  <a:cxnLst/>
                  <a:rect l="l" t="t" r="r" b="b"/>
                  <a:pathLst>
                    <a:path w="589" h="588" extrusionOk="0">
                      <a:moveTo>
                        <a:pt x="562" y="208"/>
                      </a:moveTo>
                      <a:lnTo>
                        <a:pt x="562" y="418"/>
                      </a:lnTo>
                      <a:cubicBezTo>
                        <a:pt x="552" y="417"/>
                        <a:pt x="544" y="414"/>
                        <a:pt x="535" y="411"/>
                      </a:cubicBezTo>
                      <a:cubicBezTo>
                        <a:pt x="526" y="408"/>
                        <a:pt x="520" y="407"/>
                        <a:pt x="513" y="404"/>
                      </a:cubicBezTo>
                      <a:cubicBezTo>
                        <a:pt x="501" y="400"/>
                        <a:pt x="490" y="395"/>
                        <a:pt x="480" y="390"/>
                      </a:cubicBezTo>
                      <a:cubicBezTo>
                        <a:pt x="475" y="387"/>
                        <a:pt x="470" y="386"/>
                        <a:pt x="465" y="383"/>
                      </a:cubicBezTo>
                      <a:cubicBezTo>
                        <a:pt x="454" y="378"/>
                        <a:pt x="447" y="372"/>
                        <a:pt x="439" y="367"/>
                      </a:cubicBezTo>
                      <a:cubicBezTo>
                        <a:pt x="437" y="364"/>
                        <a:pt x="433" y="362"/>
                        <a:pt x="431" y="360"/>
                      </a:cubicBezTo>
                      <a:cubicBezTo>
                        <a:pt x="421" y="351"/>
                        <a:pt x="412" y="344"/>
                        <a:pt x="407" y="335"/>
                      </a:cubicBezTo>
                      <a:cubicBezTo>
                        <a:pt x="398" y="318"/>
                        <a:pt x="396" y="301"/>
                        <a:pt x="402" y="282"/>
                      </a:cubicBezTo>
                      <a:cubicBezTo>
                        <a:pt x="406" y="268"/>
                        <a:pt x="415" y="258"/>
                        <a:pt x="426" y="248"/>
                      </a:cubicBezTo>
                      <a:cubicBezTo>
                        <a:pt x="429" y="246"/>
                        <a:pt x="434" y="243"/>
                        <a:pt x="439" y="241"/>
                      </a:cubicBezTo>
                      <a:cubicBezTo>
                        <a:pt x="448" y="236"/>
                        <a:pt x="458" y="231"/>
                        <a:pt x="468" y="227"/>
                      </a:cubicBezTo>
                      <a:cubicBezTo>
                        <a:pt x="474" y="224"/>
                        <a:pt x="480" y="224"/>
                        <a:pt x="487" y="222"/>
                      </a:cubicBezTo>
                      <a:cubicBezTo>
                        <a:pt x="499" y="218"/>
                        <a:pt x="509" y="216"/>
                        <a:pt x="520" y="213"/>
                      </a:cubicBezTo>
                      <a:cubicBezTo>
                        <a:pt x="529" y="212"/>
                        <a:pt x="535" y="212"/>
                        <a:pt x="541" y="211"/>
                      </a:cubicBezTo>
                      <a:cubicBezTo>
                        <a:pt x="549" y="209"/>
                        <a:pt x="555" y="209"/>
                        <a:pt x="562" y="208"/>
                      </a:cubicBezTo>
                      <a:close/>
                      <a:moveTo>
                        <a:pt x="467" y="26"/>
                      </a:moveTo>
                      <a:cubicBezTo>
                        <a:pt x="519" y="26"/>
                        <a:pt x="561" y="68"/>
                        <a:pt x="561" y="121"/>
                      </a:cubicBezTo>
                      <a:lnTo>
                        <a:pt x="561" y="182"/>
                      </a:lnTo>
                      <a:cubicBezTo>
                        <a:pt x="559" y="182"/>
                        <a:pt x="556" y="185"/>
                        <a:pt x="554" y="185"/>
                      </a:cubicBezTo>
                      <a:cubicBezTo>
                        <a:pt x="540" y="186"/>
                        <a:pt x="524" y="188"/>
                        <a:pt x="509" y="191"/>
                      </a:cubicBezTo>
                      <a:cubicBezTo>
                        <a:pt x="499" y="192"/>
                        <a:pt x="488" y="196"/>
                        <a:pt x="478" y="198"/>
                      </a:cubicBezTo>
                      <a:cubicBezTo>
                        <a:pt x="469" y="201"/>
                        <a:pt x="459" y="202"/>
                        <a:pt x="449" y="206"/>
                      </a:cubicBezTo>
                      <a:cubicBezTo>
                        <a:pt x="438" y="210"/>
                        <a:pt x="429" y="216"/>
                        <a:pt x="421" y="222"/>
                      </a:cubicBezTo>
                      <a:cubicBezTo>
                        <a:pt x="413" y="226"/>
                        <a:pt x="407" y="228"/>
                        <a:pt x="402" y="232"/>
                      </a:cubicBezTo>
                      <a:cubicBezTo>
                        <a:pt x="390" y="243"/>
                        <a:pt x="379" y="258"/>
                        <a:pt x="374" y="275"/>
                      </a:cubicBezTo>
                      <a:cubicBezTo>
                        <a:pt x="366" y="301"/>
                        <a:pt x="369" y="326"/>
                        <a:pt x="381" y="349"/>
                      </a:cubicBezTo>
                      <a:cubicBezTo>
                        <a:pt x="390" y="361"/>
                        <a:pt x="401" y="375"/>
                        <a:pt x="413" y="385"/>
                      </a:cubicBezTo>
                      <a:cubicBezTo>
                        <a:pt x="418" y="388"/>
                        <a:pt x="426" y="392"/>
                        <a:pt x="432" y="396"/>
                      </a:cubicBezTo>
                      <a:cubicBezTo>
                        <a:pt x="441" y="403"/>
                        <a:pt x="449" y="408"/>
                        <a:pt x="460" y="414"/>
                      </a:cubicBezTo>
                      <a:cubicBezTo>
                        <a:pt x="467" y="418"/>
                        <a:pt x="474" y="419"/>
                        <a:pt x="480" y="423"/>
                      </a:cubicBezTo>
                      <a:cubicBezTo>
                        <a:pt x="490" y="427"/>
                        <a:pt x="503" y="432"/>
                        <a:pt x="513" y="436"/>
                      </a:cubicBezTo>
                      <a:cubicBezTo>
                        <a:pt x="519" y="439"/>
                        <a:pt x="525" y="440"/>
                        <a:pt x="532" y="442"/>
                      </a:cubicBezTo>
                      <a:cubicBezTo>
                        <a:pt x="541" y="444"/>
                        <a:pt x="551" y="448"/>
                        <a:pt x="559" y="449"/>
                      </a:cubicBezTo>
                      <a:lnTo>
                        <a:pt x="559" y="467"/>
                      </a:lnTo>
                      <a:lnTo>
                        <a:pt x="561" y="467"/>
                      </a:lnTo>
                      <a:cubicBezTo>
                        <a:pt x="561" y="520"/>
                        <a:pt x="519" y="562"/>
                        <a:pt x="467" y="562"/>
                      </a:cubicBezTo>
                      <a:lnTo>
                        <a:pt x="120" y="562"/>
                      </a:lnTo>
                      <a:cubicBezTo>
                        <a:pt x="68" y="562"/>
                        <a:pt x="26" y="520"/>
                        <a:pt x="26" y="467"/>
                      </a:cubicBezTo>
                      <a:lnTo>
                        <a:pt x="26" y="121"/>
                      </a:lnTo>
                      <a:cubicBezTo>
                        <a:pt x="26" y="68"/>
                        <a:pt x="68" y="26"/>
                        <a:pt x="120" y="26"/>
                      </a:cubicBezTo>
                      <a:close/>
                      <a:moveTo>
                        <a:pt x="122" y="0"/>
                      </a:moveTo>
                      <a:cubicBezTo>
                        <a:pt x="55" y="0"/>
                        <a:pt x="1" y="54"/>
                        <a:pt x="1" y="121"/>
                      </a:cubicBezTo>
                      <a:lnTo>
                        <a:pt x="1" y="467"/>
                      </a:lnTo>
                      <a:cubicBezTo>
                        <a:pt x="1" y="534"/>
                        <a:pt x="54" y="588"/>
                        <a:pt x="122" y="588"/>
                      </a:cubicBezTo>
                      <a:lnTo>
                        <a:pt x="468" y="588"/>
                      </a:lnTo>
                      <a:cubicBezTo>
                        <a:pt x="535" y="588"/>
                        <a:pt x="588" y="534"/>
                        <a:pt x="588" y="467"/>
                      </a:cubicBezTo>
                      <a:lnTo>
                        <a:pt x="588" y="453"/>
                      </a:lnTo>
                      <a:lnTo>
                        <a:pt x="588" y="426"/>
                      </a:lnTo>
                      <a:lnTo>
                        <a:pt x="588" y="206"/>
                      </a:lnTo>
                      <a:lnTo>
                        <a:pt x="588" y="195"/>
                      </a:lnTo>
                      <a:lnTo>
                        <a:pt x="588" y="121"/>
                      </a:lnTo>
                      <a:cubicBezTo>
                        <a:pt x="588" y="54"/>
                        <a:pt x="535" y="0"/>
                        <a:pt x="4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49"/>
                <p:cNvSpPr/>
                <p:nvPr/>
              </p:nvSpPr>
              <p:spPr>
                <a:xfrm>
                  <a:off x="4536350" y="4675125"/>
                  <a:ext cx="44750" cy="51700"/>
                </a:xfrm>
                <a:custGeom>
                  <a:avLst/>
                  <a:gdLst/>
                  <a:ahLst/>
                  <a:cxnLst/>
                  <a:rect l="l" t="t" r="r" b="b"/>
                  <a:pathLst>
                    <a:path w="1790" h="2068" extrusionOk="0">
                      <a:moveTo>
                        <a:pt x="12" y="0"/>
                      </a:moveTo>
                      <a:cubicBezTo>
                        <a:pt x="10" y="343"/>
                        <a:pt x="6" y="685"/>
                        <a:pt x="5" y="1028"/>
                      </a:cubicBezTo>
                      <a:lnTo>
                        <a:pt x="1" y="2055"/>
                      </a:lnTo>
                      <a:lnTo>
                        <a:pt x="1" y="2066"/>
                      </a:lnTo>
                      <a:lnTo>
                        <a:pt x="12" y="2066"/>
                      </a:lnTo>
                      <a:lnTo>
                        <a:pt x="894" y="2068"/>
                      </a:lnTo>
                      <a:lnTo>
                        <a:pt x="1778" y="2066"/>
                      </a:lnTo>
                      <a:lnTo>
                        <a:pt x="1789" y="2066"/>
                      </a:lnTo>
                      <a:lnTo>
                        <a:pt x="1789" y="2055"/>
                      </a:lnTo>
                      <a:lnTo>
                        <a:pt x="1785" y="1028"/>
                      </a:lnTo>
                      <a:cubicBezTo>
                        <a:pt x="1784" y="685"/>
                        <a:pt x="1780" y="343"/>
                        <a:pt x="1778" y="0"/>
                      </a:cubicBezTo>
                      <a:cubicBezTo>
                        <a:pt x="1775" y="344"/>
                        <a:pt x="1771" y="685"/>
                        <a:pt x="1770" y="1028"/>
                      </a:cubicBezTo>
                      <a:lnTo>
                        <a:pt x="1766" y="2043"/>
                      </a:lnTo>
                      <a:lnTo>
                        <a:pt x="1766" y="2043"/>
                      </a:lnTo>
                      <a:lnTo>
                        <a:pt x="894" y="2042"/>
                      </a:lnTo>
                      <a:lnTo>
                        <a:pt x="24" y="2043"/>
                      </a:lnTo>
                      <a:lnTo>
                        <a:pt x="24" y="2043"/>
                      </a:lnTo>
                      <a:lnTo>
                        <a:pt x="20" y="1028"/>
                      </a:lnTo>
                      <a:cubicBezTo>
                        <a:pt x="19" y="685"/>
                        <a:pt x="15" y="343"/>
                        <a:pt x="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49"/>
                <p:cNvSpPr/>
                <p:nvPr/>
              </p:nvSpPr>
              <p:spPr>
                <a:xfrm>
                  <a:off x="4539725" y="4684975"/>
                  <a:ext cx="12675" cy="5800"/>
                </a:xfrm>
                <a:custGeom>
                  <a:avLst/>
                  <a:gdLst/>
                  <a:ahLst/>
                  <a:cxnLst/>
                  <a:rect l="l" t="t" r="r" b="b"/>
                  <a:pathLst>
                    <a:path w="507" h="232" extrusionOk="0">
                      <a:moveTo>
                        <a:pt x="117" y="0"/>
                      </a:moveTo>
                      <a:cubicBezTo>
                        <a:pt x="52" y="0"/>
                        <a:pt x="1" y="52"/>
                        <a:pt x="1" y="115"/>
                      </a:cubicBezTo>
                      <a:cubicBezTo>
                        <a:pt x="1" y="180"/>
                        <a:pt x="54" y="232"/>
                        <a:pt x="117" y="232"/>
                      </a:cubicBezTo>
                      <a:lnTo>
                        <a:pt x="390" y="232"/>
                      </a:lnTo>
                      <a:cubicBezTo>
                        <a:pt x="455" y="232"/>
                        <a:pt x="506" y="178"/>
                        <a:pt x="506" y="115"/>
                      </a:cubicBezTo>
                      <a:cubicBezTo>
                        <a:pt x="506" y="52"/>
                        <a:pt x="455" y="0"/>
                        <a:pt x="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49"/>
                <p:cNvSpPr/>
                <p:nvPr/>
              </p:nvSpPr>
              <p:spPr>
                <a:xfrm>
                  <a:off x="4588275" y="4676400"/>
                  <a:ext cx="8325" cy="7300"/>
                </a:xfrm>
                <a:custGeom>
                  <a:avLst/>
                  <a:gdLst/>
                  <a:ahLst/>
                  <a:cxnLst/>
                  <a:rect l="l" t="t" r="r" b="b"/>
                  <a:pathLst>
                    <a:path w="333" h="292" extrusionOk="0">
                      <a:moveTo>
                        <a:pt x="34" y="1"/>
                      </a:moveTo>
                      <a:cubicBezTo>
                        <a:pt x="25" y="1"/>
                        <a:pt x="15" y="1"/>
                        <a:pt x="5" y="2"/>
                      </a:cubicBezTo>
                      <a:lnTo>
                        <a:pt x="0" y="261"/>
                      </a:lnTo>
                      <a:cubicBezTo>
                        <a:pt x="25" y="283"/>
                        <a:pt x="52" y="292"/>
                        <a:pt x="77" y="292"/>
                      </a:cubicBezTo>
                      <a:cubicBezTo>
                        <a:pt x="220" y="292"/>
                        <a:pt x="333" y="1"/>
                        <a:pt x="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49"/>
                <p:cNvSpPr/>
                <p:nvPr/>
              </p:nvSpPr>
              <p:spPr>
                <a:xfrm>
                  <a:off x="4576050" y="4667550"/>
                  <a:ext cx="14450" cy="20625"/>
                </a:xfrm>
                <a:custGeom>
                  <a:avLst/>
                  <a:gdLst/>
                  <a:ahLst/>
                  <a:cxnLst/>
                  <a:rect l="l" t="t" r="r" b="b"/>
                  <a:pathLst>
                    <a:path w="578" h="825" extrusionOk="0">
                      <a:moveTo>
                        <a:pt x="81" y="0"/>
                      </a:moveTo>
                      <a:cubicBezTo>
                        <a:pt x="63" y="0"/>
                        <a:pt x="47" y="4"/>
                        <a:pt x="37" y="16"/>
                      </a:cubicBezTo>
                      <a:cubicBezTo>
                        <a:pt x="1" y="60"/>
                        <a:pt x="38" y="744"/>
                        <a:pt x="72" y="786"/>
                      </a:cubicBezTo>
                      <a:cubicBezTo>
                        <a:pt x="82" y="800"/>
                        <a:pt x="95" y="810"/>
                        <a:pt x="115" y="817"/>
                      </a:cubicBezTo>
                      <a:cubicBezTo>
                        <a:pt x="132" y="822"/>
                        <a:pt x="151" y="825"/>
                        <a:pt x="171" y="825"/>
                      </a:cubicBezTo>
                      <a:cubicBezTo>
                        <a:pt x="224" y="825"/>
                        <a:pt x="283" y="808"/>
                        <a:pt x="326" y="792"/>
                      </a:cubicBezTo>
                      <a:cubicBezTo>
                        <a:pt x="392" y="767"/>
                        <a:pt x="462" y="716"/>
                        <a:pt x="494" y="652"/>
                      </a:cubicBezTo>
                      <a:cubicBezTo>
                        <a:pt x="572" y="495"/>
                        <a:pt x="578" y="163"/>
                        <a:pt x="411" y="61"/>
                      </a:cubicBezTo>
                      <a:cubicBezTo>
                        <a:pt x="329" y="11"/>
                        <a:pt x="237" y="10"/>
                        <a:pt x="145" y="6"/>
                      </a:cubicBezTo>
                      <a:cubicBezTo>
                        <a:pt x="127" y="6"/>
                        <a:pt x="103" y="0"/>
                        <a:pt x="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95" name="Google Shape;2895;p49"/>
            <p:cNvGrpSpPr/>
            <p:nvPr/>
          </p:nvGrpSpPr>
          <p:grpSpPr>
            <a:xfrm>
              <a:off x="1087282" y="3152557"/>
              <a:ext cx="578849" cy="282005"/>
              <a:chOff x="4025225" y="4594642"/>
              <a:chExt cx="310425" cy="151233"/>
            </a:xfrm>
          </p:grpSpPr>
          <p:sp>
            <p:nvSpPr>
              <p:cNvPr id="2896" name="Google Shape;2896;p49"/>
              <p:cNvSpPr/>
              <p:nvPr/>
            </p:nvSpPr>
            <p:spPr>
              <a:xfrm>
                <a:off x="4025225" y="4738400"/>
                <a:ext cx="310425" cy="7475"/>
              </a:xfrm>
              <a:custGeom>
                <a:avLst/>
                <a:gdLst/>
                <a:ahLst/>
                <a:cxnLst/>
                <a:rect l="l" t="t" r="r" b="b"/>
                <a:pathLst>
                  <a:path w="12417" h="299" extrusionOk="0">
                    <a:moveTo>
                      <a:pt x="6208" y="0"/>
                    </a:moveTo>
                    <a:cubicBezTo>
                      <a:pt x="2780" y="0"/>
                      <a:pt x="1" y="67"/>
                      <a:pt x="1" y="149"/>
                    </a:cubicBezTo>
                    <a:cubicBezTo>
                      <a:pt x="1" y="232"/>
                      <a:pt x="2780" y="299"/>
                      <a:pt x="6208" y="299"/>
                    </a:cubicBezTo>
                    <a:cubicBezTo>
                      <a:pt x="9637" y="299"/>
                      <a:pt x="12417" y="232"/>
                      <a:pt x="12417" y="149"/>
                    </a:cubicBezTo>
                    <a:cubicBezTo>
                      <a:pt x="12417" y="67"/>
                      <a:pt x="9637" y="0"/>
                      <a:pt x="62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7" name="Google Shape;2897;p49"/>
              <p:cNvGrpSpPr/>
              <p:nvPr/>
            </p:nvGrpSpPr>
            <p:grpSpPr>
              <a:xfrm>
                <a:off x="4055849" y="4594642"/>
                <a:ext cx="234445" cy="147170"/>
                <a:chOff x="354725" y="4739518"/>
                <a:chExt cx="643549" cy="403980"/>
              </a:xfrm>
            </p:grpSpPr>
            <p:sp>
              <p:nvSpPr>
                <p:cNvPr id="2898" name="Google Shape;2898;p49"/>
                <p:cNvSpPr/>
                <p:nvPr/>
              </p:nvSpPr>
              <p:spPr>
                <a:xfrm>
                  <a:off x="418452" y="5022789"/>
                  <a:ext cx="528391" cy="62388"/>
                </a:xfrm>
                <a:custGeom>
                  <a:avLst/>
                  <a:gdLst/>
                  <a:ahLst/>
                  <a:cxnLst/>
                  <a:rect l="l" t="t" r="r" b="b"/>
                  <a:pathLst>
                    <a:path w="10265" h="1212" extrusionOk="0">
                      <a:moveTo>
                        <a:pt x="0" y="1"/>
                      </a:moveTo>
                      <a:lnTo>
                        <a:pt x="0" y="1211"/>
                      </a:lnTo>
                      <a:lnTo>
                        <a:pt x="10265" y="1211"/>
                      </a:lnTo>
                      <a:lnTo>
                        <a:pt x="102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49"/>
                <p:cNvSpPr/>
                <p:nvPr/>
              </p:nvSpPr>
              <p:spPr>
                <a:xfrm>
                  <a:off x="433328" y="5042608"/>
                  <a:ext cx="110259" cy="100891"/>
                </a:xfrm>
                <a:custGeom>
                  <a:avLst/>
                  <a:gdLst/>
                  <a:ahLst/>
                  <a:cxnLst/>
                  <a:rect l="l" t="t" r="r" b="b"/>
                  <a:pathLst>
                    <a:path w="2142" h="1960" extrusionOk="0">
                      <a:moveTo>
                        <a:pt x="1071" y="0"/>
                      </a:moveTo>
                      <a:cubicBezTo>
                        <a:pt x="479" y="0"/>
                        <a:pt x="0" y="438"/>
                        <a:pt x="0" y="980"/>
                      </a:cubicBezTo>
                      <a:cubicBezTo>
                        <a:pt x="0" y="1521"/>
                        <a:pt x="479" y="1959"/>
                        <a:pt x="1071" y="1959"/>
                      </a:cubicBezTo>
                      <a:cubicBezTo>
                        <a:pt x="1662" y="1959"/>
                        <a:pt x="2141" y="1521"/>
                        <a:pt x="2141" y="980"/>
                      </a:cubicBezTo>
                      <a:cubicBezTo>
                        <a:pt x="2141" y="438"/>
                        <a:pt x="1662"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49"/>
                <p:cNvSpPr/>
                <p:nvPr/>
              </p:nvSpPr>
              <p:spPr>
                <a:xfrm>
                  <a:off x="462670" y="5069478"/>
                  <a:ext cx="51578" cy="47203"/>
                </a:xfrm>
                <a:custGeom>
                  <a:avLst/>
                  <a:gdLst/>
                  <a:ahLst/>
                  <a:cxnLst/>
                  <a:rect l="l" t="t" r="r" b="b"/>
                  <a:pathLst>
                    <a:path w="1002" h="917" extrusionOk="0">
                      <a:moveTo>
                        <a:pt x="501" y="1"/>
                      </a:moveTo>
                      <a:cubicBezTo>
                        <a:pt x="225" y="1"/>
                        <a:pt x="1" y="204"/>
                        <a:pt x="1" y="458"/>
                      </a:cubicBezTo>
                      <a:cubicBezTo>
                        <a:pt x="1" y="711"/>
                        <a:pt x="224" y="916"/>
                        <a:pt x="499" y="916"/>
                      </a:cubicBezTo>
                      <a:cubicBezTo>
                        <a:pt x="499" y="916"/>
                        <a:pt x="500" y="916"/>
                        <a:pt x="501" y="916"/>
                      </a:cubicBezTo>
                      <a:cubicBezTo>
                        <a:pt x="777" y="916"/>
                        <a:pt x="1001" y="711"/>
                        <a:pt x="1001" y="458"/>
                      </a:cubicBezTo>
                      <a:cubicBezTo>
                        <a:pt x="1001" y="204"/>
                        <a:pt x="777" y="1"/>
                        <a:pt x="5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49"/>
                <p:cNvSpPr/>
                <p:nvPr/>
              </p:nvSpPr>
              <p:spPr>
                <a:xfrm>
                  <a:off x="486451" y="5073802"/>
                  <a:ext cx="4118" cy="3758"/>
                </a:xfrm>
                <a:custGeom>
                  <a:avLst/>
                  <a:gdLst/>
                  <a:ahLst/>
                  <a:cxnLst/>
                  <a:rect l="l" t="t" r="r" b="b"/>
                  <a:pathLst>
                    <a:path w="80" h="73" extrusionOk="0">
                      <a:moveTo>
                        <a:pt x="41" y="0"/>
                      </a:moveTo>
                      <a:cubicBezTo>
                        <a:pt x="18" y="0"/>
                        <a:pt x="1" y="16"/>
                        <a:pt x="1" y="36"/>
                      </a:cubicBezTo>
                      <a:cubicBezTo>
                        <a:pt x="1" y="57"/>
                        <a:pt x="18" y="72"/>
                        <a:pt x="41" y="72"/>
                      </a:cubicBezTo>
                      <a:cubicBezTo>
                        <a:pt x="62" y="72"/>
                        <a:pt x="80" y="56"/>
                        <a:pt x="80" y="36"/>
                      </a:cubicBezTo>
                      <a:cubicBezTo>
                        <a:pt x="80" y="16"/>
                        <a:pt x="62" y="0"/>
                        <a:pt x="41" y="0"/>
                      </a:cubicBezTo>
                      <a:close/>
                    </a:path>
                  </a:pathLst>
                </a:custGeom>
                <a:solidFill>
                  <a:srgbClr val="193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49"/>
                <p:cNvSpPr/>
                <p:nvPr/>
              </p:nvSpPr>
              <p:spPr>
                <a:xfrm>
                  <a:off x="486451" y="5109989"/>
                  <a:ext cx="4118" cy="3758"/>
                </a:xfrm>
                <a:custGeom>
                  <a:avLst/>
                  <a:gdLst/>
                  <a:ahLst/>
                  <a:cxnLst/>
                  <a:rect l="l" t="t" r="r" b="b"/>
                  <a:pathLst>
                    <a:path w="80" h="73" extrusionOk="0">
                      <a:moveTo>
                        <a:pt x="41" y="0"/>
                      </a:moveTo>
                      <a:cubicBezTo>
                        <a:pt x="18" y="0"/>
                        <a:pt x="1" y="17"/>
                        <a:pt x="1" y="36"/>
                      </a:cubicBezTo>
                      <a:cubicBezTo>
                        <a:pt x="1" y="57"/>
                        <a:pt x="18" y="72"/>
                        <a:pt x="41" y="72"/>
                      </a:cubicBezTo>
                      <a:cubicBezTo>
                        <a:pt x="62" y="72"/>
                        <a:pt x="80" y="57"/>
                        <a:pt x="80" y="36"/>
                      </a:cubicBezTo>
                      <a:cubicBezTo>
                        <a:pt x="80" y="17"/>
                        <a:pt x="62" y="0"/>
                        <a:pt x="41" y="0"/>
                      </a:cubicBezTo>
                      <a:close/>
                    </a:path>
                  </a:pathLst>
                </a:custGeom>
                <a:solidFill>
                  <a:srgbClr val="193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49"/>
                <p:cNvSpPr/>
                <p:nvPr/>
              </p:nvSpPr>
              <p:spPr>
                <a:xfrm>
                  <a:off x="500196" y="5079155"/>
                  <a:ext cx="4530" cy="3758"/>
                </a:xfrm>
                <a:custGeom>
                  <a:avLst/>
                  <a:gdLst/>
                  <a:ahLst/>
                  <a:cxnLst/>
                  <a:rect l="l" t="t" r="r" b="b"/>
                  <a:pathLst>
                    <a:path w="88" h="73" extrusionOk="0">
                      <a:moveTo>
                        <a:pt x="44" y="0"/>
                      </a:moveTo>
                      <a:cubicBezTo>
                        <a:pt x="34" y="0"/>
                        <a:pt x="24" y="3"/>
                        <a:pt x="16" y="10"/>
                      </a:cubicBezTo>
                      <a:cubicBezTo>
                        <a:pt x="1" y="25"/>
                        <a:pt x="1" y="46"/>
                        <a:pt x="16" y="62"/>
                      </a:cubicBezTo>
                      <a:cubicBezTo>
                        <a:pt x="24" y="69"/>
                        <a:pt x="34" y="72"/>
                        <a:pt x="44" y="72"/>
                      </a:cubicBezTo>
                      <a:cubicBezTo>
                        <a:pt x="53" y="72"/>
                        <a:pt x="63" y="69"/>
                        <a:pt x="71" y="62"/>
                      </a:cubicBezTo>
                      <a:cubicBezTo>
                        <a:pt x="87" y="48"/>
                        <a:pt x="87" y="25"/>
                        <a:pt x="71" y="10"/>
                      </a:cubicBezTo>
                      <a:cubicBezTo>
                        <a:pt x="64" y="3"/>
                        <a:pt x="54" y="0"/>
                        <a:pt x="44" y="0"/>
                      </a:cubicBezTo>
                      <a:close/>
                    </a:path>
                  </a:pathLst>
                </a:custGeom>
                <a:solidFill>
                  <a:srgbClr val="193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49"/>
                <p:cNvSpPr/>
                <p:nvPr/>
              </p:nvSpPr>
              <p:spPr>
                <a:xfrm>
                  <a:off x="472193" y="5104687"/>
                  <a:ext cx="4530" cy="3809"/>
                </a:xfrm>
                <a:custGeom>
                  <a:avLst/>
                  <a:gdLst/>
                  <a:ahLst/>
                  <a:cxnLst/>
                  <a:rect l="l" t="t" r="r" b="b"/>
                  <a:pathLst>
                    <a:path w="88" h="74" extrusionOk="0">
                      <a:moveTo>
                        <a:pt x="44" y="0"/>
                      </a:moveTo>
                      <a:cubicBezTo>
                        <a:pt x="34" y="0"/>
                        <a:pt x="24" y="4"/>
                        <a:pt x="16" y="11"/>
                      </a:cubicBezTo>
                      <a:cubicBezTo>
                        <a:pt x="1" y="25"/>
                        <a:pt x="1" y="48"/>
                        <a:pt x="16" y="62"/>
                      </a:cubicBezTo>
                      <a:cubicBezTo>
                        <a:pt x="24" y="70"/>
                        <a:pt x="34" y="73"/>
                        <a:pt x="44" y="73"/>
                      </a:cubicBezTo>
                      <a:cubicBezTo>
                        <a:pt x="54" y="73"/>
                        <a:pt x="64" y="70"/>
                        <a:pt x="72" y="62"/>
                      </a:cubicBezTo>
                      <a:cubicBezTo>
                        <a:pt x="87" y="48"/>
                        <a:pt x="87" y="25"/>
                        <a:pt x="72" y="11"/>
                      </a:cubicBezTo>
                      <a:cubicBezTo>
                        <a:pt x="64" y="4"/>
                        <a:pt x="54" y="0"/>
                        <a:pt x="44" y="0"/>
                      </a:cubicBezTo>
                      <a:close/>
                    </a:path>
                  </a:pathLst>
                </a:custGeom>
                <a:solidFill>
                  <a:srgbClr val="193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49"/>
                <p:cNvSpPr/>
                <p:nvPr/>
              </p:nvSpPr>
              <p:spPr>
                <a:xfrm>
                  <a:off x="506167" y="5091921"/>
                  <a:ext cx="4169" cy="3706"/>
                </a:xfrm>
                <a:custGeom>
                  <a:avLst/>
                  <a:gdLst/>
                  <a:ahLst/>
                  <a:cxnLst/>
                  <a:rect l="l" t="t" r="r" b="b"/>
                  <a:pathLst>
                    <a:path w="81" h="72" extrusionOk="0">
                      <a:moveTo>
                        <a:pt x="40" y="1"/>
                      </a:moveTo>
                      <a:cubicBezTo>
                        <a:pt x="20" y="1"/>
                        <a:pt x="2" y="16"/>
                        <a:pt x="0" y="37"/>
                      </a:cubicBezTo>
                      <a:cubicBezTo>
                        <a:pt x="0" y="56"/>
                        <a:pt x="19" y="72"/>
                        <a:pt x="40" y="72"/>
                      </a:cubicBezTo>
                      <a:cubicBezTo>
                        <a:pt x="62" y="72"/>
                        <a:pt x="80" y="57"/>
                        <a:pt x="80" y="37"/>
                      </a:cubicBezTo>
                      <a:cubicBezTo>
                        <a:pt x="80" y="17"/>
                        <a:pt x="62" y="1"/>
                        <a:pt x="40" y="1"/>
                      </a:cubicBezTo>
                      <a:close/>
                    </a:path>
                  </a:pathLst>
                </a:custGeom>
                <a:solidFill>
                  <a:srgbClr val="193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49"/>
                <p:cNvSpPr/>
                <p:nvPr/>
              </p:nvSpPr>
              <p:spPr>
                <a:xfrm>
                  <a:off x="466582" y="5091921"/>
                  <a:ext cx="4169" cy="3706"/>
                </a:xfrm>
                <a:custGeom>
                  <a:avLst/>
                  <a:gdLst/>
                  <a:ahLst/>
                  <a:cxnLst/>
                  <a:rect l="l" t="t" r="r" b="b"/>
                  <a:pathLst>
                    <a:path w="81" h="72" extrusionOk="0">
                      <a:moveTo>
                        <a:pt x="41" y="1"/>
                      </a:moveTo>
                      <a:cubicBezTo>
                        <a:pt x="18" y="1"/>
                        <a:pt x="1" y="16"/>
                        <a:pt x="1" y="37"/>
                      </a:cubicBezTo>
                      <a:cubicBezTo>
                        <a:pt x="1" y="56"/>
                        <a:pt x="18" y="72"/>
                        <a:pt x="41" y="72"/>
                      </a:cubicBezTo>
                      <a:cubicBezTo>
                        <a:pt x="63" y="72"/>
                        <a:pt x="80" y="57"/>
                        <a:pt x="80" y="37"/>
                      </a:cubicBezTo>
                      <a:cubicBezTo>
                        <a:pt x="80" y="17"/>
                        <a:pt x="63" y="1"/>
                        <a:pt x="41" y="1"/>
                      </a:cubicBezTo>
                      <a:close/>
                    </a:path>
                  </a:pathLst>
                </a:custGeom>
                <a:solidFill>
                  <a:srgbClr val="193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49"/>
                <p:cNvSpPr/>
                <p:nvPr/>
              </p:nvSpPr>
              <p:spPr>
                <a:xfrm>
                  <a:off x="500196" y="5104687"/>
                  <a:ext cx="4530" cy="3809"/>
                </a:xfrm>
                <a:custGeom>
                  <a:avLst/>
                  <a:gdLst/>
                  <a:ahLst/>
                  <a:cxnLst/>
                  <a:rect l="l" t="t" r="r" b="b"/>
                  <a:pathLst>
                    <a:path w="88" h="74" extrusionOk="0">
                      <a:moveTo>
                        <a:pt x="44" y="0"/>
                      </a:moveTo>
                      <a:cubicBezTo>
                        <a:pt x="34" y="0"/>
                        <a:pt x="24" y="4"/>
                        <a:pt x="16" y="11"/>
                      </a:cubicBezTo>
                      <a:cubicBezTo>
                        <a:pt x="1" y="25"/>
                        <a:pt x="1" y="48"/>
                        <a:pt x="16" y="62"/>
                      </a:cubicBezTo>
                      <a:cubicBezTo>
                        <a:pt x="24" y="70"/>
                        <a:pt x="34" y="73"/>
                        <a:pt x="44" y="73"/>
                      </a:cubicBezTo>
                      <a:cubicBezTo>
                        <a:pt x="53" y="73"/>
                        <a:pt x="63" y="70"/>
                        <a:pt x="71" y="62"/>
                      </a:cubicBezTo>
                      <a:cubicBezTo>
                        <a:pt x="87" y="48"/>
                        <a:pt x="87" y="25"/>
                        <a:pt x="71" y="11"/>
                      </a:cubicBezTo>
                      <a:cubicBezTo>
                        <a:pt x="64" y="4"/>
                        <a:pt x="54" y="0"/>
                        <a:pt x="44" y="0"/>
                      </a:cubicBezTo>
                      <a:close/>
                    </a:path>
                  </a:pathLst>
                </a:custGeom>
                <a:solidFill>
                  <a:srgbClr val="193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49"/>
                <p:cNvSpPr/>
                <p:nvPr/>
              </p:nvSpPr>
              <p:spPr>
                <a:xfrm>
                  <a:off x="472244" y="5079155"/>
                  <a:ext cx="4530" cy="3758"/>
                </a:xfrm>
                <a:custGeom>
                  <a:avLst/>
                  <a:gdLst/>
                  <a:ahLst/>
                  <a:cxnLst/>
                  <a:rect l="l" t="t" r="r" b="b"/>
                  <a:pathLst>
                    <a:path w="88" h="73" extrusionOk="0">
                      <a:moveTo>
                        <a:pt x="43" y="0"/>
                      </a:moveTo>
                      <a:cubicBezTo>
                        <a:pt x="33" y="0"/>
                        <a:pt x="24" y="3"/>
                        <a:pt x="16" y="10"/>
                      </a:cubicBezTo>
                      <a:cubicBezTo>
                        <a:pt x="1" y="25"/>
                        <a:pt x="1" y="48"/>
                        <a:pt x="16" y="62"/>
                      </a:cubicBezTo>
                      <a:cubicBezTo>
                        <a:pt x="24" y="69"/>
                        <a:pt x="34" y="72"/>
                        <a:pt x="44" y="72"/>
                      </a:cubicBezTo>
                      <a:cubicBezTo>
                        <a:pt x="54" y="72"/>
                        <a:pt x="64" y="69"/>
                        <a:pt x="72" y="62"/>
                      </a:cubicBezTo>
                      <a:cubicBezTo>
                        <a:pt x="87" y="48"/>
                        <a:pt x="87" y="25"/>
                        <a:pt x="72" y="10"/>
                      </a:cubicBezTo>
                      <a:cubicBezTo>
                        <a:pt x="64" y="3"/>
                        <a:pt x="53" y="0"/>
                        <a:pt x="43" y="0"/>
                      </a:cubicBezTo>
                      <a:close/>
                    </a:path>
                  </a:pathLst>
                </a:custGeom>
                <a:solidFill>
                  <a:srgbClr val="193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49"/>
                <p:cNvSpPr/>
                <p:nvPr/>
              </p:nvSpPr>
              <p:spPr>
                <a:xfrm>
                  <a:off x="486451" y="5073802"/>
                  <a:ext cx="4118" cy="3758"/>
                </a:xfrm>
                <a:custGeom>
                  <a:avLst/>
                  <a:gdLst/>
                  <a:ahLst/>
                  <a:cxnLst/>
                  <a:rect l="l" t="t" r="r" b="b"/>
                  <a:pathLst>
                    <a:path w="80" h="73" extrusionOk="0">
                      <a:moveTo>
                        <a:pt x="41" y="0"/>
                      </a:moveTo>
                      <a:cubicBezTo>
                        <a:pt x="18" y="0"/>
                        <a:pt x="1" y="16"/>
                        <a:pt x="1" y="36"/>
                      </a:cubicBezTo>
                      <a:cubicBezTo>
                        <a:pt x="1" y="57"/>
                        <a:pt x="18" y="72"/>
                        <a:pt x="41" y="72"/>
                      </a:cubicBezTo>
                      <a:cubicBezTo>
                        <a:pt x="62" y="72"/>
                        <a:pt x="80" y="56"/>
                        <a:pt x="80" y="36"/>
                      </a:cubicBezTo>
                      <a:cubicBezTo>
                        <a:pt x="80" y="16"/>
                        <a:pt x="62" y="0"/>
                        <a:pt x="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49"/>
                <p:cNvSpPr/>
                <p:nvPr/>
              </p:nvSpPr>
              <p:spPr>
                <a:xfrm>
                  <a:off x="486451" y="5109989"/>
                  <a:ext cx="4118" cy="3758"/>
                </a:xfrm>
                <a:custGeom>
                  <a:avLst/>
                  <a:gdLst/>
                  <a:ahLst/>
                  <a:cxnLst/>
                  <a:rect l="l" t="t" r="r" b="b"/>
                  <a:pathLst>
                    <a:path w="80" h="73" extrusionOk="0">
                      <a:moveTo>
                        <a:pt x="41" y="0"/>
                      </a:moveTo>
                      <a:cubicBezTo>
                        <a:pt x="18" y="0"/>
                        <a:pt x="1" y="17"/>
                        <a:pt x="1" y="36"/>
                      </a:cubicBezTo>
                      <a:cubicBezTo>
                        <a:pt x="1" y="57"/>
                        <a:pt x="18" y="72"/>
                        <a:pt x="41" y="72"/>
                      </a:cubicBezTo>
                      <a:cubicBezTo>
                        <a:pt x="62" y="72"/>
                        <a:pt x="80" y="57"/>
                        <a:pt x="80" y="36"/>
                      </a:cubicBezTo>
                      <a:cubicBezTo>
                        <a:pt x="80" y="17"/>
                        <a:pt x="62" y="0"/>
                        <a:pt x="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9"/>
                <p:cNvSpPr/>
                <p:nvPr/>
              </p:nvSpPr>
              <p:spPr>
                <a:xfrm>
                  <a:off x="500196" y="5079155"/>
                  <a:ext cx="4530" cy="3758"/>
                </a:xfrm>
                <a:custGeom>
                  <a:avLst/>
                  <a:gdLst/>
                  <a:ahLst/>
                  <a:cxnLst/>
                  <a:rect l="l" t="t" r="r" b="b"/>
                  <a:pathLst>
                    <a:path w="88" h="73" extrusionOk="0">
                      <a:moveTo>
                        <a:pt x="44" y="0"/>
                      </a:moveTo>
                      <a:cubicBezTo>
                        <a:pt x="34" y="0"/>
                        <a:pt x="24" y="3"/>
                        <a:pt x="16" y="10"/>
                      </a:cubicBezTo>
                      <a:cubicBezTo>
                        <a:pt x="1" y="25"/>
                        <a:pt x="1" y="46"/>
                        <a:pt x="16" y="62"/>
                      </a:cubicBezTo>
                      <a:cubicBezTo>
                        <a:pt x="24" y="69"/>
                        <a:pt x="34" y="72"/>
                        <a:pt x="44" y="72"/>
                      </a:cubicBezTo>
                      <a:cubicBezTo>
                        <a:pt x="53" y="72"/>
                        <a:pt x="63" y="69"/>
                        <a:pt x="71" y="62"/>
                      </a:cubicBezTo>
                      <a:cubicBezTo>
                        <a:pt x="87" y="48"/>
                        <a:pt x="87" y="25"/>
                        <a:pt x="71" y="10"/>
                      </a:cubicBezTo>
                      <a:cubicBezTo>
                        <a:pt x="64" y="3"/>
                        <a:pt x="54" y="0"/>
                        <a:pt x="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49"/>
                <p:cNvSpPr/>
                <p:nvPr/>
              </p:nvSpPr>
              <p:spPr>
                <a:xfrm>
                  <a:off x="472193" y="5104687"/>
                  <a:ext cx="4530" cy="3809"/>
                </a:xfrm>
                <a:custGeom>
                  <a:avLst/>
                  <a:gdLst/>
                  <a:ahLst/>
                  <a:cxnLst/>
                  <a:rect l="l" t="t" r="r" b="b"/>
                  <a:pathLst>
                    <a:path w="88" h="74" extrusionOk="0">
                      <a:moveTo>
                        <a:pt x="44" y="0"/>
                      </a:moveTo>
                      <a:cubicBezTo>
                        <a:pt x="34" y="0"/>
                        <a:pt x="24" y="4"/>
                        <a:pt x="16" y="11"/>
                      </a:cubicBezTo>
                      <a:cubicBezTo>
                        <a:pt x="1" y="25"/>
                        <a:pt x="1" y="48"/>
                        <a:pt x="16" y="62"/>
                      </a:cubicBezTo>
                      <a:cubicBezTo>
                        <a:pt x="24" y="70"/>
                        <a:pt x="34" y="73"/>
                        <a:pt x="44" y="73"/>
                      </a:cubicBezTo>
                      <a:cubicBezTo>
                        <a:pt x="54" y="73"/>
                        <a:pt x="64" y="70"/>
                        <a:pt x="72" y="62"/>
                      </a:cubicBezTo>
                      <a:cubicBezTo>
                        <a:pt x="87" y="48"/>
                        <a:pt x="87" y="25"/>
                        <a:pt x="72" y="11"/>
                      </a:cubicBezTo>
                      <a:cubicBezTo>
                        <a:pt x="64" y="4"/>
                        <a:pt x="54" y="0"/>
                        <a:pt x="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49"/>
                <p:cNvSpPr/>
                <p:nvPr/>
              </p:nvSpPr>
              <p:spPr>
                <a:xfrm>
                  <a:off x="506167" y="5091921"/>
                  <a:ext cx="4169" cy="3706"/>
                </a:xfrm>
                <a:custGeom>
                  <a:avLst/>
                  <a:gdLst/>
                  <a:ahLst/>
                  <a:cxnLst/>
                  <a:rect l="l" t="t" r="r" b="b"/>
                  <a:pathLst>
                    <a:path w="81" h="72" extrusionOk="0">
                      <a:moveTo>
                        <a:pt x="40" y="1"/>
                      </a:moveTo>
                      <a:cubicBezTo>
                        <a:pt x="20" y="1"/>
                        <a:pt x="2" y="16"/>
                        <a:pt x="0" y="37"/>
                      </a:cubicBezTo>
                      <a:cubicBezTo>
                        <a:pt x="0" y="56"/>
                        <a:pt x="19" y="72"/>
                        <a:pt x="40" y="72"/>
                      </a:cubicBezTo>
                      <a:cubicBezTo>
                        <a:pt x="62" y="72"/>
                        <a:pt x="80" y="57"/>
                        <a:pt x="80" y="37"/>
                      </a:cubicBezTo>
                      <a:cubicBezTo>
                        <a:pt x="80" y="17"/>
                        <a:pt x="62" y="1"/>
                        <a:pt x="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9"/>
                <p:cNvSpPr/>
                <p:nvPr/>
              </p:nvSpPr>
              <p:spPr>
                <a:xfrm>
                  <a:off x="466582" y="5091921"/>
                  <a:ext cx="4169" cy="3706"/>
                </a:xfrm>
                <a:custGeom>
                  <a:avLst/>
                  <a:gdLst/>
                  <a:ahLst/>
                  <a:cxnLst/>
                  <a:rect l="l" t="t" r="r" b="b"/>
                  <a:pathLst>
                    <a:path w="81" h="72" extrusionOk="0">
                      <a:moveTo>
                        <a:pt x="41" y="1"/>
                      </a:moveTo>
                      <a:cubicBezTo>
                        <a:pt x="18" y="1"/>
                        <a:pt x="1" y="16"/>
                        <a:pt x="1" y="37"/>
                      </a:cubicBezTo>
                      <a:cubicBezTo>
                        <a:pt x="1" y="56"/>
                        <a:pt x="18" y="72"/>
                        <a:pt x="41" y="72"/>
                      </a:cubicBezTo>
                      <a:cubicBezTo>
                        <a:pt x="63" y="72"/>
                        <a:pt x="80" y="57"/>
                        <a:pt x="80" y="37"/>
                      </a:cubicBezTo>
                      <a:cubicBezTo>
                        <a:pt x="80" y="17"/>
                        <a:pt x="63" y="1"/>
                        <a:pt x="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9"/>
                <p:cNvSpPr/>
                <p:nvPr/>
              </p:nvSpPr>
              <p:spPr>
                <a:xfrm>
                  <a:off x="500196" y="5104687"/>
                  <a:ext cx="4530" cy="3809"/>
                </a:xfrm>
                <a:custGeom>
                  <a:avLst/>
                  <a:gdLst/>
                  <a:ahLst/>
                  <a:cxnLst/>
                  <a:rect l="l" t="t" r="r" b="b"/>
                  <a:pathLst>
                    <a:path w="88" h="74" extrusionOk="0">
                      <a:moveTo>
                        <a:pt x="44" y="0"/>
                      </a:moveTo>
                      <a:cubicBezTo>
                        <a:pt x="34" y="0"/>
                        <a:pt x="24" y="4"/>
                        <a:pt x="16" y="11"/>
                      </a:cubicBezTo>
                      <a:cubicBezTo>
                        <a:pt x="1" y="25"/>
                        <a:pt x="1" y="48"/>
                        <a:pt x="16" y="62"/>
                      </a:cubicBezTo>
                      <a:cubicBezTo>
                        <a:pt x="24" y="70"/>
                        <a:pt x="34" y="73"/>
                        <a:pt x="44" y="73"/>
                      </a:cubicBezTo>
                      <a:cubicBezTo>
                        <a:pt x="53" y="73"/>
                        <a:pt x="63" y="70"/>
                        <a:pt x="71" y="62"/>
                      </a:cubicBezTo>
                      <a:cubicBezTo>
                        <a:pt x="87" y="48"/>
                        <a:pt x="87" y="25"/>
                        <a:pt x="71" y="11"/>
                      </a:cubicBezTo>
                      <a:cubicBezTo>
                        <a:pt x="64" y="4"/>
                        <a:pt x="54" y="0"/>
                        <a:pt x="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49"/>
                <p:cNvSpPr/>
                <p:nvPr/>
              </p:nvSpPr>
              <p:spPr>
                <a:xfrm>
                  <a:off x="472244" y="5079155"/>
                  <a:ext cx="4530" cy="3758"/>
                </a:xfrm>
                <a:custGeom>
                  <a:avLst/>
                  <a:gdLst/>
                  <a:ahLst/>
                  <a:cxnLst/>
                  <a:rect l="l" t="t" r="r" b="b"/>
                  <a:pathLst>
                    <a:path w="88" h="73" extrusionOk="0">
                      <a:moveTo>
                        <a:pt x="43" y="0"/>
                      </a:moveTo>
                      <a:cubicBezTo>
                        <a:pt x="33" y="0"/>
                        <a:pt x="24" y="3"/>
                        <a:pt x="16" y="10"/>
                      </a:cubicBezTo>
                      <a:cubicBezTo>
                        <a:pt x="1" y="25"/>
                        <a:pt x="1" y="48"/>
                        <a:pt x="16" y="62"/>
                      </a:cubicBezTo>
                      <a:cubicBezTo>
                        <a:pt x="24" y="69"/>
                        <a:pt x="34" y="72"/>
                        <a:pt x="44" y="72"/>
                      </a:cubicBezTo>
                      <a:cubicBezTo>
                        <a:pt x="54" y="72"/>
                        <a:pt x="64" y="69"/>
                        <a:pt x="72" y="62"/>
                      </a:cubicBezTo>
                      <a:cubicBezTo>
                        <a:pt x="87" y="48"/>
                        <a:pt x="87" y="25"/>
                        <a:pt x="72" y="10"/>
                      </a:cubicBezTo>
                      <a:cubicBezTo>
                        <a:pt x="64" y="3"/>
                        <a:pt x="53" y="0"/>
                        <a:pt x="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49"/>
                <p:cNvSpPr/>
                <p:nvPr/>
              </p:nvSpPr>
              <p:spPr>
                <a:xfrm>
                  <a:off x="827684" y="5042608"/>
                  <a:ext cx="110259" cy="100891"/>
                </a:xfrm>
                <a:custGeom>
                  <a:avLst/>
                  <a:gdLst/>
                  <a:ahLst/>
                  <a:cxnLst/>
                  <a:rect l="l" t="t" r="r" b="b"/>
                  <a:pathLst>
                    <a:path w="2142" h="1960" extrusionOk="0">
                      <a:moveTo>
                        <a:pt x="1071" y="0"/>
                      </a:moveTo>
                      <a:cubicBezTo>
                        <a:pt x="480" y="0"/>
                        <a:pt x="1" y="438"/>
                        <a:pt x="1" y="980"/>
                      </a:cubicBezTo>
                      <a:cubicBezTo>
                        <a:pt x="1" y="1521"/>
                        <a:pt x="480" y="1959"/>
                        <a:pt x="1071" y="1959"/>
                      </a:cubicBezTo>
                      <a:cubicBezTo>
                        <a:pt x="1663" y="1959"/>
                        <a:pt x="2142" y="1521"/>
                        <a:pt x="2142" y="980"/>
                      </a:cubicBezTo>
                      <a:cubicBezTo>
                        <a:pt x="2142" y="438"/>
                        <a:pt x="1663"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49"/>
                <p:cNvSpPr/>
                <p:nvPr/>
              </p:nvSpPr>
              <p:spPr>
                <a:xfrm>
                  <a:off x="857077" y="5069478"/>
                  <a:ext cx="51578" cy="47203"/>
                </a:xfrm>
                <a:custGeom>
                  <a:avLst/>
                  <a:gdLst/>
                  <a:ahLst/>
                  <a:cxnLst/>
                  <a:rect l="l" t="t" r="r" b="b"/>
                  <a:pathLst>
                    <a:path w="1002" h="917" extrusionOk="0">
                      <a:moveTo>
                        <a:pt x="500" y="1"/>
                      </a:moveTo>
                      <a:cubicBezTo>
                        <a:pt x="225" y="1"/>
                        <a:pt x="0" y="204"/>
                        <a:pt x="0" y="458"/>
                      </a:cubicBezTo>
                      <a:cubicBezTo>
                        <a:pt x="0" y="711"/>
                        <a:pt x="225" y="916"/>
                        <a:pt x="500" y="916"/>
                      </a:cubicBezTo>
                      <a:cubicBezTo>
                        <a:pt x="777" y="916"/>
                        <a:pt x="1001" y="711"/>
                        <a:pt x="1001" y="458"/>
                      </a:cubicBezTo>
                      <a:cubicBezTo>
                        <a:pt x="1001" y="204"/>
                        <a:pt x="777" y="1"/>
                        <a:pt x="5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49"/>
                <p:cNvSpPr/>
                <p:nvPr/>
              </p:nvSpPr>
              <p:spPr>
                <a:xfrm>
                  <a:off x="880807" y="5073802"/>
                  <a:ext cx="4118" cy="3758"/>
                </a:xfrm>
                <a:custGeom>
                  <a:avLst/>
                  <a:gdLst/>
                  <a:ahLst/>
                  <a:cxnLst/>
                  <a:rect l="l" t="t" r="r" b="b"/>
                  <a:pathLst>
                    <a:path w="80" h="73" extrusionOk="0">
                      <a:moveTo>
                        <a:pt x="39" y="0"/>
                      </a:moveTo>
                      <a:cubicBezTo>
                        <a:pt x="18" y="0"/>
                        <a:pt x="0" y="16"/>
                        <a:pt x="0" y="36"/>
                      </a:cubicBezTo>
                      <a:cubicBezTo>
                        <a:pt x="0" y="57"/>
                        <a:pt x="18" y="72"/>
                        <a:pt x="39" y="72"/>
                      </a:cubicBezTo>
                      <a:cubicBezTo>
                        <a:pt x="62" y="72"/>
                        <a:pt x="79" y="56"/>
                        <a:pt x="79" y="36"/>
                      </a:cubicBezTo>
                      <a:cubicBezTo>
                        <a:pt x="79" y="16"/>
                        <a:pt x="62" y="0"/>
                        <a:pt x="39" y="0"/>
                      </a:cubicBezTo>
                      <a:close/>
                    </a:path>
                  </a:pathLst>
                </a:custGeom>
                <a:solidFill>
                  <a:srgbClr val="193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9"/>
                <p:cNvSpPr/>
                <p:nvPr/>
              </p:nvSpPr>
              <p:spPr>
                <a:xfrm>
                  <a:off x="880807" y="5109989"/>
                  <a:ext cx="4118" cy="3758"/>
                </a:xfrm>
                <a:custGeom>
                  <a:avLst/>
                  <a:gdLst/>
                  <a:ahLst/>
                  <a:cxnLst/>
                  <a:rect l="l" t="t" r="r" b="b"/>
                  <a:pathLst>
                    <a:path w="80" h="73" extrusionOk="0">
                      <a:moveTo>
                        <a:pt x="39" y="0"/>
                      </a:moveTo>
                      <a:cubicBezTo>
                        <a:pt x="18" y="0"/>
                        <a:pt x="0" y="17"/>
                        <a:pt x="0" y="36"/>
                      </a:cubicBezTo>
                      <a:cubicBezTo>
                        <a:pt x="0" y="56"/>
                        <a:pt x="17" y="72"/>
                        <a:pt x="37" y="72"/>
                      </a:cubicBezTo>
                      <a:cubicBezTo>
                        <a:pt x="38" y="72"/>
                        <a:pt x="39" y="72"/>
                        <a:pt x="39" y="72"/>
                      </a:cubicBezTo>
                      <a:cubicBezTo>
                        <a:pt x="62" y="72"/>
                        <a:pt x="79" y="57"/>
                        <a:pt x="79" y="36"/>
                      </a:cubicBezTo>
                      <a:cubicBezTo>
                        <a:pt x="79" y="17"/>
                        <a:pt x="62" y="0"/>
                        <a:pt x="39" y="0"/>
                      </a:cubicBezTo>
                      <a:close/>
                    </a:path>
                  </a:pathLst>
                </a:custGeom>
                <a:solidFill>
                  <a:srgbClr val="193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49"/>
                <p:cNvSpPr/>
                <p:nvPr/>
              </p:nvSpPr>
              <p:spPr>
                <a:xfrm>
                  <a:off x="894603" y="5079155"/>
                  <a:ext cx="4478" cy="3758"/>
                </a:xfrm>
                <a:custGeom>
                  <a:avLst/>
                  <a:gdLst/>
                  <a:ahLst/>
                  <a:cxnLst/>
                  <a:rect l="l" t="t" r="r" b="b"/>
                  <a:pathLst>
                    <a:path w="87" h="73" extrusionOk="0">
                      <a:moveTo>
                        <a:pt x="44" y="0"/>
                      </a:moveTo>
                      <a:cubicBezTo>
                        <a:pt x="34" y="0"/>
                        <a:pt x="24" y="3"/>
                        <a:pt x="16" y="10"/>
                      </a:cubicBezTo>
                      <a:cubicBezTo>
                        <a:pt x="1" y="25"/>
                        <a:pt x="1" y="46"/>
                        <a:pt x="16" y="62"/>
                      </a:cubicBezTo>
                      <a:cubicBezTo>
                        <a:pt x="23" y="69"/>
                        <a:pt x="32" y="72"/>
                        <a:pt x="43" y="72"/>
                      </a:cubicBezTo>
                      <a:cubicBezTo>
                        <a:pt x="53" y="72"/>
                        <a:pt x="63" y="69"/>
                        <a:pt x="71" y="62"/>
                      </a:cubicBezTo>
                      <a:cubicBezTo>
                        <a:pt x="87" y="48"/>
                        <a:pt x="87" y="25"/>
                        <a:pt x="71" y="10"/>
                      </a:cubicBezTo>
                      <a:cubicBezTo>
                        <a:pt x="63" y="3"/>
                        <a:pt x="54" y="0"/>
                        <a:pt x="44" y="0"/>
                      </a:cubicBezTo>
                      <a:close/>
                    </a:path>
                  </a:pathLst>
                </a:custGeom>
                <a:solidFill>
                  <a:srgbClr val="193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49"/>
                <p:cNvSpPr/>
                <p:nvPr/>
              </p:nvSpPr>
              <p:spPr>
                <a:xfrm>
                  <a:off x="866600" y="5104687"/>
                  <a:ext cx="4478" cy="3809"/>
                </a:xfrm>
                <a:custGeom>
                  <a:avLst/>
                  <a:gdLst/>
                  <a:ahLst/>
                  <a:cxnLst/>
                  <a:rect l="l" t="t" r="r" b="b"/>
                  <a:pathLst>
                    <a:path w="87" h="74" extrusionOk="0">
                      <a:moveTo>
                        <a:pt x="44" y="0"/>
                      </a:moveTo>
                      <a:cubicBezTo>
                        <a:pt x="34" y="0"/>
                        <a:pt x="24" y="4"/>
                        <a:pt x="16" y="11"/>
                      </a:cubicBezTo>
                      <a:cubicBezTo>
                        <a:pt x="1" y="25"/>
                        <a:pt x="1" y="48"/>
                        <a:pt x="16" y="62"/>
                      </a:cubicBezTo>
                      <a:cubicBezTo>
                        <a:pt x="23" y="70"/>
                        <a:pt x="33" y="73"/>
                        <a:pt x="43" y="73"/>
                      </a:cubicBezTo>
                      <a:cubicBezTo>
                        <a:pt x="54" y="73"/>
                        <a:pt x="64" y="70"/>
                        <a:pt x="72" y="62"/>
                      </a:cubicBezTo>
                      <a:cubicBezTo>
                        <a:pt x="87" y="48"/>
                        <a:pt x="87" y="25"/>
                        <a:pt x="72" y="11"/>
                      </a:cubicBezTo>
                      <a:cubicBezTo>
                        <a:pt x="64" y="4"/>
                        <a:pt x="54" y="0"/>
                        <a:pt x="44" y="0"/>
                      </a:cubicBezTo>
                      <a:close/>
                    </a:path>
                  </a:pathLst>
                </a:custGeom>
                <a:solidFill>
                  <a:srgbClr val="193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49"/>
                <p:cNvSpPr/>
                <p:nvPr/>
              </p:nvSpPr>
              <p:spPr>
                <a:xfrm>
                  <a:off x="900523" y="5091921"/>
                  <a:ext cx="4169" cy="3706"/>
                </a:xfrm>
                <a:custGeom>
                  <a:avLst/>
                  <a:gdLst/>
                  <a:ahLst/>
                  <a:cxnLst/>
                  <a:rect l="l" t="t" r="r" b="b"/>
                  <a:pathLst>
                    <a:path w="81" h="72" extrusionOk="0">
                      <a:moveTo>
                        <a:pt x="41" y="1"/>
                      </a:moveTo>
                      <a:cubicBezTo>
                        <a:pt x="19" y="1"/>
                        <a:pt x="3" y="16"/>
                        <a:pt x="1" y="37"/>
                      </a:cubicBezTo>
                      <a:cubicBezTo>
                        <a:pt x="1" y="56"/>
                        <a:pt x="19" y="72"/>
                        <a:pt x="41" y="72"/>
                      </a:cubicBezTo>
                      <a:cubicBezTo>
                        <a:pt x="63" y="72"/>
                        <a:pt x="81" y="57"/>
                        <a:pt x="81" y="37"/>
                      </a:cubicBezTo>
                      <a:cubicBezTo>
                        <a:pt x="81" y="17"/>
                        <a:pt x="63" y="1"/>
                        <a:pt x="41" y="1"/>
                      </a:cubicBezTo>
                      <a:close/>
                    </a:path>
                  </a:pathLst>
                </a:custGeom>
                <a:solidFill>
                  <a:srgbClr val="193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49"/>
                <p:cNvSpPr/>
                <p:nvPr/>
              </p:nvSpPr>
              <p:spPr>
                <a:xfrm>
                  <a:off x="860989" y="5091921"/>
                  <a:ext cx="4118" cy="3706"/>
                </a:xfrm>
                <a:custGeom>
                  <a:avLst/>
                  <a:gdLst/>
                  <a:ahLst/>
                  <a:cxnLst/>
                  <a:rect l="l" t="t" r="r" b="b"/>
                  <a:pathLst>
                    <a:path w="80" h="72" extrusionOk="0">
                      <a:moveTo>
                        <a:pt x="41" y="1"/>
                      </a:moveTo>
                      <a:cubicBezTo>
                        <a:pt x="18" y="1"/>
                        <a:pt x="1" y="16"/>
                        <a:pt x="1" y="37"/>
                      </a:cubicBezTo>
                      <a:cubicBezTo>
                        <a:pt x="1" y="56"/>
                        <a:pt x="18" y="72"/>
                        <a:pt x="41" y="72"/>
                      </a:cubicBezTo>
                      <a:cubicBezTo>
                        <a:pt x="62" y="72"/>
                        <a:pt x="80" y="57"/>
                        <a:pt x="80" y="37"/>
                      </a:cubicBezTo>
                      <a:cubicBezTo>
                        <a:pt x="80" y="17"/>
                        <a:pt x="62" y="1"/>
                        <a:pt x="41" y="1"/>
                      </a:cubicBezTo>
                      <a:close/>
                    </a:path>
                  </a:pathLst>
                </a:custGeom>
                <a:solidFill>
                  <a:srgbClr val="193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49"/>
                <p:cNvSpPr/>
                <p:nvPr/>
              </p:nvSpPr>
              <p:spPr>
                <a:xfrm>
                  <a:off x="894603" y="5104687"/>
                  <a:ext cx="4478" cy="3809"/>
                </a:xfrm>
                <a:custGeom>
                  <a:avLst/>
                  <a:gdLst/>
                  <a:ahLst/>
                  <a:cxnLst/>
                  <a:rect l="l" t="t" r="r" b="b"/>
                  <a:pathLst>
                    <a:path w="87" h="74" extrusionOk="0">
                      <a:moveTo>
                        <a:pt x="44" y="0"/>
                      </a:moveTo>
                      <a:cubicBezTo>
                        <a:pt x="34" y="0"/>
                        <a:pt x="24" y="4"/>
                        <a:pt x="16" y="11"/>
                      </a:cubicBezTo>
                      <a:cubicBezTo>
                        <a:pt x="1" y="25"/>
                        <a:pt x="1" y="48"/>
                        <a:pt x="16" y="62"/>
                      </a:cubicBezTo>
                      <a:cubicBezTo>
                        <a:pt x="23" y="70"/>
                        <a:pt x="32" y="73"/>
                        <a:pt x="43" y="73"/>
                      </a:cubicBezTo>
                      <a:cubicBezTo>
                        <a:pt x="53" y="73"/>
                        <a:pt x="63" y="70"/>
                        <a:pt x="71" y="62"/>
                      </a:cubicBezTo>
                      <a:cubicBezTo>
                        <a:pt x="87" y="48"/>
                        <a:pt x="87" y="25"/>
                        <a:pt x="71" y="11"/>
                      </a:cubicBezTo>
                      <a:cubicBezTo>
                        <a:pt x="63" y="4"/>
                        <a:pt x="54" y="0"/>
                        <a:pt x="44" y="0"/>
                      </a:cubicBezTo>
                      <a:close/>
                    </a:path>
                  </a:pathLst>
                </a:custGeom>
                <a:solidFill>
                  <a:srgbClr val="193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49"/>
                <p:cNvSpPr/>
                <p:nvPr/>
              </p:nvSpPr>
              <p:spPr>
                <a:xfrm>
                  <a:off x="866651" y="5079155"/>
                  <a:ext cx="4478" cy="3758"/>
                </a:xfrm>
                <a:custGeom>
                  <a:avLst/>
                  <a:gdLst/>
                  <a:ahLst/>
                  <a:cxnLst/>
                  <a:rect l="l" t="t" r="r" b="b"/>
                  <a:pathLst>
                    <a:path w="87" h="73" extrusionOk="0">
                      <a:moveTo>
                        <a:pt x="43" y="0"/>
                      </a:moveTo>
                      <a:cubicBezTo>
                        <a:pt x="33" y="0"/>
                        <a:pt x="23" y="3"/>
                        <a:pt x="16" y="10"/>
                      </a:cubicBezTo>
                      <a:cubicBezTo>
                        <a:pt x="1" y="25"/>
                        <a:pt x="1" y="48"/>
                        <a:pt x="16" y="62"/>
                      </a:cubicBezTo>
                      <a:cubicBezTo>
                        <a:pt x="23" y="69"/>
                        <a:pt x="33" y="72"/>
                        <a:pt x="43" y="72"/>
                      </a:cubicBezTo>
                      <a:cubicBezTo>
                        <a:pt x="54" y="72"/>
                        <a:pt x="64" y="69"/>
                        <a:pt x="72" y="62"/>
                      </a:cubicBezTo>
                      <a:cubicBezTo>
                        <a:pt x="87" y="48"/>
                        <a:pt x="87" y="25"/>
                        <a:pt x="72" y="10"/>
                      </a:cubicBezTo>
                      <a:cubicBezTo>
                        <a:pt x="63" y="3"/>
                        <a:pt x="53" y="0"/>
                        <a:pt x="43" y="0"/>
                      </a:cubicBezTo>
                      <a:close/>
                    </a:path>
                  </a:pathLst>
                </a:custGeom>
                <a:solidFill>
                  <a:srgbClr val="1939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49"/>
                <p:cNvSpPr/>
                <p:nvPr/>
              </p:nvSpPr>
              <p:spPr>
                <a:xfrm>
                  <a:off x="880807" y="5073802"/>
                  <a:ext cx="4118" cy="3758"/>
                </a:xfrm>
                <a:custGeom>
                  <a:avLst/>
                  <a:gdLst/>
                  <a:ahLst/>
                  <a:cxnLst/>
                  <a:rect l="l" t="t" r="r" b="b"/>
                  <a:pathLst>
                    <a:path w="80" h="73" extrusionOk="0">
                      <a:moveTo>
                        <a:pt x="39" y="0"/>
                      </a:moveTo>
                      <a:cubicBezTo>
                        <a:pt x="18" y="0"/>
                        <a:pt x="0" y="16"/>
                        <a:pt x="0" y="36"/>
                      </a:cubicBezTo>
                      <a:cubicBezTo>
                        <a:pt x="0" y="57"/>
                        <a:pt x="18" y="72"/>
                        <a:pt x="39" y="72"/>
                      </a:cubicBezTo>
                      <a:cubicBezTo>
                        <a:pt x="62" y="72"/>
                        <a:pt x="79" y="56"/>
                        <a:pt x="79" y="36"/>
                      </a:cubicBezTo>
                      <a:cubicBezTo>
                        <a:pt x="79" y="16"/>
                        <a:pt x="62" y="0"/>
                        <a:pt x="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49"/>
                <p:cNvSpPr/>
                <p:nvPr/>
              </p:nvSpPr>
              <p:spPr>
                <a:xfrm>
                  <a:off x="880807" y="5109989"/>
                  <a:ext cx="4118" cy="3758"/>
                </a:xfrm>
                <a:custGeom>
                  <a:avLst/>
                  <a:gdLst/>
                  <a:ahLst/>
                  <a:cxnLst/>
                  <a:rect l="l" t="t" r="r" b="b"/>
                  <a:pathLst>
                    <a:path w="80" h="73" extrusionOk="0">
                      <a:moveTo>
                        <a:pt x="39" y="0"/>
                      </a:moveTo>
                      <a:cubicBezTo>
                        <a:pt x="18" y="0"/>
                        <a:pt x="0" y="17"/>
                        <a:pt x="0" y="36"/>
                      </a:cubicBezTo>
                      <a:cubicBezTo>
                        <a:pt x="0" y="56"/>
                        <a:pt x="17" y="72"/>
                        <a:pt x="37" y="72"/>
                      </a:cubicBezTo>
                      <a:cubicBezTo>
                        <a:pt x="38" y="72"/>
                        <a:pt x="39" y="72"/>
                        <a:pt x="39" y="72"/>
                      </a:cubicBezTo>
                      <a:cubicBezTo>
                        <a:pt x="62" y="72"/>
                        <a:pt x="79" y="57"/>
                        <a:pt x="79" y="36"/>
                      </a:cubicBezTo>
                      <a:cubicBezTo>
                        <a:pt x="79" y="17"/>
                        <a:pt x="62" y="0"/>
                        <a:pt x="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49"/>
                <p:cNvSpPr/>
                <p:nvPr/>
              </p:nvSpPr>
              <p:spPr>
                <a:xfrm>
                  <a:off x="894603" y="5079155"/>
                  <a:ext cx="4478" cy="3758"/>
                </a:xfrm>
                <a:custGeom>
                  <a:avLst/>
                  <a:gdLst/>
                  <a:ahLst/>
                  <a:cxnLst/>
                  <a:rect l="l" t="t" r="r" b="b"/>
                  <a:pathLst>
                    <a:path w="87" h="73" extrusionOk="0">
                      <a:moveTo>
                        <a:pt x="44" y="0"/>
                      </a:moveTo>
                      <a:cubicBezTo>
                        <a:pt x="34" y="0"/>
                        <a:pt x="24" y="3"/>
                        <a:pt x="16" y="10"/>
                      </a:cubicBezTo>
                      <a:cubicBezTo>
                        <a:pt x="1" y="25"/>
                        <a:pt x="1" y="46"/>
                        <a:pt x="16" y="62"/>
                      </a:cubicBezTo>
                      <a:cubicBezTo>
                        <a:pt x="23" y="69"/>
                        <a:pt x="32" y="72"/>
                        <a:pt x="43" y="72"/>
                      </a:cubicBezTo>
                      <a:cubicBezTo>
                        <a:pt x="53" y="72"/>
                        <a:pt x="63" y="69"/>
                        <a:pt x="71" y="62"/>
                      </a:cubicBezTo>
                      <a:cubicBezTo>
                        <a:pt x="87" y="48"/>
                        <a:pt x="87" y="25"/>
                        <a:pt x="71" y="10"/>
                      </a:cubicBezTo>
                      <a:cubicBezTo>
                        <a:pt x="63" y="3"/>
                        <a:pt x="54" y="0"/>
                        <a:pt x="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49"/>
                <p:cNvSpPr/>
                <p:nvPr/>
              </p:nvSpPr>
              <p:spPr>
                <a:xfrm>
                  <a:off x="866600" y="5104687"/>
                  <a:ext cx="4478" cy="3809"/>
                </a:xfrm>
                <a:custGeom>
                  <a:avLst/>
                  <a:gdLst/>
                  <a:ahLst/>
                  <a:cxnLst/>
                  <a:rect l="l" t="t" r="r" b="b"/>
                  <a:pathLst>
                    <a:path w="87" h="74" extrusionOk="0">
                      <a:moveTo>
                        <a:pt x="44" y="0"/>
                      </a:moveTo>
                      <a:cubicBezTo>
                        <a:pt x="34" y="0"/>
                        <a:pt x="24" y="4"/>
                        <a:pt x="16" y="11"/>
                      </a:cubicBezTo>
                      <a:cubicBezTo>
                        <a:pt x="1" y="25"/>
                        <a:pt x="1" y="48"/>
                        <a:pt x="16" y="62"/>
                      </a:cubicBezTo>
                      <a:cubicBezTo>
                        <a:pt x="23" y="70"/>
                        <a:pt x="33" y="73"/>
                        <a:pt x="43" y="73"/>
                      </a:cubicBezTo>
                      <a:cubicBezTo>
                        <a:pt x="54" y="73"/>
                        <a:pt x="64" y="70"/>
                        <a:pt x="72" y="62"/>
                      </a:cubicBezTo>
                      <a:cubicBezTo>
                        <a:pt x="87" y="48"/>
                        <a:pt x="87" y="25"/>
                        <a:pt x="72" y="11"/>
                      </a:cubicBezTo>
                      <a:cubicBezTo>
                        <a:pt x="64" y="4"/>
                        <a:pt x="54" y="0"/>
                        <a:pt x="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49"/>
                <p:cNvSpPr/>
                <p:nvPr/>
              </p:nvSpPr>
              <p:spPr>
                <a:xfrm>
                  <a:off x="900523" y="5091921"/>
                  <a:ext cx="4169" cy="3706"/>
                </a:xfrm>
                <a:custGeom>
                  <a:avLst/>
                  <a:gdLst/>
                  <a:ahLst/>
                  <a:cxnLst/>
                  <a:rect l="l" t="t" r="r" b="b"/>
                  <a:pathLst>
                    <a:path w="81" h="72" extrusionOk="0">
                      <a:moveTo>
                        <a:pt x="41" y="1"/>
                      </a:moveTo>
                      <a:cubicBezTo>
                        <a:pt x="19" y="1"/>
                        <a:pt x="3" y="16"/>
                        <a:pt x="1" y="37"/>
                      </a:cubicBezTo>
                      <a:cubicBezTo>
                        <a:pt x="1" y="56"/>
                        <a:pt x="19" y="72"/>
                        <a:pt x="41" y="72"/>
                      </a:cubicBezTo>
                      <a:cubicBezTo>
                        <a:pt x="63" y="72"/>
                        <a:pt x="81" y="57"/>
                        <a:pt x="81" y="37"/>
                      </a:cubicBezTo>
                      <a:cubicBezTo>
                        <a:pt x="81" y="17"/>
                        <a:pt x="63" y="1"/>
                        <a:pt x="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49"/>
                <p:cNvSpPr/>
                <p:nvPr/>
              </p:nvSpPr>
              <p:spPr>
                <a:xfrm>
                  <a:off x="860989" y="5091921"/>
                  <a:ext cx="4118" cy="3706"/>
                </a:xfrm>
                <a:custGeom>
                  <a:avLst/>
                  <a:gdLst/>
                  <a:ahLst/>
                  <a:cxnLst/>
                  <a:rect l="l" t="t" r="r" b="b"/>
                  <a:pathLst>
                    <a:path w="80" h="72" extrusionOk="0">
                      <a:moveTo>
                        <a:pt x="41" y="1"/>
                      </a:moveTo>
                      <a:cubicBezTo>
                        <a:pt x="18" y="1"/>
                        <a:pt x="1" y="16"/>
                        <a:pt x="1" y="37"/>
                      </a:cubicBezTo>
                      <a:cubicBezTo>
                        <a:pt x="1" y="56"/>
                        <a:pt x="18" y="72"/>
                        <a:pt x="41" y="72"/>
                      </a:cubicBezTo>
                      <a:cubicBezTo>
                        <a:pt x="62" y="72"/>
                        <a:pt x="80" y="57"/>
                        <a:pt x="80" y="37"/>
                      </a:cubicBezTo>
                      <a:cubicBezTo>
                        <a:pt x="80" y="17"/>
                        <a:pt x="62" y="1"/>
                        <a:pt x="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49"/>
                <p:cNvSpPr/>
                <p:nvPr/>
              </p:nvSpPr>
              <p:spPr>
                <a:xfrm>
                  <a:off x="894603" y="5104687"/>
                  <a:ext cx="4478" cy="3809"/>
                </a:xfrm>
                <a:custGeom>
                  <a:avLst/>
                  <a:gdLst/>
                  <a:ahLst/>
                  <a:cxnLst/>
                  <a:rect l="l" t="t" r="r" b="b"/>
                  <a:pathLst>
                    <a:path w="87" h="74" extrusionOk="0">
                      <a:moveTo>
                        <a:pt x="44" y="0"/>
                      </a:moveTo>
                      <a:cubicBezTo>
                        <a:pt x="34" y="0"/>
                        <a:pt x="24" y="4"/>
                        <a:pt x="16" y="11"/>
                      </a:cubicBezTo>
                      <a:cubicBezTo>
                        <a:pt x="1" y="25"/>
                        <a:pt x="1" y="48"/>
                        <a:pt x="16" y="62"/>
                      </a:cubicBezTo>
                      <a:cubicBezTo>
                        <a:pt x="23" y="70"/>
                        <a:pt x="32" y="73"/>
                        <a:pt x="43" y="73"/>
                      </a:cubicBezTo>
                      <a:cubicBezTo>
                        <a:pt x="53" y="73"/>
                        <a:pt x="63" y="70"/>
                        <a:pt x="71" y="62"/>
                      </a:cubicBezTo>
                      <a:cubicBezTo>
                        <a:pt x="87" y="48"/>
                        <a:pt x="87" y="25"/>
                        <a:pt x="71" y="11"/>
                      </a:cubicBezTo>
                      <a:cubicBezTo>
                        <a:pt x="63" y="4"/>
                        <a:pt x="54" y="0"/>
                        <a:pt x="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49"/>
                <p:cNvSpPr/>
                <p:nvPr/>
              </p:nvSpPr>
              <p:spPr>
                <a:xfrm>
                  <a:off x="866651" y="5079155"/>
                  <a:ext cx="4478" cy="3758"/>
                </a:xfrm>
                <a:custGeom>
                  <a:avLst/>
                  <a:gdLst/>
                  <a:ahLst/>
                  <a:cxnLst/>
                  <a:rect l="l" t="t" r="r" b="b"/>
                  <a:pathLst>
                    <a:path w="87" h="73" extrusionOk="0">
                      <a:moveTo>
                        <a:pt x="43" y="0"/>
                      </a:moveTo>
                      <a:cubicBezTo>
                        <a:pt x="33" y="0"/>
                        <a:pt x="23" y="3"/>
                        <a:pt x="16" y="10"/>
                      </a:cubicBezTo>
                      <a:cubicBezTo>
                        <a:pt x="1" y="25"/>
                        <a:pt x="1" y="48"/>
                        <a:pt x="16" y="62"/>
                      </a:cubicBezTo>
                      <a:cubicBezTo>
                        <a:pt x="23" y="69"/>
                        <a:pt x="33" y="72"/>
                        <a:pt x="43" y="72"/>
                      </a:cubicBezTo>
                      <a:cubicBezTo>
                        <a:pt x="54" y="72"/>
                        <a:pt x="64" y="69"/>
                        <a:pt x="72" y="62"/>
                      </a:cubicBezTo>
                      <a:cubicBezTo>
                        <a:pt x="87" y="48"/>
                        <a:pt x="87" y="25"/>
                        <a:pt x="72" y="10"/>
                      </a:cubicBezTo>
                      <a:cubicBezTo>
                        <a:pt x="63" y="3"/>
                        <a:pt x="53" y="0"/>
                        <a:pt x="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49"/>
                <p:cNvSpPr/>
                <p:nvPr/>
              </p:nvSpPr>
              <p:spPr>
                <a:xfrm>
                  <a:off x="799887" y="4762785"/>
                  <a:ext cx="172750" cy="343287"/>
                </a:xfrm>
                <a:custGeom>
                  <a:avLst/>
                  <a:gdLst/>
                  <a:ahLst/>
                  <a:cxnLst/>
                  <a:rect l="l" t="t" r="r" b="b"/>
                  <a:pathLst>
                    <a:path w="3356" h="6669" extrusionOk="0">
                      <a:moveTo>
                        <a:pt x="1" y="0"/>
                      </a:moveTo>
                      <a:lnTo>
                        <a:pt x="1" y="6592"/>
                      </a:lnTo>
                      <a:lnTo>
                        <a:pt x="293" y="6592"/>
                      </a:lnTo>
                      <a:cubicBezTo>
                        <a:pt x="309" y="6593"/>
                        <a:pt x="330" y="6595"/>
                        <a:pt x="352" y="6595"/>
                      </a:cubicBezTo>
                      <a:cubicBezTo>
                        <a:pt x="426" y="6595"/>
                        <a:pt x="523" y="6579"/>
                        <a:pt x="562" y="6487"/>
                      </a:cubicBezTo>
                      <a:cubicBezTo>
                        <a:pt x="727" y="6097"/>
                        <a:pt x="548" y="5753"/>
                        <a:pt x="988" y="5481"/>
                      </a:cubicBezTo>
                      <a:cubicBezTo>
                        <a:pt x="1187" y="5360"/>
                        <a:pt x="1425" y="5299"/>
                        <a:pt x="1655" y="5299"/>
                      </a:cubicBezTo>
                      <a:cubicBezTo>
                        <a:pt x="1966" y="5299"/>
                        <a:pt x="2263" y="5410"/>
                        <a:pt x="2429" y="5635"/>
                      </a:cubicBezTo>
                      <a:cubicBezTo>
                        <a:pt x="2644" y="5920"/>
                        <a:pt x="2644" y="6230"/>
                        <a:pt x="2626" y="6668"/>
                      </a:cubicBezTo>
                      <a:lnTo>
                        <a:pt x="3355" y="6668"/>
                      </a:lnTo>
                      <a:cubicBezTo>
                        <a:pt x="3355" y="6668"/>
                        <a:pt x="3346" y="5303"/>
                        <a:pt x="3346" y="3409"/>
                      </a:cubicBezTo>
                      <a:cubicBezTo>
                        <a:pt x="3346" y="2395"/>
                        <a:pt x="2418" y="2558"/>
                        <a:pt x="2418" y="2463"/>
                      </a:cubicBezTo>
                      <a:cubicBezTo>
                        <a:pt x="2418" y="2438"/>
                        <a:pt x="2216" y="6"/>
                        <a:pt x="21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49"/>
                <p:cNvSpPr/>
                <p:nvPr/>
              </p:nvSpPr>
              <p:spPr>
                <a:xfrm>
                  <a:off x="815124" y="4757844"/>
                  <a:ext cx="113657" cy="133269"/>
                </a:xfrm>
                <a:custGeom>
                  <a:avLst/>
                  <a:gdLst/>
                  <a:ahLst/>
                  <a:cxnLst/>
                  <a:rect l="l" t="t" r="r" b="b"/>
                  <a:pathLst>
                    <a:path w="2208" h="2589" extrusionOk="0">
                      <a:moveTo>
                        <a:pt x="1" y="0"/>
                      </a:moveTo>
                      <a:lnTo>
                        <a:pt x="1" y="631"/>
                      </a:lnTo>
                      <a:lnTo>
                        <a:pt x="1" y="1329"/>
                      </a:lnTo>
                      <a:lnTo>
                        <a:pt x="1" y="2589"/>
                      </a:lnTo>
                      <a:lnTo>
                        <a:pt x="2206" y="2589"/>
                      </a:lnTo>
                      <a:cubicBezTo>
                        <a:pt x="2208" y="2589"/>
                        <a:pt x="2208" y="2121"/>
                        <a:pt x="2184" y="1582"/>
                      </a:cubicBezTo>
                      <a:cubicBezTo>
                        <a:pt x="2181" y="1494"/>
                        <a:pt x="2176" y="1402"/>
                        <a:pt x="2171" y="1311"/>
                      </a:cubicBezTo>
                      <a:cubicBezTo>
                        <a:pt x="2143" y="839"/>
                        <a:pt x="2097" y="362"/>
                        <a:pt x="2017" y="126"/>
                      </a:cubicBezTo>
                      <a:cubicBezTo>
                        <a:pt x="1997" y="69"/>
                        <a:pt x="1977" y="26"/>
                        <a:pt x="19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49"/>
                <p:cNvSpPr/>
                <p:nvPr/>
              </p:nvSpPr>
              <p:spPr>
                <a:xfrm>
                  <a:off x="904949" y="4924471"/>
                  <a:ext cx="77830" cy="26458"/>
                </a:xfrm>
                <a:custGeom>
                  <a:avLst/>
                  <a:gdLst/>
                  <a:ahLst/>
                  <a:cxnLst/>
                  <a:rect l="l" t="t" r="r" b="b"/>
                  <a:pathLst>
                    <a:path w="1512" h="514" extrusionOk="0">
                      <a:moveTo>
                        <a:pt x="0" y="1"/>
                      </a:moveTo>
                      <a:cubicBezTo>
                        <a:pt x="7" y="73"/>
                        <a:pt x="33" y="143"/>
                        <a:pt x="73" y="206"/>
                      </a:cubicBezTo>
                      <a:cubicBezTo>
                        <a:pt x="114" y="267"/>
                        <a:pt x="170" y="321"/>
                        <a:pt x="233" y="361"/>
                      </a:cubicBezTo>
                      <a:cubicBezTo>
                        <a:pt x="360" y="442"/>
                        <a:pt x="506" y="478"/>
                        <a:pt x="650" y="498"/>
                      </a:cubicBezTo>
                      <a:cubicBezTo>
                        <a:pt x="744" y="509"/>
                        <a:pt x="839" y="513"/>
                        <a:pt x="933" y="513"/>
                      </a:cubicBezTo>
                      <a:cubicBezTo>
                        <a:pt x="983" y="513"/>
                        <a:pt x="1033" y="512"/>
                        <a:pt x="1083" y="510"/>
                      </a:cubicBezTo>
                      <a:cubicBezTo>
                        <a:pt x="1226" y="505"/>
                        <a:pt x="1369" y="489"/>
                        <a:pt x="1512" y="478"/>
                      </a:cubicBezTo>
                      <a:cubicBezTo>
                        <a:pt x="1225" y="443"/>
                        <a:pt x="937" y="460"/>
                        <a:pt x="659" y="423"/>
                      </a:cubicBezTo>
                      <a:cubicBezTo>
                        <a:pt x="521" y="405"/>
                        <a:pt x="383" y="375"/>
                        <a:pt x="262" y="310"/>
                      </a:cubicBezTo>
                      <a:cubicBezTo>
                        <a:pt x="141" y="248"/>
                        <a:pt x="45" y="139"/>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49"/>
                <p:cNvSpPr/>
                <p:nvPr/>
              </p:nvSpPr>
              <p:spPr>
                <a:xfrm>
                  <a:off x="797159" y="4757895"/>
                  <a:ext cx="126526" cy="10449"/>
                </a:xfrm>
                <a:custGeom>
                  <a:avLst/>
                  <a:gdLst/>
                  <a:ahLst/>
                  <a:cxnLst/>
                  <a:rect l="l" t="t" r="r" b="b"/>
                  <a:pathLst>
                    <a:path w="2458" h="203" extrusionOk="0">
                      <a:moveTo>
                        <a:pt x="0" y="0"/>
                      </a:moveTo>
                      <a:lnTo>
                        <a:pt x="0" y="202"/>
                      </a:lnTo>
                      <a:lnTo>
                        <a:pt x="2457" y="202"/>
                      </a:lnTo>
                      <a:lnTo>
                        <a:pt x="24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49"/>
                <p:cNvSpPr/>
                <p:nvPr/>
              </p:nvSpPr>
              <p:spPr>
                <a:xfrm>
                  <a:off x="369447" y="4739518"/>
                  <a:ext cx="590573" cy="374223"/>
                </a:xfrm>
                <a:custGeom>
                  <a:avLst/>
                  <a:gdLst/>
                  <a:ahLst/>
                  <a:cxnLst/>
                  <a:rect l="l" t="t" r="r" b="b"/>
                  <a:pathLst>
                    <a:path w="11473" h="7270" extrusionOk="0">
                      <a:moveTo>
                        <a:pt x="412" y="1"/>
                      </a:moveTo>
                      <a:cubicBezTo>
                        <a:pt x="185" y="1"/>
                        <a:pt x="1" y="160"/>
                        <a:pt x="1" y="355"/>
                      </a:cubicBezTo>
                      <a:lnTo>
                        <a:pt x="1" y="6915"/>
                      </a:lnTo>
                      <a:cubicBezTo>
                        <a:pt x="1" y="7111"/>
                        <a:pt x="185" y="7269"/>
                        <a:pt x="412" y="7269"/>
                      </a:cubicBezTo>
                      <a:lnTo>
                        <a:pt x="1250" y="7269"/>
                      </a:lnTo>
                      <a:cubicBezTo>
                        <a:pt x="1271" y="7085"/>
                        <a:pt x="1277" y="6823"/>
                        <a:pt x="1277" y="6749"/>
                      </a:cubicBezTo>
                      <a:cubicBezTo>
                        <a:pt x="1264" y="6215"/>
                        <a:pt x="1664" y="5796"/>
                        <a:pt x="2270" y="5796"/>
                      </a:cubicBezTo>
                      <a:cubicBezTo>
                        <a:pt x="2308" y="5796"/>
                        <a:pt x="2348" y="5797"/>
                        <a:pt x="2389" y="5801"/>
                      </a:cubicBezTo>
                      <a:cubicBezTo>
                        <a:pt x="3391" y="5885"/>
                        <a:pt x="3332" y="6618"/>
                        <a:pt x="3378" y="7269"/>
                      </a:cubicBezTo>
                      <a:lnTo>
                        <a:pt x="8364" y="7269"/>
                      </a:lnTo>
                      <a:lnTo>
                        <a:pt x="8364" y="451"/>
                      </a:lnTo>
                      <a:lnTo>
                        <a:pt x="11324" y="451"/>
                      </a:lnTo>
                      <a:cubicBezTo>
                        <a:pt x="11406" y="451"/>
                        <a:pt x="11473" y="349"/>
                        <a:pt x="11473" y="225"/>
                      </a:cubicBezTo>
                      <a:cubicBezTo>
                        <a:pt x="11472" y="101"/>
                        <a:pt x="11406" y="1"/>
                        <a:pt x="113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49"/>
                <p:cNvSpPr/>
                <p:nvPr/>
              </p:nvSpPr>
              <p:spPr>
                <a:xfrm>
                  <a:off x="354725" y="5008325"/>
                  <a:ext cx="22392" cy="28980"/>
                </a:xfrm>
                <a:custGeom>
                  <a:avLst/>
                  <a:gdLst/>
                  <a:ahLst/>
                  <a:cxnLst/>
                  <a:rect l="l" t="t" r="r" b="b"/>
                  <a:pathLst>
                    <a:path w="435" h="563" extrusionOk="0">
                      <a:moveTo>
                        <a:pt x="312" y="1"/>
                      </a:moveTo>
                      <a:cubicBezTo>
                        <a:pt x="1" y="1"/>
                        <a:pt x="63" y="563"/>
                        <a:pt x="312" y="563"/>
                      </a:cubicBezTo>
                      <a:cubicBezTo>
                        <a:pt x="349" y="563"/>
                        <a:pt x="390" y="551"/>
                        <a:pt x="435" y="522"/>
                      </a:cubicBezTo>
                      <a:lnTo>
                        <a:pt x="428" y="27"/>
                      </a:lnTo>
                      <a:cubicBezTo>
                        <a:pt x="416" y="20"/>
                        <a:pt x="401" y="12"/>
                        <a:pt x="386" y="10"/>
                      </a:cubicBezTo>
                      <a:cubicBezTo>
                        <a:pt x="359" y="4"/>
                        <a:pt x="334" y="1"/>
                        <a:pt x="3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49"/>
                <p:cNvSpPr/>
                <p:nvPr/>
              </p:nvSpPr>
              <p:spPr>
                <a:xfrm>
                  <a:off x="360181" y="5047086"/>
                  <a:ext cx="40871" cy="69646"/>
                </a:xfrm>
                <a:custGeom>
                  <a:avLst/>
                  <a:gdLst/>
                  <a:ahLst/>
                  <a:cxnLst/>
                  <a:rect l="l" t="t" r="r" b="b"/>
                  <a:pathLst>
                    <a:path w="794" h="1353" extrusionOk="0">
                      <a:moveTo>
                        <a:pt x="479" y="0"/>
                      </a:moveTo>
                      <a:cubicBezTo>
                        <a:pt x="370" y="0"/>
                        <a:pt x="167" y="15"/>
                        <a:pt x="109" y="39"/>
                      </a:cubicBezTo>
                      <a:cubicBezTo>
                        <a:pt x="1" y="81"/>
                        <a:pt x="39" y="1081"/>
                        <a:pt x="140" y="1235"/>
                      </a:cubicBezTo>
                      <a:cubicBezTo>
                        <a:pt x="201" y="1329"/>
                        <a:pt x="324" y="1352"/>
                        <a:pt x="448" y="1352"/>
                      </a:cubicBezTo>
                      <a:cubicBezTo>
                        <a:pt x="524" y="1352"/>
                        <a:pt x="601" y="1343"/>
                        <a:pt x="664" y="1337"/>
                      </a:cubicBezTo>
                      <a:cubicBezTo>
                        <a:pt x="714" y="1330"/>
                        <a:pt x="753" y="1332"/>
                        <a:pt x="776" y="1290"/>
                      </a:cubicBezTo>
                      <a:cubicBezTo>
                        <a:pt x="794" y="1257"/>
                        <a:pt x="537" y="3"/>
                        <a:pt x="537" y="3"/>
                      </a:cubicBezTo>
                      <a:cubicBezTo>
                        <a:pt x="525" y="1"/>
                        <a:pt x="504" y="0"/>
                        <a:pt x="4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49"/>
                <p:cNvSpPr/>
                <p:nvPr/>
              </p:nvSpPr>
              <p:spPr>
                <a:xfrm>
                  <a:off x="820890" y="4900431"/>
                  <a:ext cx="32738" cy="10295"/>
                </a:xfrm>
                <a:custGeom>
                  <a:avLst/>
                  <a:gdLst/>
                  <a:ahLst/>
                  <a:cxnLst/>
                  <a:rect l="l" t="t" r="r" b="b"/>
                  <a:pathLst>
                    <a:path w="636" h="200" extrusionOk="0">
                      <a:moveTo>
                        <a:pt x="247" y="1"/>
                      </a:moveTo>
                      <a:cubicBezTo>
                        <a:pt x="236" y="1"/>
                        <a:pt x="224" y="1"/>
                        <a:pt x="213" y="1"/>
                      </a:cubicBezTo>
                      <a:cubicBezTo>
                        <a:pt x="154" y="3"/>
                        <a:pt x="61" y="5"/>
                        <a:pt x="26" y="57"/>
                      </a:cubicBezTo>
                      <a:cubicBezTo>
                        <a:pt x="0" y="94"/>
                        <a:pt x="8" y="138"/>
                        <a:pt x="42" y="168"/>
                      </a:cubicBezTo>
                      <a:cubicBezTo>
                        <a:pt x="60" y="183"/>
                        <a:pt x="77" y="189"/>
                        <a:pt x="96" y="191"/>
                      </a:cubicBezTo>
                      <a:cubicBezTo>
                        <a:pt x="114" y="194"/>
                        <a:pt x="136" y="194"/>
                        <a:pt x="158" y="198"/>
                      </a:cubicBezTo>
                      <a:cubicBezTo>
                        <a:pt x="169" y="199"/>
                        <a:pt x="181" y="199"/>
                        <a:pt x="192" y="199"/>
                      </a:cubicBezTo>
                      <a:cubicBezTo>
                        <a:pt x="203" y="199"/>
                        <a:pt x="215" y="199"/>
                        <a:pt x="226" y="198"/>
                      </a:cubicBezTo>
                      <a:cubicBezTo>
                        <a:pt x="277" y="197"/>
                        <a:pt x="327" y="196"/>
                        <a:pt x="378" y="196"/>
                      </a:cubicBezTo>
                      <a:cubicBezTo>
                        <a:pt x="411" y="196"/>
                        <a:pt x="445" y="196"/>
                        <a:pt x="478" y="196"/>
                      </a:cubicBezTo>
                      <a:lnTo>
                        <a:pt x="565" y="196"/>
                      </a:lnTo>
                      <a:cubicBezTo>
                        <a:pt x="569" y="196"/>
                        <a:pt x="573" y="197"/>
                        <a:pt x="578" y="197"/>
                      </a:cubicBezTo>
                      <a:cubicBezTo>
                        <a:pt x="591" y="197"/>
                        <a:pt x="605" y="195"/>
                        <a:pt x="615" y="186"/>
                      </a:cubicBezTo>
                      <a:cubicBezTo>
                        <a:pt x="633" y="170"/>
                        <a:pt x="626" y="134"/>
                        <a:pt x="626" y="112"/>
                      </a:cubicBezTo>
                      <a:cubicBezTo>
                        <a:pt x="626" y="88"/>
                        <a:pt x="636" y="66"/>
                        <a:pt x="617" y="46"/>
                      </a:cubicBezTo>
                      <a:cubicBezTo>
                        <a:pt x="601" y="29"/>
                        <a:pt x="571" y="24"/>
                        <a:pt x="547" y="21"/>
                      </a:cubicBezTo>
                      <a:cubicBezTo>
                        <a:pt x="509" y="15"/>
                        <a:pt x="472" y="13"/>
                        <a:pt x="436" y="10"/>
                      </a:cubicBezTo>
                      <a:cubicBezTo>
                        <a:pt x="373" y="5"/>
                        <a:pt x="310" y="1"/>
                        <a:pt x="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49"/>
                <p:cNvSpPr/>
                <p:nvPr/>
              </p:nvSpPr>
              <p:spPr>
                <a:xfrm>
                  <a:off x="948858" y="5049505"/>
                  <a:ext cx="49416" cy="63160"/>
                </a:xfrm>
                <a:custGeom>
                  <a:avLst/>
                  <a:gdLst/>
                  <a:ahLst/>
                  <a:cxnLst/>
                  <a:rect l="l" t="t" r="r" b="b"/>
                  <a:pathLst>
                    <a:path w="960" h="1227" extrusionOk="0">
                      <a:moveTo>
                        <a:pt x="447" y="1"/>
                      </a:moveTo>
                      <a:cubicBezTo>
                        <a:pt x="243" y="1"/>
                        <a:pt x="1" y="20"/>
                        <a:pt x="7" y="120"/>
                      </a:cubicBezTo>
                      <a:lnTo>
                        <a:pt x="54" y="1129"/>
                      </a:lnTo>
                      <a:cubicBezTo>
                        <a:pt x="57" y="1202"/>
                        <a:pt x="190" y="1226"/>
                        <a:pt x="350" y="1226"/>
                      </a:cubicBezTo>
                      <a:cubicBezTo>
                        <a:pt x="587" y="1226"/>
                        <a:pt x="882" y="1173"/>
                        <a:pt x="900" y="1145"/>
                      </a:cubicBezTo>
                      <a:cubicBezTo>
                        <a:pt x="959" y="1038"/>
                        <a:pt x="901" y="12"/>
                        <a:pt x="694" y="7"/>
                      </a:cubicBezTo>
                      <a:cubicBezTo>
                        <a:pt x="647" y="6"/>
                        <a:pt x="552" y="1"/>
                        <a:pt x="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49"/>
                <p:cNvSpPr/>
                <p:nvPr/>
              </p:nvSpPr>
              <p:spPr>
                <a:xfrm>
                  <a:off x="874373" y="4887151"/>
                  <a:ext cx="24965" cy="9008"/>
                </a:xfrm>
                <a:custGeom>
                  <a:avLst/>
                  <a:gdLst/>
                  <a:ahLst/>
                  <a:cxnLst/>
                  <a:rect l="l" t="t" r="r" b="b"/>
                  <a:pathLst>
                    <a:path w="485" h="175" extrusionOk="0">
                      <a:moveTo>
                        <a:pt x="239" y="0"/>
                      </a:moveTo>
                      <a:cubicBezTo>
                        <a:pt x="197" y="0"/>
                        <a:pt x="154" y="3"/>
                        <a:pt x="113" y="14"/>
                      </a:cubicBezTo>
                      <a:cubicBezTo>
                        <a:pt x="71" y="27"/>
                        <a:pt x="1" y="64"/>
                        <a:pt x="30" y="112"/>
                      </a:cubicBezTo>
                      <a:cubicBezTo>
                        <a:pt x="48" y="141"/>
                        <a:pt x="91" y="148"/>
                        <a:pt x="126" y="153"/>
                      </a:cubicBezTo>
                      <a:cubicBezTo>
                        <a:pt x="161" y="158"/>
                        <a:pt x="197" y="159"/>
                        <a:pt x="232" y="163"/>
                      </a:cubicBezTo>
                      <a:cubicBezTo>
                        <a:pt x="296" y="170"/>
                        <a:pt x="359" y="172"/>
                        <a:pt x="422" y="174"/>
                      </a:cubicBezTo>
                      <a:cubicBezTo>
                        <a:pt x="425" y="174"/>
                        <a:pt x="445" y="173"/>
                        <a:pt x="461" y="173"/>
                      </a:cubicBezTo>
                      <a:cubicBezTo>
                        <a:pt x="473" y="173"/>
                        <a:pt x="482" y="173"/>
                        <a:pt x="484" y="174"/>
                      </a:cubicBezTo>
                      <a:lnTo>
                        <a:pt x="484" y="174"/>
                      </a:lnTo>
                      <a:cubicBezTo>
                        <a:pt x="480" y="166"/>
                        <a:pt x="429" y="10"/>
                        <a:pt x="429" y="10"/>
                      </a:cubicBezTo>
                      <a:cubicBezTo>
                        <a:pt x="429" y="9"/>
                        <a:pt x="368" y="7"/>
                        <a:pt x="363" y="6"/>
                      </a:cubicBezTo>
                      <a:cubicBezTo>
                        <a:pt x="334" y="4"/>
                        <a:pt x="307" y="2"/>
                        <a:pt x="279" y="1"/>
                      </a:cubicBezTo>
                      <a:cubicBezTo>
                        <a:pt x="266" y="0"/>
                        <a:pt x="253" y="0"/>
                        <a:pt x="239" y="0"/>
                      </a:cubicBezTo>
                      <a:close/>
                      <a:moveTo>
                        <a:pt x="484" y="174"/>
                      </a:moveTo>
                      <a:cubicBezTo>
                        <a:pt x="484" y="175"/>
                        <a:pt x="484" y="175"/>
                        <a:pt x="484" y="175"/>
                      </a:cubicBezTo>
                      <a:cubicBezTo>
                        <a:pt x="484" y="175"/>
                        <a:pt x="484" y="175"/>
                        <a:pt x="484" y="175"/>
                      </a:cubicBezTo>
                      <a:cubicBezTo>
                        <a:pt x="484" y="175"/>
                        <a:pt x="484" y="174"/>
                        <a:pt x="484" y="1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49"/>
                <p:cNvSpPr/>
                <p:nvPr/>
              </p:nvSpPr>
              <p:spPr>
                <a:xfrm>
                  <a:off x="887448" y="4859920"/>
                  <a:ext cx="43033" cy="55799"/>
                </a:xfrm>
                <a:custGeom>
                  <a:avLst/>
                  <a:gdLst/>
                  <a:ahLst/>
                  <a:cxnLst/>
                  <a:rect l="l" t="t" r="r" b="b"/>
                  <a:pathLst>
                    <a:path w="836" h="1084" extrusionOk="0">
                      <a:moveTo>
                        <a:pt x="418" y="0"/>
                      </a:moveTo>
                      <a:cubicBezTo>
                        <a:pt x="188" y="0"/>
                        <a:pt x="1" y="242"/>
                        <a:pt x="1" y="541"/>
                      </a:cubicBezTo>
                      <a:cubicBezTo>
                        <a:pt x="1" y="839"/>
                        <a:pt x="187" y="1083"/>
                        <a:pt x="418" y="1083"/>
                      </a:cubicBezTo>
                      <a:cubicBezTo>
                        <a:pt x="649" y="1083"/>
                        <a:pt x="836" y="841"/>
                        <a:pt x="836" y="541"/>
                      </a:cubicBezTo>
                      <a:cubicBezTo>
                        <a:pt x="836" y="243"/>
                        <a:pt x="649" y="0"/>
                        <a:pt x="4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49"/>
                <p:cNvSpPr/>
                <p:nvPr/>
              </p:nvSpPr>
              <p:spPr>
                <a:xfrm>
                  <a:off x="417680" y="5012546"/>
                  <a:ext cx="149380" cy="60843"/>
                </a:xfrm>
                <a:custGeom>
                  <a:avLst/>
                  <a:gdLst/>
                  <a:ahLst/>
                  <a:cxnLst/>
                  <a:rect l="l" t="t" r="r" b="b"/>
                  <a:pathLst>
                    <a:path w="2902" h="1182" extrusionOk="0">
                      <a:moveTo>
                        <a:pt x="1241" y="0"/>
                      </a:moveTo>
                      <a:cubicBezTo>
                        <a:pt x="1160" y="0"/>
                        <a:pt x="1079" y="5"/>
                        <a:pt x="998" y="17"/>
                      </a:cubicBezTo>
                      <a:cubicBezTo>
                        <a:pt x="838" y="39"/>
                        <a:pt x="676" y="90"/>
                        <a:pt x="539" y="179"/>
                      </a:cubicBezTo>
                      <a:cubicBezTo>
                        <a:pt x="400" y="269"/>
                        <a:pt x="283" y="389"/>
                        <a:pt x="197" y="526"/>
                      </a:cubicBezTo>
                      <a:cubicBezTo>
                        <a:pt x="110" y="662"/>
                        <a:pt x="57" y="816"/>
                        <a:pt x="1" y="965"/>
                      </a:cubicBezTo>
                      <a:cubicBezTo>
                        <a:pt x="40" y="894"/>
                        <a:pt x="69" y="820"/>
                        <a:pt x="105" y="748"/>
                      </a:cubicBezTo>
                      <a:cubicBezTo>
                        <a:pt x="141" y="677"/>
                        <a:pt x="181" y="609"/>
                        <a:pt x="227" y="545"/>
                      </a:cubicBezTo>
                      <a:cubicBezTo>
                        <a:pt x="318" y="415"/>
                        <a:pt x="433" y="305"/>
                        <a:pt x="567" y="227"/>
                      </a:cubicBezTo>
                      <a:cubicBezTo>
                        <a:pt x="702" y="151"/>
                        <a:pt x="853" y="102"/>
                        <a:pt x="1007" y="83"/>
                      </a:cubicBezTo>
                      <a:cubicBezTo>
                        <a:pt x="1075" y="75"/>
                        <a:pt x="1144" y="71"/>
                        <a:pt x="1213" y="71"/>
                      </a:cubicBezTo>
                      <a:cubicBezTo>
                        <a:pt x="1300" y="71"/>
                        <a:pt x="1389" y="77"/>
                        <a:pt x="1476" y="86"/>
                      </a:cubicBezTo>
                      <a:cubicBezTo>
                        <a:pt x="1634" y="100"/>
                        <a:pt x="1788" y="131"/>
                        <a:pt x="1934" y="186"/>
                      </a:cubicBezTo>
                      <a:cubicBezTo>
                        <a:pt x="2081" y="242"/>
                        <a:pt x="2215" y="324"/>
                        <a:pt x="2334" y="425"/>
                      </a:cubicBezTo>
                      <a:cubicBezTo>
                        <a:pt x="2453" y="527"/>
                        <a:pt x="2556" y="649"/>
                        <a:pt x="2648" y="779"/>
                      </a:cubicBezTo>
                      <a:cubicBezTo>
                        <a:pt x="2694" y="842"/>
                        <a:pt x="2739" y="909"/>
                        <a:pt x="2781" y="976"/>
                      </a:cubicBezTo>
                      <a:cubicBezTo>
                        <a:pt x="2813" y="1031"/>
                        <a:pt x="2853" y="1082"/>
                        <a:pt x="2882" y="1138"/>
                      </a:cubicBezTo>
                      <a:lnTo>
                        <a:pt x="2882" y="1138"/>
                      </a:lnTo>
                      <a:cubicBezTo>
                        <a:pt x="2756" y="862"/>
                        <a:pt x="2597" y="596"/>
                        <a:pt x="2372" y="382"/>
                      </a:cubicBezTo>
                      <a:cubicBezTo>
                        <a:pt x="2253" y="269"/>
                        <a:pt x="2110" y="182"/>
                        <a:pt x="1959" y="122"/>
                      </a:cubicBezTo>
                      <a:cubicBezTo>
                        <a:pt x="1807" y="63"/>
                        <a:pt x="1645" y="28"/>
                        <a:pt x="1484" y="11"/>
                      </a:cubicBezTo>
                      <a:cubicBezTo>
                        <a:pt x="1403" y="5"/>
                        <a:pt x="1322" y="0"/>
                        <a:pt x="1241" y="0"/>
                      </a:cubicBezTo>
                      <a:close/>
                      <a:moveTo>
                        <a:pt x="2882" y="1138"/>
                      </a:moveTo>
                      <a:lnTo>
                        <a:pt x="2882" y="1138"/>
                      </a:lnTo>
                      <a:cubicBezTo>
                        <a:pt x="2889" y="1152"/>
                        <a:pt x="2895" y="1167"/>
                        <a:pt x="2902" y="1182"/>
                      </a:cubicBezTo>
                      <a:cubicBezTo>
                        <a:pt x="2896" y="1167"/>
                        <a:pt x="2889" y="1152"/>
                        <a:pt x="2882" y="11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49"/>
                <p:cNvSpPr/>
                <p:nvPr/>
              </p:nvSpPr>
              <p:spPr>
                <a:xfrm>
                  <a:off x="818985" y="5006729"/>
                  <a:ext cx="117209" cy="55490"/>
                </a:xfrm>
                <a:custGeom>
                  <a:avLst/>
                  <a:gdLst/>
                  <a:ahLst/>
                  <a:cxnLst/>
                  <a:rect l="l" t="t" r="r" b="b"/>
                  <a:pathLst>
                    <a:path w="2277" h="1078" extrusionOk="0">
                      <a:moveTo>
                        <a:pt x="1175" y="1"/>
                      </a:moveTo>
                      <a:cubicBezTo>
                        <a:pt x="1133" y="1"/>
                        <a:pt x="1091" y="3"/>
                        <a:pt x="1049" y="8"/>
                      </a:cubicBezTo>
                      <a:cubicBezTo>
                        <a:pt x="913" y="24"/>
                        <a:pt x="782" y="69"/>
                        <a:pt x="663" y="135"/>
                      </a:cubicBezTo>
                      <a:cubicBezTo>
                        <a:pt x="544" y="199"/>
                        <a:pt x="435" y="279"/>
                        <a:pt x="339" y="373"/>
                      </a:cubicBezTo>
                      <a:cubicBezTo>
                        <a:pt x="245" y="467"/>
                        <a:pt x="160" y="574"/>
                        <a:pt x="99" y="694"/>
                      </a:cubicBezTo>
                      <a:cubicBezTo>
                        <a:pt x="39" y="811"/>
                        <a:pt x="0" y="946"/>
                        <a:pt x="8" y="1078"/>
                      </a:cubicBezTo>
                      <a:cubicBezTo>
                        <a:pt x="16" y="946"/>
                        <a:pt x="63" y="821"/>
                        <a:pt x="130" y="712"/>
                      </a:cubicBezTo>
                      <a:cubicBezTo>
                        <a:pt x="196" y="602"/>
                        <a:pt x="282" y="502"/>
                        <a:pt x="378" y="417"/>
                      </a:cubicBezTo>
                      <a:cubicBezTo>
                        <a:pt x="476" y="331"/>
                        <a:pt x="581" y="255"/>
                        <a:pt x="695" y="197"/>
                      </a:cubicBezTo>
                      <a:cubicBezTo>
                        <a:pt x="808" y="139"/>
                        <a:pt x="931" y="98"/>
                        <a:pt x="1057" y="84"/>
                      </a:cubicBezTo>
                      <a:cubicBezTo>
                        <a:pt x="1099" y="79"/>
                        <a:pt x="1141" y="77"/>
                        <a:pt x="1183" y="77"/>
                      </a:cubicBezTo>
                      <a:cubicBezTo>
                        <a:pt x="1396" y="77"/>
                        <a:pt x="1607" y="142"/>
                        <a:pt x="1788" y="255"/>
                      </a:cubicBezTo>
                      <a:cubicBezTo>
                        <a:pt x="1896" y="324"/>
                        <a:pt x="1995" y="409"/>
                        <a:pt x="2078" y="509"/>
                      </a:cubicBezTo>
                      <a:cubicBezTo>
                        <a:pt x="2123" y="557"/>
                        <a:pt x="2160" y="610"/>
                        <a:pt x="2196" y="665"/>
                      </a:cubicBezTo>
                      <a:cubicBezTo>
                        <a:pt x="2232" y="721"/>
                        <a:pt x="2264" y="778"/>
                        <a:pt x="2277" y="843"/>
                      </a:cubicBezTo>
                      <a:cubicBezTo>
                        <a:pt x="2273" y="776"/>
                        <a:pt x="2245" y="713"/>
                        <a:pt x="2212" y="655"/>
                      </a:cubicBezTo>
                      <a:cubicBezTo>
                        <a:pt x="2181" y="598"/>
                        <a:pt x="2148" y="540"/>
                        <a:pt x="2108" y="485"/>
                      </a:cubicBezTo>
                      <a:cubicBezTo>
                        <a:pt x="2029" y="378"/>
                        <a:pt x="1931" y="284"/>
                        <a:pt x="1820" y="207"/>
                      </a:cubicBezTo>
                      <a:cubicBezTo>
                        <a:pt x="1634" y="75"/>
                        <a:pt x="1405" y="1"/>
                        <a:pt x="1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49"/>
                <p:cNvSpPr/>
                <p:nvPr/>
              </p:nvSpPr>
              <p:spPr>
                <a:xfrm>
                  <a:off x="955550" y="5000191"/>
                  <a:ext cx="22186" cy="36032"/>
                </a:xfrm>
                <a:custGeom>
                  <a:avLst/>
                  <a:gdLst/>
                  <a:ahLst/>
                  <a:cxnLst/>
                  <a:rect l="l" t="t" r="r" b="b"/>
                  <a:pathLst>
                    <a:path w="431" h="700" extrusionOk="0">
                      <a:moveTo>
                        <a:pt x="250" y="1"/>
                      </a:moveTo>
                      <a:cubicBezTo>
                        <a:pt x="143" y="1"/>
                        <a:pt x="69" y="142"/>
                        <a:pt x="46" y="221"/>
                      </a:cubicBezTo>
                      <a:cubicBezTo>
                        <a:pt x="0" y="358"/>
                        <a:pt x="40" y="526"/>
                        <a:pt x="155" y="627"/>
                      </a:cubicBezTo>
                      <a:cubicBezTo>
                        <a:pt x="187" y="653"/>
                        <a:pt x="242" y="699"/>
                        <a:pt x="288" y="699"/>
                      </a:cubicBezTo>
                      <a:cubicBezTo>
                        <a:pt x="299" y="699"/>
                        <a:pt x="310" y="697"/>
                        <a:pt x="319" y="691"/>
                      </a:cubicBezTo>
                      <a:lnTo>
                        <a:pt x="350" y="686"/>
                      </a:lnTo>
                      <a:cubicBezTo>
                        <a:pt x="415" y="586"/>
                        <a:pt x="430" y="431"/>
                        <a:pt x="425" y="316"/>
                      </a:cubicBezTo>
                      <a:cubicBezTo>
                        <a:pt x="420" y="230"/>
                        <a:pt x="385" y="16"/>
                        <a:pt x="266" y="2"/>
                      </a:cubicBezTo>
                      <a:cubicBezTo>
                        <a:pt x="260" y="1"/>
                        <a:pt x="255" y="1"/>
                        <a:pt x="2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49"/>
                <p:cNvSpPr/>
                <p:nvPr/>
              </p:nvSpPr>
              <p:spPr>
                <a:xfrm>
                  <a:off x="813374" y="4891063"/>
                  <a:ext cx="3861" cy="135740"/>
                </a:xfrm>
                <a:custGeom>
                  <a:avLst/>
                  <a:gdLst/>
                  <a:ahLst/>
                  <a:cxnLst/>
                  <a:rect l="l" t="t" r="r" b="b"/>
                  <a:pathLst>
                    <a:path w="75" h="2637" extrusionOk="0">
                      <a:moveTo>
                        <a:pt x="36" y="1"/>
                      </a:moveTo>
                      <a:cubicBezTo>
                        <a:pt x="21" y="220"/>
                        <a:pt x="12" y="440"/>
                        <a:pt x="9" y="660"/>
                      </a:cubicBezTo>
                      <a:cubicBezTo>
                        <a:pt x="1" y="880"/>
                        <a:pt x="1" y="1099"/>
                        <a:pt x="0" y="1319"/>
                      </a:cubicBezTo>
                      <a:cubicBezTo>
                        <a:pt x="1" y="1539"/>
                        <a:pt x="2" y="1760"/>
                        <a:pt x="9" y="1979"/>
                      </a:cubicBezTo>
                      <a:lnTo>
                        <a:pt x="20" y="2308"/>
                      </a:lnTo>
                      <a:cubicBezTo>
                        <a:pt x="26" y="2418"/>
                        <a:pt x="28" y="2527"/>
                        <a:pt x="37" y="2637"/>
                      </a:cubicBezTo>
                      <a:cubicBezTo>
                        <a:pt x="45" y="2528"/>
                        <a:pt x="48" y="2419"/>
                        <a:pt x="55" y="2308"/>
                      </a:cubicBezTo>
                      <a:lnTo>
                        <a:pt x="65" y="1979"/>
                      </a:lnTo>
                      <a:cubicBezTo>
                        <a:pt x="73" y="1760"/>
                        <a:pt x="73" y="1539"/>
                        <a:pt x="74" y="1319"/>
                      </a:cubicBezTo>
                      <a:cubicBezTo>
                        <a:pt x="73" y="1100"/>
                        <a:pt x="72" y="880"/>
                        <a:pt x="65" y="660"/>
                      </a:cubicBezTo>
                      <a:cubicBezTo>
                        <a:pt x="59" y="440"/>
                        <a:pt x="51" y="22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50" name="Google Shape;2950;p49"/>
            <p:cNvGrpSpPr/>
            <p:nvPr/>
          </p:nvGrpSpPr>
          <p:grpSpPr>
            <a:xfrm>
              <a:off x="929318" y="3039125"/>
              <a:ext cx="176913" cy="127452"/>
              <a:chOff x="4740725" y="4574675"/>
              <a:chExt cx="94875" cy="68350"/>
            </a:xfrm>
          </p:grpSpPr>
          <p:sp>
            <p:nvSpPr>
              <p:cNvPr id="2951" name="Google Shape;2951;p49"/>
              <p:cNvSpPr/>
              <p:nvPr/>
            </p:nvSpPr>
            <p:spPr>
              <a:xfrm>
                <a:off x="4749750" y="4588000"/>
                <a:ext cx="10475" cy="55025"/>
              </a:xfrm>
              <a:custGeom>
                <a:avLst/>
                <a:gdLst/>
                <a:ahLst/>
                <a:cxnLst/>
                <a:rect l="l" t="t" r="r" b="b"/>
                <a:pathLst>
                  <a:path w="419" h="2201" extrusionOk="0">
                    <a:moveTo>
                      <a:pt x="1" y="0"/>
                    </a:moveTo>
                    <a:lnTo>
                      <a:pt x="1" y="2201"/>
                    </a:lnTo>
                    <a:lnTo>
                      <a:pt x="418" y="2201"/>
                    </a:lnTo>
                    <a:lnTo>
                      <a:pt x="4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9"/>
              <p:cNvSpPr/>
              <p:nvPr/>
            </p:nvSpPr>
            <p:spPr>
              <a:xfrm>
                <a:off x="4815475" y="4588000"/>
                <a:ext cx="10450" cy="55025"/>
              </a:xfrm>
              <a:custGeom>
                <a:avLst/>
                <a:gdLst/>
                <a:ahLst/>
                <a:cxnLst/>
                <a:rect l="l" t="t" r="r" b="b"/>
                <a:pathLst>
                  <a:path w="418" h="2201" extrusionOk="0">
                    <a:moveTo>
                      <a:pt x="0" y="0"/>
                    </a:moveTo>
                    <a:lnTo>
                      <a:pt x="0" y="2201"/>
                    </a:lnTo>
                    <a:lnTo>
                      <a:pt x="418" y="2201"/>
                    </a:lnTo>
                    <a:lnTo>
                      <a:pt x="4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49"/>
              <p:cNvSpPr/>
              <p:nvPr/>
            </p:nvSpPr>
            <p:spPr>
              <a:xfrm>
                <a:off x="4741800" y="4575750"/>
                <a:ext cx="93800" cy="13950"/>
              </a:xfrm>
              <a:custGeom>
                <a:avLst/>
                <a:gdLst/>
                <a:ahLst/>
                <a:cxnLst/>
                <a:rect l="l" t="t" r="r" b="b"/>
                <a:pathLst>
                  <a:path w="3752" h="558" extrusionOk="0">
                    <a:moveTo>
                      <a:pt x="1" y="1"/>
                    </a:moveTo>
                    <a:lnTo>
                      <a:pt x="1" y="558"/>
                    </a:lnTo>
                    <a:lnTo>
                      <a:pt x="3751" y="558"/>
                    </a:lnTo>
                    <a:lnTo>
                      <a:pt x="3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4" name="Google Shape;2954;p49"/>
              <p:cNvGrpSpPr/>
              <p:nvPr/>
            </p:nvGrpSpPr>
            <p:grpSpPr>
              <a:xfrm>
                <a:off x="4740725" y="4574675"/>
                <a:ext cx="93799" cy="14700"/>
                <a:chOff x="4740725" y="4650875"/>
                <a:chExt cx="93799" cy="14700"/>
              </a:xfrm>
            </p:grpSpPr>
            <p:sp>
              <p:nvSpPr>
                <p:cNvPr id="2955" name="Google Shape;2955;p49"/>
                <p:cNvSpPr/>
                <p:nvPr/>
              </p:nvSpPr>
              <p:spPr>
                <a:xfrm>
                  <a:off x="4755341" y="4650875"/>
                  <a:ext cx="20666" cy="14700"/>
                </a:xfrm>
                <a:custGeom>
                  <a:avLst/>
                  <a:gdLst/>
                  <a:ahLst/>
                  <a:cxnLst/>
                  <a:rect l="l" t="t" r="r" b="b"/>
                  <a:pathLst>
                    <a:path w="1144" h="1042" extrusionOk="0">
                      <a:moveTo>
                        <a:pt x="710" y="1"/>
                      </a:moveTo>
                      <a:lnTo>
                        <a:pt x="0" y="1042"/>
                      </a:lnTo>
                      <a:lnTo>
                        <a:pt x="436" y="1042"/>
                      </a:lnTo>
                      <a:lnTo>
                        <a:pt x="11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49"/>
                <p:cNvSpPr/>
                <p:nvPr/>
              </p:nvSpPr>
              <p:spPr>
                <a:xfrm>
                  <a:off x="4740725" y="4650875"/>
                  <a:ext cx="20648" cy="14700"/>
                </a:xfrm>
                <a:custGeom>
                  <a:avLst/>
                  <a:gdLst/>
                  <a:ahLst/>
                  <a:cxnLst/>
                  <a:rect l="l" t="t" r="r" b="b"/>
                  <a:pathLst>
                    <a:path w="1143" h="1042" extrusionOk="0">
                      <a:moveTo>
                        <a:pt x="710" y="1"/>
                      </a:moveTo>
                      <a:lnTo>
                        <a:pt x="0" y="1042"/>
                      </a:lnTo>
                      <a:lnTo>
                        <a:pt x="434" y="1042"/>
                      </a:lnTo>
                      <a:lnTo>
                        <a:pt x="11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49"/>
                <p:cNvSpPr/>
                <p:nvPr/>
              </p:nvSpPr>
              <p:spPr>
                <a:xfrm>
                  <a:off x="4769974" y="4650875"/>
                  <a:ext cx="20666" cy="14700"/>
                </a:xfrm>
                <a:custGeom>
                  <a:avLst/>
                  <a:gdLst/>
                  <a:ahLst/>
                  <a:cxnLst/>
                  <a:rect l="l" t="t" r="r" b="b"/>
                  <a:pathLst>
                    <a:path w="1144" h="1042" extrusionOk="0">
                      <a:moveTo>
                        <a:pt x="710" y="1"/>
                      </a:moveTo>
                      <a:lnTo>
                        <a:pt x="1" y="1042"/>
                      </a:lnTo>
                      <a:lnTo>
                        <a:pt x="434" y="1042"/>
                      </a:lnTo>
                      <a:lnTo>
                        <a:pt x="11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49"/>
                <p:cNvSpPr/>
                <p:nvPr/>
              </p:nvSpPr>
              <p:spPr>
                <a:xfrm>
                  <a:off x="4784608" y="4650875"/>
                  <a:ext cx="20648" cy="14700"/>
                </a:xfrm>
                <a:custGeom>
                  <a:avLst/>
                  <a:gdLst/>
                  <a:ahLst/>
                  <a:cxnLst/>
                  <a:rect l="l" t="t" r="r" b="b"/>
                  <a:pathLst>
                    <a:path w="1143" h="1042" extrusionOk="0">
                      <a:moveTo>
                        <a:pt x="710" y="1"/>
                      </a:moveTo>
                      <a:lnTo>
                        <a:pt x="0" y="1042"/>
                      </a:lnTo>
                      <a:lnTo>
                        <a:pt x="433" y="1042"/>
                      </a:lnTo>
                      <a:lnTo>
                        <a:pt x="11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49"/>
                <p:cNvSpPr/>
                <p:nvPr/>
              </p:nvSpPr>
              <p:spPr>
                <a:xfrm>
                  <a:off x="4799242" y="4650875"/>
                  <a:ext cx="20666" cy="14700"/>
                </a:xfrm>
                <a:custGeom>
                  <a:avLst/>
                  <a:gdLst/>
                  <a:ahLst/>
                  <a:cxnLst/>
                  <a:rect l="l" t="t" r="r" b="b"/>
                  <a:pathLst>
                    <a:path w="1144" h="1042" extrusionOk="0">
                      <a:moveTo>
                        <a:pt x="710" y="1"/>
                      </a:moveTo>
                      <a:lnTo>
                        <a:pt x="1" y="1042"/>
                      </a:lnTo>
                      <a:lnTo>
                        <a:pt x="434" y="1042"/>
                      </a:lnTo>
                      <a:lnTo>
                        <a:pt x="11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49"/>
                <p:cNvSpPr/>
                <p:nvPr/>
              </p:nvSpPr>
              <p:spPr>
                <a:xfrm>
                  <a:off x="4813857" y="4650875"/>
                  <a:ext cx="20666" cy="14700"/>
                </a:xfrm>
                <a:custGeom>
                  <a:avLst/>
                  <a:gdLst/>
                  <a:ahLst/>
                  <a:cxnLst/>
                  <a:rect l="l" t="t" r="r" b="b"/>
                  <a:pathLst>
                    <a:path w="1144" h="1042" extrusionOk="0">
                      <a:moveTo>
                        <a:pt x="710" y="1"/>
                      </a:moveTo>
                      <a:lnTo>
                        <a:pt x="1" y="1042"/>
                      </a:lnTo>
                      <a:lnTo>
                        <a:pt x="434" y="1042"/>
                      </a:lnTo>
                      <a:lnTo>
                        <a:pt x="11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61" name="Google Shape;2961;p49"/>
            <p:cNvSpPr/>
            <p:nvPr/>
          </p:nvSpPr>
          <p:spPr>
            <a:xfrm>
              <a:off x="3375180" y="2181791"/>
              <a:ext cx="151320" cy="881211"/>
            </a:xfrm>
            <a:custGeom>
              <a:avLst/>
              <a:gdLst/>
              <a:ahLst/>
              <a:cxnLst/>
              <a:rect l="l" t="t" r="r" b="b"/>
              <a:pathLst>
                <a:path w="3246" h="18903" extrusionOk="0">
                  <a:moveTo>
                    <a:pt x="302" y="0"/>
                  </a:moveTo>
                  <a:lnTo>
                    <a:pt x="1" y="18545"/>
                  </a:lnTo>
                  <a:cubicBezTo>
                    <a:pt x="1" y="18779"/>
                    <a:pt x="157" y="18861"/>
                    <a:pt x="357" y="18884"/>
                  </a:cubicBezTo>
                  <a:cubicBezTo>
                    <a:pt x="458" y="18896"/>
                    <a:pt x="1027" y="18902"/>
                    <a:pt x="1598" y="18902"/>
                  </a:cubicBezTo>
                  <a:cubicBezTo>
                    <a:pt x="2169" y="18902"/>
                    <a:pt x="2743" y="18896"/>
                    <a:pt x="2853" y="18884"/>
                  </a:cubicBezTo>
                  <a:cubicBezTo>
                    <a:pt x="3072" y="18861"/>
                    <a:pt x="3245" y="18779"/>
                    <a:pt x="3245" y="18545"/>
                  </a:cubicBezTo>
                  <a:lnTo>
                    <a:pt x="28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49"/>
            <p:cNvSpPr/>
            <p:nvPr/>
          </p:nvSpPr>
          <p:spPr>
            <a:xfrm>
              <a:off x="3390051" y="2068882"/>
              <a:ext cx="118175" cy="56827"/>
            </a:xfrm>
            <a:custGeom>
              <a:avLst/>
              <a:gdLst/>
              <a:ahLst/>
              <a:cxnLst/>
              <a:rect l="l" t="t" r="r" b="b"/>
              <a:pathLst>
                <a:path w="2535" h="1219" extrusionOk="0">
                  <a:moveTo>
                    <a:pt x="667" y="0"/>
                  </a:moveTo>
                  <a:cubicBezTo>
                    <a:pt x="304" y="0"/>
                    <a:pt x="10" y="258"/>
                    <a:pt x="10" y="726"/>
                  </a:cubicBezTo>
                  <a:lnTo>
                    <a:pt x="0" y="1219"/>
                  </a:lnTo>
                  <a:lnTo>
                    <a:pt x="2534" y="1219"/>
                  </a:lnTo>
                  <a:lnTo>
                    <a:pt x="2524" y="726"/>
                  </a:lnTo>
                  <a:cubicBezTo>
                    <a:pt x="2524" y="258"/>
                    <a:pt x="2230" y="0"/>
                    <a:pt x="18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49"/>
            <p:cNvSpPr/>
            <p:nvPr/>
          </p:nvSpPr>
          <p:spPr>
            <a:xfrm>
              <a:off x="3389492" y="2142725"/>
              <a:ext cx="119574" cy="22143"/>
            </a:xfrm>
            <a:custGeom>
              <a:avLst/>
              <a:gdLst/>
              <a:ahLst/>
              <a:cxnLst/>
              <a:rect l="l" t="t" r="r" b="b"/>
              <a:pathLst>
                <a:path w="2565" h="475" extrusionOk="0">
                  <a:moveTo>
                    <a:pt x="7" y="0"/>
                  </a:moveTo>
                  <a:lnTo>
                    <a:pt x="0" y="474"/>
                  </a:lnTo>
                  <a:lnTo>
                    <a:pt x="2565" y="474"/>
                  </a:lnTo>
                  <a:lnTo>
                    <a:pt x="25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49"/>
            <p:cNvSpPr/>
            <p:nvPr/>
          </p:nvSpPr>
          <p:spPr>
            <a:xfrm>
              <a:off x="3389818" y="2125710"/>
              <a:ext cx="118828" cy="17062"/>
            </a:xfrm>
            <a:custGeom>
              <a:avLst/>
              <a:gdLst/>
              <a:ahLst/>
              <a:cxnLst/>
              <a:rect l="l" t="t" r="r" b="b"/>
              <a:pathLst>
                <a:path w="2549" h="366" extrusionOk="0">
                  <a:moveTo>
                    <a:pt x="7" y="0"/>
                  </a:moveTo>
                  <a:lnTo>
                    <a:pt x="0" y="365"/>
                  </a:lnTo>
                  <a:lnTo>
                    <a:pt x="2549" y="365"/>
                  </a:lnTo>
                  <a:lnTo>
                    <a:pt x="25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49"/>
            <p:cNvSpPr/>
            <p:nvPr/>
          </p:nvSpPr>
          <p:spPr>
            <a:xfrm>
              <a:off x="3389165" y="2164822"/>
              <a:ext cx="120273" cy="17015"/>
            </a:xfrm>
            <a:custGeom>
              <a:avLst/>
              <a:gdLst/>
              <a:ahLst/>
              <a:cxnLst/>
              <a:rect l="l" t="t" r="r" b="b"/>
              <a:pathLst>
                <a:path w="2580" h="365" extrusionOk="0">
                  <a:moveTo>
                    <a:pt x="7" y="0"/>
                  </a:moveTo>
                  <a:lnTo>
                    <a:pt x="1" y="364"/>
                  </a:lnTo>
                  <a:lnTo>
                    <a:pt x="2579" y="364"/>
                  </a:lnTo>
                  <a:lnTo>
                    <a:pt x="2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49"/>
            <p:cNvSpPr/>
            <p:nvPr/>
          </p:nvSpPr>
          <p:spPr>
            <a:xfrm>
              <a:off x="3366581" y="2068889"/>
              <a:ext cx="165446" cy="38180"/>
            </a:xfrm>
            <a:custGeom>
              <a:avLst/>
              <a:gdLst/>
              <a:ahLst/>
              <a:cxnLst/>
              <a:rect l="l" t="t" r="r" b="b"/>
              <a:pathLst>
                <a:path w="3549" h="819" extrusionOk="0">
                  <a:moveTo>
                    <a:pt x="409" y="1"/>
                  </a:moveTo>
                  <a:cubicBezTo>
                    <a:pt x="183" y="1"/>
                    <a:pt x="0" y="184"/>
                    <a:pt x="0" y="410"/>
                  </a:cubicBezTo>
                  <a:cubicBezTo>
                    <a:pt x="0" y="636"/>
                    <a:pt x="182" y="818"/>
                    <a:pt x="409" y="818"/>
                  </a:cubicBezTo>
                  <a:lnTo>
                    <a:pt x="3139" y="818"/>
                  </a:lnTo>
                  <a:cubicBezTo>
                    <a:pt x="3365" y="818"/>
                    <a:pt x="3548" y="636"/>
                    <a:pt x="3548" y="410"/>
                  </a:cubicBezTo>
                  <a:cubicBezTo>
                    <a:pt x="3548" y="184"/>
                    <a:pt x="3365" y="1"/>
                    <a:pt x="3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49"/>
            <p:cNvSpPr/>
            <p:nvPr/>
          </p:nvSpPr>
          <p:spPr>
            <a:xfrm>
              <a:off x="0" y="381993"/>
              <a:ext cx="4386900" cy="4386900"/>
            </a:xfrm>
            <a:prstGeom prst="donut">
              <a:avLst>
                <a:gd name="adj" fmla="val 16963"/>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sistant"/>
                <a:ea typeface="Assistant"/>
                <a:cs typeface="Assistant"/>
                <a:sym typeface="Assistant"/>
              </a:endParaRPr>
            </a:p>
          </p:txBody>
        </p:sp>
      </p:grpSp>
      <p:sp>
        <p:nvSpPr>
          <p:cNvPr id="2688" name="Google Shape;2688;p49"/>
          <p:cNvSpPr txBox="1">
            <a:spLocks noGrp="1"/>
          </p:cNvSpPr>
          <p:nvPr>
            <p:ph type="subTitle" idx="1"/>
          </p:nvPr>
        </p:nvSpPr>
        <p:spPr>
          <a:xfrm>
            <a:off x="3707426" y="2104299"/>
            <a:ext cx="4687574" cy="671100"/>
          </a:xfrm>
          <a:prstGeom prst="rect">
            <a:avLst/>
          </a:prstGeom>
        </p:spPr>
        <p:txBody>
          <a:bodyPr spcFirstLastPara="1" wrap="square" lIns="91425" tIns="91425" rIns="91425" bIns="91425" anchor="t" anchorCtr="0">
            <a:noAutofit/>
          </a:bodyPr>
          <a:lstStyle/>
          <a:p>
            <a:pPr algn="ctr"/>
            <a:r>
              <a:rPr lang="en-US" dirty="0"/>
              <a:t>A carbon footprint measures the total greenhouse gas emissions caused by an individual, organization, event, or product. It is expressed in terms of carbon dioxide equivalents (CO2e). Understanding our carbon footprint is crucial for identifying ways to reduce our impact on the environment.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52"/>
        <p:cNvGrpSpPr/>
        <p:nvPr/>
      </p:nvGrpSpPr>
      <p:grpSpPr>
        <a:xfrm>
          <a:off x="0" y="0"/>
          <a:ext cx="0" cy="0"/>
          <a:chOff x="0" y="0"/>
          <a:chExt cx="0" cy="0"/>
        </a:xfrm>
      </p:grpSpPr>
      <p:sp>
        <p:nvSpPr>
          <p:cNvPr id="16" name="Google Shape;3602;p52">
            <a:extLst>
              <a:ext uri="{FF2B5EF4-FFF2-40B4-BE49-F238E27FC236}">
                <a16:creationId xmlns:a16="http://schemas.microsoft.com/office/drawing/2014/main" id="{4F691BAF-51E6-01B0-6CCE-BB4FBEAFD034}"/>
              </a:ext>
            </a:extLst>
          </p:cNvPr>
          <p:cNvSpPr/>
          <p:nvPr/>
        </p:nvSpPr>
        <p:spPr>
          <a:xfrm>
            <a:off x="5468081" y="3623335"/>
            <a:ext cx="16055" cy="7976"/>
          </a:xfrm>
          <a:custGeom>
            <a:avLst/>
            <a:gdLst/>
            <a:ahLst/>
            <a:cxnLst/>
            <a:rect l="l" t="t" r="r" b="b"/>
            <a:pathLst>
              <a:path w="469" h="233" extrusionOk="0">
                <a:moveTo>
                  <a:pt x="235" y="0"/>
                </a:moveTo>
                <a:cubicBezTo>
                  <a:pt x="104" y="0"/>
                  <a:pt x="0" y="53"/>
                  <a:pt x="0" y="117"/>
                </a:cubicBezTo>
                <a:cubicBezTo>
                  <a:pt x="0" y="180"/>
                  <a:pt x="106" y="233"/>
                  <a:pt x="235" y="233"/>
                </a:cubicBezTo>
                <a:cubicBezTo>
                  <a:pt x="364" y="233"/>
                  <a:pt x="468" y="181"/>
                  <a:pt x="468" y="117"/>
                </a:cubicBezTo>
                <a:cubicBezTo>
                  <a:pt x="468" y="53"/>
                  <a:pt x="364" y="0"/>
                  <a:pt x="235" y="0"/>
                </a:cubicBezTo>
                <a:close/>
              </a:path>
            </a:pathLst>
          </a:custGeom>
          <a:solidFill>
            <a:srgbClr val="F3F3F3">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04;p52">
            <a:extLst>
              <a:ext uri="{FF2B5EF4-FFF2-40B4-BE49-F238E27FC236}">
                <a16:creationId xmlns:a16="http://schemas.microsoft.com/office/drawing/2014/main" id="{75B1761E-E9E6-CF8C-E49C-AF6F3AA95859}"/>
              </a:ext>
            </a:extLst>
          </p:cNvPr>
          <p:cNvSpPr/>
          <p:nvPr/>
        </p:nvSpPr>
        <p:spPr>
          <a:xfrm>
            <a:off x="5387599" y="3319656"/>
            <a:ext cx="66240" cy="39744"/>
          </a:xfrm>
          <a:custGeom>
            <a:avLst/>
            <a:gdLst/>
            <a:ahLst/>
            <a:cxnLst/>
            <a:rect l="l" t="t" r="r" b="b"/>
            <a:pathLst>
              <a:path w="1935" h="1161" extrusionOk="0">
                <a:moveTo>
                  <a:pt x="1105" y="0"/>
                </a:moveTo>
                <a:cubicBezTo>
                  <a:pt x="1083" y="0"/>
                  <a:pt x="1058" y="3"/>
                  <a:pt x="1029" y="9"/>
                </a:cubicBezTo>
                <a:cubicBezTo>
                  <a:pt x="885" y="38"/>
                  <a:pt x="820" y="269"/>
                  <a:pt x="830" y="388"/>
                </a:cubicBezTo>
                <a:lnTo>
                  <a:pt x="830" y="388"/>
                </a:lnTo>
                <a:cubicBezTo>
                  <a:pt x="765" y="281"/>
                  <a:pt x="516" y="183"/>
                  <a:pt x="338" y="183"/>
                </a:cubicBezTo>
                <a:cubicBezTo>
                  <a:pt x="274" y="183"/>
                  <a:pt x="220" y="195"/>
                  <a:pt x="186" y="225"/>
                </a:cubicBezTo>
                <a:cubicBezTo>
                  <a:pt x="0" y="382"/>
                  <a:pt x="403" y="437"/>
                  <a:pt x="521" y="485"/>
                </a:cubicBezTo>
                <a:lnTo>
                  <a:pt x="567" y="507"/>
                </a:lnTo>
                <a:cubicBezTo>
                  <a:pt x="300" y="511"/>
                  <a:pt x="53" y="592"/>
                  <a:pt x="44" y="695"/>
                </a:cubicBezTo>
                <a:cubicBezTo>
                  <a:pt x="34" y="807"/>
                  <a:pt x="106" y="846"/>
                  <a:pt x="204" y="846"/>
                </a:cubicBezTo>
                <a:cubicBezTo>
                  <a:pt x="371" y="846"/>
                  <a:pt x="616" y="733"/>
                  <a:pt x="671" y="675"/>
                </a:cubicBezTo>
                <a:lnTo>
                  <a:pt x="671" y="675"/>
                </a:lnTo>
                <a:cubicBezTo>
                  <a:pt x="593" y="767"/>
                  <a:pt x="555" y="1107"/>
                  <a:pt x="702" y="1152"/>
                </a:cubicBezTo>
                <a:cubicBezTo>
                  <a:pt x="720" y="1158"/>
                  <a:pt x="737" y="1160"/>
                  <a:pt x="754" y="1160"/>
                </a:cubicBezTo>
                <a:cubicBezTo>
                  <a:pt x="938" y="1160"/>
                  <a:pt x="1074" y="864"/>
                  <a:pt x="1027" y="746"/>
                </a:cubicBezTo>
                <a:lnTo>
                  <a:pt x="1027" y="746"/>
                </a:lnTo>
                <a:cubicBezTo>
                  <a:pt x="1092" y="832"/>
                  <a:pt x="1268" y="920"/>
                  <a:pt x="1430" y="920"/>
                </a:cubicBezTo>
                <a:cubicBezTo>
                  <a:pt x="1531" y="920"/>
                  <a:pt x="1628" y="886"/>
                  <a:pt x="1688" y="794"/>
                </a:cubicBezTo>
                <a:cubicBezTo>
                  <a:pt x="1801" y="624"/>
                  <a:pt x="1332" y="631"/>
                  <a:pt x="1158" y="620"/>
                </a:cubicBezTo>
                <a:cubicBezTo>
                  <a:pt x="1348" y="581"/>
                  <a:pt x="1935" y="458"/>
                  <a:pt x="1724" y="317"/>
                </a:cubicBezTo>
                <a:cubicBezTo>
                  <a:pt x="1659" y="297"/>
                  <a:pt x="1595" y="288"/>
                  <a:pt x="1533" y="288"/>
                </a:cubicBezTo>
                <a:cubicBezTo>
                  <a:pt x="1314" y="288"/>
                  <a:pt x="1127" y="399"/>
                  <a:pt x="1074" y="509"/>
                </a:cubicBezTo>
                <a:cubicBezTo>
                  <a:pt x="1127" y="391"/>
                  <a:pt x="1368" y="0"/>
                  <a:pt x="1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605;p52">
            <a:extLst>
              <a:ext uri="{FF2B5EF4-FFF2-40B4-BE49-F238E27FC236}">
                <a16:creationId xmlns:a16="http://schemas.microsoft.com/office/drawing/2014/main" id="{265AA75A-B10F-ADFE-D845-6A107315E1D3}"/>
              </a:ext>
            </a:extLst>
          </p:cNvPr>
          <p:cNvSpPr txBox="1">
            <a:spLocks noGrp="1"/>
          </p:cNvSpPr>
          <p:nvPr>
            <p:ph type="title"/>
          </p:nvPr>
        </p:nvSpPr>
        <p:spPr>
          <a:xfrm>
            <a:off x="716550" y="347667"/>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hear lily and girija ji’s convo….</a:t>
            </a:r>
            <a:endParaRPr dirty="0"/>
          </a:p>
        </p:txBody>
      </p:sp>
      <p:grpSp>
        <p:nvGrpSpPr>
          <p:cNvPr id="19" name="Group 18">
            <a:extLst>
              <a:ext uri="{FF2B5EF4-FFF2-40B4-BE49-F238E27FC236}">
                <a16:creationId xmlns:a16="http://schemas.microsoft.com/office/drawing/2014/main" id="{3E47E9B0-8A23-21BD-B88C-9220835C21CB}"/>
              </a:ext>
            </a:extLst>
          </p:cNvPr>
          <p:cNvGrpSpPr/>
          <p:nvPr/>
        </p:nvGrpSpPr>
        <p:grpSpPr>
          <a:xfrm>
            <a:off x="1172296" y="1113166"/>
            <a:ext cx="6440624" cy="3585308"/>
            <a:chOff x="1172296" y="1113166"/>
            <a:chExt cx="6440624" cy="3585308"/>
          </a:xfrm>
        </p:grpSpPr>
        <p:pic>
          <p:nvPicPr>
            <p:cNvPr id="20" name="Picture 19">
              <a:extLst>
                <a:ext uri="{FF2B5EF4-FFF2-40B4-BE49-F238E27FC236}">
                  <a16:creationId xmlns:a16="http://schemas.microsoft.com/office/drawing/2014/main" id="{BC99E67A-F310-3384-95E7-D3697D12B717}"/>
                </a:ext>
              </a:extLst>
            </p:cNvPr>
            <p:cNvPicPr>
              <a:picLocks noChangeAspect="1"/>
            </p:cNvPicPr>
            <p:nvPr/>
          </p:nvPicPr>
          <p:blipFill>
            <a:blip r:embed="rId3"/>
            <a:stretch>
              <a:fillRect/>
            </a:stretch>
          </p:blipFill>
          <p:spPr>
            <a:xfrm>
              <a:off x="6151524" y="2048617"/>
              <a:ext cx="1461396" cy="2649857"/>
            </a:xfrm>
            <a:prstGeom prst="rect">
              <a:avLst/>
            </a:prstGeom>
          </p:spPr>
        </p:pic>
        <p:pic>
          <p:nvPicPr>
            <p:cNvPr id="21" name="Picture 20">
              <a:extLst>
                <a:ext uri="{FF2B5EF4-FFF2-40B4-BE49-F238E27FC236}">
                  <a16:creationId xmlns:a16="http://schemas.microsoft.com/office/drawing/2014/main" id="{72EDBBD5-57EA-A334-4A52-C38AA406466B}"/>
                </a:ext>
              </a:extLst>
            </p:cNvPr>
            <p:cNvPicPr>
              <a:picLocks noChangeAspect="1"/>
            </p:cNvPicPr>
            <p:nvPr/>
          </p:nvPicPr>
          <p:blipFill>
            <a:blip r:embed="rId4"/>
            <a:stretch>
              <a:fillRect/>
            </a:stretch>
          </p:blipFill>
          <p:spPr>
            <a:xfrm flipH="1">
              <a:off x="1172296" y="2669049"/>
              <a:ext cx="1021922" cy="1924524"/>
            </a:xfrm>
            <a:prstGeom prst="rect">
              <a:avLst/>
            </a:prstGeom>
          </p:spPr>
        </p:pic>
        <p:sp>
          <p:nvSpPr>
            <p:cNvPr id="22" name="Speech Bubble: Oval 21">
              <a:extLst>
                <a:ext uri="{FF2B5EF4-FFF2-40B4-BE49-F238E27FC236}">
                  <a16:creationId xmlns:a16="http://schemas.microsoft.com/office/drawing/2014/main" id="{156D578D-9A6F-7E51-6C9A-7F69E2720C80}"/>
                </a:ext>
              </a:extLst>
            </p:cNvPr>
            <p:cNvSpPr/>
            <p:nvPr/>
          </p:nvSpPr>
          <p:spPr>
            <a:xfrm>
              <a:off x="1836925" y="1720025"/>
              <a:ext cx="1613590" cy="851725"/>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Hey, what’s a carbon footprint?</a:t>
              </a:r>
              <a:endParaRPr lang="en-IN" dirty="0">
                <a:solidFill>
                  <a:schemeClr val="tx1"/>
                </a:solidFill>
              </a:endParaRPr>
            </a:p>
          </p:txBody>
        </p:sp>
        <p:sp>
          <p:nvSpPr>
            <p:cNvPr id="23" name="Speech Bubble: Rectangle with Corners Rounded 22">
              <a:extLst>
                <a:ext uri="{FF2B5EF4-FFF2-40B4-BE49-F238E27FC236}">
                  <a16:creationId xmlns:a16="http://schemas.microsoft.com/office/drawing/2014/main" id="{4B14D2BF-03E7-9603-7211-71839D85C8A7}"/>
                </a:ext>
              </a:extLst>
            </p:cNvPr>
            <p:cNvSpPr/>
            <p:nvPr/>
          </p:nvSpPr>
          <p:spPr>
            <a:xfrm>
              <a:off x="3812988" y="1113166"/>
              <a:ext cx="2744210" cy="1112781"/>
            </a:xfrm>
            <a:prstGeom prst="wedgeRoundRectCallout">
              <a:avLst>
                <a:gd name="adj1" fmla="val 41366"/>
                <a:gd name="adj2" fmla="val 66609"/>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Great question! It’s like an invisible mark we leave on the Earth based on our actions.</a:t>
              </a:r>
            </a:p>
            <a:p>
              <a:pPr algn="ctr"/>
              <a:endParaRPr lang="en-IN" dirty="0">
                <a:solidFill>
                  <a:schemeClr val="tx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82"/>
        <p:cNvGrpSpPr/>
        <p:nvPr/>
      </p:nvGrpSpPr>
      <p:grpSpPr>
        <a:xfrm>
          <a:off x="0" y="0"/>
          <a:ext cx="0" cy="0"/>
          <a:chOff x="0" y="0"/>
          <a:chExt cx="0" cy="0"/>
        </a:xfrm>
      </p:grpSpPr>
      <p:grpSp>
        <p:nvGrpSpPr>
          <p:cNvPr id="4085" name="Google Shape;4085;p58"/>
          <p:cNvGrpSpPr/>
          <p:nvPr/>
        </p:nvGrpSpPr>
        <p:grpSpPr>
          <a:xfrm>
            <a:off x="8167639" y="3705309"/>
            <a:ext cx="925107" cy="1438191"/>
            <a:chOff x="1542500" y="3710249"/>
            <a:chExt cx="919772" cy="1429898"/>
          </a:xfrm>
        </p:grpSpPr>
        <p:grpSp>
          <p:nvGrpSpPr>
            <p:cNvPr id="4086" name="Google Shape;4086;p58"/>
            <p:cNvGrpSpPr/>
            <p:nvPr/>
          </p:nvGrpSpPr>
          <p:grpSpPr>
            <a:xfrm>
              <a:off x="1542500" y="4375400"/>
              <a:ext cx="560502" cy="764747"/>
              <a:chOff x="8209500" y="4375400"/>
              <a:chExt cx="560502" cy="764747"/>
            </a:xfrm>
          </p:grpSpPr>
          <p:sp>
            <p:nvSpPr>
              <p:cNvPr id="4087" name="Google Shape;4087;p58"/>
              <p:cNvSpPr/>
              <p:nvPr/>
            </p:nvSpPr>
            <p:spPr>
              <a:xfrm>
                <a:off x="8458050" y="4573313"/>
                <a:ext cx="211081" cy="566780"/>
              </a:xfrm>
              <a:custGeom>
                <a:avLst/>
                <a:gdLst/>
                <a:ahLst/>
                <a:cxnLst/>
                <a:rect l="l" t="t" r="r" b="b"/>
                <a:pathLst>
                  <a:path w="4135" h="11103" extrusionOk="0">
                    <a:moveTo>
                      <a:pt x="0" y="1"/>
                    </a:moveTo>
                    <a:lnTo>
                      <a:pt x="0" y="11102"/>
                    </a:lnTo>
                    <a:lnTo>
                      <a:pt x="4134" y="11102"/>
                    </a:lnTo>
                    <a:lnTo>
                      <a:pt x="41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58"/>
              <p:cNvSpPr/>
              <p:nvPr/>
            </p:nvSpPr>
            <p:spPr>
              <a:xfrm>
                <a:off x="8458050" y="4397963"/>
                <a:ext cx="211081" cy="46555"/>
              </a:xfrm>
              <a:custGeom>
                <a:avLst/>
                <a:gdLst/>
                <a:ahLst/>
                <a:cxnLst/>
                <a:rect l="l" t="t" r="r" b="b"/>
                <a:pathLst>
                  <a:path w="4135" h="912" extrusionOk="0">
                    <a:moveTo>
                      <a:pt x="0" y="1"/>
                    </a:moveTo>
                    <a:lnTo>
                      <a:pt x="0" y="912"/>
                    </a:lnTo>
                    <a:lnTo>
                      <a:pt x="4134" y="912"/>
                    </a:lnTo>
                    <a:lnTo>
                      <a:pt x="41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58"/>
              <p:cNvSpPr/>
              <p:nvPr/>
            </p:nvSpPr>
            <p:spPr>
              <a:xfrm>
                <a:off x="8458050" y="4444468"/>
                <a:ext cx="211081" cy="42982"/>
              </a:xfrm>
              <a:custGeom>
                <a:avLst/>
                <a:gdLst/>
                <a:ahLst/>
                <a:cxnLst/>
                <a:rect l="l" t="t" r="r" b="b"/>
                <a:pathLst>
                  <a:path w="4135" h="842" extrusionOk="0">
                    <a:moveTo>
                      <a:pt x="0" y="1"/>
                    </a:moveTo>
                    <a:lnTo>
                      <a:pt x="0" y="841"/>
                    </a:lnTo>
                    <a:lnTo>
                      <a:pt x="4134" y="841"/>
                    </a:lnTo>
                    <a:lnTo>
                      <a:pt x="41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58"/>
              <p:cNvSpPr/>
              <p:nvPr/>
            </p:nvSpPr>
            <p:spPr>
              <a:xfrm>
                <a:off x="8458050" y="4487399"/>
                <a:ext cx="211081" cy="42982"/>
              </a:xfrm>
              <a:custGeom>
                <a:avLst/>
                <a:gdLst/>
                <a:ahLst/>
                <a:cxnLst/>
                <a:rect l="l" t="t" r="r" b="b"/>
                <a:pathLst>
                  <a:path w="4135" h="842" extrusionOk="0">
                    <a:moveTo>
                      <a:pt x="0" y="0"/>
                    </a:moveTo>
                    <a:lnTo>
                      <a:pt x="0" y="841"/>
                    </a:lnTo>
                    <a:lnTo>
                      <a:pt x="4134" y="841"/>
                    </a:lnTo>
                    <a:lnTo>
                      <a:pt x="41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58"/>
              <p:cNvSpPr/>
              <p:nvPr/>
            </p:nvSpPr>
            <p:spPr>
              <a:xfrm>
                <a:off x="8458050" y="4530382"/>
                <a:ext cx="211081" cy="42931"/>
              </a:xfrm>
              <a:custGeom>
                <a:avLst/>
                <a:gdLst/>
                <a:ahLst/>
                <a:cxnLst/>
                <a:rect l="l" t="t" r="r" b="b"/>
                <a:pathLst>
                  <a:path w="4135" h="841" extrusionOk="0">
                    <a:moveTo>
                      <a:pt x="0" y="0"/>
                    </a:moveTo>
                    <a:lnTo>
                      <a:pt x="0" y="841"/>
                    </a:lnTo>
                    <a:lnTo>
                      <a:pt x="4134" y="841"/>
                    </a:lnTo>
                    <a:lnTo>
                      <a:pt x="41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58"/>
              <p:cNvSpPr/>
              <p:nvPr/>
            </p:nvSpPr>
            <p:spPr>
              <a:xfrm>
                <a:off x="8430076" y="4375400"/>
                <a:ext cx="264273" cy="41246"/>
              </a:xfrm>
              <a:custGeom>
                <a:avLst/>
                <a:gdLst/>
                <a:ahLst/>
                <a:cxnLst/>
                <a:rect l="l" t="t" r="r" b="b"/>
                <a:pathLst>
                  <a:path w="5177" h="808" extrusionOk="0">
                    <a:moveTo>
                      <a:pt x="645" y="1"/>
                    </a:moveTo>
                    <a:cubicBezTo>
                      <a:pt x="288" y="1"/>
                      <a:pt x="0" y="182"/>
                      <a:pt x="0" y="404"/>
                    </a:cubicBezTo>
                    <a:cubicBezTo>
                      <a:pt x="0" y="628"/>
                      <a:pt x="288" y="808"/>
                      <a:pt x="645" y="808"/>
                    </a:cubicBezTo>
                    <a:lnTo>
                      <a:pt x="4532" y="808"/>
                    </a:lnTo>
                    <a:cubicBezTo>
                      <a:pt x="4887" y="808"/>
                      <a:pt x="5176" y="626"/>
                      <a:pt x="5176" y="404"/>
                    </a:cubicBezTo>
                    <a:cubicBezTo>
                      <a:pt x="5176" y="181"/>
                      <a:pt x="4888" y="1"/>
                      <a:pt x="4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58"/>
              <p:cNvSpPr/>
              <p:nvPr/>
            </p:nvSpPr>
            <p:spPr>
              <a:xfrm>
                <a:off x="8209500" y="4793432"/>
                <a:ext cx="560502" cy="46351"/>
              </a:xfrm>
              <a:custGeom>
                <a:avLst/>
                <a:gdLst/>
                <a:ahLst/>
                <a:cxnLst/>
                <a:rect l="l" t="t" r="r" b="b"/>
                <a:pathLst>
                  <a:path w="10980" h="908" extrusionOk="0">
                    <a:moveTo>
                      <a:pt x="1" y="1"/>
                    </a:moveTo>
                    <a:lnTo>
                      <a:pt x="1" y="908"/>
                    </a:lnTo>
                    <a:lnTo>
                      <a:pt x="10979" y="908"/>
                    </a:lnTo>
                    <a:lnTo>
                      <a:pt x="109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58"/>
              <p:cNvSpPr/>
              <p:nvPr/>
            </p:nvSpPr>
            <p:spPr>
              <a:xfrm>
                <a:off x="8209500" y="4839733"/>
                <a:ext cx="560502" cy="300415"/>
              </a:xfrm>
              <a:custGeom>
                <a:avLst/>
                <a:gdLst/>
                <a:ahLst/>
                <a:cxnLst/>
                <a:rect l="l" t="t" r="r" b="b"/>
                <a:pathLst>
                  <a:path w="10980" h="5885" extrusionOk="0">
                    <a:moveTo>
                      <a:pt x="1" y="1"/>
                    </a:moveTo>
                    <a:lnTo>
                      <a:pt x="1" y="5884"/>
                    </a:lnTo>
                    <a:lnTo>
                      <a:pt x="10979" y="5884"/>
                    </a:lnTo>
                    <a:lnTo>
                      <a:pt x="109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5" name="Google Shape;4095;p58"/>
              <p:cNvSpPr/>
              <p:nvPr/>
            </p:nvSpPr>
            <p:spPr>
              <a:xfrm>
                <a:off x="8454119" y="4989916"/>
                <a:ext cx="81063" cy="150182"/>
              </a:xfrm>
              <a:custGeom>
                <a:avLst/>
                <a:gdLst/>
                <a:ahLst/>
                <a:cxnLst/>
                <a:rect l="l" t="t" r="r" b="b"/>
                <a:pathLst>
                  <a:path w="1588" h="2942" extrusionOk="0">
                    <a:moveTo>
                      <a:pt x="0" y="0"/>
                    </a:moveTo>
                    <a:lnTo>
                      <a:pt x="0" y="2941"/>
                    </a:lnTo>
                    <a:lnTo>
                      <a:pt x="1588" y="2941"/>
                    </a:lnTo>
                    <a:lnTo>
                      <a:pt x="15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58"/>
              <p:cNvSpPr/>
              <p:nvPr/>
            </p:nvSpPr>
            <p:spPr>
              <a:xfrm>
                <a:off x="8264070" y="4875875"/>
                <a:ext cx="73764" cy="83922"/>
              </a:xfrm>
              <a:custGeom>
                <a:avLst/>
                <a:gdLst/>
                <a:ahLst/>
                <a:cxnLst/>
                <a:rect l="l" t="t" r="r" b="b"/>
                <a:pathLst>
                  <a:path w="1445" h="1644" extrusionOk="0">
                    <a:moveTo>
                      <a:pt x="0" y="0"/>
                    </a:moveTo>
                    <a:lnTo>
                      <a:pt x="0" y="1644"/>
                    </a:lnTo>
                    <a:lnTo>
                      <a:pt x="1444" y="1644"/>
                    </a:lnTo>
                    <a:lnTo>
                      <a:pt x="14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58"/>
              <p:cNvSpPr/>
              <p:nvPr/>
            </p:nvSpPr>
            <p:spPr>
              <a:xfrm>
                <a:off x="8360906" y="4875875"/>
                <a:ext cx="73764" cy="83922"/>
              </a:xfrm>
              <a:custGeom>
                <a:avLst/>
                <a:gdLst/>
                <a:ahLst/>
                <a:cxnLst/>
                <a:rect l="l" t="t" r="r" b="b"/>
                <a:pathLst>
                  <a:path w="1445" h="1644" extrusionOk="0">
                    <a:moveTo>
                      <a:pt x="1" y="0"/>
                    </a:moveTo>
                    <a:lnTo>
                      <a:pt x="1" y="1644"/>
                    </a:lnTo>
                    <a:lnTo>
                      <a:pt x="1445" y="1644"/>
                    </a:lnTo>
                    <a:lnTo>
                      <a:pt x="14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58"/>
              <p:cNvSpPr/>
              <p:nvPr/>
            </p:nvSpPr>
            <p:spPr>
              <a:xfrm>
                <a:off x="8651519" y="4875875"/>
                <a:ext cx="73764" cy="83922"/>
              </a:xfrm>
              <a:custGeom>
                <a:avLst/>
                <a:gdLst/>
                <a:ahLst/>
                <a:cxnLst/>
                <a:rect l="l" t="t" r="r" b="b"/>
                <a:pathLst>
                  <a:path w="1445" h="1644" extrusionOk="0">
                    <a:moveTo>
                      <a:pt x="1" y="0"/>
                    </a:moveTo>
                    <a:lnTo>
                      <a:pt x="1" y="1644"/>
                    </a:lnTo>
                    <a:lnTo>
                      <a:pt x="1445" y="1644"/>
                    </a:lnTo>
                    <a:lnTo>
                      <a:pt x="14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58"/>
              <p:cNvSpPr/>
              <p:nvPr/>
            </p:nvSpPr>
            <p:spPr>
              <a:xfrm>
                <a:off x="8457794" y="4875875"/>
                <a:ext cx="73662" cy="83922"/>
              </a:xfrm>
              <a:custGeom>
                <a:avLst/>
                <a:gdLst/>
                <a:ahLst/>
                <a:cxnLst/>
                <a:rect l="l" t="t" r="r" b="b"/>
                <a:pathLst>
                  <a:path w="1443" h="1644" extrusionOk="0">
                    <a:moveTo>
                      <a:pt x="0" y="0"/>
                    </a:moveTo>
                    <a:lnTo>
                      <a:pt x="0" y="1644"/>
                    </a:lnTo>
                    <a:lnTo>
                      <a:pt x="1443" y="1644"/>
                    </a:lnTo>
                    <a:lnTo>
                      <a:pt x="14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58"/>
              <p:cNvSpPr/>
              <p:nvPr/>
            </p:nvSpPr>
            <p:spPr>
              <a:xfrm>
                <a:off x="8554682" y="4875875"/>
                <a:ext cx="73764" cy="83922"/>
              </a:xfrm>
              <a:custGeom>
                <a:avLst/>
                <a:gdLst/>
                <a:ahLst/>
                <a:cxnLst/>
                <a:rect l="l" t="t" r="r" b="b"/>
                <a:pathLst>
                  <a:path w="1445" h="1644" extrusionOk="0">
                    <a:moveTo>
                      <a:pt x="1" y="0"/>
                    </a:moveTo>
                    <a:lnTo>
                      <a:pt x="1" y="1644"/>
                    </a:lnTo>
                    <a:lnTo>
                      <a:pt x="1444" y="1644"/>
                    </a:lnTo>
                    <a:lnTo>
                      <a:pt x="14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58"/>
              <p:cNvSpPr/>
              <p:nvPr/>
            </p:nvSpPr>
            <p:spPr>
              <a:xfrm>
                <a:off x="8360906" y="4989916"/>
                <a:ext cx="73764" cy="83871"/>
              </a:xfrm>
              <a:custGeom>
                <a:avLst/>
                <a:gdLst/>
                <a:ahLst/>
                <a:cxnLst/>
                <a:rect l="l" t="t" r="r" b="b"/>
                <a:pathLst>
                  <a:path w="1445" h="1643" extrusionOk="0">
                    <a:moveTo>
                      <a:pt x="1" y="0"/>
                    </a:moveTo>
                    <a:lnTo>
                      <a:pt x="1" y="1642"/>
                    </a:lnTo>
                    <a:lnTo>
                      <a:pt x="1445" y="1642"/>
                    </a:lnTo>
                    <a:lnTo>
                      <a:pt x="14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58"/>
              <p:cNvSpPr/>
              <p:nvPr/>
            </p:nvSpPr>
            <p:spPr>
              <a:xfrm>
                <a:off x="8651519" y="4989916"/>
                <a:ext cx="73764" cy="83871"/>
              </a:xfrm>
              <a:custGeom>
                <a:avLst/>
                <a:gdLst/>
                <a:ahLst/>
                <a:cxnLst/>
                <a:rect l="l" t="t" r="r" b="b"/>
                <a:pathLst>
                  <a:path w="1445" h="1643" extrusionOk="0">
                    <a:moveTo>
                      <a:pt x="1" y="0"/>
                    </a:moveTo>
                    <a:lnTo>
                      <a:pt x="1" y="1642"/>
                    </a:lnTo>
                    <a:lnTo>
                      <a:pt x="1445" y="1642"/>
                    </a:lnTo>
                    <a:lnTo>
                      <a:pt x="14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58"/>
              <p:cNvSpPr/>
              <p:nvPr/>
            </p:nvSpPr>
            <p:spPr>
              <a:xfrm>
                <a:off x="8264070" y="4989916"/>
                <a:ext cx="73764" cy="83871"/>
              </a:xfrm>
              <a:custGeom>
                <a:avLst/>
                <a:gdLst/>
                <a:ahLst/>
                <a:cxnLst/>
                <a:rect l="l" t="t" r="r" b="b"/>
                <a:pathLst>
                  <a:path w="1445" h="1643" extrusionOk="0">
                    <a:moveTo>
                      <a:pt x="0" y="0"/>
                    </a:moveTo>
                    <a:lnTo>
                      <a:pt x="0" y="1642"/>
                    </a:lnTo>
                    <a:lnTo>
                      <a:pt x="1444" y="1642"/>
                    </a:lnTo>
                    <a:lnTo>
                      <a:pt x="14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58"/>
              <p:cNvSpPr/>
              <p:nvPr/>
            </p:nvSpPr>
            <p:spPr>
              <a:xfrm>
                <a:off x="8554682" y="4989916"/>
                <a:ext cx="73764" cy="83871"/>
              </a:xfrm>
              <a:custGeom>
                <a:avLst/>
                <a:gdLst/>
                <a:ahLst/>
                <a:cxnLst/>
                <a:rect l="l" t="t" r="r" b="b"/>
                <a:pathLst>
                  <a:path w="1445" h="1643" extrusionOk="0">
                    <a:moveTo>
                      <a:pt x="1" y="0"/>
                    </a:moveTo>
                    <a:lnTo>
                      <a:pt x="1" y="1642"/>
                    </a:lnTo>
                    <a:lnTo>
                      <a:pt x="1444" y="1642"/>
                    </a:lnTo>
                    <a:lnTo>
                      <a:pt x="14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05" name="Google Shape;4105;p58"/>
            <p:cNvSpPr/>
            <p:nvPr/>
          </p:nvSpPr>
          <p:spPr>
            <a:xfrm>
              <a:off x="1810216" y="3710249"/>
              <a:ext cx="652056" cy="665150"/>
            </a:xfrm>
            <a:custGeom>
              <a:avLst/>
              <a:gdLst/>
              <a:ahLst/>
              <a:cxnLst/>
              <a:rect l="l" t="t" r="r" b="b"/>
              <a:pathLst>
                <a:path w="14940" h="15240" extrusionOk="0">
                  <a:moveTo>
                    <a:pt x="11589" y="1"/>
                  </a:moveTo>
                  <a:cubicBezTo>
                    <a:pt x="10081" y="1"/>
                    <a:pt x="8336" y="1315"/>
                    <a:pt x="8228" y="2873"/>
                  </a:cubicBezTo>
                  <a:cubicBezTo>
                    <a:pt x="7860" y="2686"/>
                    <a:pt x="7492" y="2602"/>
                    <a:pt x="7142" y="2602"/>
                  </a:cubicBezTo>
                  <a:cubicBezTo>
                    <a:pt x="5229" y="2602"/>
                    <a:pt x="3803" y="5096"/>
                    <a:pt x="5363" y="6944"/>
                  </a:cubicBezTo>
                  <a:cubicBezTo>
                    <a:pt x="5171" y="6753"/>
                    <a:pt x="4919" y="6667"/>
                    <a:pt x="4647" y="6667"/>
                  </a:cubicBezTo>
                  <a:cubicBezTo>
                    <a:pt x="3953" y="6667"/>
                    <a:pt x="3124" y="7225"/>
                    <a:pt x="2799" y="8037"/>
                  </a:cubicBezTo>
                  <a:cubicBezTo>
                    <a:pt x="2467" y="8870"/>
                    <a:pt x="2572" y="9547"/>
                    <a:pt x="3138" y="10187"/>
                  </a:cubicBezTo>
                  <a:cubicBezTo>
                    <a:pt x="3005" y="10172"/>
                    <a:pt x="2880" y="10164"/>
                    <a:pt x="2764" y="10164"/>
                  </a:cubicBezTo>
                  <a:cubicBezTo>
                    <a:pt x="1" y="10164"/>
                    <a:pt x="1888" y="14298"/>
                    <a:pt x="2120" y="15239"/>
                  </a:cubicBezTo>
                  <a:cubicBezTo>
                    <a:pt x="2387" y="14674"/>
                    <a:pt x="2333" y="13200"/>
                    <a:pt x="3214" y="13164"/>
                  </a:cubicBezTo>
                  <a:cubicBezTo>
                    <a:pt x="4156" y="13127"/>
                    <a:pt x="5665" y="12864"/>
                    <a:pt x="4873" y="11619"/>
                  </a:cubicBezTo>
                  <a:lnTo>
                    <a:pt x="4873" y="11619"/>
                  </a:lnTo>
                  <a:cubicBezTo>
                    <a:pt x="5061" y="11672"/>
                    <a:pt x="5248" y="11697"/>
                    <a:pt x="5432" y="11697"/>
                  </a:cubicBezTo>
                  <a:cubicBezTo>
                    <a:pt x="6944" y="11697"/>
                    <a:pt x="8202" y="10015"/>
                    <a:pt x="7362" y="8603"/>
                  </a:cubicBezTo>
                  <a:lnTo>
                    <a:pt x="7362" y="8603"/>
                  </a:lnTo>
                  <a:cubicBezTo>
                    <a:pt x="7615" y="8776"/>
                    <a:pt x="7935" y="8847"/>
                    <a:pt x="8278" y="8847"/>
                  </a:cubicBezTo>
                  <a:cubicBezTo>
                    <a:pt x="9058" y="8847"/>
                    <a:pt x="9956" y="8481"/>
                    <a:pt x="10453" y="8114"/>
                  </a:cubicBezTo>
                  <a:cubicBezTo>
                    <a:pt x="11319" y="7510"/>
                    <a:pt x="11961" y="6493"/>
                    <a:pt x="11998" y="5399"/>
                  </a:cubicBezTo>
                  <a:cubicBezTo>
                    <a:pt x="13582" y="5172"/>
                    <a:pt x="14939" y="3512"/>
                    <a:pt x="14260" y="1968"/>
                  </a:cubicBezTo>
                  <a:cubicBezTo>
                    <a:pt x="13846" y="1026"/>
                    <a:pt x="12828" y="45"/>
                    <a:pt x="11772" y="8"/>
                  </a:cubicBezTo>
                  <a:cubicBezTo>
                    <a:pt x="11711" y="3"/>
                    <a:pt x="11650" y="1"/>
                    <a:pt x="115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roup 5">
            <a:extLst>
              <a:ext uri="{FF2B5EF4-FFF2-40B4-BE49-F238E27FC236}">
                <a16:creationId xmlns:a16="http://schemas.microsoft.com/office/drawing/2014/main" id="{83CF5B0D-4E65-D2F0-57E5-F6561A2BCB8D}"/>
              </a:ext>
            </a:extLst>
          </p:cNvPr>
          <p:cNvGrpSpPr/>
          <p:nvPr/>
        </p:nvGrpSpPr>
        <p:grpSpPr>
          <a:xfrm>
            <a:off x="2391746" y="514457"/>
            <a:ext cx="5456038" cy="3966993"/>
            <a:chOff x="2025986" y="818545"/>
            <a:chExt cx="5456038" cy="3966993"/>
          </a:xfrm>
        </p:grpSpPr>
        <p:pic>
          <p:nvPicPr>
            <p:cNvPr id="7" name="Picture 6">
              <a:extLst>
                <a:ext uri="{FF2B5EF4-FFF2-40B4-BE49-F238E27FC236}">
                  <a16:creationId xmlns:a16="http://schemas.microsoft.com/office/drawing/2014/main" id="{FDD8D845-13B7-FC7A-9021-A5755F793B39}"/>
                </a:ext>
              </a:extLst>
            </p:cNvPr>
            <p:cNvPicPr>
              <a:picLocks noChangeAspect="1"/>
            </p:cNvPicPr>
            <p:nvPr/>
          </p:nvPicPr>
          <p:blipFill>
            <a:blip r:embed="rId3"/>
            <a:stretch>
              <a:fillRect/>
            </a:stretch>
          </p:blipFill>
          <p:spPr>
            <a:xfrm>
              <a:off x="5800741" y="2135681"/>
              <a:ext cx="1461396" cy="2649857"/>
            </a:xfrm>
            <a:prstGeom prst="rect">
              <a:avLst/>
            </a:prstGeom>
          </p:spPr>
        </p:pic>
        <p:pic>
          <p:nvPicPr>
            <p:cNvPr id="8" name="Picture 7">
              <a:extLst>
                <a:ext uri="{FF2B5EF4-FFF2-40B4-BE49-F238E27FC236}">
                  <a16:creationId xmlns:a16="http://schemas.microsoft.com/office/drawing/2014/main" id="{FED4FF02-81A0-AD26-2EFD-75ACFB8D089E}"/>
                </a:ext>
              </a:extLst>
            </p:cNvPr>
            <p:cNvPicPr>
              <a:picLocks noChangeAspect="1"/>
            </p:cNvPicPr>
            <p:nvPr/>
          </p:nvPicPr>
          <p:blipFill>
            <a:blip r:embed="rId4"/>
            <a:stretch>
              <a:fillRect/>
            </a:stretch>
          </p:blipFill>
          <p:spPr>
            <a:xfrm flipH="1">
              <a:off x="2025986" y="2700817"/>
              <a:ext cx="1021922" cy="1924524"/>
            </a:xfrm>
            <a:prstGeom prst="rect">
              <a:avLst/>
            </a:prstGeom>
          </p:spPr>
        </p:pic>
        <p:sp>
          <p:nvSpPr>
            <p:cNvPr id="9" name="Speech Bubble: Oval 8">
              <a:extLst>
                <a:ext uri="{FF2B5EF4-FFF2-40B4-BE49-F238E27FC236}">
                  <a16:creationId xmlns:a16="http://schemas.microsoft.com/office/drawing/2014/main" id="{3EAD7F63-47DC-8DE0-AA01-4BD0875B0C9E}"/>
                </a:ext>
              </a:extLst>
            </p:cNvPr>
            <p:cNvSpPr/>
            <p:nvPr/>
          </p:nvSpPr>
          <p:spPr>
            <a:xfrm>
              <a:off x="2104307" y="1669544"/>
              <a:ext cx="2231585" cy="839492"/>
            </a:xfrm>
            <a:prstGeom prst="wedgeEllipseCallout">
              <a:avLst>
                <a:gd name="adj1" fmla="val -24644"/>
                <a:gd name="adj2" fmla="val 6369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What do you mean?</a:t>
              </a:r>
            </a:p>
          </p:txBody>
        </p:sp>
        <p:sp>
          <p:nvSpPr>
            <p:cNvPr id="10" name="Speech Bubble: Rectangle with Corners Rounded 9">
              <a:extLst>
                <a:ext uri="{FF2B5EF4-FFF2-40B4-BE49-F238E27FC236}">
                  <a16:creationId xmlns:a16="http://schemas.microsoft.com/office/drawing/2014/main" id="{AA6BE441-63A4-AB89-DFBF-B21CA6479EF7}"/>
                </a:ext>
              </a:extLst>
            </p:cNvPr>
            <p:cNvSpPr/>
            <p:nvPr/>
          </p:nvSpPr>
          <p:spPr>
            <a:xfrm>
              <a:off x="4670216" y="818545"/>
              <a:ext cx="2811808" cy="1313301"/>
            </a:xfrm>
            <a:prstGeom prst="wedgeRoundRectCallout">
              <a:avLst>
                <a:gd name="adj1" fmla="val -8540"/>
                <a:gd name="adj2" fmla="val 6370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Every time you drive, use electricity, or even eat certain foods, you create greenhouse gases. Those gases contribute to climate change.</a:t>
              </a:r>
              <a:endParaRPr lang="en-IN" dirty="0">
                <a:solidFill>
                  <a:schemeClr val="tx1"/>
                </a:solidFill>
              </a:endParaRPr>
            </a:p>
            <a:p>
              <a:pPr algn="ctr"/>
              <a:endParaRPr lang="en-IN"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85"/>
        <p:cNvGrpSpPr/>
        <p:nvPr/>
      </p:nvGrpSpPr>
      <p:grpSpPr>
        <a:xfrm>
          <a:off x="0" y="0"/>
          <a:ext cx="0" cy="0"/>
          <a:chOff x="0" y="0"/>
          <a:chExt cx="0" cy="0"/>
        </a:xfrm>
      </p:grpSpPr>
      <p:sp>
        <p:nvSpPr>
          <p:cNvPr id="28" name="Google Shape;3602;p52">
            <a:extLst>
              <a:ext uri="{FF2B5EF4-FFF2-40B4-BE49-F238E27FC236}">
                <a16:creationId xmlns:a16="http://schemas.microsoft.com/office/drawing/2014/main" id="{63083788-ACDA-20E4-486F-631AB399D3E3}"/>
              </a:ext>
            </a:extLst>
          </p:cNvPr>
          <p:cNvSpPr/>
          <p:nvPr/>
        </p:nvSpPr>
        <p:spPr>
          <a:xfrm>
            <a:off x="5468081" y="3623335"/>
            <a:ext cx="16055" cy="7976"/>
          </a:xfrm>
          <a:custGeom>
            <a:avLst/>
            <a:gdLst/>
            <a:ahLst/>
            <a:cxnLst/>
            <a:rect l="l" t="t" r="r" b="b"/>
            <a:pathLst>
              <a:path w="469" h="233" extrusionOk="0">
                <a:moveTo>
                  <a:pt x="235" y="0"/>
                </a:moveTo>
                <a:cubicBezTo>
                  <a:pt x="104" y="0"/>
                  <a:pt x="0" y="53"/>
                  <a:pt x="0" y="117"/>
                </a:cubicBezTo>
                <a:cubicBezTo>
                  <a:pt x="0" y="180"/>
                  <a:pt x="106" y="233"/>
                  <a:pt x="235" y="233"/>
                </a:cubicBezTo>
                <a:cubicBezTo>
                  <a:pt x="364" y="233"/>
                  <a:pt x="468" y="181"/>
                  <a:pt x="468" y="117"/>
                </a:cubicBezTo>
                <a:cubicBezTo>
                  <a:pt x="468" y="53"/>
                  <a:pt x="364" y="0"/>
                  <a:pt x="235" y="0"/>
                </a:cubicBezTo>
                <a:close/>
              </a:path>
            </a:pathLst>
          </a:custGeom>
          <a:solidFill>
            <a:srgbClr val="F3F3F3">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604;p52">
            <a:extLst>
              <a:ext uri="{FF2B5EF4-FFF2-40B4-BE49-F238E27FC236}">
                <a16:creationId xmlns:a16="http://schemas.microsoft.com/office/drawing/2014/main" id="{5F79F8C4-BCD7-055F-D5D9-453294C92CDC}"/>
              </a:ext>
            </a:extLst>
          </p:cNvPr>
          <p:cNvSpPr/>
          <p:nvPr/>
        </p:nvSpPr>
        <p:spPr>
          <a:xfrm>
            <a:off x="5387599" y="3319656"/>
            <a:ext cx="66240" cy="39744"/>
          </a:xfrm>
          <a:custGeom>
            <a:avLst/>
            <a:gdLst/>
            <a:ahLst/>
            <a:cxnLst/>
            <a:rect l="l" t="t" r="r" b="b"/>
            <a:pathLst>
              <a:path w="1935" h="1161" extrusionOk="0">
                <a:moveTo>
                  <a:pt x="1105" y="0"/>
                </a:moveTo>
                <a:cubicBezTo>
                  <a:pt x="1083" y="0"/>
                  <a:pt x="1058" y="3"/>
                  <a:pt x="1029" y="9"/>
                </a:cubicBezTo>
                <a:cubicBezTo>
                  <a:pt x="885" y="38"/>
                  <a:pt x="820" y="269"/>
                  <a:pt x="830" y="388"/>
                </a:cubicBezTo>
                <a:lnTo>
                  <a:pt x="830" y="388"/>
                </a:lnTo>
                <a:cubicBezTo>
                  <a:pt x="765" y="281"/>
                  <a:pt x="516" y="183"/>
                  <a:pt x="338" y="183"/>
                </a:cubicBezTo>
                <a:cubicBezTo>
                  <a:pt x="274" y="183"/>
                  <a:pt x="220" y="195"/>
                  <a:pt x="186" y="225"/>
                </a:cubicBezTo>
                <a:cubicBezTo>
                  <a:pt x="0" y="382"/>
                  <a:pt x="403" y="437"/>
                  <a:pt x="521" y="485"/>
                </a:cubicBezTo>
                <a:lnTo>
                  <a:pt x="567" y="507"/>
                </a:lnTo>
                <a:cubicBezTo>
                  <a:pt x="300" y="511"/>
                  <a:pt x="53" y="592"/>
                  <a:pt x="44" y="695"/>
                </a:cubicBezTo>
                <a:cubicBezTo>
                  <a:pt x="34" y="807"/>
                  <a:pt x="106" y="846"/>
                  <a:pt x="204" y="846"/>
                </a:cubicBezTo>
                <a:cubicBezTo>
                  <a:pt x="371" y="846"/>
                  <a:pt x="616" y="733"/>
                  <a:pt x="671" y="675"/>
                </a:cubicBezTo>
                <a:lnTo>
                  <a:pt x="671" y="675"/>
                </a:lnTo>
                <a:cubicBezTo>
                  <a:pt x="593" y="767"/>
                  <a:pt x="555" y="1107"/>
                  <a:pt x="702" y="1152"/>
                </a:cubicBezTo>
                <a:cubicBezTo>
                  <a:pt x="720" y="1158"/>
                  <a:pt x="737" y="1160"/>
                  <a:pt x="754" y="1160"/>
                </a:cubicBezTo>
                <a:cubicBezTo>
                  <a:pt x="938" y="1160"/>
                  <a:pt x="1074" y="864"/>
                  <a:pt x="1027" y="746"/>
                </a:cubicBezTo>
                <a:lnTo>
                  <a:pt x="1027" y="746"/>
                </a:lnTo>
                <a:cubicBezTo>
                  <a:pt x="1092" y="832"/>
                  <a:pt x="1268" y="920"/>
                  <a:pt x="1430" y="920"/>
                </a:cubicBezTo>
                <a:cubicBezTo>
                  <a:pt x="1531" y="920"/>
                  <a:pt x="1628" y="886"/>
                  <a:pt x="1688" y="794"/>
                </a:cubicBezTo>
                <a:cubicBezTo>
                  <a:pt x="1801" y="624"/>
                  <a:pt x="1332" y="631"/>
                  <a:pt x="1158" y="620"/>
                </a:cubicBezTo>
                <a:cubicBezTo>
                  <a:pt x="1348" y="581"/>
                  <a:pt x="1935" y="458"/>
                  <a:pt x="1724" y="317"/>
                </a:cubicBezTo>
                <a:cubicBezTo>
                  <a:pt x="1659" y="297"/>
                  <a:pt x="1595" y="288"/>
                  <a:pt x="1533" y="288"/>
                </a:cubicBezTo>
                <a:cubicBezTo>
                  <a:pt x="1314" y="288"/>
                  <a:pt x="1127" y="399"/>
                  <a:pt x="1074" y="509"/>
                </a:cubicBezTo>
                <a:cubicBezTo>
                  <a:pt x="1127" y="391"/>
                  <a:pt x="1368" y="0"/>
                  <a:pt x="1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roup 29">
            <a:extLst>
              <a:ext uri="{FF2B5EF4-FFF2-40B4-BE49-F238E27FC236}">
                <a16:creationId xmlns:a16="http://schemas.microsoft.com/office/drawing/2014/main" id="{43E09D83-419B-EA48-0D58-DF10E2DDDA19}"/>
              </a:ext>
            </a:extLst>
          </p:cNvPr>
          <p:cNvGrpSpPr/>
          <p:nvPr/>
        </p:nvGrpSpPr>
        <p:grpSpPr>
          <a:xfrm>
            <a:off x="2025986" y="818545"/>
            <a:ext cx="5456038" cy="3966993"/>
            <a:chOff x="2025986" y="818545"/>
            <a:chExt cx="5456038" cy="3966993"/>
          </a:xfrm>
        </p:grpSpPr>
        <p:pic>
          <p:nvPicPr>
            <p:cNvPr id="31" name="Picture 30">
              <a:extLst>
                <a:ext uri="{FF2B5EF4-FFF2-40B4-BE49-F238E27FC236}">
                  <a16:creationId xmlns:a16="http://schemas.microsoft.com/office/drawing/2014/main" id="{AE29B24C-518B-B7D4-D3BC-6D165EC92C84}"/>
                </a:ext>
              </a:extLst>
            </p:cNvPr>
            <p:cNvPicPr>
              <a:picLocks noChangeAspect="1"/>
            </p:cNvPicPr>
            <p:nvPr/>
          </p:nvPicPr>
          <p:blipFill>
            <a:blip r:embed="rId3"/>
            <a:stretch>
              <a:fillRect/>
            </a:stretch>
          </p:blipFill>
          <p:spPr>
            <a:xfrm>
              <a:off x="5800741" y="2135681"/>
              <a:ext cx="1461396" cy="2649857"/>
            </a:xfrm>
            <a:prstGeom prst="rect">
              <a:avLst/>
            </a:prstGeom>
          </p:spPr>
        </p:pic>
        <p:pic>
          <p:nvPicPr>
            <p:cNvPr id="32" name="Picture 31">
              <a:extLst>
                <a:ext uri="{FF2B5EF4-FFF2-40B4-BE49-F238E27FC236}">
                  <a16:creationId xmlns:a16="http://schemas.microsoft.com/office/drawing/2014/main" id="{EA6B637E-A210-DA94-7988-BF4DC8E46BC3}"/>
                </a:ext>
              </a:extLst>
            </p:cNvPr>
            <p:cNvPicPr>
              <a:picLocks noChangeAspect="1"/>
            </p:cNvPicPr>
            <p:nvPr/>
          </p:nvPicPr>
          <p:blipFill>
            <a:blip r:embed="rId4"/>
            <a:stretch>
              <a:fillRect/>
            </a:stretch>
          </p:blipFill>
          <p:spPr>
            <a:xfrm flipH="1">
              <a:off x="2025986" y="2700817"/>
              <a:ext cx="1021922" cy="1924524"/>
            </a:xfrm>
            <a:prstGeom prst="rect">
              <a:avLst/>
            </a:prstGeom>
          </p:spPr>
        </p:pic>
        <p:sp>
          <p:nvSpPr>
            <p:cNvPr id="33" name="Speech Bubble: Oval 32">
              <a:extLst>
                <a:ext uri="{FF2B5EF4-FFF2-40B4-BE49-F238E27FC236}">
                  <a16:creationId xmlns:a16="http://schemas.microsoft.com/office/drawing/2014/main" id="{4D23160A-550C-44E5-10D0-8D43344D726A}"/>
                </a:ext>
              </a:extLst>
            </p:cNvPr>
            <p:cNvSpPr/>
            <p:nvPr/>
          </p:nvSpPr>
          <p:spPr>
            <a:xfrm>
              <a:off x="2025986" y="1712100"/>
              <a:ext cx="2231585" cy="839492"/>
            </a:xfrm>
            <a:prstGeom prst="wedgeEllipseCallout">
              <a:avLst>
                <a:gd name="adj1" fmla="val -24644"/>
                <a:gd name="adj2" fmla="val 6369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So, my choices matter?</a:t>
              </a:r>
            </a:p>
          </p:txBody>
        </p:sp>
        <p:sp>
          <p:nvSpPr>
            <p:cNvPr id="34" name="Speech Bubble: Rectangle with Corners Rounded 33">
              <a:extLst>
                <a:ext uri="{FF2B5EF4-FFF2-40B4-BE49-F238E27FC236}">
                  <a16:creationId xmlns:a16="http://schemas.microsoft.com/office/drawing/2014/main" id="{71CC8884-E7D8-1061-BB6D-5B0B801780E8}"/>
                </a:ext>
              </a:extLst>
            </p:cNvPr>
            <p:cNvSpPr/>
            <p:nvPr/>
          </p:nvSpPr>
          <p:spPr>
            <a:xfrm>
              <a:off x="4670216" y="818545"/>
              <a:ext cx="2811808" cy="1313301"/>
            </a:xfrm>
            <a:prstGeom prst="wedgeRoundRectCallout">
              <a:avLst>
                <a:gd name="adj1" fmla="val -8540"/>
                <a:gd name="adj2" fmla="val 6370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Exactly! By walking more, recycling, or using less energy, you can reduce your footprint.</a:t>
              </a:r>
            </a:p>
            <a:p>
              <a:pPr algn="ctr"/>
              <a:endParaRPr lang="en-IN" dirty="0">
                <a:solidFill>
                  <a:schemeClr val="tx1"/>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10"/>
        <p:cNvGrpSpPr/>
        <p:nvPr/>
      </p:nvGrpSpPr>
      <p:grpSpPr>
        <a:xfrm>
          <a:off x="0" y="0"/>
          <a:ext cx="0" cy="0"/>
          <a:chOff x="0" y="0"/>
          <a:chExt cx="0" cy="0"/>
        </a:xfrm>
      </p:grpSpPr>
      <p:sp>
        <p:nvSpPr>
          <p:cNvPr id="12" name="Google Shape;3602;p52">
            <a:extLst>
              <a:ext uri="{FF2B5EF4-FFF2-40B4-BE49-F238E27FC236}">
                <a16:creationId xmlns:a16="http://schemas.microsoft.com/office/drawing/2014/main" id="{45E08BA6-F98D-126C-56E1-578312B566C9}"/>
              </a:ext>
            </a:extLst>
          </p:cNvPr>
          <p:cNvSpPr/>
          <p:nvPr/>
        </p:nvSpPr>
        <p:spPr>
          <a:xfrm>
            <a:off x="5468081" y="3623335"/>
            <a:ext cx="16055" cy="7976"/>
          </a:xfrm>
          <a:custGeom>
            <a:avLst/>
            <a:gdLst/>
            <a:ahLst/>
            <a:cxnLst/>
            <a:rect l="l" t="t" r="r" b="b"/>
            <a:pathLst>
              <a:path w="469" h="233" extrusionOk="0">
                <a:moveTo>
                  <a:pt x="235" y="0"/>
                </a:moveTo>
                <a:cubicBezTo>
                  <a:pt x="104" y="0"/>
                  <a:pt x="0" y="53"/>
                  <a:pt x="0" y="117"/>
                </a:cubicBezTo>
                <a:cubicBezTo>
                  <a:pt x="0" y="180"/>
                  <a:pt x="106" y="233"/>
                  <a:pt x="235" y="233"/>
                </a:cubicBezTo>
                <a:cubicBezTo>
                  <a:pt x="364" y="233"/>
                  <a:pt x="468" y="181"/>
                  <a:pt x="468" y="117"/>
                </a:cubicBezTo>
                <a:cubicBezTo>
                  <a:pt x="468" y="53"/>
                  <a:pt x="364" y="0"/>
                  <a:pt x="235" y="0"/>
                </a:cubicBezTo>
                <a:close/>
              </a:path>
            </a:pathLst>
          </a:custGeom>
          <a:solidFill>
            <a:srgbClr val="F3F3F3">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04;p52">
            <a:extLst>
              <a:ext uri="{FF2B5EF4-FFF2-40B4-BE49-F238E27FC236}">
                <a16:creationId xmlns:a16="http://schemas.microsoft.com/office/drawing/2014/main" id="{9CAD1A8B-17B2-DF9A-AE89-509502F4A708}"/>
              </a:ext>
            </a:extLst>
          </p:cNvPr>
          <p:cNvSpPr/>
          <p:nvPr/>
        </p:nvSpPr>
        <p:spPr>
          <a:xfrm>
            <a:off x="5387599" y="3319656"/>
            <a:ext cx="66240" cy="39744"/>
          </a:xfrm>
          <a:custGeom>
            <a:avLst/>
            <a:gdLst/>
            <a:ahLst/>
            <a:cxnLst/>
            <a:rect l="l" t="t" r="r" b="b"/>
            <a:pathLst>
              <a:path w="1935" h="1161" extrusionOk="0">
                <a:moveTo>
                  <a:pt x="1105" y="0"/>
                </a:moveTo>
                <a:cubicBezTo>
                  <a:pt x="1083" y="0"/>
                  <a:pt x="1058" y="3"/>
                  <a:pt x="1029" y="9"/>
                </a:cubicBezTo>
                <a:cubicBezTo>
                  <a:pt x="885" y="38"/>
                  <a:pt x="820" y="269"/>
                  <a:pt x="830" y="388"/>
                </a:cubicBezTo>
                <a:lnTo>
                  <a:pt x="830" y="388"/>
                </a:lnTo>
                <a:cubicBezTo>
                  <a:pt x="765" y="281"/>
                  <a:pt x="516" y="183"/>
                  <a:pt x="338" y="183"/>
                </a:cubicBezTo>
                <a:cubicBezTo>
                  <a:pt x="274" y="183"/>
                  <a:pt x="220" y="195"/>
                  <a:pt x="186" y="225"/>
                </a:cubicBezTo>
                <a:cubicBezTo>
                  <a:pt x="0" y="382"/>
                  <a:pt x="403" y="437"/>
                  <a:pt x="521" y="485"/>
                </a:cubicBezTo>
                <a:lnTo>
                  <a:pt x="567" y="507"/>
                </a:lnTo>
                <a:cubicBezTo>
                  <a:pt x="300" y="511"/>
                  <a:pt x="53" y="592"/>
                  <a:pt x="44" y="695"/>
                </a:cubicBezTo>
                <a:cubicBezTo>
                  <a:pt x="34" y="807"/>
                  <a:pt x="106" y="846"/>
                  <a:pt x="204" y="846"/>
                </a:cubicBezTo>
                <a:cubicBezTo>
                  <a:pt x="371" y="846"/>
                  <a:pt x="616" y="733"/>
                  <a:pt x="671" y="675"/>
                </a:cubicBezTo>
                <a:lnTo>
                  <a:pt x="671" y="675"/>
                </a:lnTo>
                <a:cubicBezTo>
                  <a:pt x="593" y="767"/>
                  <a:pt x="555" y="1107"/>
                  <a:pt x="702" y="1152"/>
                </a:cubicBezTo>
                <a:cubicBezTo>
                  <a:pt x="720" y="1158"/>
                  <a:pt x="737" y="1160"/>
                  <a:pt x="754" y="1160"/>
                </a:cubicBezTo>
                <a:cubicBezTo>
                  <a:pt x="938" y="1160"/>
                  <a:pt x="1074" y="864"/>
                  <a:pt x="1027" y="746"/>
                </a:cubicBezTo>
                <a:lnTo>
                  <a:pt x="1027" y="746"/>
                </a:lnTo>
                <a:cubicBezTo>
                  <a:pt x="1092" y="832"/>
                  <a:pt x="1268" y="920"/>
                  <a:pt x="1430" y="920"/>
                </a:cubicBezTo>
                <a:cubicBezTo>
                  <a:pt x="1531" y="920"/>
                  <a:pt x="1628" y="886"/>
                  <a:pt x="1688" y="794"/>
                </a:cubicBezTo>
                <a:cubicBezTo>
                  <a:pt x="1801" y="624"/>
                  <a:pt x="1332" y="631"/>
                  <a:pt x="1158" y="620"/>
                </a:cubicBezTo>
                <a:cubicBezTo>
                  <a:pt x="1348" y="581"/>
                  <a:pt x="1935" y="458"/>
                  <a:pt x="1724" y="317"/>
                </a:cubicBezTo>
                <a:cubicBezTo>
                  <a:pt x="1659" y="297"/>
                  <a:pt x="1595" y="288"/>
                  <a:pt x="1533" y="288"/>
                </a:cubicBezTo>
                <a:cubicBezTo>
                  <a:pt x="1314" y="288"/>
                  <a:pt x="1127" y="399"/>
                  <a:pt x="1074" y="509"/>
                </a:cubicBezTo>
                <a:cubicBezTo>
                  <a:pt x="1127" y="391"/>
                  <a:pt x="1368" y="0"/>
                  <a:pt x="1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roup 13">
            <a:extLst>
              <a:ext uri="{FF2B5EF4-FFF2-40B4-BE49-F238E27FC236}">
                <a16:creationId xmlns:a16="http://schemas.microsoft.com/office/drawing/2014/main" id="{F9F10F02-BA82-82C5-00E4-C8DA883BC571}"/>
              </a:ext>
            </a:extLst>
          </p:cNvPr>
          <p:cNvGrpSpPr/>
          <p:nvPr/>
        </p:nvGrpSpPr>
        <p:grpSpPr>
          <a:xfrm>
            <a:off x="3088399" y="439588"/>
            <a:ext cx="4191432" cy="4335972"/>
            <a:chOff x="3088399" y="439588"/>
            <a:chExt cx="4191432" cy="4335972"/>
          </a:xfrm>
        </p:grpSpPr>
        <p:pic>
          <p:nvPicPr>
            <p:cNvPr id="15" name="Picture 14">
              <a:extLst>
                <a:ext uri="{FF2B5EF4-FFF2-40B4-BE49-F238E27FC236}">
                  <a16:creationId xmlns:a16="http://schemas.microsoft.com/office/drawing/2014/main" id="{115A8914-361D-F15B-61AB-842E75A19C5D}"/>
                </a:ext>
              </a:extLst>
            </p:cNvPr>
            <p:cNvPicPr>
              <a:picLocks noChangeAspect="1"/>
            </p:cNvPicPr>
            <p:nvPr/>
          </p:nvPicPr>
          <p:blipFill>
            <a:blip r:embed="rId3"/>
            <a:stretch>
              <a:fillRect/>
            </a:stretch>
          </p:blipFill>
          <p:spPr>
            <a:xfrm flipH="1">
              <a:off x="3088399" y="1662392"/>
              <a:ext cx="1653092" cy="3113168"/>
            </a:xfrm>
            <a:prstGeom prst="rect">
              <a:avLst/>
            </a:prstGeom>
          </p:spPr>
        </p:pic>
        <p:sp>
          <p:nvSpPr>
            <p:cNvPr id="16" name="Thought Bubble: Cloud 15">
              <a:extLst>
                <a:ext uri="{FF2B5EF4-FFF2-40B4-BE49-F238E27FC236}">
                  <a16:creationId xmlns:a16="http://schemas.microsoft.com/office/drawing/2014/main" id="{8CC8FDD6-A42A-D76F-C5C5-B43AFAF586C7}"/>
                </a:ext>
              </a:extLst>
            </p:cNvPr>
            <p:cNvSpPr/>
            <p:nvPr/>
          </p:nvSpPr>
          <p:spPr>
            <a:xfrm>
              <a:off x="4501785" y="439588"/>
              <a:ext cx="2778046" cy="1507297"/>
            </a:xfrm>
            <a:prstGeom prst="cloudCallout">
              <a:avLst>
                <a:gd name="adj1" fmla="val -44210"/>
                <a:gd name="adj2" fmla="val 753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That’s cool! I want to help my friends understand this too!</a:t>
              </a:r>
            </a:p>
            <a:p>
              <a:pPr algn="ctr"/>
              <a:endParaRPr lang="en-IN" dirty="0">
                <a:solidFill>
                  <a:schemeClr val="tx1"/>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88"/>
        <p:cNvGrpSpPr/>
        <p:nvPr/>
      </p:nvGrpSpPr>
      <p:grpSpPr>
        <a:xfrm>
          <a:off x="0" y="0"/>
          <a:ext cx="0" cy="0"/>
          <a:chOff x="0" y="0"/>
          <a:chExt cx="0" cy="0"/>
        </a:xfrm>
      </p:grpSpPr>
      <p:sp>
        <p:nvSpPr>
          <p:cNvPr id="4589" name="Google Shape;4589;p7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For further studies….</a:t>
            </a:r>
            <a:endParaRPr dirty="0"/>
          </a:p>
        </p:txBody>
      </p:sp>
      <p:grpSp>
        <p:nvGrpSpPr>
          <p:cNvPr id="4590" name="Google Shape;4590;p73"/>
          <p:cNvGrpSpPr/>
          <p:nvPr/>
        </p:nvGrpSpPr>
        <p:grpSpPr>
          <a:xfrm>
            <a:off x="2528514" y="1608231"/>
            <a:ext cx="4211423" cy="2194237"/>
            <a:chOff x="2501113" y="1637599"/>
            <a:chExt cx="4354693" cy="2268883"/>
          </a:xfrm>
        </p:grpSpPr>
        <p:grpSp>
          <p:nvGrpSpPr>
            <p:cNvPr id="4591" name="Google Shape;4591;p73"/>
            <p:cNvGrpSpPr/>
            <p:nvPr/>
          </p:nvGrpSpPr>
          <p:grpSpPr>
            <a:xfrm>
              <a:off x="2501113" y="2802225"/>
              <a:ext cx="4198913" cy="1104257"/>
              <a:chOff x="2501113" y="2802225"/>
              <a:chExt cx="4198913" cy="1104257"/>
            </a:xfrm>
          </p:grpSpPr>
          <p:sp>
            <p:nvSpPr>
              <p:cNvPr id="4592" name="Google Shape;4592;p73"/>
              <p:cNvSpPr/>
              <p:nvPr/>
            </p:nvSpPr>
            <p:spPr>
              <a:xfrm>
                <a:off x="2501113" y="2922315"/>
                <a:ext cx="4198913" cy="984166"/>
              </a:xfrm>
              <a:custGeom>
                <a:avLst/>
                <a:gdLst/>
                <a:ahLst/>
                <a:cxnLst/>
                <a:rect l="l" t="t" r="r" b="b"/>
                <a:pathLst>
                  <a:path w="70802" h="16595" extrusionOk="0">
                    <a:moveTo>
                      <a:pt x="35369" y="0"/>
                    </a:moveTo>
                    <a:cubicBezTo>
                      <a:pt x="19460" y="0"/>
                      <a:pt x="5190" y="651"/>
                      <a:pt x="922" y="3198"/>
                    </a:cubicBezTo>
                    <a:cubicBezTo>
                      <a:pt x="1" y="3749"/>
                      <a:pt x="344" y="5538"/>
                      <a:pt x="344" y="6140"/>
                    </a:cubicBezTo>
                    <a:cubicBezTo>
                      <a:pt x="344" y="9530"/>
                      <a:pt x="11673" y="16595"/>
                      <a:pt x="35667" y="16595"/>
                    </a:cubicBezTo>
                    <a:cubicBezTo>
                      <a:pt x="58230" y="16595"/>
                      <a:pt x="70395" y="9530"/>
                      <a:pt x="70395" y="6140"/>
                    </a:cubicBezTo>
                    <a:cubicBezTo>
                      <a:pt x="70395" y="5430"/>
                      <a:pt x="70802" y="3832"/>
                      <a:pt x="69538" y="3198"/>
                    </a:cubicBezTo>
                    <a:cubicBezTo>
                      <a:pt x="64765" y="803"/>
                      <a:pt x="50666" y="0"/>
                      <a:pt x="353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73"/>
              <p:cNvSpPr/>
              <p:nvPr/>
            </p:nvSpPr>
            <p:spPr>
              <a:xfrm>
                <a:off x="3136375" y="3473544"/>
                <a:ext cx="86289" cy="32262"/>
              </a:xfrm>
              <a:custGeom>
                <a:avLst/>
                <a:gdLst/>
                <a:ahLst/>
                <a:cxnLst/>
                <a:rect l="l" t="t" r="r" b="b"/>
                <a:pathLst>
                  <a:path w="1455" h="544" extrusionOk="0">
                    <a:moveTo>
                      <a:pt x="717" y="1"/>
                    </a:moveTo>
                    <a:cubicBezTo>
                      <a:pt x="320" y="1"/>
                      <a:pt x="1" y="120"/>
                      <a:pt x="1" y="269"/>
                    </a:cubicBezTo>
                    <a:cubicBezTo>
                      <a:pt x="1" y="420"/>
                      <a:pt x="325" y="543"/>
                      <a:pt x="726" y="544"/>
                    </a:cubicBezTo>
                    <a:cubicBezTo>
                      <a:pt x="729" y="544"/>
                      <a:pt x="733" y="544"/>
                      <a:pt x="736" y="544"/>
                    </a:cubicBezTo>
                    <a:cubicBezTo>
                      <a:pt x="1132" y="544"/>
                      <a:pt x="1452" y="423"/>
                      <a:pt x="1452" y="276"/>
                    </a:cubicBezTo>
                    <a:cubicBezTo>
                      <a:pt x="1454" y="126"/>
                      <a:pt x="1128" y="3"/>
                      <a:pt x="727" y="1"/>
                    </a:cubicBezTo>
                    <a:cubicBezTo>
                      <a:pt x="724" y="1"/>
                      <a:pt x="720" y="1"/>
                      <a:pt x="717" y="1"/>
                    </a:cubicBezTo>
                    <a:close/>
                  </a:path>
                </a:pathLst>
              </a:custGeom>
              <a:solidFill>
                <a:srgbClr val="433F3B">
                  <a:alpha val="3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73"/>
              <p:cNvSpPr/>
              <p:nvPr/>
            </p:nvSpPr>
            <p:spPr>
              <a:xfrm>
                <a:off x="3238319" y="3523360"/>
                <a:ext cx="38074" cy="14174"/>
              </a:xfrm>
              <a:custGeom>
                <a:avLst/>
                <a:gdLst/>
                <a:ahLst/>
                <a:cxnLst/>
                <a:rect l="l" t="t" r="r" b="b"/>
                <a:pathLst>
                  <a:path w="642" h="239" extrusionOk="0">
                    <a:moveTo>
                      <a:pt x="316" y="0"/>
                    </a:moveTo>
                    <a:cubicBezTo>
                      <a:pt x="142" y="0"/>
                      <a:pt x="0" y="52"/>
                      <a:pt x="0" y="118"/>
                    </a:cubicBezTo>
                    <a:cubicBezTo>
                      <a:pt x="0" y="183"/>
                      <a:pt x="143" y="239"/>
                      <a:pt x="321" y="239"/>
                    </a:cubicBezTo>
                    <a:cubicBezTo>
                      <a:pt x="324" y="239"/>
                      <a:pt x="328" y="239"/>
                      <a:pt x="331" y="239"/>
                    </a:cubicBezTo>
                    <a:cubicBezTo>
                      <a:pt x="502" y="239"/>
                      <a:pt x="641" y="185"/>
                      <a:pt x="641" y="120"/>
                    </a:cubicBezTo>
                    <a:cubicBezTo>
                      <a:pt x="641" y="56"/>
                      <a:pt x="498" y="0"/>
                      <a:pt x="321" y="0"/>
                    </a:cubicBezTo>
                    <a:cubicBezTo>
                      <a:pt x="320" y="0"/>
                      <a:pt x="318" y="0"/>
                      <a:pt x="316" y="0"/>
                    </a:cubicBezTo>
                    <a:close/>
                  </a:path>
                </a:pathLst>
              </a:custGeom>
              <a:solidFill>
                <a:srgbClr val="433F3B">
                  <a:alpha val="3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73"/>
              <p:cNvSpPr/>
              <p:nvPr/>
            </p:nvSpPr>
            <p:spPr>
              <a:xfrm>
                <a:off x="2647000" y="3345923"/>
                <a:ext cx="74131" cy="37066"/>
              </a:xfrm>
              <a:custGeom>
                <a:avLst/>
                <a:gdLst/>
                <a:ahLst/>
                <a:cxnLst/>
                <a:rect l="l" t="t" r="r" b="b"/>
                <a:pathLst>
                  <a:path w="1250" h="625" extrusionOk="0">
                    <a:moveTo>
                      <a:pt x="364" y="0"/>
                    </a:moveTo>
                    <a:cubicBezTo>
                      <a:pt x="191" y="0"/>
                      <a:pt x="64" y="50"/>
                      <a:pt x="40" y="143"/>
                    </a:cubicBezTo>
                    <a:cubicBezTo>
                      <a:pt x="1" y="288"/>
                      <a:pt x="232" y="480"/>
                      <a:pt x="556" y="573"/>
                    </a:cubicBezTo>
                    <a:cubicBezTo>
                      <a:pt x="674" y="608"/>
                      <a:pt x="788" y="624"/>
                      <a:pt x="887" y="624"/>
                    </a:cubicBezTo>
                    <a:cubicBezTo>
                      <a:pt x="1060" y="624"/>
                      <a:pt x="1187" y="574"/>
                      <a:pt x="1210" y="482"/>
                    </a:cubicBezTo>
                    <a:cubicBezTo>
                      <a:pt x="1249" y="338"/>
                      <a:pt x="1018" y="144"/>
                      <a:pt x="694" y="51"/>
                    </a:cubicBezTo>
                    <a:cubicBezTo>
                      <a:pt x="576" y="16"/>
                      <a:pt x="463" y="0"/>
                      <a:pt x="364" y="0"/>
                    </a:cubicBezTo>
                    <a:close/>
                  </a:path>
                </a:pathLst>
              </a:custGeom>
              <a:solidFill>
                <a:srgbClr val="433F3B">
                  <a:alpha val="3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73"/>
              <p:cNvSpPr/>
              <p:nvPr/>
            </p:nvSpPr>
            <p:spPr>
              <a:xfrm>
                <a:off x="5313063" y="3552241"/>
                <a:ext cx="86229" cy="32203"/>
              </a:xfrm>
              <a:custGeom>
                <a:avLst/>
                <a:gdLst/>
                <a:ahLst/>
                <a:cxnLst/>
                <a:rect l="l" t="t" r="r" b="b"/>
                <a:pathLst>
                  <a:path w="1454" h="543" extrusionOk="0">
                    <a:moveTo>
                      <a:pt x="717" y="1"/>
                    </a:moveTo>
                    <a:cubicBezTo>
                      <a:pt x="320" y="1"/>
                      <a:pt x="1" y="120"/>
                      <a:pt x="1" y="269"/>
                    </a:cubicBezTo>
                    <a:cubicBezTo>
                      <a:pt x="1" y="418"/>
                      <a:pt x="325" y="542"/>
                      <a:pt x="726" y="543"/>
                    </a:cubicBezTo>
                    <a:cubicBezTo>
                      <a:pt x="728" y="543"/>
                      <a:pt x="729" y="543"/>
                      <a:pt x="731" y="543"/>
                    </a:cubicBezTo>
                    <a:cubicBezTo>
                      <a:pt x="1130" y="543"/>
                      <a:pt x="1452" y="424"/>
                      <a:pt x="1452" y="274"/>
                    </a:cubicBezTo>
                    <a:cubicBezTo>
                      <a:pt x="1454" y="125"/>
                      <a:pt x="1128" y="2"/>
                      <a:pt x="727" y="1"/>
                    </a:cubicBezTo>
                    <a:cubicBezTo>
                      <a:pt x="724" y="1"/>
                      <a:pt x="720" y="1"/>
                      <a:pt x="717" y="1"/>
                    </a:cubicBezTo>
                    <a:close/>
                  </a:path>
                </a:pathLst>
              </a:custGeom>
              <a:solidFill>
                <a:srgbClr val="433F3B">
                  <a:alpha val="3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73"/>
              <p:cNvSpPr/>
              <p:nvPr/>
            </p:nvSpPr>
            <p:spPr>
              <a:xfrm>
                <a:off x="5195582" y="3537474"/>
                <a:ext cx="76859" cy="30898"/>
              </a:xfrm>
              <a:custGeom>
                <a:avLst/>
                <a:gdLst/>
                <a:ahLst/>
                <a:cxnLst/>
                <a:rect l="l" t="t" r="r" b="b"/>
                <a:pathLst>
                  <a:path w="1296" h="521" extrusionOk="0">
                    <a:moveTo>
                      <a:pt x="648" y="1"/>
                    </a:moveTo>
                    <a:cubicBezTo>
                      <a:pt x="290" y="1"/>
                      <a:pt x="0" y="117"/>
                      <a:pt x="0" y="261"/>
                    </a:cubicBezTo>
                    <a:cubicBezTo>
                      <a:pt x="0" y="405"/>
                      <a:pt x="290" y="520"/>
                      <a:pt x="648" y="520"/>
                    </a:cubicBezTo>
                    <a:cubicBezTo>
                      <a:pt x="1005" y="520"/>
                      <a:pt x="1296" y="405"/>
                      <a:pt x="1296" y="261"/>
                    </a:cubicBezTo>
                    <a:cubicBezTo>
                      <a:pt x="1296" y="117"/>
                      <a:pt x="1005" y="1"/>
                      <a:pt x="648" y="1"/>
                    </a:cubicBezTo>
                    <a:close/>
                  </a:path>
                </a:pathLst>
              </a:custGeom>
              <a:solidFill>
                <a:srgbClr val="433F3B">
                  <a:alpha val="3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73"/>
              <p:cNvSpPr/>
              <p:nvPr/>
            </p:nvSpPr>
            <p:spPr>
              <a:xfrm>
                <a:off x="5272262" y="3584443"/>
                <a:ext cx="40861" cy="21290"/>
              </a:xfrm>
              <a:custGeom>
                <a:avLst/>
                <a:gdLst/>
                <a:ahLst/>
                <a:cxnLst/>
                <a:rect l="l" t="t" r="r" b="b"/>
                <a:pathLst>
                  <a:path w="689" h="359" extrusionOk="0">
                    <a:moveTo>
                      <a:pt x="348" y="1"/>
                    </a:moveTo>
                    <a:cubicBezTo>
                      <a:pt x="347" y="1"/>
                      <a:pt x="346" y="1"/>
                      <a:pt x="344" y="1"/>
                    </a:cubicBezTo>
                    <a:cubicBezTo>
                      <a:pt x="154" y="1"/>
                      <a:pt x="1" y="81"/>
                      <a:pt x="1" y="180"/>
                    </a:cubicBezTo>
                    <a:cubicBezTo>
                      <a:pt x="1" y="278"/>
                      <a:pt x="154" y="358"/>
                      <a:pt x="344" y="358"/>
                    </a:cubicBezTo>
                    <a:cubicBezTo>
                      <a:pt x="535" y="358"/>
                      <a:pt x="689" y="278"/>
                      <a:pt x="689" y="180"/>
                    </a:cubicBezTo>
                    <a:cubicBezTo>
                      <a:pt x="689" y="81"/>
                      <a:pt x="538" y="1"/>
                      <a:pt x="348" y="1"/>
                    </a:cubicBezTo>
                    <a:close/>
                  </a:path>
                </a:pathLst>
              </a:custGeom>
              <a:solidFill>
                <a:srgbClr val="433F3B">
                  <a:alpha val="3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73"/>
              <p:cNvSpPr/>
              <p:nvPr/>
            </p:nvSpPr>
            <p:spPr>
              <a:xfrm>
                <a:off x="4604027" y="3736616"/>
                <a:ext cx="67133" cy="24730"/>
              </a:xfrm>
              <a:custGeom>
                <a:avLst/>
                <a:gdLst/>
                <a:ahLst/>
                <a:cxnLst/>
                <a:rect l="l" t="t" r="r" b="b"/>
                <a:pathLst>
                  <a:path w="1132" h="417" extrusionOk="0">
                    <a:moveTo>
                      <a:pt x="566" y="0"/>
                    </a:moveTo>
                    <a:cubicBezTo>
                      <a:pt x="254" y="0"/>
                      <a:pt x="1" y="95"/>
                      <a:pt x="1" y="209"/>
                    </a:cubicBezTo>
                    <a:cubicBezTo>
                      <a:pt x="1" y="323"/>
                      <a:pt x="254" y="417"/>
                      <a:pt x="566" y="417"/>
                    </a:cubicBezTo>
                    <a:cubicBezTo>
                      <a:pt x="879" y="417"/>
                      <a:pt x="1132" y="323"/>
                      <a:pt x="1132" y="209"/>
                    </a:cubicBezTo>
                    <a:cubicBezTo>
                      <a:pt x="1132" y="93"/>
                      <a:pt x="879" y="0"/>
                      <a:pt x="566" y="0"/>
                    </a:cubicBezTo>
                    <a:close/>
                  </a:path>
                </a:pathLst>
              </a:custGeom>
              <a:solidFill>
                <a:srgbClr val="433F3B">
                  <a:alpha val="3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73"/>
              <p:cNvSpPr/>
              <p:nvPr/>
            </p:nvSpPr>
            <p:spPr>
              <a:xfrm>
                <a:off x="4660840" y="3695341"/>
                <a:ext cx="42700" cy="22892"/>
              </a:xfrm>
              <a:custGeom>
                <a:avLst/>
                <a:gdLst/>
                <a:ahLst/>
                <a:cxnLst/>
                <a:rect l="l" t="t" r="r" b="b"/>
                <a:pathLst>
                  <a:path w="720" h="386" extrusionOk="0">
                    <a:moveTo>
                      <a:pt x="360" y="0"/>
                    </a:moveTo>
                    <a:cubicBezTo>
                      <a:pt x="160" y="0"/>
                      <a:pt x="0" y="87"/>
                      <a:pt x="0" y="193"/>
                    </a:cubicBezTo>
                    <a:cubicBezTo>
                      <a:pt x="0" y="300"/>
                      <a:pt x="160" y="386"/>
                      <a:pt x="360" y="386"/>
                    </a:cubicBezTo>
                    <a:cubicBezTo>
                      <a:pt x="559" y="386"/>
                      <a:pt x="720" y="300"/>
                      <a:pt x="720" y="193"/>
                    </a:cubicBezTo>
                    <a:cubicBezTo>
                      <a:pt x="720" y="88"/>
                      <a:pt x="559" y="1"/>
                      <a:pt x="360" y="0"/>
                    </a:cubicBezTo>
                    <a:close/>
                  </a:path>
                </a:pathLst>
              </a:custGeom>
              <a:solidFill>
                <a:srgbClr val="433F3B">
                  <a:alpha val="3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73"/>
              <p:cNvSpPr/>
              <p:nvPr/>
            </p:nvSpPr>
            <p:spPr>
              <a:xfrm>
                <a:off x="3760311" y="3552241"/>
                <a:ext cx="21587" cy="16250"/>
              </a:xfrm>
              <a:custGeom>
                <a:avLst/>
                <a:gdLst/>
                <a:ahLst/>
                <a:cxnLst/>
                <a:rect l="l" t="t" r="r" b="b"/>
                <a:pathLst>
                  <a:path w="364" h="274" extrusionOk="0">
                    <a:moveTo>
                      <a:pt x="182" y="1"/>
                    </a:moveTo>
                    <a:cubicBezTo>
                      <a:pt x="82" y="1"/>
                      <a:pt x="1" y="62"/>
                      <a:pt x="1" y="136"/>
                    </a:cubicBezTo>
                    <a:cubicBezTo>
                      <a:pt x="1" y="212"/>
                      <a:pt x="82" y="273"/>
                      <a:pt x="182" y="273"/>
                    </a:cubicBezTo>
                    <a:cubicBezTo>
                      <a:pt x="282" y="273"/>
                      <a:pt x="364" y="211"/>
                      <a:pt x="364" y="136"/>
                    </a:cubicBezTo>
                    <a:cubicBezTo>
                      <a:pt x="364" y="60"/>
                      <a:pt x="282" y="1"/>
                      <a:pt x="182" y="1"/>
                    </a:cubicBezTo>
                    <a:close/>
                  </a:path>
                </a:pathLst>
              </a:custGeom>
              <a:solidFill>
                <a:srgbClr val="433F3B">
                  <a:alpha val="3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73"/>
              <p:cNvSpPr/>
              <p:nvPr/>
            </p:nvSpPr>
            <p:spPr>
              <a:xfrm>
                <a:off x="3407868" y="3706727"/>
                <a:ext cx="55450" cy="29949"/>
              </a:xfrm>
              <a:custGeom>
                <a:avLst/>
                <a:gdLst/>
                <a:ahLst/>
                <a:cxnLst/>
                <a:rect l="l" t="t" r="r" b="b"/>
                <a:pathLst>
                  <a:path w="935" h="505" extrusionOk="0">
                    <a:moveTo>
                      <a:pt x="467" y="1"/>
                    </a:moveTo>
                    <a:cubicBezTo>
                      <a:pt x="209" y="1"/>
                      <a:pt x="0" y="114"/>
                      <a:pt x="0" y="253"/>
                    </a:cubicBezTo>
                    <a:cubicBezTo>
                      <a:pt x="0" y="391"/>
                      <a:pt x="210" y="504"/>
                      <a:pt x="467" y="504"/>
                    </a:cubicBezTo>
                    <a:cubicBezTo>
                      <a:pt x="725" y="504"/>
                      <a:pt x="934" y="391"/>
                      <a:pt x="934" y="253"/>
                    </a:cubicBezTo>
                    <a:cubicBezTo>
                      <a:pt x="934" y="114"/>
                      <a:pt x="725" y="1"/>
                      <a:pt x="467" y="1"/>
                    </a:cubicBezTo>
                    <a:close/>
                  </a:path>
                </a:pathLst>
              </a:custGeom>
              <a:solidFill>
                <a:srgbClr val="433F3B">
                  <a:alpha val="3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73"/>
              <p:cNvSpPr/>
              <p:nvPr/>
            </p:nvSpPr>
            <p:spPr>
              <a:xfrm>
                <a:off x="3480575" y="3677550"/>
                <a:ext cx="17732" cy="17910"/>
              </a:xfrm>
              <a:custGeom>
                <a:avLst/>
                <a:gdLst/>
                <a:ahLst/>
                <a:cxnLst/>
                <a:rect l="l" t="t" r="r" b="b"/>
                <a:pathLst>
                  <a:path w="299" h="302" extrusionOk="0">
                    <a:moveTo>
                      <a:pt x="149" y="1"/>
                    </a:moveTo>
                    <a:cubicBezTo>
                      <a:pt x="67" y="1"/>
                      <a:pt x="0" y="68"/>
                      <a:pt x="0" y="151"/>
                    </a:cubicBezTo>
                    <a:cubicBezTo>
                      <a:pt x="0" y="234"/>
                      <a:pt x="67" y="301"/>
                      <a:pt x="149" y="301"/>
                    </a:cubicBezTo>
                    <a:cubicBezTo>
                      <a:pt x="232" y="301"/>
                      <a:pt x="298" y="234"/>
                      <a:pt x="298" y="151"/>
                    </a:cubicBezTo>
                    <a:cubicBezTo>
                      <a:pt x="298" y="68"/>
                      <a:pt x="232" y="1"/>
                      <a:pt x="149" y="1"/>
                    </a:cubicBezTo>
                    <a:close/>
                  </a:path>
                </a:pathLst>
              </a:custGeom>
              <a:solidFill>
                <a:srgbClr val="433F3B">
                  <a:alpha val="3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73"/>
              <p:cNvSpPr/>
              <p:nvPr/>
            </p:nvSpPr>
            <p:spPr>
              <a:xfrm>
                <a:off x="2947255" y="3530417"/>
                <a:ext cx="19571" cy="9785"/>
              </a:xfrm>
              <a:custGeom>
                <a:avLst/>
                <a:gdLst/>
                <a:ahLst/>
                <a:cxnLst/>
                <a:rect l="l" t="t" r="r" b="b"/>
                <a:pathLst>
                  <a:path w="330" h="165" extrusionOk="0">
                    <a:moveTo>
                      <a:pt x="165" y="0"/>
                    </a:moveTo>
                    <a:cubicBezTo>
                      <a:pt x="74" y="0"/>
                      <a:pt x="1" y="37"/>
                      <a:pt x="1" y="83"/>
                    </a:cubicBezTo>
                    <a:cubicBezTo>
                      <a:pt x="1" y="128"/>
                      <a:pt x="74" y="165"/>
                      <a:pt x="165" y="165"/>
                    </a:cubicBezTo>
                    <a:cubicBezTo>
                      <a:pt x="257" y="165"/>
                      <a:pt x="330" y="128"/>
                      <a:pt x="330" y="83"/>
                    </a:cubicBezTo>
                    <a:cubicBezTo>
                      <a:pt x="330" y="36"/>
                      <a:pt x="255" y="0"/>
                      <a:pt x="165" y="0"/>
                    </a:cubicBezTo>
                    <a:close/>
                  </a:path>
                </a:pathLst>
              </a:custGeom>
              <a:solidFill>
                <a:srgbClr val="433F3B">
                  <a:alpha val="3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73"/>
              <p:cNvSpPr/>
              <p:nvPr/>
            </p:nvSpPr>
            <p:spPr>
              <a:xfrm>
                <a:off x="6048609" y="3595058"/>
                <a:ext cx="29000" cy="10734"/>
              </a:xfrm>
              <a:custGeom>
                <a:avLst/>
                <a:gdLst/>
                <a:ahLst/>
                <a:cxnLst/>
                <a:rect l="l" t="t" r="r" b="b"/>
                <a:pathLst>
                  <a:path w="489" h="181" extrusionOk="0">
                    <a:moveTo>
                      <a:pt x="245" y="1"/>
                    </a:moveTo>
                    <a:cubicBezTo>
                      <a:pt x="109" y="1"/>
                      <a:pt x="0" y="42"/>
                      <a:pt x="0" y="91"/>
                    </a:cubicBezTo>
                    <a:cubicBezTo>
                      <a:pt x="0" y="140"/>
                      <a:pt x="109" y="181"/>
                      <a:pt x="245" y="181"/>
                    </a:cubicBezTo>
                    <a:cubicBezTo>
                      <a:pt x="380" y="181"/>
                      <a:pt x="489" y="139"/>
                      <a:pt x="489" y="91"/>
                    </a:cubicBezTo>
                    <a:cubicBezTo>
                      <a:pt x="489" y="41"/>
                      <a:pt x="380" y="1"/>
                      <a:pt x="245" y="1"/>
                    </a:cubicBezTo>
                    <a:close/>
                  </a:path>
                </a:pathLst>
              </a:custGeom>
              <a:solidFill>
                <a:srgbClr val="433F3B">
                  <a:alpha val="3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73"/>
              <p:cNvSpPr/>
              <p:nvPr/>
            </p:nvSpPr>
            <p:spPr>
              <a:xfrm>
                <a:off x="6094332" y="3540083"/>
                <a:ext cx="19571" cy="12869"/>
              </a:xfrm>
              <a:custGeom>
                <a:avLst/>
                <a:gdLst/>
                <a:ahLst/>
                <a:cxnLst/>
                <a:rect l="l" t="t" r="r" b="b"/>
                <a:pathLst>
                  <a:path w="330" h="217" extrusionOk="0">
                    <a:moveTo>
                      <a:pt x="165" y="1"/>
                    </a:moveTo>
                    <a:cubicBezTo>
                      <a:pt x="74" y="1"/>
                      <a:pt x="1" y="48"/>
                      <a:pt x="1" y="109"/>
                    </a:cubicBezTo>
                    <a:cubicBezTo>
                      <a:pt x="1" y="170"/>
                      <a:pt x="74" y="217"/>
                      <a:pt x="165" y="217"/>
                    </a:cubicBezTo>
                    <a:cubicBezTo>
                      <a:pt x="257" y="217"/>
                      <a:pt x="330" y="168"/>
                      <a:pt x="330" y="109"/>
                    </a:cubicBezTo>
                    <a:cubicBezTo>
                      <a:pt x="330" y="49"/>
                      <a:pt x="257" y="1"/>
                      <a:pt x="165" y="1"/>
                    </a:cubicBezTo>
                    <a:close/>
                  </a:path>
                </a:pathLst>
              </a:custGeom>
              <a:solidFill>
                <a:srgbClr val="433F3B">
                  <a:alpha val="3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73"/>
              <p:cNvSpPr/>
              <p:nvPr/>
            </p:nvSpPr>
            <p:spPr>
              <a:xfrm>
                <a:off x="4709647" y="3761287"/>
                <a:ext cx="27814" cy="19630"/>
              </a:xfrm>
              <a:custGeom>
                <a:avLst/>
                <a:gdLst/>
                <a:ahLst/>
                <a:cxnLst/>
                <a:rect l="l" t="t" r="r" b="b"/>
                <a:pathLst>
                  <a:path w="469" h="331" extrusionOk="0">
                    <a:moveTo>
                      <a:pt x="235" y="1"/>
                    </a:moveTo>
                    <a:cubicBezTo>
                      <a:pt x="107" y="1"/>
                      <a:pt x="1" y="75"/>
                      <a:pt x="1" y="166"/>
                    </a:cubicBezTo>
                    <a:cubicBezTo>
                      <a:pt x="1" y="257"/>
                      <a:pt x="106" y="330"/>
                      <a:pt x="235" y="330"/>
                    </a:cubicBezTo>
                    <a:cubicBezTo>
                      <a:pt x="364" y="330"/>
                      <a:pt x="469" y="257"/>
                      <a:pt x="469" y="166"/>
                    </a:cubicBezTo>
                    <a:cubicBezTo>
                      <a:pt x="469" y="75"/>
                      <a:pt x="364" y="1"/>
                      <a:pt x="235" y="1"/>
                    </a:cubicBezTo>
                    <a:close/>
                  </a:path>
                </a:pathLst>
              </a:custGeom>
              <a:solidFill>
                <a:srgbClr val="433F3B">
                  <a:alpha val="3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73"/>
              <p:cNvSpPr/>
              <p:nvPr/>
            </p:nvSpPr>
            <p:spPr>
              <a:xfrm>
                <a:off x="2521513" y="2802225"/>
                <a:ext cx="4154375" cy="728265"/>
              </a:xfrm>
              <a:custGeom>
                <a:avLst/>
                <a:gdLst/>
                <a:ahLst/>
                <a:cxnLst/>
                <a:rect l="l" t="t" r="r" b="b"/>
                <a:pathLst>
                  <a:path w="70051" h="12280" extrusionOk="0">
                    <a:moveTo>
                      <a:pt x="35025" y="0"/>
                    </a:moveTo>
                    <a:cubicBezTo>
                      <a:pt x="15681" y="0"/>
                      <a:pt x="0" y="2748"/>
                      <a:pt x="0" y="6140"/>
                    </a:cubicBezTo>
                    <a:cubicBezTo>
                      <a:pt x="0" y="9532"/>
                      <a:pt x="15682" y="12279"/>
                      <a:pt x="35025" y="12279"/>
                    </a:cubicBezTo>
                    <a:cubicBezTo>
                      <a:pt x="54369" y="12279"/>
                      <a:pt x="70051" y="9532"/>
                      <a:pt x="70051" y="6140"/>
                    </a:cubicBezTo>
                    <a:cubicBezTo>
                      <a:pt x="70051" y="2748"/>
                      <a:pt x="54369" y="0"/>
                      <a:pt x="35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9" name="Google Shape;4609;p73"/>
            <p:cNvSpPr/>
            <p:nvPr/>
          </p:nvSpPr>
          <p:spPr>
            <a:xfrm>
              <a:off x="4609650" y="2851675"/>
              <a:ext cx="2070300" cy="6066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sistant"/>
                <a:ea typeface="Assistant"/>
                <a:cs typeface="Assistant"/>
                <a:sym typeface="Assistant"/>
              </a:endParaRPr>
            </a:p>
          </p:txBody>
        </p:sp>
        <p:grpSp>
          <p:nvGrpSpPr>
            <p:cNvPr id="4610" name="Google Shape;4610;p73"/>
            <p:cNvGrpSpPr/>
            <p:nvPr/>
          </p:nvGrpSpPr>
          <p:grpSpPr>
            <a:xfrm>
              <a:off x="3292726" y="1637599"/>
              <a:ext cx="712748" cy="350322"/>
              <a:chOff x="7122932" y="75425"/>
              <a:chExt cx="835578" cy="410694"/>
            </a:xfrm>
          </p:grpSpPr>
          <p:sp>
            <p:nvSpPr>
              <p:cNvPr id="4611" name="Google Shape;4611;p73"/>
              <p:cNvSpPr/>
              <p:nvPr/>
            </p:nvSpPr>
            <p:spPr>
              <a:xfrm>
                <a:off x="7526611" y="75425"/>
                <a:ext cx="379515" cy="379554"/>
              </a:xfrm>
              <a:custGeom>
                <a:avLst/>
                <a:gdLst/>
                <a:ahLst/>
                <a:cxnLst/>
                <a:rect l="l" t="t" r="r" b="b"/>
                <a:pathLst>
                  <a:path w="9787" h="9788" extrusionOk="0">
                    <a:moveTo>
                      <a:pt x="4892" y="0"/>
                    </a:moveTo>
                    <a:cubicBezTo>
                      <a:pt x="2191" y="0"/>
                      <a:pt x="0" y="2192"/>
                      <a:pt x="0" y="4895"/>
                    </a:cubicBezTo>
                    <a:cubicBezTo>
                      <a:pt x="0" y="7598"/>
                      <a:pt x="2191" y="9788"/>
                      <a:pt x="4892" y="9788"/>
                    </a:cubicBezTo>
                    <a:cubicBezTo>
                      <a:pt x="7596" y="9788"/>
                      <a:pt x="9786" y="7596"/>
                      <a:pt x="9786" y="4895"/>
                    </a:cubicBezTo>
                    <a:cubicBezTo>
                      <a:pt x="9786" y="2191"/>
                      <a:pt x="7596" y="0"/>
                      <a:pt x="48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73"/>
              <p:cNvSpPr/>
              <p:nvPr/>
            </p:nvSpPr>
            <p:spPr>
              <a:xfrm>
                <a:off x="7122932" y="234376"/>
                <a:ext cx="835578" cy="251744"/>
              </a:xfrm>
              <a:custGeom>
                <a:avLst/>
                <a:gdLst/>
                <a:ahLst/>
                <a:cxnLst/>
                <a:rect l="l" t="t" r="r" b="b"/>
                <a:pathLst>
                  <a:path w="21548" h="6492" extrusionOk="0">
                    <a:moveTo>
                      <a:pt x="8130" y="1"/>
                    </a:moveTo>
                    <a:cubicBezTo>
                      <a:pt x="6192" y="1"/>
                      <a:pt x="5093" y="1231"/>
                      <a:pt x="4110" y="2870"/>
                    </a:cubicBezTo>
                    <a:cubicBezTo>
                      <a:pt x="3803" y="2700"/>
                      <a:pt x="3491" y="2624"/>
                      <a:pt x="3185" y="2624"/>
                    </a:cubicBezTo>
                    <a:cubicBezTo>
                      <a:pt x="1502" y="2624"/>
                      <a:pt x="1" y="4927"/>
                      <a:pt x="563" y="6492"/>
                    </a:cubicBezTo>
                    <a:lnTo>
                      <a:pt x="21548" y="6492"/>
                    </a:lnTo>
                    <a:cubicBezTo>
                      <a:pt x="20777" y="5927"/>
                      <a:pt x="19613" y="5147"/>
                      <a:pt x="18553" y="5147"/>
                    </a:cubicBezTo>
                    <a:cubicBezTo>
                      <a:pt x="18089" y="5147"/>
                      <a:pt x="17644" y="5296"/>
                      <a:pt x="17261" y="5679"/>
                    </a:cubicBezTo>
                    <a:cubicBezTo>
                      <a:pt x="16736" y="4675"/>
                      <a:pt x="15777" y="4074"/>
                      <a:pt x="14786" y="4074"/>
                    </a:cubicBezTo>
                    <a:cubicBezTo>
                      <a:pt x="14245" y="4074"/>
                      <a:pt x="13694" y="4253"/>
                      <a:pt x="13198" y="4644"/>
                    </a:cubicBezTo>
                    <a:cubicBezTo>
                      <a:pt x="13198" y="2576"/>
                      <a:pt x="10834" y="432"/>
                      <a:pt x="8913" y="62"/>
                    </a:cubicBezTo>
                    <a:cubicBezTo>
                      <a:pt x="8637" y="21"/>
                      <a:pt x="8377" y="1"/>
                      <a:pt x="81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3" name="Google Shape;4613;p73"/>
            <p:cNvSpPr/>
            <p:nvPr/>
          </p:nvSpPr>
          <p:spPr>
            <a:xfrm>
              <a:off x="3094272" y="2176074"/>
              <a:ext cx="517475" cy="155905"/>
            </a:xfrm>
            <a:custGeom>
              <a:avLst/>
              <a:gdLst/>
              <a:ahLst/>
              <a:cxnLst/>
              <a:rect l="l" t="t" r="r" b="b"/>
              <a:pathLst>
                <a:path w="21548" h="6492" extrusionOk="0">
                  <a:moveTo>
                    <a:pt x="8130" y="1"/>
                  </a:moveTo>
                  <a:cubicBezTo>
                    <a:pt x="6192" y="1"/>
                    <a:pt x="5093" y="1231"/>
                    <a:pt x="4110" y="2870"/>
                  </a:cubicBezTo>
                  <a:cubicBezTo>
                    <a:pt x="3803" y="2700"/>
                    <a:pt x="3491" y="2624"/>
                    <a:pt x="3185" y="2624"/>
                  </a:cubicBezTo>
                  <a:cubicBezTo>
                    <a:pt x="1502" y="2624"/>
                    <a:pt x="1" y="4927"/>
                    <a:pt x="563" y="6492"/>
                  </a:cubicBezTo>
                  <a:lnTo>
                    <a:pt x="21548" y="6492"/>
                  </a:lnTo>
                  <a:cubicBezTo>
                    <a:pt x="20777" y="5927"/>
                    <a:pt x="19613" y="5147"/>
                    <a:pt x="18553" y="5147"/>
                  </a:cubicBezTo>
                  <a:cubicBezTo>
                    <a:pt x="18089" y="5147"/>
                    <a:pt x="17644" y="5296"/>
                    <a:pt x="17261" y="5679"/>
                  </a:cubicBezTo>
                  <a:cubicBezTo>
                    <a:pt x="16736" y="4675"/>
                    <a:pt x="15777" y="4074"/>
                    <a:pt x="14786" y="4074"/>
                  </a:cubicBezTo>
                  <a:cubicBezTo>
                    <a:pt x="14245" y="4074"/>
                    <a:pt x="13694" y="4253"/>
                    <a:pt x="13198" y="4644"/>
                  </a:cubicBezTo>
                  <a:cubicBezTo>
                    <a:pt x="13198" y="2576"/>
                    <a:pt x="10834" y="432"/>
                    <a:pt x="8913" y="62"/>
                  </a:cubicBezTo>
                  <a:cubicBezTo>
                    <a:pt x="8637" y="21"/>
                    <a:pt x="8377" y="1"/>
                    <a:pt x="81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73"/>
            <p:cNvSpPr/>
            <p:nvPr/>
          </p:nvSpPr>
          <p:spPr>
            <a:xfrm flipH="1">
              <a:off x="5263197" y="2170601"/>
              <a:ext cx="394490" cy="118852"/>
            </a:xfrm>
            <a:custGeom>
              <a:avLst/>
              <a:gdLst/>
              <a:ahLst/>
              <a:cxnLst/>
              <a:rect l="l" t="t" r="r" b="b"/>
              <a:pathLst>
                <a:path w="21548" h="6492" extrusionOk="0">
                  <a:moveTo>
                    <a:pt x="8130" y="1"/>
                  </a:moveTo>
                  <a:cubicBezTo>
                    <a:pt x="6192" y="1"/>
                    <a:pt x="5093" y="1231"/>
                    <a:pt x="4110" y="2870"/>
                  </a:cubicBezTo>
                  <a:cubicBezTo>
                    <a:pt x="3803" y="2700"/>
                    <a:pt x="3491" y="2624"/>
                    <a:pt x="3185" y="2624"/>
                  </a:cubicBezTo>
                  <a:cubicBezTo>
                    <a:pt x="1502" y="2624"/>
                    <a:pt x="1" y="4927"/>
                    <a:pt x="563" y="6492"/>
                  </a:cubicBezTo>
                  <a:lnTo>
                    <a:pt x="21548" y="6492"/>
                  </a:lnTo>
                  <a:cubicBezTo>
                    <a:pt x="20777" y="5927"/>
                    <a:pt x="19613" y="5147"/>
                    <a:pt x="18553" y="5147"/>
                  </a:cubicBezTo>
                  <a:cubicBezTo>
                    <a:pt x="18089" y="5147"/>
                    <a:pt x="17644" y="5296"/>
                    <a:pt x="17261" y="5679"/>
                  </a:cubicBezTo>
                  <a:cubicBezTo>
                    <a:pt x="16736" y="4675"/>
                    <a:pt x="15777" y="4074"/>
                    <a:pt x="14786" y="4074"/>
                  </a:cubicBezTo>
                  <a:cubicBezTo>
                    <a:pt x="14245" y="4074"/>
                    <a:pt x="13694" y="4253"/>
                    <a:pt x="13198" y="4644"/>
                  </a:cubicBezTo>
                  <a:cubicBezTo>
                    <a:pt x="13198" y="2576"/>
                    <a:pt x="10834" y="432"/>
                    <a:pt x="8913" y="62"/>
                  </a:cubicBezTo>
                  <a:cubicBezTo>
                    <a:pt x="8637" y="21"/>
                    <a:pt x="8377" y="1"/>
                    <a:pt x="81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73"/>
            <p:cNvSpPr/>
            <p:nvPr/>
          </p:nvSpPr>
          <p:spPr>
            <a:xfrm>
              <a:off x="2730130" y="3066816"/>
              <a:ext cx="278447" cy="82945"/>
            </a:xfrm>
            <a:custGeom>
              <a:avLst/>
              <a:gdLst/>
              <a:ahLst/>
              <a:cxnLst/>
              <a:rect l="l" t="t" r="r" b="b"/>
              <a:pathLst>
                <a:path w="8134" h="2423" extrusionOk="0">
                  <a:moveTo>
                    <a:pt x="4052" y="1"/>
                  </a:moveTo>
                  <a:cubicBezTo>
                    <a:pt x="3926" y="1"/>
                    <a:pt x="3799" y="35"/>
                    <a:pt x="3672" y="93"/>
                  </a:cubicBezTo>
                  <a:cubicBezTo>
                    <a:pt x="3545" y="154"/>
                    <a:pt x="3478" y="270"/>
                    <a:pt x="3431" y="408"/>
                  </a:cubicBezTo>
                  <a:cubicBezTo>
                    <a:pt x="3384" y="400"/>
                    <a:pt x="3336" y="396"/>
                    <a:pt x="3287" y="396"/>
                  </a:cubicBezTo>
                  <a:cubicBezTo>
                    <a:pt x="3185" y="396"/>
                    <a:pt x="3080" y="413"/>
                    <a:pt x="2974" y="445"/>
                  </a:cubicBezTo>
                  <a:cubicBezTo>
                    <a:pt x="2582" y="550"/>
                    <a:pt x="2480" y="909"/>
                    <a:pt x="2329" y="1298"/>
                  </a:cubicBezTo>
                  <a:cubicBezTo>
                    <a:pt x="2177" y="1193"/>
                    <a:pt x="2021" y="1131"/>
                    <a:pt x="1862" y="1131"/>
                  </a:cubicBezTo>
                  <a:cubicBezTo>
                    <a:pt x="1729" y="1131"/>
                    <a:pt x="1594" y="1174"/>
                    <a:pt x="1456" y="1269"/>
                  </a:cubicBezTo>
                  <a:cubicBezTo>
                    <a:pt x="1215" y="1434"/>
                    <a:pt x="1177" y="1688"/>
                    <a:pt x="1076" y="1958"/>
                  </a:cubicBezTo>
                  <a:cubicBezTo>
                    <a:pt x="1004" y="1930"/>
                    <a:pt x="911" y="1915"/>
                    <a:pt x="810" y="1915"/>
                  </a:cubicBezTo>
                  <a:cubicBezTo>
                    <a:pt x="486" y="1915"/>
                    <a:pt x="78" y="2069"/>
                    <a:pt x="1" y="2422"/>
                  </a:cubicBezTo>
                  <a:lnTo>
                    <a:pt x="4006" y="2395"/>
                  </a:lnTo>
                  <a:lnTo>
                    <a:pt x="8133" y="2422"/>
                  </a:lnTo>
                  <a:cubicBezTo>
                    <a:pt x="8072" y="2151"/>
                    <a:pt x="7752" y="2033"/>
                    <a:pt x="7496" y="2033"/>
                  </a:cubicBezTo>
                  <a:cubicBezTo>
                    <a:pt x="7417" y="2033"/>
                    <a:pt x="7344" y="2045"/>
                    <a:pt x="7287" y="2066"/>
                  </a:cubicBezTo>
                  <a:cubicBezTo>
                    <a:pt x="7208" y="1859"/>
                    <a:pt x="7178" y="1665"/>
                    <a:pt x="6988" y="1538"/>
                  </a:cubicBezTo>
                  <a:cubicBezTo>
                    <a:pt x="6879" y="1465"/>
                    <a:pt x="6772" y="1432"/>
                    <a:pt x="6667" y="1432"/>
                  </a:cubicBezTo>
                  <a:cubicBezTo>
                    <a:pt x="6542" y="1432"/>
                    <a:pt x="6420" y="1479"/>
                    <a:pt x="6300" y="1560"/>
                  </a:cubicBezTo>
                  <a:cubicBezTo>
                    <a:pt x="6180" y="1262"/>
                    <a:pt x="6100" y="988"/>
                    <a:pt x="5792" y="906"/>
                  </a:cubicBezTo>
                  <a:cubicBezTo>
                    <a:pt x="5707" y="881"/>
                    <a:pt x="5623" y="867"/>
                    <a:pt x="5542" y="867"/>
                  </a:cubicBezTo>
                  <a:cubicBezTo>
                    <a:pt x="5365" y="867"/>
                    <a:pt x="5199" y="933"/>
                    <a:pt x="5055" y="1090"/>
                  </a:cubicBezTo>
                  <a:cubicBezTo>
                    <a:pt x="5006" y="998"/>
                    <a:pt x="4926" y="972"/>
                    <a:pt x="4845" y="972"/>
                  </a:cubicBezTo>
                  <a:cubicBezTo>
                    <a:pt x="4825" y="972"/>
                    <a:pt x="4806" y="974"/>
                    <a:pt x="4787" y="976"/>
                  </a:cubicBezTo>
                  <a:cubicBezTo>
                    <a:pt x="4852" y="522"/>
                    <a:pt x="4717" y="345"/>
                    <a:pt x="4489" y="161"/>
                  </a:cubicBezTo>
                  <a:cubicBezTo>
                    <a:pt x="4348" y="49"/>
                    <a:pt x="4201" y="1"/>
                    <a:pt x="40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73"/>
            <p:cNvSpPr/>
            <p:nvPr/>
          </p:nvSpPr>
          <p:spPr>
            <a:xfrm>
              <a:off x="3285550" y="3312876"/>
              <a:ext cx="278447" cy="82945"/>
            </a:xfrm>
            <a:custGeom>
              <a:avLst/>
              <a:gdLst/>
              <a:ahLst/>
              <a:cxnLst/>
              <a:rect l="l" t="t" r="r" b="b"/>
              <a:pathLst>
                <a:path w="8134" h="2423" extrusionOk="0">
                  <a:moveTo>
                    <a:pt x="4052" y="1"/>
                  </a:moveTo>
                  <a:cubicBezTo>
                    <a:pt x="3926" y="1"/>
                    <a:pt x="3799" y="35"/>
                    <a:pt x="3672" y="93"/>
                  </a:cubicBezTo>
                  <a:cubicBezTo>
                    <a:pt x="3545" y="154"/>
                    <a:pt x="3478" y="270"/>
                    <a:pt x="3431" y="408"/>
                  </a:cubicBezTo>
                  <a:cubicBezTo>
                    <a:pt x="3384" y="400"/>
                    <a:pt x="3336" y="396"/>
                    <a:pt x="3287" y="396"/>
                  </a:cubicBezTo>
                  <a:cubicBezTo>
                    <a:pt x="3185" y="396"/>
                    <a:pt x="3080" y="413"/>
                    <a:pt x="2974" y="445"/>
                  </a:cubicBezTo>
                  <a:cubicBezTo>
                    <a:pt x="2582" y="550"/>
                    <a:pt x="2480" y="909"/>
                    <a:pt x="2329" y="1298"/>
                  </a:cubicBezTo>
                  <a:cubicBezTo>
                    <a:pt x="2177" y="1193"/>
                    <a:pt x="2021" y="1131"/>
                    <a:pt x="1862" y="1131"/>
                  </a:cubicBezTo>
                  <a:cubicBezTo>
                    <a:pt x="1729" y="1131"/>
                    <a:pt x="1594" y="1174"/>
                    <a:pt x="1456" y="1269"/>
                  </a:cubicBezTo>
                  <a:cubicBezTo>
                    <a:pt x="1215" y="1434"/>
                    <a:pt x="1177" y="1688"/>
                    <a:pt x="1076" y="1958"/>
                  </a:cubicBezTo>
                  <a:cubicBezTo>
                    <a:pt x="1004" y="1930"/>
                    <a:pt x="911" y="1915"/>
                    <a:pt x="810" y="1915"/>
                  </a:cubicBezTo>
                  <a:cubicBezTo>
                    <a:pt x="486" y="1915"/>
                    <a:pt x="78" y="2069"/>
                    <a:pt x="1" y="2422"/>
                  </a:cubicBezTo>
                  <a:lnTo>
                    <a:pt x="4006" y="2395"/>
                  </a:lnTo>
                  <a:lnTo>
                    <a:pt x="8133" y="2422"/>
                  </a:lnTo>
                  <a:cubicBezTo>
                    <a:pt x="8072" y="2151"/>
                    <a:pt x="7752" y="2033"/>
                    <a:pt x="7496" y="2033"/>
                  </a:cubicBezTo>
                  <a:cubicBezTo>
                    <a:pt x="7417" y="2033"/>
                    <a:pt x="7344" y="2045"/>
                    <a:pt x="7287" y="2066"/>
                  </a:cubicBezTo>
                  <a:cubicBezTo>
                    <a:pt x="7208" y="1859"/>
                    <a:pt x="7178" y="1665"/>
                    <a:pt x="6988" y="1538"/>
                  </a:cubicBezTo>
                  <a:cubicBezTo>
                    <a:pt x="6879" y="1465"/>
                    <a:pt x="6772" y="1432"/>
                    <a:pt x="6667" y="1432"/>
                  </a:cubicBezTo>
                  <a:cubicBezTo>
                    <a:pt x="6542" y="1432"/>
                    <a:pt x="6420" y="1479"/>
                    <a:pt x="6300" y="1560"/>
                  </a:cubicBezTo>
                  <a:cubicBezTo>
                    <a:pt x="6180" y="1262"/>
                    <a:pt x="6100" y="988"/>
                    <a:pt x="5792" y="906"/>
                  </a:cubicBezTo>
                  <a:cubicBezTo>
                    <a:pt x="5707" y="881"/>
                    <a:pt x="5623" y="867"/>
                    <a:pt x="5542" y="867"/>
                  </a:cubicBezTo>
                  <a:cubicBezTo>
                    <a:pt x="5365" y="867"/>
                    <a:pt x="5199" y="933"/>
                    <a:pt x="5055" y="1090"/>
                  </a:cubicBezTo>
                  <a:cubicBezTo>
                    <a:pt x="5006" y="998"/>
                    <a:pt x="4926" y="972"/>
                    <a:pt x="4845" y="972"/>
                  </a:cubicBezTo>
                  <a:cubicBezTo>
                    <a:pt x="4825" y="972"/>
                    <a:pt x="4806" y="974"/>
                    <a:pt x="4787" y="976"/>
                  </a:cubicBezTo>
                  <a:cubicBezTo>
                    <a:pt x="4852" y="522"/>
                    <a:pt x="4717" y="345"/>
                    <a:pt x="4489" y="161"/>
                  </a:cubicBezTo>
                  <a:cubicBezTo>
                    <a:pt x="4348" y="49"/>
                    <a:pt x="4201" y="1"/>
                    <a:pt x="40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17" name="Google Shape;4617;p73"/>
            <p:cNvGrpSpPr/>
            <p:nvPr/>
          </p:nvGrpSpPr>
          <p:grpSpPr>
            <a:xfrm>
              <a:off x="2832238" y="2466592"/>
              <a:ext cx="836634" cy="606481"/>
              <a:chOff x="2936410" y="2492635"/>
              <a:chExt cx="836634" cy="606481"/>
            </a:xfrm>
          </p:grpSpPr>
          <p:sp>
            <p:nvSpPr>
              <p:cNvPr id="4618" name="Google Shape;4618;p73"/>
              <p:cNvSpPr/>
              <p:nvPr/>
            </p:nvSpPr>
            <p:spPr>
              <a:xfrm>
                <a:off x="3270347" y="2599785"/>
                <a:ext cx="238380" cy="398373"/>
              </a:xfrm>
              <a:custGeom>
                <a:avLst/>
                <a:gdLst/>
                <a:ahLst/>
                <a:cxnLst/>
                <a:rect l="l" t="t" r="r" b="b"/>
                <a:pathLst>
                  <a:path w="7548" h="12614" extrusionOk="0">
                    <a:moveTo>
                      <a:pt x="3773" y="0"/>
                    </a:moveTo>
                    <a:lnTo>
                      <a:pt x="1" y="12614"/>
                    </a:lnTo>
                    <a:lnTo>
                      <a:pt x="7547" y="12614"/>
                    </a:lnTo>
                    <a:lnTo>
                      <a:pt x="37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73"/>
              <p:cNvSpPr/>
              <p:nvPr/>
            </p:nvSpPr>
            <p:spPr>
              <a:xfrm>
                <a:off x="3315003" y="2861019"/>
                <a:ext cx="149066" cy="85050"/>
              </a:xfrm>
              <a:custGeom>
                <a:avLst/>
                <a:gdLst/>
                <a:ahLst/>
                <a:cxnLst/>
                <a:rect l="l" t="t" r="r" b="b"/>
                <a:pathLst>
                  <a:path w="4720" h="2693" extrusionOk="0">
                    <a:moveTo>
                      <a:pt x="2383" y="0"/>
                    </a:moveTo>
                    <a:cubicBezTo>
                      <a:pt x="2320" y="0"/>
                      <a:pt x="2258" y="26"/>
                      <a:pt x="2214" y="72"/>
                    </a:cubicBezTo>
                    <a:lnTo>
                      <a:pt x="89" y="2299"/>
                    </a:lnTo>
                    <a:cubicBezTo>
                      <a:pt x="1" y="2391"/>
                      <a:pt x="4" y="2539"/>
                      <a:pt x="96" y="2628"/>
                    </a:cubicBezTo>
                    <a:cubicBezTo>
                      <a:pt x="142" y="2671"/>
                      <a:pt x="199" y="2692"/>
                      <a:pt x="258" y="2692"/>
                    </a:cubicBezTo>
                    <a:cubicBezTo>
                      <a:pt x="320" y="2692"/>
                      <a:pt x="379" y="2668"/>
                      <a:pt x="426" y="2621"/>
                    </a:cubicBezTo>
                    <a:lnTo>
                      <a:pt x="2383" y="571"/>
                    </a:lnTo>
                    <a:lnTo>
                      <a:pt x="4294" y="2574"/>
                    </a:lnTo>
                    <a:cubicBezTo>
                      <a:pt x="4340" y="2622"/>
                      <a:pt x="4401" y="2646"/>
                      <a:pt x="4462" y="2646"/>
                    </a:cubicBezTo>
                    <a:cubicBezTo>
                      <a:pt x="4520" y="2646"/>
                      <a:pt x="4578" y="2625"/>
                      <a:pt x="4624" y="2581"/>
                    </a:cubicBezTo>
                    <a:cubicBezTo>
                      <a:pt x="4715" y="2493"/>
                      <a:pt x="4719" y="2345"/>
                      <a:pt x="4631" y="2252"/>
                    </a:cubicBezTo>
                    <a:lnTo>
                      <a:pt x="2551" y="72"/>
                    </a:lnTo>
                    <a:cubicBezTo>
                      <a:pt x="2507" y="26"/>
                      <a:pt x="2446" y="0"/>
                      <a:pt x="23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73"/>
              <p:cNvSpPr/>
              <p:nvPr/>
            </p:nvSpPr>
            <p:spPr>
              <a:xfrm>
                <a:off x="3315003" y="2825933"/>
                <a:ext cx="149066" cy="84955"/>
              </a:xfrm>
              <a:custGeom>
                <a:avLst/>
                <a:gdLst/>
                <a:ahLst/>
                <a:cxnLst/>
                <a:rect l="l" t="t" r="r" b="b"/>
                <a:pathLst>
                  <a:path w="4720" h="2690" extrusionOk="0">
                    <a:moveTo>
                      <a:pt x="2383" y="1"/>
                    </a:moveTo>
                    <a:cubicBezTo>
                      <a:pt x="2321" y="1"/>
                      <a:pt x="2258" y="24"/>
                      <a:pt x="2214" y="70"/>
                    </a:cubicBezTo>
                    <a:lnTo>
                      <a:pt x="89" y="2297"/>
                    </a:lnTo>
                    <a:cubicBezTo>
                      <a:pt x="1" y="2389"/>
                      <a:pt x="4" y="2537"/>
                      <a:pt x="96" y="2626"/>
                    </a:cubicBezTo>
                    <a:cubicBezTo>
                      <a:pt x="142" y="2668"/>
                      <a:pt x="199" y="2690"/>
                      <a:pt x="258" y="2690"/>
                    </a:cubicBezTo>
                    <a:cubicBezTo>
                      <a:pt x="320" y="2690"/>
                      <a:pt x="379" y="2666"/>
                      <a:pt x="426" y="2618"/>
                    </a:cubicBezTo>
                    <a:lnTo>
                      <a:pt x="2383" y="568"/>
                    </a:lnTo>
                    <a:lnTo>
                      <a:pt x="4294" y="2571"/>
                    </a:lnTo>
                    <a:cubicBezTo>
                      <a:pt x="4340" y="2619"/>
                      <a:pt x="4401" y="2643"/>
                      <a:pt x="4463" y="2643"/>
                    </a:cubicBezTo>
                    <a:cubicBezTo>
                      <a:pt x="4520" y="2643"/>
                      <a:pt x="4578" y="2622"/>
                      <a:pt x="4624" y="2580"/>
                    </a:cubicBezTo>
                    <a:cubicBezTo>
                      <a:pt x="4716" y="2491"/>
                      <a:pt x="4719" y="2343"/>
                      <a:pt x="4631" y="2250"/>
                    </a:cubicBezTo>
                    <a:lnTo>
                      <a:pt x="2551" y="70"/>
                    </a:lnTo>
                    <a:cubicBezTo>
                      <a:pt x="2508" y="24"/>
                      <a:pt x="2445" y="1"/>
                      <a:pt x="2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73"/>
              <p:cNvSpPr/>
              <p:nvPr/>
            </p:nvSpPr>
            <p:spPr>
              <a:xfrm>
                <a:off x="3382144" y="2825870"/>
                <a:ext cx="14749" cy="265003"/>
              </a:xfrm>
              <a:custGeom>
                <a:avLst/>
                <a:gdLst/>
                <a:ahLst/>
                <a:cxnLst/>
                <a:rect l="l" t="t" r="r" b="b"/>
                <a:pathLst>
                  <a:path w="467" h="8391" extrusionOk="0">
                    <a:moveTo>
                      <a:pt x="233" y="0"/>
                    </a:moveTo>
                    <a:cubicBezTo>
                      <a:pt x="104" y="0"/>
                      <a:pt x="1" y="104"/>
                      <a:pt x="1" y="233"/>
                    </a:cubicBezTo>
                    <a:lnTo>
                      <a:pt x="1" y="8158"/>
                    </a:lnTo>
                    <a:cubicBezTo>
                      <a:pt x="1" y="8286"/>
                      <a:pt x="104" y="8390"/>
                      <a:pt x="233" y="8390"/>
                    </a:cubicBezTo>
                    <a:cubicBezTo>
                      <a:pt x="362" y="8390"/>
                      <a:pt x="466" y="8286"/>
                      <a:pt x="466" y="8158"/>
                    </a:cubicBezTo>
                    <a:lnTo>
                      <a:pt x="466" y="233"/>
                    </a:lnTo>
                    <a:cubicBezTo>
                      <a:pt x="466" y="104"/>
                      <a:pt x="362" y="0"/>
                      <a:pt x="2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73"/>
              <p:cNvSpPr/>
              <p:nvPr/>
            </p:nvSpPr>
            <p:spPr>
              <a:xfrm>
                <a:off x="2936410" y="2654735"/>
                <a:ext cx="281584" cy="295132"/>
              </a:xfrm>
              <a:custGeom>
                <a:avLst/>
                <a:gdLst/>
                <a:ahLst/>
                <a:cxnLst/>
                <a:rect l="l" t="t" r="r" b="b"/>
                <a:pathLst>
                  <a:path w="8916" h="9345" extrusionOk="0">
                    <a:moveTo>
                      <a:pt x="4458" y="1"/>
                    </a:moveTo>
                    <a:cubicBezTo>
                      <a:pt x="1996" y="1"/>
                      <a:pt x="1" y="2093"/>
                      <a:pt x="1" y="4672"/>
                    </a:cubicBezTo>
                    <a:cubicBezTo>
                      <a:pt x="1" y="7252"/>
                      <a:pt x="1996" y="9344"/>
                      <a:pt x="4458" y="9344"/>
                    </a:cubicBezTo>
                    <a:cubicBezTo>
                      <a:pt x="6920" y="9344"/>
                      <a:pt x="8915" y="7252"/>
                      <a:pt x="8915" y="4673"/>
                    </a:cubicBezTo>
                    <a:cubicBezTo>
                      <a:pt x="8915" y="2093"/>
                      <a:pt x="6919" y="1"/>
                      <a:pt x="4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73"/>
              <p:cNvSpPr/>
              <p:nvPr/>
            </p:nvSpPr>
            <p:spPr>
              <a:xfrm>
                <a:off x="2992624" y="2757056"/>
                <a:ext cx="169089" cy="95693"/>
              </a:xfrm>
              <a:custGeom>
                <a:avLst/>
                <a:gdLst/>
                <a:ahLst/>
                <a:cxnLst/>
                <a:rect l="l" t="t" r="r" b="b"/>
                <a:pathLst>
                  <a:path w="5354" h="3030" extrusionOk="0">
                    <a:moveTo>
                      <a:pt x="5097" y="1"/>
                    </a:moveTo>
                    <a:cubicBezTo>
                      <a:pt x="5035" y="1"/>
                      <a:pt x="4974" y="25"/>
                      <a:pt x="4928" y="72"/>
                    </a:cubicBezTo>
                    <a:lnTo>
                      <a:pt x="2651" y="2459"/>
                    </a:lnTo>
                    <a:lnTo>
                      <a:pt x="426" y="128"/>
                    </a:lnTo>
                    <a:cubicBezTo>
                      <a:pt x="380" y="80"/>
                      <a:pt x="319" y="56"/>
                      <a:pt x="257" y="56"/>
                    </a:cubicBezTo>
                    <a:cubicBezTo>
                      <a:pt x="200" y="56"/>
                      <a:pt x="142" y="77"/>
                      <a:pt x="97" y="120"/>
                    </a:cubicBezTo>
                    <a:cubicBezTo>
                      <a:pt x="4" y="209"/>
                      <a:pt x="0" y="356"/>
                      <a:pt x="90" y="449"/>
                    </a:cubicBezTo>
                    <a:lnTo>
                      <a:pt x="2483" y="2957"/>
                    </a:lnTo>
                    <a:cubicBezTo>
                      <a:pt x="2527" y="3003"/>
                      <a:pt x="2587" y="3029"/>
                      <a:pt x="2651" y="3029"/>
                    </a:cubicBezTo>
                    <a:cubicBezTo>
                      <a:pt x="2715" y="3029"/>
                      <a:pt x="2776" y="3002"/>
                      <a:pt x="2819" y="2957"/>
                    </a:cubicBezTo>
                    <a:lnTo>
                      <a:pt x="5265" y="394"/>
                    </a:lnTo>
                    <a:cubicBezTo>
                      <a:pt x="5353" y="302"/>
                      <a:pt x="5350" y="154"/>
                      <a:pt x="5257" y="65"/>
                    </a:cubicBezTo>
                    <a:cubicBezTo>
                      <a:pt x="5213" y="22"/>
                      <a:pt x="5155" y="1"/>
                      <a:pt x="50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73"/>
              <p:cNvSpPr/>
              <p:nvPr/>
            </p:nvSpPr>
            <p:spPr>
              <a:xfrm>
                <a:off x="2992624" y="2797479"/>
                <a:ext cx="169089" cy="95693"/>
              </a:xfrm>
              <a:custGeom>
                <a:avLst/>
                <a:gdLst/>
                <a:ahLst/>
                <a:cxnLst/>
                <a:rect l="l" t="t" r="r" b="b"/>
                <a:pathLst>
                  <a:path w="5354" h="3030" extrusionOk="0">
                    <a:moveTo>
                      <a:pt x="5097" y="1"/>
                    </a:moveTo>
                    <a:cubicBezTo>
                      <a:pt x="5035" y="1"/>
                      <a:pt x="4974" y="25"/>
                      <a:pt x="4928" y="73"/>
                    </a:cubicBezTo>
                    <a:lnTo>
                      <a:pt x="2651" y="2460"/>
                    </a:lnTo>
                    <a:lnTo>
                      <a:pt x="426" y="128"/>
                    </a:lnTo>
                    <a:cubicBezTo>
                      <a:pt x="380" y="80"/>
                      <a:pt x="319" y="56"/>
                      <a:pt x="257" y="56"/>
                    </a:cubicBezTo>
                    <a:cubicBezTo>
                      <a:pt x="200" y="56"/>
                      <a:pt x="142" y="77"/>
                      <a:pt x="97" y="120"/>
                    </a:cubicBezTo>
                    <a:cubicBezTo>
                      <a:pt x="4" y="210"/>
                      <a:pt x="0" y="357"/>
                      <a:pt x="90" y="449"/>
                    </a:cubicBezTo>
                    <a:lnTo>
                      <a:pt x="2483" y="2958"/>
                    </a:lnTo>
                    <a:cubicBezTo>
                      <a:pt x="2527" y="3004"/>
                      <a:pt x="2587" y="3030"/>
                      <a:pt x="2651" y="3030"/>
                    </a:cubicBezTo>
                    <a:cubicBezTo>
                      <a:pt x="2715" y="3030"/>
                      <a:pt x="2776" y="3004"/>
                      <a:pt x="2819" y="2958"/>
                    </a:cubicBezTo>
                    <a:lnTo>
                      <a:pt x="5265" y="395"/>
                    </a:lnTo>
                    <a:cubicBezTo>
                      <a:pt x="5353" y="302"/>
                      <a:pt x="5350" y="154"/>
                      <a:pt x="5257" y="66"/>
                    </a:cubicBezTo>
                    <a:cubicBezTo>
                      <a:pt x="5213" y="22"/>
                      <a:pt x="5155" y="1"/>
                      <a:pt x="50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73"/>
              <p:cNvSpPr/>
              <p:nvPr/>
            </p:nvSpPr>
            <p:spPr>
              <a:xfrm>
                <a:off x="3069808" y="2838028"/>
                <a:ext cx="14749" cy="261087"/>
              </a:xfrm>
              <a:custGeom>
                <a:avLst/>
                <a:gdLst/>
                <a:ahLst/>
                <a:cxnLst/>
                <a:rect l="l" t="t" r="r" b="b"/>
                <a:pathLst>
                  <a:path w="467" h="8267" extrusionOk="0">
                    <a:moveTo>
                      <a:pt x="233" y="0"/>
                    </a:moveTo>
                    <a:cubicBezTo>
                      <a:pt x="105" y="0"/>
                      <a:pt x="1" y="104"/>
                      <a:pt x="1" y="233"/>
                    </a:cubicBezTo>
                    <a:lnTo>
                      <a:pt x="1" y="8034"/>
                    </a:lnTo>
                    <a:cubicBezTo>
                      <a:pt x="1" y="8163"/>
                      <a:pt x="105" y="8267"/>
                      <a:pt x="233" y="8267"/>
                    </a:cubicBezTo>
                    <a:cubicBezTo>
                      <a:pt x="362" y="8267"/>
                      <a:pt x="467" y="8163"/>
                      <a:pt x="466" y="8034"/>
                    </a:cubicBezTo>
                    <a:lnTo>
                      <a:pt x="466" y="233"/>
                    </a:lnTo>
                    <a:cubicBezTo>
                      <a:pt x="466" y="104"/>
                      <a:pt x="362" y="0"/>
                      <a:pt x="2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6" name="Google Shape;4626;p73"/>
              <p:cNvGrpSpPr/>
              <p:nvPr/>
            </p:nvGrpSpPr>
            <p:grpSpPr>
              <a:xfrm>
                <a:off x="3491460" y="2492635"/>
                <a:ext cx="281584" cy="444381"/>
                <a:chOff x="2544425" y="1517082"/>
                <a:chExt cx="247285" cy="390253"/>
              </a:xfrm>
            </p:grpSpPr>
            <p:sp>
              <p:nvSpPr>
                <p:cNvPr id="4627" name="Google Shape;4627;p73"/>
                <p:cNvSpPr/>
                <p:nvPr/>
              </p:nvSpPr>
              <p:spPr>
                <a:xfrm>
                  <a:off x="2544425" y="1517082"/>
                  <a:ext cx="247285" cy="259184"/>
                </a:xfrm>
                <a:custGeom>
                  <a:avLst/>
                  <a:gdLst/>
                  <a:ahLst/>
                  <a:cxnLst/>
                  <a:rect l="l" t="t" r="r" b="b"/>
                  <a:pathLst>
                    <a:path w="8916" h="9345" extrusionOk="0">
                      <a:moveTo>
                        <a:pt x="4458" y="1"/>
                      </a:moveTo>
                      <a:cubicBezTo>
                        <a:pt x="1996" y="1"/>
                        <a:pt x="1" y="2093"/>
                        <a:pt x="1" y="4672"/>
                      </a:cubicBezTo>
                      <a:cubicBezTo>
                        <a:pt x="1" y="7252"/>
                        <a:pt x="1996" y="9344"/>
                        <a:pt x="4458" y="9344"/>
                      </a:cubicBezTo>
                      <a:cubicBezTo>
                        <a:pt x="6920" y="9344"/>
                        <a:pt x="8915" y="7252"/>
                        <a:pt x="8915" y="4673"/>
                      </a:cubicBezTo>
                      <a:cubicBezTo>
                        <a:pt x="8915" y="2093"/>
                        <a:pt x="6919" y="1"/>
                        <a:pt x="4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73"/>
                <p:cNvSpPr/>
                <p:nvPr/>
              </p:nvSpPr>
              <p:spPr>
                <a:xfrm>
                  <a:off x="2593792" y="1606940"/>
                  <a:ext cx="148493" cy="84037"/>
                </a:xfrm>
                <a:custGeom>
                  <a:avLst/>
                  <a:gdLst/>
                  <a:ahLst/>
                  <a:cxnLst/>
                  <a:rect l="l" t="t" r="r" b="b"/>
                  <a:pathLst>
                    <a:path w="5354" h="3030" extrusionOk="0">
                      <a:moveTo>
                        <a:pt x="5097" y="1"/>
                      </a:moveTo>
                      <a:cubicBezTo>
                        <a:pt x="5035" y="1"/>
                        <a:pt x="4974" y="25"/>
                        <a:pt x="4928" y="72"/>
                      </a:cubicBezTo>
                      <a:lnTo>
                        <a:pt x="2651" y="2459"/>
                      </a:lnTo>
                      <a:lnTo>
                        <a:pt x="426" y="128"/>
                      </a:lnTo>
                      <a:cubicBezTo>
                        <a:pt x="380" y="80"/>
                        <a:pt x="319" y="56"/>
                        <a:pt x="257" y="56"/>
                      </a:cubicBezTo>
                      <a:cubicBezTo>
                        <a:pt x="200" y="56"/>
                        <a:pt x="142" y="77"/>
                        <a:pt x="97" y="120"/>
                      </a:cubicBezTo>
                      <a:cubicBezTo>
                        <a:pt x="4" y="209"/>
                        <a:pt x="0" y="356"/>
                        <a:pt x="90" y="449"/>
                      </a:cubicBezTo>
                      <a:lnTo>
                        <a:pt x="2483" y="2957"/>
                      </a:lnTo>
                      <a:cubicBezTo>
                        <a:pt x="2527" y="3003"/>
                        <a:pt x="2587" y="3029"/>
                        <a:pt x="2651" y="3029"/>
                      </a:cubicBezTo>
                      <a:cubicBezTo>
                        <a:pt x="2715" y="3029"/>
                        <a:pt x="2776" y="3002"/>
                        <a:pt x="2819" y="2957"/>
                      </a:cubicBezTo>
                      <a:lnTo>
                        <a:pt x="5265" y="394"/>
                      </a:lnTo>
                      <a:cubicBezTo>
                        <a:pt x="5353" y="302"/>
                        <a:pt x="5350" y="154"/>
                        <a:pt x="5257" y="65"/>
                      </a:cubicBezTo>
                      <a:cubicBezTo>
                        <a:pt x="5213" y="22"/>
                        <a:pt x="5155" y="1"/>
                        <a:pt x="50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73"/>
                <p:cNvSpPr/>
                <p:nvPr/>
              </p:nvSpPr>
              <p:spPr>
                <a:xfrm>
                  <a:off x="2593792" y="1642439"/>
                  <a:ext cx="148493" cy="84037"/>
                </a:xfrm>
                <a:custGeom>
                  <a:avLst/>
                  <a:gdLst/>
                  <a:ahLst/>
                  <a:cxnLst/>
                  <a:rect l="l" t="t" r="r" b="b"/>
                  <a:pathLst>
                    <a:path w="5354" h="3030" extrusionOk="0">
                      <a:moveTo>
                        <a:pt x="5097" y="1"/>
                      </a:moveTo>
                      <a:cubicBezTo>
                        <a:pt x="5035" y="1"/>
                        <a:pt x="4974" y="25"/>
                        <a:pt x="4928" y="73"/>
                      </a:cubicBezTo>
                      <a:lnTo>
                        <a:pt x="2651" y="2460"/>
                      </a:lnTo>
                      <a:lnTo>
                        <a:pt x="426" y="128"/>
                      </a:lnTo>
                      <a:cubicBezTo>
                        <a:pt x="380" y="80"/>
                        <a:pt x="319" y="56"/>
                        <a:pt x="257" y="56"/>
                      </a:cubicBezTo>
                      <a:cubicBezTo>
                        <a:pt x="200" y="56"/>
                        <a:pt x="142" y="77"/>
                        <a:pt x="97" y="120"/>
                      </a:cubicBezTo>
                      <a:cubicBezTo>
                        <a:pt x="4" y="210"/>
                        <a:pt x="0" y="357"/>
                        <a:pt x="90" y="449"/>
                      </a:cubicBezTo>
                      <a:lnTo>
                        <a:pt x="2483" y="2958"/>
                      </a:lnTo>
                      <a:cubicBezTo>
                        <a:pt x="2527" y="3004"/>
                        <a:pt x="2587" y="3030"/>
                        <a:pt x="2651" y="3030"/>
                      </a:cubicBezTo>
                      <a:cubicBezTo>
                        <a:pt x="2715" y="3030"/>
                        <a:pt x="2776" y="3004"/>
                        <a:pt x="2819" y="2958"/>
                      </a:cubicBezTo>
                      <a:lnTo>
                        <a:pt x="5265" y="395"/>
                      </a:lnTo>
                      <a:cubicBezTo>
                        <a:pt x="5353" y="302"/>
                        <a:pt x="5350" y="154"/>
                        <a:pt x="5257" y="66"/>
                      </a:cubicBezTo>
                      <a:cubicBezTo>
                        <a:pt x="5213" y="22"/>
                        <a:pt x="5155" y="1"/>
                        <a:pt x="50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73"/>
                <p:cNvSpPr/>
                <p:nvPr/>
              </p:nvSpPr>
              <p:spPr>
                <a:xfrm>
                  <a:off x="2661574" y="1678049"/>
                  <a:ext cx="12952" cy="229285"/>
                </a:xfrm>
                <a:custGeom>
                  <a:avLst/>
                  <a:gdLst/>
                  <a:ahLst/>
                  <a:cxnLst/>
                  <a:rect l="l" t="t" r="r" b="b"/>
                  <a:pathLst>
                    <a:path w="467" h="8267" extrusionOk="0">
                      <a:moveTo>
                        <a:pt x="233" y="0"/>
                      </a:moveTo>
                      <a:cubicBezTo>
                        <a:pt x="105" y="0"/>
                        <a:pt x="1" y="104"/>
                        <a:pt x="1" y="233"/>
                      </a:cubicBezTo>
                      <a:lnTo>
                        <a:pt x="1" y="8034"/>
                      </a:lnTo>
                      <a:cubicBezTo>
                        <a:pt x="1" y="8163"/>
                        <a:pt x="105" y="8267"/>
                        <a:pt x="233" y="8267"/>
                      </a:cubicBezTo>
                      <a:cubicBezTo>
                        <a:pt x="362" y="8267"/>
                        <a:pt x="467" y="8163"/>
                        <a:pt x="466" y="8034"/>
                      </a:cubicBezTo>
                      <a:lnTo>
                        <a:pt x="466" y="233"/>
                      </a:lnTo>
                      <a:cubicBezTo>
                        <a:pt x="466" y="104"/>
                        <a:pt x="362" y="0"/>
                        <a:pt x="2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31" name="Google Shape;4631;p73"/>
            <p:cNvGrpSpPr/>
            <p:nvPr/>
          </p:nvGrpSpPr>
          <p:grpSpPr>
            <a:xfrm>
              <a:off x="5932134" y="1987935"/>
              <a:ext cx="923671" cy="1122210"/>
              <a:chOff x="8009075" y="679124"/>
              <a:chExt cx="767424" cy="932378"/>
            </a:xfrm>
          </p:grpSpPr>
          <p:sp>
            <p:nvSpPr>
              <p:cNvPr id="4632" name="Google Shape;4632;p73"/>
              <p:cNvSpPr/>
              <p:nvPr/>
            </p:nvSpPr>
            <p:spPr>
              <a:xfrm>
                <a:off x="8028258" y="1318468"/>
                <a:ext cx="230883" cy="52834"/>
              </a:xfrm>
              <a:custGeom>
                <a:avLst/>
                <a:gdLst/>
                <a:ahLst/>
                <a:cxnLst/>
                <a:rect l="l" t="t" r="r" b="b"/>
                <a:pathLst>
                  <a:path w="6367" h="1457" extrusionOk="0">
                    <a:moveTo>
                      <a:pt x="1403" y="0"/>
                    </a:moveTo>
                    <a:lnTo>
                      <a:pt x="0" y="1404"/>
                    </a:lnTo>
                    <a:lnTo>
                      <a:pt x="0" y="1457"/>
                    </a:lnTo>
                    <a:lnTo>
                      <a:pt x="6367" y="1457"/>
                    </a:lnTo>
                    <a:lnTo>
                      <a:pt x="6367" y="0"/>
                    </a:lnTo>
                    <a:lnTo>
                      <a:pt x="5374" y="994"/>
                    </a:lnTo>
                    <a:lnTo>
                      <a:pt x="5374" y="0"/>
                    </a:lnTo>
                    <a:lnTo>
                      <a:pt x="4383" y="992"/>
                    </a:lnTo>
                    <a:lnTo>
                      <a:pt x="4383" y="0"/>
                    </a:lnTo>
                    <a:lnTo>
                      <a:pt x="4381" y="4"/>
                    </a:lnTo>
                    <a:lnTo>
                      <a:pt x="4381" y="0"/>
                    </a:lnTo>
                    <a:lnTo>
                      <a:pt x="3390" y="992"/>
                    </a:lnTo>
                    <a:lnTo>
                      <a:pt x="3390" y="0"/>
                    </a:lnTo>
                    <a:lnTo>
                      <a:pt x="3387" y="4"/>
                    </a:lnTo>
                    <a:lnTo>
                      <a:pt x="3387" y="0"/>
                    </a:lnTo>
                    <a:lnTo>
                      <a:pt x="2397" y="992"/>
                    </a:lnTo>
                    <a:lnTo>
                      <a:pt x="2397" y="0"/>
                    </a:lnTo>
                    <a:lnTo>
                      <a:pt x="1403" y="994"/>
                    </a:lnTo>
                    <a:lnTo>
                      <a:pt x="14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73"/>
              <p:cNvSpPr/>
              <p:nvPr/>
            </p:nvSpPr>
            <p:spPr>
              <a:xfrm>
                <a:off x="8280972" y="1220124"/>
                <a:ext cx="40759" cy="153862"/>
              </a:xfrm>
              <a:custGeom>
                <a:avLst/>
                <a:gdLst/>
                <a:ahLst/>
                <a:cxnLst/>
                <a:rect l="l" t="t" r="r" b="b"/>
                <a:pathLst>
                  <a:path w="1124" h="4243" extrusionOk="0">
                    <a:moveTo>
                      <a:pt x="1" y="1"/>
                    </a:moveTo>
                    <a:lnTo>
                      <a:pt x="1" y="4243"/>
                    </a:lnTo>
                    <a:lnTo>
                      <a:pt x="1124" y="4243"/>
                    </a:lnTo>
                    <a:lnTo>
                      <a:pt x="11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73"/>
              <p:cNvSpPr/>
              <p:nvPr/>
            </p:nvSpPr>
            <p:spPr>
              <a:xfrm>
                <a:off x="8009075" y="1363579"/>
                <a:ext cx="398126" cy="32890"/>
              </a:xfrm>
              <a:custGeom>
                <a:avLst/>
                <a:gdLst/>
                <a:ahLst/>
                <a:cxnLst/>
                <a:rect l="l" t="t" r="r" b="b"/>
                <a:pathLst>
                  <a:path w="10979" h="907" extrusionOk="0">
                    <a:moveTo>
                      <a:pt x="1" y="1"/>
                    </a:moveTo>
                    <a:lnTo>
                      <a:pt x="1" y="907"/>
                    </a:lnTo>
                    <a:lnTo>
                      <a:pt x="10979" y="907"/>
                    </a:lnTo>
                    <a:lnTo>
                      <a:pt x="109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73"/>
              <p:cNvSpPr/>
              <p:nvPr/>
            </p:nvSpPr>
            <p:spPr>
              <a:xfrm>
                <a:off x="8009075" y="1396433"/>
                <a:ext cx="398126" cy="213441"/>
              </a:xfrm>
              <a:custGeom>
                <a:avLst/>
                <a:gdLst/>
                <a:ahLst/>
                <a:cxnLst/>
                <a:rect l="l" t="t" r="r" b="b"/>
                <a:pathLst>
                  <a:path w="10979" h="5886" extrusionOk="0">
                    <a:moveTo>
                      <a:pt x="1" y="1"/>
                    </a:moveTo>
                    <a:lnTo>
                      <a:pt x="1" y="5885"/>
                    </a:lnTo>
                    <a:lnTo>
                      <a:pt x="10979" y="5885"/>
                    </a:lnTo>
                    <a:lnTo>
                      <a:pt x="109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73"/>
              <p:cNvSpPr/>
              <p:nvPr/>
            </p:nvSpPr>
            <p:spPr>
              <a:xfrm>
                <a:off x="8310852" y="1504817"/>
                <a:ext cx="57621" cy="106684"/>
              </a:xfrm>
              <a:custGeom>
                <a:avLst/>
                <a:gdLst/>
                <a:ahLst/>
                <a:cxnLst/>
                <a:rect l="l" t="t" r="r" b="b"/>
                <a:pathLst>
                  <a:path w="1589" h="2942" extrusionOk="0">
                    <a:moveTo>
                      <a:pt x="0" y="0"/>
                    </a:moveTo>
                    <a:lnTo>
                      <a:pt x="0" y="2941"/>
                    </a:lnTo>
                    <a:lnTo>
                      <a:pt x="1588" y="2941"/>
                    </a:lnTo>
                    <a:lnTo>
                      <a:pt x="15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73"/>
              <p:cNvSpPr/>
              <p:nvPr/>
            </p:nvSpPr>
            <p:spPr>
              <a:xfrm>
                <a:off x="8316074" y="1422305"/>
                <a:ext cx="52399" cy="59616"/>
              </a:xfrm>
              <a:custGeom>
                <a:avLst/>
                <a:gdLst/>
                <a:ahLst/>
                <a:cxnLst/>
                <a:rect l="l" t="t" r="r" b="b"/>
                <a:pathLst>
                  <a:path w="1445" h="1644" extrusionOk="0">
                    <a:moveTo>
                      <a:pt x="0" y="0"/>
                    </a:moveTo>
                    <a:lnTo>
                      <a:pt x="0" y="1644"/>
                    </a:lnTo>
                    <a:lnTo>
                      <a:pt x="1444" y="1644"/>
                    </a:lnTo>
                    <a:lnTo>
                      <a:pt x="14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73"/>
              <p:cNvSpPr/>
              <p:nvPr/>
            </p:nvSpPr>
            <p:spPr>
              <a:xfrm>
                <a:off x="8247248" y="1422305"/>
                <a:ext cx="52399" cy="59616"/>
              </a:xfrm>
              <a:custGeom>
                <a:avLst/>
                <a:gdLst/>
                <a:ahLst/>
                <a:cxnLst/>
                <a:rect l="l" t="t" r="r" b="b"/>
                <a:pathLst>
                  <a:path w="1445" h="1644" extrusionOk="0">
                    <a:moveTo>
                      <a:pt x="1" y="0"/>
                    </a:moveTo>
                    <a:lnTo>
                      <a:pt x="1" y="1644"/>
                    </a:lnTo>
                    <a:lnTo>
                      <a:pt x="1445" y="1644"/>
                    </a:lnTo>
                    <a:lnTo>
                      <a:pt x="14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73"/>
              <p:cNvSpPr/>
              <p:nvPr/>
            </p:nvSpPr>
            <p:spPr>
              <a:xfrm>
                <a:off x="8040805" y="1422305"/>
                <a:ext cx="52399" cy="59616"/>
              </a:xfrm>
              <a:custGeom>
                <a:avLst/>
                <a:gdLst/>
                <a:ahLst/>
                <a:cxnLst/>
                <a:rect l="l" t="t" r="r" b="b"/>
                <a:pathLst>
                  <a:path w="1445" h="1644" extrusionOk="0">
                    <a:moveTo>
                      <a:pt x="1" y="0"/>
                    </a:moveTo>
                    <a:lnTo>
                      <a:pt x="1" y="1644"/>
                    </a:lnTo>
                    <a:lnTo>
                      <a:pt x="1445" y="1644"/>
                    </a:lnTo>
                    <a:lnTo>
                      <a:pt x="14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73"/>
              <p:cNvSpPr/>
              <p:nvPr/>
            </p:nvSpPr>
            <p:spPr>
              <a:xfrm>
                <a:off x="8178458" y="1422305"/>
                <a:ext cx="52399" cy="59616"/>
              </a:xfrm>
              <a:custGeom>
                <a:avLst/>
                <a:gdLst/>
                <a:ahLst/>
                <a:cxnLst/>
                <a:rect l="l" t="t" r="r" b="b"/>
                <a:pathLst>
                  <a:path w="1445" h="1644" extrusionOk="0">
                    <a:moveTo>
                      <a:pt x="1" y="0"/>
                    </a:moveTo>
                    <a:lnTo>
                      <a:pt x="1" y="1644"/>
                    </a:lnTo>
                    <a:lnTo>
                      <a:pt x="1444" y="1644"/>
                    </a:lnTo>
                    <a:lnTo>
                      <a:pt x="14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73"/>
              <p:cNvSpPr/>
              <p:nvPr/>
            </p:nvSpPr>
            <p:spPr>
              <a:xfrm>
                <a:off x="8109631" y="1422305"/>
                <a:ext cx="52363" cy="59616"/>
              </a:xfrm>
              <a:custGeom>
                <a:avLst/>
                <a:gdLst/>
                <a:ahLst/>
                <a:cxnLst/>
                <a:rect l="l" t="t" r="r" b="b"/>
                <a:pathLst>
                  <a:path w="1444" h="1644" extrusionOk="0">
                    <a:moveTo>
                      <a:pt x="0" y="0"/>
                    </a:moveTo>
                    <a:lnTo>
                      <a:pt x="0" y="1644"/>
                    </a:lnTo>
                    <a:lnTo>
                      <a:pt x="1444" y="1644"/>
                    </a:lnTo>
                    <a:lnTo>
                      <a:pt x="14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73"/>
              <p:cNvSpPr/>
              <p:nvPr/>
            </p:nvSpPr>
            <p:spPr>
              <a:xfrm>
                <a:off x="8247248" y="1508881"/>
                <a:ext cx="52399" cy="59616"/>
              </a:xfrm>
              <a:custGeom>
                <a:avLst/>
                <a:gdLst/>
                <a:ahLst/>
                <a:cxnLst/>
                <a:rect l="l" t="t" r="r" b="b"/>
                <a:pathLst>
                  <a:path w="1445" h="1644" extrusionOk="0">
                    <a:moveTo>
                      <a:pt x="1" y="0"/>
                    </a:moveTo>
                    <a:lnTo>
                      <a:pt x="1" y="1644"/>
                    </a:lnTo>
                    <a:lnTo>
                      <a:pt x="1445" y="1644"/>
                    </a:lnTo>
                    <a:lnTo>
                      <a:pt x="14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73"/>
              <p:cNvSpPr/>
              <p:nvPr/>
            </p:nvSpPr>
            <p:spPr>
              <a:xfrm>
                <a:off x="8040805" y="1508881"/>
                <a:ext cx="52399" cy="59616"/>
              </a:xfrm>
              <a:custGeom>
                <a:avLst/>
                <a:gdLst/>
                <a:ahLst/>
                <a:cxnLst/>
                <a:rect l="l" t="t" r="r" b="b"/>
                <a:pathLst>
                  <a:path w="1445" h="1644" extrusionOk="0">
                    <a:moveTo>
                      <a:pt x="1" y="0"/>
                    </a:moveTo>
                    <a:lnTo>
                      <a:pt x="1" y="1644"/>
                    </a:lnTo>
                    <a:lnTo>
                      <a:pt x="1445" y="1644"/>
                    </a:lnTo>
                    <a:lnTo>
                      <a:pt x="14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73"/>
              <p:cNvSpPr/>
              <p:nvPr/>
            </p:nvSpPr>
            <p:spPr>
              <a:xfrm>
                <a:off x="8178458" y="1508881"/>
                <a:ext cx="52399" cy="59616"/>
              </a:xfrm>
              <a:custGeom>
                <a:avLst/>
                <a:gdLst/>
                <a:ahLst/>
                <a:cxnLst/>
                <a:rect l="l" t="t" r="r" b="b"/>
                <a:pathLst>
                  <a:path w="1445" h="1644" extrusionOk="0">
                    <a:moveTo>
                      <a:pt x="1" y="0"/>
                    </a:moveTo>
                    <a:lnTo>
                      <a:pt x="1" y="1644"/>
                    </a:lnTo>
                    <a:lnTo>
                      <a:pt x="1444" y="1644"/>
                    </a:lnTo>
                    <a:lnTo>
                      <a:pt x="14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73"/>
              <p:cNvSpPr/>
              <p:nvPr/>
            </p:nvSpPr>
            <p:spPr>
              <a:xfrm>
                <a:off x="8109631" y="1508881"/>
                <a:ext cx="52363" cy="59616"/>
              </a:xfrm>
              <a:custGeom>
                <a:avLst/>
                <a:gdLst/>
                <a:ahLst/>
                <a:cxnLst/>
                <a:rect l="l" t="t" r="r" b="b"/>
                <a:pathLst>
                  <a:path w="1444" h="1644" extrusionOk="0">
                    <a:moveTo>
                      <a:pt x="0" y="0"/>
                    </a:moveTo>
                    <a:lnTo>
                      <a:pt x="0" y="1644"/>
                    </a:lnTo>
                    <a:lnTo>
                      <a:pt x="1444" y="1644"/>
                    </a:lnTo>
                    <a:lnTo>
                      <a:pt x="14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73"/>
              <p:cNvSpPr/>
              <p:nvPr/>
            </p:nvSpPr>
            <p:spPr>
              <a:xfrm>
                <a:off x="8234737" y="679124"/>
                <a:ext cx="541762" cy="552641"/>
              </a:xfrm>
              <a:custGeom>
                <a:avLst/>
                <a:gdLst/>
                <a:ahLst/>
                <a:cxnLst/>
                <a:rect l="l" t="t" r="r" b="b"/>
                <a:pathLst>
                  <a:path w="14940" h="15240" extrusionOk="0">
                    <a:moveTo>
                      <a:pt x="11589" y="1"/>
                    </a:moveTo>
                    <a:cubicBezTo>
                      <a:pt x="10081" y="1"/>
                      <a:pt x="8336" y="1315"/>
                      <a:pt x="8228" y="2873"/>
                    </a:cubicBezTo>
                    <a:cubicBezTo>
                      <a:pt x="7860" y="2686"/>
                      <a:pt x="7492" y="2602"/>
                      <a:pt x="7142" y="2602"/>
                    </a:cubicBezTo>
                    <a:cubicBezTo>
                      <a:pt x="5229" y="2602"/>
                      <a:pt x="3803" y="5096"/>
                      <a:pt x="5363" y="6944"/>
                    </a:cubicBezTo>
                    <a:cubicBezTo>
                      <a:pt x="5171" y="6753"/>
                      <a:pt x="4919" y="6667"/>
                      <a:pt x="4647" y="6667"/>
                    </a:cubicBezTo>
                    <a:cubicBezTo>
                      <a:pt x="3953" y="6667"/>
                      <a:pt x="3124" y="7225"/>
                      <a:pt x="2799" y="8037"/>
                    </a:cubicBezTo>
                    <a:cubicBezTo>
                      <a:pt x="2467" y="8870"/>
                      <a:pt x="2572" y="9547"/>
                      <a:pt x="3138" y="10187"/>
                    </a:cubicBezTo>
                    <a:cubicBezTo>
                      <a:pt x="3005" y="10172"/>
                      <a:pt x="2880" y="10164"/>
                      <a:pt x="2764" y="10164"/>
                    </a:cubicBezTo>
                    <a:cubicBezTo>
                      <a:pt x="1" y="10164"/>
                      <a:pt x="1888" y="14298"/>
                      <a:pt x="2120" y="15239"/>
                    </a:cubicBezTo>
                    <a:cubicBezTo>
                      <a:pt x="2387" y="14674"/>
                      <a:pt x="2333" y="13200"/>
                      <a:pt x="3214" y="13164"/>
                    </a:cubicBezTo>
                    <a:cubicBezTo>
                      <a:pt x="4156" y="13127"/>
                      <a:pt x="5665" y="12864"/>
                      <a:pt x="4873" y="11619"/>
                    </a:cubicBezTo>
                    <a:lnTo>
                      <a:pt x="4873" y="11619"/>
                    </a:lnTo>
                    <a:cubicBezTo>
                      <a:pt x="5061" y="11672"/>
                      <a:pt x="5248" y="11697"/>
                      <a:pt x="5432" y="11697"/>
                    </a:cubicBezTo>
                    <a:cubicBezTo>
                      <a:pt x="6944" y="11697"/>
                      <a:pt x="8202" y="10015"/>
                      <a:pt x="7362" y="8603"/>
                    </a:cubicBezTo>
                    <a:lnTo>
                      <a:pt x="7362" y="8603"/>
                    </a:lnTo>
                    <a:cubicBezTo>
                      <a:pt x="7615" y="8776"/>
                      <a:pt x="7935" y="8847"/>
                      <a:pt x="8278" y="8847"/>
                    </a:cubicBezTo>
                    <a:cubicBezTo>
                      <a:pt x="9058" y="8847"/>
                      <a:pt x="9956" y="8481"/>
                      <a:pt x="10453" y="8114"/>
                    </a:cubicBezTo>
                    <a:cubicBezTo>
                      <a:pt x="11319" y="7510"/>
                      <a:pt x="11961" y="6493"/>
                      <a:pt x="11998" y="5399"/>
                    </a:cubicBezTo>
                    <a:cubicBezTo>
                      <a:pt x="13582" y="5172"/>
                      <a:pt x="14939" y="3512"/>
                      <a:pt x="14260" y="1968"/>
                    </a:cubicBezTo>
                    <a:cubicBezTo>
                      <a:pt x="13846" y="1026"/>
                      <a:pt x="12828" y="45"/>
                      <a:pt x="11772" y="8"/>
                    </a:cubicBezTo>
                    <a:cubicBezTo>
                      <a:pt x="11711" y="3"/>
                      <a:pt x="11650" y="1"/>
                      <a:pt x="115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7" name="Google Shape;4647;p73"/>
            <p:cNvGrpSpPr/>
            <p:nvPr/>
          </p:nvGrpSpPr>
          <p:grpSpPr>
            <a:xfrm>
              <a:off x="5743329" y="1708500"/>
              <a:ext cx="481792" cy="1401660"/>
              <a:chOff x="5743329" y="1708500"/>
              <a:chExt cx="481792" cy="1401660"/>
            </a:xfrm>
          </p:grpSpPr>
          <p:sp>
            <p:nvSpPr>
              <p:cNvPr id="4648" name="Google Shape;4648;p73"/>
              <p:cNvSpPr/>
              <p:nvPr/>
            </p:nvSpPr>
            <p:spPr>
              <a:xfrm>
                <a:off x="5746685" y="1708500"/>
                <a:ext cx="478435" cy="620945"/>
              </a:xfrm>
              <a:custGeom>
                <a:avLst/>
                <a:gdLst/>
                <a:ahLst/>
                <a:cxnLst/>
                <a:rect l="l" t="t" r="r" b="b"/>
                <a:pathLst>
                  <a:path w="10263" h="13320" extrusionOk="0">
                    <a:moveTo>
                      <a:pt x="8882" y="0"/>
                    </a:moveTo>
                    <a:cubicBezTo>
                      <a:pt x="8878" y="0"/>
                      <a:pt x="8874" y="0"/>
                      <a:pt x="8870" y="0"/>
                    </a:cubicBezTo>
                    <a:cubicBezTo>
                      <a:pt x="8592" y="3"/>
                      <a:pt x="8226" y="31"/>
                      <a:pt x="8226" y="339"/>
                    </a:cubicBezTo>
                    <a:cubicBezTo>
                      <a:pt x="8050" y="221"/>
                      <a:pt x="7845" y="172"/>
                      <a:pt x="7626" y="172"/>
                    </a:cubicBezTo>
                    <a:cubicBezTo>
                      <a:pt x="6813" y="172"/>
                      <a:pt x="5807" y="854"/>
                      <a:pt x="5372" y="1290"/>
                    </a:cubicBezTo>
                    <a:cubicBezTo>
                      <a:pt x="4573" y="2026"/>
                      <a:pt x="4266" y="3039"/>
                      <a:pt x="4850" y="3991"/>
                    </a:cubicBezTo>
                    <a:cubicBezTo>
                      <a:pt x="3806" y="4113"/>
                      <a:pt x="2333" y="5555"/>
                      <a:pt x="3100" y="6630"/>
                    </a:cubicBezTo>
                    <a:cubicBezTo>
                      <a:pt x="1" y="7150"/>
                      <a:pt x="2118" y="11140"/>
                      <a:pt x="952" y="12891"/>
                    </a:cubicBezTo>
                    <a:lnTo>
                      <a:pt x="799" y="13319"/>
                    </a:lnTo>
                    <a:cubicBezTo>
                      <a:pt x="1812" y="11785"/>
                      <a:pt x="4544" y="10958"/>
                      <a:pt x="4696" y="8901"/>
                    </a:cubicBezTo>
                    <a:cubicBezTo>
                      <a:pt x="4795" y="8911"/>
                      <a:pt x="4893" y="8916"/>
                      <a:pt x="4989" y="8916"/>
                    </a:cubicBezTo>
                    <a:cubicBezTo>
                      <a:pt x="7035" y="8916"/>
                      <a:pt x="8365" y="6787"/>
                      <a:pt x="8042" y="4911"/>
                    </a:cubicBezTo>
                    <a:cubicBezTo>
                      <a:pt x="9208" y="4696"/>
                      <a:pt x="10154" y="2678"/>
                      <a:pt x="10221" y="1630"/>
                    </a:cubicBezTo>
                    <a:cubicBezTo>
                      <a:pt x="10263" y="959"/>
                      <a:pt x="9886" y="0"/>
                      <a:pt x="88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73"/>
              <p:cNvSpPr/>
              <p:nvPr/>
            </p:nvSpPr>
            <p:spPr>
              <a:xfrm>
                <a:off x="5749249" y="2381156"/>
                <a:ext cx="125215" cy="729004"/>
              </a:xfrm>
              <a:custGeom>
                <a:avLst/>
                <a:gdLst/>
                <a:ahLst/>
                <a:cxnLst/>
                <a:rect l="l" t="t" r="r" b="b"/>
                <a:pathLst>
                  <a:path w="2686" h="15638" extrusionOk="0">
                    <a:moveTo>
                      <a:pt x="248" y="0"/>
                    </a:moveTo>
                    <a:lnTo>
                      <a:pt x="0" y="15341"/>
                    </a:lnTo>
                    <a:cubicBezTo>
                      <a:pt x="0" y="15535"/>
                      <a:pt x="129" y="15603"/>
                      <a:pt x="294" y="15623"/>
                    </a:cubicBezTo>
                    <a:cubicBezTo>
                      <a:pt x="377" y="15632"/>
                      <a:pt x="849" y="15637"/>
                      <a:pt x="1321" y="15637"/>
                    </a:cubicBezTo>
                    <a:cubicBezTo>
                      <a:pt x="1794" y="15637"/>
                      <a:pt x="2269" y="15632"/>
                      <a:pt x="2360" y="15623"/>
                    </a:cubicBezTo>
                    <a:cubicBezTo>
                      <a:pt x="2541" y="15602"/>
                      <a:pt x="2685" y="15534"/>
                      <a:pt x="2685" y="15341"/>
                    </a:cubicBezTo>
                    <a:lnTo>
                      <a:pt x="23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73"/>
              <p:cNvSpPr/>
              <p:nvPr/>
            </p:nvSpPr>
            <p:spPr>
              <a:xfrm>
                <a:off x="5761510" y="2287686"/>
                <a:ext cx="97804" cy="47037"/>
              </a:xfrm>
              <a:custGeom>
                <a:avLst/>
                <a:gdLst/>
                <a:ahLst/>
                <a:cxnLst/>
                <a:rect l="l" t="t" r="r" b="b"/>
                <a:pathLst>
                  <a:path w="2098" h="1009" extrusionOk="0">
                    <a:moveTo>
                      <a:pt x="552" y="1"/>
                    </a:moveTo>
                    <a:cubicBezTo>
                      <a:pt x="251" y="1"/>
                      <a:pt x="8" y="215"/>
                      <a:pt x="8" y="601"/>
                    </a:cubicBezTo>
                    <a:lnTo>
                      <a:pt x="0" y="1009"/>
                    </a:lnTo>
                    <a:lnTo>
                      <a:pt x="2097" y="1009"/>
                    </a:lnTo>
                    <a:lnTo>
                      <a:pt x="2089" y="601"/>
                    </a:lnTo>
                    <a:cubicBezTo>
                      <a:pt x="2089" y="215"/>
                      <a:pt x="1846" y="1"/>
                      <a:pt x="15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73"/>
              <p:cNvSpPr/>
              <p:nvPr/>
            </p:nvSpPr>
            <p:spPr>
              <a:xfrm>
                <a:off x="5761044" y="2348756"/>
                <a:ext cx="98969" cy="18321"/>
              </a:xfrm>
              <a:custGeom>
                <a:avLst/>
                <a:gdLst/>
                <a:ahLst/>
                <a:cxnLst/>
                <a:rect l="l" t="t" r="r" b="b"/>
                <a:pathLst>
                  <a:path w="2123" h="393" extrusionOk="0">
                    <a:moveTo>
                      <a:pt x="6" y="1"/>
                    </a:moveTo>
                    <a:lnTo>
                      <a:pt x="0" y="393"/>
                    </a:lnTo>
                    <a:lnTo>
                      <a:pt x="2123" y="393"/>
                    </a:lnTo>
                    <a:lnTo>
                      <a:pt x="21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73"/>
              <p:cNvSpPr/>
              <p:nvPr/>
            </p:nvSpPr>
            <p:spPr>
              <a:xfrm>
                <a:off x="5761323" y="2334724"/>
                <a:ext cx="98270" cy="14078"/>
              </a:xfrm>
              <a:custGeom>
                <a:avLst/>
                <a:gdLst/>
                <a:ahLst/>
                <a:cxnLst/>
                <a:rect l="l" t="t" r="r" b="b"/>
                <a:pathLst>
                  <a:path w="2108" h="302" extrusionOk="0">
                    <a:moveTo>
                      <a:pt x="5" y="1"/>
                    </a:moveTo>
                    <a:lnTo>
                      <a:pt x="0" y="302"/>
                    </a:lnTo>
                    <a:lnTo>
                      <a:pt x="2107" y="302"/>
                    </a:lnTo>
                    <a:lnTo>
                      <a:pt x="21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73"/>
              <p:cNvSpPr/>
              <p:nvPr/>
            </p:nvSpPr>
            <p:spPr>
              <a:xfrm>
                <a:off x="5760764" y="2367030"/>
                <a:ext cx="99482" cy="14172"/>
              </a:xfrm>
              <a:custGeom>
                <a:avLst/>
                <a:gdLst/>
                <a:ahLst/>
                <a:cxnLst/>
                <a:rect l="l" t="t" r="r" b="b"/>
                <a:pathLst>
                  <a:path w="2134" h="304" extrusionOk="0">
                    <a:moveTo>
                      <a:pt x="6" y="1"/>
                    </a:moveTo>
                    <a:lnTo>
                      <a:pt x="1" y="303"/>
                    </a:lnTo>
                    <a:lnTo>
                      <a:pt x="2134" y="303"/>
                    </a:lnTo>
                    <a:lnTo>
                      <a:pt x="21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73"/>
              <p:cNvSpPr/>
              <p:nvPr/>
            </p:nvSpPr>
            <p:spPr>
              <a:xfrm>
                <a:off x="5743329" y="2279668"/>
                <a:ext cx="136869" cy="31560"/>
              </a:xfrm>
              <a:custGeom>
                <a:avLst/>
                <a:gdLst/>
                <a:ahLst/>
                <a:cxnLst/>
                <a:rect l="l" t="t" r="r" b="b"/>
                <a:pathLst>
                  <a:path w="2936" h="677" extrusionOk="0">
                    <a:moveTo>
                      <a:pt x="339" y="1"/>
                    </a:moveTo>
                    <a:cubicBezTo>
                      <a:pt x="153" y="1"/>
                      <a:pt x="1" y="151"/>
                      <a:pt x="1" y="338"/>
                    </a:cubicBezTo>
                    <a:cubicBezTo>
                      <a:pt x="1" y="526"/>
                      <a:pt x="153" y="677"/>
                      <a:pt x="339" y="677"/>
                    </a:cubicBezTo>
                    <a:lnTo>
                      <a:pt x="2597" y="677"/>
                    </a:lnTo>
                    <a:cubicBezTo>
                      <a:pt x="2783" y="677"/>
                      <a:pt x="2936" y="525"/>
                      <a:pt x="2936" y="338"/>
                    </a:cubicBezTo>
                    <a:cubicBezTo>
                      <a:pt x="2936" y="152"/>
                      <a:pt x="2783" y="1"/>
                      <a:pt x="25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5" name="Google Shape;4655;p73"/>
            <p:cNvGrpSpPr/>
            <p:nvPr/>
          </p:nvGrpSpPr>
          <p:grpSpPr>
            <a:xfrm>
              <a:off x="3804755" y="2316464"/>
              <a:ext cx="804883" cy="1212364"/>
              <a:chOff x="3804755" y="2316464"/>
              <a:chExt cx="804883" cy="1212364"/>
            </a:xfrm>
          </p:grpSpPr>
          <p:grpSp>
            <p:nvGrpSpPr>
              <p:cNvPr id="4656" name="Google Shape;4656;p73"/>
              <p:cNvGrpSpPr/>
              <p:nvPr/>
            </p:nvGrpSpPr>
            <p:grpSpPr>
              <a:xfrm>
                <a:off x="3804755" y="2316464"/>
                <a:ext cx="446528" cy="572690"/>
                <a:chOff x="4285832" y="4409484"/>
                <a:chExt cx="572325" cy="734030"/>
              </a:xfrm>
            </p:grpSpPr>
            <p:grpSp>
              <p:nvGrpSpPr>
                <p:cNvPr id="4657" name="Google Shape;4657;p73"/>
                <p:cNvGrpSpPr/>
                <p:nvPr/>
              </p:nvGrpSpPr>
              <p:grpSpPr>
                <a:xfrm>
                  <a:off x="4285832" y="4556846"/>
                  <a:ext cx="572325" cy="586668"/>
                  <a:chOff x="9296380" y="2350743"/>
                  <a:chExt cx="483914" cy="496041"/>
                </a:xfrm>
              </p:grpSpPr>
              <p:sp>
                <p:nvSpPr>
                  <p:cNvPr id="4658" name="Google Shape;4658;p73"/>
                  <p:cNvSpPr/>
                  <p:nvPr/>
                </p:nvSpPr>
                <p:spPr>
                  <a:xfrm>
                    <a:off x="9316370" y="2771618"/>
                    <a:ext cx="17203" cy="74868"/>
                  </a:xfrm>
                  <a:custGeom>
                    <a:avLst/>
                    <a:gdLst/>
                    <a:ahLst/>
                    <a:cxnLst/>
                    <a:rect l="l" t="t" r="r" b="b"/>
                    <a:pathLst>
                      <a:path w="284" h="1236" extrusionOk="0">
                        <a:moveTo>
                          <a:pt x="143" y="0"/>
                        </a:moveTo>
                        <a:lnTo>
                          <a:pt x="1" y="283"/>
                        </a:lnTo>
                        <a:lnTo>
                          <a:pt x="1" y="1235"/>
                        </a:lnTo>
                        <a:lnTo>
                          <a:pt x="284" y="1235"/>
                        </a:lnTo>
                        <a:lnTo>
                          <a:pt x="284" y="283"/>
                        </a:lnTo>
                        <a:lnTo>
                          <a:pt x="143" y="0"/>
                        </a:lnTo>
                        <a:close/>
                      </a:path>
                    </a:pathLst>
                  </a:custGeom>
                  <a:solidFill>
                    <a:srgbClr val="E7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73"/>
                  <p:cNvSpPr/>
                  <p:nvPr/>
                </p:nvSpPr>
                <p:spPr>
                  <a:xfrm>
                    <a:off x="9363800" y="2771618"/>
                    <a:ext cx="17142" cy="74868"/>
                  </a:xfrm>
                  <a:custGeom>
                    <a:avLst/>
                    <a:gdLst/>
                    <a:ahLst/>
                    <a:cxnLst/>
                    <a:rect l="l" t="t" r="r" b="b"/>
                    <a:pathLst>
                      <a:path w="283" h="1236" extrusionOk="0">
                        <a:moveTo>
                          <a:pt x="141" y="0"/>
                        </a:moveTo>
                        <a:lnTo>
                          <a:pt x="1" y="283"/>
                        </a:lnTo>
                        <a:lnTo>
                          <a:pt x="1" y="1235"/>
                        </a:lnTo>
                        <a:lnTo>
                          <a:pt x="282" y="1235"/>
                        </a:lnTo>
                        <a:lnTo>
                          <a:pt x="282" y="269"/>
                        </a:lnTo>
                        <a:lnTo>
                          <a:pt x="141" y="0"/>
                        </a:lnTo>
                        <a:close/>
                      </a:path>
                    </a:pathLst>
                  </a:custGeom>
                  <a:solidFill>
                    <a:srgbClr val="E7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73"/>
                  <p:cNvSpPr/>
                  <p:nvPr/>
                </p:nvSpPr>
                <p:spPr>
                  <a:xfrm>
                    <a:off x="9340055" y="2771618"/>
                    <a:ext cx="17203" cy="74868"/>
                  </a:xfrm>
                  <a:custGeom>
                    <a:avLst/>
                    <a:gdLst/>
                    <a:ahLst/>
                    <a:cxnLst/>
                    <a:rect l="l" t="t" r="r" b="b"/>
                    <a:pathLst>
                      <a:path w="284" h="1236" extrusionOk="0">
                        <a:moveTo>
                          <a:pt x="143" y="0"/>
                        </a:moveTo>
                        <a:lnTo>
                          <a:pt x="1" y="283"/>
                        </a:lnTo>
                        <a:lnTo>
                          <a:pt x="1" y="1235"/>
                        </a:lnTo>
                        <a:lnTo>
                          <a:pt x="284" y="1235"/>
                        </a:lnTo>
                        <a:lnTo>
                          <a:pt x="284" y="269"/>
                        </a:lnTo>
                        <a:lnTo>
                          <a:pt x="143" y="0"/>
                        </a:lnTo>
                        <a:close/>
                      </a:path>
                    </a:pathLst>
                  </a:custGeom>
                  <a:solidFill>
                    <a:srgbClr val="E7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73"/>
                  <p:cNvSpPr/>
                  <p:nvPr/>
                </p:nvSpPr>
                <p:spPr>
                  <a:xfrm>
                    <a:off x="9316794" y="2488854"/>
                    <a:ext cx="435880" cy="357862"/>
                  </a:xfrm>
                  <a:custGeom>
                    <a:avLst/>
                    <a:gdLst/>
                    <a:ahLst/>
                    <a:cxnLst/>
                    <a:rect l="l" t="t" r="r" b="b"/>
                    <a:pathLst>
                      <a:path w="7196" h="5908" extrusionOk="0">
                        <a:moveTo>
                          <a:pt x="0" y="0"/>
                        </a:moveTo>
                        <a:lnTo>
                          <a:pt x="0" y="5907"/>
                        </a:lnTo>
                        <a:lnTo>
                          <a:pt x="7196" y="5907"/>
                        </a:lnTo>
                        <a:lnTo>
                          <a:pt x="71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73"/>
                  <p:cNvSpPr/>
                  <p:nvPr/>
                </p:nvSpPr>
                <p:spPr>
                  <a:xfrm>
                    <a:off x="9651653" y="2665733"/>
                    <a:ext cx="10903" cy="4967"/>
                  </a:xfrm>
                  <a:custGeom>
                    <a:avLst/>
                    <a:gdLst/>
                    <a:ahLst/>
                    <a:cxnLst/>
                    <a:rect l="l" t="t" r="r" b="b"/>
                    <a:pathLst>
                      <a:path w="180" h="82" extrusionOk="0">
                        <a:moveTo>
                          <a:pt x="1" y="1"/>
                        </a:moveTo>
                        <a:lnTo>
                          <a:pt x="1" y="81"/>
                        </a:lnTo>
                        <a:lnTo>
                          <a:pt x="180" y="81"/>
                        </a:lnTo>
                        <a:lnTo>
                          <a:pt x="1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73"/>
                  <p:cNvSpPr/>
                  <p:nvPr/>
                </p:nvSpPr>
                <p:spPr>
                  <a:xfrm>
                    <a:off x="9491673" y="2731335"/>
                    <a:ext cx="10842" cy="7996"/>
                  </a:xfrm>
                  <a:custGeom>
                    <a:avLst/>
                    <a:gdLst/>
                    <a:ahLst/>
                    <a:cxnLst/>
                    <a:rect l="l" t="t" r="r" b="b"/>
                    <a:pathLst>
                      <a:path w="179" h="132" extrusionOk="0">
                        <a:moveTo>
                          <a:pt x="1" y="1"/>
                        </a:moveTo>
                        <a:lnTo>
                          <a:pt x="1" y="131"/>
                        </a:lnTo>
                        <a:lnTo>
                          <a:pt x="179" y="131"/>
                        </a:lnTo>
                        <a:lnTo>
                          <a:pt x="1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73"/>
                  <p:cNvSpPr/>
                  <p:nvPr/>
                </p:nvSpPr>
                <p:spPr>
                  <a:xfrm>
                    <a:off x="9663829" y="2652830"/>
                    <a:ext cx="15325" cy="6966"/>
                  </a:xfrm>
                  <a:custGeom>
                    <a:avLst/>
                    <a:gdLst/>
                    <a:ahLst/>
                    <a:cxnLst/>
                    <a:rect l="l" t="t" r="r" b="b"/>
                    <a:pathLst>
                      <a:path w="253" h="115" extrusionOk="0">
                        <a:moveTo>
                          <a:pt x="0" y="0"/>
                        </a:moveTo>
                        <a:lnTo>
                          <a:pt x="0" y="114"/>
                        </a:lnTo>
                        <a:lnTo>
                          <a:pt x="252" y="114"/>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73"/>
                  <p:cNvSpPr/>
                  <p:nvPr/>
                </p:nvSpPr>
                <p:spPr>
                  <a:xfrm>
                    <a:off x="9339631" y="2818321"/>
                    <a:ext cx="17081" cy="7814"/>
                  </a:xfrm>
                  <a:custGeom>
                    <a:avLst/>
                    <a:gdLst/>
                    <a:ahLst/>
                    <a:cxnLst/>
                    <a:rect l="l" t="t" r="r" b="b"/>
                    <a:pathLst>
                      <a:path w="282" h="129" extrusionOk="0">
                        <a:moveTo>
                          <a:pt x="1" y="1"/>
                        </a:moveTo>
                        <a:lnTo>
                          <a:pt x="1" y="128"/>
                        </a:lnTo>
                        <a:lnTo>
                          <a:pt x="281" y="128"/>
                        </a:lnTo>
                        <a:lnTo>
                          <a:pt x="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73"/>
                  <p:cNvSpPr/>
                  <p:nvPr/>
                </p:nvSpPr>
                <p:spPr>
                  <a:xfrm>
                    <a:off x="9329878" y="2811476"/>
                    <a:ext cx="18293" cy="5330"/>
                  </a:xfrm>
                  <a:custGeom>
                    <a:avLst/>
                    <a:gdLst/>
                    <a:ahLst/>
                    <a:cxnLst/>
                    <a:rect l="l" t="t" r="r" b="b"/>
                    <a:pathLst>
                      <a:path w="302" h="88" extrusionOk="0">
                        <a:moveTo>
                          <a:pt x="0" y="0"/>
                        </a:moveTo>
                        <a:lnTo>
                          <a:pt x="0" y="88"/>
                        </a:lnTo>
                        <a:lnTo>
                          <a:pt x="301" y="88"/>
                        </a:lnTo>
                        <a:lnTo>
                          <a:pt x="3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73"/>
                  <p:cNvSpPr/>
                  <p:nvPr/>
                </p:nvSpPr>
                <p:spPr>
                  <a:xfrm>
                    <a:off x="9670310" y="2665854"/>
                    <a:ext cx="15507" cy="9631"/>
                  </a:xfrm>
                  <a:custGeom>
                    <a:avLst/>
                    <a:gdLst/>
                    <a:ahLst/>
                    <a:cxnLst/>
                    <a:rect l="l" t="t" r="r" b="b"/>
                    <a:pathLst>
                      <a:path w="256" h="159" extrusionOk="0">
                        <a:moveTo>
                          <a:pt x="0" y="1"/>
                        </a:moveTo>
                        <a:lnTo>
                          <a:pt x="0" y="158"/>
                        </a:lnTo>
                        <a:lnTo>
                          <a:pt x="255" y="158"/>
                        </a:lnTo>
                        <a:lnTo>
                          <a:pt x="2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73"/>
                  <p:cNvSpPr/>
                  <p:nvPr/>
                </p:nvSpPr>
                <p:spPr>
                  <a:xfrm>
                    <a:off x="9616214" y="2818987"/>
                    <a:ext cx="10842" cy="5028"/>
                  </a:xfrm>
                  <a:custGeom>
                    <a:avLst/>
                    <a:gdLst/>
                    <a:ahLst/>
                    <a:cxnLst/>
                    <a:rect l="l" t="t" r="r" b="b"/>
                    <a:pathLst>
                      <a:path w="179" h="83" extrusionOk="0">
                        <a:moveTo>
                          <a:pt x="1" y="1"/>
                        </a:moveTo>
                        <a:lnTo>
                          <a:pt x="1" y="82"/>
                        </a:lnTo>
                        <a:lnTo>
                          <a:pt x="179" y="82"/>
                        </a:lnTo>
                        <a:lnTo>
                          <a:pt x="1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73"/>
                  <p:cNvSpPr/>
                  <p:nvPr/>
                </p:nvSpPr>
                <p:spPr>
                  <a:xfrm>
                    <a:off x="9621545" y="2712133"/>
                    <a:ext cx="9752" cy="7935"/>
                  </a:xfrm>
                  <a:custGeom>
                    <a:avLst/>
                    <a:gdLst/>
                    <a:ahLst/>
                    <a:cxnLst/>
                    <a:rect l="l" t="t" r="r" b="b"/>
                    <a:pathLst>
                      <a:path w="161" h="131" extrusionOk="0">
                        <a:moveTo>
                          <a:pt x="0" y="0"/>
                        </a:moveTo>
                        <a:lnTo>
                          <a:pt x="0" y="131"/>
                        </a:lnTo>
                        <a:lnTo>
                          <a:pt x="161" y="131"/>
                        </a:lnTo>
                        <a:lnTo>
                          <a:pt x="1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73"/>
                  <p:cNvSpPr/>
                  <p:nvPr/>
                </p:nvSpPr>
                <p:spPr>
                  <a:xfrm>
                    <a:off x="9507180" y="2651619"/>
                    <a:ext cx="10842" cy="7996"/>
                  </a:xfrm>
                  <a:custGeom>
                    <a:avLst/>
                    <a:gdLst/>
                    <a:ahLst/>
                    <a:cxnLst/>
                    <a:rect l="l" t="t" r="r" b="b"/>
                    <a:pathLst>
                      <a:path w="179" h="132" extrusionOk="0">
                        <a:moveTo>
                          <a:pt x="1" y="0"/>
                        </a:moveTo>
                        <a:lnTo>
                          <a:pt x="1" y="131"/>
                        </a:lnTo>
                        <a:lnTo>
                          <a:pt x="179" y="131"/>
                        </a:lnTo>
                        <a:lnTo>
                          <a:pt x="1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73"/>
                  <p:cNvSpPr/>
                  <p:nvPr/>
                </p:nvSpPr>
                <p:spPr>
                  <a:xfrm>
                    <a:off x="9325582" y="2587106"/>
                    <a:ext cx="20898" cy="7572"/>
                  </a:xfrm>
                  <a:custGeom>
                    <a:avLst/>
                    <a:gdLst/>
                    <a:ahLst/>
                    <a:cxnLst/>
                    <a:rect l="l" t="t" r="r" b="b"/>
                    <a:pathLst>
                      <a:path w="345" h="125" extrusionOk="0">
                        <a:moveTo>
                          <a:pt x="1" y="0"/>
                        </a:moveTo>
                        <a:lnTo>
                          <a:pt x="1" y="124"/>
                        </a:lnTo>
                        <a:lnTo>
                          <a:pt x="344" y="124"/>
                        </a:lnTo>
                        <a:lnTo>
                          <a:pt x="3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73"/>
                  <p:cNvSpPr/>
                  <p:nvPr/>
                </p:nvSpPr>
                <p:spPr>
                  <a:xfrm>
                    <a:off x="9317768" y="2578808"/>
                    <a:ext cx="17566" cy="6966"/>
                  </a:xfrm>
                  <a:custGeom>
                    <a:avLst/>
                    <a:gdLst/>
                    <a:ahLst/>
                    <a:cxnLst/>
                    <a:rect l="l" t="t" r="r" b="b"/>
                    <a:pathLst>
                      <a:path w="290" h="115" extrusionOk="0">
                        <a:moveTo>
                          <a:pt x="0" y="0"/>
                        </a:moveTo>
                        <a:lnTo>
                          <a:pt x="0" y="114"/>
                        </a:lnTo>
                        <a:lnTo>
                          <a:pt x="289" y="114"/>
                        </a:lnTo>
                        <a:lnTo>
                          <a:pt x="2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73"/>
                  <p:cNvSpPr/>
                  <p:nvPr/>
                </p:nvSpPr>
                <p:spPr>
                  <a:xfrm>
                    <a:off x="9319040" y="2597162"/>
                    <a:ext cx="12539" cy="5936"/>
                  </a:xfrm>
                  <a:custGeom>
                    <a:avLst/>
                    <a:gdLst/>
                    <a:ahLst/>
                    <a:cxnLst/>
                    <a:rect l="l" t="t" r="r" b="b"/>
                    <a:pathLst>
                      <a:path w="207" h="98" extrusionOk="0">
                        <a:moveTo>
                          <a:pt x="1" y="1"/>
                        </a:moveTo>
                        <a:lnTo>
                          <a:pt x="1" y="97"/>
                        </a:lnTo>
                        <a:lnTo>
                          <a:pt x="207" y="97"/>
                        </a:lnTo>
                        <a:lnTo>
                          <a:pt x="2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73"/>
                  <p:cNvSpPr/>
                  <p:nvPr/>
                </p:nvSpPr>
                <p:spPr>
                  <a:xfrm>
                    <a:off x="9665280" y="2529984"/>
                    <a:ext cx="14901" cy="9268"/>
                  </a:xfrm>
                  <a:custGeom>
                    <a:avLst/>
                    <a:gdLst/>
                    <a:ahLst/>
                    <a:cxnLst/>
                    <a:rect l="l" t="t" r="r" b="b"/>
                    <a:pathLst>
                      <a:path w="246" h="153" extrusionOk="0">
                        <a:moveTo>
                          <a:pt x="0" y="0"/>
                        </a:moveTo>
                        <a:lnTo>
                          <a:pt x="0" y="152"/>
                        </a:lnTo>
                        <a:lnTo>
                          <a:pt x="246" y="152"/>
                        </a:lnTo>
                        <a:lnTo>
                          <a:pt x="2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73"/>
                  <p:cNvSpPr/>
                  <p:nvPr/>
                </p:nvSpPr>
                <p:spPr>
                  <a:xfrm>
                    <a:off x="9676546" y="2542221"/>
                    <a:ext cx="11751" cy="7269"/>
                  </a:xfrm>
                  <a:custGeom>
                    <a:avLst/>
                    <a:gdLst/>
                    <a:ahLst/>
                    <a:cxnLst/>
                    <a:rect l="l" t="t" r="r" b="b"/>
                    <a:pathLst>
                      <a:path w="194" h="120" extrusionOk="0">
                        <a:moveTo>
                          <a:pt x="0" y="1"/>
                        </a:moveTo>
                        <a:lnTo>
                          <a:pt x="0" y="120"/>
                        </a:lnTo>
                        <a:lnTo>
                          <a:pt x="194" y="120"/>
                        </a:lnTo>
                        <a:lnTo>
                          <a:pt x="1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73"/>
                  <p:cNvSpPr/>
                  <p:nvPr/>
                </p:nvSpPr>
                <p:spPr>
                  <a:xfrm>
                    <a:off x="9637112" y="2718433"/>
                    <a:ext cx="13508" cy="9146"/>
                  </a:xfrm>
                  <a:custGeom>
                    <a:avLst/>
                    <a:gdLst/>
                    <a:ahLst/>
                    <a:cxnLst/>
                    <a:rect l="l" t="t" r="r" b="b"/>
                    <a:pathLst>
                      <a:path w="223" h="151" extrusionOk="0">
                        <a:moveTo>
                          <a:pt x="0" y="1"/>
                        </a:moveTo>
                        <a:lnTo>
                          <a:pt x="0" y="150"/>
                        </a:lnTo>
                        <a:lnTo>
                          <a:pt x="222" y="150"/>
                        </a:lnTo>
                        <a:lnTo>
                          <a:pt x="2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73"/>
                  <p:cNvSpPr/>
                  <p:nvPr/>
                </p:nvSpPr>
                <p:spPr>
                  <a:xfrm>
                    <a:off x="9406747" y="2532044"/>
                    <a:ext cx="10903" cy="5028"/>
                  </a:xfrm>
                  <a:custGeom>
                    <a:avLst/>
                    <a:gdLst/>
                    <a:ahLst/>
                    <a:cxnLst/>
                    <a:rect l="l" t="t" r="r" b="b"/>
                    <a:pathLst>
                      <a:path w="180" h="83" extrusionOk="0">
                        <a:moveTo>
                          <a:pt x="0" y="1"/>
                        </a:moveTo>
                        <a:lnTo>
                          <a:pt x="0" y="82"/>
                        </a:lnTo>
                        <a:lnTo>
                          <a:pt x="179" y="82"/>
                        </a:lnTo>
                        <a:lnTo>
                          <a:pt x="1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73"/>
                  <p:cNvSpPr/>
                  <p:nvPr/>
                </p:nvSpPr>
                <p:spPr>
                  <a:xfrm>
                    <a:off x="9686178" y="2528833"/>
                    <a:ext cx="9328" cy="7632"/>
                  </a:xfrm>
                  <a:custGeom>
                    <a:avLst/>
                    <a:gdLst/>
                    <a:ahLst/>
                    <a:cxnLst/>
                    <a:rect l="l" t="t" r="r" b="b"/>
                    <a:pathLst>
                      <a:path w="154" h="126" extrusionOk="0">
                        <a:moveTo>
                          <a:pt x="1" y="0"/>
                        </a:moveTo>
                        <a:lnTo>
                          <a:pt x="1" y="126"/>
                        </a:lnTo>
                        <a:lnTo>
                          <a:pt x="154" y="126"/>
                        </a:lnTo>
                        <a:lnTo>
                          <a:pt x="1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73"/>
                  <p:cNvSpPr/>
                  <p:nvPr/>
                </p:nvSpPr>
                <p:spPr>
                  <a:xfrm>
                    <a:off x="9363921" y="2664097"/>
                    <a:ext cx="14416" cy="7572"/>
                  </a:xfrm>
                  <a:custGeom>
                    <a:avLst/>
                    <a:gdLst/>
                    <a:ahLst/>
                    <a:cxnLst/>
                    <a:rect l="l" t="t" r="r" b="b"/>
                    <a:pathLst>
                      <a:path w="238" h="125" extrusionOk="0">
                        <a:moveTo>
                          <a:pt x="1" y="0"/>
                        </a:moveTo>
                        <a:lnTo>
                          <a:pt x="1" y="125"/>
                        </a:lnTo>
                        <a:lnTo>
                          <a:pt x="237" y="125"/>
                        </a:lnTo>
                        <a:lnTo>
                          <a:pt x="2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73"/>
                  <p:cNvSpPr/>
                  <p:nvPr/>
                </p:nvSpPr>
                <p:spPr>
                  <a:xfrm>
                    <a:off x="9366526" y="2651498"/>
                    <a:ext cx="15325" cy="7026"/>
                  </a:xfrm>
                  <a:custGeom>
                    <a:avLst/>
                    <a:gdLst/>
                    <a:ahLst/>
                    <a:cxnLst/>
                    <a:rect l="l" t="t" r="r" b="b"/>
                    <a:pathLst>
                      <a:path w="253" h="116" extrusionOk="0">
                        <a:moveTo>
                          <a:pt x="1" y="0"/>
                        </a:moveTo>
                        <a:lnTo>
                          <a:pt x="1" y="116"/>
                        </a:lnTo>
                        <a:lnTo>
                          <a:pt x="253" y="116"/>
                        </a:lnTo>
                        <a:lnTo>
                          <a:pt x="2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73"/>
                  <p:cNvSpPr/>
                  <p:nvPr/>
                </p:nvSpPr>
                <p:spPr>
                  <a:xfrm>
                    <a:off x="9629480" y="2701230"/>
                    <a:ext cx="14416" cy="7572"/>
                  </a:xfrm>
                  <a:custGeom>
                    <a:avLst/>
                    <a:gdLst/>
                    <a:ahLst/>
                    <a:cxnLst/>
                    <a:rect l="l" t="t" r="r" b="b"/>
                    <a:pathLst>
                      <a:path w="238" h="125" extrusionOk="0">
                        <a:moveTo>
                          <a:pt x="1" y="0"/>
                        </a:moveTo>
                        <a:lnTo>
                          <a:pt x="1" y="125"/>
                        </a:lnTo>
                        <a:lnTo>
                          <a:pt x="237" y="125"/>
                        </a:lnTo>
                        <a:lnTo>
                          <a:pt x="2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73"/>
                  <p:cNvSpPr/>
                  <p:nvPr/>
                </p:nvSpPr>
                <p:spPr>
                  <a:xfrm>
                    <a:off x="9527048" y="2533013"/>
                    <a:ext cx="15264" cy="6966"/>
                  </a:xfrm>
                  <a:custGeom>
                    <a:avLst/>
                    <a:gdLst/>
                    <a:ahLst/>
                    <a:cxnLst/>
                    <a:rect l="l" t="t" r="r" b="b"/>
                    <a:pathLst>
                      <a:path w="252" h="115" extrusionOk="0">
                        <a:moveTo>
                          <a:pt x="0" y="0"/>
                        </a:moveTo>
                        <a:lnTo>
                          <a:pt x="0" y="115"/>
                        </a:lnTo>
                        <a:lnTo>
                          <a:pt x="252" y="115"/>
                        </a:lnTo>
                        <a:lnTo>
                          <a:pt x="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73"/>
                  <p:cNvSpPr/>
                  <p:nvPr/>
                </p:nvSpPr>
                <p:spPr>
                  <a:xfrm>
                    <a:off x="9452299" y="2785550"/>
                    <a:ext cx="20898" cy="7693"/>
                  </a:xfrm>
                  <a:custGeom>
                    <a:avLst/>
                    <a:gdLst/>
                    <a:ahLst/>
                    <a:cxnLst/>
                    <a:rect l="l" t="t" r="r" b="b"/>
                    <a:pathLst>
                      <a:path w="345" h="127" extrusionOk="0">
                        <a:moveTo>
                          <a:pt x="1" y="1"/>
                        </a:moveTo>
                        <a:lnTo>
                          <a:pt x="1" y="126"/>
                        </a:lnTo>
                        <a:lnTo>
                          <a:pt x="344" y="126"/>
                        </a:lnTo>
                        <a:lnTo>
                          <a:pt x="3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73"/>
                  <p:cNvSpPr/>
                  <p:nvPr/>
                </p:nvSpPr>
                <p:spPr>
                  <a:xfrm>
                    <a:off x="9444546" y="2777372"/>
                    <a:ext cx="17627" cy="7026"/>
                  </a:xfrm>
                  <a:custGeom>
                    <a:avLst/>
                    <a:gdLst/>
                    <a:ahLst/>
                    <a:cxnLst/>
                    <a:rect l="l" t="t" r="r" b="b"/>
                    <a:pathLst>
                      <a:path w="291" h="116" extrusionOk="0">
                        <a:moveTo>
                          <a:pt x="0" y="1"/>
                        </a:moveTo>
                        <a:lnTo>
                          <a:pt x="0" y="115"/>
                        </a:lnTo>
                        <a:lnTo>
                          <a:pt x="290" y="115"/>
                        </a:lnTo>
                        <a:lnTo>
                          <a:pt x="2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73"/>
                  <p:cNvSpPr/>
                  <p:nvPr/>
                </p:nvSpPr>
                <p:spPr>
                  <a:xfrm>
                    <a:off x="9482163" y="2723642"/>
                    <a:ext cx="12539" cy="5876"/>
                  </a:xfrm>
                  <a:custGeom>
                    <a:avLst/>
                    <a:gdLst/>
                    <a:ahLst/>
                    <a:cxnLst/>
                    <a:rect l="l" t="t" r="r" b="b"/>
                    <a:pathLst>
                      <a:path w="207" h="97" extrusionOk="0">
                        <a:moveTo>
                          <a:pt x="1" y="0"/>
                        </a:moveTo>
                        <a:lnTo>
                          <a:pt x="1" y="97"/>
                        </a:lnTo>
                        <a:lnTo>
                          <a:pt x="206" y="97"/>
                        </a:lnTo>
                        <a:lnTo>
                          <a:pt x="2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73"/>
                  <p:cNvSpPr/>
                  <p:nvPr/>
                </p:nvSpPr>
                <p:spPr>
                  <a:xfrm>
                    <a:off x="9441396" y="2666338"/>
                    <a:ext cx="13811" cy="7269"/>
                  </a:xfrm>
                  <a:custGeom>
                    <a:avLst/>
                    <a:gdLst/>
                    <a:ahLst/>
                    <a:cxnLst/>
                    <a:rect l="l" t="t" r="r" b="b"/>
                    <a:pathLst>
                      <a:path w="228" h="120" extrusionOk="0">
                        <a:moveTo>
                          <a:pt x="1" y="0"/>
                        </a:moveTo>
                        <a:lnTo>
                          <a:pt x="1" y="119"/>
                        </a:lnTo>
                        <a:lnTo>
                          <a:pt x="227" y="119"/>
                        </a:lnTo>
                        <a:lnTo>
                          <a:pt x="2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73"/>
                  <p:cNvSpPr/>
                  <p:nvPr/>
                </p:nvSpPr>
                <p:spPr>
                  <a:xfrm>
                    <a:off x="9737621" y="2757382"/>
                    <a:ext cx="15325" cy="7026"/>
                  </a:xfrm>
                  <a:custGeom>
                    <a:avLst/>
                    <a:gdLst/>
                    <a:ahLst/>
                    <a:cxnLst/>
                    <a:rect l="l" t="t" r="r" b="b"/>
                    <a:pathLst>
                      <a:path w="253" h="116" extrusionOk="0">
                        <a:moveTo>
                          <a:pt x="0" y="1"/>
                        </a:moveTo>
                        <a:lnTo>
                          <a:pt x="0" y="116"/>
                        </a:lnTo>
                        <a:lnTo>
                          <a:pt x="252" y="116"/>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73"/>
                  <p:cNvSpPr/>
                  <p:nvPr/>
                </p:nvSpPr>
                <p:spPr>
                  <a:xfrm>
                    <a:off x="9357500" y="2735939"/>
                    <a:ext cx="13508" cy="9146"/>
                  </a:xfrm>
                  <a:custGeom>
                    <a:avLst/>
                    <a:gdLst/>
                    <a:ahLst/>
                    <a:cxnLst/>
                    <a:rect l="l" t="t" r="r" b="b"/>
                    <a:pathLst>
                      <a:path w="223" h="151" extrusionOk="0">
                        <a:moveTo>
                          <a:pt x="1" y="1"/>
                        </a:moveTo>
                        <a:lnTo>
                          <a:pt x="1" y="150"/>
                        </a:lnTo>
                        <a:lnTo>
                          <a:pt x="223" y="150"/>
                        </a:lnTo>
                        <a:lnTo>
                          <a:pt x="2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73"/>
                  <p:cNvSpPr/>
                  <p:nvPr/>
                </p:nvSpPr>
                <p:spPr>
                  <a:xfrm>
                    <a:off x="9353442" y="2747509"/>
                    <a:ext cx="10782" cy="4906"/>
                  </a:xfrm>
                  <a:custGeom>
                    <a:avLst/>
                    <a:gdLst/>
                    <a:ahLst/>
                    <a:cxnLst/>
                    <a:rect l="l" t="t" r="r" b="b"/>
                    <a:pathLst>
                      <a:path w="178" h="81" extrusionOk="0">
                        <a:moveTo>
                          <a:pt x="1" y="0"/>
                        </a:moveTo>
                        <a:lnTo>
                          <a:pt x="1" y="80"/>
                        </a:lnTo>
                        <a:lnTo>
                          <a:pt x="178" y="80"/>
                        </a:lnTo>
                        <a:lnTo>
                          <a:pt x="1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73"/>
                  <p:cNvSpPr/>
                  <p:nvPr/>
                </p:nvSpPr>
                <p:spPr>
                  <a:xfrm>
                    <a:off x="9366162" y="2747509"/>
                    <a:ext cx="9813" cy="7935"/>
                  </a:xfrm>
                  <a:custGeom>
                    <a:avLst/>
                    <a:gdLst/>
                    <a:ahLst/>
                    <a:cxnLst/>
                    <a:rect l="l" t="t" r="r" b="b"/>
                    <a:pathLst>
                      <a:path w="162" h="131" extrusionOk="0">
                        <a:moveTo>
                          <a:pt x="1" y="0"/>
                        </a:moveTo>
                        <a:lnTo>
                          <a:pt x="1" y="131"/>
                        </a:lnTo>
                        <a:lnTo>
                          <a:pt x="161" y="131"/>
                        </a:lnTo>
                        <a:lnTo>
                          <a:pt x="1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73"/>
                  <p:cNvSpPr/>
                  <p:nvPr/>
                </p:nvSpPr>
                <p:spPr>
                  <a:xfrm>
                    <a:off x="9723628" y="2768407"/>
                    <a:ext cx="14053" cy="6421"/>
                  </a:xfrm>
                  <a:custGeom>
                    <a:avLst/>
                    <a:gdLst/>
                    <a:ahLst/>
                    <a:cxnLst/>
                    <a:rect l="l" t="t" r="r" b="b"/>
                    <a:pathLst>
                      <a:path w="232" h="106" extrusionOk="0">
                        <a:moveTo>
                          <a:pt x="0" y="1"/>
                        </a:moveTo>
                        <a:lnTo>
                          <a:pt x="0" y="106"/>
                        </a:lnTo>
                        <a:lnTo>
                          <a:pt x="231" y="106"/>
                        </a:lnTo>
                        <a:lnTo>
                          <a:pt x="2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73"/>
                  <p:cNvSpPr/>
                  <p:nvPr/>
                </p:nvSpPr>
                <p:spPr>
                  <a:xfrm>
                    <a:off x="9316294" y="2836069"/>
                    <a:ext cx="435880" cy="10661"/>
                  </a:xfrm>
                  <a:custGeom>
                    <a:avLst/>
                    <a:gdLst/>
                    <a:ahLst/>
                    <a:cxnLst/>
                    <a:rect l="l" t="t" r="r" b="b"/>
                    <a:pathLst>
                      <a:path w="7196" h="176" extrusionOk="0">
                        <a:moveTo>
                          <a:pt x="0" y="1"/>
                        </a:moveTo>
                        <a:lnTo>
                          <a:pt x="0" y="175"/>
                        </a:lnTo>
                        <a:lnTo>
                          <a:pt x="7196" y="175"/>
                        </a:lnTo>
                        <a:lnTo>
                          <a:pt x="71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73"/>
                  <p:cNvSpPr/>
                  <p:nvPr/>
                </p:nvSpPr>
                <p:spPr>
                  <a:xfrm>
                    <a:off x="9458417" y="2561059"/>
                    <a:ext cx="47671" cy="79411"/>
                  </a:xfrm>
                  <a:custGeom>
                    <a:avLst/>
                    <a:gdLst/>
                    <a:ahLst/>
                    <a:cxnLst/>
                    <a:rect l="l" t="t" r="r" b="b"/>
                    <a:pathLst>
                      <a:path w="787" h="1311" extrusionOk="0">
                        <a:moveTo>
                          <a:pt x="1" y="0"/>
                        </a:moveTo>
                        <a:lnTo>
                          <a:pt x="1" y="1310"/>
                        </a:lnTo>
                        <a:lnTo>
                          <a:pt x="786" y="1310"/>
                        </a:lnTo>
                        <a:lnTo>
                          <a:pt x="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73"/>
                  <p:cNvSpPr/>
                  <p:nvPr/>
                </p:nvSpPr>
                <p:spPr>
                  <a:xfrm>
                    <a:off x="9454238" y="2557364"/>
                    <a:ext cx="55969" cy="86134"/>
                  </a:xfrm>
                  <a:custGeom>
                    <a:avLst/>
                    <a:gdLst/>
                    <a:ahLst/>
                    <a:cxnLst/>
                    <a:rect l="l" t="t" r="r" b="b"/>
                    <a:pathLst>
                      <a:path w="924" h="1422" extrusionOk="0">
                        <a:moveTo>
                          <a:pt x="425" y="87"/>
                        </a:moveTo>
                        <a:lnTo>
                          <a:pt x="425" y="446"/>
                        </a:lnTo>
                        <a:lnTo>
                          <a:pt x="89" y="446"/>
                        </a:lnTo>
                        <a:lnTo>
                          <a:pt x="89" y="87"/>
                        </a:lnTo>
                        <a:close/>
                        <a:moveTo>
                          <a:pt x="835" y="87"/>
                        </a:moveTo>
                        <a:lnTo>
                          <a:pt x="835" y="446"/>
                        </a:lnTo>
                        <a:lnTo>
                          <a:pt x="513" y="446"/>
                        </a:lnTo>
                        <a:lnTo>
                          <a:pt x="513" y="87"/>
                        </a:lnTo>
                        <a:close/>
                        <a:moveTo>
                          <a:pt x="425" y="532"/>
                        </a:moveTo>
                        <a:lnTo>
                          <a:pt x="425" y="890"/>
                        </a:lnTo>
                        <a:lnTo>
                          <a:pt x="89" y="890"/>
                        </a:lnTo>
                        <a:lnTo>
                          <a:pt x="89" y="532"/>
                        </a:lnTo>
                        <a:close/>
                        <a:moveTo>
                          <a:pt x="835" y="532"/>
                        </a:moveTo>
                        <a:lnTo>
                          <a:pt x="835" y="890"/>
                        </a:lnTo>
                        <a:lnTo>
                          <a:pt x="513" y="890"/>
                        </a:lnTo>
                        <a:lnTo>
                          <a:pt x="513" y="532"/>
                        </a:lnTo>
                        <a:close/>
                        <a:moveTo>
                          <a:pt x="426" y="976"/>
                        </a:moveTo>
                        <a:lnTo>
                          <a:pt x="426" y="1335"/>
                        </a:lnTo>
                        <a:lnTo>
                          <a:pt x="90" y="1335"/>
                        </a:lnTo>
                        <a:lnTo>
                          <a:pt x="90" y="976"/>
                        </a:lnTo>
                        <a:close/>
                        <a:moveTo>
                          <a:pt x="835" y="976"/>
                        </a:moveTo>
                        <a:lnTo>
                          <a:pt x="835" y="1335"/>
                        </a:lnTo>
                        <a:lnTo>
                          <a:pt x="513" y="1335"/>
                        </a:lnTo>
                        <a:lnTo>
                          <a:pt x="513" y="976"/>
                        </a:lnTo>
                        <a:close/>
                        <a:moveTo>
                          <a:pt x="1" y="1"/>
                        </a:moveTo>
                        <a:lnTo>
                          <a:pt x="1" y="1422"/>
                        </a:lnTo>
                        <a:lnTo>
                          <a:pt x="923" y="1422"/>
                        </a:lnTo>
                        <a:lnTo>
                          <a:pt x="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73"/>
                  <p:cNvSpPr/>
                  <p:nvPr/>
                </p:nvSpPr>
                <p:spPr>
                  <a:xfrm>
                    <a:off x="9450906" y="2548641"/>
                    <a:ext cx="62632" cy="9813"/>
                  </a:xfrm>
                  <a:custGeom>
                    <a:avLst/>
                    <a:gdLst/>
                    <a:ahLst/>
                    <a:cxnLst/>
                    <a:rect l="l" t="t" r="r" b="b"/>
                    <a:pathLst>
                      <a:path w="1034" h="162" extrusionOk="0">
                        <a:moveTo>
                          <a:pt x="0" y="1"/>
                        </a:moveTo>
                        <a:lnTo>
                          <a:pt x="0" y="162"/>
                        </a:lnTo>
                        <a:lnTo>
                          <a:pt x="1034" y="162"/>
                        </a:lnTo>
                        <a:lnTo>
                          <a:pt x="10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73"/>
                  <p:cNvSpPr/>
                  <p:nvPr/>
                </p:nvSpPr>
                <p:spPr>
                  <a:xfrm>
                    <a:off x="9669823" y="2561059"/>
                    <a:ext cx="47549" cy="79411"/>
                  </a:xfrm>
                  <a:custGeom>
                    <a:avLst/>
                    <a:gdLst/>
                    <a:ahLst/>
                    <a:cxnLst/>
                    <a:rect l="l" t="t" r="r" b="b"/>
                    <a:pathLst>
                      <a:path w="785" h="1311" extrusionOk="0">
                        <a:moveTo>
                          <a:pt x="0" y="0"/>
                        </a:moveTo>
                        <a:lnTo>
                          <a:pt x="0" y="1310"/>
                        </a:lnTo>
                        <a:lnTo>
                          <a:pt x="785" y="1310"/>
                        </a:lnTo>
                        <a:lnTo>
                          <a:pt x="7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73"/>
                  <p:cNvSpPr/>
                  <p:nvPr/>
                </p:nvSpPr>
                <p:spPr>
                  <a:xfrm>
                    <a:off x="9665582" y="2557364"/>
                    <a:ext cx="55969" cy="86134"/>
                  </a:xfrm>
                  <a:custGeom>
                    <a:avLst/>
                    <a:gdLst/>
                    <a:ahLst/>
                    <a:cxnLst/>
                    <a:rect l="l" t="t" r="r" b="b"/>
                    <a:pathLst>
                      <a:path w="924" h="1422" extrusionOk="0">
                        <a:moveTo>
                          <a:pt x="425" y="87"/>
                        </a:moveTo>
                        <a:lnTo>
                          <a:pt x="425" y="446"/>
                        </a:lnTo>
                        <a:lnTo>
                          <a:pt x="89" y="446"/>
                        </a:lnTo>
                        <a:lnTo>
                          <a:pt x="89" y="87"/>
                        </a:lnTo>
                        <a:close/>
                        <a:moveTo>
                          <a:pt x="834" y="87"/>
                        </a:moveTo>
                        <a:lnTo>
                          <a:pt x="834" y="446"/>
                        </a:lnTo>
                        <a:lnTo>
                          <a:pt x="513" y="446"/>
                        </a:lnTo>
                        <a:lnTo>
                          <a:pt x="513" y="87"/>
                        </a:lnTo>
                        <a:close/>
                        <a:moveTo>
                          <a:pt x="425" y="532"/>
                        </a:moveTo>
                        <a:lnTo>
                          <a:pt x="425" y="890"/>
                        </a:lnTo>
                        <a:lnTo>
                          <a:pt x="89" y="890"/>
                        </a:lnTo>
                        <a:lnTo>
                          <a:pt x="89" y="532"/>
                        </a:lnTo>
                        <a:close/>
                        <a:moveTo>
                          <a:pt x="834" y="532"/>
                        </a:moveTo>
                        <a:lnTo>
                          <a:pt x="834" y="890"/>
                        </a:lnTo>
                        <a:lnTo>
                          <a:pt x="513" y="890"/>
                        </a:lnTo>
                        <a:lnTo>
                          <a:pt x="513" y="532"/>
                        </a:lnTo>
                        <a:close/>
                        <a:moveTo>
                          <a:pt x="426" y="976"/>
                        </a:moveTo>
                        <a:lnTo>
                          <a:pt x="426" y="1335"/>
                        </a:lnTo>
                        <a:lnTo>
                          <a:pt x="91" y="1335"/>
                        </a:lnTo>
                        <a:lnTo>
                          <a:pt x="91" y="976"/>
                        </a:lnTo>
                        <a:close/>
                        <a:moveTo>
                          <a:pt x="834" y="976"/>
                        </a:moveTo>
                        <a:lnTo>
                          <a:pt x="834" y="1335"/>
                        </a:lnTo>
                        <a:lnTo>
                          <a:pt x="513" y="1335"/>
                        </a:lnTo>
                        <a:lnTo>
                          <a:pt x="513" y="976"/>
                        </a:lnTo>
                        <a:close/>
                        <a:moveTo>
                          <a:pt x="0" y="1"/>
                        </a:moveTo>
                        <a:lnTo>
                          <a:pt x="0" y="1422"/>
                        </a:lnTo>
                        <a:lnTo>
                          <a:pt x="924" y="1422"/>
                        </a:lnTo>
                        <a:lnTo>
                          <a:pt x="9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73"/>
                  <p:cNvSpPr/>
                  <p:nvPr/>
                </p:nvSpPr>
                <p:spPr>
                  <a:xfrm>
                    <a:off x="9662190" y="2548641"/>
                    <a:ext cx="62693" cy="9813"/>
                  </a:xfrm>
                  <a:custGeom>
                    <a:avLst/>
                    <a:gdLst/>
                    <a:ahLst/>
                    <a:cxnLst/>
                    <a:rect l="l" t="t" r="r" b="b"/>
                    <a:pathLst>
                      <a:path w="1035" h="162" extrusionOk="0">
                        <a:moveTo>
                          <a:pt x="1" y="1"/>
                        </a:moveTo>
                        <a:lnTo>
                          <a:pt x="1" y="162"/>
                        </a:lnTo>
                        <a:lnTo>
                          <a:pt x="1034" y="162"/>
                        </a:lnTo>
                        <a:lnTo>
                          <a:pt x="10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73"/>
                  <p:cNvSpPr/>
                  <p:nvPr/>
                </p:nvSpPr>
                <p:spPr>
                  <a:xfrm>
                    <a:off x="9352775" y="2561059"/>
                    <a:ext cx="47610" cy="79411"/>
                  </a:xfrm>
                  <a:custGeom>
                    <a:avLst/>
                    <a:gdLst/>
                    <a:ahLst/>
                    <a:cxnLst/>
                    <a:rect l="l" t="t" r="r" b="b"/>
                    <a:pathLst>
                      <a:path w="786" h="1311" extrusionOk="0">
                        <a:moveTo>
                          <a:pt x="1" y="0"/>
                        </a:moveTo>
                        <a:lnTo>
                          <a:pt x="1" y="1310"/>
                        </a:lnTo>
                        <a:lnTo>
                          <a:pt x="785" y="1310"/>
                        </a:lnTo>
                        <a:lnTo>
                          <a:pt x="7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73"/>
                  <p:cNvSpPr/>
                  <p:nvPr/>
                </p:nvSpPr>
                <p:spPr>
                  <a:xfrm>
                    <a:off x="9348535" y="2557364"/>
                    <a:ext cx="56030" cy="86134"/>
                  </a:xfrm>
                  <a:custGeom>
                    <a:avLst/>
                    <a:gdLst/>
                    <a:ahLst/>
                    <a:cxnLst/>
                    <a:rect l="l" t="t" r="r" b="b"/>
                    <a:pathLst>
                      <a:path w="925" h="1422" extrusionOk="0">
                        <a:moveTo>
                          <a:pt x="425" y="87"/>
                        </a:moveTo>
                        <a:lnTo>
                          <a:pt x="425" y="446"/>
                        </a:lnTo>
                        <a:lnTo>
                          <a:pt x="90" y="446"/>
                        </a:lnTo>
                        <a:lnTo>
                          <a:pt x="90" y="87"/>
                        </a:lnTo>
                        <a:close/>
                        <a:moveTo>
                          <a:pt x="836" y="87"/>
                        </a:moveTo>
                        <a:lnTo>
                          <a:pt x="836" y="446"/>
                        </a:lnTo>
                        <a:lnTo>
                          <a:pt x="514" y="446"/>
                        </a:lnTo>
                        <a:lnTo>
                          <a:pt x="514" y="87"/>
                        </a:lnTo>
                        <a:close/>
                        <a:moveTo>
                          <a:pt x="425" y="532"/>
                        </a:moveTo>
                        <a:lnTo>
                          <a:pt x="425" y="890"/>
                        </a:lnTo>
                        <a:lnTo>
                          <a:pt x="90" y="890"/>
                        </a:lnTo>
                        <a:lnTo>
                          <a:pt x="90" y="532"/>
                        </a:lnTo>
                        <a:close/>
                        <a:moveTo>
                          <a:pt x="836" y="532"/>
                        </a:moveTo>
                        <a:lnTo>
                          <a:pt x="836" y="890"/>
                        </a:lnTo>
                        <a:lnTo>
                          <a:pt x="514" y="890"/>
                        </a:lnTo>
                        <a:lnTo>
                          <a:pt x="514" y="532"/>
                        </a:lnTo>
                        <a:close/>
                        <a:moveTo>
                          <a:pt x="425" y="976"/>
                        </a:moveTo>
                        <a:lnTo>
                          <a:pt x="425" y="1335"/>
                        </a:lnTo>
                        <a:lnTo>
                          <a:pt x="90" y="1335"/>
                        </a:lnTo>
                        <a:lnTo>
                          <a:pt x="90" y="976"/>
                        </a:lnTo>
                        <a:close/>
                        <a:moveTo>
                          <a:pt x="836" y="976"/>
                        </a:moveTo>
                        <a:lnTo>
                          <a:pt x="836" y="1335"/>
                        </a:lnTo>
                        <a:lnTo>
                          <a:pt x="514" y="1335"/>
                        </a:lnTo>
                        <a:lnTo>
                          <a:pt x="514" y="976"/>
                        </a:lnTo>
                        <a:close/>
                        <a:moveTo>
                          <a:pt x="1" y="1"/>
                        </a:moveTo>
                        <a:lnTo>
                          <a:pt x="1" y="1422"/>
                        </a:lnTo>
                        <a:lnTo>
                          <a:pt x="924" y="1422"/>
                        </a:lnTo>
                        <a:lnTo>
                          <a:pt x="9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73"/>
                  <p:cNvSpPr/>
                  <p:nvPr/>
                </p:nvSpPr>
                <p:spPr>
                  <a:xfrm>
                    <a:off x="9345264" y="2548641"/>
                    <a:ext cx="62632" cy="9813"/>
                  </a:xfrm>
                  <a:custGeom>
                    <a:avLst/>
                    <a:gdLst/>
                    <a:ahLst/>
                    <a:cxnLst/>
                    <a:rect l="l" t="t" r="r" b="b"/>
                    <a:pathLst>
                      <a:path w="1034" h="162" extrusionOk="0">
                        <a:moveTo>
                          <a:pt x="0" y="1"/>
                        </a:moveTo>
                        <a:lnTo>
                          <a:pt x="0" y="162"/>
                        </a:lnTo>
                        <a:lnTo>
                          <a:pt x="1034" y="162"/>
                        </a:lnTo>
                        <a:lnTo>
                          <a:pt x="10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73"/>
                  <p:cNvSpPr/>
                  <p:nvPr/>
                </p:nvSpPr>
                <p:spPr>
                  <a:xfrm>
                    <a:off x="9375127" y="2709044"/>
                    <a:ext cx="51002" cy="85104"/>
                  </a:xfrm>
                  <a:custGeom>
                    <a:avLst/>
                    <a:gdLst/>
                    <a:ahLst/>
                    <a:cxnLst/>
                    <a:rect l="l" t="t" r="r" b="b"/>
                    <a:pathLst>
                      <a:path w="842" h="1405" extrusionOk="0">
                        <a:moveTo>
                          <a:pt x="1" y="1"/>
                        </a:moveTo>
                        <a:lnTo>
                          <a:pt x="1" y="1404"/>
                        </a:lnTo>
                        <a:lnTo>
                          <a:pt x="842" y="1404"/>
                        </a:lnTo>
                        <a:lnTo>
                          <a:pt x="8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73"/>
                  <p:cNvSpPr/>
                  <p:nvPr/>
                </p:nvSpPr>
                <p:spPr>
                  <a:xfrm>
                    <a:off x="9370645" y="2705106"/>
                    <a:ext cx="60027" cy="92252"/>
                  </a:xfrm>
                  <a:custGeom>
                    <a:avLst/>
                    <a:gdLst/>
                    <a:ahLst/>
                    <a:cxnLst/>
                    <a:rect l="l" t="t" r="r" b="b"/>
                    <a:pathLst>
                      <a:path w="991" h="1523" extrusionOk="0">
                        <a:moveTo>
                          <a:pt x="456" y="92"/>
                        </a:moveTo>
                        <a:lnTo>
                          <a:pt x="456" y="477"/>
                        </a:lnTo>
                        <a:lnTo>
                          <a:pt x="96" y="477"/>
                        </a:lnTo>
                        <a:lnTo>
                          <a:pt x="96" y="92"/>
                        </a:lnTo>
                        <a:close/>
                        <a:moveTo>
                          <a:pt x="895" y="93"/>
                        </a:moveTo>
                        <a:lnTo>
                          <a:pt x="895" y="477"/>
                        </a:lnTo>
                        <a:lnTo>
                          <a:pt x="551" y="477"/>
                        </a:lnTo>
                        <a:lnTo>
                          <a:pt x="551" y="93"/>
                        </a:lnTo>
                        <a:close/>
                        <a:moveTo>
                          <a:pt x="895" y="569"/>
                        </a:moveTo>
                        <a:lnTo>
                          <a:pt x="895" y="953"/>
                        </a:lnTo>
                        <a:lnTo>
                          <a:pt x="551" y="953"/>
                        </a:lnTo>
                        <a:lnTo>
                          <a:pt x="551" y="569"/>
                        </a:lnTo>
                        <a:close/>
                        <a:moveTo>
                          <a:pt x="456" y="570"/>
                        </a:moveTo>
                        <a:lnTo>
                          <a:pt x="456" y="954"/>
                        </a:lnTo>
                        <a:lnTo>
                          <a:pt x="96" y="954"/>
                        </a:lnTo>
                        <a:lnTo>
                          <a:pt x="96" y="570"/>
                        </a:lnTo>
                        <a:close/>
                        <a:moveTo>
                          <a:pt x="456" y="1046"/>
                        </a:moveTo>
                        <a:lnTo>
                          <a:pt x="456" y="1429"/>
                        </a:lnTo>
                        <a:lnTo>
                          <a:pt x="96" y="1429"/>
                        </a:lnTo>
                        <a:lnTo>
                          <a:pt x="96" y="1046"/>
                        </a:lnTo>
                        <a:close/>
                        <a:moveTo>
                          <a:pt x="895" y="1046"/>
                        </a:moveTo>
                        <a:lnTo>
                          <a:pt x="895" y="1429"/>
                        </a:lnTo>
                        <a:lnTo>
                          <a:pt x="551" y="1429"/>
                        </a:lnTo>
                        <a:lnTo>
                          <a:pt x="551" y="1046"/>
                        </a:lnTo>
                        <a:close/>
                        <a:moveTo>
                          <a:pt x="1" y="1"/>
                        </a:moveTo>
                        <a:lnTo>
                          <a:pt x="1" y="1523"/>
                        </a:lnTo>
                        <a:lnTo>
                          <a:pt x="990" y="1523"/>
                        </a:lnTo>
                        <a:lnTo>
                          <a:pt x="9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73"/>
                  <p:cNvSpPr/>
                  <p:nvPr/>
                </p:nvSpPr>
                <p:spPr>
                  <a:xfrm>
                    <a:off x="9367132" y="2695838"/>
                    <a:ext cx="67054" cy="10479"/>
                  </a:xfrm>
                  <a:custGeom>
                    <a:avLst/>
                    <a:gdLst/>
                    <a:ahLst/>
                    <a:cxnLst/>
                    <a:rect l="l" t="t" r="r" b="b"/>
                    <a:pathLst>
                      <a:path w="1107" h="173" extrusionOk="0">
                        <a:moveTo>
                          <a:pt x="0" y="1"/>
                        </a:moveTo>
                        <a:lnTo>
                          <a:pt x="0" y="172"/>
                        </a:lnTo>
                        <a:lnTo>
                          <a:pt x="1107" y="172"/>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73"/>
                  <p:cNvSpPr/>
                  <p:nvPr/>
                </p:nvSpPr>
                <p:spPr>
                  <a:xfrm>
                    <a:off x="9367132" y="2795847"/>
                    <a:ext cx="67054" cy="10479"/>
                  </a:xfrm>
                  <a:custGeom>
                    <a:avLst/>
                    <a:gdLst/>
                    <a:ahLst/>
                    <a:cxnLst/>
                    <a:rect l="l" t="t" r="r" b="b"/>
                    <a:pathLst>
                      <a:path w="1107" h="173" extrusionOk="0">
                        <a:moveTo>
                          <a:pt x="0" y="0"/>
                        </a:moveTo>
                        <a:lnTo>
                          <a:pt x="0" y="172"/>
                        </a:lnTo>
                        <a:lnTo>
                          <a:pt x="1107" y="172"/>
                        </a:lnTo>
                        <a:lnTo>
                          <a:pt x="1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73"/>
                  <p:cNvSpPr/>
                  <p:nvPr/>
                </p:nvSpPr>
                <p:spPr>
                  <a:xfrm>
                    <a:off x="9665825" y="2709044"/>
                    <a:ext cx="51002" cy="85104"/>
                  </a:xfrm>
                  <a:custGeom>
                    <a:avLst/>
                    <a:gdLst/>
                    <a:ahLst/>
                    <a:cxnLst/>
                    <a:rect l="l" t="t" r="r" b="b"/>
                    <a:pathLst>
                      <a:path w="842" h="1405" extrusionOk="0">
                        <a:moveTo>
                          <a:pt x="0" y="1"/>
                        </a:moveTo>
                        <a:lnTo>
                          <a:pt x="0" y="1404"/>
                        </a:lnTo>
                        <a:lnTo>
                          <a:pt x="842" y="1404"/>
                        </a:lnTo>
                        <a:lnTo>
                          <a:pt x="8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73"/>
                  <p:cNvSpPr/>
                  <p:nvPr/>
                </p:nvSpPr>
                <p:spPr>
                  <a:xfrm>
                    <a:off x="9661463" y="2705106"/>
                    <a:ext cx="59846" cy="92252"/>
                  </a:xfrm>
                  <a:custGeom>
                    <a:avLst/>
                    <a:gdLst/>
                    <a:ahLst/>
                    <a:cxnLst/>
                    <a:rect l="l" t="t" r="r" b="b"/>
                    <a:pathLst>
                      <a:path w="988" h="1523" extrusionOk="0">
                        <a:moveTo>
                          <a:pt x="453" y="92"/>
                        </a:moveTo>
                        <a:lnTo>
                          <a:pt x="453" y="477"/>
                        </a:lnTo>
                        <a:lnTo>
                          <a:pt x="93" y="477"/>
                        </a:lnTo>
                        <a:lnTo>
                          <a:pt x="93" y="92"/>
                        </a:lnTo>
                        <a:close/>
                        <a:moveTo>
                          <a:pt x="892" y="93"/>
                        </a:moveTo>
                        <a:lnTo>
                          <a:pt x="892" y="477"/>
                        </a:lnTo>
                        <a:lnTo>
                          <a:pt x="547" y="477"/>
                        </a:lnTo>
                        <a:lnTo>
                          <a:pt x="547" y="93"/>
                        </a:lnTo>
                        <a:close/>
                        <a:moveTo>
                          <a:pt x="892" y="569"/>
                        </a:moveTo>
                        <a:lnTo>
                          <a:pt x="892" y="953"/>
                        </a:lnTo>
                        <a:lnTo>
                          <a:pt x="547" y="953"/>
                        </a:lnTo>
                        <a:lnTo>
                          <a:pt x="547" y="569"/>
                        </a:lnTo>
                        <a:close/>
                        <a:moveTo>
                          <a:pt x="453" y="570"/>
                        </a:moveTo>
                        <a:lnTo>
                          <a:pt x="453" y="954"/>
                        </a:lnTo>
                        <a:lnTo>
                          <a:pt x="93" y="954"/>
                        </a:lnTo>
                        <a:lnTo>
                          <a:pt x="93" y="570"/>
                        </a:lnTo>
                        <a:close/>
                        <a:moveTo>
                          <a:pt x="454" y="1046"/>
                        </a:moveTo>
                        <a:lnTo>
                          <a:pt x="454" y="1429"/>
                        </a:lnTo>
                        <a:lnTo>
                          <a:pt x="94" y="1429"/>
                        </a:lnTo>
                        <a:lnTo>
                          <a:pt x="94" y="1046"/>
                        </a:lnTo>
                        <a:close/>
                        <a:moveTo>
                          <a:pt x="892" y="1046"/>
                        </a:moveTo>
                        <a:lnTo>
                          <a:pt x="892" y="1429"/>
                        </a:lnTo>
                        <a:lnTo>
                          <a:pt x="547" y="1429"/>
                        </a:lnTo>
                        <a:lnTo>
                          <a:pt x="547" y="1046"/>
                        </a:lnTo>
                        <a:close/>
                        <a:moveTo>
                          <a:pt x="0" y="1"/>
                        </a:moveTo>
                        <a:lnTo>
                          <a:pt x="0" y="1523"/>
                        </a:lnTo>
                        <a:lnTo>
                          <a:pt x="988" y="1523"/>
                        </a:lnTo>
                        <a:lnTo>
                          <a:pt x="9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73"/>
                  <p:cNvSpPr/>
                  <p:nvPr/>
                </p:nvSpPr>
                <p:spPr>
                  <a:xfrm>
                    <a:off x="9657768" y="2695838"/>
                    <a:ext cx="67235" cy="10479"/>
                  </a:xfrm>
                  <a:custGeom>
                    <a:avLst/>
                    <a:gdLst/>
                    <a:ahLst/>
                    <a:cxnLst/>
                    <a:rect l="l" t="t" r="r" b="b"/>
                    <a:pathLst>
                      <a:path w="1110" h="173" extrusionOk="0">
                        <a:moveTo>
                          <a:pt x="1" y="1"/>
                        </a:moveTo>
                        <a:lnTo>
                          <a:pt x="1" y="172"/>
                        </a:lnTo>
                        <a:lnTo>
                          <a:pt x="1109" y="172"/>
                        </a:lnTo>
                        <a:lnTo>
                          <a:pt x="1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73"/>
                  <p:cNvSpPr/>
                  <p:nvPr/>
                </p:nvSpPr>
                <p:spPr>
                  <a:xfrm>
                    <a:off x="9657768" y="2795847"/>
                    <a:ext cx="67235" cy="10479"/>
                  </a:xfrm>
                  <a:custGeom>
                    <a:avLst/>
                    <a:gdLst/>
                    <a:ahLst/>
                    <a:cxnLst/>
                    <a:rect l="l" t="t" r="r" b="b"/>
                    <a:pathLst>
                      <a:path w="1110" h="173" extrusionOk="0">
                        <a:moveTo>
                          <a:pt x="1" y="0"/>
                        </a:moveTo>
                        <a:lnTo>
                          <a:pt x="1" y="172"/>
                        </a:lnTo>
                        <a:lnTo>
                          <a:pt x="1109" y="172"/>
                        </a:lnTo>
                        <a:lnTo>
                          <a:pt x="1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73"/>
                  <p:cNvSpPr/>
                  <p:nvPr/>
                </p:nvSpPr>
                <p:spPr>
                  <a:xfrm>
                    <a:off x="9564059" y="2561059"/>
                    <a:ext cx="47671" cy="79411"/>
                  </a:xfrm>
                  <a:custGeom>
                    <a:avLst/>
                    <a:gdLst/>
                    <a:ahLst/>
                    <a:cxnLst/>
                    <a:rect l="l" t="t" r="r" b="b"/>
                    <a:pathLst>
                      <a:path w="787" h="1311" extrusionOk="0">
                        <a:moveTo>
                          <a:pt x="1" y="0"/>
                        </a:moveTo>
                        <a:lnTo>
                          <a:pt x="1" y="1310"/>
                        </a:lnTo>
                        <a:lnTo>
                          <a:pt x="787" y="1310"/>
                        </a:lnTo>
                        <a:lnTo>
                          <a:pt x="7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73"/>
                  <p:cNvSpPr/>
                  <p:nvPr/>
                </p:nvSpPr>
                <p:spPr>
                  <a:xfrm>
                    <a:off x="9559940" y="2557364"/>
                    <a:ext cx="55908" cy="86134"/>
                  </a:xfrm>
                  <a:custGeom>
                    <a:avLst/>
                    <a:gdLst/>
                    <a:ahLst/>
                    <a:cxnLst/>
                    <a:rect l="l" t="t" r="r" b="b"/>
                    <a:pathLst>
                      <a:path w="923" h="1422" extrusionOk="0">
                        <a:moveTo>
                          <a:pt x="424" y="87"/>
                        </a:moveTo>
                        <a:lnTo>
                          <a:pt x="424" y="446"/>
                        </a:lnTo>
                        <a:lnTo>
                          <a:pt x="88" y="446"/>
                        </a:lnTo>
                        <a:lnTo>
                          <a:pt x="88" y="87"/>
                        </a:lnTo>
                        <a:close/>
                        <a:moveTo>
                          <a:pt x="834" y="87"/>
                        </a:moveTo>
                        <a:lnTo>
                          <a:pt x="834" y="446"/>
                        </a:lnTo>
                        <a:lnTo>
                          <a:pt x="513" y="446"/>
                        </a:lnTo>
                        <a:lnTo>
                          <a:pt x="513" y="87"/>
                        </a:lnTo>
                        <a:close/>
                        <a:moveTo>
                          <a:pt x="424" y="532"/>
                        </a:moveTo>
                        <a:lnTo>
                          <a:pt x="424" y="890"/>
                        </a:lnTo>
                        <a:lnTo>
                          <a:pt x="88" y="890"/>
                        </a:lnTo>
                        <a:lnTo>
                          <a:pt x="88" y="532"/>
                        </a:lnTo>
                        <a:close/>
                        <a:moveTo>
                          <a:pt x="834" y="532"/>
                        </a:moveTo>
                        <a:lnTo>
                          <a:pt x="834" y="890"/>
                        </a:lnTo>
                        <a:lnTo>
                          <a:pt x="513" y="890"/>
                        </a:lnTo>
                        <a:lnTo>
                          <a:pt x="513" y="532"/>
                        </a:lnTo>
                        <a:close/>
                        <a:moveTo>
                          <a:pt x="424" y="976"/>
                        </a:moveTo>
                        <a:lnTo>
                          <a:pt x="424" y="1335"/>
                        </a:lnTo>
                        <a:lnTo>
                          <a:pt x="88" y="1335"/>
                        </a:lnTo>
                        <a:lnTo>
                          <a:pt x="88" y="976"/>
                        </a:lnTo>
                        <a:close/>
                        <a:moveTo>
                          <a:pt x="834" y="976"/>
                        </a:moveTo>
                        <a:lnTo>
                          <a:pt x="834" y="1335"/>
                        </a:lnTo>
                        <a:lnTo>
                          <a:pt x="513" y="1335"/>
                        </a:lnTo>
                        <a:lnTo>
                          <a:pt x="513" y="976"/>
                        </a:lnTo>
                        <a:close/>
                        <a:moveTo>
                          <a:pt x="0" y="1"/>
                        </a:moveTo>
                        <a:lnTo>
                          <a:pt x="0" y="1422"/>
                        </a:lnTo>
                        <a:lnTo>
                          <a:pt x="923" y="1422"/>
                        </a:lnTo>
                        <a:lnTo>
                          <a:pt x="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73"/>
                  <p:cNvSpPr/>
                  <p:nvPr/>
                </p:nvSpPr>
                <p:spPr>
                  <a:xfrm>
                    <a:off x="9556548" y="2548641"/>
                    <a:ext cx="62693" cy="9813"/>
                  </a:xfrm>
                  <a:custGeom>
                    <a:avLst/>
                    <a:gdLst/>
                    <a:ahLst/>
                    <a:cxnLst/>
                    <a:rect l="l" t="t" r="r" b="b"/>
                    <a:pathLst>
                      <a:path w="1035" h="162" extrusionOk="0">
                        <a:moveTo>
                          <a:pt x="0" y="1"/>
                        </a:moveTo>
                        <a:lnTo>
                          <a:pt x="0" y="162"/>
                        </a:lnTo>
                        <a:lnTo>
                          <a:pt x="1034" y="162"/>
                        </a:lnTo>
                        <a:lnTo>
                          <a:pt x="10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73"/>
                  <p:cNvSpPr/>
                  <p:nvPr/>
                </p:nvSpPr>
                <p:spPr>
                  <a:xfrm>
                    <a:off x="9296380" y="2358739"/>
                    <a:ext cx="483914" cy="155429"/>
                  </a:xfrm>
                  <a:custGeom>
                    <a:avLst/>
                    <a:gdLst/>
                    <a:ahLst/>
                    <a:cxnLst/>
                    <a:rect l="l" t="t" r="r" b="b"/>
                    <a:pathLst>
                      <a:path w="7989" h="2566" extrusionOk="0">
                        <a:moveTo>
                          <a:pt x="1449" y="1"/>
                        </a:moveTo>
                        <a:cubicBezTo>
                          <a:pt x="1380" y="1"/>
                          <a:pt x="1164" y="10"/>
                          <a:pt x="1112" y="126"/>
                        </a:cubicBezTo>
                        <a:cubicBezTo>
                          <a:pt x="1049" y="265"/>
                          <a:pt x="190" y="2148"/>
                          <a:pt x="190" y="2148"/>
                        </a:cubicBezTo>
                        <a:cubicBezTo>
                          <a:pt x="190" y="2148"/>
                          <a:pt x="1" y="2518"/>
                          <a:pt x="190" y="2548"/>
                        </a:cubicBezTo>
                        <a:cubicBezTo>
                          <a:pt x="250" y="2557"/>
                          <a:pt x="2689" y="2566"/>
                          <a:pt x="4790" y="2566"/>
                        </a:cubicBezTo>
                        <a:cubicBezTo>
                          <a:pt x="6348" y="2566"/>
                          <a:pt x="7720" y="2561"/>
                          <a:pt x="7799" y="2548"/>
                        </a:cubicBezTo>
                        <a:cubicBezTo>
                          <a:pt x="7989" y="2518"/>
                          <a:pt x="7799" y="2148"/>
                          <a:pt x="7799" y="2148"/>
                        </a:cubicBezTo>
                        <a:cubicBezTo>
                          <a:pt x="7799" y="2148"/>
                          <a:pt x="6940" y="265"/>
                          <a:pt x="6877" y="126"/>
                        </a:cubicBezTo>
                        <a:cubicBezTo>
                          <a:pt x="6824" y="10"/>
                          <a:pt x="6607" y="1"/>
                          <a:pt x="6539" y="1"/>
                        </a:cubicBezTo>
                        <a:cubicBezTo>
                          <a:pt x="6526" y="1"/>
                          <a:pt x="6518" y="1"/>
                          <a:pt x="6518" y="1"/>
                        </a:cubicBezTo>
                        <a:lnTo>
                          <a:pt x="1469" y="1"/>
                        </a:lnTo>
                        <a:cubicBezTo>
                          <a:pt x="1469" y="1"/>
                          <a:pt x="1462" y="1"/>
                          <a:pt x="14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73"/>
                  <p:cNvSpPr/>
                  <p:nvPr/>
                </p:nvSpPr>
                <p:spPr>
                  <a:xfrm>
                    <a:off x="9499123" y="2677908"/>
                    <a:ext cx="78623" cy="168876"/>
                  </a:xfrm>
                  <a:custGeom>
                    <a:avLst/>
                    <a:gdLst/>
                    <a:ahLst/>
                    <a:cxnLst/>
                    <a:rect l="l" t="t" r="r" b="b"/>
                    <a:pathLst>
                      <a:path w="1298" h="2788" extrusionOk="0">
                        <a:moveTo>
                          <a:pt x="649" y="0"/>
                        </a:moveTo>
                        <a:cubicBezTo>
                          <a:pt x="290" y="0"/>
                          <a:pt x="0" y="292"/>
                          <a:pt x="0" y="650"/>
                        </a:cubicBezTo>
                        <a:lnTo>
                          <a:pt x="0" y="2787"/>
                        </a:lnTo>
                        <a:lnTo>
                          <a:pt x="1297" y="2787"/>
                        </a:lnTo>
                        <a:lnTo>
                          <a:pt x="1297" y="650"/>
                        </a:lnTo>
                        <a:cubicBezTo>
                          <a:pt x="1297" y="292"/>
                          <a:pt x="1006" y="0"/>
                          <a:pt x="6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73"/>
                  <p:cNvSpPr/>
                  <p:nvPr/>
                </p:nvSpPr>
                <p:spPr>
                  <a:xfrm>
                    <a:off x="9507846" y="2689115"/>
                    <a:ext cx="61239" cy="157610"/>
                  </a:xfrm>
                  <a:custGeom>
                    <a:avLst/>
                    <a:gdLst/>
                    <a:ahLst/>
                    <a:cxnLst/>
                    <a:rect l="l" t="t" r="r" b="b"/>
                    <a:pathLst>
                      <a:path w="1011" h="2602" extrusionOk="0">
                        <a:moveTo>
                          <a:pt x="505" y="1"/>
                        </a:moveTo>
                        <a:cubicBezTo>
                          <a:pt x="227" y="1"/>
                          <a:pt x="0" y="227"/>
                          <a:pt x="0" y="507"/>
                        </a:cubicBezTo>
                        <a:lnTo>
                          <a:pt x="0" y="2601"/>
                        </a:lnTo>
                        <a:lnTo>
                          <a:pt x="1010" y="2601"/>
                        </a:lnTo>
                        <a:lnTo>
                          <a:pt x="1010" y="507"/>
                        </a:lnTo>
                        <a:cubicBezTo>
                          <a:pt x="1010" y="227"/>
                          <a:pt x="784" y="1"/>
                          <a:pt x="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73"/>
                  <p:cNvSpPr/>
                  <p:nvPr/>
                </p:nvSpPr>
                <p:spPr>
                  <a:xfrm>
                    <a:off x="9519537" y="2795969"/>
                    <a:ext cx="37676" cy="38948"/>
                  </a:xfrm>
                  <a:custGeom>
                    <a:avLst/>
                    <a:gdLst/>
                    <a:ahLst/>
                    <a:cxnLst/>
                    <a:rect l="l" t="t" r="r" b="b"/>
                    <a:pathLst>
                      <a:path w="622" h="643" extrusionOk="0">
                        <a:moveTo>
                          <a:pt x="602" y="21"/>
                        </a:moveTo>
                        <a:lnTo>
                          <a:pt x="602" y="621"/>
                        </a:lnTo>
                        <a:lnTo>
                          <a:pt x="21" y="621"/>
                        </a:lnTo>
                        <a:lnTo>
                          <a:pt x="21" y="21"/>
                        </a:lnTo>
                        <a:close/>
                        <a:moveTo>
                          <a:pt x="1" y="0"/>
                        </a:moveTo>
                        <a:lnTo>
                          <a:pt x="1" y="642"/>
                        </a:lnTo>
                        <a:lnTo>
                          <a:pt x="622" y="642"/>
                        </a:lnTo>
                        <a:lnTo>
                          <a:pt x="6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73"/>
                  <p:cNvSpPr/>
                  <p:nvPr/>
                </p:nvSpPr>
                <p:spPr>
                  <a:xfrm>
                    <a:off x="9519537" y="2700866"/>
                    <a:ext cx="37737" cy="60148"/>
                  </a:xfrm>
                  <a:custGeom>
                    <a:avLst/>
                    <a:gdLst/>
                    <a:ahLst/>
                    <a:cxnLst/>
                    <a:rect l="l" t="t" r="r" b="b"/>
                    <a:pathLst>
                      <a:path w="623" h="993" extrusionOk="0">
                        <a:moveTo>
                          <a:pt x="312" y="22"/>
                        </a:moveTo>
                        <a:cubicBezTo>
                          <a:pt x="473" y="22"/>
                          <a:pt x="602" y="153"/>
                          <a:pt x="602" y="313"/>
                        </a:cubicBezTo>
                        <a:lnTo>
                          <a:pt x="602" y="972"/>
                        </a:lnTo>
                        <a:lnTo>
                          <a:pt x="21" y="972"/>
                        </a:lnTo>
                        <a:lnTo>
                          <a:pt x="21" y="313"/>
                        </a:lnTo>
                        <a:cubicBezTo>
                          <a:pt x="21" y="151"/>
                          <a:pt x="153" y="22"/>
                          <a:pt x="312" y="22"/>
                        </a:cubicBezTo>
                        <a:close/>
                        <a:moveTo>
                          <a:pt x="312" y="1"/>
                        </a:moveTo>
                        <a:cubicBezTo>
                          <a:pt x="139" y="1"/>
                          <a:pt x="1" y="141"/>
                          <a:pt x="1" y="313"/>
                        </a:cubicBezTo>
                        <a:lnTo>
                          <a:pt x="1" y="992"/>
                        </a:lnTo>
                        <a:lnTo>
                          <a:pt x="623" y="992"/>
                        </a:lnTo>
                        <a:lnTo>
                          <a:pt x="623" y="313"/>
                        </a:lnTo>
                        <a:cubicBezTo>
                          <a:pt x="623" y="140"/>
                          <a:pt x="483" y="1"/>
                          <a:pt x="3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73"/>
                  <p:cNvSpPr/>
                  <p:nvPr/>
                </p:nvSpPr>
                <p:spPr>
                  <a:xfrm>
                    <a:off x="9557639" y="2767862"/>
                    <a:ext cx="6421" cy="22351"/>
                  </a:xfrm>
                  <a:custGeom>
                    <a:avLst/>
                    <a:gdLst/>
                    <a:ahLst/>
                    <a:cxnLst/>
                    <a:rect l="l" t="t" r="r" b="b"/>
                    <a:pathLst>
                      <a:path w="106" h="369" extrusionOk="0">
                        <a:moveTo>
                          <a:pt x="1" y="1"/>
                        </a:moveTo>
                        <a:lnTo>
                          <a:pt x="1" y="369"/>
                        </a:lnTo>
                        <a:lnTo>
                          <a:pt x="106" y="369"/>
                        </a:lnTo>
                        <a:lnTo>
                          <a:pt x="1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73"/>
                  <p:cNvSpPr/>
                  <p:nvPr/>
                </p:nvSpPr>
                <p:spPr>
                  <a:xfrm>
                    <a:off x="9547583" y="2774889"/>
                    <a:ext cx="14477" cy="1454"/>
                  </a:xfrm>
                  <a:custGeom>
                    <a:avLst/>
                    <a:gdLst/>
                    <a:ahLst/>
                    <a:cxnLst/>
                    <a:rect l="l" t="t" r="r" b="b"/>
                    <a:pathLst>
                      <a:path w="239" h="24" extrusionOk="0">
                        <a:moveTo>
                          <a:pt x="230" y="0"/>
                        </a:moveTo>
                        <a:cubicBezTo>
                          <a:pt x="229" y="0"/>
                          <a:pt x="228" y="0"/>
                          <a:pt x="227" y="1"/>
                        </a:cubicBezTo>
                        <a:lnTo>
                          <a:pt x="13" y="1"/>
                        </a:lnTo>
                        <a:cubicBezTo>
                          <a:pt x="6" y="1"/>
                          <a:pt x="0" y="6"/>
                          <a:pt x="0" y="12"/>
                        </a:cubicBezTo>
                        <a:cubicBezTo>
                          <a:pt x="0" y="18"/>
                          <a:pt x="6" y="23"/>
                          <a:pt x="13" y="23"/>
                        </a:cubicBezTo>
                        <a:lnTo>
                          <a:pt x="227" y="23"/>
                        </a:lnTo>
                        <a:cubicBezTo>
                          <a:pt x="234" y="23"/>
                          <a:pt x="239" y="18"/>
                          <a:pt x="239" y="12"/>
                        </a:cubicBezTo>
                        <a:cubicBezTo>
                          <a:pt x="239" y="5"/>
                          <a:pt x="235" y="0"/>
                          <a:pt x="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73"/>
                  <p:cNvSpPr/>
                  <p:nvPr/>
                </p:nvSpPr>
                <p:spPr>
                  <a:xfrm>
                    <a:off x="9296502" y="2496184"/>
                    <a:ext cx="483732" cy="28106"/>
                  </a:xfrm>
                  <a:custGeom>
                    <a:avLst/>
                    <a:gdLst/>
                    <a:ahLst/>
                    <a:cxnLst/>
                    <a:rect l="l" t="t" r="r" b="b"/>
                    <a:pathLst>
                      <a:path w="7986" h="464" extrusionOk="0">
                        <a:moveTo>
                          <a:pt x="1" y="1"/>
                        </a:moveTo>
                        <a:lnTo>
                          <a:pt x="1" y="463"/>
                        </a:lnTo>
                        <a:lnTo>
                          <a:pt x="7985" y="463"/>
                        </a:lnTo>
                        <a:lnTo>
                          <a:pt x="79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73"/>
                  <p:cNvSpPr/>
                  <p:nvPr/>
                </p:nvSpPr>
                <p:spPr>
                  <a:xfrm>
                    <a:off x="9360892" y="2350743"/>
                    <a:ext cx="355015" cy="15688"/>
                  </a:xfrm>
                  <a:custGeom>
                    <a:avLst/>
                    <a:gdLst/>
                    <a:ahLst/>
                    <a:cxnLst/>
                    <a:rect l="l" t="t" r="r" b="b"/>
                    <a:pathLst>
                      <a:path w="5861" h="259" extrusionOk="0">
                        <a:moveTo>
                          <a:pt x="0" y="0"/>
                        </a:moveTo>
                        <a:lnTo>
                          <a:pt x="0" y="258"/>
                        </a:lnTo>
                        <a:lnTo>
                          <a:pt x="5860" y="258"/>
                        </a:lnTo>
                        <a:lnTo>
                          <a:pt x="58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2" name="Google Shape;4722;p73"/>
                <p:cNvGrpSpPr/>
                <p:nvPr/>
              </p:nvGrpSpPr>
              <p:grpSpPr>
                <a:xfrm>
                  <a:off x="4538704" y="4409484"/>
                  <a:ext cx="182384" cy="147375"/>
                  <a:chOff x="9139129" y="2718009"/>
                  <a:chExt cx="182384" cy="147375"/>
                </a:xfrm>
              </p:grpSpPr>
              <p:sp>
                <p:nvSpPr>
                  <p:cNvPr id="4723" name="Google Shape;4723;p73"/>
                  <p:cNvSpPr/>
                  <p:nvPr/>
                </p:nvSpPr>
                <p:spPr>
                  <a:xfrm>
                    <a:off x="9220117" y="2784581"/>
                    <a:ext cx="11569" cy="80804"/>
                  </a:xfrm>
                  <a:custGeom>
                    <a:avLst/>
                    <a:gdLst/>
                    <a:ahLst/>
                    <a:cxnLst/>
                    <a:rect l="l" t="t" r="r" b="b"/>
                    <a:pathLst>
                      <a:path w="191" h="1334" extrusionOk="0">
                        <a:moveTo>
                          <a:pt x="23" y="0"/>
                        </a:moveTo>
                        <a:lnTo>
                          <a:pt x="0" y="1330"/>
                        </a:lnTo>
                        <a:lnTo>
                          <a:pt x="166" y="1334"/>
                        </a:lnTo>
                        <a:lnTo>
                          <a:pt x="190" y="3"/>
                        </a:lnTo>
                        <a:lnTo>
                          <a:pt x="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73"/>
                  <p:cNvSpPr/>
                  <p:nvPr/>
                </p:nvSpPr>
                <p:spPr>
                  <a:xfrm>
                    <a:off x="9141249" y="2719463"/>
                    <a:ext cx="178204" cy="92131"/>
                  </a:xfrm>
                  <a:custGeom>
                    <a:avLst/>
                    <a:gdLst/>
                    <a:ahLst/>
                    <a:cxnLst/>
                    <a:rect l="l" t="t" r="r" b="b"/>
                    <a:pathLst>
                      <a:path w="2942" h="1521" extrusionOk="0">
                        <a:moveTo>
                          <a:pt x="517" y="0"/>
                        </a:moveTo>
                        <a:lnTo>
                          <a:pt x="0" y="1520"/>
                        </a:lnTo>
                        <a:lnTo>
                          <a:pt x="2424" y="1520"/>
                        </a:lnTo>
                        <a:lnTo>
                          <a:pt x="29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5" name="Google Shape;4725;p73"/>
                  <p:cNvGrpSpPr/>
                  <p:nvPr/>
                </p:nvGrpSpPr>
                <p:grpSpPr>
                  <a:xfrm>
                    <a:off x="9139129" y="2718009"/>
                    <a:ext cx="182384" cy="95099"/>
                    <a:chOff x="9139129" y="2718009"/>
                    <a:chExt cx="182384" cy="95099"/>
                  </a:xfrm>
                </p:grpSpPr>
                <p:sp>
                  <p:nvSpPr>
                    <p:cNvPr id="4726" name="Google Shape;4726;p73"/>
                    <p:cNvSpPr/>
                    <p:nvPr/>
                  </p:nvSpPr>
                  <p:spPr>
                    <a:xfrm>
                      <a:off x="9169416" y="2719463"/>
                      <a:ext cx="33618" cy="92131"/>
                    </a:xfrm>
                    <a:custGeom>
                      <a:avLst/>
                      <a:gdLst/>
                      <a:ahLst/>
                      <a:cxnLst/>
                      <a:rect l="l" t="t" r="r" b="b"/>
                      <a:pathLst>
                        <a:path w="555" h="1521" extrusionOk="0">
                          <a:moveTo>
                            <a:pt x="520" y="0"/>
                          </a:moveTo>
                          <a:lnTo>
                            <a:pt x="1" y="1520"/>
                          </a:lnTo>
                          <a:lnTo>
                            <a:pt x="36" y="1520"/>
                          </a:lnTo>
                          <a:lnTo>
                            <a:pt x="5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73"/>
                    <p:cNvSpPr/>
                    <p:nvPr/>
                  </p:nvSpPr>
                  <p:spPr>
                    <a:xfrm>
                      <a:off x="9198855" y="2719463"/>
                      <a:ext cx="33557" cy="92131"/>
                    </a:xfrm>
                    <a:custGeom>
                      <a:avLst/>
                      <a:gdLst/>
                      <a:ahLst/>
                      <a:cxnLst/>
                      <a:rect l="l" t="t" r="r" b="b"/>
                      <a:pathLst>
                        <a:path w="554" h="1521" extrusionOk="0">
                          <a:moveTo>
                            <a:pt x="520" y="0"/>
                          </a:moveTo>
                          <a:lnTo>
                            <a:pt x="0" y="1520"/>
                          </a:lnTo>
                          <a:lnTo>
                            <a:pt x="36" y="1520"/>
                          </a:lnTo>
                          <a:lnTo>
                            <a:pt x="5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73"/>
                    <p:cNvSpPr/>
                    <p:nvPr/>
                  </p:nvSpPr>
                  <p:spPr>
                    <a:xfrm>
                      <a:off x="9228234" y="2719463"/>
                      <a:ext cx="33618" cy="92131"/>
                    </a:xfrm>
                    <a:custGeom>
                      <a:avLst/>
                      <a:gdLst/>
                      <a:ahLst/>
                      <a:cxnLst/>
                      <a:rect l="l" t="t" r="r" b="b"/>
                      <a:pathLst>
                        <a:path w="555" h="1521" extrusionOk="0">
                          <a:moveTo>
                            <a:pt x="519" y="0"/>
                          </a:moveTo>
                          <a:lnTo>
                            <a:pt x="1" y="1520"/>
                          </a:lnTo>
                          <a:lnTo>
                            <a:pt x="36" y="1520"/>
                          </a:lnTo>
                          <a:lnTo>
                            <a:pt x="5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73"/>
                    <p:cNvSpPr/>
                    <p:nvPr/>
                  </p:nvSpPr>
                  <p:spPr>
                    <a:xfrm>
                      <a:off x="9257613" y="2719463"/>
                      <a:ext cx="33557" cy="92131"/>
                    </a:xfrm>
                    <a:custGeom>
                      <a:avLst/>
                      <a:gdLst/>
                      <a:ahLst/>
                      <a:cxnLst/>
                      <a:rect l="l" t="t" r="r" b="b"/>
                      <a:pathLst>
                        <a:path w="554" h="1521" extrusionOk="0">
                          <a:moveTo>
                            <a:pt x="518" y="0"/>
                          </a:moveTo>
                          <a:lnTo>
                            <a:pt x="0" y="1520"/>
                          </a:lnTo>
                          <a:lnTo>
                            <a:pt x="35" y="1520"/>
                          </a:lnTo>
                          <a:lnTo>
                            <a:pt x="5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73"/>
                    <p:cNvSpPr/>
                    <p:nvPr/>
                  </p:nvSpPr>
                  <p:spPr>
                    <a:xfrm>
                      <a:off x="9161905" y="2748781"/>
                      <a:ext cx="147555" cy="2059"/>
                    </a:xfrm>
                    <a:custGeom>
                      <a:avLst/>
                      <a:gdLst/>
                      <a:ahLst/>
                      <a:cxnLst/>
                      <a:rect l="l" t="t" r="r" b="b"/>
                      <a:pathLst>
                        <a:path w="2436" h="34" extrusionOk="0">
                          <a:moveTo>
                            <a:pt x="11" y="1"/>
                          </a:moveTo>
                          <a:lnTo>
                            <a:pt x="1" y="34"/>
                          </a:lnTo>
                          <a:lnTo>
                            <a:pt x="2426" y="34"/>
                          </a:lnTo>
                          <a:lnTo>
                            <a:pt x="24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73"/>
                    <p:cNvSpPr/>
                    <p:nvPr/>
                  </p:nvSpPr>
                  <p:spPr>
                    <a:xfrm>
                      <a:off x="9151547" y="2779129"/>
                      <a:ext cx="147555" cy="2059"/>
                    </a:xfrm>
                    <a:custGeom>
                      <a:avLst/>
                      <a:gdLst/>
                      <a:ahLst/>
                      <a:cxnLst/>
                      <a:rect l="l" t="t" r="r" b="b"/>
                      <a:pathLst>
                        <a:path w="2436" h="34" extrusionOk="0">
                          <a:moveTo>
                            <a:pt x="12" y="1"/>
                          </a:moveTo>
                          <a:lnTo>
                            <a:pt x="1" y="34"/>
                          </a:lnTo>
                          <a:lnTo>
                            <a:pt x="2425" y="34"/>
                          </a:lnTo>
                          <a:lnTo>
                            <a:pt x="24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73"/>
                    <p:cNvSpPr/>
                    <p:nvPr/>
                  </p:nvSpPr>
                  <p:spPr>
                    <a:xfrm>
                      <a:off x="9139129" y="2718009"/>
                      <a:ext cx="182384" cy="95099"/>
                    </a:xfrm>
                    <a:custGeom>
                      <a:avLst/>
                      <a:gdLst/>
                      <a:ahLst/>
                      <a:cxnLst/>
                      <a:rect l="l" t="t" r="r" b="b"/>
                      <a:pathLst>
                        <a:path w="3011" h="1570" extrusionOk="0">
                          <a:moveTo>
                            <a:pt x="2942" y="48"/>
                          </a:moveTo>
                          <a:lnTo>
                            <a:pt x="2442" y="1521"/>
                          </a:lnTo>
                          <a:lnTo>
                            <a:pt x="69" y="1521"/>
                          </a:lnTo>
                          <a:lnTo>
                            <a:pt x="571" y="48"/>
                          </a:lnTo>
                          <a:close/>
                          <a:moveTo>
                            <a:pt x="535" y="1"/>
                          </a:moveTo>
                          <a:lnTo>
                            <a:pt x="0" y="1569"/>
                          </a:lnTo>
                          <a:lnTo>
                            <a:pt x="2475" y="1569"/>
                          </a:lnTo>
                          <a:lnTo>
                            <a:pt x="3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733" name="Google Shape;4733;p73"/>
              <p:cNvSpPr/>
              <p:nvPr/>
            </p:nvSpPr>
            <p:spPr>
              <a:xfrm>
                <a:off x="3939776" y="2889830"/>
                <a:ext cx="669862" cy="638998"/>
              </a:xfrm>
              <a:custGeom>
                <a:avLst/>
                <a:gdLst/>
                <a:ahLst/>
                <a:cxnLst/>
                <a:rect l="l" t="t" r="r" b="b"/>
                <a:pathLst>
                  <a:path w="27244" h="11427" extrusionOk="0">
                    <a:moveTo>
                      <a:pt x="2736" y="1"/>
                    </a:moveTo>
                    <a:cubicBezTo>
                      <a:pt x="2079" y="230"/>
                      <a:pt x="1" y="1039"/>
                      <a:pt x="219" y="2308"/>
                    </a:cubicBezTo>
                    <a:cubicBezTo>
                      <a:pt x="618" y="4070"/>
                      <a:pt x="4347" y="4112"/>
                      <a:pt x="5596" y="4215"/>
                    </a:cubicBezTo>
                    <a:cubicBezTo>
                      <a:pt x="6853" y="4320"/>
                      <a:pt x="14231" y="4400"/>
                      <a:pt x="16659" y="4603"/>
                    </a:cubicBezTo>
                    <a:cubicBezTo>
                      <a:pt x="17446" y="4669"/>
                      <a:pt x="18235" y="4695"/>
                      <a:pt x="19022" y="4771"/>
                    </a:cubicBezTo>
                    <a:cubicBezTo>
                      <a:pt x="19641" y="4830"/>
                      <a:pt x="20560" y="4815"/>
                      <a:pt x="21068" y="5260"/>
                    </a:cubicBezTo>
                    <a:cubicBezTo>
                      <a:pt x="21857" y="5952"/>
                      <a:pt x="20584" y="6445"/>
                      <a:pt x="20111" y="6684"/>
                    </a:cubicBezTo>
                    <a:cubicBezTo>
                      <a:pt x="19335" y="7076"/>
                      <a:pt x="17512" y="7574"/>
                      <a:pt x="17630" y="8810"/>
                    </a:cubicBezTo>
                    <a:cubicBezTo>
                      <a:pt x="17849" y="10426"/>
                      <a:pt x="22870" y="11310"/>
                      <a:pt x="24184" y="11426"/>
                    </a:cubicBezTo>
                    <a:lnTo>
                      <a:pt x="27243" y="11426"/>
                    </a:lnTo>
                    <a:cubicBezTo>
                      <a:pt x="26473" y="11426"/>
                      <a:pt x="25693" y="11418"/>
                      <a:pt x="24936" y="11267"/>
                    </a:cubicBezTo>
                    <a:cubicBezTo>
                      <a:pt x="24367" y="11154"/>
                      <a:pt x="23898" y="10777"/>
                      <a:pt x="23354" y="10623"/>
                    </a:cubicBezTo>
                    <a:cubicBezTo>
                      <a:pt x="22967" y="10512"/>
                      <a:pt x="22617" y="10435"/>
                      <a:pt x="22255" y="10229"/>
                    </a:cubicBezTo>
                    <a:cubicBezTo>
                      <a:pt x="21701" y="9916"/>
                      <a:pt x="20597" y="9139"/>
                      <a:pt x="20957" y="8320"/>
                    </a:cubicBezTo>
                    <a:cubicBezTo>
                      <a:pt x="21280" y="7587"/>
                      <a:pt x="22513" y="7016"/>
                      <a:pt x="23171" y="6685"/>
                    </a:cubicBezTo>
                    <a:cubicBezTo>
                      <a:pt x="24192" y="6169"/>
                      <a:pt x="25647" y="5010"/>
                      <a:pt x="24603" y="4339"/>
                    </a:cubicBezTo>
                    <a:cubicBezTo>
                      <a:pt x="22289" y="2851"/>
                      <a:pt x="12267" y="2969"/>
                      <a:pt x="9748" y="2761"/>
                    </a:cubicBezTo>
                    <a:cubicBezTo>
                      <a:pt x="8498" y="2658"/>
                      <a:pt x="3561" y="2563"/>
                      <a:pt x="3145" y="2017"/>
                    </a:cubicBezTo>
                    <a:cubicBezTo>
                      <a:pt x="2619" y="1328"/>
                      <a:pt x="4739" y="304"/>
                      <a:pt x="5396" y="74"/>
                    </a:cubicBezTo>
                    <a:lnTo>
                      <a:pt x="2736" y="1"/>
                    </a:lnTo>
                    <a:close/>
                  </a:path>
                </a:pathLst>
              </a:custGeom>
              <a:solidFill>
                <a:srgbClr val="F3F3F3">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4" name="Google Shape;4734;p73"/>
            <p:cNvGrpSpPr/>
            <p:nvPr/>
          </p:nvGrpSpPr>
          <p:grpSpPr>
            <a:xfrm>
              <a:off x="3336917" y="3039050"/>
              <a:ext cx="315483" cy="221548"/>
              <a:chOff x="4780547" y="3180013"/>
              <a:chExt cx="279907" cy="196565"/>
            </a:xfrm>
          </p:grpSpPr>
          <p:sp>
            <p:nvSpPr>
              <p:cNvPr id="4735" name="Google Shape;4735;p73"/>
              <p:cNvSpPr/>
              <p:nvPr/>
            </p:nvSpPr>
            <p:spPr>
              <a:xfrm>
                <a:off x="5012305" y="3191522"/>
                <a:ext cx="42219" cy="48882"/>
              </a:xfrm>
              <a:custGeom>
                <a:avLst/>
                <a:gdLst/>
                <a:ahLst/>
                <a:cxnLst/>
                <a:rect l="l" t="t" r="r" b="b"/>
                <a:pathLst>
                  <a:path w="697" h="807" extrusionOk="0">
                    <a:moveTo>
                      <a:pt x="403" y="0"/>
                    </a:moveTo>
                    <a:cubicBezTo>
                      <a:pt x="330" y="0"/>
                      <a:pt x="250" y="94"/>
                      <a:pt x="268" y="163"/>
                    </a:cubicBezTo>
                    <a:cubicBezTo>
                      <a:pt x="252" y="121"/>
                      <a:pt x="225" y="104"/>
                      <a:pt x="196" y="104"/>
                    </a:cubicBezTo>
                    <a:cubicBezTo>
                      <a:pt x="116" y="104"/>
                      <a:pt x="23" y="232"/>
                      <a:pt x="125" y="303"/>
                    </a:cubicBezTo>
                    <a:cubicBezTo>
                      <a:pt x="97" y="286"/>
                      <a:pt x="76" y="278"/>
                      <a:pt x="61" y="278"/>
                    </a:cubicBezTo>
                    <a:cubicBezTo>
                      <a:pt x="0" y="278"/>
                      <a:pt x="28" y="398"/>
                      <a:pt x="64" y="503"/>
                    </a:cubicBezTo>
                    <a:cubicBezTo>
                      <a:pt x="87" y="570"/>
                      <a:pt x="114" y="631"/>
                      <a:pt x="120" y="647"/>
                    </a:cubicBezTo>
                    <a:cubicBezTo>
                      <a:pt x="160" y="734"/>
                      <a:pt x="231" y="807"/>
                      <a:pt x="328" y="807"/>
                    </a:cubicBezTo>
                    <a:cubicBezTo>
                      <a:pt x="342" y="807"/>
                      <a:pt x="357" y="805"/>
                      <a:pt x="372" y="802"/>
                    </a:cubicBezTo>
                    <a:cubicBezTo>
                      <a:pt x="407" y="796"/>
                      <a:pt x="585" y="657"/>
                      <a:pt x="487" y="622"/>
                    </a:cubicBezTo>
                    <a:lnTo>
                      <a:pt x="487" y="622"/>
                    </a:lnTo>
                    <a:cubicBezTo>
                      <a:pt x="505" y="629"/>
                      <a:pt x="523" y="632"/>
                      <a:pt x="541" y="632"/>
                    </a:cubicBezTo>
                    <a:cubicBezTo>
                      <a:pt x="600" y="632"/>
                      <a:pt x="647" y="593"/>
                      <a:pt x="659" y="525"/>
                    </a:cubicBezTo>
                    <a:cubicBezTo>
                      <a:pt x="664" y="500"/>
                      <a:pt x="658" y="400"/>
                      <a:pt x="625" y="395"/>
                    </a:cubicBezTo>
                    <a:lnTo>
                      <a:pt x="625" y="395"/>
                    </a:lnTo>
                    <a:cubicBezTo>
                      <a:pt x="697" y="347"/>
                      <a:pt x="617" y="198"/>
                      <a:pt x="545" y="198"/>
                    </a:cubicBezTo>
                    <a:cubicBezTo>
                      <a:pt x="532" y="198"/>
                      <a:pt x="519" y="203"/>
                      <a:pt x="507" y="215"/>
                    </a:cubicBezTo>
                    <a:cubicBezTo>
                      <a:pt x="510" y="140"/>
                      <a:pt x="506" y="9"/>
                      <a:pt x="409" y="1"/>
                    </a:cubicBezTo>
                    <a:cubicBezTo>
                      <a:pt x="407" y="1"/>
                      <a:pt x="405" y="0"/>
                      <a:pt x="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73"/>
              <p:cNvSpPr/>
              <p:nvPr/>
            </p:nvSpPr>
            <p:spPr>
              <a:xfrm>
                <a:off x="4882191" y="3334782"/>
                <a:ext cx="14113" cy="36525"/>
              </a:xfrm>
              <a:custGeom>
                <a:avLst/>
                <a:gdLst/>
                <a:ahLst/>
                <a:cxnLst/>
                <a:rect l="l" t="t" r="r" b="b"/>
                <a:pathLst>
                  <a:path w="233" h="603" extrusionOk="0">
                    <a:moveTo>
                      <a:pt x="170" y="0"/>
                    </a:moveTo>
                    <a:cubicBezTo>
                      <a:pt x="135" y="0"/>
                      <a:pt x="1" y="107"/>
                      <a:pt x="1" y="107"/>
                    </a:cubicBezTo>
                    <a:cubicBezTo>
                      <a:pt x="42" y="271"/>
                      <a:pt x="73" y="599"/>
                      <a:pt x="175" y="603"/>
                    </a:cubicBezTo>
                    <a:cubicBezTo>
                      <a:pt x="232" y="582"/>
                      <a:pt x="182" y="168"/>
                      <a:pt x="170" y="0"/>
                    </a:cubicBezTo>
                    <a:close/>
                  </a:path>
                </a:pathLst>
              </a:custGeom>
              <a:solidFill>
                <a:srgbClr val="EFC9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73"/>
              <p:cNvSpPr/>
              <p:nvPr/>
            </p:nvSpPr>
            <p:spPr>
              <a:xfrm>
                <a:off x="4963118" y="3328543"/>
                <a:ext cx="10600" cy="39554"/>
              </a:xfrm>
              <a:custGeom>
                <a:avLst/>
                <a:gdLst/>
                <a:ahLst/>
                <a:cxnLst/>
                <a:rect l="l" t="t" r="r" b="b"/>
                <a:pathLst>
                  <a:path w="175" h="653" extrusionOk="0">
                    <a:moveTo>
                      <a:pt x="165" y="0"/>
                    </a:moveTo>
                    <a:lnTo>
                      <a:pt x="165" y="0"/>
                    </a:lnTo>
                    <a:cubicBezTo>
                      <a:pt x="130" y="7"/>
                      <a:pt x="18" y="9"/>
                      <a:pt x="18" y="9"/>
                    </a:cubicBezTo>
                    <a:cubicBezTo>
                      <a:pt x="39" y="167"/>
                      <a:pt x="1" y="648"/>
                      <a:pt x="120" y="652"/>
                    </a:cubicBezTo>
                    <a:cubicBezTo>
                      <a:pt x="174" y="644"/>
                      <a:pt x="169" y="159"/>
                      <a:pt x="165" y="0"/>
                    </a:cubicBezTo>
                    <a:close/>
                  </a:path>
                </a:pathLst>
              </a:custGeom>
              <a:solidFill>
                <a:srgbClr val="EFC9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73"/>
              <p:cNvSpPr/>
              <p:nvPr/>
            </p:nvSpPr>
            <p:spPr>
              <a:xfrm>
                <a:off x="4824827" y="3196671"/>
                <a:ext cx="235627" cy="154520"/>
              </a:xfrm>
              <a:custGeom>
                <a:avLst/>
                <a:gdLst/>
                <a:ahLst/>
                <a:cxnLst/>
                <a:rect l="l" t="t" r="r" b="b"/>
                <a:pathLst>
                  <a:path w="3890" h="2551" extrusionOk="0">
                    <a:moveTo>
                      <a:pt x="2175" y="0"/>
                    </a:moveTo>
                    <a:cubicBezTo>
                      <a:pt x="1941" y="0"/>
                      <a:pt x="1931" y="179"/>
                      <a:pt x="1931" y="179"/>
                    </a:cubicBezTo>
                    <a:cubicBezTo>
                      <a:pt x="1897" y="65"/>
                      <a:pt x="1759" y="47"/>
                      <a:pt x="1759" y="47"/>
                    </a:cubicBezTo>
                    <a:cubicBezTo>
                      <a:pt x="1742" y="46"/>
                      <a:pt x="1726" y="45"/>
                      <a:pt x="1711" y="45"/>
                    </a:cubicBezTo>
                    <a:cubicBezTo>
                      <a:pt x="1463" y="45"/>
                      <a:pt x="1470" y="230"/>
                      <a:pt x="1471" y="251"/>
                    </a:cubicBezTo>
                    <a:lnTo>
                      <a:pt x="1471" y="251"/>
                    </a:lnTo>
                    <a:cubicBezTo>
                      <a:pt x="1470" y="237"/>
                      <a:pt x="1456" y="158"/>
                      <a:pt x="1343" y="158"/>
                    </a:cubicBezTo>
                    <a:cubicBezTo>
                      <a:pt x="1332" y="158"/>
                      <a:pt x="1320" y="159"/>
                      <a:pt x="1307" y="160"/>
                    </a:cubicBezTo>
                    <a:cubicBezTo>
                      <a:pt x="1146" y="181"/>
                      <a:pt x="1124" y="214"/>
                      <a:pt x="1124" y="214"/>
                    </a:cubicBezTo>
                    <a:cubicBezTo>
                      <a:pt x="1124" y="214"/>
                      <a:pt x="1009" y="97"/>
                      <a:pt x="890" y="97"/>
                    </a:cubicBezTo>
                    <a:cubicBezTo>
                      <a:pt x="873" y="97"/>
                      <a:pt x="857" y="100"/>
                      <a:pt x="840" y="105"/>
                    </a:cubicBezTo>
                    <a:cubicBezTo>
                      <a:pt x="643" y="168"/>
                      <a:pt x="759" y="614"/>
                      <a:pt x="759" y="614"/>
                    </a:cubicBezTo>
                    <a:cubicBezTo>
                      <a:pt x="401" y="699"/>
                      <a:pt x="503" y="1136"/>
                      <a:pt x="503" y="1136"/>
                    </a:cubicBezTo>
                    <a:cubicBezTo>
                      <a:pt x="356" y="1245"/>
                      <a:pt x="393" y="1410"/>
                      <a:pt x="462" y="1548"/>
                    </a:cubicBezTo>
                    <a:cubicBezTo>
                      <a:pt x="462" y="1548"/>
                      <a:pt x="344" y="1560"/>
                      <a:pt x="340" y="1565"/>
                    </a:cubicBezTo>
                    <a:cubicBezTo>
                      <a:pt x="335" y="1569"/>
                      <a:pt x="59" y="1692"/>
                      <a:pt x="30" y="1820"/>
                    </a:cubicBezTo>
                    <a:cubicBezTo>
                      <a:pt x="1" y="1949"/>
                      <a:pt x="134" y="1982"/>
                      <a:pt x="134" y="1982"/>
                    </a:cubicBezTo>
                    <a:cubicBezTo>
                      <a:pt x="145" y="2138"/>
                      <a:pt x="288" y="2142"/>
                      <a:pt x="304" y="2142"/>
                    </a:cubicBezTo>
                    <a:cubicBezTo>
                      <a:pt x="305" y="2142"/>
                      <a:pt x="306" y="2142"/>
                      <a:pt x="306" y="2142"/>
                    </a:cubicBezTo>
                    <a:lnTo>
                      <a:pt x="306" y="2142"/>
                    </a:lnTo>
                    <a:cubicBezTo>
                      <a:pt x="291" y="2211"/>
                      <a:pt x="362" y="2306"/>
                      <a:pt x="447" y="2306"/>
                    </a:cubicBezTo>
                    <a:cubicBezTo>
                      <a:pt x="469" y="2306"/>
                      <a:pt x="493" y="2300"/>
                      <a:pt x="516" y="2284"/>
                    </a:cubicBezTo>
                    <a:lnTo>
                      <a:pt x="516" y="2284"/>
                    </a:lnTo>
                    <a:cubicBezTo>
                      <a:pt x="443" y="2410"/>
                      <a:pt x="567" y="2489"/>
                      <a:pt x="687" y="2489"/>
                    </a:cubicBezTo>
                    <a:cubicBezTo>
                      <a:pt x="743" y="2489"/>
                      <a:pt x="798" y="2471"/>
                      <a:pt x="831" y="2432"/>
                    </a:cubicBezTo>
                    <a:lnTo>
                      <a:pt x="831" y="2432"/>
                    </a:lnTo>
                    <a:cubicBezTo>
                      <a:pt x="790" y="2495"/>
                      <a:pt x="885" y="2551"/>
                      <a:pt x="981" y="2551"/>
                    </a:cubicBezTo>
                    <a:cubicBezTo>
                      <a:pt x="1051" y="2551"/>
                      <a:pt x="1121" y="2521"/>
                      <a:pt x="1138" y="2443"/>
                    </a:cubicBezTo>
                    <a:cubicBezTo>
                      <a:pt x="1162" y="2492"/>
                      <a:pt x="1233" y="2531"/>
                      <a:pt x="1296" y="2531"/>
                    </a:cubicBezTo>
                    <a:cubicBezTo>
                      <a:pt x="1314" y="2531"/>
                      <a:pt x="1332" y="2527"/>
                      <a:pt x="1348" y="2520"/>
                    </a:cubicBezTo>
                    <a:cubicBezTo>
                      <a:pt x="1383" y="2496"/>
                      <a:pt x="1400" y="2438"/>
                      <a:pt x="1412" y="2433"/>
                    </a:cubicBezTo>
                    <a:cubicBezTo>
                      <a:pt x="1412" y="2433"/>
                      <a:pt x="1443" y="2469"/>
                      <a:pt x="1493" y="2469"/>
                    </a:cubicBezTo>
                    <a:cubicBezTo>
                      <a:pt x="1525" y="2469"/>
                      <a:pt x="1565" y="2454"/>
                      <a:pt x="1609" y="2404"/>
                    </a:cubicBezTo>
                    <a:cubicBezTo>
                      <a:pt x="1609" y="2404"/>
                      <a:pt x="1680" y="2500"/>
                      <a:pt x="1766" y="2500"/>
                    </a:cubicBezTo>
                    <a:cubicBezTo>
                      <a:pt x="1815" y="2500"/>
                      <a:pt x="1869" y="2470"/>
                      <a:pt x="1918" y="2376"/>
                    </a:cubicBezTo>
                    <a:cubicBezTo>
                      <a:pt x="1951" y="2414"/>
                      <a:pt x="1997" y="2445"/>
                      <a:pt x="2046" y="2459"/>
                    </a:cubicBezTo>
                    <a:cubicBezTo>
                      <a:pt x="2065" y="2464"/>
                      <a:pt x="2082" y="2466"/>
                      <a:pt x="2098" y="2466"/>
                    </a:cubicBezTo>
                    <a:cubicBezTo>
                      <a:pt x="2169" y="2466"/>
                      <a:pt x="2222" y="2422"/>
                      <a:pt x="2279" y="2367"/>
                    </a:cubicBezTo>
                    <a:cubicBezTo>
                      <a:pt x="2315" y="2422"/>
                      <a:pt x="2362" y="2445"/>
                      <a:pt x="2409" y="2445"/>
                    </a:cubicBezTo>
                    <a:cubicBezTo>
                      <a:pt x="2499" y="2445"/>
                      <a:pt x="2592" y="2365"/>
                      <a:pt x="2622" y="2265"/>
                    </a:cubicBezTo>
                    <a:lnTo>
                      <a:pt x="2633" y="2279"/>
                    </a:lnTo>
                    <a:cubicBezTo>
                      <a:pt x="2648" y="2344"/>
                      <a:pt x="2723" y="2377"/>
                      <a:pt x="2800" y="2377"/>
                    </a:cubicBezTo>
                    <a:cubicBezTo>
                      <a:pt x="2884" y="2377"/>
                      <a:pt x="2970" y="2337"/>
                      <a:pt x="2978" y="2254"/>
                    </a:cubicBezTo>
                    <a:cubicBezTo>
                      <a:pt x="2997" y="2291"/>
                      <a:pt x="3031" y="2306"/>
                      <a:pt x="3066" y="2306"/>
                    </a:cubicBezTo>
                    <a:cubicBezTo>
                      <a:pt x="3144" y="2306"/>
                      <a:pt x="3233" y="2232"/>
                      <a:pt x="3215" y="2147"/>
                    </a:cubicBezTo>
                    <a:lnTo>
                      <a:pt x="3215" y="2147"/>
                    </a:lnTo>
                    <a:cubicBezTo>
                      <a:pt x="3243" y="2169"/>
                      <a:pt x="3273" y="2178"/>
                      <a:pt x="3303" y="2178"/>
                    </a:cubicBezTo>
                    <a:cubicBezTo>
                      <a:pt x="3408" y="2178"/>
                      <a:pt x="3505" y="2064"/>
                      <a:pt x="3441" y="1954"/>
                    </a:cubicBezTo>
                    <a:lnTo>
                      <a:pt x="3441" y="1954"/>
                    </a:lnTo>
                    <a:cubicBezTo>
                      <a:pt x="3461" y="1975"/>
                      <a:pt x="3483" y="1984"/>
                      <a:pt x="3504" y="1984"/>
                    </a:cubicBezTo>
                    <a:cubicBezTo>
                      <a:pt x="3589" y="1984"/>
                      <a:pt x="3668" y="1849"/>
                      <a:pt x="3614" y="1771"/>
                    </a:cubicBezTo>
                    <a:lnTo>
                      <a:pt x="3610" y="1749"/>
                    </a:lnTo>
                    <a:cubicBezTo>
                      <a:pt x="3610" y="1749"/>
                      <a:pt x="3745" y="1736"/>
                      <a:pt x="3817" y="1450"/>
                    </a:cubicBezTo>
                    <a:cubicBezTo>
                      <a:pt x="3889" y="1163"/>
                      <a:pt x="3650" y="1050"/>
                      <a:pt x="3650" y="1050"/>
                    </a:cubicBezTo>
                    <a:cubicBezTo>
                      <a:pt x="3650" y="1050"/>
                      <a:pt x="3777" y="1019"/>
                      <a:pt x="3735" y="768"/>
                    </a:cubicBezTo>
                    <a:cubicBezTo>
                      <a:pt x="3700" y="564"/>
                      <a:pt x="3569" y="545"/>
                      <a:pt x="3521" y="545"/>
                    </a:cubicBezTo>
                    <a:cubicBezTo>
                      <a:pt x="3510" y="545"/>
                      <a:pt x="3503" y="546"/>
                      <a:pt x="3503" y="546"/>
                    </a:cubicBezTo>
                    <a:cubicBezTo>
                      <a:pt x="3542" y="464"/>
                      <a:pt x="3544" y="355"/>
                      <a:pt x="3468" y="295"/>
                    </a:cubicBezTo>
                    <a:cubicBezTo>
                      <a:pt x="3437" y="270"/>
                      <a:pt x="3395" y="256"/>
                      <a:pt x="3353" y="256"/>
                    </a:cubicBezTo>
                    <a:cubicBezTo>
                      <a:pt x="3309" y="256"/>
                      <a:pt x="3265" y="272"/>
                      <a:pt x="3235" y="305"/>
                    </a:cubicBezTo>
                    <a:cubicBezTo>
                      <a:pt x="3235" y="304"/>
                      <a:pt x="3275" y="176"/>
                      <a:pt x="3185" y="155"/>
                    </a:cubicBezTo>
                    <a:cubicBezTo>
                      <a:pt x="3173" y="153"/>
                      <a:pt x="3163" y="152"/>
                      <a:pt x="3153" y="152"/>
                    </a:cubicBezTo>
                    <a:cubicBezTo>
                      <a:pt x="3086" y="152"/>
                      <a:pt x="3061" y="207"/>
                      <a:pt x="3061" y="207"/>
                    </a:cubicBezTo>
                    <a:cubicBezTo>
                      <a:pt x="3061" y="207"/>
                      <a:pt x="3046" y="59"/>
                      <a:pt x="2804" y="21"/>
                    </a:cubicBezTo>
                    <a:cubicBezTo>
                      <a:pt x="2773" y="16"/>
                      <a:pt x="2744" y="13"/>
                      <a:pt x="2717" y="13"/>
                    </a:cubicBezTo>
                    <a:cubicBezTo>
                      <a:pt x="2476" y="13"/>
                      <a:pt x="2438" y="201"/>
                      <a:pt x="2438" y="201"/>
                    </a:cubicBezTo>
                    <a:cubicBezTo>
                      <a:pt x="2422" y="38"/>
                      <a:pt x="2255" y="6"/>
                      <a:pt x="2255" y="6"/>
                    </a:cubicBezTo>
                    <a:cubicBezTo>
                      <a:pt x="2226" y="2"/>
                      <a:pt x="2199" y="0"/>
                      <a:pt x="2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73"/>
              <p:cNvSpPr/>
              <p:nvPr/>
            </p:nvSpPr>
            <p:spPr>
              <a:xfrm>
                <a:off x="4914901" y="3332420"/>
                <a:ext cx="13084" cy="38827"/>
              </a:xfrm>
              <a:custGeom>
                <a:avLst/>
                <a:gdLst/>
                <a:ahLst/>
                <a:cxnLst/>
                <a:rect l="l" t="t" r="r" b="b"/>
                <a:pathLst>
                  <a:path w="216" h="641" extrusionOk="0">
                    <a:moveTo>
                      <a:pt x="14" y="1"/>
                    </a:moveTo>
                    <a:lnTo>
                      <a:pt x="14" y="1"/>
                    </a:lnTo>
                    <a:cubicBezTo>
                      <a:pt x="4" y="179"/>
                      <a:pt x="1" y="382"/>
                      <a:pt x="26" y="557"/>
                    </a:cubicBezTo>
                    <a:cubicBezTo>
                      <a:pt x="29" y="591"/>
                      <a:pt x="36" y="640"/>
                      <a:pt x="66" y="640"/>
                    </a:cubicBezTo>
                    <a:cubicBezTo>
                      <a:pt x="74" y="640"/>
                      <a:pt x="85" y="636"/>
                      <a:pt x="98" y="625"/>
                    </a:cubicBezTo>
                    <a:cubicBezTo>
                      <a:pt x="130" y="595"/>
                      <a:pt x="133" y="505"/>
                      <a:pt x="144" y="465"/>
                    </a:cubicBezTo>
                    <a:cubicBezTo>
                      <a:pt x="169" y="360"/>
                      <a:pt x="185" y="256"/>
                      <a:pt x="197" y="142"/>
                    </a:cubicBezTo>
                    <a:cubicBezTo>
                      <a:pt x="202" y="98"/>
                      <a:pt x="213" y="54"/>
                      <a:pt x="216" y="10"/>
                    </a:cubicBezTo>
                    <a:cubicBezTo>
                      <a:pt x="200" y="6"/>
                      <a:pt x="184" y="4"/>
                      <a:pt x="167" y="4"/>
                    </a:cubicBezTo>
                    <a:cubicBezTo>
                      <a:pt x="139" y="4"/>
                      <a:pt x="110" y="8"/>
                      <a:pt x="83" y="8"/>
                    </a:cubicBezTo>
                    <a:cubicBezTo>
                      <a:pt x="72" y="8"/>
                      <a:pt x="60" y="7"/>
                      <a:pt x="50" y="5"/>
                    </a:cubicBezTo>
                    <a:lnTo>
                      <a:pt x="14" y="1"/>
                    </a:lnTo>
                    <a:close/>
                  </a:path>
                </a:pathLst>
              </a:custGeom>
              <a:solidFill>
                <a:srgbClr val="EFC9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73"/>
              <p:cNvSpPr/>
              <p:nvPr/>
            </p:nvSpPr>
            <p:spPr>
              <a:xfrm>
                <a:off x="4999645" y="3328543"/>
                <a:ext cx="13084" cy="42885"/>
              </a:xfrm>
              <a:custGeom>
                <a:avLst/>
                <a:gdLst/>
                <a:ahLst/>
                <a:cxnLst/>
                <a:rect l="l" t="t" r="r" b="b"/>
                <a:pathLst>
                  <a:path w="216" h="708" extrusionOk="0">
                    <a:moveTo>
                      <a:pt x="15" y="0"/>
                    </a:moveTo>
                    <a:lnTo>
                      <a:pt x="15" y="0"/>
                    </a:lnTo>
                    <a:cubicBezTo>
                      <a:pt x="4" y="199"/>
                      <a:pt x="0" y="422"/>
                      <a:pt x="25" y="616"/>
                    </a:cubicBezTo>
                    <a:cubicBezTo>
                      <a:pt x="27" y="653"/>
                      <a:pt x="33" y="707"/>
                      <a:pt x="63" y="707"/>
                    </a:cubicBezTo>
                    <a:cubicBezTo>
                      <a:pt x="72" y="707"/>
                      <a:pt x="83" y="702"/>
                      <a:pt x="97" y="690"/>
                    </a:cubicBezTo>
                    <a:cubicBezTo>
                      <a:pt x="129" y="657"/>
                      <a:pt x="131" y="556"/>
                      <a:pt x="142" y="513"/>
                    </a:cubicBezTo>
                    <a:cubicBezTo>
                      <a:pt x="168" y="397"/>
                      <a:pt x="184" y="282"/>
                      <a:pt x="197" y="158"/>
                    </a:cubicBezTo>
                    <a:cubicBezTo>
                      <a:pt x="204" y="109"/>
                      <a:pt x="214" y="61"/>
                      <a:pt x="215" y="12"/>
                    </a:cubicBezTo>
                    <a:cubicBezTo>
                      <a:pt x="201" y="7"/>
                      <a:pt x="185" y="5"/>
                      <a:pt x="169" y="5"/>
                    </a:cubicBezTo>
                    <a:cubicBezTo>
                      <a:pt x="141" y="5"/>
                      <a:pt x="111" y="10"/>
                      <a:pt x="84" y="10"/>
                    </a:cubicBezTo>
                    <a:cubicBezTo>
                      <a:pt x="72" y="10"/>
                      <a:pt x="60" y="9"/>
                      <a:pt x="50" y="6"/>
                    </a:cubicBezTo>
                    <a:lnTo>
                      <a:pt x="15" y="0"/>
                    </a:lnTo>
                    <a:close/>
                  </a:path>
                </a:pathLst>
              </a:custGeom>
              <a:solidFill>
                <a:srgbClr val="EFC9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73"/>
              <p:cNvSpPr/>
              <p:nvPr/>
            </p:nvSpPr>
            <p:spPr>
              <a:xfrm>
                <a:off x="4900787" y="3320789"/>
                <a:ext cx="39190" cy="18414"/>
              </a:xfrm>
              <a:custGeom>
                <a:avLst/>
                <a:gdLst/>
                <a:ahLst/>
                <a:cxnLst/>
                <a:rect l="l" t="t" r="r" b="b"/>
                <a:pathLst>
                  <a:path w="647" h="304" extrusionOk="0">
                    <a:moveTo>
                      <a:pt x="598" y="1"/>
                    </a:moveTo>
                    <a:lnTo>
                      <a:pt x="72" y="33"/>
                    </a:lnTo>
                    <a:cubicBezTo>
                      <a:pt x="0" y="71"/>
                      <a:pt x="33" y="169"/>
                      <a:pt x="103" y="169"/>
                    </a:cubicBezTo>
                    <a:cubicBezTo>
                      <a:pt x="116" y="169"/>
                      <a:pt x="131" y="166"/>
                      <a:pt x="146" y="158"/>
                    </a:cubicBezTo>
                    <a:lnTo>
                      <a:pt x="146" y="158"/>
                    </a:lnTo>
                    <a:cubicBezTo>
                      <a:pt x="74" y="209"/>
                      <a:pt x="149" y="304"/>
                      <a:pt x="220" y="304"/>
                    </a:cubicBezTo>
                    <a:cubicBezTo>
                      <a:pt x="256" y="304"/>
                      <a:pt x="290" y="281"/>
                      <a:pt x="306" y="220"/>
                    </a:cubicBezTo>
                    <a:cubicBezTo>
                      <a:pt x="330" y="263"/>
                      <a:pt x="372" y="284"/>
                      <a:pt x="411" y="284"/>
                    </a:cubicBezTo>
                    <a:cubicBezTo>
                      <a:pt x="464" y="284"/>
                      <a:pt x="514" y="247"/>
                      <a:pt x="512" y="179"/>
                    </a:cubicBezTo>
                    <a:lnTo>
                      <a:pt x="512" y="179"/>
                    </a:lnTo>
                    <a:cubicBezTo>
                      <a:pt x="529" y="193"/>
                      <a:pt x="544" y="200"/>
                      <a:pt x="557" y="200"/>
                    </a:cubicBezTo>
                    <a:cubicBezTo>
                      <a:pt x="621" y="200"/>
                      <a:pt x="646" y="54"/>
                      <a:pt x="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73"/>
              <p:cNvSpPr/>
              <p:nvPr/>
            </p:nvSpPr>
            <p:spPr>
              <a:xfrm>
                <a:off x="4986864" y="3311945"/>
                <a:ext cx="42643" cy="22048"/>
              </a:xfrm>
              <a:custGeom>
                <a:avLst/>
                <a:gdLst/>
                <a:ahLst/>
                <a:cxnLst/>
                <a:rect l="l" t="t" r="r" b="b"/>
                <a:pathLst>
                  <a:path w="704" h="364" extrusionOk="0">
                    <a:moveTo>
                      <a:pt x="644" y="1"/>
                    </a:moveTo>
                    <a:lnTo>
                      <a:pt x="40" y="172"/>
                    </a:lnTo>
                    <a:cubicBezTo>
                      <a:pt x="0" y="243"/>
                      <a:pt x="83" y="328"/>
                      <a:pt x="142" y="328"/>
                    </a:cubicBezTo>
                    <a:cubicBezTo>
                      <a:pt x="167" y="328"/>
                      <a:pt x="187" y="314"/>
                      <a:pt x="194" y="278"/>
                    </a:cubicBezTo>
                    <a:lnTo>
                      <a:pt x="194" y="278"/>
                    </a:lnTo>
                    <a:cubicBezTo>
                      <a:pt x="192" y="335"/>
                      <a:pt x="237" y="363"/>
                      <a:pt x="287" y="363"/>
                    </a:cubicBezTo>
                    <a:cubicBezTo>
                      <a:pt x="338" y="363"/>
                      <a:pt x="393" y="334"/>
                      <a:pt x="408" y="277"/>
                    </a:cubicBezTo>
                    <a:cubicBezTo>
                      <a:pt x="416" y="280"/>
                      <a:pt x="425" y="281"/>
                      <a:pt x="435" y="281"/>
                    </a:cubicBezTo>
                    <a:cubicBezTo>
                      <a:pt x="493" y="281"/>
                      <a:pt x="565" y="228"/>
                      <a:pt x="561" y="142"/>
                    </a:cubicBezTo>
                    <a:lnTo>
                      <a:pt x="561" y="142"/>
                    </a:lnTo>
                    <a:cubicBezTo>
                      <a:pt x="575" y="154"/>
                      <a:pt x="590" y="159"/>
                      <a:pt x="603" y="159"/>
                    </a:cubicBezTo>
                    <a:cubicBezTo>
                      <a:pt x="664" y="159"/>
                      <a:pt x="703" y="49"/>
                      <a:pt x="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73"/>
              <p:cNvSpPr/>
              <p:nvPr/>
            </p:nvSpPr>
            <p:spPr>
              <a:xfrm>
                <a:off x="4780547" y="3180013"/>
                <a:ext cx="124779" cy="129019"/>
              </a:xfrm>
              <a:custGeom>
                <a:avLst/>
                <a:gdLst/>
                <a:ahLst/>
                <a:cxnLst/>
                <a:rect l="l" t="t" r="r" b="b"/>
                <a:pathLst>
                  <a:path w="2060" h="2130" extrusionOk="0">
                    <a:moveTo>
                      <a:pt x="1925" y="1"/>
                    </a:moveTo>
                    <a:cubicBezTo>
                      <a:pt x="1866" y="1"/>
                      <a:pt x="1799" y="32"/>
                      <a:pt x="1764" y="80"/>
                    </a:cubicBezTo>
                    <a:cubicBezTo>
                      <a:pt x="1685" y="186"/>
                      <a:pt x="1556" y="401"/>
                      <a:pt x="1446" y="437"/>
                    </a:cubicBezTo>
                    <a:cubicBezTo>
                      <a:pt x="1418" y="446"/>
                      <a:pt x="1345" y="449"/>
                      <a:pt x="1253" y="449"/>
                    </a:cubicBezTo>
                    <a:cubicBezTo>
                      <a:pt x="992" y="449"/>
                      <a:pt x="574" y="421"/>
                      <a:pt x="574" y="421"/>
                    </a:cubicBezTo>
                    <a:cubicBezTo>
                      <a:pt x="518" y="309"/>
                      <a:pt x="476" y="56"/>
                      <a:pt x="312" y="56"/>
                    </a:cubicBezTo>
                    <a:cubicBezTo>
                      <a:pt x="307" y="56"/>
                      <a:pt x="302" y="57"/>
                      <a:pt x="297" y="57"/>
                    </a:cubicBezTo>
                    <a:cubicBezTo>
                      <a:pt x="166" y="66"/>
                      <a:pt x="101" y="143"/>
                      <a:pt x="120" y="275"/>
                    </a:cubicBezTo>
                    <a:cubicBezTo>
                      <a:pt x="141" y="416"/>
                      <a:pt x="280" y="463"/>
                      <a:pt x="401" y="507"/>
                    </a:cubicBezTo>
                    <a:cubicBezTo>
                      <a:pt x="423" y="513"/>
                      <a:pt x="435" y="513"/>
                      <a:pt x="453" y="527"/>
                    </a:cubicBezTo>
                    <a:cubicBezTo>
                      <a:pt x="453" y="527"/>
                      <a:pt x="521" y="599"/>
                      <a:pt x="506" y="625"/>
                    </a:cubicBezTo>
                    <a:cubicBezTo>
                      <a:pt x="492" y="650"/>
                      <a:pt x="357" y="746"/>
                      <a:pt x="322" y="1007"/>
                    </a:cubicBezTo>
                    <a:cubicBezTo>
                      <a:pt x="288" y="1270"/>
                      <a:pt x="199" y="1434"/>
                      <a:pt x="186" y="1476"/>
                    </a:cubicBezTo>
                    <a:cubicBezTo>
                      <a:pt x="171" y="1519"/>
                      <a:pt x="0" y="1767"/>
                      <a:pt x="192" y="1953"/>
                    </a:cubicBezTo>
                    <a:cubicBezTo>
                      <a:pt x="325" y="2083"/>
                      <a:pt x="506" y="2129"/>
                      <a:pt x="665" y="2129"/>
                    </a:cubicBezTo>
                    <a:cubicBezTo>
                      <a:pt x="733" y="2129"/>
                      <a:pt x="797" y="2121"/>
                      <a:pt x="852" y="2107"/>
                    </a:cubicBezTo>
                    <a:cubicBezTo>
                      <a:pt x="1034" y="2060"/>
                      <a:pt x="1476" y="1772"/>
                      <a:pt x="1555" y="1367"/>
                    </a:cubicBezTo>
                    <a:cubicBezTo>
                      <a:pt x="1555" y="1367"/>
                      <a:pt x="1759" y="899"/>
                      <a:pt x="1746" y="650"/>
                    </a:cubicBezTo>
                    <a:lnTo>
                      <a:pt x="1694" y="462"/>
                    </a:lnTo>
                    <a:cubicBezTo>
                      <a:pt x="1694" y="462"/>
                      <a:pt x="1957" y="422"/>
                      <a:pt x="2023" y="185"/>
                    </a:cubicBezTo>
                    <a:cubicBezTo>
                      <a:pt x="2059" y="51"/>
                      <a:pt x="1999" y="1"/>
                      <a:pt x="1925" y="1"/>
                    </a:cubicBezTo>
                    <a:close/>
                  </a:path>
                </a:pathLst>
              </a:custGeom>
              <a:solidFill>
                <a:srgbClr val="EFC9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73"/>
              <p:cNvSpPr/>
              <p:nvPr/>
            </p:nvSpPr>
            <p:spPr>
              <a:xfrm>
                <a:off x="4795085" y="3182012"/>
                <a:ext cx="90556" cy="55424"/>
              </a:xfrm>
              <a:custGeom>
                <a:avLst/>
                <a:gdLst/>
                <a:ahLst/>
                <a:cxnLst/>
                <a:rect l="l" t="t" r="r" b="b"/>
                <a:pathLst>
                  <a:path w="1495" h="915" extrusionOk="0">
                    <a:moveTo>
                      <a:pt x="894" y="0"/>
                    </a:moveTo>
                    <a:cubicBezTo>
                      <a:pt x="834" y="0"/>
                      <a:pt x="761" y="22"/>
                      <a:pt x="748" y="83"/>
                    </a:cubicBezTo>
                    <a:lnTo>
                      <a:pt x="748" y="83"/>
                    </a:lnTo>
                    <a:cubicBezTo>
                      <a:pt x="748" y="27"/>
                      <a:pt x="701" y="3"/>
                      <a:pt x="648" y="3"/>
                    </a:cubicBezTo>
                    <a:cubicBezTo>
                      <a:pt x="628" y="3"/>
                      <a:pt x="606" y="7"/>
                      <a:pt x="586" y="13"/>
                    </a:cubicBezTo>
                    <a:cubicBezTo>
                      <a:pt x="545" y="27"/>
                      <a:pt x="502" y="42"/>
                      <a:pt x="492" y="89"/>
                    </a:cubicBezTo>
                    <a:cubicBezTo>
                      <a:pt x="492" y="92"/>
                      <a:pt x="486" y="129"/>
                      <a:pt x="486" y="129"/>
                    </a:cubicBezTo>
                    <a:lnTo>
                      <a:pt x="487" y="135"/>
                    </a:lnTo>
                    <a:cubicBezTo>
                      <a:pt x="473" y="125"/>
                      <a:pt x="459" y="120"/>
                      <a:pt x="444" y="120"/>
                    </a:cubicBezTo>
                    <a:cubicBezTo>
                      <a:pt x="369" y="120"/>
                      <a:pt x="307" y="247"/>
                      <a:pt x="381" y="320"/>
                    </a:cubicBezTo>
                    <a:cubicBezTo>
                      <a:pt x="348" y="297"/>
                      <a:pt x="322" y="287"/>
                      <a:pt x="291" y="287"/>
                    </a:cubicBezTo>
                    <a:cubicBezTo>
                      <a:pt x="283" y="287"/>
                      <a:pt x="274" y="288"/>
                      <a:pt x="265" y="289"/>
                    </a:cubicBezTo>
                    <a:cubicBezTo>
                      <a:pt x="185" y="305"/>
                      <a:pt x="163" y="421"/>
                      <a:pt x="245" y="455"/>
                    </a:cubicBezTo>
                    <a:cubicBezTo>
                      <a:pt x="213" y="450"/>
                      <a:pt x="184" y="445"/>
                      <a:pt x="159" y="445"/>
                    </a:cubicBezTo>
                    <a:cubicBezTo>
                      <a:pt x="124" y="445"/>
                      <a:pt x="96" y="455"/>
                      <a:pt x="72" y="489"/>
                    </a:cubicBezTo>
                    <a:cubicBezTo>
                      <a:pt x="1" y="584"/>
                      <a:pt x="82" y="670"/>
                      <a:pt x="165" y="670"/>
                    </a:cubicBezTo>
                    <a:cubicBezTo>
                      <a:pt x="174" y="670"/>
                      <a:pt x="182" y="669"/>
                      <a:pt x="190" y="667"/>
                    </a:cubicBezTo>
                    <a:lnTo>
                      <a:pt x="190" y="667"/>
                    </a:lnTo>
                    <a:cubicBezTo>
                      <a:pt x="128" y="690"/>
                      <a:pt x="139" y="781"/>
                      <a:pt x="175" y="816"/>
                    </a:cubicBezTo>
                    <a:cubicBezTo>
                      <a:pt x="199" y="838"/>
                      <a:pt x="229" y="847"/>
                      <a:pt x="261" y="847"/>
                    </a:cubicBezTo>
                    <a:cubicBezTo>
                      <a:pt x="326" y="847"/>
                      <a:pt x="398" y="808"/>
                      <a:pt x="429" y="755"/>
                    </a:cubicBezTo>
                    <a:lnTo>
                      <a:pt x="429" y="755"/>
                    </a:lnTo>
                    <a:cubicBezTo>
                      <a:pt x="413" y="826"/>
                      <a:pt x="490" y="903"/>
                      <a:pt x="558" y="913"/>
                    </a:cubicBezTo>
                    <a:cubicBezTo>
                      <a:pt x="565" y="914"/>
                      <a:pt x="572" y="914"/>
                      <a:pt x="578" y="914"/>
                    </a:cubicBezTo>
                    <a:cubicBezTo>
                      <a:pt x="682" y="914"/>
                      <a:pt x="764" y="794"/>
                      <a:pt x="766" y="696"/>
                    </a:cubicBezTo>
                    <a:cubicBezTo>
                      <a:pt x="789" y="757"/>
                      <a:pt x="849" y="786"/>
                      <a:pt x="910" y="786"/>
                    </a:cubicBezTo>
                    <a:cubicBezTo>
                      <a:pt x="998" y="786"/>
                      <a:pt x="1089" y="728"/>
                      <a:pt x="1084" y="628"/>
                    </a:cubicBezTo>
                    <a:lnTo>
                      <a:pt x="1084" y="628"/>
                    </a:lnTo>
                    <a:cubicBezTo>
                      <a:pt x="1104" y="708"/>
                      <a:pt x="1172" y="740"/>
                      <a:pt x="1242" y="740"/>
                    </a:cubicBezTo>
                    <a:cubicBezTo>
                      <a:pt x="1352" y="740"/>
                      <a:pt x="1467" y="661"/>
                      <a:pt x="1406" y="568"/>
                    </a:cubicBezTo>
                    <a:lnTo>
                      <a:pt x="1406" y="568"/>
                    </a:lnTo>
                    <a:cubicBezTo>
                      <a:pt x="1407" y="568"/>
                      <a:pt x="1408" y="568"/>
                      <a:pt x="1410" y="568"/>
                    </a:cubicBezTo>
                    <a:cubicBezTo>
                      <a:pt x="1485" y="568"/>
                      <a:pt x="1495" y="474"/>
                      <a:pt x="1452" y="432"/>
                    </a:cubicBezTo>
                    <a:lnTo>
                      <a:pt x="1419" y="428"/>
                    </a:lnTo>
                    <a:cubicBezTo>
                      <a:pt x="1264" y="386"/>
                      <a:pt x="1360" y="274"/>
                      <a:pt x="1360" y="274"/>
                    </a:cubicBezTo>
                    <a:cubicBezTo>
                      <a:pt x="1339" y="259"/>
                      <a:pt x="1316" y="247"/>
                      <a:pt x="1298" y="242"/>
                    </a:cubicBezTo>
                    <a:cubicBezTo>
                      <a:pt x="1330" y="191"/>
                      <a:pt x="1296" y="127"/>
                      <a:pt x="1244" y="104"/>
                    </a:cubicBezTo>
                    <a:cubicBezTo>
                      <a:pt x="1228" y="95"/>
                      <a:pt x="1213" y="91"/>
                      <a:pt x="1199" y="91"/>
                    </a:cubicBezTo>
                    <a:cubicBezTo>
                      <a:pt x="1164" y="91"/>
                      <a:pt x="1136" y="117"/>
                      <a:pt x="1103" y="147"/>
                    </a:cubicBezTo>
                    <a:cubicBezTo>
                      <a:pt x="1066" y="68"/>
                      <a:pt x="1007" y="13"/>
                      <a:pt x="915" y="1"/>
                    </a:cubicBezTo>
                    <a:cubicBezTo>
                      <a:pt x="908" y="1"/>
                      <a:pt x="901" y="0"/>
                      <a:pt x="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73"/>
              <p:cNvSpPr/>
              <p:nvPr/>
            </p:nvSpPr>
            <p:spPr>
              <a:xfrm>
                <a:off x="4804413" y="3284747"/>
                <a:ext cx="18838" cy="7269"/>
              </a:xfrm>
              <a:custGeom>
                <a:avLst/>
                <a:gdLst/>
                <a:ahLst/>
                <a:cxnLst/>
                <a:rect l="l" t="t" r="r" b="b"/>
                <a:pathLst>
                  <a:path w="311" h="120" extrusionOk="0">
                    <a:moveTo>
                      <a:pt x="178" y="1"/>
                    </a:moveTo>
                    <a:cubicBezTo>
                      <a:pt x="109" y="1"/>
                      <a:pt x="36" y="9"/>
                      <a:pt x="24" y="35"/>
                    </a:cubicBezTo>
                    <a:cubicBezTo>
                      <a:pt x="0" y="87"/>
                      <a:pt x="143" y="120"/>
                      <a:pt x="143" y="120"/>
                    </a:cubicBezTo>
                    <a:cubicBezTo>
                      <a:pt x="311" y="75"/>
                      <a:pt x="304" y="28"/>
                      <a:pt x="306" y="15"/>
                    </a:cubicBezTo>
                    <a:cubicBezTo>
                      <a:pt x="306" y="8"/>
                      <a:pt x="244"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73"/>
              <p:cNvSpPr/>
              <p:nvPr/>
            </p:nvSpPr>
            <p:spPr>
              <a:xfrm>
                <a:off x="4866744" y="3209210"/>
                <a:ext cx="39130" cy="72142"/>
              </a:xfrm>
              <a:custGeom>
                <a:avLst/>
                <a:gdLst/>
                <a:ahLst/>
                <a:cxnLst/>
                <a:rect l="l" t="t" r="r" b="b"/>
                <a:pathLst>
                  <a:path w="646" h="1191" extrusionOk="0">
                    <a:moveTo>
                      <a:pt x="248" y="0"/>
                    </a:moveTo>
                    <a:cubicBezTo>
                      <a:pt x="244" y="0"/>
                      <a:pt x="239" y="0"/>
                      <a:pt x="234" y="1"/>
                    </a:cubicBezTo>
                    <a:cubicBezTo>
                      <a:pt x="125" y="14"/>
                      <a:pt x="151" y="177"/>
                      <a:pt x="238" y="208"/>
                    </a:cubicBezTo>
                    <a:cubicBezTo>
                      <a:pt x="178" y="217"/>
                      <a:pt x="136" y="247"/>
                      <a:pt x="113" y="307"/>
                    </a:cubicBezTo>
                    <a:cubicBezTo>
                      <a:pt x="75" y="405"/>
                      <a:pt x="158" y="457"/>
                      <a:pt x="247" y="483"/>
                    </a:cubicBezTo>
                    <a:cubicBezTo>
                      <a:pt x="185" y="524"/>
                      <a:pt x="110" y="546"/>
                      <a:pt x="61" y="641"/>
                    </a:cubicBezTo>
                    <a:cubicBezTo>
                      <a:pt x="1" y="761"/>
                      <a:pt x="24" y="873"/>
                      <a:pt x="154" y="907"/>
                    </a:cubicBezTo>
                    <a:cubicBezTo>
                      <a:pt x="85" y="941"/>
                      <a:pt x="35" y="886"/>
                      <a:pt x="23" y="988"/>
                    </a:cubicBezTo>
                    <a:cubicBezTo>
                      <a:pt x="9" y="1117"/>
                      <a:pt x="114" y="1191"/>
                      <a:pt x="224" y="1191"/>
                    </a:cubicBezTo>
                    <a:cubicBezTo>
                      <a:pt x="272" y="1191"/>
                      <a:pt x="322" y="1176"/>
                      <a:pt x="363" y="1146"/>
                    </a:cubicBezTo>
                    <a:cubicBezTo>
                      <a:pt x="573" y="994"/>
                      <a:pt x="646" y="495"/>
                      <a:pt x="527" y="272"/>
                    </a:cubicBezTo>
                    <a:lnTo>
                      <a:pt x="509" y="182"/>
                    </a:lnTo>
                    <a:cubicBezTo>
                      <a:pt x="443" y="136"/>
                      <a:pt x="358" y="0"/>
                      <a:pt x="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73"/>
              <p:cNvSpPr/>
              <p:nvPr/>
            </p:nvSpPr>
            <p:spPr>
              <a:xfrm>
                <a:off x="4884735" y="3363858"/>
                <a:ext cx="14416" cy="7996"/>
              </a:xfrm>
              <a:custGeom>
                <a:avLst/>
                <a:gdLst/>
                <a:ahLst/>
                <a:cxnLst/>
                <a:rect l="l" t="t" r="r" b="b"/>
                <a:pathLst>
                  <a:path w="238" h="132" extrusionOk="0">
                    <a:moveTo>
                      <a:pt x="182" y="0"/>
                    </a:moveTo>
                    <a:cubicBezTo>
                      <a:pt x="147" y="0"/>
                      <a:pt x="88" y="38"/>
                      <a:pt x="1" y="61"/>
                    </a:cubicBezTo>
                    <a:cubicBezTo>
                      <a:pt x="24" y="109"/>
                      <a:pt x="78" y="132"/>
                      <a:pt x="127" y="132"/>
                    </a:cubicBezTo>
                    <a:cubicBezTo>
                      <a:pt x="186" y="132"/>
                      <a:pt x="238" y="97"/>
                      <a:pt x="217" y="30"/>
                    </a:cubicBezTo>
                    <a:cubicBezTo>
                      <a:pt x="210" y="9"/>
                      <a:pt x="199" y="0"/>
                      <a:pt x="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73"/>
              <p:cNvSpPr/>
              <p:nvPr/>
            </p:nvSpPr>
            <p:spPr>
              <a:xfrm>
                <a:off x="4912660" y="3365130"/>
                <a:ext cx="14780" cy="10964"/>
              </a:xfrm>
              <a:custGeom>
                <a:avLst/>
                <a:gdLst/>
                <a:ahLst/>
                <a:cxnLst/>
                <a:rect l="l" t="t" r="r" b="b"/>
                <a:pathLst>
                  <a:path w="244" h="181" extrusionOk="0">
                    <a:moveTo>
                      <a:pt x="209" y="0"/>
                    </a:moveTo>
                    <a:cubicBezTo>
                      <a:pt x="183" y="0"/>
                      <a:pt x="141" y="30"/>
                      <a:pt x="110" y="30"/>
                    </a:cubicBezTo>
                    <a:cubicBezTo>
                      <a:pt x="106" y="30"/>
                      <a:pt x="103" y="29"/>
                      <a:pt x="100" y="29"/>
                    </a:cubicBezTo>
                    <a:cubicBezTo>
                      <a:pt x="76" y="23"/>
                      <a:pt x="56" y="12"/>
                      <a:pt x="41" y="12"/>
                    </a:cubicBezTo>
                    <a:cubicBezTo>
                      <a:pt x="27" y="12"/>
                      <a:pt x="17" y="21"/>
                      <a:pt x="12" y="51"/>
                    </a:cubicBezTo>
                    <a:cubicBezTo>
                      <a:pt x="1" y="110"/>
                      <a:pt x="49" y="181"/>
                      <a:pt x="115" y="181"/>
                    </a:cubicBezTo>
                    <a:cubicBezTo>
                      <a:pt x="166" y="181"/>
                      <a:pt x="243" y="79"/>
                      <a:pt x="234" y="25"/>
                    </a:cubicBezTo>
                    <a:cubicBezTo>
                      <a:pt x="231" y="6"/>
                      <a:pt x="222" y="0"/>
                      <a:pt x="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73"/>
              <p:cNvSpPr/>
              <p:nvPr/>
            </p:nvSpPr>
            <p:spPr>
              <a:xfrm>
                <a:off x="4961725" y="3363313"/>
                <a:ext cx="14053" cy="9449"/>
              </a:xfrm>
              <a:custGeom>
                <a:avLst/>
                <a:gdLst/>
                <a:ahLst/>
                <a:cxnLst/>
                <a:rect l="l" t="t" r="r" b="b"/>
                <a:pathLst>
                  <a:path w="232" h="156" extrusionOk="0">
                    <a:moveTo>
                      <a:pt x="166" y="0"/>
                    </a:moveTo>
                    <a:cubicBezTo>
                      <a:pt x="136" y="0"/>
                      <a:pt x="102" y="8"/>
                      <a:pt x="82" y="8"/>
                    </a:cubicBezTo>
                    <a:cubicBezTo>
                      <a:pt x="33" y="10"/>
                      <a:pt x="0" y="21"/>
                      <a:pt x="20" y="78"/>
                    </a:cubicBezTo>
                    <a:cubicBezTo>
                      <a:pt x="36" y="125"/>
                      <a:pt x="69" y="155"/>
                      <a:pt x="106" y="155"/>
                    </a:cubicBezTo>
                    <a:cubicBezTo>
                      <a:pt x="128" y="155"/>
                      <a:pt x="150" y="146"/>
                      <a:pt x="173" y="124"/>
                    </a:cubicBezTo>
                    <a:cubicBezTo>
                      <a:pt x="192" y="106"/>
                      <a:pt x="231" y="48"/>
                      <a:pt x="218" y="21"/>
                    </a:cubicBezTo>
                    <a:cubicBezTo>
                      <a:pt x="210" y="5"/>
                      <a:pt x="190" y="0"/>
                      <a:pt x="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73"/>
              <p:cNvSpPr/>
              <p:nvPr/>
            </p:nvSpPr>
            <p:spPr>
              <a:xfrm>
                <a:off x="4995647" y="3366160"/>
                <a:ext cx="18111" cy="10418"/>
              </a:xfrm>
              <a:custGeom>
                <a:avLst/>
                <a:gdLst/>
                <a:ahLst/>
                <a:cxnLst/>
                <a:rect l="l" t="t" r="r" b="b"/>
                <a:pathLst>
                  <a:path w="299" h="172" extrusionOk="0">
                    <a:moveTo>
                      <a:pt x="124" y="0"/>
                    </a:moveTo>
                    <a:cubicBezTo>
                      <a:pt x="72" y="0"/>
                      <a:pt x="23" y="17"/>
                      <a:pt x="16" y="55"/>
                    </a:cubicBezTo>
                    <a:cubicBezTo>
                      <a:pt x="1" y="137"/>
                      <a:pt x="42" y="171"/>
                      <a:pt x="96" y="171"/>
                    </a:cubicBezTo>
                    <a:cubicBezTo>
                      <a:pt x="137" y="171"/>
                      <a:pt x="185" y="151"/>
                      <a:pt x="220" y="119"/>
                    </a:cubicBezTo>
                    <a:cubicBezTo>
                      <a:pt x="299" y="45"/>
                      <a:pt x="209" y="0"/>
                      <a:pt x="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1" name="Google Shape;4751;p73"/>
            <p:cNvGrpSpPr/>
            <p:nvPr/>
          </p:nvGrpSpPr>
          <p:grpSpPr>
            <a:xfrm>
              <a:off x="3754904" y="3267601"/>
              <a:ext cx="247046" cy="173488"/>
              <a:chOff x="4780547" y="3180013"/>
              <a:chExt cx="279907" cy="196565"/>
            </a:xfrm>
          </p:grpSpPr>
          <p:sp>
            <p:nvSpPr>
              <p:cNvPr id="4752" name="Google Shape;4752;p73"/>
              <p:cNvSpPr/>
              <p:nvPr/>
            </p:nvSpPr>
            <p:spPr>
              <a:xfrm>
                <a:off x="5012305" y="3191522"/>
                <a:ext cx="42219" cy="48882"/>
              </a:xfrm>
              <a:custGeom>
                <a:avLst/>
                <a:gdLst/>
                <a:ahLst/>
                <a:cxnLst/>
                <a:rect l="l" t="t" r="r" b="b"/>
                <a:pathLst>
                  <a:path w="697" h="807" extrusionOk="0">
                    <a:moveTo>
                      <a:pt x="403" y="0"/>
                    </a:moveTo>
                    <a:cubicBezTo>
                      <a:pt x="330" y="0"/>
                      <a:pt x="250" y="94"/>
                      <a:pt x="268" y="163"/>
                    </a:cubicBezTo>
                    <a:cubicBezTo>
                      <a:pt x="252" y="121"/>
                      <a:pt x="225" y="104"/>
                      <a:pt x="196" y="104"/>
                    </a:cubicBezTo>
                    <a:cubicBezTo>
                      <a:pt x="116" y="104"/>
                      <a:pt x="23" y="232"/>
                      <a:pt x="125" y="303"/>
                    </a:cubicBezTo>
                    <a:cubicBezTo>
                      <a:pt x="97" y="286"/>
                      <a:pt x="76" y="278"/>
                      <a:pt x="61" y="278"/>
                    </a:cubicBezTo>
                    <a:cubicBezTo>
                      <a:pt x="0" y="278"/>
                      <a:pt x="28" y="398"/>
                      <a:pt x="64" y="503"/>
                    </a:cubicBezTo>
                    <a:cubicBezTo>
                      <a:pt x="87" y="570"/>
                      <a:pt x="114" y="631"/>
                      <a:pt x="120" y="647"/>
                    </a:cubicBezTo>
                    <a:cubicBezTo>
                      <a:pt x="160" y="734"/>
                      <a:pt x="231" y="807"/>
                      <a:pt x="328" y="807"/>
                    </a:cubicBezTo>
                    <a:cubicBezTo>
                      <a:pt x="342" y="807"/>
                      <a:pt x="357" y="805"/>
                      <a:pt x="372" y="802"/>
                    </a:cubicBezTo>
                    <a:cubicBezTo>
                      <a:pt x="407" y="796"/>
                      <a:pt x="585" y="657"/>
                      <a:pt x="487" y="622"/>
                    </a:cubicBezTo>
                    <a:lnTo>
                      <a:pt x="487" y="622"/>
                    </a:lnTo>
                    <a:cubicBezTo>
                      <a:pt x="505" y="629"/>
                      <a:pt x="523" y="632"/>
                      <a:pt x="541" y="632"/>
                    </a:cubicBezTo>
                    <a:cubicBezTo>
                      <a:pt x="600" y="632"/>
                      <a:pt x="647" y="593"/>
                      <a:pt x="659" y="525"/>
                    </a:cubicBezTo>
                    <a:cubicBezTo>
                      <a:pt x="664" y="500"/>
                      <a:pt x="658" y="400"/>
                      <a:pt x="625" y="395"/>
                    </a:cubicBezTo>
                    <a:lnTo>
                      <a:pt x="625" y="395"/>
                    </a:lnTo>
                    <a:cubicBezTo>
                      <a:pt x="697" y="347"/>
                      <a:pt x="617" y="198"/>
                      <a:pt x="545" y="198"/>
                    </a:cubicBezTo>
                    <a:cubicBezTo>
                      <a:pt x="532" y="198"/>
                      <a:pt x="519" y="203"/>
                      <a:pt x="507" y="215"/>
                    </a:cubicBezTo>
                    <a:cubicBezTo>
                      <a:pt x="510" y="140"/>
                      <a:pt x="506" y="9"/>
                      <a:pt x="409" y="1"/>
                    </a:cubicBezTo>
                    <a:cubicBezTo>
                      <a:pt x="407" y="1"/>
                      <a:pt x="405" y="0"/>
                      <a:pt x="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73"/>
              <p:cNvSpPr/>
              <p:nvPr/>
            </p:nvSpPr>
            <p:spPr>
              <a:xfrm>
                <a:off x="4882191" y="3334782"/>
                <a:ext cx="14113" cy="36525"/>
              </a:xfrm>
              <a:custGeom>
                <a:avLst/>
                <a:gdLst/>
                <a:ahLst/>
                <a:cxnLst/>
                <a:rect l="l" t="t" r="r" b="b"/>
                <a:pathLst>
                  <a:path w="233" h="603" extrusionOk="0">
                    <a:moveTo>
                      <a:pt x="170" y="0"/>
                    </a:moveTo>
                    <a:cubicBezTo>
                      <a:pt x="135" y="0"/>
                      <a:pt x="1" y="107"/>
                      <a:pt x="1" y="107"/>
                    </a:cubicBezTo>
                    <a:cubicBezTo>
                      <a:pt x="42" y="271"/>
                      <a:pt x="73" y="599"/>
                      <a:pt x="175" y="603"/>
                    </a:cubicBezTo>
                    <a:cubicBezTo>
                      <a:pt x="232" y="582"/>
                      <a:pt x="182" y="168"/>
                      <a:pt x="170" y="0"/>
                    </a:cubicBezTo>
                    <a:close/>
                  </a:path>
                </a:pathLst>
              </a:custGeom>
              <a:solidFill>
                <a:srgbClr val="EFC9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73"/>
              <p:cNvSpPr/>
              <p:nvPr/>
            </p:nvSpPr>
            <p:spPr>
              <a:xfrm>
                <a:off x="4963118" y="3328543"/>
                <a:ext cx="10600" cy="39554"/>
              </a:xfrm>
              <a:custGeom>
                <a:avLst/>
                <a:gdLst/>
                <a:ahLst/>
                <a:cxnLst/>
                <a:rect l="l" t="t" r="r" b="b"/>
                <a:pathLst>
                  <a:path w="175" h="653" extrusionOk="0">
                    <a:moveTo>
                      <a:pt x="165" y="0"/>
                    </a:moveTo>
                    <a:lnTo>
                      <a:pt x="165" y="0"/>
                    </a:lnTo>
                    <a:cubicBezTo>
                      <a:pt x="130" y="7"/>
                      <a:pt x="18" y="9"/>
                      <a:pt x="18" y="9"/>
                    </a:cubicBezTo>
                    <a:cubicBezTo>
                      <a:pt x="39" y="167"/>
                      <a:pt x="1" y="648"/>
                      <a:pt x="120" y="652"/>
                    </a:cubicBezTo>
                    <a:cubicBezTo>
                      <a:pt x="174" y="644"/>
                      <a:pt x="169" y="159"/>
                      <a:pt x="165" y="0"/>
                    </a:cubicBezTo>
                    <a:close/>
                  </a:path>
                </a:pathLst>
              </a:custGeom>
              <a:solidFill>
                <a:srgbClr val="EFC9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73"/>
              <p:cNvSpPr/>
              <p:nvPr/>
            </p:nvSpPr>
            <p:spPr>
              <a:xfrm>
                <a:off x="4824827" y="3196671"/>
                <a:ext cx="235627" cy="154520"/>
              </a:xfrm>
              <a:custGeom>
                <a:avLst/>
                <a:gdLst/>
                <a:ahLst/>
                <a:cxnLst/>
                <a:rect l="l" t="t" r="r" b="b"/>
                <a:pathLst>
                  <a:path w="3890" h="2551" extrusionOk="0">
                    <a:moveTo>
                      <a:pt x="2175" y="0"/>
                    </a:moveTo>
                    <a:cubicBezTo>
                      <a:pt x="1941" y="0"/>
                      <a:pt x="1931" y="179"/>
                      <a:pt x="1931" y="179"/>
                    </a:cubicBezTo>
                    <a:cubicBezTo>
                      <a:pt x="1897" y="65"/>
                      <a:pt x="1759" y="47"/>
                      <a:pt x="1759" y="47"/>
                    </a:cubicBezTo>
                    <a:cubicBezTo>
                      <a:pt x="1742" y="46"/>
                      <a:pt x="1726" y="45"/>
                      <a:pt x="1711" y="45"/>
                    </a:cubicBezTo>
                    <a:cubicBezTo>
                      <a:pt x="1463" y="45"/>
                      <a:pt x="1470" y="230"/>
                      <a:pt x="1471" y="251"/>
                    </a:cubicBezTo>
                    <a:lnTo>
                      <a:pt x="1471" y="251"/>
                    </a:lnTo>
                    <a:cubicBezTo>
                      <a:pt x="1470" y="237"/>
                      <a:pt x="1456" y="158"/>
                      <a:pt x="1343" y="158"/>
                    </a:cubicBezTo>
                    <a:cubicBezTo>
                      <a:pt x="1332" y="158"/>
                      <a:pt x="1320" y="159"/>
                      <a:pt x="1307" y="160"/>
                    </a:cubicBezTo>
                    <a:cubicBezTo>
                      <a:pt x="1146" y="181"/>
                      <a:pt x="1124" y="214"/>
                      <a:pt x="1124" y="214"/>
                    </a:cubicBezTo>
                    <a:cubicBezTo>
                      <a:pt x="1124" y="214"/>
                      <a:pt x="1009" y="97"/>
                      <a:pt x="890" y="97"/>
                    </a:cubicBezTo>
                    <a:cubicBezTo>
                      <a:pt x="873" y="97"/>
                      <a:pt x="857" y="100"/>
                      <a:pt x="840" y="105"/>
                    </a:cubicBezTo>
                    <a:cubicBezTo>
                      <a:pt x="643" y="168"/>
                      <a:pt x="759" y="614"/>
                      <a:pt x="759" y="614"/>
                    </a:cubicBezTo>
                    <a:cubicBezTo>
                      <a:pt x="401" y="699"/>
                      <a:pt x="503" y="1136"/>
                      <a:pt x="503" y="1136"/>
                    </a:cubicBezTo>
                    <a:cubicBezTo>
                      <a:pt x="356" y="1245"/>
                      <a:pt x="393" y="1410"/>
                      <a:pt x="462" y="1548"/>
                    </a:cubicBezTo>
                    <a:cubicBezTo>
                      <a:pt x="462" y="1548"/>
                      <a:pt x="344" y="1560"/>
                      <a:pt x="340" y="1565"/>
                    </a:cubicBezTo>
                    <a:cubicBezTo>
                      <a:pt x="335" y="1569"/>
                      <a:pt x="59" y="1692"/>
                      <a:pt x="30" y="1820"/>
                    </a:cubicBezTo>
                    <a:cubicBezTo>
                      <a:pt x="1" y="1949"/>
                      <a:pt x="134" y="1982"/>
                      <a:pt x="134" y="1982"/>
                    </a:cubicBezTo>
                    <a:cubicBezTo>
                      <a:pt x="145" y="2138"/>
                      <a:pt x="288" y="2142"/>
                      <a:pt x="304" y="2142"/>
                    </a:cubicBezTo>
                    <a:cubicBezTo>
                      <a:pt x="305" y="2142"/>
                      <a:pt x="306" y="2142"/>
                      <a:pt x="306" y="2142"/>
                    </a:cubicBezTo>
                    <a:lnTo>
                      <a:pt x="306" y="2142"/>
                    </a:lnTo>
                    <a:cubicBezTo>
                      <a:pt x="291" y="2211"/>
                      <a:pt x="362" y="2306"/>
                      <a:pt x="447" y="2306"/>
                    </a:cubicBezTo>
                    <a:cubicBezTo>
                      <a:pt x="469" y="2306"/>
                      <a:pt x="493" y="2300"/>
                      <a:pt x="516" y="2284"/>
                    </a:cubicBezTo>
                    <a:lnTo>
                      <a:pt x="516" y="2284"/>
                    </a:lnTo>
                    <a:cubicBezTo>
                      <a:pt x="443" y="2410"/>
                      <a:pt x="567" y="2489"/>
                      <a:pt x="687" y="2489"/>
                    </a:cubicBezTo>
                    <a:cubicBezTo>
                      <a:pt x="743" y="2489"/>
                      <a:pt x="798" y="2471"/>
                      <a:pt x="831" y="2432"/>
                    </a:cubicBezTo>
                    <a:lnTo>
                      <a:pt x="831" y="2432"/>
                    </a:lnTo>
                    <a:cubicBezTo>
                      <a:pt x="790" y="2495"/>
                      <a:pt x="885" y="2551"/>
                      <a:pt x="981" y="2551"/>
                    </a:cubicBezTo>
                    <a:cubicBezTo>
                      <a:pt x="1051" y="2551"/>
                      <a:pt x="1121" y="2521"/>
                      <a:pt x="1138" y="2443"/>
                    </a:cubicBezTo>
                    <a:cubicBezTo>
                      <a:pt x="1162" y="2492"/>
                      <a:pt x="1233" y="2531"/>
                      <a:pt x="1296" y="2531"/>
                    </a:cubicBezTo>
                    <a:cubicBezTo>
                      <a:pt x="1314" y="2531"/>
                      <a:pt x="1332" y="2527"/>
                      <a:pt x="1348" y="2520"/>
                    </a:cubicBezTo>
                    <a:cubicBezTo>
                      <a:pt x="1383" y="2496"/>
                      <a:pt x="1400" y="2438"/>
                      <a:pt x="1412" y="2433"/>
                    </a:cubicBezTo>
                    <a:cubicBezTo>
                      <a:pt x="1412" y="2433"/>
                      <a:pt x="1443" y="2469"/>
                      <a:pt x="1493" y="2469"/>
                    </a:cubicBezTo>
                    <a:cubicBezTo>
                      <a:pt x="1525" y="2469"/>
                      <a:pt x="1565" y="2454"/>
                      <a:pt x="1609" y="2404"/>
                    </a:cubicBezTo>
                    <a:cubicBezTo>
                      <a:pt x="1609" y="2404"/>
                      <a:pt x="1680" y="2500"/>
                      <a:pt x="1766" y="2500"/>
                    </a:cubicBezTo>
                    <a:cubicBezTo>
                      <a:pt x="1815" y="2500"/>
                      <a:pt x="1869" y="2470"/>
                      <a:pt x="1918" y="2376"/>
                    </a:cubicBezTo>
                    <a:cubicBezTo>
                      <a:pt x="1951" y="2414"/>
                      <a:pt x="1997" y="2445"/>
                      <a:pt x="2046" y="2459"/>
                    </a:cubicBezTo>
                    <a:cubicBezTo>
                      <a:pt x="2065" y="2464"/>
                      <a:pt x="2082" y="2466"/>
                      <a:pt x="2098" y="2466"/>
                    </a:cubicBezTo>
                    <a:cubicBezTo>
                      <a:pt x="2169" y="2466"/>
                      <a:pt x="2222" y="2422"/>
                      <a:pt x="2279" y="2367"/>
                    </a:cubicBezTo>
                    <a:cubicBezTo>
                      <a:pt x="2315" y="2422"/>
                      <a:pt x="2362" y="2445"/>
                      <a:pt x="2409" y="2445"/>
                    </a:cubicBezTo>
                    <a:cubicBezTo>
                      <a:pt x="2499" y="2445"/>
                      <a:pt x="2592" y="2365"/>
                      <a:pt x="2622" y="2265"/>
                    </a:cubicBezTo>
                    <a:lnTo>
                      <a:pt x="2633" y="2279"/>
                    </a:lnTo>
                    <a:cubicBezTo>
                      <a:pt x="2648" y="2344"/>
                      <a:pt x="2723" y="2377"/>
                      <a:pt x="2800" y="2377"/>
                    </a:cubicBezTo>
                    <a:cubicBezTo>
                      <a:pt x="2884" y="2377"/>
                      <a:pt x="2970" y="2337"/>
                      <a:pt x="2978" y="2254"/>
                    </a:cubicBezTo>
                    <a:cubicBezTo>
                      <a:pt x="2997" y="2291"/>
                      <a:pt x="3031" y="2306"/>
                      <a:pt x="3066" y="2306"/>
                    </a:cubicBezTo>
                    <a:cubicBezTo>
                      <a:pt x="3144" y="2306"/>
                      <a:pt x="3233" y="2232"/>
                      <a:pt x="3215" y="2147"/>
                    </a:cubicBezTo>
                    <a:lnTo>
                      <a:pt x="3215" y="2147"/>
                    </a:lnTo>
                    <a:cubicBezTo>
                      <a:pt x="3243" y="2169"/>
                      <a:pt x="3273" y="2178"/>
                      <a:pt x="3303" y="2178"/>
                    </a:cubicBezTo>
                    <a:cubicBezTo>
                      <a:pt x="3408" y="2178"/>
                      <a:pt x="3505" y="2064"/>
                      <a:pt x="3441" y="1954"/>
                    </a:cubicBezTo>
                    <a:lnTo>
                      <a:pt x="3441" y="1954"/>
                    </a:lnTo>
                    <a:cubicBezTo>
                      <a:pt x="3461" y="1975"/>
                      <a:pt x="3483" y="1984"/>
                      <a:pt x="3504" y="1984"/>
                    </a:cubicBezTo>
                    <a:cubicBezTo>
                      <a:pt x="3589" y="1984"/>
                      <a:pt x="3668" y="1849"/>
                      <a:pt x="3614" y="1771"/>
                    </a:cubicBezTo>
                    <a:lnTo>
                      <a:pt x="3610" y="1749"/>
                    </a:lnTo>
                    <a:cubicBezTo>
                      <a:pt x="3610" y="1749"/>
                      <a:pt x="3745" y="1736"/>
                      <a:pt x="3817" y="1450"/>
                    </a:cubicBezTo>
                    <a:cubicBezTo>
                      <a:pt x="3889" y="1163"/>
                      <a:pt x="3650" y="1050"/>
                      <a:pt x="3650" y="1050"/>
                    </a:cubicBezTo>
                    <a:cubicBezTo>
                      <a:pt x="3650" y="1050"/>
                      <a:pt x="3777" y="1019"/>
                      <a:pt x="3735" y="768"/>
                    </a:cubicBezTo>
                    <a:cubicBezTo>
                      <a:pt x="3700" y="564"/>
                      <a:pt x="3569" y="545"/>
                      <a:pt x="3521" y="545"/>
                    </a:cubicBezTo>
                    <a:cubicBezTo>
                      <a:pt x="3510" y="545"/>
                      <a:pt x="3503" y="546"/>
                      <a:pt x="3503" y="546"/>
                    </a:cubicBezTo>
                    <a:cubicBezTo>
                      <a:pt x="3542" y="464"/>
                      <a:pt x="3544" y="355"/>
                      <a:pt x="3468" y="295"/>
                    </a:cubicBezTo>
                    <a:cubicBezTo>
                      <a:pt x="3437" y="270"/>
                      <a:pt x="3395" y="256"/>
                      <a:pt x="3353" y="256"/>
                    </a:cubicBezTo>
                    <a:cubicBezTo>
                      <a:pt x="3309" y="256"/>
                      <a:pt x="3265" y="272"/>
                      <a:pt x="3235" y="305"/>
                    </a:cubicBezTo>
                    <a:cubicBezTo>
                      <a:pt x="3235" y="304"/>
                      <a:pt x="3275" y="176"/>
                      <a:pt x="3185" y="155"/>
                    </a:cubicBezTo>
                    <a:cubicBezTo>
                      <a:pt x="3173" y="153"/>
                      <a:pt x="3163" y="152"/>
                      <a:pt x="3153" y="152"/>
                    </a:cubicBezTo>
                    <a:cubicBezTo>
                      <a:pt x="3086" y="152"/>
                      <a:pt x="3061" y="207"/>
                      <a:pt x="3061" y="207"/>
                    </a:cubicBezTo>
                    <a:cubicBezTo>
                      <a:pt x="3061" y="207"/>
                      <a:pt x="3046" y="59"/>
                      <a:pt x="2804" y="21"/>
                    </a:cubicBezTo>
                    <a:cubicBezTo>
                      <a:pt x="2773" y="16"/>
                      <a:pt x="2744" y="13"/>
                      <a:pt x="2717" y="13"/>
                    </a:cubicBezTo>
                    <a:cubicBezTo>
                      <a:pt x="2476" y="13"/>
                      <a:pt x="2438" y="201"/>
                      <a:pt x="2438" y="201"/>
                    </a:cubicBezTo>
                    <a:cubicBezTo>
                      <a:pt x="2422" y="38"/>
                      <a:pt x="2255" y="6"/>
                      <a:pt x="2255" y="6"/>
                    </a:cubicBezTo>
                    <a:cubicBezTo>
                      <a:pt x="2226" y="2"/>
                      <a:pt x="2199" y="0"/>
                      <a:pt x="2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73"/>
              <p:cNvSpPr/>
              <p:nvPr/>
            </p:nvSpPr>
            <p:spPr>
              <a:xfrm>
                <a:off x="4914901" y="3332420"/>
                <a:ext cx="13084" cy="38827"/>
              </a:xfrm>
              <a:custGeom>
                <a:avLst/>
                <a:gdLst/>
                <a:ahLst/>
                <a:cxnLst/>
                <a:rect l="l" t="t" r="r" b="b"/>
                <a:pathLst>
                  <a:path w="216" h="641" extrusionOk="0">
                    <a:moveTo>
                      <a:pt x="14" y="1"/>
                    </a:moveTo>
                    <a:lnTo>
                      <a:pt x="14" y="1"/>
                    </a:lnTo>
                    <a:cubicBezTo>
                      <a:pt x="4" y="179"/>
                      <a:pt x="1" y="382"/>
                      <a:pt x="26" y="557"/>
                    </a:cubicBezTo>
                    <a:cubicBezTo>
                      <a:pt x="29" y="591"/>
                      <a:pt x="36" y="640"/>
                      <a:pt x="66" y="640"/>
                    </a:cubicBezTo>
                    <a:cubicBezTo>
                      <a:pt x="74" y="640"/>
                      <a:pt x="85" y="636"/>
                      <a:pt x="98" y="625"/>
                    </a:cubicBezTo>
                    <a:cubicBezTo>
                      <a:pt x="130" y="595"/>
                      <a:pt x="133" y="505"/>
                      <a:pt x="144" y="465"/>
                    </a:cubicBezTo>
                    <a:cubicBezTo>
                      <a:pt x="169" y="360"/>
                      <a:pt x="185" y="256"/>
                      <a:pt x="197" y="142"/>
                    </a:cubicBezTo>
                    <a:cubicBezTo>
                      <a:pt x="202" y="98"/>
                      <a:pt x="213" y="54"/>
                      <a:pt x="216" y="10"/>
                    </a:cubicBezTo>
                    <a:cubicBezTo>
                      <a:pt x="200" y="6"/>
                      <a:pt x="184" y="4"/>
                      <a:pt x="167" y="4"/>
                    </a:cubicBezTo>
                    <a:cubicBezTo>
                      <a:pt x="139" y="4"/>
                      <a:pt x="110" y="8"/>
                      <a:pt x="83" y="8"/>
                    </a:cubicBezTo>
                    <a:cubicBezTo>
                      <a:pt x="72" y="8"/>
                      <a:pt x="60" y="7"/>
                      <a:pt x="50" y="5"/>
                    </a:cubicBezTo>
                    <a:lnTo>
                      <a:pt x="14" y="1"/>
                    </a:lnTo>
                    <a:close/>
                  </a:path>
                </a:pathLst>
              </a:custGeom>
              <a:solidFill>
                <a:srgbClr val="EFC9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73"/>
              <p:cNvSpPr/>
              <p:nvPr/>
            </p:nvSpPr>
            <p:spPr>
              <a:xfrm>
                <a:off x="4999645" y="3328543"/>
                <a:ext cx="13084" cy="42885"/>
              </a:xfrm>
              <a:custGeom>
                <a:avLst/>
                <a:gdLst/>
                <a:ahLst/>
                <a:cxnLst/>
                <a:rect l="l" t="t" r="r" b="b"/>
                <a:pathLst>
                  <a:path w="216" h="708" extrusionOk="0">
                    <a:moveTo>
                      <a:pt x="15" y="0"/>
                    </a:moveTo>
                    <a:lnTo>
                      <a:pt x="15" y="0"/>
                    </a:lnTo>
                    <a:cubicBezTo>
                      <a:pt x="4" y="199"/>
                      <a:pt x="0" y="422"/>
                      <a:pt x="25" y="616"/>
                    </a:cubicBezTo>
                    <a:cubicBezTo>
                      <a:pt x="27" y="653"/>
                      <a:pt x="33" y="707"/>
                      <a:pt x="63" y="707"/>
                    </a:cubicBezTo>
                    <a:cubicBezTo>
                      <a:pt x="72" y="707"/>
                      <a:pt x="83" y="702"/>
                      <a:pt x="97" y="690"/>
                    </a:cubicBezTo>
                    <a:cubicBezTo>
                      <a:pt x="129" y="657"/>
                      <a:pt x="131" y="556"/>
                      <a:pt x="142" y="513"/>
                    </a:cubicBezTo>
                    <a:cubicBezTo>
                      <a:pt x="168" y="397"/>
                      <a:pt x="184" y="282"/>
                      <a:pt x="197" y="158"/>
                    </a:cubicBezTo>
                    <a:cubicBezTo>
                      <a:pt x="204" y="109"/>
                      <a:pt x="214" y="61"/>
                      <a:pt x="215" y="12"/>
                    </a:cubicBezTo>
                    <a:cubicBezTo>
                      <a:pt x="201" y="7"/>
                      <a:pt x="185" y="5"/>
                      <a:pt x="169" y="5"/>
                    </a:cubicBezTo>
                    <a:cubicBezTo>
                      <a:pt x="141" y="5"/>
                      <a:pt x="111" y="10"/>
                      <a:pt x="84" y="10"/>
                    </a:cubicBezTo>
                    <a:cubicBezTo>
                      <a:pt x="72" y="10"/>
                      <a:pt x="60" y="9"/>
                      <a:pt x="50" y="6"/>
                    </a:cubicBezTo>
                    <a:lnTo>
                      <a:pt x="15" y="0"/>
                    </a:lnTo>
                    <a:close/>
                  </a:path>
                </a:pathLst>
              </a:custGeom>
              <a:solidFill>
                <a:srgbClr val="EFC9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73"/>
              <p:cNvSpPr/>
              <p:nvPr/>
            </p:nvSpPr>
            <p:spPr>
              <a:xfrm>
                <a:off x="4900787" y="3320789"/>
                <a:ext cx="39190" cy="18414"/>
              </a:xfrm>
              <a:custGeom>
                <a:avLst/>
                <a:gdLst/>
                <a:ahLst/>
                <a:cxnLst/>
                <a:rect l="l" t="t" r="r" b="b"/>
                <a:pathLst>
                  <a:path w="647" h="304" extrusionOk="0">
                    <a:moveTo>
                      <a:pt x="598" y="1"/>
                    </a:moveTo>
                    <a:lnTo>
                      <a:pt x="72" y="33"/>
                    </a:lnTo>
                    <a:cubicBezTo>
                      <a:pt x="0" y="71"/>
                      <a:pt x="33" y="169"/>
                      <a:pt x="103" y="169"/>
                    </a:cubicBezTo>
                    <a:cubicBezTo>
                      <a:pt x="116" y="169"/>
                      <a:pt x="131" y="166"/>
                      <a:pt x="146" y="158"/>
                    </a:cubicBezTo>
                    <a:lnTo>
                      <a:pt x="146" y="158"/>
                    </a:lnTo>
                    <a:cubicBezTo>
                      <a:pt x="74" y="209"/>
                      <a:pt x="149" y="304"/>
                      <a:pt x="220" y="304"/>
                    </a:cubicBezTo>
                    <a:cubicBezTo>
                      <a:pt x="256" y="304"/>
                      <a:pt x="290" y="281"/>
                      <a:pt x="306" y="220"/>
                    </a:cubicBezTo>
                    <a:cubicBezTo>
                      <a:pt x="330" y="263"/>
                      <a:pt x="372" y="284"/>
                      <a:pt x="411" y="284"/>
                    </a:cubicBezTo>
                    <a:cubicBezTo>
                      <a:pt x="464" y="284"/>
                      <a:pt x="514" y="247"/>
                      <a:pt x="512" y="179"/>
                    </a:cubicBezTo>
                    <a:lnTo>
                      <a:pt x="512" y="179"/>
                    </a:lnTo>
                    <a:cubicBezTo>
                      <a:pt x="529" y="193"/>
                      <a:pt x="544" y="200"/>
                      <a:pt x="557" y="200"/>
                    </a:cubicBezTo>
                    <a:cubicBezTo>
                      <a:pt x="621" y="200"/>
                      <a:pt x="646" y="54"/>
                      <a:pt x="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73"/>
              <p:cNvSpPr/>
              <p:nvPr/>
            </p:nvSpPr>
            <p:spPr>
              <a:xfrm>
                <a:off x="4986864" y="3311945"/>
                <a:ext cx="42643" cy="22048"/>
              </a:xfrm>
              <a:custGeom>
                <a:avLst/>
                <a:gdLst/>
                <a:ahLst/>
                <a:cxnLst/>
                <a:rect l="l" t="t" r="r" b="b"/>
                <a:pathLst>
                  <a:path w="704" h="364" extrusionOk="0">
                    <a:moveTo>
                      <a:pt x="644" y="1"/>
                    </a:moveTo>
                    <a:lnTo>
                      <a:pt x="40" y="172"/>
                    </a:lnTo>
                    <a:cubicBezTo>
                      <a:pt x="0" y="243"/>
                      <a:pt x="83" y="328"/>
                      <a:pt x="142" y="328"/>
                    </a:cubicBezTo>
                    <a:cubicBezTo>
                      <a:pt x="167" y="328"/>
                      <a:pt x="187" y="314"/>
                      <a:pt x="194" y="278"/>
                    </a:cubicBezTo>
                    <a:lnTo>
                      <a:pt x="194" y="278"/>
                    </a:lnTo>
                    <a:cubicBezTo>
                      <a:pt x="192" y="335"/>
                      <a:pt x="237" y="363"/>
                      <a:pt x="287" y="363"/>
                    </a:cubicBezTo>
                    <a:cubicBezTo>
                      <a:pt x="338" y="363"/>
                      <a:pt x="393" y="334"/>
                      <a:pt x="408" y="277"/>
                    </a:cubicBezTo>
                    <a:cubicBezTo>
                      <a:pt x="416" y="280"/>
                      <a:pt x="425" y="281"/>
                      <a:pt x="435" y="281"/>
                    </a:cubicBezTo>
                    <a:cubicBezTo>
                      <a:pt x="493" y="281"/>
                      <a:pt x="565" y="228"/>
                      <a:pt x="561" y="142"/>
                    </a:cubicBezTo>
                    <a:lnTo>
                      <a:pt x="561" y="142"/>
                    </a:lnTo>
                    <a:cubicBezTo>
                      <a:pt x="575" y="154"/>
                      <a:pt x="590" y="159"/>
                      <a:pt x="603" y="159"/>
                    </a:cubicBezTo>
                    <a:cubicBezTo>
                      <a:pt x="664" y="159"/>
                      <a:pt x="703" y="49"/>
                      <a:pt x="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73"/>
              <p:cNvSpPr/>
              <p:nvPr/>
            </p:nvSpPr>
            <p:spPr>
              <a:xfrm>
                <a:off x="4780547" y="3180013"/>
                <a:ext cx="124779" cy="129019"/>
              </a:xfrm>
              <a:custGeom>
                <a:avLst/>
                <a:gdLst/>
                <a:ahLst/>
                <a:cxnLst/>
                <a:rect l="l" t="t" r="r" b="b"/>
                <a:pathLst>
                  <a:path w="2060" h="2130" extrusionOk="0">
                    <a:moveTo>
                      <a:pt x="1925" y="1"/>
                    </a:moveTo>
                    <a:cubicBezTo>
                      <a:pt x="1866" y="1"/>
                      <a:pt x="1799" y="32"/>
                      <a:pt x="1764" y="80"/>
                    </a:cubicBezTo>
                    <a:cubicBezTo>
                      <a:pt x="1685" y="186"/>
                      <a:pt x="1556" y="401"/>
                      <a:pt x="1446" y="437"/>
                    </a:cubicBezTo>
                    <a:cubicBezTo>
                      <a:pt x="1418" y="446"/>
                      <a:pt x="1345" y="449"/>
                      <a:pt x="1253" y="449"/>
                    </a:cubicBezTo>
                    <a:cubicBezTo>
                      <a:pt x="992" y="449"/>
                      <a:pt x="574" y="421"/>
                      <a:pt x="574" y="421"/>
                    </a:cubicBezTo>
                    <a:cubicBezTo>
                      <a:pt x="518" y="309"/>
                      <a:pt x="476" y="56"/>
                      <a:pt x="312" y="56"/>
                    </a:cubicBezTo>
                    <a:cubicBezTo>
                      <a:pt x="307" y="56"/>
                      <a:pt x="302" y="57"/>
                      <a:pt x="297" y="57"/>
                    </a:cubicBezTo>
                    <a:cubicBezTo>
                      <a:pt x="166" y="66"/>
                      <a:pt x="101" y="143"/>
                      <a:pt x="120" y="275"/>
                    </a:cubicBezTo>
                    <a:cubicBezTo>
                      <a:pt x="141" y="416"/>
                      <a:pt x="280" y="463"/>
                      <a:pt x="401" y="507"/>
                    </a:cubicBezTo>
                    <a:cubicBezTo>
                      <a:pt x="423" y="513"/>
                      <a:pt x="435" y="513"/>
                      <a:pt x="453" y="527"/>
                    </a:cubicBezTo>
                    <a:cubicBezTo>
                      <a:pt x="453" y="527"/>
                      <a:pt x="521" y="599"/>
                      <a:pt x="506" y="625"/>
                    </a:cubicBezTo>
                    <a:cubicBezTo>
                      <a:pt x="492" y="650"/>
                      <a:pt x="357" y="746"/>
                      <a:pt x="322" y="1007"/>
                    </a:cubicBezTo>
                    <a:cubicBezTo>
                      <a:pt x="288" y="1270"/>
                      <a:pt x="199" y="1434"/>
                      <a:pt x="186" y="1476"/>
                    </a:cubicBezTo>
                    <a:cubicBezTo>
                      <a:pt x="171" y="1519"/>
                      <a:pt x="0" y="1767"/>
                      <a:pt x="192" y="1953"/>
                    </a:cubicBezTo>
                    <a:cubicBezTo>
                      <a:pt x="325" y="2083"/>
                      <a:pt x="506" y="2129"/>
                      <a:pt x="665" y="2129"/>
                    </a:cubicBezTo>
                    <a:cubicBezTo>
                      <a:pt x="733" y="2129"/>
                      <a:pt x="797" y="2121"/>
                      <a:pt x="852" y="2107"/>
                    </a:cubicBezTo>
                    <a:cubicBezTo>
                      <a:pt x="1034" y="2060"/>
                      <a:pt x="1476" y="1772"/>
                      <a:pt x="1555" y="1367"/>
                    </a:cubicBezTo>
                    <a:cubicBezTo>
                      <a:pt x="1555" y="1367"/>
                      <a:pt x="1759" y="899"/>
                      <a:pt x="1746" y="650"/>
                    </a:cubicBezTo>
                    <a:lnTo>
                      <a:pt x="1694" y="462"/>
                    </a:lnTo>
                    <a:cubicBezTo>
                      <a:pt x="1694" y="462"/>
                      <a:pt x="1957" y="422"/>
                      <a:pt x="2023" y="185"/>
                    </a:cubicBezTo>
                    <a:cubicBezTo>
                      <a:pt x="2059" y="51"/>
                      <a:pt x="1999" y="1"/>
                      <a:pt x="1925" y="1"/>
                    </a:cubicBezTo>
                    <a:close/>
                  </a:path>
                </a:pathLst>
              </a:custGeom>
              <a:solidFill>
                <a:srgbClr val="EFC9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73"/>
              <p:cNvSpPr/>
              <p:nvPr/>
            </p:nvSpPr>
            <p:spPr>
              <a:xfrm>
                <a:off x="4795085" y="3182012"/>
                <a:ext cx="90556" cy="55424"/>
              </a:xfrm>
              <a:custGeom>
                <a:avLst/>
                <a:gdLst/>
                <a:ahLst/>
                <a:cxnLst/>
                <a:rect l="l" t="t" r="r" b="b"/>
                <a:pathLst>
                  <a:path w="1495" h="915" extrusionOk="0">
                    <a:moveTo>
                      <a:pt x="894" y="0"/>
                    </a:moveTo>
                    <a:cubicBezTo>
                      <a:pt x="834" y="0"/>
                      <a:pt x="761" y="22"/>
                      <a:pt x="748" y="83"/>
                    </a:cubicBezTo>
                    <a:lnTo>
                      <a:pt x="748" y="83"/>
                    </a:lnTo>
                    <a:cubicBezTo>
                      <a:pt x="748" y="27"/>
                      <a:pt x="701" y="3"/>
                      <a:pt x="648" y="3"/>
                    </a:cubicBezTo>
                    <a:cubicBezTo>
                      <a:pt x="628" y="3"/>
                      <a:pt x="606" y="7"/>
                      <a:pt x="586" y="13"/>
                    </a:cubicBezTo>
                    <a:cubicBezTo>
                      <a:pt x="545" y="27"/>
                      <a:pt x="502" y="42"/>
                      <a:pt x="492" y="89"/>
                    </a:cubicBezTo>
                    <a:cubicBezTo>
                      <a:pt x="492" y="92"/>
                      <a:pt x="486" y="129"/>
                      <a:pt x="486" y="129"/>
                    </a:cubicBezTo>
                    <a:lnTo>
                      <a:pt x="487" y="135"/>
                    </a:lnTo>
                    <a:cubicBezTo>
                      <a:pt x="473" y="125"/>
                      <a:pt x="459" y="120"/>
                      <a:pt x="444" y="120"/>
                    </a:cubicBezTo>
                    <a:cubicBezTo>
                      <a:pt x="369" y="120"/>
                      <a:pt x="307" y="247"/>
                      <a:pt x="381" y="320"/>
                    </a:cubicBezTo>
                    <a:cubicBezTo>
                      <a:pt x="348" y="297"/>
                      <a:pt x="322" y="287"/>
                      <a:pt x="291" y="287"/>
                    </a:cubicBezTo>
                    <a:cubicBezTo>
                      <a:pt x="283" y="287"/>
                      <a:pt x="274" y="288"/>
                      <a:pt x="265" y="289"/>
                    </a:cubicBezTo>
                    <a:cubicBezTo>
                      <a:pt x="185" y="305"/>
                      <a:pt x="163" y="421"/>
                      <a:pt x="245" y="455"/>
                    </a:cubicBezTo>
                    <a:cubicBezTo>
                      <a:pt x="213" y="450"/>
                      <a:pt x="184" y="445"/>
                      <a:pt x="159" y="445"/>
                    </a:cubicBezTo>
                    <a:cubicBezTo>
                      <a:pt x="124" y="445"/>
                      <a:pt x="96" y="455"/>
                      <a:pt x="72" y="489"/>
                    </a:cubicBezTo>
                    <a:cubicBezTo>
                      <a:pt x="1" y="584"/>
                      <a:pt x="82" y="670"/>
                      <a:pt x="165" y="670"/>
                    </a:cubicBezTo>
                    <a:cubicBezTo>
                      <a:pt x="174" y="670"/>
                      <a:pt x="182" y="669"/>
                      <a:pt x="190" y="667"/>
                    </a:cubicBezTo>
                    <a:lnTo>
                      <a:pt x="190" y="667"/>
                    </a:lnTo>
                    <a:cubicBezTo>
                      <a:pt x="128" y="690"/>
                      <a:pt x="139" y="781"/>
                      <a:pt x="175" y="816"/>
                    </a:cubicBezTo>
                    <a:cubicBezTo>
                      <a:pt x="199" y="838"/>
                      <a:pt x="229" y="847"/>
                      <a:pt x="261" y="847"/>
                    </a:cubicBezTo>
                    <a:cubicBezTo>
                      <a:pt x="326" y="847"/>
                      <a:pt x="398" y="808"/>
                      <a:pt x="429" y="755"/>
                    </a:cubicBezTo>
                    <a:lnTo>
                      <a:pt x="429" y="755"/>
                    </a:lnTo>
                    <a:cubicBezTo>
                      <a:pt x="413" y="826"/>
                      <a:pt x="490" y="903"/>
                      <a:pt x="558" y="913"/>
                    </a:cubicBezTo>
                    <a:cubicBezTo>
                      <a:pt x="565" y="914"/>
                      <a:pt x="572" y="914"/>
                      <a:pt x="578" y="914"/>
                    </a:cubicBezTo>
                    <a:cubicBezTo>
                      <a:pt x="682" y="914"/>
                      <a:pt x="764" y="794"/>
                      <a:pt x="766" y="696"/>
                    </a:cubicBezTo>
                    <a:cubicBezTo>
                      <a:pt x="789" y="757"/>
                      <a:pt x="849" y="786"/>
                      <a:pt x="910" y="786"/>
                    </a:cubicBezTo>
                    <a:cubicBezTo>
                      <a:pt x="998" y="786"/>
                      <a:pt x="1089" y="728"/>
                      <a:pt x="1084" y="628"/>
                    </a:cubicBezTo>
                    <a:lnTo>
                      <a:pt x="1084" y="628"/>
                    </a:lnTo>
                    <a:cubicBezTo>
                      <a:pt x="1104" y="708"/>
                      <a:pt x="1172" y="740"/>
                      <a:pt x="1242" y="740"/>
                    </a:cubicBezTo>
                    <a:cubicBezTo>
                      <a:pt x="1352" y="740"/>
                      <a:pt x="1467" y="661"/>
                      <a:pt x="1406" y="568"/>
                    </a:cubicBezTo>
                    <a:lnTo>
                      <a:pt x="1406" y="568"/>
                    </a:lnTo>
                    <a:cubicBezTo>
                      <a:pt x="1407" y="568"/>
                      <a:pt x="1408" y="568"/>
                      <a:pt x="1410" y="568"/>
                    </a:cubicBezTo>
                    <a:cubicBezTo>
                      <a:pt x="1485" y="568"/>
                      <a:pt x="1495" y="474"/>
                      <a:pt x="1452" y="432"/>
                    </a:cubicBezTo>
                    <a:lnTo>
                      <a:pt x="1419" y="428"/>
                    </a:lnTo>
                    <a:cubicBezTo>
                      <a:pt x="1264" y="386"/>
                      <a:pt x="1360" y="274"/>
                      <a:pt x="1360" y="274"/>
                    </a:cubicBezTo>
                    <a:cubicBezTo>
                      <a:pt x="1339" y="259"/>
                      <a:pt x="1316" y="247"/>
                      <a:pt x="1298" y="242"/>
                    </a:cubicBezTo>
                    <a:cubicBezTo>
                      <a:pt x="1330" y="191"/>
                      <a:pt x="1296" y="127"/>
                      <a:pt x="1244" y="104"/>
                    </a:cubicBezTo>
                    <a:cubicBezTo>
                      <a:pt x="1228" y="95"/>
                      <a:pt x="1213" y="91"/>
                      <a:pt x="1199" y="91"/>
                    </a:cubicBezTo>
                    <a:cubicBezTo>
                      <a:pt x="1164" y="91"/>
                      <a:pt x="1136" y="117"/>
                      <a:pt x="1103" y="147"/>
                    </a:cubicBezTo>
                    <a:cubicBezTo>
                      <a:pt x="1066" y="68"/>
                      <a:pt x="1007" y="13"/>
                      <a:pt x="915" y="1"/>
                    </a:cubicBezTo>
                    <a:cubicBezTo>
                      <a:pt x="908" y="1"/>
                      <a:pt x="901" y="0"/>
                      <a:pt x="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73"/>
              <p:cNvSpPr/>
              <p:nvPr/>
            </p:nvSpPr>
            <p:spPr>
              <a:xfrm>
                <a:off x="4804413" y="3284747"/>
                <a:ext cx="18838" cy="7269"/>
              </a:xfrm>
              <a:custGeom>
                <a:avLst/>
                <a:gdLst/>
                <a:ahLst/>
                <a:cxnLst/>
                <a:rect l="l" t="t" r="r" b="b"/>
                <a:pathLst>
                  <a:path w="311" h="120" extrusionOk="0">
                    <a:moveTo>
                      <a:pt x="178" y="1"/>
                    </a:moveTo>
                    <a:cubicBezTo>
                      <a:pt x="109" y="1"/>
                      <a:pt x="36" y="9"/>
                      <a:pt x="24" y="35"/>
                    </a:cubicBezTo>
                    <a:cubicBezTo>
                      <a:pt x="0" y="87"/>
                      <a:pt x="143" y="120"/>
                      <a:pt x="143" y="120"/>
                    </a:cubicBezTo>
                    <a:cubicBezTo>
                      <a:pt x="311" y="75"/>
                      <a:pt x="304" y="28"/>
                      <a:pt x="306" y="15"/>
                    </a:cubicBezTo>
                    <a:cubicBezTo>
                      <a:pt x="306" y="8"/>
                      <a:pt x="244"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73"/>
              <p:cNvSpPr/>
              <p:nvPr/>
            </p:nvSpPr>
            <p:spPr>
              <a:xfrm>
                <a:off x="4866744" y="3209210"/>
                <a:ext cx="39130" cy="72142"/>
              </a:xfrm>
              <a:custGeom>
                <a:avLst/>
                <a:gdLst/>
                <a:ahLst/>
                <a:cxnLst/>
                <a:rect l="l" t="t" r="r" b="b"/>
                <a:pathLst>
                  <a:path w="646" h="1191" extrusionOk="0">
                    <a:moveTo>
                      <a:pt x="248" y="0"/>
                    </a:moveTo>
                    <a:cubicBezTo>
                      <a:pt x="244" y="0"/>
                      <a:pt x="239" y="0"/>
                      <a:pt x="234" y="1"/>
                    </a:cubicBezTo>
                    <a:cubicBezTo>
                      <a:pt x="125" y="14"/>
                      <a:pt x="151" y="177"/>
                      <a:pt x="238" y="208"/>
                    </a:cubicBezTo>
                    <a:cubicBezTo>
                      <a:pt x="178" y="217"/>
                      <a:pt x="136" y="247"/>
                      <a:pt x="113" y="307"/>
                    </a:cubicBezTo>
                    <a:cubicBezTo>
                      <a:pt x="75" y="405"/>
                      <a:pt x="158" y="457"/>
                      <a:pt x="247" y="483"/>
                    </a:cubicBezTo>
                    <a:cubicBezTo>
                      <a:pt x="185" y="524"/>
                      <a:pt x="110" y="546"/>
                      <a:pt x="61" y="641"/>
                    </a:cubicBezTo>
                    <a:cubicBezTo>
                      <a:pt x="1" y="761"/>
                      <a:pt x="24" y="873"/>
                      <a:pt x="154" y="907"/>
                    </a:cubicBezTo>
                    <a:cubicBezTo>
                      <a:pt x="85" y="941"/>
                      <a:pt x="35" y="886"/>
                      <a:pt x="23" y="988"/>
                    </a:cubicBezTo>
                    <a:cubicBezTo>
                      <a:pt x="9" y="1117"/>
                      <a:pt x="114" y="1191"/>
                      <a:pt x="224" y="1191"/>
                    </a:cubicBezTo>
                    <a:cubicBezTo>
                      <a:pt x="272" y="1191"/>
                      <a:pt x="322" y="1176"/>
                      <a:pt x="363" y="1146"/>
                    </a:cubicBezTo>
                    <a:cubicBezTo>
                      <a:pt x="573" y="994"/>
                      <a:pt x="646" y="495"/>
                      <a:pt x="527" y="272"/>
                    </a:cubicBezTo>
                    <a:lnTo>
                      <a:pt x="509" y="182"/>
                    </a:lnTo>
                    <a:cubicBezTo>
                      <a:pt x="443" y="136"/>
                      <a:pt x="358" y="0"/>
                      <a:pt x="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73"/>
              <p:cNvSpPr/>
              <p:nvPr/>
            </p:nvSpPr>
            <p:spPr>
              <a:xfrm>
                <a:off x="4884735" y="3363858"/>
                <a:ext cx="14416" cy="7996"/>
              </a:xfrm>
              <a:custGeom>
                <a:avLst/>
                <a:gdLst/>
                <a:ahLst/>
                <a:cxnLst/>
                <a:rect l="l" t="t" r="r" b="b"/>
                <a:pathLst>
                  <a:path w="238" h="132" extrusionOk="0">
                    <a:moveTo>
                      <a:pt x="182" y="0"/>
                    </a:moveTo>
                    <a:cubicBezTo>
                      <a:pt x="147" y="0"/>
                      <a:pt x="88" y="38"/>
                      <a:pt x="1" y="61"/>
                    </a:cubicBezTo>
                    <a:cubicBezTo>
                      <a:pt x="24" y="109"/>
                      <a:pt x="78" y="132"/>
                      <a:pt x="127" y="132"/>
                    </a:cubicBezTo>
                    <a:cubicBezTo>
                      <a:pt x="186" y="132"/>
                      <a:pt x="238" y="97"/>
                      <a:pt x="217" y="30"/>
                    </a:cubicBezTo>
                    <a:cubicBezTo>
                      <a:pt x="210" y="9"/>
                      <a:pt x="199" y="0"/>
                      <a:pt x="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73"/>
              <p:cNvSpPr/>
              <p:nvPr/>
            </p:nvSpPr>
            <p:spPr>
              <a:xfrm>
                <a:off x="4912660" y="3365130"/>
                <a:ext cx="14780" cy="10964"/>
              </a:xfrm>
              <a:custGeom>
                <a:avLst/>
                <a:gdLst/>
                <a:ahLst/>
                <a:cxnLst/>
                <a:rect l="l" t="t" r="r" b="b"/>
                <a:pathLst>
                  <a:path w="244" h="181" extrusionOk="0">
                    <a:moveTo>
                      <a:pt x="209" y="0"/>
                    </a:moveTo>
                    <a:cubicBezTo>
                      <a:pt x="183" y="0"/>
                      <a:pt x="141" y="30"/>
                      <a:pt x="110" y="30"/>
                    </a:cubicBezTo>
                    <a:cubicBezTo>
                      <a:pt x="106" y="30"/>
                      <a:pt x="103" y="29"/>
                      <a:pt x="100" y="29"/>
                    </a:cubicBezTo>
                    <a:cubicBezTo>
                      <a:pt x="76" y="23"/>
                      <a:pt x="56" y="12"/>
                      <a:pt x="41" y="12"/>
                    </a:cubicBezTo>
                    <a:cubicBezTo>
                      <a:pt x="27" y="12"/>
                      <a:pt x="17" y="21"/>
                      <a:pt x="12" y="51"/>
                    </a:cubicBezTo>
                    <a:cubicBezTo>
                      <a:pt x="1" y="110"/>
                      <a:pt x="49" y="181"/>
                      <a:pt x="115" y="181"/>
                    </a:cubicBezTo>
                    <a:cubicBezTo>
                      <a:pt x="166" y="181"/>
                      <a:pt x="243" y="79"/>
                      <a:pt x="234" y="25"/>
                    </a:cubicBezTo>
                    <a:cubicBezTo>
                      <a:pt x="231" y="6"/>
                      <a:pt x="222" y="0"/>
                      <a:pt x="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73"/>
              <p:cNvSpPr/>
              <p:nvPr/>
            </p:nvSpPr>
            <p:spPr>
              <a:xfrm>
                <a:off x="4961725" y="3363313"/>
                <a:ext cx="14053" cy="9449"/>
              </a:xfrm>
              <a:custGeom>
                <a:avLst/>
                <a:gdLst/>
                <a:ahLst/>
                <a:cxnLst/>
                <a:rect l="l" t="t" r="r" b="b"/>
                <a:pathLst>
                  <a:path w="232" h="156" extrusionOk="0">
                    <a:moveTo>
                      <a:pt x="166" y="0"/>
                    </a:moveTo>
                    <a:cubicBezTo>
                      <a:pt x="136" y="0"/>
                      <a:pt x="102" y="8"/>
                      <a:pt x="82" y="8"/>
                    </a:cubicBezTo>
                    <a:cubicBezTo>
                      <a:pt x="33" y="10"/>
                      <a:pt x="0" y="21"/>
                      <a:pt x="20" y="78"/>
                    </a:cubicBezTo>
                    <a:cubicBezTo>
                      <a:pt x="36" y="125"/>
                      <a:pt x="69" y="155"/>
                      <a:pt x="106" y="155"/>
                    </a:cubicBezTo>
                    <a:cubicBezTo>
                      <a:pt x="128" y="155"/>
                      <a:pt x="150" y="146"/>
                      <a:pt x="173" y="124"/>
                    </a:cubicBezTo>
                    <a:cubicBezTo>
                      <a:pt x="192" y="106"/>
                      <a:pt x="231" y="48"/>
                      <a:pt x="218" y="21"/>
                    </a:cubicBezTo>
                    <a:cubicBezTo>
                      <a:pt x="210" y="5"/>
                      <a:pt x="190" y="0"/>
                      <a:pt x="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73"/>
              <p:cNvSpPr/>
              <p:nvPr/>
            </p:nvSpPr>
            <p:spPr>
              <a:xfrm>
                <a:off x="4995647" y="3366160"/>
                <a:ext cx="18111" cy="10418"/>
              </a:xfrm>
              <a:custGeom>
                <a:avLst/>
                <a:gdLst/>
                <a:ahLst/>
                <a:cxnLst/>
                <a:rect l="l" t="t" r="r" b="b"/>
                <a:pathLst>
                  <a:path w="299" h="172" extrusionOk="0">
                    <a:moveTo>
                      <a:pt x="124" y="0"/>
                    </a:moveTo>
                    <a:cubicBezTo>
                      <a:pt x="72" y="0"/>
                      <a:pt x="23" y="17"/>
                      <a:pt x="16" y="55"/>
                    </a:cubicBezTo>
                    <a:cubicBezTo>
                      <a:pt x="1" y="137"/>
                      <a:pt x="42" y="171"/>
                      <a:pt x="96" y="171"/>
                    </a:cubicBezTo>
                    <a:cubicBezTo>
                      <a:pt x="137" y="171"/>
                      <a:pt x="185" y="151"/>
                      <a:pt x="220" y="119"/>
                    </a:cubicBezTo>
                    <a:cubicBezTo>
                      <a:pt x="299" y="45"/>
                      <a:pt x="209" y="0"/>
                      <a:pt x="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8" name="Google Shape;4768;p73"/>
            <p:cNvGrpSpPr/>
            <p:nvPr/>
          </p:nvGrpSpPr>
          <p:grpSpPr>
            <a:xfrm flipH="1">
              <a:off x="3804755" y="2986150"/>
              <a:ext cx="315483" cy="221548"/>
              <a:chOff x="4780547" y="3180013"/>
              <a:chExt cx="279907" cy="196565"/>
            </a:xfrm>
          </p:grpSpPr>
          <p:sp>
            <p:nvSpPr>
              <p:cNvPr id="4769" name="Google Shape;4769;p73"/>
              <p:cNvSpPr/>
              <p:nvPr/>
            </p:nvSpPr>
            <p:spPr>
              <a:xfrm>
                <a:off x="5012305" y="3191522"/>
                <a:ext cx="42219" cy="48882"/>
              </a:xfrm>
              <a:custGeom>
                <a:avLst/>
                <a:gdLst/>
                <a:ahLst/>
                <a:cxnLst/>
                <a:rect l="l" t="t" r="r" b="b"/>
                <a:pathLst>
                  <a:path w="697" h="807" extrusionOk="0">
                    <a:moveTo>
                      <a:pt x="403" y="0"/>
                    </a:moveTo>
                    <a:cubicBezTo>
                      <a:pt x="330" y="0"/>
                      <a:pt x="250" y="94"/>
                      <a:pt x="268" y="163"/>
                    </a:cubicBezTo>
                    <a:cubicBezTo>
                      <a:pt x="252" y="121"/>
                      <a:pt x="225" y="104"/>
                      <a:pt x="196" y="104"/>
                    </a:cubicBezTo>
                    <a:cubicBezTo>
                      <a:pt x="116" y="104"/>
                      <a:pt x="23" y="232"/>
                      <a:pt x="125" y="303"/>
                    </a:cubicBezTo>
                    <a:cubicBezTo>
                      <a:pt x="97" y="286"/>
                      <a:pt x="76" y="278"/>
                      <a:pt x="61" y="278"/>
                    </a:cubicBezTo>
                    <a:cubicBezTo>
                      <a:pt x="0" y="278"/>
                      <a:pt x="28" y="398"/>
                      <a:pt x="64" y="503"/>
                    </a:cubicBezTo>
                    <a:cubicBezTo>
                      <a:pt x="87" y="570"/>
                      <a:pt x="114" y="631"/>
                      <a:pt x="120" y="647"/>
                    </a:cubicBezTo>
                    <a:cubicBezTo>
                      <a:pt x="160" y="734"/>
                      <a:pt x="231" y="807"/>
                      <a:pt x="328" y="807"/>
                    </a:cubicBezTo>
                    <a:cubicBezTo>
                      <a:pt x="342" y="807"/>
                      <a:pt x="357" y="805"/>
                      <a:pt x="372" y="802"/>
                    </a:cubicBezTo>
                    <a:cubicBezTo>
                      <a:pt x="407" y="796"/>
                      <a:pt x="585" y="657"/>
                      <a:pt x="487" y="622"/>
                    </a:cubicBezTo>
                    <a:lnTo>
                      <a:pt x="487" y="622"/>
                    </a:lnTo>
                    <a:cubicBezTo>
                      <a:pt x="505" y="629"/>
                      <a:pt x="523" y="632"/>
                      <a:pt x="541" y="632"/>
                    </a:cubicBezTo>
                    <a:cubicBezTo>
                      <a:pt x="600" y="632"/>
                      <a:pt x="647" y="593"/>
                      <a:pt x="659" y="525"/>
                    </a:cubicBezTo>
                    <a:cubicBezTo>
                      <a:pt x="664" y="500"/>
                      <a:pt x="658" y="400"/>
                      <a:pt x="625" y="395"/>
                    </a:cubicBezTo>
                    <a:lnTo>
                      <a:pt x="625" y="395"/>
                    </a:lnTo>
                    <a:cubicBezTo>
                      <a:pt x="697" y="347"/>
                      <a:pt x="617" y="198"/>
                      <a:pt x="545" y="198"/>
                    </a:cubicBezTo>
                    <a:cubicBezTo>
                      <a:pt x="532" y="198"/>
                      <a:pt x="519" y="203"/>
                      <a:pt x="507" y="215"/>
                    </a:cubicBezTo>
                    <a:cubicBezTo>
                      <a:pt x="510" y="140"/>
                      <a:pt x="506" y="9"/>
                      <a:pt x="409" y="1"/>
                    </a:cubicBezTo>
                    <a:cubicBezTo>
                      <a:pt x="407" y="1"/>
                      <a:pt x="405" y="0"/>
                      <a:pt x="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73"/>
              <p:cNvSpPr/>
              <p:nvPr/>
            </p:nvSpPr>
            <p:spPr>
              <a:xfrm>
                <a:off x="4882191" y="3334782"/>
                <a:ext cx="14113" cy="36525"/>
              </a:xfrm>
              <a:custGeom>
                <a:avLst/>
                <a:gdLst/>
                <a:ahLst/>
                <a:cxnLst/>
                <a:rect l="l" t="t" r="r" b="b"/>
                <a:pathLst>
                  <a:path w="233" h="603" extrusionOk="0">
                    <a:moveTo>
                      <a:pt x="170" y="0"/>
                    </a:moveTo>
                    <a:cubicBezTo>
                      <a:pt x="135" y="0"/>
                      <a:pt x="1" y="107"/>
                      <a:pt x="1" y="107"/>
                    </a:cubicBezTo>
                    <a:cubicBezTo>
                      <a:pt x="42" y="271"/>
                      <a:pt x="73" y="599"/>
                      <a:pt x="175" y="603"/>
                    </a:cubicBezTo>
                    <a:cubicBezTo>
                      <a:pt x="232" y="582"/>
                      <a:pt x="182" y="168"/>
                      <a:pt x="170" y="0"/>
                    </a:cubicBezTo>
                    <a:close/>
                  </a:path>
                </a:pathLst>
              </a:custGeom>
              <a:solidFill>
                <a:srgbClr val="EFC9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73"/>
              <p:cNvSpPr/>
              <p:nvPr/>
            </p:nvSpPr>
            <p:spPr>
              <a:xfrm>
                <a:off x="4963118" y="3328543"/>
                <a:ext cx="10600" cy="39554"/>
              </a:xfrm>
              <a:custGeom>
                <a:avLst/>
                <a:gdLst/>
                <a:ahLst/>
                <a:cxnLst/>
                <a:rect l="l" t="t" r="r" b="b"/>
                <a:pathLst>
                  <a:path w="175" h="653" extrusionOk="0">
                    <a:moveTo>
                      <a:pt x="165" y="0"/>
                    </a:moveTo>
                    <a:lnTo>
                      <a:pt x="165" y="0"/>
                    </a:lnTo>
                    <a:cubicBezTo>
                      <a:pt x="130" y="7"/>
                      <a:pt x="18" y="9"/>
                      <a:pt x="18" y="9"/>
                    </a:cubicBezTo>
                    <a:cubicBezTo>
                      <a:pt x="39" y="167"/>
                      <a:pt x="1" y="648"/>
                      <a:pt x="120" y="652"/>
                    </a:cubicBezTo>
                    <a:cubicBezTo>
                      <a:pt x="174" y="644"/>
                      <a:pt x="169" y="159"/>
                      <a:pt x="165" y="0"/>
                    </a:cubicBezTo>
                    <a:close/>
                  </a:path>
                </a:pathLst>
              </a:custGeom>
              <a:solidFill>
                <a:srgbClr val="EFC9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73"/>
              <p:cNvSpPr/>
              <p:nvPr/>
            </p:nvSpPr>
            <p:spPr>
              <a:xfrm>
                <a:off x="4824827" y="3196671"/>
                <a:ext cx="235627" cy="154520"/>
              </a:xfrm>
              <a:custGeom>
                <a:avLst/>
                <a:gdLst/>
                <a:ahLst/>
                <a:cxnLst/>
                <a:rect l="l" t="t" r="r" b="b"/>
                <a:pathLst>
                  <a:path w="3890" h="2551" extrusionOk="0">
                    <a:moveTo>
                      <a:pt x="2175" y="0"/>
                    </a:moveTo>
                    <a:cubicBezTo>
                      <a:pt x="1941" y="0"/>
                      <a:pt x="1931" y="179"/>
                      <a:pt x="1931" y="179"/>
                    </a:cubicBezTo>
                    <a:cubicBezTo>
                      <a:pt x="1897" y="65"/>
                      <a:pt x="1759" y="47"/>
                      <a:pt x="1759" y="47"/>
                    </a:cubicBezTo>
                    <a:cubicBezTo>
                      <a:pt x="1742" y="46"/>
                      <a:pt x="1726" y="45"/>
                      <a:pt x="1711" y="45"/>
                    </a:cubicBezTo>
                    <a:cubicBezTo>
                      <a:pt x="1463" y="45"/>
                      <a:pt x="1470" y="230"/>
                      <a:pt x="1471" y="251"/>
                    </a:cubicBezTo>
                    <a:lnTo>
                      <a:pt x="1471" y="251"/>
                    </a:lnTo>
                    <a:cubicBezTo>
                      <a:pt x="1470" y="237"/>
                      <a:pt x="1456" y="158"/>
                      <a:pt x="1343" y="158"/>
                    </a:cubicBezTo>
                    <a:cubicBezTo>
                      <a:pt x="1332" y="158"/>
                      <a:pt x="1320" y="159"/>
                      <a:pt x="1307" y="160"/>
                    </a:cubicBezTo>
                    <a:cubicBezTo>
                      <a:pt x="1146" y="181"/>
                      <a:pt x="1124" y="214"/>
                      <a:pt x="1124" y="214"/>
                    </a:cubicBezTo>
                    <a:cubicBezTo>
                      <a:pt x="1124" y="214"/>
                      <a:pt x="1009" y="97"/>
                      <a:pt x="890" y="97"/>
                    </a:cubicBezTo>
                    <a:cubicBezTo>
                      <a:pt x="873" y="97"/>
                      <a:pt x="857" y="100"/>
                      <a:pt x="840" y="105"/>
                    </a:cubicBezTo>
                    <a:cubicBezTo>
                      <a:pt x="643" y="168"/>
                      <a:pt x="759" y="614"/>
                      <a:pt x="759" y="614"/>
                    </a:cubicBezTo>
                    <a:cubicBezTo>
                      <a:pt x="401" y="699"/>
                      <a:pt x="503" y="1136"/>
                      <a:pt x="503" y="1136"/>
                    </a:cubicBezTo>
                    <a:cubicBezTo>
                      <a:pt x="356" y="1245"/>
                      <a:pt x="393" y="1410"/>
                      <a:pt x="462" y="1548"/>
                    </a:cubicBezTo>
                    <a:cubicBezTo>
                      <a:pt x="462" y="1548"/>
                      <a:pt x="344" y="1560"/>
                      <a:pt x="340" y="1565"/>
                    </a:cubicBezTo>
                    <a:cubicBezTo>
                      <a:pt x="335" y="1569"/>
                      <a:pt x="59" y="1692"/>
                      <a:pt x="30" y="1820"/>
                    </a:cubicBezTo>
                    <a:cubicBezTo>
                      <a:pt x="1" y="1949"/>
                      <a:pt x="134" y="1982"/>
                      <a:pt x="134" y="1982"/>
                    </a:cubicBezTo>
                    <a:cubicBezTo>
                      <a:pt x="145" y="2138"/>
                      <a:pt x="288" y="2142"/>
                      <a:pt x="304" y="2142"/>
                    </a:cubicBezTo>
                    <a:cubicBezTo>
                      <a:pt x="305" y="2142"/>
                      <a:pt x="306" y="2142"/>
                      <a:pt x="306" y="2142"/>
                    </a:cubicBezTo>
                    <a:lnTo>
                      <a:pt x="306" y="2142"/>
                    </a:lnTo>
                    <a:cubicBezTo>
                      <a:pt x="291" y="2211"/>
                      <a:pt x="362" y="2306"/>
                      <a:pt x="447" y="2306"/>
                    </a:cubicBezTo>
                    <a:cubicBezTo>
                      <a:pt x="469" y="2306"/>
                      <a:pt x="493" y="2300"/>
                      <a:pt x="516" y="2284"/>
                    </a:cubicBezTo>
                    <a:lnTo>
                      <a:pt x="516" y="2284"/>
                    </a:lnTo>
                    <a:cubicBezTo>
                      <a:pt x="443" y="2410"/>
                      <a:pt x="567" y="2489"/>
                      <a:pt x="687" y="2489"/>
                    </a:cubicBezTo>
                    <a:cubicBezTo>
                      <a:pt x="743" y="2489"/>
                      <a:pt x="798" y="2471"/>
                      <a:pt x="831" y="2432"/>
                    </a:cubicBezTo>
                    <a:lnTo>
                      <a:pt x="831" y="2432"/>
                    </a:lnTo>
                    <a:cubicBezTo>
                      <a:pt x="790" y="2495"/>
                      <a:pt x="885" y="2551"/>
                      <a:pt x="981" y="2551"/>
                    </a:cubicBezTo>
                    <a:cubicBezTo>
                      <a:pt x="1051" y="2551"/>
                      <a:pt x="1121" y="2521"/>
                      <a:pt x="1138" y="2443"/>
                    </a:cubicBezTo>
                    <a:cubicBezTo>
                      <a:pt x="1162" y="2492"/>
                      <a:pt x="1233" y="2531"/>
                      <a:pt x="1296" y="2531"/>
                    </a:cubicBezTo>
                    <a:cubicBezTo>
                      <a:pt x="1314" y="2531"/>
                      <a:pt x="1332" y="2527"/>
                      <a:pt x="1348" y="2520"/>
                    </a:cubicBezTo>
                    <a:cubicBezTo>
                      <a:pt x="1383" y="2496"/>
                      <a:pt x="1400" y="2438"/>
                      <a:pt x="1412" y="2433"/>
                    </a:cubicBezTo>
                    <a:cubicBezTo>
                      <a:pt x="1412" y="2433"/>
                      <a:pt x="1443" y="2469"/>
                      <a:pt x="1493" y="2469"/>
                    </a:cubicBezTo>
                    <a:cubicBezTo>
                      <a:pt x="1525" y="2469"/>
                      <a:pt x="1565" y="2454"/>
                      <a:pt x="1609" y="2404"/>
                    </a:cubicBezTo>
                    <a:cubicBezTo>
                      <a:pt x="1609" y="2404"/>
                      <a:pt x="1680" y="2500"/>
                      <a:pt x="1766" y="2500"/>
                    </a:cubicBezTo>
                    <a:cubicBezTo>
                      <a:pt x="1815" y="2500"/>
                      <a:pt x="1869" y="2470"/>
                      <a:pt x="1918" y="2376"/>
                    </a:cubicBezTo>
                    <a:cubicBezTo>
                      <a:pt x="1951" y="2414"/>
                      <a:pt x="1997" y="2445"/>
                      <a:pt x="2046" y="2459"/>
                    </a:cubicBezTo>
                    <a:cubicBezTo>
                      <a:pt x="2065" y="2464"/>
                      <a:pt x="2082" y="2466"/>
                      <a:pt x="2098" y="2466"/>
                    </a:cubicBezTo>
                    <a:cubicBezTo>
                      <a:pt x="2169" y="2466"/>
                      <a:pt x="2222" y="2422"/>
                      <a:pt x="2279" y="2367"/>
                    </a:cubicBezTo>
                    <a:cubicBezTo>
                      <a:pt x="2315" y="2422"/>
                      <a:pt x="2362" y="2445"/>
                      <a:pt x="2409" y="2445"/>
                    </a:cubicBezTo>
                    <a:cubicBezTo>
                      <a:pt x="2499" y="2445"/>
                      <a:pt x="2592" y="2365"/>
                      <a:pt x="2622" y="2265"/>
                    </a:cubicBezTo>
                    <a:lnTo>
                      <a:pt x="2633" y="2279"/>
                    </a:lnTo>
                    <a:cubicBezTo>
                      <a:pt x="2648" y="2344"/>
                      <a:pt x="2723" y="2377"/>
                      <a:pt x="2800" y="2377"/>
                    </a:cubicBezTo>
                    <a:cubicBezTo>
                      <a:pt x="2884" y="2377"/>
                      <a:pt x="2970" y="2337"/>
                      <a:pt x="2978" y="2254"/>
                    </a:cubicBezTo>
                    <a:cubicBezTo>
                      <a:pt x="2997" y="2291"/>
                      <a:pt x="3031" y="2306"/>
                      <a:pt x="3066" y="2306"/>
                    </a:cubicBezTo>
                    <a:cubicBezTo>
                      <a:pt x="3144" y="2306"/>
                      <a:pt x="3233" y="2232"/>
                      <a:pt x="3215" y="2147"/>
                    </a:cubicBezTo>
                    <a:lnTo>
                      <a:pt x="3215" y="2147"/>
                    </a:lnTo>
                    <a:cubicBezTo>
                      <a:pt x="3243" y="2169"/>
                      <a:pt x="3273" y="2178"/>
                      <a:pt x="3303" y="2178"/>
                    </a:cubicBezTo>
                    <a:cubicBezTo>
                      <a:pt x="3408" y="2178"/>
                      <a:pt x="3505" y="2064"/>
                      <a:pt x="3441" y="1954"/>
                    </a:cubicBezTo>
                    <a:lnTo>
                      <a:pt x="3441" y="1954"/>
                    </a:lnTo>
                    <a:cubicBezTo>
                      <a:pt x="3461" y="1975"/>
                      <a:pt x="3483" y="1984"/>
                      <a:pt x="3504" y="1984"/>
                    </a:cubicBezTo>
                    <a:cubicBezTo>
                      <a:pt x="3589" y="1984"/>
                      <a:pt x="3668" y="1849"/>
                      <a:pt x="3614" y="1771"/>
                    </a:cubicBezTo>
                    <a:lnTo>
                      <a:pt x="3610" y="1749"/>
                    </a:lnTo>
                    <a:cubicBezTo>
                      <a:pt x="3610" y="1749"/>
                      <a:pt x="3745" y="1736"/>
                      <a:pt x="3817" y="1450"/>
                    </a:cubicBezTo>
                    <a:cubicBezTo>
                      <a:pt x="3889" y="1163"/>
                      <a:pt x="3650" y="1050"/>
                      <a:pt x="3650" y="1050"/>
                    </a:cubicBezTo>
                    <a:cubicBezTo>
                      <a:pt x="3650" y="1050"/>
                      <a:pt x="3777" y="1019"/>
                      <a:pt x="3735" y="768"/>
                    </a:cubicBezTo>
                    <a:cubicBezTo>
                      <a:pt x="3700" y="564"/>
                      <a:pt x="3569" y="545"/>
                      <a:pt x="3521" y="545"/>
                    </a:cubicBezTo>
                    <a:cubicBezTo>
                      <a:pt x="3510" y="545"/>
                      <a:pt x="3503" y="546"/>
                      <a:pt x="3503" y="546"/>
                    </a:cubicBezTo>
                    <a:cubicBezTo>
                      <a:pt x="3542" y="464"/>
                      <a:pt x="3544" y="355"/>
                      <a:pt x="3468" y="295"/>
                    </a:cubicBezTo>
                    <a:cubicBezTo>
                      <a:pt x="3437" y="270"/>
                      <a:pt x="3395" y="256"/>
                      <a:pt x="3353" y="256"/>
                    </a:cubicBezTo>
                    <a:cubicBezTo>
                      <a:pt x="3309" y="256"/>
                      <a:pt x="3265" y="272"/>
                      <a:pt x="3235" y="305"/>
                    </a:cubicBezTo>
                    <a:cubicBezTo>
                      <a:pt x="3235" y="304"/>
                      <a:pt x="3275" y="176"/>
                      <a:pt x="3185" y="155"/>
                    </a:cubicBezTo>
                    <a:cubicBezTo>
                      <a:pt x="3173" y="153"/>
                      <a:pt x="3163" y="152"/>
                      <a:pt x="3153" y="152"/>
                    </a:cubicBezTo>
                    <a:cubicBezTo>
                      <a:pt x="3086" y="152"/>
                      <a:pt x="3061" y="207"/>
                      <a:pt x="3061" y="207"/>
                    </a:cubicBezTo>
                    <a:cubicBezTo>
                      <a:pt x="3061" y="207"/>
                      <a:pt x="3046" y="59"/>
                      <a:pt x="2804" y="21"/>
                    </a:cubicBezTo>
                    <a:cubicBezTo>
                      <a:pt x="2773" y="16"/>
                      <a:pt x="2744" y="13"/>
                      <a:pt x="2717" y="13"/>
                    </a:cubicBezTo>
                    <a:cubicBezTo>
                      <a:pt x="2476" y="13"/>
                      <a:pt x="2438" y="201"/>
                      <a:pt x="2438" y="201"/>
                    </a:cubicBezTo>
                    <a:cubicBezTo>
                      <a:pt x="2422" y="38"/>
                      <a:pt x="2255" y="6"/>
                      <a:pt x="2255" y="6"/>
                    </a:cubicBezTo>
                    <a:cubicBezTo>
                      <a:pt x="2226" y="2"/>
                      <a:pt x="2199" y="0"/>
                      <a:pt x="2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73"/>
              <p:cNvSpPr/>
              <p:nvPr/>
            </p:nvSpPr>
            <p:spPr>
              <a:xfrm>
                <a:off x="4914901" y="3332420"/>
                <a:ext cx="13084" cy="38827"/>
              </a:xfrm>
              <a:custGeom>
                <a:avLst/>
                <a:gdLst/>
                <a:ahLst/>
                <a:cxnLst/>
                <a:rect l="l" t="t" r="r" b="b"/>
                <a:pathLst>
                  <a:path w="216" h="641" extrusionOk="0">
                    <a:moveTo>
                      <a:pt x="14" y="1"/>
                    </a:moveTo>
                    <a:lnTo>
                      <a:pt x="14" y="1"/>
                    </a:lnTo>
                    <a:cubicBezTo>
                      <a:pt x="4" y="179"/>
                      <a:pt x="1" y="382"/>
                      <a:pt x="26" y="557"/>
                    </a:cubicBezTo>
                    <a:cubicBezTo>
                      <a:pt x="29" y="591"/>
                      <a:pt x="36" y="640"/>
                      <a:pt x="66" y="640"/>
                    </a:cubicBezTo>
                    <a:cubicBezTo>
                      <a:pt x="74" y="640"/>
                      <a:pt x="85" y="636"/>
                      <a:pt x="98" y="625"/>
                    </a:cubicBezTo>
                    <a:cubicBezTo>
                      <a:pt x="130" y="595"/>
                      <a:pt x="133" y="505"/>
                      <a:pt x="144" y="465"/>
                    </a:cubicBezTo>
                    <a:cubicBezTo>
                      <a:pt x="169" y="360"/>
                      <a:pt x="185" y="256"/>
                      <a:pt x="197" y="142"/>
                    </a:cubicBezTo>
                    <a:cubicBezTo>
                      <a:pt x="202" y="98"/>
                      <a:pt x="213" y="54"/>
                      <a:pt x="216" y="10"/>
                    </a:cubicBezTo>
                    <a:cubicBezTo>
                      <a:pt x="200" y="6"/>
                      <a:pt x="184" y="4"/>
                      <a:pt x="167" y="4"/>
                    </a:cubicBezTo>
                    <a:cubicBezTo>
                      <a:pt x="139" y="4"/>
                      <a:pt x="110" y="8"/>
                      <a:pt x="83" y="8"/>
                    </a:cubicBezTo>
                    <a:cubicBezTo>
                      <a:pt x="72" y="8"/>
                      <a:pt x="60" y="7"/>
                      <a:pt x="50" y="5"/>
                    </a:cubicBezTo>
                    <a:lnTo>
                      <a:pt x="14" y="1"/>
                    </a:lnTo>
                    <a:close/>
                  </a:path>
                </a:pathLst>
              </a:custGeom>
              <a:solidFill>
                <a:srgbClr val="EFC9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73"/>
              <p:cNvSpPr/>
              <p:nvPr/>
            </p:nvSpPr>
            <p:spPr>
              <a:xfrm>
                <a:off x="4999645" y="3328543"/>
                <a:ext cx="13084" cy="42885"/>
              </a:xfrm>
              <a:custGeom>
                <a:avLst/>
                <a:gdLst/>
                <a:ahLst/>
                <a:cxnLst/>
                <a:rect l="l" t="t" r="r" b="b"/>
                <a:pathLst>
                  <a:path w="216" h="708" extrusionOk="0">
                    <a:moveTo>
                      <a:pt x="15" y="0"/>
                    </a:moveTo>
                    <a:lnTo>
                      <a:pt x="15" y="0"/>
                    </a:lnTo>
                    <a:cubicBezTo>
                      <a:pt x="4" y="199"/>
                      <a:pt x="0" y="422"/>
                      <a:pt x="25" y="616"/>
                    </a:cubicBezTo>
                    <a:cubicBezTo>
                      <a:pt x="27" y="653"/>
                      <a:pt x="33" y="707"/>
                      <a:pt x="63" y="707"/>
                    </a:cubicBezTo>
                    <a:cubicBezTo>
                      <a:pt x="72" y="707"/>
                      <a:pt x="83" y="702"/>
                      <a:pt x="97" y="690"/>
                    </a:cubicBezTo>
                    <a:cubicBezTo>
                      <a:pt x="129" y="657"/>
                      <a:pt x="131" y="556"/>
                      <a:pt x="142" y="513"/>
                    </a:cubicBezTo>
                    <a:cubicBezTo>
                      <a:pt x="168" y="397"/>
                      <a:pt x="184" y="282"/>
                      <a:pt x="197" y="158"/>
                    </a:cubicBezTo>
                    <a:cubicBezTo>
                      <a:pt x="204" y="109"/>
                      <a:pt x="214" y="61"/>
                      <a:pt x="215" y="12"/>
                    </a:cubicBezTo>
                    <a:cubicBezTo>
                      <a:pt x="201" y="7"/>
                      <a:pt x="185" y="5"/>
                      <a:pt x="169" y="5"/>
                    </a:cubicBezTo>
                    <a:cubicBezTo>
                      <a:pt x="141" y="5"/>
                      <a:pt x="111" y="10"/>
                      <a:pt x="84" y="10"/>
                    </a:cubicBezTo>
                    <a:cubicBezTo>
                      <a:pt x="72" y="10"/>
                      <a:pt x="60" y="9"/>
                      <a:pt x="50" y="6"/>
                    </a:cubicBezTo>
                    <a:lnTo>
                      <a:pt x="15" y="0"/>
                    </a:lnTo>
                    <a:close/>
                  </a:path>
                </a:pathLst>
              </a:custGeom>
              <a:solidFill>
                <a:srgbClr val="EFC9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73"/>
              <p:cNvSpPr/>
              <p:nvPr/>
            </p:nvSpPr>
            <p:spPr>
              <a:xfrm>
                <a:off x="4900787" y="3320789"/>
                <a:ext cx="39190" cy="18414"/>
              </a:xfrm>
              <a:custGeom>
                <a:avLst/>
                <a:gdLst/>
                <a:ahLst/>
                <a:cxnLst/>
                <a:rect l="l" t="t" r="r" b="b"/>
                <a:pathLst>
                  <a:path w="647" h="304" extrusionOk="0">
                    <a:moveTo>
                      <a:pt x="598" y="1"/>
                    </a:moveTo>
                    <a:lnTo>
                      <a:pt x="72" y="33"/>
                    </a:lnTo>
                    <a:cubicBezTo>
                      <a:pt x="0" y="71"/>
                      <a:pt x="33" y="169"/>
                      <a:pt x="103" y="169"/>
                    </a:cubicBezTo>
                    <a:cubicBezTo>
                      <a:pt x="116" y="169"/>
                      <a:pt x="131" y="166"/>
                      <a:pt x="146" y="158"/>
                    </a:cubicBezTo>
                    <a:lnTo>
                      <a:pt x="146" y="158"/>
                    </a:lnTo>
                    <a:cubicBezTo>
                      <a:pt x="74" y="209"/>
                      <a:pt x="149" y="304"/>
                      <a:pt x="220" y="304"/>
                    </a:cubicBezTo>
                    <a:cubicBezTo>
                      <a:pt x="256" y="304"/>
                      <a:pt x="290" y="281"/>
                      <a:pt x="306" y="220"/>
                    </a:cubicBezTo>
                    <a:cubicBezTo>
                      <a:pt x="330" y="263"/>
                      <a:pt x="372" y="284"/>
                      <a:pt x="411" y="284"/>
                    </a:cubicBezTo>
                    <a:cubicBezTo>
                      <a:pt x="464" y="284"/>
                      <a:pt x="514" y="247"/>
                      <a:pt x="512" y="179"/>
                    </a:cubicBezTo>
                    <a:lnTo>
                      <a:pt x="512" y="179"/>
                    </a:lnTo>
                    <a:cubicBezTo>
                      <a:pt x="529" y="193"/>
                      <a:pt x="544" y="200"/>
                      <a:pt x="557" y="200"/>
                    </a:cubicBezTo>
                    <a:cubicBezTo>
                      <a:pt x="621" y="200"/>
                      <a:pt x="646" y="54"/>
                      <a:pt x="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73"/>
              <p:cNvSpPr/>
              <p:nvPr/>
            </p:nvSpPr>
            <p:spPr>
              <a:xfrm>
                <a:off x="4986864" y="3311945"/>
                <a:ext cx="42643" cy="22048"/>
              </a:xfrm>
              <a:custGeom>
                <a:avLst/>
                <a:gdLst/>
                <a:ahLst/>
                <a:cxnLst/>
                <a:rect l="l" t="t" r="r" b="b"/>
                <a:pathLst>
                  <a:path w="704" h="364" extrusionOk="0">
                    <a:moveTo>
                      <a:pt x="644" y="1"/>
                    </a:moveTo>
                    <a:lnTo>
                      <a:pt x="40" y="172"/>
                    </a:lnTo>
                    <a:cubicBezTo>
                      <a:pt x="0" y="243"/>
                      <a:pt x="83" y="328"/>
                      <a:pt x="142" y="328"/>
                    </a:cubicBezTo>
                    <a:cubicBezTo>
                      <a:pt x="167" y="328"/>
                      <a:pt x="187" y="314"/>
                      <a:pt x="194" y="278"/>
                    </a:cubicBezTo>
                    <a:lnTo>
                      <a:pt x="194" y="278"/>
                    </a:lnTo>
                    <a:cubicBezTo>
                      <a:pt x="192" y="335"/>
                      <a:pt x="237" y="363"/>
                      <a:pt x="287" y="363"/>
                    </a:cubicBezTo>
                    <a:cubicBezTo>
                      <a:pt x="338" y="363"/>
                      <a:pt x="393" y="334"/>
                      <a:pt x="408" y="277"/>
                    </a:cubicBezTo>
                    <a:cubicBezTo>
                      <a:pt x="416" y="280"/>
                      <a:pt x="425" y="281"/>
                      <a:pt x="435" y="281"/>
                    </a:cubicBezTo>
                    <a:cubicBezTo>
                      <a:pt x="493" y="281"/>
                      <a:pt x="565" y="228"/>
                      <a:pt x="561" y="142"/>
                    </a:cubicBezTo>
                    <a:lnTo>
                      <a:pt x="561" y="142"/>
                    </a:lnTo>
                    <a:cubicBezTo>
                      <a:pt x="575" y="154"/>
                      <a:pt x="590" y="159"/>
                      <a:pt x="603" y="159"/>
                    </a:cubicBezTo>
                    <a:cubicBezTo>
                      <a:pt x="664" y="159"/>
                      <a:pt x="703" y="49"/>
                      <a:pt x="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73"/>
              <p:cNvSpPr/>
              <p:nvPr/>
            </p:nvSpPr>
            <p:spPr>
              <a:xfrm>
                <a:off x="4780547" y="3180013"/>
                <a:ext cx="124779" cy="129019"/>
              </a:xfrm>
              <a:custGeom>
                <a:avLst/>
                <a:gdLst/>
                <a:ahLst/>
                <a:cxnLst/>
                <a:rect l="l" t="t" r="r" b="b"/>
                <a:pathLst>
                  <a:path w="2060" h="2130" extrusionOk="0">
                    <a:moveTo>
                      <a:pt x="1925" y="1"/>
                    </a:moveTo>
                    <a:cubicBezTo>
                      <a:pt x="1866" y="1"/>
                      <a:pt x="1799" y="32"/>
                      <a:pt x="1764" y="80"/>
                    </a:cubicBezTo>
                    <a:cubicBezTo>
                      <a:pt x="1685" y="186"/>
                      <a:pt x="1556" y="401"/>
                      <a:pt x="1446" y="437"/>
                    </a:cubicBezTo>
                    <a:cubicBezTo>
                      <a:pt x="1418" y="446"/>
                      <a:pt x="1345" y="449"/>
                      <a:pt x="1253" y="449"/>
                    </a:cubicBezTo>
                    <a:cubicBezTo>
                      <a:pt x="992" y="449"/>
                      <a:pt x="574" y="421"/>
                      <a:pt x="574" y="421"/>
                    </a:cubicBezTo>
                    <a:cubicBezTo>
                      <a:pt x="518" y="309"/>
                      <a:pt x="476" y="56"/>
                      <a:pt x="312" y="56"/>
                    </a:cubicBezTo>
                    <a:cubicBezTo>
                      <a:pt x="307" y="56"/>
                      <a:pt x="302" y="57"/>
                      <a:pt x="297" y="57"/>
                    </a:cubicBezTo>
                    <a:cubicBezTo>
                      <a:pt x="166" y="66"/>
                      <a:pt x="101" y="143"/>
                      <a:pt x="120" y="275"/>
                    </a:cubicBezTo>
                    <a:cubicBezTo>
                      <a:pt x="141" y="416"/>
                      <a:pt x="280" y="463"/>
                      <a:pt x="401" y="507"/>
                    </a:cubicBezTo>
                    <a:cubicBezTo>
                      <a:pt x="423" y="513"/>
                      <a:pt x="435" y="513"/>
                      <a:pt x="453" y="527"/>
                    </a:cubicBezTo>
                    <a:cubicBezTo>
                      <a:pt x="453" y="527"/>
                      <a:pt x="521" y="599"/>
                      <a:pt x="506" y="625"/>
                    </a:cubicBezTo>
                    <a:cubicBezTo>
                      <a:pt x="492" y="650"/>
                      <a:pt x="357" y="746"/>
                      <a:pt x="322" y="1007"/>
                    </a:cubicBezTo>
                    <a:cubicBezTo>
                      <a:pt x="288" y="1270"/>
                      <a:pt x="199" y="1434"/>
                      <a:pt x="186" y="1476"/>
                    </a:cubicBezTo>
                    <a:cubicBezTo>
                      <a:pt x="171" y="1519"/>
                      <a:pt x="0" y="1767"/>
                      <a:pt x="192" y="1953"/>
                    </a:cubicBezTo>
                    <a:cubicBezTo>
                      <a:pt x="325" y="2083"/>
                      <a:pt x="506" y="2129"/>
                      <a:pt x="665" y="2129"/>
                    </a:cubicBezTo>
                    <a:cubicBezTo>
                      <a:pt x="733" y="2129"/>
                      <a:pt x="797" y="2121"/>
                      <a:pt x="852" y="2107"/>
                    </a:cubicBezTo>
                    <a:cubicBezTo>
                      <a:pt x="1034" y="2060"/>
                      <a:pt x="1476" y="1772"/>
                      <a:pt x="1555" y="1367"/>
                    </a:cubicBezTo>
                    <a:cubicBezTo>
                      <a:pt x="1555" y="1367"/>
                      <a:pt x="1759" y="899"/>
                      <a:pt x="1746" y="650"/>
                    </a:cubicBezTo>
                    <a:lnTo>
                      <a:pt x="1694" y="462"/>
                    </a:lnTo>
                    <a:cubicBezTo>
                      <a:pt x="1694" y="462"/>
                      <a:pt x="1957" y="422"/>
                      <a:pt x="2023" y="185"/>
                    </a:cubicBezTo>
                    <a:cubicBezTo>
                      <a:pt x="2059" y="51"/>
                      <a:pt x="1999" y="1"/>
                      <a:pt x="1925" y="1"/>
                    </a:cubicBezTo>
                    <a:close/>
                  </a:path>
                </a:pathLst>
              </a:custGeom>
              <a:solidFill>
                <a:srgbClr val="EFC9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73"/>
              <p:cNvSpPr/>
              <p:nvPr/>
            </p:nvSpPr>
            <p:spPr>
              <a:xfrm>
                <a:off x="4795085" y="3182012"/>
                <a:ext cx="90556" cy="55424"/>
              </a:xfrm>
              <a:custGeom>
                <a:avLst/>
                <a:gdLst/>
                <a:ahLst/>
                <a:cxnLst/>
                <a:rect l="l" t="t" r="r" b="b"/>
                <a:pathLst>
                  <a:path w="1495" h="915" extrusionOk="0">
                    <a:moveTo>
                      <a:pt x="894" y="0"/>
                    </a:moveTo>
                    <a:cubicBezTo>
                      <a:pt x="834" y="0"/>
                      <a:pt x="761" y="22"/>
                      <a:pt x="748" y="83"/>
                    </a:cubicBezTo>
                    <a:lnTo>
                      <a:pt x="748" y="83"/>
                    </a:lnTo>
                    <a:cubicBezTo>
                      <a:pt x="748" y="27"/>
                      <a:pt x="701" y="3"/>
                      <a:pt x="648" y="3"/>
                    </a:cubicBezTo>
                    <a:cubicBezTo>
                      <a:pt x="628" y="3"/>
                      <a:pt x="606" y="7"/>
                      <a:pt x="586" y="13"/>
                    </a:cubicBezTo>
                    <a:cubicBezTo>
                      <a:pt x="545" y="27"/>
                      <a:pt x="502" y="42"/>
                      <a:pt x="492" y="89"/>
                    </a:cubicBezTo>
                    <a:cubicBezTo>
                      <a:pt x="492" y="92"/>
                      <a:pt x="486" y="129"/>
                      <a:pt x="486" y="129"/>
                    </a:cubicBezTo>
                    <a:lnTo>
                      <a:pt x="487" y="135"/>
                    </a:lnTo>
                    <a:cubicBezTo>
                      <a:pt x="473" y="125"/>
                      <a:pt x="459" y="120"/>
                      <a:pt x="444" y="120"/>
                    </a:cubicBezTo>
                    <a:cubicBezTo>
                      <a:pt x="369" y="120"/>
                      <a:pt x="307" y="247"/>
                      <a:pt x="381" y="320"/>
                    </a:cubicBezTo>
                    <a:cubicBezTo>
                      <a:pt x="348" y="297"/>
                      <a:pt x="322" y="287"/>
                      <a:pt x="291" y="287"/>
                    </a:cubicBezTo>
                    <a:cubicBezTo>
                      <a:pt x="283" y="287"/>
                      <a:pt x="274" y="288"/>
                      <a:pt x="265" y="289"/>
                    </a:cubicBezTo>
                    <a:cubicBezTo>
                      <a:pt x="185" y="305"/>
                      <a:pt x="163" y="421"/>
                      <a:pt x="245" y="455"/>
                    </a:cubicBezTo>
                    <a:cubicBezTo>
                      <a:pt x="213" y="450"/>
                      <a:pt x="184" y="445"/>
                      <a:pt x="159" y="445"/>
                    </a:cubicBezTo>
                    <a:cubicBezTo>
                      <a:pt x="124" y="445"/>
                      <a:pt x="96" y="455"/>
                      <a:pt x="72" y="489"/>
                    </a:cubicBezTo>
                    <a:cubicBezTo>
                      <a:pt x="1" y="584"/>
                      <a:pt x="82" y="670"/>
                      <a:pt x="165" y="670"/>
                    </a:cubicBezTo>
                    <a:cubicBezTo>
                      <a:pt x="174" y="670"/>
                      <a:pt x="182" y="669"/>
                      <a:pt x="190" y="667"/>
                    </a:cubicBezTo>
                    <a:lnTo>
                      <a:pt x="190" y="667"/>
                    </a:lnTo>
                    <a:cubicBezTo>
                      <a:pt x="128" y="690"/>
                      <a:pt x="139" y="781"/>
                      <a:pt x="175" y="816"/>
                    </a:cubicBezTo>
                    <a:cubicBezTo>
                      <a:pt x="199" y="838"/>
                      <a:pt x="229" y="847"/>
                      <a:pt x="261" y="847"/>
                    </a:cubicBezTo>
                    <a:cubicBezTo>
                      <a:pt x="326" y="847"/>
                      <a:pt x="398" y="808"/>
                      <a:pt x="429" y="755"/>
                    </a:cubicBezTo>
                    <a:lnTo>
                      <a:pt x="429" y="755"/>
                    </a:lnTo>
                    <a:cubicBezTo>
                      <a:pt x="413" y="826"/>
                      <a:pt x="490" y="903"/>
                      <a:pt x="558" y="913"/>
                    </a:cubicBezTo>
                    <a:cubicBezTo>
                      <a:pt x="565" y="914"/>
                      <a:pt x="572" y="914"/>
                      <a:pt x="578" y="914"/>
                    </a:cubicBezTo>
                    <a:cubicBezTo>
                      <a:pt x="682" y="914"/>
                      <a:pt x="764" y="794"/>
                      <a:pt x="766" y="696"/>
                    </a:cubicBezTo>
                    <a:cubicBezTo>
                      <a:pt x="789" y="757"/>
                      <a:pt x="849" y="786"/>
                      <a:pt x="910" y="786"/>
                    </a:cubicBezTo>
                    <a:cubicBezTo>
                      <a:pt x="998" y="786"/>
                      <a:pt x="1089" y="728"/>
                      <a:pt x="1084" y="628"/>
                    </a:cubicBezTo>
                    <a:lnTo>
                      <a:pt x="1084" y="628"/>
                    </a:lnTo>
                    <a:cubicBezTo>
                      <a:pt x="1104" y="708"/>
                      <a:pt x="1172" y="740"/>
                      <a:pt x="1242" y="740"/>
                    </a:cubicBezTo>
                    <a:cubicBezTo>
                      <a:pt x="1352" y="740"/>
                      <a:pt x="1467" y="661"/>
                      <a:pt x="1406" y="568"/>
                    </a:cubicBezTo>
                    <a:lnTo>
                      <a:pt x="1406" y="568"/>
                    </a:lnTo>
                    <a:cubicBezTo>
                      <a:pt x="1407" y="568"/>
                      <a:pt x="1408" y="568"/>
                      <a:pt x="1410" y="568"/>
                    </a:cubicBezTo>
                    <a:cubicBezTo>
                      <a:pt x="1485" y="568"/>
                      <a:pt x="1495" y="474"/>
                      <a:pt x="1452" y="432"/>
                    </a:cubicBezTo>
                    <a:lnTo>
                      <a:pt x="1419" y="428"/>
                    </a:lnTo>
                    <a:cubicBezTo>
                      <a:pt x="1264" y="386"/>
                      <a:pt x="1360" y="274"/>
                      <a:pt x="1360" y="274"/>
                    </a:cubicBezTo>
                    <a:cubicBezTo>
                      <a:pt x="1339" y="259"/>
                      <a:pt x="1316" y="247"/>
                      <a:pt x="1298" y="242"/>
                    </a:cubicBezTo>
                    <a:cubicBezTo>
                      <a:pt x="1330" y="191"/>
                      <a:pt x="1296" y="127"/>
                      <a:pt x="1244" y="104"/>
                    </a:cubicBezTo>
                    <a:cubicBezTo>
                      <a:pt x="1228" y="95"/>
                      <a:pt x="1213" y="91"/>
                      <a:pt x="1199" y="91"/>
                    </a:cubicBezTo>
                    <a:cubicBezTo>
                      <a:pt x="1164" y="91"/>
                      <a:pt x="1136" y="117"/>
                      <a:pt x="1103" y="147"/>
                    </a:cubicBezTo>
                    <a:cubicBezTo>
                      <a:pt x="1066" y="68"/>
                      <a:pt x="1007" y="13"/>
                      <a:pt x="915" y="1"/>
                    </a:cubicBezTo>
                    <a:cubicBezTo>
                      <a:pt x="908" y="1"/>
                      <a:pt x="901" y="0"/>
                      <a:pt x="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73"/>
              <p:cNvSpPr/>
              <p:nvPr/>
            </p:nvSpPr>
            <p:spPr>
              <a:xfrm>
                <a:off x="4804413" y="3284747"/>
                <a:ext cx="18838" cy="7269"/>
              </a:xfrm>
              <a:custGeom>
                <a:avLst/>
                <a:gdLst/>
                <a:ahLst/>
                <a:cxnLst/>
                <a:rect l="l" t="t" r="r" b="b"/>
                <a:pathLst>
                  <a:path w="311" h="120" extrusionOk="0">
                    <a:moveTo>
                      <a:pt x="178" y="1"/>
                    </a:moveTo>
                    <a:cubicBezTo>
                      <a:pt x="109" y="1"/>
                      <a:pt x="36" y="9"/>
                      <a:pt x="24" y="35"/>
                    </a:cubicBezTo>
                    <a:cubicBezTo>
                      <a:pt x="0" y="87"/>
                      <a:pt x="143" y="120"/>
                      <a:pt x="143" y="120"/>
                    </a:cubicBezTo>
                    <a:cubicBezTo>
                      <a:pt x="311" y="75"/>
                      <a:pt x="304" y="28"/>
                      <a:pt x="306" y="15"/>
                    </a:cubicBezTo>
                    <a:cubicBezTo>
                      <a:pt x="306" y="8"/>
                      <a:pt x="244"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73"/>
              <p:cNvSpPr/>
              <p:nvPr/>
            </p:nvSpPr>
            <p:spPr>
              <a:xfrm>
                <a:off x="4866744" y="3209210"/>
                <a:ext cx="39130" cy="72142"/>
              </a:xfrm>
              <a:custGeom>
                <a:avLst/>
                <a:gdLst/>
                <a:ahLst/>
                <a:cxnLst/>
                <a:rect l="l" t="t" r="r" b="b"/>
                <a:pathLst>
                  <a:path w="646" h="1191" extrusionOk="0">
                    <a:moveTo>
                      <a:pt x="248" y="0"/>
                    </a:moveTo>
                    <a:cubicBezTo>
                      <a:pt x="244" y="0"/>
                      <a:pt x="239" y="0"/>
                      <a:pt x="234" y="1"/>
                    </a:cubicBezTo>
                    <a:cubicBezTo>
                      <a:pt x="125" y="14"/>
                      <a:pt x="151" y="177"/>
                      <a:pt x="238" y="208"/>
                    </a:cubicBezTo>
                    <a:cubicBezTo>
                      <a:pt x="178" y="217"/>
                      <a:pt x="136" y="247"/>
                      <a:pt x="113" y="307"/>
                    </a:cubicBezTo>
                    <a:cubicBezTo>
                      <a:pt x="75" y="405"/>
                      <a:pt x="158" y="457"/>
                      <a:pt x="247" y="483"/>
                    </a:cubicBezTo>
                    <a:cubicBezTo>
                      <a:pt x="185" y="524"/>
                      <a:pt x="110" y="546"/>
                      <a:pt x="61" y="641"/>
                    </a:cubicBezTo>
                    <a:cubicBezTo>
                      <a:pt x="1" y="761"/>
                      <a:pt x="24" y="873"/>
                      <a:pt x="154" y="907"/>
                    </a:cubicBezTo>
                    <a:cubicBezTo>
                      <a:pt x="85" y="941"/>
                      <a:pt x="35" y="886"/>
                      <a:pt x="23" y="988"/>
                    </a:cubicBezTo>
                    <a:cubicBezTo>
                      <a:pt x="9" y="1117"/>
                      <a:pt x="114" y="1191"/>
                      <a:pt x="224" y="1191"/>
                    </a:cubicBezTo>
                    <a:cubicBezTo>
                      <a:pt x="272" y="1191"/>
                      <a:pt x="322" y="1176"/>
                      <a:pt x="363" y="1146"/>
                    </a:cubicBezTo>
                    <a:cubicBezTo>
                      <a:pt x="573" y="994"/>
                      <a:pt x="646" y="495"/>
                      <a:pt x="527" y="272"/>
                    </a:cubicBezTo>
                    <a:lnTo>
                      <a:pt x="509" y="182"/>
                    </a:lnTo>
                    <a:cubicBezTo>
                      <a:pt x="443" y="136"/>
                      <a:pt x="358" y="0"/>
                      <a:pt x="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73"/>
              <p:cNvSpPr/>
              <p:nvPr/>
            </p:nvSpPr>
            <p:spPr>
              <a:xfrm>
                <a:off x="4884735" y="3363858"/>
                <a:ext cx="14416" cy="7996"/>
              </a:xfrm>
              <a:custGeom>
                <a:avLst/>
                <a:gdLst/>
                <a:ahLst/>
                <a:cxnLst/>
                <a:rect l="l" t="t" r="r" b="b"/>
                <a:pathLst>
                  <a:path w="238" h="132" extrusionOk="0">
                    <a:moveTo>
                      <a:pt x="182" y="0"/>
                    </a:moveTo>
                    <a:cubicBezTo>
                      <a:pt x="147" y="0"/>
                      <a:pt x="88" y="38"/>
                      <a:pt x="1" y="61"/>
                    </a:cubicBezTo>
                    <a:cubicBezTo>
                      <a:pt x="24" y="109"/>
                      <a:pt x="78" y="132"/>
                      <a:pt x="127" y="132"/>
                    </a:cubicBezTo>
                    <a:cubicBezTo>
                      <a:pt x="186" y="132"/>
                      <a:pt x="238" y="97"/>
                      <a:pt x="217" y="30"/>
                    </a:cubicBezTo>
                    <a:cubicBezTo>
                      <a:pt x="210" y="9"/>
                      <a:pt x="199" y="0"/>
                      <a:pt x="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73"/>
              <p:cNvSpPr/>
              <p:nvPr/>
            </p:nvSpPr>
            <p:spPr>
              <a:xfrm>
                <a:off x="4912660" y="3365130"/>
                <a:ext cx="14780" cy="10964"/>
              </a:xfrm>
              <a:custGeom>
                <a:avLst/>
                <a:gdLst/>
                <a:ahLst/>
                <a:cxnLst/>
                <a:rect l="l" t="t" r="r" b="b"/>
                <a:pathLst>
                  <a:path w="244" h="181" extrusionOk="0">
                    <a:moveTo>
                      <a:pt x="209" y="0"/>
                    </a:moveTo>
                    <a:cubicBezTo>
                      <a:pt x="183" y="0"/>
                      <a:pt x="141" y="30"/>
                      <a:pt x="110" y="30"/>
                    </a:cubicBezTo>
                    <a:cubicBezTo>
                      <a:pt x="106" y="30"/>
                      <a:pt x="103" y="29"/>
                      <a:pt x="100" y="29"/>
                    </a:cubicBezTo>
                    <a:cubicBezTo>
                      <a:pt x="76" y="23"/>
                      <a:pt x="56" y="12"/>
                      <a:pt x="41" y="12"/>
                    </a:cubicBezTo>
                    <a:cubicBezTo>
                      <a:pt x="27" y="12"/>
                      <a:pt x="17" y="21"/>
                      <a:pt x="12" y="51"/>
                    </a:cubicBezTo>
                    <a:cubicBezTo>
                      <a:pt x="1" y="110"/>
                      <a:pt x="49" y="181"/>
                      <a:pt x="115" y="181"/>
                    </a:cubicBezTo>
                    <a:cubicBezTo>
                      <a:pt x="166" y="181"/>
                      <a:pt x="243" y="79"/>
                      <a:pt x="234" y="25"/>
                    </a:cubicBezTo>
                    <a:cubicBezTo>
                      <a:pt x="231" y="6"/>
                      <a:pt x="222" y="0"/>
                      <a:pt x="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73"/>
              <p:cNvSpPr/>
              <p:nvPr/>
            </p:nvSpPr>
            <p:spPr>
              <a:xfrm>
                <a:off x="4961725" y="3363313"/>
                <a:ext cx="14053" cy="9449"/>
              </a:xfrm>
              <a:custGeom>
                <a:avLst/>
                <a:gdLst/>
                <a:ahLst/>
                <a:cxnLst/>
                <a:rect l="l" t="t" r="r" b="b"/>
                <a:pathLst>
                  <a:path w="232" h="156" extrusionOk="0">
                    <a:moveTo>
                      <a:pt x="166" y="0"/>
                    </a:moveTo>
                    <a:cubicBezTo>
                      <a:pt x="136" y="0"/>
                      <a:pt x="102" y="8"/>
                      <a:pt x="82" y="8"/>
                    </a:cubicBezTo>
                    <a:cubicBezTo>
                      <a:pt x="33" y="10"/>
                      <a:pt x="0" y="21"/>
                      <a:pt x="20" y="78"/>
                    </a:cubicBezTo>
                    <a:cubicBezTo>
                      <a:pt x="36" y="125"/>
                      <a:pt x="69" y="155"/>
                      <a:pt x="106" y="155"/>
                    </a:cubicBezTo>
                    <a:cubicBezTo>
                      <a:pt x="128" y="155"/>
                      <a:pt x="150" y="146"/>
                      <a:pt x="173" y="124"/>
                    </a:cubicBezTo>
                    <a:cubicBezTo>
                      <a:pt x="192" y="106"/>
                      <a:pt x="231" y="48"/>
                      <a:pt x="218" y="21"/>
                    </a:cubicBezTo>
                    <a:cubicBezTo>
                      <a:pt x="210" y="5"/>
                      <a:pt x="190" y="0"/>
                      <a:pt x="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73"/>
              <p:cNvSpPr/>
              <p:nvPr/>
            </p:nvSpPr>
            <p:spPr>
              <a:xfrm>
                <a:off x="4995647" y="3366160"/>
                <a:ext cx="18111" cy="10418"/>
              </a:xfrm>
              <a:custGeom>
                <a:avLst/>
                <a:gdLst/>
                <a:ahLst/>
                <a:cxnLst/>
                <a:rect l="l" t="t" r="r" b="b"/>
                <a:pathLst>
                  <a:path w="299" h="172" extrusionOk="0">
                    <a:moveTo>
                      <a:pt x="124" y="0"/>
                    </a:moveTo>
                    <a:cubicBezTo>
                      <a:pt x="72" y="0"/>
                      <a:pt x="23" y="17"/>
                      <a:pt x="16" y="55"/>
                    </a:cubicBezTo>
                    <a:cubicBezTo>
                      <a:pt x="1" y="137"/>
                      <a:pt x="42" y="171"/>
                      <a:pt x="96" y="171"/>
                    </a:cubicBezTo>
                    <a:cubicBezTo>
                      <a:pt x="137" y="171"/>
                      <a:pt x="185" y="151"/>
                      <a:pt x="220" y="119"/>
                    </a:cubicBezTo>
                    <a:cubicBezTo>
                      <a:pt x="299" y="45"/>
                      <a:pt x="209" y="0"/>
                      <a:pt x="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5" name="Google Shape;4785;p73"/>
            <p:cNvSpPr/>
            <p:nvPr/>
          </p:nvSpPr>
          <p:spPr>
            <a:xfrm>
              <a:off x="4259550" y="2811579"/>
              <a:ext cx="247050" cy="73599"/>
            </a:xfrm>
            <a:custGeom>
              <a:avLst/>
              <a:gdLst/>
              <a:ahLst/>
              <a:cxnLst/>
              <a:rect l="l" t="t" r="r" b="b"/>
              <a:pathLst>
                <a:path w="8134" h="2423" extrusionOk="0">
                  <a:moveTo>
                    <a:pt x="4052" y="1"/>
                  </a:moveTo>
                  <a:cubicBezTo>
                    <a:pt x="3926" y="1"/>
                    <a:pt x="3799" y="35"/>
                    <a:pt x="3672" y="93"/>
                  </a:cubicBezTo>
                  <a:cubicBezTo>
                    <a:pt x="3545" y="154"/>
                    <a:pt x="3478" y="270"/>
                    <a:pt x="3431" y="408"/>
                  </a:cubicBezTo>
                  <a:cubicBezTo>
                    <a:pt x="3384" y="400"/>
                    <a:pt x="3336" y="396"/>
                    <a:pt x="3287" y="396"/>
                  </a:cubicBezTo>
                  <a:cubicBezTo>
                    <a:pt x="3185" y="396"/>
                    <a:pt x="3080" y="413"/>
                    <a:pt x="2974" y="445"/>
                  </a:cubicBezTo>
                  <a:cubicBezTo>
                    <a:pt x="2582" y="550"/>
                    <a:pt x="2480" y="909"/>
                    <a:pt x="2329" y="1298"/>
                  </a:cubicBezTo>
                  <a:cubicBezTo>
                    <a:pt x="2177" y="1193"/>
                    <a:pt x="2021" y="1131"/>
                    <a:pt x="1862" y="1131"/>
                  </a:cubicBezTo>
                  <a:cubicBezTo>
                    <a:pt x="1729" y="1131"/>
                    <a:pt x="1594" y="1174"/>
                    <a:pt x="1456" y="1269"/>
                  </a:cubicBezTo>
                  <a:cubicBezTo>
                    <a:pt x="1215" y="1434"/>
                    <a:pt x="1177" y="1688"/>
                    <a:pt x="1076" y="1958"/>
                  </a:cubicBezTo>
                  <a:cubicBezTo>
                    <a:pt x="1004" y="1930"/>
                    <a:pt x="911" y="1915"/>
                    <a:pt x="810" y="1915"/>
                  </a:cubicBezTo>
                  <a:cubicBezTo>
                    <a:pt x="486" y="1915"/>
                    <a:pt x="78" y="2069"/>
                    <a:pt x="1" y="2422"/>
                  </a:cubicBezTo>
                  <a:lnTo>
                    <a:pt x="4006" y="2395"/>
                  </a:lnTo>
                  <a:lnTo>
                    <a:pt x="8133" y="2422"/>
                  </a:lnTo>
                  <a:cubicBezTo>
                    <a:pt x="8072" y="2151"/>
                    <a:pt x="7752" y="2033"/>
                    <a:pt x="7496" y="2033"/>
                  </a:cubicBezTo>
                  <a:cubicBezTo>
                    <a:pt x="7417" y="2033"/>
                    <a:pt x="7344" y="2045"/>
                    <a:pt x="7287" y="2066"/>
                  </a:cubicBezTo>
                  <a:cubicBezTo>
                    <a:pt x="7208" y="1859"/>
                    <a:pt x="7178" y="1665"/>
                    <a:pt x="6988" y="1538"/>
                  </a:cubicBezTo>
                  <a:cubicBezTo>
                    <a:pt x="6879" y="1465"/>
                    <a:pt x="6772" y="1432"/>
                    <a:pt x="6667" y="1432"/>
                  </a:cubicBezTo>
                  <a:cubicBezTo>
                    <a:pt x="6542" y="1432"/>
                    <a:pt x="6420" y="1479"/>
                    <a:pt x="6300" y="1560"/>
                  </a:cubicBezTo>
                  <a:cubicBezTo>
                    <a:pt x="6180" y="1262"/>
                    <a:pt x="6100" y="988"/>
                    <a:pt x="5792" y="906"/>
                  </a:cubicBezTo>
                  <a:cubicBezTo>
                    <a:pt x="5707" y="881"/>
                    <a:pt x="5623" y="867"/>
                    <a:pt x="5542" y="867"/>
                  </a:cubicBezTo>
                  <a:cubicBezTo>
                    <a:pt x="5365" y="867"/>
                    <a:pt x="5199" y="933"/>
                    <a:pt x="5055" y="1090"/>
                  </a:cubicBezTo>
                  <a:cubicBezTo>
                    <a:pt x="5006" y="998"/>
                    <a:pt x="4926" y="972"/>
                    <a:pt x="4845" y="972"/>
                  </a:cubicBezTo>
                  <a:cubicBezTo>
                    <a:pt x="4825" y="972"/>
                    <a:pt x="4806" y="974"/>
                    <a:pt x="4787" y="976"/>
                  </a:cubicBezTo>
                  <a:cubicBezTo>
                    <a:pt x="4852" y="522"/>
                    <a:pt x="4717" y="345"/>
                    <a:pt x="4489" y="161"/>
                  </a:cubicBezTo>
                  <a:cubicBezTo>
                    <a:pt x="4348" y="49"/>
                    <a:pt x="4201" y="1"/>
                    <a:pt x="40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86" name="Google Shape;4786;p73"/>
            <p:cNvGrpSpPr/>
            <p:nvPr/>
          </p:nvGrpSpPr>
          <p:grpSpPr>
            <a:xfrm>
              <a:off x="5366051" y="2802231"/>
              <a:ext cx="278461" cy="151499"/>
              <a:chOff x="314188" y="3833638"/>
              <a:chExt cx="235525" cy="128150"/>
            </a:xfrm>
          </p:grpSpPr>
          <p:sp>
            <p:nvSpPr>
              <p:cNvPr id="4787" name="Google Shape;4787;p73"/>
              <p:cNvSpPr/>
              <p:nvPr/>
            </p:nvSpPr>
            <p:spPr>
              <a:xfrm>
                <a:off x="314188" y="3873063"/>
                <a:ext cx="17450" cy="51600"/>
              </a:xfrm>
              <a:custGeom>
                <a:avLst/>
                <a:gdLst/>
                <a:ahLst/>
                <a:cxnLst/>
                <a:rect l="l" t="t" r="r" b="b"/>
                <a:pathLst>
                  <a:path w="698" h="2064" extrusionOk="0">
                    <a:moveTo>
                      <a:pt x="321" y="0"/>
                    </a:moveTo>
                    <a:cubicBezTo>
                      <a:pt x="145" y="0"/>
                      <a:pt x="1" y="170"/>
                      <a:pt x="1" y="380"/>
                    </a:cubicBezTo>
                    <a:lnTo>
                      <a:pt x="1" y="1684"/>
                    </a:lnTo>
                    <a:cubicBezTo>
                      <a:pt x="1" y="1893"/>
                      <a:pt x="143" y="2063"/>
                      <a:pt x="321" y="2063"/>
                    </a:cubicBezTo>
                    <a:lnTo>
                      <a:pt x="377" y="2063"/>
                    </a:lnTo>
                    <a:cubicBezTo>
                      <a:pt x="553" y="2063"/>
                      <a:pt x="697" y="1893"/>
                      <a:pt x="697" y="1684"/>
                    </a:cubicBezTo>
                    <a:lnTo>
                      <a:pt x="697" y="380"/>
                    </a:lnTo>
                    <a:cubicBezTo>
                      <a:pt x="697" y="170"/>
                      <a:pt x="554" y="0"/>
                      <a:pt x="3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73"/>
              <p:cNvSpPr/>
              <p:nvPr/>
            </p:nvSpPr>
            <p:spPr>
              <a:xfrm>
                <a:off x="469663" y="3918138"/>
                <a:ext cx="40600" cy="22475"/>
              </a:xfrm>
              <a:custGeom>
                <a:avLst/>
                <a:gdLst/>
                <a:ahLst/>
                <a:cxnLst/>
                <a:rect l="l" t="t" r="r" b="b"/>
                <a:pathLst>
                  <a:path w="1624" h="899" extrusionOk="0">
                    <a:moveTo>
                      <a:pt x="717" y="1"/>
                    </a:moveTo>
                    <a:cubicBezTo>
                      <a:pt x="717" y="1"/>
                      <a:pt x="51" y="117"/>
                      <a:pt x="1" y="832"/>
                    </a:cubicBezTo>
                    <a:lnTo>
                      <a:pt x="1395" y="899"/>
                    </a:lnTo>
                    <a:lnTo>
                      <a:pt x="1624" y="849"/>
                    </a:lnTo>
                    <a:cubicBezTo>
                      <a:pt x="1624" y="849"/>
                      <a:pt x="1388" y="39"/>
                      <a:pt x="7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73"/>
              <p:cNvSpPr/>
              <p:nvPr/>
            </p:nvSpPr>
            <p:spPr>
              <a:xfrm>
                <a:off x="352413" y="3918138"/>
                <a:ext cx="44725" cy="22475"/>
              </a:xfrm>
              <a:custGeom>
                <a:avLst/>
                <a:gdLst/>
                <a:ahLst/>
                <a:cxnLst/>
                <a:rect l="l" t="t" r="r" b="b"/>
                <a:pathLst>
                  <a:path w="1789" h="899" extrusionOk="0">
                    <a:moveTo>
                      <a:pt x="789" y="1"/>
                    </a:moveTo>
                    <a:cubicBezTo>
                      <a:pt x="789" y="1"/>
                      <a:pt x="56" y="117"/>
                      <a:pt x="0" y="832"/>
                    </a:cubicBezTo>
                    <a:lnTo>
                      <a:pt x="1537" y="899"/>
                    </a:lnTo>
                    <a:lnTo>
                      <a:pt x="1789" y="849"/>
                    </a:lnTo>
                    <a:cubicBezTo>
                      <a:pt x="1789" y="849"/>
                      <a:pt x="1528" y="39"/>
                      <a:pt x="7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73"/>
              <p:cNvSpPr/>
              <p:nvPr/>
            </p:nvSpPr>
            <p:spPr>
              <a:xfrm>
                <a:off x="471338" y="3924463"/>
                <a:ext cx="37300" cy="37325"/>
              </a:xfrm>
              <a:custGeom>
                <a:avLst/>
                <a:gdLst/>
                <a:ahLst/>
                <a:cxnLst/>
                <a:rect l="l" t="t" r="r" b="b"/>
                <a:pathLst>
                  <a:path w="1492" h="1493" extrusionOk="0">
                    <a:moveTo>
                      <a:pt x="746" y="1"/>
                    </a:moveTo>
                    <a:cubicBezTo>
                      <a:pt x="334" y="1"/>
                      <a:pt x="1" y="335"/>
                      <a:pt x="1" y="746"/>
                    </a:cubicBezTo>
                    <a:cubicBezTo>
                      <a:pt x="1" y="1159"/>
                      <a:pt x="335" y="1492"/>
                      <a:pt x="746" y="1492"/>
                    </a:cubicBezTo>
                    <a:cubicBezTo>
                      <a:pt x="1158" y="1492"/>
                      <a:pt x="1492" y="1158"/>
                      <a:pt x="1492" y="746"/>
                    </a:cubicBezTo>
                    <a:cubicBezTo>
                      <a:pt x="1492" y="335"/>
                      <a:pt x="1158" y="1"/>
                      <a:pt x="7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73"/>
              <p:cNvSpPr/>
              <p:nvPr/>
            </p:nvSpPr>
            <p:spPr>
              <a:xfrm>
                <a:off x="480863" y="3934288"/>
                <a:ext cx="18275" cy="18275"/>
              </a:xfrm>
              <a:custGeom>
                <a:avLst/>
                <a:gdLst/>
                <a:ahLst/>
                <a:cxnLst/>
                <a:rect l="l" t="t" r="r" b="b"/>
                <a:pathLst>
                  <a:path w="731" h="731" extrusionOk="0">
                    <a:moveTo>
                      <a:pt x="365" y="1"/>
                    </a:moveTo>
                    <a:cubicBezTo>
                      <a:pt x="164" y="1"/>
                      <a:pt x="0" y="164"/>
                      <a:pt x="0" y="366"/>
                    </a:cubicBezTo>
                    <a:cubicBezTo>
                      <a:pt x="0" y="568"/>
                      <a:pt x="164" y="731"/>
                      <a:pt x="365" y="731"/>
                    </a:cubicBezTo>
                    <a:cubicBezTo>
                      <a:pt x="567" y="731"/>
                      <a:pt x="730" y="568"/>
                      <a:pt x="730" y="366"/>
                    </a:cubicBezTo>
                    <a:cubicBezTo>
                      <a:pt x="730" y="164"/>
                      <a:pt x="567" y="1"/>
                      <a:pt x="3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73"/>
              <p:cNvSpPr/>
              <p:nvPr/>
            </p:nvSpPr>
            <p:spPr>
              <a:xfrm>
                <a:off x="329913" y="3833638"/>
                <a:ext cx="219275" cy="109025"/>
              </a:xfrm>
              <a:custGeom>
                <a:avLst/>
                <a:gdLst/>
                <a:ahLst/>
                <a:cxnLst/>
                <a:rect l="l" t="t" r="r" b="b"/>
                <a:pathLst>
                  <a:path w="8771" h="4361" extrusionOk="0">
                    <a:moveTo>
                      <a:pt x="2874" y="0"/>
                    </a:moveTo>
                    <a:cubicBezTo>
                      <a:pt x="2477" y="0"/>
                      <a:pt x="2077" y="48"/>
                      <a:pt x="1697" y="168"/>
                    </a:cubicBezTo>
                    <a:cubicBezTo>
                      <a:pt x="1485" y="230"/>
                      <a:pt x="1286" y="311"/>
                      <a:pt x="1107" y="423"/>
                    </a:cubicBezTo>
                    <a:cubicBezTo>
                      <a:pt x="1524" y="565"/>
                      <a:pt x="833" y="1862"/>
                      <a:pt x="650" y="2057"/>
                    </a:cubicBezTo>
                    <a:cubicBezTo>
                      <a:pt x="519" y="2190"/>
                      <a:pt x="408" y="2353"/>
                      <a:pt x="215" y="2405"/>
                    </a:cubicBezTo>
                    <a:cubicBezTo>
                      <a:pt x="173" y="2415"/>
                      <a:pt x="133" y="2420"/>
                      <a:pt x="95" y="2420"/>
                    </a:cubicBezTo>
                    <a:cubicBezTo>
                      <a:pt x="67" y="2420"/>
                      <a:pt x="40" y="2417"/>
                      <a:pt x="15" y="2411"/>
                    </a:cubicBezTo>
                    <a:lnTo>
                      <a:pt x="15" y="2411"/>
                    </a:lnTo>
                    <a:cubicBezTo>
                      <a:pt x="0" y="2672"/>
                      <a:pt x="18" y="2935"/>
                      <a:pt x="70" y="3190"/>
                    </a:cubicBezTo>
                    <a:cubicBezTo>
                      <a:pt x="72" y="3190"/>
                      <a:pt x="73" y="3190"/>
                      <a:pt x="75" y="3190"/>
                    </a:cubicBezTo>
                    <a:cubicBezTo>
                      <a:pt x="167" y="3190"/>
                      <a:pt x="250" y="3281"/>
                      <a:pt x="290" y="3358"/>
                    </a:cubicBezTo>
                    <a:cubicBezTo>
                      <a:pt x="353" y="3475"/>
                      <a:pt x="372" y="3629"/>
                      <a:pt x="349" y="3758"/>
                    </a:cubicBezTo>
                    <a:cubicBezTo>
                      <a:pt x="342" y="3796"/>
                      <a:pt x="325" y="3828"/>
                      <a:pt x="302" y="3851"/>
                    </a:cubicBezTo>
                    <a:cubicBezTo>
                      <a:pt x="463" y="4151"/>
                      <a:pt x="691" y="4326"/>
                      <a:pt x="1066" y="4357"/>
                    </a:cubicBezTo>
                    <a:cubicBezTo>
                      <a:pt x="1064" y="4331"/>
                      <a:pt x="1062" y="4307"/>
                      <a:pt x="1062" y="4282"/>
                    </a:cubicBezTo>
                    <a:cubicBezTo>
                      <a:pt x="1062" y="3830"/>
                      <a:pt x="1381" y="3464"/>
                      <a:pt x="1776" y="3464"/>
                    </a:cubicBezTo>
                    <a:cubicBezTo>
                      <a:pt x="2171" y="3464"/>
                      <a:pt x="2491" y="3830"/>
                      <a:pt x="2491" y="4282"/>
                    </a:cubicBezTo>
                    <a:cubicBezTo>
                      <a:pt x="2491" y="4308"/>
                      <a:pt x="2490" y="4335"/>
                      <a:pt x="2488" y="4361"/>
                    </a:cubicBezTo>
                    <a:lnTo>
                      <a:pt x="2495" y="4361"/>
                    </a:lnTo>
                    <a:cubicBezTo>
                      <a:pt x="2529" y="4361"/>
                      <a:pt x="2561" y="4360"/>
                      <a:pt x="2593" y="4360"/>
                    </a:cubicBezTo>
                    <a:cubicBezTo>
                      <a:pt x="2668" y="4359"/>
                      <a:pt x="2741" y="4357"/>
                      <a:pt x="2814" y="4357"/>
                    </a:cubicBezTo>
                    <a:cubicBezTo>
                      <a:pt x="2918" y="4357"/>
                      <a:pt x="3021" y="4356"/>
                      <a:pt x="3124" y="4355"/>
                    </a:cubicBezTo>
                    <a:cubicBezTo>
                      <a:pt x="3247" y="4354"/>
                      <a:pt x="3372" y="4352"/>
                      <a:pt x="3496" y="4351"/>
                    </a:cubicBezTo>
                    <a:cubicBezTo>
                      <a:pt x="3633" y="4350"/>
                      <a:pt x="3772" y="4349"/>
                      <a:pt x="3909" y="4348"/>
                    </a:cubicBezTo>
                    <a:cubicBezTo>
                      <a:pt x="4048" y="4344"/>
                      <a:pt x="5637" y="4356"/>
                      <a:pt x="5668" y="4314"/>
                    </a:cubicBezTo>
                    <a:cubicBezTo>
                      <a:pt x="5688" y="4284"/>
                      <a:pt x="5676" y="4241"/>
                      <a:pt x="5678" y="4208"/>
                    </a:cubicBezTo>
                    <a:cubicBezTo>
                      <a:pt x="5683" y="4148"/>
                      <a:pt x="5688" y="4087"/>
                      <a:pt x="5704" y="4028"/>
                    </a:cubicBezTo>
                    <a:cubicBezTo>
                      <a:pt x="5744" y="3867"/>
                      <a:pt x="5841" y="3725"/>
                      <a:pt x="5967" y="3619"/>
                    </a:cubicBezTo>
                    <a:cubicBezTo>
                      <a:pt x="6083" y="3523"/>
                      <a:pt x="6242" y="3462"/>
                      <a:pt x="6393" y="3462"/>
                    </a:cubicBezTo>
                    <a:cubicBezTo>
                      <a:pt x="6475" y="3462"/>
                      <a:pt x="6573" y="3488"/>
                      <a:pt x="6650" y="3518"/>
                    </a:cubicBezTo>
                    <a:cubicBezTo>
                      <a:pt x="6802" y="3575"/>
                      <a:pt x="6923" y="3694"/>
                      <a:pt x="7005" y="3831"/>
                    </a:cubicBezTo>
                    <a:cubicBezTo>
                      <a:pt x="7047" y="3903"/>
                      <a:pt x="7080" y="3980"/>
                      <a:pt x="7097" y="4063"/>
                    </a:cubicBezTo>
                    <a:cubicBezTo>
                      <a:pt x="7111" y="4118"/>
                      <a:pt x="7113" y="4174"/>
                      <a:pt x="7116" y="4230"/>
                    </a:cubicBezTo>
                    <a:cubicBezTo>
                      <a:pt x="7118" y="4275"/>
                      <a:pt x="7129" y="4318"/>
                      <a:pt x="7183" y="4320"/>
                    </a:cubicBezTo>
                    <a:cubicBezTo>
                      <a:pt x="7188" y="4320"/>
                      <a:pt x="7198" y="4320"/>
                      <a:pt x="7210" y="4320"/>
                    </a:cubicBezTo>
                    <a:cubicBezTo>
                      <a:pt x="7317" y="4320"/>
                      <a:pt x="7650" y="4309"/>
                      <a:pt x="7777" y="4308"/>
                    </a:cubicBezTo>
                    <a:cubicBezTo>
                      <a:pt x="7853" y="4307"/>
                      <a:pt x="7930" y="4307"/>
                      <a:pt x="8008" y="4305"/>
                    </a:cubicBezTo>
                    <a:cubicBezTo>
                      <a:pt x="8053" y="4315"/>
                      <a:pt x="8097" y="4319"/>
                      <a:pt x="8139" y="4319"/>
                    </a:cubicBezTo>
                    <a:cubicBezTo>
                      <a:pt x="8553" y="4319"/>
                      <a:pt x="8771" y="3892"/>
                      <a:pt x="8751" y="3529"/>
                    </a:cubicBezTo>
                    <a:cubicBezTo>
                      <a:pt x="8707" y="2776"/>
                      <a:pt x="7975" y="2032"/>
                      <a:pt x="7386" y="1655"/>
                    </a:cubicBezTo>
                    <a:cubicBezTo>
                      <a:pt x="6255" y="922"/>
                      <a:pt x="5003" y="246"/>
                      <a:pt x="3660" y="57"/>
                    </a:cubicBezTo>
                    <a:cubicBezTo>
                      <a:pt x="3404" y="22"/>
                      <a:pt x="3139" y="0"/>
                      <a:pt x="2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73"/>
              <p:cNvSpPr/>
              <p:nvPr/>
            </p:nvSpPr>
            <p:spPr>
              <a:xfrm>
                <a:off x="433713" y="3885288"/>
                <a:ext cx="2300" cy="57125"/>
              </a:xfrm>
              <a:custGeom>
                <a:avLst/>
                <a:gdLst/>
                <a:ahLst/>
                <a:cxnLst/>
                <a:rect l="l" t="t" r="r" b="b"/>
                <a:pathLst>
                  <a:path w="92" h="2285" extrusionOk="0">
                    <a:moveTo>
                      <a:pt x="46" y="1"/>
                    </a:moveTo>
                    <a:lnTo>
                      <a:pt x="0" y="2284"/>
                    </a:lnTo>
                    <a:lnTo>
                      <a:pt x="45" y="2285"/>
                    </a:lnTo>
                    <a:lnTo>
                      <a:pt x="92" y="2"/>
                    </a:lnTo>
                    <a:lnTo>
                      <a:pt x="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73"/>
              <p:cNvSpPr/>
              <p:nvPr/>
            </p:nvSpPr>
            <p:spPr>
              <a:xfrm>
                <a:off x="354888" y="3889413"/>
                <a:ext cx="9475" cy="27425"/>
              </a:xfrm>
              <a:custGeom>
                <a:avLst/>
                <a:gdLst/>
                <a:ahLst/>
                <a:cxnLst/>
                <a:rect l="l" t="t" r="r" b="b"/>
                <a:pathLst>
                  <a:path w="379" h="1097" extrusionOk="0">
                    <a:moveTo>
                      <a:pt x="31" y="1"/>
                    </a:moveTo>
                    <a:cubicBezTo>
                      <a:pt x="18" y="1"/>
                      <a:pt x="1" y="6"/>
                      <a:pt x="1" y="14"/>
                    </a:cubicBezTo>
                    <a:cubicBezTo>
                      <a:pt x="1" y="373"/>
                      <a:pt x="4" y="731"/>
                      <a:pt x="5" y="1090"/>
                    </a:cubicBezTo>
                    <a:cubicBezTo>
                      <a:pt x="5" y="1095"/>
                      <a:pt x="10" y="1097"/>
                      <a:pt x="16" y="1097"/>
                    </a:cubicBezTo>
                    <a:cubicBezTo>
                      <a:pt x="26" y="1097"/>
                      <a:pt x="41" y="1092"/>
                      <a:pt x="44" y="1090"/>
                    </a:cubicBezTo>
                    <a:cubicBezTo>
                      <a:pt x="82" y="1069"/>
                      <a:pt x="123" y="1061"/>
                      <a:pt x="164" y="1061"/>
                    </a:cubicBezTo>
                    <a:cubicBezTo>
                      <a:pt x="220" y="1061"/>
                      <a:pt x="278" y="1075"/>
                      <a:pt x="330" y="1090"/>
                    </a:cubicBezTo>
                    <a:cubicBezTo>
                      <a:pt x="331" y="1091"/>
                      <a:pt x="333" y="1091"/>
                      <a:pt x="335" y="1091"/>
                    </a:cubicBezTo>
                    <a:cubicBezTo>
                      <a:pt x="350" y="1091"/>
                      <a:pt x="379" y="1078"/>
                      <a:pt x="359" y="1071"/>
                    </a:cubicBezTo>
                    <a:cubicBezTo>
                      <a:pt x="300" y="1055"/>
                      <a:pt x="238" y="1042"/>
                      <a:pt x="176" y="1042"/>
                    </a:cubicBezTo>
                    <a:cubicBezTo>
                      <a:pt x="133" y="1042"/>
                      <a:pt x="90" y="1048"/>
                      <a:pt x="49" y="1064"/>
                    </a:cubicBezTo>
                    <a:lnTo>
                      <a:pt x="49" y="1064"/>
                    </a:lnTo>
                    <a:cubicBezTo>
                      <a:pt x="47" y="712"/>
                      <a:pt x="45" y="359"/>
                      <a:pt x="45" y="6"/>
                    </a:cubicBezTo>
                    <a:cubicBezTo>
                      <a:pt x="45" y="2"/>
                      <a:pt x="39" y="1"/>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73"/>
              <p:cNvSpPr/>
              <p:nvPr/>
            </p:nvSpPr>
            <p:spPr>
              <a:xfrm>
                <a:off x="501588" y="3894938"/>
                <a:ext cx="4475" cy="23500"/>
              </a:xfrm>
              <a:custGeom>
                <a:avLst/>
                <a:gdLst/>
                <a:ahLst/>
                <a:cxnLst/>
                <a:rect l="l" t="t" r="r" b="b"/>
                <a:pathLst>
                  <a:path w="179" h="940" extrusionOk="0">
                    <a:moveTo>
                      <a:pt x="133" y="0"/>
                    </a:moveTo>
                    <a:lnTo>
                      <a:pt x="89" y="3"/>
                    </a:lnTo>
                    <a:cubicBezTo>
                      <a:pt x="102" y="216"/>
                      <a:pt x="111" y="796"/>
                      <a:pt x="0" y="908"/>
                    </a:cubicBezTo>
                    <a:lnTo>
                      <a:pt x="31" y="939"/>
                    </a:lnTo>
                    <a:cubicBezTo>
                      <a:pt x="179" y="791"/>
                      <a:pt x="136" y="32"/>
                      <a:pt x="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73"/>
              <p:cNvSpPr/>
              <p:nvPr/>
            </p:nvSpPr>
            <p:spPr>
              <a:xfrm>
                <a:off x="466413" y="3911938"/>
                <a:ext cx="39500" cy="16350"/>
              </a:xfrm>
              <a:custGeom>
                <a:avLst/>
                <a:gdLst/>
                <a:ahLst/>
                <a:cxnLst/>
                <a:rect l="l" t="t" r="r" b="b"/>
                <a:pathLst>
                  <a:path w="1580" h="654" extrusionOk="0">
                    <a:moveTo>
                      <a:pt x="808" y="1"/>
                    </a:moveTo>
                    <a:cubicBezTo>
                      <a:pt x="769" y="1"/>
                      <a:pt x="729" y="3"/>
                      <a:pt x="690" y="7"/>
                    </a:cubicBezTo>
                    <a:cubicBezTo>
                      <a:pt x="523" y="28"/>
                      <a:pt x="357" y="96"/>
                      <a:pt x="238" y="218"/>
                    </a:cubicBezTo>
                    <a:cubicBezTo>
                      <a:pt x="177" y="277"/>
                      <a:pt x="129" y="348"/>
                      <a:pt x="91" y="422"/>
                    </a:cubicBezTo>
                    <a:cubicBezTo>
                      <a:pt x="55" y="497"/>
                      <a:pt x="26" y="575"/>
                      <a:pt x="0" y="653"/>
                    </a:cubicBezTo>
                    <a:cubicBezTo>
                      <a:pt x="70" y="504"/>
                      <a:pt x="138" y="350"/>
                      <a:pt x="262" y="244"/>
                    </a:cubicBezTo>
                    <a:cubicBezTo>
                      <a:pt x="382" y="134"/>
                      <a:pt x="537" y="71"/>
                      <a:pt x="696" y="51"/>
                    </a:cubicBezTo>
                    <a:cubicBezTo>
                      <a:pt x="734" y="47"/>
                      <a:pt x="772" y="44"/>
                      <a:pt x="811" y="44"/>
                    </a:cubicBezTo>
                    <a:cubicBezTo>
                      <a:pt x="853" y="44"/>
                      <a:pt x="896" y="47"/>
                      <a:pt x="938" y="51"/>
                    </a:cubicBezTo>
                    <a:cubicBezTo>
                      <a:pt x="1019" y="61"/>
                      <a:pt x="1097" y="79"/>
                      <a:pt x="1174" y="108"/>
                    </a:cubicBezTo>
                    <a:cubicBezTo>
                      <a:pt x="1325" y="165"/>
                      <a:pt x="1451" y="277"/>
                      <a:pt x="1580" y="381"/>
                    </a:cubicBezTo>
                    <a:cubicBezTo>
                      <a:pt x="1522" y="322"/>
                      <a:pt x="1463" y="264"/>
                      <a:pt x="1399" y="210"/>
                    </a:cubicBezTo>
                    <a:cubicBezTo>
                      <a:pt x="1334" y="157"/>
                      <a:pt x="1263" y="110"/>
                      <a:pt x="1186" y="76"/>
                    </a:cubicBezTo>
                    <a:cubicBezTo>
                      <a:pt x="1067" y="25"/>
                      <a:pt x="938" y="1"/>
                      <a:pt x="8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73"/>
              <p:cNvSpPr/>
              <p:nvPr/>
            </p:nvSpPr>
            <p:spPr>
              <a:xfrm>
                <a:off x="352638" y="3914213"/>
                <a:ext cx="37900" cy="15175"/>
              </a:xfrm>
              <a:custGeom>
                <a:avLst/>
                <a:gdLst/>
                <a:ahLst/>
                <a:cxnLst/>
                <a:rect l="l" t="t" r="r" b="b"/>
                <a:pathLst>
                  <a:path w="1516" h="607" extrusionOk="0">
                    <a:moveTo>
                      <a:pt x="776" y="0"/>
                    </a:moveTo>
                    <a:cubicBezTo>
                      <a:pt x="741" y="0"/>
                      <a:pt x="705" y="2"/>
                      <a:pt x="669" y="6"/>
                    </a:cubicBezTo>
                    <a:cubicBezTo>
                      <a:pt x="511" y="23"/>
                      <a:pt x="351" y="84"/>
                      <a:pt x="234" y="197"/>
                    </a:cubicBezTo>
                    <a:cubicBezTo>
                      <a:pt x="176" y="251"/>
                      <a:pt x="127" y="316"/>
                      <a:pt x="90" y="387"/>
                    </a:cubicBezTo>
                    <a:cubicBezTo>
                      <a:pt x="54" y="458"/>
                      <a:pt x="27" y="531"/>
                      <a:pt x="0" y="606"/>
                    </a:cubicBezTo>
                    <a:cubicBezTo>
                      <a:pt x="68" y="465"/>
                      <a:pt x="136" y="320"/>
                      <a:pt x="258" y="223"/>
                    </a:cubicBezTo>
                    <a:cubicBezTo>
                      <a:pt x="373" y="123"/>
                      <a:pt x="521" y="67"/>
                      <a:pt x="672" y="51"/>
                    </a:cubicBezTo>
                    <a:cubicBezTo>
                      <a:pt x="710" y="47"/>
                      <a:pt x="748" y="45"/>
                      <a:pt x="786" y="45"/>
                    </a:cubicBezTo>
                    <a:cubicBezTo>
                      <a:pt x="901" y="45"/>
                      <a:pt x="1016" y="64"/>
                      <a:pt x="1124" y="102"/>
                    </a:cubicBezTo>
                    <a:cubicBezTo>
                      <a:pt x="1272" y="155"/>
                      <a:pt x="1392" y="259"/>
                      <a:pt x="1515" y="354"/>
                    </a:cubicBezTo>
                    <a:cubicBezTo>
                      <a:pt x="1459" y="299"/>
                      <a:pt x="1402" y="245"/>
                      <a:pt x="1343" y="195"/>
                    </a:cubicBezTo>
                    <a:cubicBezTo>
                      <a:pt x="1281" y="144"/>
                      <a:pt x="1212" y="102"/>
                      <a:pt x="1139" y="70"/>
                    </a:cubicBezTo>
                    <a:cubicBezTo>
                      <a:pt x="1024" y="23"/>
                      <a:pt x="900" y="0"/>
                      <a:pt x="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73"/>
              <p:cNvSpPr/>
              <p:nvPr/>
            </p:nvSpPr>
            <p:spPr>
              <a:xfrm>
                <a:off x="433688" y="3844138"/>
                <a:ext cx="77900" cy="49125"/>
              </a:xfrm>
              <a:custGeom>
                <a:avLst/>
                <a:gdLst/>
                <a:ahLst/>
                <a:cxnLst/>
                <a:rect l="l" t="t" r="r" b="b"/>
                <a:pathLst>
                  <a:path w="3116" h="1965" extrusionOk="0">
                    <a:moveTo>
                      <a:pt x="184" y="0"/>
                    </a:moveTo>
                    <a:cubicBezTo>
                      <a:pt x="1" y="0"/>
                      <a:pt x="21" y="160"/>
                      <a:pt x="27" y="327"/>
                    </a:cubicBezTo>
                    <a:lnTo>
                      <a:pt x="49" y="1821"/>
                    </a:lnTo>
                    <a:cubicBezTo>
                      <a:pt x="97" y="1927"/>
                      <a:pt x="181" y="1945"/>
                      <a:pt x="271" y="1945"/>
                    </a:cubicBezTo>
                    <a:cubicBezTo>
                      <a:pt x="320" y="1945"/>
                      <a:pt x="371" y="1940"/>
                      <a:pt x="419" y="1940"/>
                    </a:cubicBezTo>
                    <a:lnTo>
                      <a:pt x="427" y="1940"/>
                    </a:lnTo>
                    <a:lnTo>
                      <a:pt x="2646" y="1963"/>
                    </a:lnTo>
                    <a:cubicBezTo>
                      <a:pt x="2655" y="1964"/>
                      <a:pt x="2663" y="1964"/>
                      <a:pt x="2672" y="1964"/>
                    </a:cubicBezTo>
                    <a:cubicBezTo>
                      <a:pt x="2857" y="1964"/>
                      <a:pt x="3115" y="1812"/>
                      <a:pt x="3052" y="1600"/>
                    </a:cubicBezTo>
                    <a:cubicBezTo>
                      <a:pt x="2977" y="1372"/>
                      <a:pt x="2675" y="1186"/>
                      <a:pt x="2498" y="1052"/>
                    </a:cubicBezTo>
                    <a:cubicBezTo>
                      <a:pt x="2291" y="905"/>
                      <a:pt x="1115" y="254"/>
                      <a:pt x="709" y="113"/>
                    </a:cubicBezTo>
                    <a:cubicBezTo>
                      <a:pt x="552" y="54"/>
                      <a:pt x="384" y="17"/>
                      <a:pt x="220" y="2"/>
                    </a:cubicBezTo>
                    <a:cubicBezTo>
                      <a:pt x="207" y="1"/>
                      <a:pt x="195" y="0"/>
                      <a:pt x="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73"/>
              <p:cNvSpPr/>
              <p:nvPr/>
            </p:nvSpPr>
            <p:spPr>
              <a:xfrm>
                <a:off x="353738" y="3842363"/>
                <a:ext cx="74775" cy="50975"/>
              </a:xfrm>
              <a:custGeom>
                <a:avLst/>
                <a:gdLst/>
                <a:ahLst/>
                <a:cxnLst/>
                <a:rect l="l" t="t" r="r" b="b"/>
                <a:pathLst>
                  <a:path w="2991" h="2039" extrusionOk="0">
                    <a:moveTo>
                      <a:pt x="1747" y="0"/>
                    </a:moveTo>
                    <a:cubicBezTo>
                      <a:pt x="1581" y="3"/>
                      <a:pt x="970" y="60"/>
                      <a:pt x="822" y="111"/>
                    </a:cubicBezTo>
                    <a:cubicBezTo>
                      <a:pt x="718" y="148"/>
                      <a:pt x="143" y="1626"/>
                      <a:pt x="68" y="1819"/>
                    </a:cubicBezTo>
                    <a:cubicBezTo>
                      <a:pt x="30" y="1922"/>
                      <a:pt x="1" y="1975"/>
                      <a:pt x="127" y="2019"/>
                    </a:cubicBezTo>
                    <a:cubicBezTo>
                      <a:pt x="169" y="2031"/>
                      <a:pt x="661" y="2038"/>
                      <a:pt x="1220" y="2038"/>
                    </a:cubicBezTo>
                    <a:cubicBezTo>
                      <a:pt x="1966" y="2038"/>
                      <a:pt x="2832" y="2026"/>
                      <a:pt x="2900" y="1996"/>
                    </a:cubicBezTo>
                    <a:cubicBezTo>
                      <a:pt x="2990" y="1959"/>
                      <a:pt x="2975" y="1805"/>
                      <a:pt x="2975" y="1805"/>
                    </a:cubicBezTo>
                    <a:cubicBezTo>
                      <a:pt x="2975" y="1539"/>
                      <a:pt x="2986" y="53"/>
                      <a:pt x="2915" y="37"/>
                    </a:cubicBezTo>
                    <a:cubicBezTo>
                      <a:pt x="2767" y="6"/>
                      <a:pt x="1757" y="0"/>
                      <a:pt x="17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73"/>
              <p:cNvSpPr/>
              <p:nvPr/>
            </p:nvSpPr>
            <p:spPr>
              <a:xfrm>
                <a:off x="330288" y="3844213"/>
                <a:ext cx="37800" cy="49950"/>
              </a:xfrm>
              <a:custGeom>
                <a:avLst/>
                <a:gdLst/>
                <a:ahLst/>
                <a:cxnLst/>
                <a:rect l="l" t="t" r="r" b="b"/>
                <a:pathLst>
                  <a:path w="1512" h="1998" extrusionOk="0">
                    <a:moveTo>
                      <a:pt x="1093" y="0"/>
                    </a:moveTo>
                    <a:cubicBezTo>
                      <a:pt x="945" y="95"/>
                      <a:pt x="811" y="210"/>
                      <a:pt x="696" y="355"/>
                    </a:cubicBezTo>
                    <a:cubicBezTo>
                      <a:pt x="464" y="655"/>
                      <a:pt x="152" y="1077"/>
                      <a:pt x="75" y="1453"/>
                    </a:cubicBezTo>
                    <a:cubicBezTo>
                      <a:pt x="37" y="1628"/>
                      <a:pt x="11" y="1808"/>
                      <a:pt x="1" y="1988"/>
                    </a:cubicBezTo>
                    <a:cubicBezTo>
                      <a:pt x="26" y="1994"/>
                      <a:pt x="52" y="1997"/>
                      <a:pt x="81" y="1997"/>
                    </a:cubicBezTo>
                    <a:cubicBezTo>
                      <a:pt x="118" y="1997"/>
                      <a:pt x="158" y="1992"/>
                      <a:pt x="201" y="1982"/>
                    </a:cubicBezTo>
                    <a:cubicBezTo>
                      <a:pt x="393" y="1930"/>
                      <a:pt x="504" y="1768"/>
                      <a:pt x="637" y="1634"/>
                    </a:cubicBezTo>
                    <a:cubicBezTo>
                      <a:pt x="818" y="1439"/>
                      <a:pt x="1511" y="142"/>
                      <a:pt x="1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73"/>
              <p:cNvSpPr/>
              <p:nvPr/>
            </p:nvSpPr>
            <p:spPr>
              <a:xfrm>
                <a:off x="529738" y="3908538"/>
                <a:ext cx="19975" cy="20875"/>
              </a:xfrm>
              <a:custGeom>
                <a:avLst/>
                <a:gdLst/>
                <a:ahLst/>
                <a:cxnLst/>
                <a:rect l="l" t="t" r="r" b="b"/>
                <a:pathLst>
                  <a:path w="799" h="835" extrusionOk="0">
                    <a:moveTo>
                      <a:pt x="292" y="0"/>
                    </a:moveTo>
                    <a:cubicBezTo>
                      <a:pt x="289" y="0"/>
                      <a:pt x="286" y="0"/>
                      <a:pt x="283" y="0"/>
                    </a:cubicBezTo>
                    <a:cubicBezTo>
                      <a:pt x="0" y="5"/>
                      <a:pt x="0" y="261"/>
                      <a:pt x="123" y="450"/>
                    </a:cubicBezTo>
                    <a:cubicBezTo>
                      <a:pt x="234" y="622"/>
                      <a:pt x="400" y="755"/>
                      <a:pt x="588" y="817"/>
                    </a:cubicBezTo>
                    <a:lnTo>
                      <a:pt x="633" y="827"/>
                    </a:lnTo>
                    <a:cubicBezTo>
                      <a:pt x="647" y="832"/>
                      <a:pt x="660" y="834"/>
                      <a:pt x="671" y="834"/>
                    </a:cubicBezTo>
                    <a:cubicBezTo>
                      <a:pt x="791" y="834"/>
                      <a:pt x="798" y="602"/>
                      <a:pt x="789" y="505"/>
                    </a:cubicBezTo>
                    <a:cubicBezTo>
                      <a:pt x="760" y="242"/>
                      <a:pt x="570" y="0"/>
                      <a:pt x="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73"/>
              <p:cNvSpPr/>
              <p:nvPr/>
            </p:nvSpPr>
            <p:spPr>
              <a:xfrm>
                <a:off x="522663" y="3928188"/>
                <a:ext cx="26175" cy="17550"/>
              </a:xfrm>
              <a:custGeom>
                <a:avLst/>
                <a:gdLst/>
                <a:ahLst/>
                <a:cxnLst/>
                <a:rect l="l" t="t" r="r" b="b"/>
                <a:pathLst>
                  <a:path w="1047" h="702" extrusionOk="0">
                    <a:moveTo>
                      <a:pt x="134" y="1"/>
                    </a:moveTo>
                    <a:cubicBezTo>
                      <a:pt x="61" y="1"/>
                      <a:pt x="0" y="60"/>
                      <a:pt x="0" y="135"/>
                    </a:cubicBezTo>
                    <a:lnTo>
                      <a:pt x="0" y="568"/>
                    </a:lnTo>
                    <a:cubicBezTo>
                      <a:pt x="0" y="641"/>
                      <a:pt x="60" y="701"/>
                      <a:pt x="134" y="701"/>
                    </a:cubicBezTo>
                    <a:lnTo>
                      <a:pt x="735" y="701"/>
                    </a:lnTo>
                    <a:cubicBezTo>
                      <a:pt x="808" y="701"/>
                      <a:pt x="913" y="643"/>
                      <a:pt x="913" y="568"/>
                    </a:cubicBezTo>
                    <a:lnTo>
                      <a:pt x="1046" y="135"/>
                    </a:lnTo>
                    <a:cubicBezTo>
                      <a:pt x="1046" y="61"/>
                      <a:pt x="987" y="1"/>
                      <a:pt x="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73"/>
              <p:cNvSpPr/>
              <p:nvPr/>
            </p:nvSpPr>
            <p:spPr>
              <a:xfrm>
                <a:off x="331738" y="3913338"/>
                <a:ext cx="7500" cy="16550"/>
              </a:xfrm>
              <a:custGeom>
                <a:avLst/>
                <a:gdLst/>
                <a:ahLst/>
                <a:cxnLst/>
                <a:rect l="l" t="t" r="r" b="b"/>
                <a:pathLst>
                  <a:path w="300" h="662" extrusionOk="0">
                    <a:moveTo>
                      <a:pt x="5" y="0"/>
                    </a:moveTo>
                    <a:cubicBezTo>
                      <a:pt x="3" y="0"/>
                      <a:pt x="2" y="1"/>
                      <a:pt x="0" y="1"/>
                    </a:cubicBezTo>
                    <a:cubicBezTo>
                      <a:pt x="25" y="113"/>
                      <a:pt x="55" y="222"/>
                      <a:pt x="94" y="330"/>
                    </a:cubicBezTo>
                    <a:cubicBezTo>
                      <a:pt x="134" y="453"/>
                      <a:pt x="179" y="564"/>
                      <a:pt x="232" y="662"/>
                    </a:cubicBezTo>
                    <a:cubicBezTo>
                      <a:pt x="255" y="637"/>
                      <a:pt x="272" y="606"/>
                      <a:pt x="278" y="569"/>
                    </a:cubicBezTo>
                    <a:cubicBezTo>
                      <a:pt x="300" y="440"/>
                      <a:pt x="283" y="286"/>
                      <a:pt x="220" y="169"/>
                    </a:cubicBezTo>
                    <a:cubicBezTo>
                      <a:pt x="180" y="92"/>
                      <a:pt x="96" y="0"/>
                      <a:pt x="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73"/>
              <p:cNvSpPr/>
              <p:nvPr/>
            </p:nvSpPr>
            <p:spPr>
              <a:xfrm>
                <a:off x="330263" y="3927113"/>
                <a:ext cx="16650" cy="15300"/>
              </a:xfrm>
              <a:custGeom>
                <a:avLst/>
                <a:gdLst/>
                <a:ahLst/>
                <a:cxnLst/>
                <a:rect l="l" t="t" r="r" b="b"/>
                <a:pathLst>
                  <a:path w="666" h="612" extrusionOk="0">
                    <a:moveTo>
                      <a:pt x="153" y="1"/>
                    </a:moveTo>
                    <a:cubicBezTo>
                      <a:pt x="43" y="1"/>
                      <a:pt x="1" y="109"/>
                      <a:pt x="48" y="193"/>
                    </a:cubicBezTo>
                    <a:cubicBezTo>
                      <a:pt x="91" y="271"/>
                      <a:pt x="348" y="612"/>
                      <a:pt x="419" y="612"/>
                    </a:cubicBezTo>
                    <a:lnTo>
                      <a:pt x="531" y="612"/>
                    </a:lnTo>
                    <a:cubicBezTo>
                      <a:pt x="605" y="612"/>
                      <a:pt x="665" y="552"/>
                      <a:pt x="665" y="478"/>
                    </a:cubicBezTo>
                    <a:lnTo>
                      <a:pt x="577" y="134"/>
                    </a:lnTo>
                    <a:cubicBezTo>
                      <a:pt x="577" y="60"/>
                      <a:pt x="472" y="1"/>
                      <a:pt x="3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73"/>
              <p:cNvSpPr/>
              <p:nvPr/>
            </p:nvSpPr>
            <p:spPr>
              <a:xfrm>
                <a:off x="440438" y="3901588"/>
                <a:ext cx="11975" cy="5050"/>
              </a:xfrm>
              <a:custGeom>
                <a:avLst/>
                <a:gdLst/>
                <a:ahLst/>
                <a:cxnLst/>
                <a:rect l="l" t="t" r="r" b="b"/>
                <a:pathLst>
                  <a:path w="479" h="202" extrusionOk="0">
                    <a:moveTo>
                      <a:pt x="100" y="1"/>
                    </a:moveTo>
                    <a:cubicBezTo>
                      <a:pt x="45" y="2"/>
                      <a:pt x="0" y="46"/>
                      <a:pt x="0" y="100"/>
                    </a:cubicBezTo>
                    <a:cubicBezTo>
                      <a:pt x="0" y="156"/>
                      <a:pt x="45" y="201"/>
                      <a:pt x="100" y="201"/>
                    </a:cubicBezTo>
                    <a:lnTo>
                      <a:pt x="378" y="201"/>
                    </a:lnTo>
                    <a:cubicBezTo>
                      <a:pt x="433" y="201"/>
                      <a:pt x="479" y="156"/>
                      <a:pt x="479" y="100"/>
                    </a:cubicBezTo>
                    <a:cubicBezTo>
                      <a:pt x="479" y="46"/>
                      <a:pt x="433"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73"/>
              <p:cNvSpPr/>
              <p:nvPr/>
            </p:nvSpPr>
            <p:spPr>
              <a:xfrm>
                <a:off x="361663" y="3901588"/>
                <a:ext cx="11975" cy="5050"/>
              </a:xfrm>
              <a:custGeom>
                <a:avLst/>
                <a:gdLst/>
                <a:ahLst/>
                <a:cxnLst/>
                <a:rect l="l" t="t" r="r" b="b"/>
                <a:pathLst>
                  <a:path w="479" h="202" extrusionOk="0">
                    <a:moveTo>
                      <a:pt x="100" y="1"/>
                    </a:moveTo>
                    <a:cubicBezTo>
                      <a:pt x="46" y="2"/>
                      <a:pt x="0" y="46"/>
                      <a:pt x="0" y="100"/>
                    </a:cubicBezTo>
                    <a:cubicBezTo>
                      <a:pt x="0" y="156"/>
                      <a:pt x="46" y="201"/>
                      <a:pt x="100" y="201"/>
                    </a:cubicBezTo>
                    <a:lnTo>
                      <a:pt x="378" y="201"/>
                    </a:lnTo>
                    <a:cubicBezTo>
                      <a:pt x="433" y="201"/>
                      <a:pt x="479" y="156"/>
                      <a:pt x="479" y="100"/>
                    </a:cubicBezTo>
                    <a:cubicBezTo>
                      <a:pt x="479" y="46"/>
                      <a:pt x="433"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73"/>
              <p:cNvSpPr/>
              <p:nvPr/>
            </p:nvSpPr>
            <p:spPr>
              <a:xfrm>
                <a:off x="509638" y="3904538"/>
                <a:ext cx="7650" cy="10300"/>
              </a:xfrm>
              <a:custGeom>
                <a:avLst/>
                <a:gdLst/>
                <a:ahLst/>
                <a:cxnLst/>
                <a:rect l="l" t="t" r="r" b="b"/>
                <a:pathLst>
                  <a:path w="306" h="412" extrusionOk="0">
                    <a:moveTo>
                      <a:pt x="1" y="1"/>
                    </a:moveTo>
                    <a:lnTo>
                      <a:pt x="1" y="411"/>
                    </a:lnTo>
                    <a:lnTo>
                      <a:pt x="305" y="411"/>
                    </a:lnTo>
                    <a:lnTo>
                      <a:pt x="3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73"/>
              <p:cNvSpPr/>
              <p:nvPr/>
            </p:nvSpPr>
            <p:spPr>
              <a:xfrm>
                <a:off x="356163" y="3925288"/>
                <a:ext cx="36275" cy="36275"/>
              </a:xfrm>
              <a:custGeom>
                <a:avLst/>
                <a:gdLst/>
                <a:ahLst/>
                <a:cxnLst/>
                <a:rect l="l" t="t" r="r" b="b"/>
                <a:pathLst>
                  <a:path w="1451" h="1451" extrusionOk="0">
                    <a:moveTo>
                      <a:pt x="725" y="1"/>
                    </a:moveTo>
                    <a:cubicBezTo>
                      <a:pt x="325" y="1"/>
                      <a:pt x="0" y="325"/>
                      <a:pt x="0" y="726"/>
                    </a:cubicBezTo>
                    <a:cubicBezTo>
                      <a:pt x="0" y="1126"/>
                      <a:pt x="324" y="1451"/>
                      <a:pt x="725" y="1451"/>
                    </a:cubicBezTo>
                    <a:cubicBezTo>
                      <a:pt x="1125" y="1451"/>
                      <a:pt x="1450" y="1127"/>
                      <a:pt x="1450" y="726"/>
                    </a:cubicBezTo>
                    <a:cubicBezTo>
                      <a:pt x="1450" y="326"/>
                      <a:pt x="1126" y="1"/>
                      <a:pt x="7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73"/>
              <p:cNvSpPr/>
              <p:nvPr/>
            </p:nvSpPr>
            <p:spPr>
              <a:xfrm>
                <a:off x="365413" y="3934538"/>
                <a:ext cx="17775" cy="17775"/>
              </a:xfrm>
              <a:custGeom>
                <a:avLst/>
                <a:gdLst/>
                <a:ahLst/>
                <a:cxnLst/>
                <a:rect l="l" t="t" r="r" b="b"/>
                <a:pathLst>
                  <a:path w="711" h="711" extrusionOk="0">
                    <a:moveTo>
                      <a:pt x="355" y="1"/>
                    </a:moveTo>
                    <a:cubicBezTo>
                      <a:pt x="160" y="1"/>
                      <a:pt x="1" y="160"/>
                      <a:pt x="1" y="356"/>
                    </a:cubicBezTo>
                    <a:cubicBezTo>
                      <a:pt x="1" y="551"/>
                      <a:pt x="160" y="711"/>
                      <a:pt x="355" y="711"/>
                    </a:cubicBezTo>
                    <a:cubicBezTo>
                      <a:pt x="551" y="711"/>
                      <a:pt x="710" y="553"/>
                      <a:pt x="710" y="356"/>
                    </a:cubicBezTo>
                    <a:cubicBezTo>
                      <a:pt x="710" y="159"/>
                      <a:pt x="551" y="1"/>
                      <a:pt x="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73"/>
              <p:cNvSpPr/>
              <p:nvPr/>
            </p:nvSpPr>
            <p:spPr>
              <a:xfrm>
                <a:off x="495763" y="3890638"/>
                <a:ext cx="12100" cy="5325"/>
              </a:xfrm>
              <a:custGeom>
                <a:avLst/>
                <a:gdLst/>
                <a:ahLst/>
                <a:cxnLst/>
                <a:rect l="l" t="t" r="r" b="b"/>
                <a:pathLst>
                  <a:path w="484" h="213" extrusionOk="0">
                    <a:moveTo>
                      <a:pt x="342" y="1"/>
                    </a:moveTo>
                    <a:cubicBezTo>
                      <a:pt x="297" y="1"/>
                      <a:pt x="248" y="7"/>
                      <a:pt x="207" y="7"/>
                    </a:cubicBezTo>
                    <a:lnTo>
                      <a:pt x="1" y="192"/>
                    </a:lnTo>
                    <a:cubicBezTo>
                      <a:pt x="1" y="192"/>
                      <a:pt x="119" y="213"/>
                      <a:pt x="238" y="213"/>
                    </a:cubicBezTo>
                    <a:cubicBezTo>
                      <a:pt x="352" y="213"/>
                      <a:pt x="466" y="193"/>
                      <a:pt x="474" y="117"/>
                    </a:cubicBezTo>
                    <a:cubicBezTo>
                      <a:pt x="483" y="19"/>
                      <a:pt x="419" y="1"/>
                      <a:pt x="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73"/>
              <p:cNvSpPr/>
              <p:nvPr/>
            </p:nvSpPr>
            <p:spPr>
              <a:xfrm>
                <a:off x="473263" y="3879938"/>
                <a:ext cx="29700" cy="19675"/>
              </a:xfrm>
              <a:custGeom>
                <a:avLst/>
                <a:gdLst/>
                <a:ahLst/>
                <a:cxnLst/>
                <a:rect l="l" t="t" r="r" b="b"/>
                <a:pathLst>
                  <a:path w="1188" h="787" extrusionOk="0">
                    <a:moveTo>
                      <a:pt x="797" y="1"/>
                    </a:moveTo>
                    <a:cubicBezTo>
                      <a:pt x="563" y="1"/>
                      <a:pt x="295" y="147"/>
                      <a:pt x="190" y="308"/>
                    </a:cubicBezTo>
                    <a:cubicBezTo>
                      <a:pt x="1" y="586"/>
                      <a:pt x="386" y="777"/>
                      <a:pt x="618" y="786"/>
                    </a:cubicBezTo>
                    <a:cubicBezTo>
                      <a:pt x="625" y="787"/>
                      <a:pt x="633" y="787"/>
                      <a:pt x="640" y="787"/>
                    </a:cubicBezTo>
                    <a:cubicBezTo>
                      <a:pt x="725" y="787"/>
                      <a:pt x="831" y="771"/>
                      <a:pt x="924" y="735"/>
                    </a:cubicBezTo>
                    <a:cubicBezTo>
                      <a:pt x="1028" y="696"/>
                      <a:pt x="1118" y="630"/>
                      <a:pt x="1154" y="533"/>
                    </a:cubicBezTo>
                    <a:cubicBezTo>
                      <a:pt x="1178" y="468"/>
                      <a:pt x="1188" y="371"/>
                      <a:pt x="1174" y="302"/>
                    </a:cubicBezTo>
                    <a:cubicBezTo>
                      <a:pt x="1167" y="255"/>
                      <a:pt x="1148" y="202"/>
                      <a:pt x="1122" y="160"/>
                    </a:cubicBezTo>
                    <a:cubicBezTo>
                      <a:pt x="1048" y="46"/>
                      <a:pt x="928" y="1"/>
                      <a:pt x="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2" name="Google Shape;4812;p73"/>
            <p:cNvGrpSpPr/>
            <p:nvPr/>
          </p:nvGrpSpPr>
          <p:grpSpPr>
            <a:xfrm>
              <a:off x="4462643" y="2249039"/>
              <a:ext cx="526099" cy="606636"/>
              <a:chOff x="6684100" y="4397499"/>
              <a:chExt cx="647029" cy="745987"/>
            </a:xfrm>
          </p:grpSpPr>
          <p:sp>
            <p:nvSpPr>
              <p:cNvPr id="4813" name="Google Shape;4813;p73"/>
              <p:cNvSpPr/>
              <p:nvPr/>
            </p:nvSpPr>
            <p:spPr>
              <a:xfrm>
                <a:off x="6977566" y="4571744"/>
                <a:ext cx="23390" cy="571735"/>
              </a:xfrm>
              <a:custGeom>
                <a:avLst/>
                <a:gdLst/>
                <a:ahLst/>
                <a:cxnLst/>
                <a:rect l="l" t="t" r="r" b="b"/>
                <a:pathLst>
                  <a:path w="609" h="14887" extrusionOk="0">
                    <a:moveTo>
                      <a:pt x="119" y="0"/>
                    </a:moveTo>
                    <a:lnTo>
                      <a:pt x="0" y="14886"/>
                    </a:lnTo>
                    <a:lnTo>
                      <a:pt x="609" y="14886"/>
                    </a:lnTo>
                    <a:lnTo>
                      <a:pt x="4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73"/>
              <p:cNvSpPr/>
              <p:nvPr/>
            </p:nvSpPr>
            <p:spPr>
              <a:xfrm>
                <a:off x="6986130" y="4397499"/>
                <a:ext cx="50199" cy="171440"/>
              </a:xfrm>
              <a:custGeom>
                <a:avLst/>
                <a:gdLst/>
                <a:ahLst/>
                <a:cxnLst/>
                <a:rect l="l" t="t" r="r" b="b"/>
                <a:pathLst>
                  <a:path w="1307" h="4464" extrusionOk="0">
                    <a:moveTo>
                      <a:pt x="1088" y="1"/>
                    </a:moveTo>
                    <a:lnTo>
                      <a:pt x="1088" y="1"/>
                    </a:lnTo>
                    <a:cubicBezTo>
                      <a:pt x="525" y="705"/>
                      <a:pt x="220" y="2422"/>
                      <a:pt x="110" y="3030"/>
                    </a:cubicBezTo>
                    <a:cubicBezTo>
                      <a:pt x="0" y="3637"/>
                      <a:pt x="28" y="4414"/>
                      <a:pt x="28" y="4414"/>
                    </a:cubicBezTo>
                    <a:lnTo>
                      <a:pt x="234" y="4463"/>
                    </a:lnTo>
                    <a:cubicBezTo>
                      <a:pt x="234" y="4463"/>
                      <a:pt x="576" y="3774"/>
                      <a:pt x="727" y="3176"/>
                    </a:cubicBezTo>
                    <a:cubicBezTo>
                      <a:pt x="879" y="2578"/>
                      <a:pt x="1306" y="890"/>
                      <a:pt x="1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73"/>
              <p:cNvSpPr/>
              <p:nvPr/>
            </p:nvSpPr>
            <p:spPr>
              <a:xfrm>
                <a:off x="6991853" y="4582805"/>
                <a:ext cx="124748" cy="122320"/>
              </a:xfrm>
              <a:custGeom>
                <a:avLst/>
                <a:gdLst/>
                <a:ahLst/>
                <a:cxnLst/>
                <a:rect l="l" t="t" r="r" b="b"/>
                <a:pathLst>
                  <a:path w="3248" h="3185" extrusionOk="0">
                    <a:moveTo>
                      <a:pt x="144" y="0"/>
                    </a:moveTo>
                    <a:lnTo>
                      <a:pt x="0" y="163"/>
                    </a:lnTo>
                    <a:cubicBezTo>
                      <a:pt x="0" y="163"/>
                      <a:pt x="395" y="819"/>
                      <a:pt x="812" y="1258"/>
                    </a:cubicBezTo>
                    <a:cubicBezTo>
                      <a:pt x="1228" y="1696"/>
                      <a:pt x="2404" y="2934"/>
                      <a:pt x="3247" y="3184"/>
                    </a:cubicBezTo>
                    <a:cubicBezTo>
                      <a:pt x="2950" y="2320"/>
                      <a:pt x="1688" y="1179"/>
                      <a:pt x="1244" y="772"/>
                    </a:cubicBezTo>
                    <a:cubicBezTo>
                      <a:pt x="797" y="366"/>
                      <a:pt x="144" y="0"/>
                      <a:pt x="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73"/>
              <p:cNvSpPr/>
              <p:nvPr/>
            </p:nvSpPr>
            <p:spPr>
              <a:xfrm>
                <a:off x="6821677" y="4578504"/>
                <a:ext cx="160274" cy="57761"/>
              </a:xfrm>
              <a:custGeom>
                <a:avLst/>
                <a:gdLst/>
                <a:ahLst/>
                <a:cxnLst/>
                <a:rect l="l" t="t" r="r" b="b"/>
                <a:pathLst>
                  <a:path w="4173" h="1504" extrusionOk="0">
                    <a:moveTo>
                      <a:pt x="4107" y="0"/>
                    </a:moveTo>
                    <a:cubicBezTo>
                      <a:pt x="4107" y="0"/>
                      <a:pt x="3367" y="38"/>
                      <a:pt x="2799" y="203"/>
                    </a:cubicBezTo>
                    <a:cubicBezTo>
                      <a:pt x="2230" y="369"/>
                      <a:pt x="623" y="832"/>
                      <a:pt x="0" y="1478"/>
                    </a:cubicBezTo>
                    <a:cubicBezTo>
                      <a:pt x="98" y="1495"/>
                      <a:pt x="205" y="1503"/>
                      <a:pt x="319" y="1503"/>
                    </a:cubicBezTo>
                    <a:cubicBezTo>
                      <a:pt x="1208" y="1503"/>
                      <a:pt x="2496" y="1019"/>
                      <a:pt x="2990" y="835"/>
                    </a:cubicBezTo>
                    <a:cubicBezTo>
                      <a:pt x="3546" y="627"/>
                      <a:pt x="4172" y="211"/>
                      <a:pt x="4172" y="211"/>
                    </a:cubicBezTo>
                    <a:lnTo>
                      <a:pt x="41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73"/>
              <p:cNvSpPr/>
              <p:nvPr/>
            </p:nvSpPr>
            <p:spPr>
              <a:xfrm>
                <a:off x="6969117" y="4560722"/>
                <a:ext cx="40328" cy="42284"/>
              </a:xfrm>
              <a:custGeom>
                <a:avLst/>
                <a:gdLst/>
                <a:ahLst/>
                <a:cxnLst/>
                <a:rect l="l" t="t" r="r" b="b"/>
                <a:pathLst>
                  <a:path w="1050" h="1101" extrusionOk="0">
                    <a:moveTo>
                      <a:pt x="525" y="0"/>
                    </a:moveTo>
                    <a:cubicBezTo>
                      <a:pt x="236" y="0"/>
                      <a:pt x="0" y="247"/>
                      <a:pt x="0" y="550"/>
                    </a:cubicBezTo>
                    <a:cubicBezTo>
                      <a:pt x="0" y="855"/>
                      <a:pt x="236" y="1101"/>
                      <a:pt x="525" y="1101"/>
                    </a:cubicBezTo>
                    <a:cubicBezTo>
                      <a:pt x="814" y="1101"/>
                      <a:pt x="1049" y="854"/>
                      <a:pt x="1049" y="550"/>
                    </a:cubicBezTo>
                    <a:cubicBezTo>
                      <a:pt x="1049" y="247"/>
                      <a:pt x="814" y="0"/>
                      <a:pt x="5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73"/>
              <p:cNvSpPr/>
              <p:nvPr/>
            </p:nvSpPr>
            <p:spPr>
              <a:xfrm>
                <a:off x="6975569" y="4567520"/>
                <a:ext cx="27385" cy="28727"/>
              </a:xfrm>
              <a:custGeom>
                <a:avLst/>
                <a:gdLst/>
                <a:ahLst/>
                <a:cxnLst/>
                <a:rect l="l" t="t" r="r" b="b"/>
                <a:pathLst>
                  <a:path w="713" h="748" extrusionOk="0">
                    <a:moveTo>
                      <a:pt x="357" y="0"/>
                    </a:moveTo>
                    <a:cubicBezTo>
                      <a:pt x="160" y="0"/>
                      <a:pt x="1" y="167"/>
                      <a:pt x="1" y="373"/>
                    </a:cubicBezTo>
                    <a:cubicBezTo>
                      <a:pt x="1" y="581"/>
                      <a:pt x="160" y="748"/>
                      <a:pt x="357" y="748"/>
                    </a:cubicBezTo>
                    <a:cubicBezTo>
                      <a:pt x="553" y="748"/>
                      <a:pt x="712" y="579"/>
                      <a:pt x="712" y="373"/>
                    </a:cubicBezTo>
                    <a:cubicBezTo>
                      <a:pt x="712" y="168"/>
                      <a:pt x="553" y="0"/>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73"/>
              <p:cNvSpPr/>
              <p:nvPr/>
            </p:nvSpPr>
            <p:spPr>
              <a:xfrm>
                <a:off x="7180188" y="4661964"/>
                <a:ext cx="19741" cy="481522"/>
              </a:xfrm>
              <a:custGeom>
                <a:avLst/>
                <a:gdLst/>
                <a:ahLst/>
                <a:cxnLst/>
                <a:rect l="l" t="t" r="r" b="b"/>
                <a:pathLst>
                  <a:path w="514" h="12538" extrusionOk="0">
                    <a:moveTo>
                      <a:pt x="102" y="0"/>
                    </a:moveTo>
                    <a:lnTo>
                      <a:pt x="1" y="12538"/>
                    </a:lnTo>
                    <a:lnTo>
                      <a:pt x="514" y="12538"/>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73"/>
              <p:cNvSpPr/>
              <p:nvPr/>
            </p:nvSpPr>
            <p:spPr>
              <a:xfrm>
                <a:off x="7193745" y="4669722"/>
                <a:ext cx="137384" cy="39711"/>
              </a:xfrm>
              <a:custGeom>
                <a:avLst/>
                <a:gdLst/>
                <a:ahLst/>
                <a:cxnLst/>
                <a:rect l="l" t="t" r="r" b="b"/>
                <a:pathLst>
                  <a:path w="3577" h="1034" extrusionOk="0">
                    <a:moveTo>
                      <a:pt x="132" y="0"/>
                    </a:moveTo>
                    <a:cubicBezTo>
                      <a:pt x="75" y="0"/>
                      <a:pt x="41" y="1"/>
                      <a:pt x="41" y="1"/>
                    </a:cubicBezTo>
                    <a:lnTo>
                      <a:pt x="0" y="182"/>
                    </a:lnTo>
                    <a:cubicBezTo>
                      <a:pt x="0" y="182"/>
                      <a:pt x="551" y="493"/>
                      <a:pt x="1029" y="632"/>
                    </a:cubicBezTo>
                    <a:cubicBezTo>
                      <a:pt x="1421" y="747"/>
                      <a:pt x="2398" y="1033"/>
                      <a:pt x="3133" y="1033"/>
                    </a:cubicBezTo>
                    <a:cubicBezTo>
                      <a:pt x="3296" y="1033"/>
                      <a:pt x="3446" y="1019"/>
                      <a:pt x="3576" y="986"/>
                    </a:cubicBezTo>
                    <a:cubicBezTo>
                      <a:pt x="3018" y="482"/>
                      <a:pt x="1641" y="194"/>
                      <a:pt x="1152" y="88"/>
                    </a:cubicBezTo>
                    <a:cubicBezTo>
                      <a:pt x="777" y="9"/>
                      <a:pt x="322"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73"/>
              <p:cNvSpPr/>
              <p:nvPr/>
            </p:nvSpPr>
            <p:spPr>
              <a:xfrm>
                <a:off x="7082983" y="4673639"/>
                <a:ext cx="99629" cy="108801"/>
              </a:xfrm>
              <a:custGeom>
                <a:avLst/>
                <a:gdLst/>
                <a:ahLst/>
                <a:cxnLst/>
                <a:rect l="l" t="t" r="r" b="b"/>
                <a:pathLst>
                  <a:path w="2594" h="2833" extrusionOk="0">
                    <a:moveTo>
                      <a:pt x="2465" y="1"/>
                    </a:moveTo>
                    <a:cubicBezTo>
                      <a:pt x="2465" y="1"/>
                      <a:pt x="1932" y="341"/>
                      <a:pt x="1575" y="705"/>
                    </a:cubicBezTo>
                    <a:cubicBezTo>
                      <a:pt x="1219" y="1069"/>
                      <a:pt x="212" y="2091"/>
                      <a:pt x="1" y="2833"/>
                    </a:cubicBezTo>
                    <a:cubicBezTo>
                      <a:pt x="698" y="2581"/>
                      <a:pt x="1630" y="1481"/>
                      <a:pt x="1961" y="1091"/>
                    </a:cubicBezTo>
                    <a:cubicBezTo>
                      <a:pt x="2292" y="703"/>
                      <a:pt x="2593" y="129"/>
                      <a:pt x="2593" y="129"/>
                    </a:cubicBezTo>
                    <a:lnTo>
                      <a:pt x="24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73"/>
              <p:cNvSpPr/>
              <p:nvPr/>
            </p:nvSpPr>
            <p:spPr>
              <a:xfrm>
                <a:off x="7137250" y="4522974"/>
                <a:ext cx="48893" cy="141983"/>
              </a:xfrm>
              <a:custGeom>
                <a:avLst/>
                <a:gdLst/>
                <a:ahLst/>
                <a:cxnLst/>
                <a:rect l="l" t="t" r="r" b="b"/>
                <a:pathLst>
                  <a:path w="1273" h="3697" extrusionOk="0">
                    <a:moveTo>
                      <a:pt x="133" y="0"/>
                    </a:moveTo>
                    <a:lnTo>
                      <a:pt x="133" y="0"/>
                    </a:lnTo>
                    <a:cubicBezTo>
                      <a:pt x="1" y="761"/>
                      <a:pt x="455" y="2153"/>
                      <a:pt x="617" y="2644"/>
                    </a:cubicBezTo>
                    <a:cubicBezTo>
                      <a:pt x="777" y="3138"/>
                      <a:pt x="1103" y="3696"/>
                      <a:pt x="1103" y="3696"/>
                    </a:cubicBezTo>
                    <a:lnTo>
                      <a:pt x="1273" y="3642"/>
                    </a:lnTo>
                    <a:cubicBezTo>
                      <a:pt x="1273" y="3642"/>
                      <a:pt x="1252" y="2988"/>
                      <a:pt x="1126" y="2484"/>
                    </a:cubicBezTo>
                    <a:cubicBezTo>
                      <a:pt x="999" y="1980"/>
                      <a:pt x="645" y="557"/>
                      <a:pt x="1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73"/>
              <p:cNvSpPr/>
              <p:nvPr/>
            </p:nvSpPr>
            <p:spPr>
              <a:xfrm>
                <a:off x="7173044" y="4652708"/>
                <a:ext cx="33991" cy="35601"/>
              </a:xfrm>
              <a:custGeom>
                <a:avLst/>
                <a:gdLst/>
                <a:ahLst/>
                <a:cxnLst/>
                <a:rect l="l" t="t" r="r" b="b"/>
                <a:pathLst>
                  <a:path w="885" h="927" extrusionOk="0">
                    <a:moveTo>
                      <a:pt x="445" y="1"/>
                    </a:moveTo>
                    <a:cubicBezTo>
                      <a:pt x="444" y="1"/>
                      <a:pt x="443" y="1"/>
                      <a:pt x="443" y="1"/>
                    </a:cubicBezTo>
                    <a:cubicBezTo>
                      <a:pt x="199" y="1"/>
                      <a:pt x="0" y="207"/>
                      <a:pt x="0" y="463"/>
                    </a:cubicBezTo>
                    <a:cubicBezTo>
                      <a:pt x="0" y="719"/>
                      <a:pt x="199" y="926"/>
                      <a:pt x="443" y="926"/>
                    </a:cubicBezTo>
                    <a:cubicBezTo>
                      <a:pt x="687" y="926"/>
                      <a:pt x="885" y="719"/>
                      <a:pt x="885" y="463"/>
                    </a:cubicBezTo>
                    <a:cubicBezTo>
                      <a:pt x="885" y="208"/>
                      <a:pt x="689" y="1"/>
                      <a:pt x="4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73"/>
              <p:cNvSpPr/>
              <p:nvPr/>
            </p:nvSpPr>
            <p:spPr>
              <a:xfrm>
                <a:off x="7178536" y="4658392"/>
                <a:ext cx="23083" cy="24234"/>
              </a:xfrm>
              <a:custGeom>
                <a:avLst/>
                <a:gdLst/>
                <a:ahLst/>
                <a:cxnLst/>
                <a:rect l="l" t="t" r="r" b="b"/>
                <a:pathLst>
                  <a:path w="601" h="631" extrusionOk="0">
                    <a:moveTo>
                      <a:pt x="300" y="1"/>
                    </a:moveTo>
                    <a:cubicBezTo>
                      <a:pt x="135" y="1"/>
                      <a:pt x="0" y="142"/>
                      <a:pt x="0" y="315"/>
                    </a:cubicBezTo>
                    <a:cubicBezTo>
                      <a:pt x="0" y="489"/>
                      <a:pt x="134" y="630"/>
                      <a:pt x="300" y="630"/>
                    </a:cubicBezTo>
                    <a:cubicBezTo>
                      <a:pt x="465" y="630"/>
                      <a:pt x="601" y="489"/>
                      <a:pt x="601" y="315"/>
                    </a:cubicBezTo>
                    <a:cubicBezTo>
                      <a:pt x="601" y="142"/>
                      <a:pt x="467" y="1"/>
                      <a:pt x="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73"/>
              <p:cNvSpPr/>
              <p:nvPr/>
            </p:nvSpPr>
            <p:spPr>
              <a:xfrm>
                <a:off x="6781382" y="4661964"/>
                <a:ext cx="19665" cy="481522"/>
              </a:xfrm>
              <a:custGeom>
                <a:avLst/>
                <a:gdLst/>
                <a:ahLst/>
                <a:cxnLst/>
                <a:rect l="l" t="t" r="r" b="b"/>
                <a:pathLst>
                  <a:path w="512" h="12538" extrusionOk="0">
                    <a:moveTo>
                      <a:pt x="101" y="0"/>
                    </a:moveTo>
                    <a:lnTo>
                      <a:pt x="1" y="12538"/>
                    </a:lnTo>
                    <a:lnTo>
                      <a:pt x="512" y="12538"/>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73"/>
              <p:cNvSpPr/>
              <p:nvPr/>
            </p:nvSpPr>
            <p:spPr>
              <a:xfrm>
                <a:off x="6794978" y="4669722"/>
                <a:ext cx="137345" cy="39711"/>
              </a:xfrm>
              <a:custGeom>
                <a:avLst/>
                <a:gdLst/>
                <a:ahLst/>
                <a:cxnLst/>
                <a:rect l="l" t="t" r="r" b="b"/>
                <a:pathLst>
                  <a:path w="3576" h="1034" extrusionOk="0">
                    <a:moveTo>
                      <a:pt x="132" y="0"/>
                    </a:moveTo>
                    <a:cubicBezTo>
                      <a:pt x="75" y="0"/>
                      <a:pt x="42" y="1"/>
                      <a:pt x="42" y="1"/>
                    </a:cubicBezTo>
                    <a:lnTo>
                      <a:pt x="1" y="182"/>
                    </a:lnTo>
                    <a:cubicBezTo>
                      <a:pt x="1" y="182"/>
                      <a:pt x="549" y="493"/>
                      <a:pt x="1029" y="632"/>
                    </a:cubicBezTo>
                    <a:cubicBezTo>
                      <a:pt x="1421" y="747"/>
                      <a:pt x="2397" y="1033"/>
                      <a:pt x="3132" y="1033"/>
                    </a:cubicBezTo>
                    <a:cubicBezTo>
                      <a:pt x="3294" y="1033"/>
                      <a:pt x="3445" y="1019"/>
                      <a:pt x="3575" y="986"/>
                    </a:cubicBezTo>
                    <a:cubicBezTo>
                      <a:pt x="3015" y="482"/>
                      <a:pt x="1639" y="194"/>
                      <a:pt x="1152" y="88"/>
                    </a:cubicBezTo>
                    <a:cubicBezTo>
                      <a:pt x="777" y="9"/>
                      <a:pt x="322"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73"/>
              <p:cNvSpPr/>
              <p:nvPr/>
            </p:nvSpPr>
            <p:spPr>
              <a:xfrm>
                <a:off x="6684100" y="4673639"/>
                <a:ext cx="99667" cy="108801"/>
              </a:xfrm>
              <a:custGeom>
                <a:avLst/>
                <a:gdLst/>
                <a:ahLst/>
                <a:cxnLst/>
                <a:rect l="l" t="t" r="r" b="b"/>
                <a:pathLst>
                  <a:path w="2595" h="2833" extrusionOk="0">
                    <a:moveTo>
                      <a:pt x="2466" y="1"/>
                    </a:moveTo>
                    <a:cubicBezTo>
                      <a:pt x="2466" y="1"/>
                      <a:pt x="1932" y="341"/>
                      <a:pt x="1576" y="705"/>
                    </a:cubicBezTo>
                    <a:cubicBezTo>
                      <a:pt x="1219" y="1069"/>
                      <a:pt x="212" y="2091"/>
                      <a:pt x="1" y="2833"/>
                    </a:cubicBezTo>
                    <a:cubicBezTo>
                      <a:pt x="699" y="2581"/>
                      <a:pt x="1630" y="1481"/>
                      <a:pt x="1962" y="1091"/>
                    </a:cubicBezTo>
                    <a:cubicBezTo>
                      <a:pt x="2292" y="703"/>
                      <a:pt x="2594" y="129"/>
                      <a:pt x="2594" y="129"/>
                    </a:cubicBezTo>
                    <a:lnTo>
                      <a:pt x="2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73"/>
              <p:cNvSpPr/>
              <p:nvPr/>
            </p:nvSpPr>
            <p:spPr>
              <a:xfrm>
                <a:off x="6738367" y="4522974"/>
                <a:ext cx="48931" cy="141983"/>
              </a:xfrm>
              <a:custGeom>
                <a:avLst/>
                <a:gdLst/>
                <a:ahLst/>
                <a:cxnLst/>
                <a:rect l="l" t="t" r="r" b="b"/>
                <a:pathLst>
                  <a:path w="1274" h="3697" extrusionOk="0">
                    <a:moveTo>
                      <a:pt x="133" y="0"/>
                    </a:moveTo>
                    <a:cubicBezTo>
                      <a:pt x="1" y="761"/>
                      <a:pt x="456" y="2153"/>
                      <a:pt x="617" y="2644"/>
                    </a:cubicBezTo>
                    <a:cubicBezTo>
                      <a:pt x="777" y="3138"/>
                      <a:pt x="1104" y="3696"/>
                      <a:pt x="1104" y="3696"/>
                    </a:cubicBezTo>
                    <a:lnTo>
                      <a:pt x="1274" y="3642"/>
                    </a:lnTo>
                    <a:cubicBezTo>
                      <a:pt x="1274" y="3642"/>
                      <a:pt x="1251" y="2988"/>
                      <a:pt x="1126" y="2484"/>
                    </a:cubicBezTo>
                    <a:cubicBezTo>
                      <a:pt x="999" y="1980"/>
                      <a:pt x="647" y="557"/>
                      <a:pt x="1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73"/>
              <p:cNvSpPr/>
              <p:nvPr/>
            </p:nvSpPr>
            <p:spPr>
              <a:xfrm>
                <a:off x="6774238" y="4652708"/>
                <a:ext cx="33991" cy="35601"/>
              </a:xfrm>
              <a:custGeom>
                <a:avLst/>
                <a:gdLst/>
                <a:ahLst/>
                <a:cxnLst/>
                <a:rect l="l" t="t" r="r" b="b"/>
                <a:pathLst>
                  <a:path w="885" h="927" extrusionOk="0">
                    <a:moveTo>
                      <a:pt x="445" y="1"/>
                    </a:moveTo>
                    <a:cubicBezTo>
                      <a:pt x="444" y="1"/>
                      <a:pt x="443" y="1"/>
                      <a:pt x="443" y="1"/>
                    </a:cubicBezTo>
                    <a:cubicBezTo>
                      <a:pt x="198" y="1"/>
                      <a:pt x="1" y="207"/>
                      <a:pt x="1" y="463"/>
                    </a:cubicBezTo>
                    <a:cubicBezTo>
                      <a:pt x="1" y="719"/>
                      <a:pt x="198" y="926"/>
                      <a:pt x="443" y="926"/>
                    </a:cubicBezTo>
                    <a:cubicBezTo>
                      <a:pt x="687" y="926"/>
                      <a:pt x="884" y="719"/>
                      <a:pt x="884" y="463"/>
                    </a:cubicBezTo>
                    <a:cubicBezTo>
                      <a:pt x="884" y="208"/>
                      <a:pt x="688" y="1"/>
                      <a:pt x="4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73"/>
              <p:cNvSpPr/>
              <p:nvPr/>
            </p:nvSpPr>
            <p:spPr>
              <a:xfrm>
                <a:off x="6779692" y="4658392"/>
                <a:ext cx="23121" cy="24234"/>
              </a:xfrm>
              <a:custGeom>
                <a:avLst/>
                <a:gdLst/>
                <a:ahLst/>
                <a:cxnLst/>
                <a:rect l="l" t="t" r="r" b="b"/>
                <a:pathLst>
                  <a:path w="602" h="631" extrusionOk="0">
                    <a:moveTo>
                      <a:pt x="301" y="1"/>
                    </a:moveTo>
                    <a:cubicBezTo>
                      <a:pt x="136" y="1"/>
                      <a:pt x="1" y="142"/>
                      <a:pt x="1" y="315"/>
                    </a:cubicBezTo>
                    <a:cubicBezTo>
                      <a:pt x="1" y="489"/>
                      <a:pt x="134" y="630"/>
                      <a:pt x="301" y="630"/>
                    </a:cubicBezTo>
                    <a:cubicBezTo>
                      <a:pt x="466" y="630"/>
                      <a:pt x="601" y="489"/>
                      <a:pt x="601" y="315"/>
                    </a:cubicBezTo>
                    <a:cubicBezTo>
                      <a:pt x="601" y="142"/>
                      <a:pt x="466" y="1"/>
                      <a:pt x="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1" name="Google Shape;4831;p73"/>
            <p:cNvGrpSpPr/>
            <p:nvPr/>
          </p:nvGrpSpPr>
          <p:grpSpPr>
            <a:xfrm flipH="1">
              <a:off x="5504201" y="3148757"/>
              <a:ext cx="315523" cy="175387"/>
              <a:chOff x="558550" y="4862925"/>
              <a:chExt cx="504676" cy="280574"/>
            </a:xfrm>
          </p:grpSpPr>
          <p:sp>
            <p:nvSpPr>
              <p:cNvPr id="4832" name="Google Shape;4832;p73"/>
              <p:cNvSpPr/>
              <p:nvPr/>
            </p:nvSpPr>
            <p:spPr>
              <a:xfrm>
                <a:off x="615786" y="5048926"/>
                <a:ext cx="397136" cy="56165"/>
              </a:xfrm>
              <a:custGeom>
                <a:avLst/>
                <a:gdLst/>
                <a:ahLst/>
                <a:cxnLst/>
                <a:rect l="l" t="t" r="r" b="b"/>
                <a:pathLst>
                  <a:path w="6307" h="892" extrusionOk="0">
                    <a:moveTo>
                      <a:pt x="0" y="1"/>
                    </a:moveTo>
                    <a:lnTo>
                      <a:pt x="0" y="892"/>
                    </a:lnTo>
                    <a:lnTo>
                      <a:pt x="6307" y="892"/>
                    </a:lnTo>
                    <a:lnTo>
                      <a:pt x="63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73"/>
              <p:cNvSpPr/>
              <p:nvPr/>
            </p:nvSpPr>
            <p:spPr>
              <a:xfrm>
                <a:off x="917080" y="5066682"/>
                <a:ext cx="76757" cy="76817"/>
              </a:xfrm>
              <a:custGeom>
                <a:avLst/>
                <a:gdLst/>
                <a:ahLst/>
                <a:cxnLst/>
                <a:rect l="l" t="t" r="r" b="b"/>
                <a:pathLst>
                  <a:path w="1219" h="1220" extrusionOk="0">
                    <a:moveTo>
                      <a:pt x="609" y="1"/>
                    </a:moveTo>
                    <a:cubicBezTo>
                      <a:pt x="273" y="1"/>
                      <a:pt x="1" y="273"/>
                      <a:pt x="1" y="610"/>
                    </a:cubicBezTo>
                    <a:cubicBezTo>
                      <a:pt x="1" y="947"/>
                      <a:pt x="273" y="1219"/>
                      <a:pt x="609" y="1219"/>
                    </a:cubicBezTo>
                    <a:cubicBezTo>
                      <a:pt x="946" y="1219"/>
                      <a:pt x="1218" y="947"/>
                      <a:pt x="1218" y="610"/>
                    </a:cubicBezTo>
                    <a:cubicBezTo>
                      <a:pt x="1218" y="273"/>
                      <a:pt x="947" y="1"/>
                      <a:pt x="6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73"/>
              <p:cNvSpPr/>
              <p:nvPr/>
            </p:nvSpPr>
            <p:spPr>
              <a:xfrm>
                <a:off x="932696" y="5082297"/>
                <a:ext cx="45526" cy="45587"/>
              </a:xfrm>
              <a:custGeom>
                <a:avLst/>
                <a:gdLst/>
                <a:ahLst/>
                <a:cxnLst/>
                <a:rect l="l" t="t" r="r" b="b"/>
                <a:pathLst>
                  <a:path w="723" h="724" extrusionOk="0">
                    <a:moveTo>
                      <a:pt x="361" y="1"/>
                    </a:moveTo>
                    <a:cubicBezTo>
                      <a:pt x="162" y="1"/>
                      <a:pt x="0" y="163"/>
                      <a:pt x="0" y="362"/>
                    </a:cubicBezTo>
                    <a:cubicBezTo>
                      <a:pt x="0" y="562"/>
                      <a:pt x="162" y="723"/>
                      <a:pt x="361" y="724"/>
                    </a:cubicBezTo>
                    <a:cubicBezTo>
                      <a:pt x="561" y="724"/>
                      <a:pt x="722" y="561"/>
                      <a:pt x="722" y="362"/>
                    </a:cubicBezTo>
                    <a:cubicBezTo>
                      <a:pt x="722" y="163"/>
                      <a:pt x="561" y="1"/>
                      <a:pt x="3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73"/>
              <p:cNvSpPr/>
              <p:nvPr/>
            </p:nvSpPr>
            <p:spPr>
              <a:xfrm>
                <a:off x="939748" y="4998805"/>
                <a:ext cx="22920" cy="13789"/>
              </a:xfrm>
              <a:custGeom>
                <a:avLst/>
                <a:gdLst/>
                <a:ahLst/>
                <a:cxnLst/>
                <a:rect l="l" t="t" r="r" b="b"/>
                <a:pathLst>
                  <a:path w="364" h="219" extrusionOk="0">
                    <a:moveTo>
                      <a:pt x="337" y="29"/>
                    </a:moveTo>
                    <a:lnTo>
                      <a:pt x="337" y="193"/>
                    </a:lnTo>
                    <a:lnTo>
                      <a:pt x="26" y="193"/>
                    </a:lnTo>
                    <a:lnTo>
                      <a:pt x="26" y="29"/>
                    </a:lnTo>
                    <a:close/>
                    <a:moveTo>
                      <a:pt x="0" y="1"/>
                    </a:moveTo>
                    <a:lnTo>
                      <a:pt x="0" y="219"/>
                    </a:lnTo>
                    <a:lnTo>
                      <a:pt x="363" y="219"/>
                    </a:lnTo>
                    <a:lnTo>
                      <a:pt x="363" y="1"/>
                    </a:lnTo>
                    <a:close/>
                  </a:path>
                </a:pathLst>
              </a:custGeom>
              <a:solidFill>
                <a:srgbClr val="002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73"/>
              <p:cNvSpPr/>
              <p:nvPr/>
            </p:nvSpPr>
            <p:spPr>
              <a:xfrm>
                <a:off x="639902" y="4876840"/>
                <a:ext cx="298403" cy="101185"/>
              </a:xfrm>
              <a:custGeom>
                <a:avLst/>
                <a:gdLst/>
                <a:ahLst/>
                <a:cxnLst/>
                <a:rect l="l" t="t" r="r" b="b"/>
                <a:pathLst>
                  <a:path w="4739" h="1607" extrusionOk="0">
                    <a:moveTo>
                      <a:pt x="734" y="0"/>
                    </a:moveTo>
                    <a:lnTo>
                      <a:pt x="1" y="1549"/>
                    </a:lnTo>
                    <a:lnTo>
                      <a:pt x="4739" y="1607"/>
                    </a:lnTo>
                    <a:lnTo>
                      <a:pt x="4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73"/>
              <p:cNvSpPr/>
              <p:nvPr/>
            </p:nvSpPr>
            <p:spPr>
              <a:xfrm>
                <a:off x="643617" y="5066682"/>
                <a:ext cx="76820" cy="76817"/>
              </a:xfrm>
              <a:custGeom>
                <a:avLst/>
                <a:gdLst/>
                <a:ahLst/>
                <a:cxnLst/>
                <a:rect l="l" t="t" r="r" b="b"/>
                <a:pathLst>
                  <a:path w="1220" h="1220" extrusionOk="0">
                    <a:moveTo>
                      <a:pt x="610" y="1"/>
                    </a:moveTo>
                    <a:cubicBezTo>
                      <a:pt x="273" y="1"/>
                      <a:pt x="1" y="273"/>
                      <a:pt x="1" y="610"/>
                    </a:cubicBezTo>
                    <a:cubicBezTo>
                      <a:pt x="1" y="947"/>
                      <a:pt x="273" y="1219"/>
                      <a:pt x="610" y="1219"/>
                    </a:cubicBezTo>
                    <a:cubicBezTo>
                      <a:pt x="947" y="1219"/>
                      <a:pt x="1219" y="947"/>
                      <a:pt x="1219" y="610"/>
                    </a:cubicBezTo>
                    <a:cubicBezTo>
                      <a:pt x="1219" y="273"/>
                      <a:pt x="947"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73"/>
              <p:cNvSpPr/>
              <p:nvPr/>
            </p:nvSpPr>
            <p:spPr>
              <a:xfrm>
                <a:off x="659233" y="5082297"/>
                <a:ext cx="45588" cy="45587"/>
              </a:xfrm>
              <a:custGeom>
                <a:avLst/>
                <a:gdLst/>
                <a:ahLst/>
                <a:cxnLst/>
                <a:rect l="l" t="t" r="r" b="b"/>
                <a:pathLst>
                  <a:path w="724" h="724" extrusionOk="0">
                    <a:moveTo>
                      <a:pt x="362" y="1"/>
                    </a:moveTo>
                    <a:cubicBezTo>
                      <a:pt x="163" y="1"/>
                      <a:pt x="0" y="163"/>
                      <a:pt x="0" y="362"/>
                    </a:cubicBezTo>
                    <a:cubicBezTo>
                      <a:pt x="0" y="562"/>
                      <a:pt x="163" y="723"/>
                      <a:pt x="362" y="724"/>
                    </a:cubicBezTo>
                    <a:cubicBezTo>
                      <a:pt x="561" y="724"/>
                      <a:pt x="723" y="561"/>
                      <a:pt x="723" y="362"/>
                    </a:cubicBezTo>
                    <a:cubicBezTo>
                      <a:pt x="723" y="163"/>
                      <a:pt x="561" y="1"/>
                      <a:pt x="3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73"/>
              <p:cNvSpPr/>
              <p:nvPr/>
            </p:nvSpPr>
            <p:spPr>
              <a:xfrm>
                <a:off x="567806" y="4862925"/>
                <a:ext cx="487746" cy="247452"/>
              </a:xfrm>
              <a:custGeom>
                <a:avLst/>
                <a:gdLst/>
                <a:ahLst/>
                <a:cxnLst/>
                <a:rect l="l" t="t" r="r" b="b"/>
                <a:pathLst>
                  <a:path w="7746" h="3930" extrusionOk="0">
                    <a:moveTo>
                      <a:pt x="3176" y="257"/>
                    </a:moveTo>
                    <a:lnTo>
                      <a:pt x="3176" y="1681"/>
                    </a:lnTo>
                    <a:lnTo>
                      <a:pt x="1766" y="1681"/>
                    </a:lnTo>
                    <a:lnTo>
                      <a:pt x="2279" y="257"/>
                    </a:lnTo>
                    <a:close/>
                    <a:moveTo>
                      <a:pt x="4843" y="257"/>
                    </a:moveTo>
                    <a:lnTo>
                      <a:pt x="5173" y="1681"/>
                    </a:lnTo>
                    <a:lnTo>
                      <a:pt x="3420" y="1681"/>
                    </a:lnTo>
                    <a:lnTo>
                      <a:pt x="3420" y="257"/>
                    </a:lnTo>
                    <a:close/>
                    <a:moveTo>
                      <a:pt x="5108" y="1"/>
                    </a:moveTo>
                    <a:cubicBezTo>
                      <a:pt x="5098" y="1"/>
                      <a:pt x="5092" y="1"/>
                      <a:pt x="5092" y="1"/>
                    </a:cubicBezTo>
                    <a:lnTo>
                      <a:pt x="2121" y="1"/>
                    </a:lnTo>
                    <a:cubicBezTo>
                      <a:pt x="1872" y="1"/>
                      <a:pt x="1806" y="258"/>
                      <a:pt x="1806" y="258"/>
                    </a:cubicBezTo>
                    <a:lnTo>
                      <a:pt x="2009" y="258"/>
                    </a:lnTo>
                    <a:lnTo>
                      <a:pt x="1497" y="1681"/>
                    </a:lnTo>
                    <a:lnTo>
                      <a:pt x="1467" y="1681"/>
                    </a:lnTo>
                    <a:lnTo>
                      <a:pt x="460" y="1789"/>
                    </a:lnTo>
                    <a:cubicBezTo>
                      <a:pt x="460" y="1789"/>
                      <a:pt x="0" y="1819"/>
                      <a:pt x="0" y="2327"/>
                    </a:cubicBezTo>
                    <a:lnTo>
                      <a:pt x="49" y="3568"/>
                    </a:lnTo>
                    <a:lnTo>
                      <a:pt x="342" y="3930"/>
                    </a:lnTo>
                    <a:lnTo>
                      <a:pt x="1077" y="3930"/>
                    </a:lnTo>
                    <a:cubicBezTo>
                      <a:pt x="1075" y="3901"/>
                      <a:pt x="1072" y="3874"/>
                      <a:pt x="1072" y="3845"/>
                    </a:cubicBezTo>
                    <a:cubicBezTo>
                      <a:pt x="1072" y="3434"/>
                      <a:pt x="1405" y="3102"/>
                      <a:pt x="1815" y="3102"/>
                    </a:cubicBezTo>
                    <a:cubicBezTo>
                      <a:pt x="2226" y="3102"/>
                      <a:pt x="2558" y="3434"/>
                      <a:pt x="2558" y="3845"/>
                    </a:cubicBezTo>
                    <a:cubicBezTo>
                      <a:pt x="2558" y="3873"/>
                      <a:pt x="2557" y="3901"/>
                      <a:pt x="2553" y="3930"/>
                    </a:cubicBezTo>
                    <a:lnTo>
                      <a:pt x="5412" y="3930"/>
                    </a:lnTo>
                    <a:cubicBezTo>
                      <a:pt x="5409" y="3901"/>
                      <a:pt x="5407" y="3874"/>
                      <a:pt x="5407" y="3845"/>
                    </a:cubicBezTo>
                    <a:cubicBezTo>
                      <a:pt x="5407" y="3434"/>
                      <a:pt x="5740" y="3102"/>
                      <a:pt x="6150" y="3102"/>
                    </a:cubicBezTo>
                    <a:cubicBezTo>
                      <a:pt x="6559" y="3102"/>
                      <a:pt x="6893" y="3434"/>
                      <a:pt x="6893" y="3845"/>
                    </a:cubicBezTo>
                    <a:cubicBezTo>
                      <a:pt x="6893" y="3873"/>
                      <a:pt x="6892" y="3901"/>
                      <a:pt x="6888" y="3930"/>
                    </a:cubicBezTo>
                    <a:lnTo>
                      <a:pt x="7314" y="3930"/>
                    </a:lnTo>
                    <a:lnTo>
                      <a:pt x="7745" y="3547"/>
                    </a:lnTo>
                    <a:cubicBezTo>
                      <a:pt x="7744" y="3419"/>
                      <a:pt x="7744" y="3288"/>
                      <a:pt x="7744" y="3159"/>
                    </a:cubicBezTo>
                    <a:cubicBezTo>
                      <a:pt x="7744" y="2934"/>
                      <a:pt x="7736" y="2680"/>
                      <a:pt x="7666" y="2447"/>
                    </a:cubicBezTo>
                    <a:cubicBezTo>
                      <a:pt x="7589" y="2194"/>
                      <a:pt x="6848" y="1960"/>
                      <a:pt x="6484" y="1858"/>
                    </a:cubicBezTo>
                    <a:cubicBezTo>
                      <a:pt x="6154" y="1765"/>
                      <a:pt x="5760" y="1684"/>
                      <a:pt x="5416" y="1681"/>
                    </a:cubicBezTo>
                    <a:lnTo>
                      <a:pt x="5086" y="258"/>
                    </a:lnTo>
                    <a:lnTo>
                      <a:pt x="5393" y="258"/>
                    </a:lnTo>
                    <a:cubicBezTo>
                      <a:pt x="5393" y="18"/>
                      <a:pt x="5170" y="1"/>
                      <a:pt x="51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73"/>
              <p:cNvSpPr/>
              <p:nvPr/>
            </p:nvSpPr>
            <p:spPr>
              <a:xfrm>
                <a:off x="567113" y="4956177"/>
                <a:ext cx="97914" cy="37212"/>
              </a:xfrm>
              <a:custGeom>
                <a:avLst/>
                <a:gdLst/>
                <a:ahLst/>
                <a:cxnLst/>
                <a:rect l="l" t="t" r="r" b="b"/>
                <a:pathLst>
                  <a:path w="1555" h="591" extrusionOk="0">
                    <a:moveTo>
                      <a:pt x="1474" y="1"/>
                    </a:moveTo>
                    <a:cubicBezTo>
                      <a:pt x="1466" y="1"/>
                      <a:pt x="1456" y="4"/>
                      <a:pt x="1458" y="6"/>
                    </a:cubicBezTo>
                    <a:cubicBezTo>
                      <a:pt x="1529" y="75"/>
                      <a:pt x="1481" y="245"/>
                      <a:pt x="1445" y="321"/>
                    </a:cubicBezTo>
                    <a:cubicBezTo>
                      <a:pt x="1378" y="461"/>
                      <a:pt x="1206" y="481"/>
                      <a:pt x="1072" y="503"/>
                    </a:cubicBezTo>
                    <a:cubicBezTo>
                      <a:pt x="723" y="565"/>
                      <a:pt x="368" y="578"/>
                      <a:pt x="15" y="579"/>
                    </a:cubicBezTo>
                    <a:cubicBezTo>
                      <a:pt x="1" y="580"/>
                      <a:pt x="1" y="591"/>
                      <a:pt x="16" y="591"/>
                    </a:cubicBezTo>
                    <a:cubicBezTo>
                      <a:pt x="389" y="591"/>
                      <a:pt x="764" y="574"/>
                      <a:pt x="1131" y="506"/>
                    </a:cubicBezTo>
                    <a:cubicBezTo>
                      <a:pt x="1265" y="482"/>
                      <a:pt x="1400" y="454"/>
                      <a:pt x="1471" y="325"/>
                    </a:cubicBezTo>
                    <a:cubicBezTo>
                      <a:pt x="1513" y="249"/>
                      <a:pt x="1555" y="73"/>
                      <a:pt x="1484" y="3"/>
                    </a:cubicBezTo>
                    <a:cubicBezTo>
                      <a:pt x="1482" y="2"/>
                      <a:pt x="1478" y="1"/>
                      <a:pt x="14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73"/>
              <p:cNvSpPr/>
              <p:nvPr/>
            </p:nvSpPr>
            <p:spPr>
              <a:xfrm>
                <a:off x="932381" y="4959577"/>
                <a:ext cx="126313" cy="60950"/>
              </a:xfrm>
              <a:custGeom>
                <a:avLst/>
                <a:gdLst/>
                <a:ahLst/>
                <a:cxnLst/>
                <a:rect l="l" t="t" r="r" b="b"/>
                <a:pathLst>
                  <a:path w="2006" h="968" extrusionOk="0">
                    <a:moveTo>
                      <a:pt x="54" y="1"/>
                    </a:moveTo>
                    <a:cubicBezTo>
                      <a:pt x="49" y="1"/>
                      <a:pt x="45" y="2"/>
                      <a:pt x="43" y="5"/>
                    </a:cubicBezTo>
                    <a:cubicBezTo>
                      <a:pt x="0" y="106"/>
                      <a:pt x="57" y="251"/>
                      <a:pt x="123" y="330"/>
                    </a:cubicBezTo>
                    <a:cubicBezTo>
                      <a:pt x="146" y="361"/>
                      <a:pt x="190" y="377"/>
                      <a:pt x="225" y="394"/>
                    </a:cubicBezTo>
                    <a:cubicBezTo>
                      <a:pt x="388" y="474"/>
                      <a:pt x="560" y="537"/>
                      <a:pt x="729" y="599"/>
                    </a:cubicBezTo>
                    <a:cubicBezTo>
                      <a:pt x="958" y="685"/>
                      <a:pt x="1189" y="763"/>
                      <a:pt x="1425" y="834"/>
                    </a:cubicBezTo>
                    <a:cubicBezTo>
                      <a:pt x="1610" y="889"/>
                      <a:pt x="1800" y="943"/>
                      <a:pt x="1992" y="967"/>
                    </a:cubicBezTo>
                    <a:cubicBezTo>
                      <a:pt x="1993" y="968"/>
                      <a:pt x="1993" y="968"/>
                      <a:pt x="1994" y="968"/>
                    </a:cubicBezTo>
                    <a:cubicBezTo>
                      <a:pt x="2006" y="968"/>
                      <a:pt x="2006" y="958"/>
                      <a:pt x="1991" y="957"/>
                    </a:cubicBezTo>
                    <a:cubicBezTo>
                      <a:pt x="1799" y="933"/>
                      <a:pt x="1609" y="877"/>
                      <a:pt x="1421" y="822"/>
                    </a:cubicBezTo>
                    <a:cubicBezTo>
                      <a:pt x="1202" y="757"/>
                      <a:pt x="986" y="683"/>
                      <a:pt x="770" y="603"/>
                    </a:cubicBezTo>
                    <a:cubicBezTo>
                      <a:pt x="601" y="541"/>
                      <a:pt x="429" y="477"/>
                      <a:pt x="265" y="400"/>
                    </a:cubicBezTo>
                    <a:cubicBezTo>
                      <a:pt x="227" y="382"/>
                      <a:pt x="186" y="365"/>
                      <a:pt x="155" y="339"/>
                    </a:cubicBezTo>
                    <a:cubicBezTo>
                      <a:pt x="76" y="273"/>
                      <a:pt x="30" y="101"/>
                      <a:pt x="69" y="7"/>
                    </a:cubicBezTo>
                    <a:cubicBezTo>
                      <a:pt x="71" y="4"/>
                      <a:pt x="62" y="1"/>
                      <a:pt x="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73"/>
              <p:cNvSpPr/>
              <p:nvPr/>
            </p:nvSpPr>
            <p:spPr>
              <a:xfrm>
                <a:off x="558550" y="5069704"/>
                <a:ext cx="51507" cy="51946"/>
              </a:xfrm>
              <a:custGeom>
                <a:avLst/>
                <a:gdLst/>
                <a:ahLst/>
                <a:cxnLst/>
                <a:rect l="l" t="t" r="r" b="b"/>
                <a:pathLst>
                  <a:path w="818" h="825" extrusionOk="0">
                    <a:moveTo>
                      <a:pt x="175" y="1"/>
                    </a:moveTo>
                    <a:cubicBezTo>
                      <a:pt x="1" y="1"/>
                      <a:pt x="49" y="281"/>
                      <a:pt x="55" y="399"/>
                    </a:cubicBezTo>
                    <a:cubicBezTo>
                      <a:pt x="65" y="570"/>
                      <a:pt x="51" y="761"/>
                      <a:pt x="256" y="802"/>
                    </a:cubicBezTo>
                    <a:cubicBezTo>
                      <a:pt x="353" y="819"/>
                      <a:pt x="448" y="819"/>
                      <a:pt x="540" y="823"/>
                    </a:cubicBezTo>
                    <a:cubicBezTo>
                      <a:pt x="560" y="824"/>
                      <a:pt x="582" y="825"/>
                      <a:pt x="605" y="825"/>
                    </a:cubicBezTo>
                    <a:cubicBezTo>
                      <a:pt x="662" y="825"/>
                      <a:pt x="722" y="817"/>
                      <a:pt x="756" y="778"/>
                    </a:cubicBezTo>
                    <a:cubicBezTo>
                      <a:pt x="807" y="719"/>
                      <a:pt x="807" y="607"/>
                      <a:pt x="812" y="531"/>
                    </a:cubicBezTo>
                    <a:cubicBezTo>
                      <a:pt x="816" y="457"/>
                      <a:pt x="818" y="367"/>
                      <a:pt x="801" y="292"/>
                    </a:cubicBezTo>
                    <a:cubicBezTo>
                      <a:pt x="785" y="212"/>
                      <a:pt x="704" y="197"/>
                      <a:pt x="622" y="197"/>
                    </a:cubicBezTo>
                    <a:cubicBezTo>
                      <a:pt x="577" y="197"/>
                      <a:pt x="532" y="202"/>
                      <a:pt x="497" y="203"/>
                    </a:cubicBezTo>
                    <a:cubicBezTo>
                      <a:pt x="394" y="207"/>
                      <a:pt x="294" y="214"/>
                      <a:pt x="191" y="217"/>
                    </a:cubicBezTo>
                    <a:lnTo>
                      <a:pt x="184" y="1"/>
                    </a:lnTo>
                    <a:cubicBezTo>
                      <a:pt x="181" y="1"/>
                      <a:pt x="178"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73"/>
              <p:cNvSpPr/>
              <p:nvPr/>
            </p:nvSpPr>
            <p:spPr>
              <a:xfrm>
                <a:off x="1034072" y="5011650"/>
                <a:ext cx="23991" cy="42501"/>
              </a:xfrm>
              <a:custGeom>
                <a:avLst/>
                <a:gdLst/>
                <a:ahLst/>
                <a:cxnLst/>
                <a:rect l="l" t="t" r="r" b="b"/>
                <a:pathLst>
                  <a:path w="381" h="675" extrusionOk="0">
                    <a:moveTo>
                      <a:pt x="184" y="1"/>
                    </a:moveTo>
                    <a:cubicBezTo>
                      <a:pt x="152" y="1"/>
                      <a:pt x="118" y="18"/>
                      <a:pt x="93" y="49"/>
                    </a:cubicBezTo>
                    <a:cubicBezTo>
                      <a:pt x="1" y="170"/>
                      <a:pt x="21" y="409"/>
                      <a:pt x="76" y="542"/>
                    </a:cubicBezTo>
                    <a:cubicBezTo>
                      <a:pt x="108" y="619"/>
                      <a:pt x="162" y="675"/>
                      <a:pt x="246" y="675"/>
                    </a:cubicBezTo>
                    <a:cubicBezTo>
                      <a:pt x="251" y="675"/>
                      <a:pt x="256" y="675"/>
                      <a:pt x="261" y="674"/>
                    </a:cubicBezTo>
                    <a:cubicBezTo>
                      <a:pt x="289" y="670"/>
                      <a:pt x="310" y="664"/>
                      <a:pt x="339" y="664"/>
                    </a:cubicBezTo>
                    <a:lnTo>
                      <a:pt x="336" y="664"/>
                    </a:lnTo>
                    <a:cubicBezTo>
                      <a:pt x="380" y="586"/>
                      <a:pt x="344" y="371"/>
                      <a:pt x="326" y="274"/>
                    </a:cubicBezTo>
                    <a:cubicBezTo>
                      <a:pt x="312" y="198"/>
                      <a:pt x="302" y="114"/>
                      <a:pt x="262" y="46"/>
                    </a:cubicBezTo>
                    <a:cubicBezTo>
                      <a:pt x="243" y="15"/>
                      <a:pt x="214" y="1"/>
                      <a:pt x="1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73"/>
              <p:cNvSpPr/>
              <p:nvPr/>
            </p:nvSpPr>
            <p:spPr>
              <a:xfrm>
                <a:off x="1041439" y="5053207"/>
                <a:ext cx="16435" cy="19204"/>
              </a:xfrm>
              <a:custGeom>
                <a:avLst/>
                <a:gdLst/>
                <a:ahLst/>
                <a:cxnLst/>
                <a:rect l="l" t="t" r="r" b="b"/>
                <a:pathLst>
                  <a:path w="261" h="305" extrusionOk="0">
                    <a:moveTo>
                      <a:pt x="169" y="0"/>
                    </a:moveTo>
                    <a:cubicBezTo>
                      <a:pt x="93" y="0"/>
                      <a:pt x="24" y="52"/>
                      <a:pt x="14" y="129"/>
                    </a:cubicBezTo>
                    <a:cubicBezTo>
                      <a:pt x="1" y="224"/>
                      <a:pt x="80" y="305"/>
                      <a:pt x="164" y="305"/>
                    </a:cubicBezTo>
                    <a:cubicBezTo>
                      <a:pt x="189" y="305"/>
                      <a:pt x="214" y="298"/>
                      <a:pt x="237" y="283"/>
                    </a:cubicBezTo>
                    <a:lnTo>
                      <a:pt x="239" y="287"/>
                    </a:lnTo>
                    <a:cubicBezTo>
                      <a:pt x="250" y="255"/>
                      <a:pt x="246" y="212"/>
                      <a:pt x="246" y="176"/>
                    </a:cubicBezTo>
                    <a:cubicBezTo>
                      <a:pt x="246" y="112"/>
                      <a:pt x="260" y="9"/>
                      <a:pt x="182" y="1"/>
                    </a:cubicBezTo>
                    <a:cubicBezTo>
                      <a:pt x="178" y="1"/>
                      <a:pt x="173" y="0"/>
                      <a:pt x="1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73"/>
              <p:cNvSpPr/>
              <p:nvPr/>
            </p:nvSpPr>
            <p:spPr>
              <a:xfrm>
                <a:off x="1021478" y="5074741"/>
                <a:ext cx="41747" cy="42250"/>
              </a:xfrm>
              <a:custGeom>
                <a:avLst/>
                <a:gdLst/>
                <a:ahLst/>
                <a:cxnLst/>
                <a:rect l="l" t="t" r="r" b="b"/>
                <a:pathLst>
                  <a:path w="663" h="671" extrusionOk="0">
                    <a:moveTo>
                      <a:pt x="503" y="0"/>
                    </a:moveTo>
                    <a:cubicBezTo>
                      <a:pt x="421" y="0"/>
                      <a:pt x="334" y="10"/>
                      <a:pt x="252" y="16"/>
                    </a:cubicBezTo>
                    <a:cubicBezTo>
                      <a:pt x="179" y="19"/>
                      <a:pt x="68" y="5"/>
                      <a:pt x="36" y="78"/>
                    </a:cubicBezTo>
                    <a:cubicBezTo>
                      <a:pt x="0" y="147"/>
                      <a:pt x="32" y="269"/>
                      <a:pt x="36" y="346"/>
                    </a:cubicBezTo>
                    <a:cubicBezTo>
                      <a:pt x="40" y="419"/>
                      <a:pt x="32" y="510"/>
                      <a:pt x="55" y="580"/>
                    </a:cubicBezTo>
                    <a:cubicBezTo>
                      <a:pt x="84" y="668"/>
                      <a:pt x="179" y="666"/>
                      <a:pt x="264" y="668"/>
                    </a:cubicBezTo>
                    <a:cubicBezTo>
                      <a:pt x="292" y="669"/>
                      <a:pt x="322" y="671"/>
                      <a:pt x="354" y="671"/>
                    </a:cubicBezTo>
                    <a:cubicBezTo>
                      <a:pt x="401" y="671"/>
                      <a:pt x="448" y="667"/>
                      <a:pt x="488" y="654"/>
                    </a:cubicBezTo>
                    <a:cubicBezTo>
                      <a:pt x="572" y="620"/>
                      <a:pt x="582" y="547"/>
                      <a:pt x="601" y="467"/>
                    </a:cubicBezTo>
                    <a:cubicBezTo>
                      <a:pt x="618" y="383"/>
                      <a:pt x="663" y="34"/>
                      <a:pt x="554" y="6"/>
                    </a:cubicBezTo>
                    <a:lnTo>
                      <a:pt x="545" y="1"/>
                    </a:lnTo>
                    <a:cubicBezTo>
                      <a:pt x="531" y="1"/>
                      <a:pt x="517" y="0"/>
                      <a:pt x="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73"/>
              <p:cNvSpPr/>
              <p:nvPr/>
            </p:nvSpPr>
            <p:spPr>
              <a:xfrm>
                <a:off x="561698" y="5009446"/>
                <a:ext cx="16749" cy="46216"/>
              </a:xfrm>
              <a:custGeom>
                <a:avLst/>
                <a:gdLst/>
                <a:ahLst/>
                <a:cxnLst/>
                <a:rect l="l" t="t" r="r" b="b"/>
                <a:pathLst>
                  <a:path w="266" h="734" extrusionOk="0">
                    <a:moveTo>
                      <a:pt x="134" y="1"/>
                    </a:moveTo>
                    <a:cubicBezTo>
                      <a:pt x="131" y="1"/>
                      <a:pt x="128" y="1"/>
                      <a:pt x="125" y="1"/>
                    </a:cubicBezTo>
                    <a:cubicBezTo>
                      <a:pt x="78" y="4"/>
                      <a:pt x="32" y="9"/>
                      <a:pt x="17" y="61"/>
                    </a:cubicBezTo>
                    <a:cubicBezTo>
                      <a:pt x="5" y="109"/>
                      <a:pt x="9" y="166"/>
                      <a:pt x="7" y="212"/>
                    </a:cubicBezTo>
                    <a:cubicBezTo>
                      <a:pt x="4" y="328"/>
                      <a:pt x="1" y="451"/>
                      <a:pt x="19" y="565"/>
                    </a:cubicBezTo>
                    <a:cubicBezTo>
                      <a:pt x="31" y="644"/>
                      <a:pt x="59" y="734"/>
                      <a:pt x="144" y="734"/>
                    </a:cubicBezTo>
                    <a:cubicBezTo>
                      <a:pt x="154" y="734"/>
                      <a:pt x="165" y="733"/>
                      <a:pt x="176" y="730"/>
                    </a:cubicBezTo>
                    <a:lnTo>
                      <a:pt x="207" y="727"/>
                    </a:lnTo>
                    <a:cubicBezTo>
                      <a:pt x="262" y="724"/>
                      <a:pt x="248" y="585"/>
                      <a:pt x="250" y="544"/>
                    </a:cubicBezTo>
                    <a:cubicBezTo>
                      <a:pt x="257" y="437"/>
                      <a:pt x="250" y="329"/>
                      <a:pt x="254" y="222"/>
                    </a:cubicBezTo>
                    <a:cubicBezTo>
                      <a:pt x="256" y="171"/>
                      <a:pt x="266" y="92"/>
                      <a:pt x="240" y="46"/>
                    </a:cubicBezTo>
                    <a:cubicBezTo>
                      <a:pt x="218" y="8"/>
                      <a:pt x="173" y="1"/>
                      <a:pt x="1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73"/>
              <p:cNvSpPr/>
              <p:nvPr/>
            </p:nvSpPr>
            <p:spPr>
              <a:xfrm>
                <a:off x="668615" y="4998427"/>
                <a:ext cx="37088" cy="37086"/>
              </a:xfrm>
              <a:custGeom>
                <a:avLst/>
                <a:gdLst/>
                <a:ahLst/>
                <a:cxnLst/>
                <a:rect l="l" t="t" r="r" b="b"/>
                <a:pathLst>
                  <a:path w="589" h="589" extrusionOk="0">
                    <a:moveTo>
                      <a:pt x="563" y="209"/>
                    </a:moveTo>
                    <a:lnTo>
                      <a:pt x="563" y="418"/>
                    </a:lnTo>
                    <a:cubicBezTo>
                      <a:pt x="553" y="416"/>
                      <a:pt x="543" y="413"/>
                      <a:pt x="534" y="411"/>
                    </a:cubicBezTo>
                    <a:cubicBezTo>
                      <a:pt x="527" y="408"/>
                      <a:pt x="520" y="407"/>
                      <a:pt x="513" y="405"/>
                    </a:cubicBezTo>
                    <a:cubicBezTo>
                      <a:pt x="501" y="401"/>
                      <a:pt x="490" y="396"/>
                      <a:pt x="481" y="391"/>
                    </a:cubicBezTo>
                    <a:cubicBezTo>
                      <a:pt x="476" y="387"/>
                      <a:pt x="470" y="386"/>
                      <a:pt x="464" y="383"/>
                    </a:cubicBezTo>
                    <a:cubicBezTo>
                      <a:pt x="455" y="379"/>
                      <a:pt x="447" y="372"/>
                      <a:pt x="439" y="367"/>
                    </a:cubicBezTo>
                    <a:cubicBezTo>
                      <a:pt x="437" y="365"/>
                      <a:pt x="432" y="364"/>
                      <a:pt x="430" y="361"/>
                    </a:cubicBezTo>
                    <a:cubicBezTo>
                      <a:pt x="420" y="351"/>
                      <a:pt x="412" y="344"/>
                      <a:pt x="407" y="335"/>
                    </a:cubicBezTo>
                    <a:cubicBezTo>
                      <a:pt x="397" y="319"/>
                      <a:pt x="395" y="302"/>
                      <a:pt x="402" y="283"/>
                    </a:cubicBezTo>
                    <a:cubicBezTo>
                      <a:pt x="406" y="268"/>
                      <a:pt x="415" y="258"/>
                      <a:pt x="425" y="249"/>
                    </a:cubicBezTo>
                    <a:cubicBezTo>
                      <a:pt x="428" y="247"/>
                      <a:pt x="433" y="244"/>
                      <a:pt x="439" y="241"/>
                    </a:cubicBezTo>
                    <a:cubicBezTo>
                      <a:pt x="448" y="236"/>
                      <a:pt x="457" y="231"/>
                      <a:pt x="467" y="227"/>
                    </a:cubicBezTo>
                    <a:cubicBezTo>
                      <a:pt x="474" y="224"/>
                      <a:pt x="481" y="224"/>
                      <a:pt x="487" y="222"/>
                    </a:cubicBezTo>
                    <a:cubicBezTo>
                      <a:pt x="498" y="219"/>
                      <a:pt x="509" y="217"/>
                      <a:pt x="520" y="214"/>
                    </a:cubicBezTo>
                    <a:cubicBezTo>
                      <a:pt x="528" y="213"/>
                      <a:pt x="534" y="213"/>
                      <a:pt x="540" y="212"/>
                    </a:cubicBezTo>
                    <a:cubicBezTo>
                      <a:pt x="549" y="211"/>
                      <a:pt x="555" y="211"/>
                      <a:pt x="563" y="209"/>
                    </a:cubicBezTo>
                    <a:close/>
                    <a:moveTo>
                      <a:pt x="467" y="27"/>
                    </a:moveTo>
                    <a:cubicBezTo>
                      <a:pt x="520" y="27"/>
                      <a:pt x="563" y="69"/>
                      <a:pt x="563" y="122"/>
                    </a:cubicBezTo>
                    <a:lnTo>
                      <a:pt x="563" y="183"/>
                    </a:lnTo>
                    <a:cubicBezTo>
                      <a:pt x="560" y="183"/>
                      <a:pt x="558" y="185"/>
                      <a:pt x="555" y="185"/>
                    </a:cubicBezTo>
                    <a:cubicBezTo>
                      <a:pt x="540" y="186"/>
                      <a:pt x="525" y="188"/>
                      <a:pt x="510" y="191"/>
                    </a:cubicBezTo>
                    <a:cubicBezTo>
                      <a:pt x="499" y="192"/>
                      <a:pt x="489" y="196"/>
                      <a:pt x="479" y="199"/>
                    </a:cubicBezTo>
                    <a:cubicBezTo>
                      <a:pt x="470" y="201"/>
                      <a:pt x="460" y="202"/>
                      <a:pt x="451" y="206"/>
                    </a:cubicBezTo>
                    <a:cubicBezTo>
                      <a:pt x="440" y="211"/>
                      <a:pt x="430" y="217"/>
                      <a:pt x="421" y="222"/>
                    </a:cubicBezTo>
                    <a:cubicBezTo>
                      <a:pt x="415" y="226"/>
                      <a:pt x="409" y="228"/>
                      <a:pt x="404" y="232"/>
                    </a:cubicBezTo>
                    <a:cubicBezTo>
                      <a:pt x="390" y="244"/>
                      <a:pt x="380" y="258"/>
                      <a:pt x="375" y="276"/>
                    </a:cubicBezTo>
                    <a:cubicBezTo>
                      <a:pt x="368" y="302"/>
                      <a:pt x="370" y="328"/>
                      <a:pt x="383" y="349"/>
                    </a:cubicBezTo>
                    <a:cubicBezTo>
                      <a:pt x="390" y="362"/>
                      <a:pt x="402" y="375"/>
                      <a:pt x="415" y="385"/>
                    </a:cubicBezTo>
                    <a:cubicBezTo>
                      <a:pt x="420" y="389"/>
                      <a:pt x="426" y="393"/>
                      <a:pt x="432" y="397"/>
                    </a:cubicBezTo>
                    <a:cubicBezTo>
                      <a:pt x="442" y="403"/>
                      <a:pt x="451" y="408"/>
                      <a:pt x="461" y="414"/>
                    </a:cubicBezTo>
                    <a:cubicBezTo>
                      <a:pt x="467" y="418"/>
                      <a:pt x="476" y="419"/>
                      <a:pt x="482" y="423"/>
                    </a:cubicBezTo>
                    <a:cubicBezTo>
                      <a:pt x="492" y="428"/>
                      <a:pt x="503" y="433"/>
                      <a:pt x="514" y="437"/>
                    </a:cubicBezTo>
                    <a:cubicBezTo>
                      <a:pt x="520" y="439"/>
                      <a:pt x="527" y="440"/>
                      <a:pt x="533" y="442"/>
                    </a:cubicBezTo>
                    <a:cubicBezTo>
                      <a:pt x="542" y="444"/>
                      <a:pt x="553" y="448"/>
                      <a:pt x="560" y="449"/>
                    </a:cubicBezTo>
                    <a:lnTo>
                      <a:pt x="560" y="468"/>
                    </a:lnTo>
                    <a:lnTo>
                      <a:pt x="563" y="468"/>
                    </a:lnTo>
                    <a:cubicBezTo>
                      <a:pt x="563" y="520"/>
                      <a:pt x="520" y="562"/>
                      <a:pt x="467" y="562"/>
                    </a:cubicBezTo>
                    <a:lnTo>
                      <a:pt x="122" y="562"/>
                    </a:lnTo>
                    <a:cubicBezTo>
                      <a:pt x="69" y="562"/>
                      <a:pt x="26" y="520"/>
                      <a:pt x="26" y="468"/>
                    </a:cubicBezTo>
                    <a:lnTo>
                      <a:pt x="26" y="122"/>
                    </a:lnTo>
                    <a:cubicBezTo>
                      <a:pt x="26" y="69"/>
                      <a:pt x="69" y="27"/>
                      <a:pt x="122" y="27"/>
                    </a:cubicBezTo>
                    <a:close/>
                    <a:moveTo>
                      <a:pt x="122" y="1"/>
                    </a:moveTo>
                    <a:cubicBezTo>
                      <a:pt x="55" y="1"/>
                      <a:pt x="0" y="55"/>
                      <a:pt x="0" y="122"/>
                    </a:cubicBezTo>
                    <a:lnTo>
                      <a:pt x="0" y="468"/>
                    </a:lnTo>
                    <a:cubicBezTo>
                      <a:pt x="0" y="535"/>
                      <a:pt x="55" y="588"/>
                      <a:pt x="122" y="588"/>
                    </a:cubicBezTo>
                    <a:lnTo>
                      <a:pt x="467" y="588"/>
                    </a:lnTo>
                    <a:cubicBezTo>
                      <a:pt x="534" y="588"/>
                      <a:pt x="589" y="535"/>
                      <a:pt x="589" y="468"/>
                    </a:cubicBezTo>
                    <a:lnTo>
                      <a:pt x="589" y="453"/>
                    </a:lnTo>
                    <a:lnTo>
                      <a:pt x="589" y="427"/>
                    </a:lnTo>
                    <a:lnTo>
                      <a:pt x="589" y="206"/>
                    </a:lnTo>
                    <a:lnTo>
                      <a:pt x="589" y="195"/>
                    </a:lnTo>
                    <a:lnTo>
                      <a:pt x="589" y="122"/>
                    </a:lnTo>
                    <a:cubicBezTo>
                      <a:pt x="589" y="55"/>
                      <a:pt x="534" y="1"/>
                      <a:pt x="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73"/>
              <p:cNvSpPr/>
              <p:nvPr/>
            </p:nvSpPr>
            <p:spPr>
              <a:xfrm>
                <a:off x="782395" y="4968707"/>
                <a:ext cx="112586" cy="130212"/>
              </a:xfrm>
              <a:custGeom>
                <a:avLst/>
                <a:gdLst/>
                <a:ahLst/>
                <a:cxnLst/>
                <a:rect l="l" t="t" r="r" b="b"/>
                <a:pathLst>
                  <a:path w="1788" h="2068" extrusionOk="0">
                    <a:moveTo>
                      <a:pt x="12" y="1"/>
                    </a:moveTo>
                    <a:cubicBezTo>
                      <a:pt x="9" y="343"/>
                      <a:pt x="6" y="686"/>
                      <a:pt x="3" y="1028"/>
                    </a:cubicBezTo>
                    <a:lnTo>
                      <a:pt x="0" y="2056"/>
                    </a:lnTo>
                    <a:lnTo>
                      <a:pt x="0" y="2067"/>
                    </a:lnTo>
                    <a:lnTo>
                      <a:pt x="12" y="2067"/>
                    </a:lnTo>
                    <a:lnTo>
                      <a:pt x="893" y="2068"/>
                    </a:lnTo>
                    <a:lnTo>
                      <a:pt x="1776" y="2067"/>
                    </a:lnTo>
                    <a:lnTo>
                      <a:pt x="1788" y="2067"/>
                    </a:lnTo>
                    <a:lnTo>
                      <a:pt x="1788" y="2056"/>
                    </a:lnTo>
                    <a:lnTo>
                      <a:pt x="1785" y="1028"/>
                    </a:lnTo>
                    <a:cubicBezTo>
                      <a:pt x="1783" y="686"/>
                      <a:pt x="1780" y="343"/>
                      <a:pt x="1776" y="1"/>
                    </a:cubicBezTo>
                    <a:cubicBezTo>
                      <a:pt x="1774" y="344"/>
                      <a:pt x="1769" y="687"/>
                      <a:pt x="1769" y="1028"/>
                    </a:cubicBezTo>
                    <a:lnTo>
                      <a:pt x="1765" y="2043"/>
                    </a:lnTo>
                    <a:lnTo>
                      <a:pt x="1765" y="2043"/>
                    </a:lnTo>
                    <a:lnTo>
                      <a:pt x="893" y="2042"/>
                    </a:lnTo>
                    <a:lnTo>
                      <a:pt x="23" y="2043"/>
                    </a:lnTo>
                    <a:lnTo>
                      <a:pt x="23" y="2043"/>
                    </a:lnTo>
                    <a:lnTo>
                      <a:pt x="19" y="1028"/>
                    </a:lnTo>
                    <a:cubicBezTo>
                      <a:pt x="18" y="686"/>
                      <a:pt x="14" y="343"/>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73"/>
              <p:cNvSpPr/>
              <p:nvPr/>
            </p:nvSpPr>
            <p:spPr>
              <a:xfrm>
                <a:off x="790833" y="4993516"/>
                <a:ext cx="31862" cy="14671"/>
              </a:xfrm>
              <a:custGeom>
                <a:avLst/>
                <a:gdLst/>
                <a:ahLst/>
                <a:cxnLst/>
                <a:rect l="l" t="t" r="r" b="b"/>
                <a:pathLst>
                  <a:path w="506" h="233" extrusionOk="0">
                    <a:moveTo>
                      <a:pt x="115" y="1"/>
                    </a:moveTo>
                    <a:cubicBezTo>
                      <a:pt x="52" y="1"/>
                      <a:pt x="0" y="52"/>
                      <a:pt x="0" y="116"/>
                    </a:cubicBezTo>
                    <a:cubicBezTo>
                      <a:pt x="0" y="181"/>
                      <a:pt x="53" y="232"/>
                      <a:pt x="115" y="232"/>
                    </a:cubicBezTo>
                    <a:lnTo>
                      <a:pt x="389" y="232"/>
                    </a:lnTo>
                    <a:cubicBezTo>
                      <a:pt x="454" y="232"/>
                      <a:pt x="505" y="179"/>
                      <a:pt x="505" y="116"/>
                    </a:cubicBezTo>
                    <a:cubicBezTo>
                      <a:pt x="505" y="52"/>
                      <a:pt x="454" y="1"/>
                      <a:pt x="3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73"/>
              <p:cNvSpPr/>
              <p:nvPr/>
            </p:nvSpPr>
            <p:spPr>
              <a:xfrm>
                <a:off x="912987" y="4971919"/>
                <a:ext cx="21031" cy="18386"/>
              </a:xfrm>
              <a:custGeom>
                <a:avLst/>
                <a:gdLst/>
                <a:ahLst/>
                <a:cxnLst/>
                <a:rect l="l" t="t" r="r" b="b"/>
                <a:pathLst>
                  <a:path w="334" h="292" extrusionOk="0">
                    <a:moveTo>
                      <a:pt x="35" y="0"/>
                    </a:moveTo>
                    <a:cubicBezTo>
                      <a:pt x="26" y="0"/>
                      <a:pt x="16" y="1"/>
                      <a:pt x="6" y="1"/>
                    </a:cubicBezTo>
                    <a:lnTo>
                      <a:pt x="1" y="260"/>
                    </a:lnTo>
                    <a:cubicBezTo>
                      <a:pt x="26" y="282"/>
                      <a:pt x="52" y="291"/>
                      <a:pt x="77" y="291"/>
                    </a:cubicBezTo>
                    <a:cubicBezTo>
                      <a:pt x="220" y="291"/>
                      <a:pt x="333" y="0"/>
                      <a:pt x="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73"/>
              <p:cNvSpPr/>
              <p:nvPr/>
            </p:nvSpPr>
            <p:spPr>
              <a:xfrm>
                <a:off x="882260" y="4949566"/>
                <a:ext cx="36395" cy="52009"/>
              </a:xfrm>
              <a:custGeom>
                <a:avLst/>
                <a:gdLst/>
                <a:ahLst/>
                <a:cxnLst/>
                <a:rect l="l" t="t" r="r" b="b"/>
                <a:pathLst>
                  <a:path w="578" h="826" extrusionOk="0">
                    <a:moveTo>
                      <a:pt x="81" y="1"/>
                    </a:moveTo>
                    <a:cubicBezTo>
                      <a:pt x="63" y="1"/>
                      <a:pt x="46" y="4"/>
                      <a:pt x="36" y="17"/>
                    </a:cubicBezTo>
                    <a:cubicBezTo>
                      <a:pt x="0" y="61"/>
                      <a:pt x="39" y="745"/>
                      <a:pt x="71" y="786"/>
                    </a:cubicBezTo>
                    <a:cubicBezTo>
                      <a:pt x="81" y="800"/>
                      <a:pt x="96" y="811"/>
                      <a:pt x="114" y="817"/>
                    </a:cubicBezTo>
                    <a:cubicBezTo>
                      <a:pt x="131" y="823"/>
                      <a:pt x="150" y="825"/>
                      <a:pt x="170" y="825"/>
                    </a:cubicBezTo>
                    <a:cubicBezTo>
                      <a:pt x="223" y="825"/>
                      <a:pt x="283" y="808"/>
                      <a:pt x="325" y="792"/>
                    </a:cubicBezTo>
                    <a:cubicBezTo>
                      <a:pt x="392" y="768"/>
                      <a:pt x="462" y="716"/>
                      <a:pt x="494" y="652"/>
                    </a:cubicBezTo>
                    <a:cubicBezTo>
                      <a:pt x="572" y="495"/>
                      <a:pt x="577" y="163"/>
                      <a:pt x="411" y="61"/>
                    </a:cubicBezTo>
                    <a:cubicBezTo>
                      <a:pt x="328" y="12"/>
                      <a:pt x="237" y="11"/>
                      <a:pt x="144" y="7"/>
                    </a:cubicBezTo>
                    <a:cubicBezTo>
                      <a:pt x="127" y="6"/>
                      <a:pt x="103" y="1"/>
                      <a:pt x="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2" name="Google Shape;4852;p73"/>
            <p:cNvGrpSpPr/>
            <p:nvPr/>
          </p:nvGrpSpPr>
          <p:grpSpPr>
            <a:xfrm flipH="1">
              <a:off x="4912538" y="3050611"/>
              <a:ext cx="572297" cy="281617"/>
              <a:chOff x="3151975" y="4744691"/>
              <a:chExt cx="803900" cy="395530"/>
            </a:xfrm>
          </p:grpSpPr>
          <p:grpSp>
            <p:nvGrpSpPr>
              <p:cNvPr id="4853" name="Google Shape;4853;p73"/>
              <p:cNvGrpSpPr/>
              <p:nvPr/>
            </p:nvGrpSpPr>
            <p:grpSpPr>
              <a:xfrm>
                <a:off x="3395424" y="5040868"/>
                <a:ext cx="100786" cy="99353"/>
                <a:chOff x="3395424" y="4371323"/>
                <a:chExt cx="100786" cy="99353"/>
              </a:xfrm>
            </p:grpSpPr>
            <p:sp>
              <p:nvSpPr>
                <p:cNvPr id="4854" name="Google Shape;4854;p73"/>
                <p:cNvSpPr/>
                <p:nvPr/>
              </p:nvSpPr>
              <p:spPr>
                <a:xfrm>
                  <a:off x="3395424" y="4371323"/>
                  <a:ext cx="100786" cy="43381"/>
                </a:xfrm>
                <a:custGeom>
                  <a:avLst/>
                  <a:gdLst/>
                  <a:ahLst/>
                  <a:cxnLst/>
                  <a:rect l="l" t="t" r="r" b="b"/>
                  <a:pathLst>
                    <a:path w="1473" h="634" extrusionOk="0">
                      <a:moveTo>
                        <a:pt x="1" y="0"/>
                      </a:moveTo>
                      <a:lnTo>
                        <a:pt x="1" y="634"/>
                      </a:lnTo>
                      <a:lnTo>
                        <a:pt x="1472" y="634"/>
                      </a:lnTo>
                      <a:lnTo>
                        <a:pt x="14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73"/>
                <p:cNvSpPr/>
                <p:nvPr/>
              </p:nvSpPr>
              <p:spPr>
                <a:xfrm>
                  <a:off x="3395424" y="4389866"/>
                  <a:ext cx="93328" cy="80810"/>
                </a:xfrm>
                <a:custGeom>
                  <a:avLst/>
                  <a:gdLst/>
                  <a:ahLst/>
                  <a:cxnLst/>
                  <a:rect l="l" t="t" r="r" b="b"/>
                  <a:pathLst>
                    <a:path w="1364" h="1181" extrusionOk="0">
                      <a:moveTo>
                        <a:pt x="683" y="1"/>
                      </a:moveTo>
                      <a:cubicBezTo>
                        <a:pt x="306" y="1"/>
                        <a:pt x="1" y="265"/>
                        <a:pt x="1" y="591"/>
                      </a:cubicBezTo>
                      <a:cubicBezTo>
                        <a:pt x="1" y="916"/>
                        <a:pt x="307" y="1179"/>
                        <a:pt x="683" y="1180"/>
                      </a:cubicBezTo>
                      <a:cubicBezTo>
                        <a:pt x="1059" y="1180"/>
                        <a:pt x="1363" y="917"/>
                        <a:pt x="1363" y="591"/>
                      </a:cubicBezTo>
                      <a:cubicBezTo>
                        <a:pt x="1363" y="264"/>
                        <a:pt x="1059" y="1"/>
                        <a:pt x="6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73"/>
                <p:cNvSpPr/>
                <p:nvPr/>
              </p:nvSpPr>
              <p:spPr>
                <a:xfrm>
                  <a:off x="3420261" y="4411420"/>
                  <a:ext cx="43722" cy="37702"/>
                </a:xfrm>
                <a:custGeom>
                  <a:avLst/>
                  <a:gdLst/>
                  <a:ahLst/>
                  <a:cxnLst/>
                  <a:rect l="l" t="t" r="r" b="b"/>
                  <a:pathLst>
                    <a:path w="639" h="551" extrusionOk="0">
                      <a:moveTo>
                        <a:pt x="320" y="0"/>
                      </a:moveTo>
                      <a:cubicBezTo>
                        <a:pt x="144" y="0"/>
                        <a:pt x="1" y="124"/>
                        <a:pt x="1" y="276"/>
                      </a:cubicBezTo>
                      <a:cubicBezTo>
                        <a:pt x="1" y="427"/>
                        <a:pt x="144" y="551"/>
                        <a:pt x="320" y="551"/>
                      </a:cubicBezTo>
                      <a:cubicBezTo>
                        <a:pt x="495" y="551"/>
                        <a:pt x="638" y="427"/>
                        <a:pt x="638" y="276"/>
                      </a:cubicBezTo>
                      <a:cubicBezTo>
                        <a:pt x="638" y="124"/>
                        <a:pt x="495" y="0"/>
                        <a:pt x="3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73"/>
                <p:cNvSpPr/>
                <p:nvPr/>
              </p:nvSpPr>
              <p:spPr>
                <a:xfrm>
                  <a:off x="3440378" y="4414772"/>
                  <a:ext cx="3558" cy="3079"/>
                </a:xfrm>
                <a:custGeom>
                  <a:avLst/>
                  <a:gdLst/>
                  <a:ahLst/>
                  <a:cxnLst/>
                  <a:rect l="l" t="t" r="r" b="b"/>
                  <a:pathLst>
                    <a:path w="52" h="45" extrusionOk="0">
                      <a:moveTo>
                        <a:pt x="26" y="1"/>
                      </a:moveTo>
                      <a:cubicBezTo>
                        <a:pt x="12" y="1"/>
                        <a:pt x="1" y="11"/>
                        <a:pt x="1" y="22"/>
                      </a:cubicBezTo>
                      <a:cubicBezTo>
                        <a:pt x="1" y="35"/>
                        <a:pt x="11" y="44"/>
                        <a:pt x="26" y="44"/>
                      </a:cubicBezTo>
                      <a:cubicBezTo>
                        <a:pt x="40" y="44"/>
                        <a:pt x="51" y="34"/>
                        <a:pt x="51" y="22"/>
                      </a:cubicBezTo>
                      <a:cubicBezTo>
                        <a:pt x="51" y="11"/>
                        <a:pt x="40"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73"/>
                <p:cNvSpPr/>
                <p:nvPr/>
              </p:nvSpPr>
              <p:spPr>
                <a:xfrm>
                  <a:off x="3440378" y="4443784"/>
                  <a:ext cx="3558" cy="3079"/>
                </a:xfrm>
                <a:custGeom>
                  <a:avLst/>
                  <a:gdLst/>
                  <a:ahLst/>
                  <a:cxnLst/>
                  <a:rect l="l" t="t" r="r" b="b"/>
                  <a:pathLst>
                    <a:path w="52" h="45" extrusionOk="0">
                      <a:moveTo>
                        <a:pt x="26" y="1"/>
                      </a:moveTo>
                      <a:cubicBezTo>
                        <a:pt x="12" y="1"/>
                        <a:pt x="1" y="11"/>
                        <a:pt x="1" y="22"/>
                      </a:cubicBezTo>
                      <a:cubicBezTo>
                        <a:pt x="1" y="35"/>
                        <a:pt x="11" y="45"/>
                        <a:pt x="26" y="45"/>
                      </a:cubicBezTo>
                      <a:cubicBezTo>
                        <a:pt x="40" y="45"/>
                        <a:pt x="51" y="35"/>
                        <a:pt x="51" y="22"/>
                      </a:cubicBezTo>
                      <a:cubicBezTo>
                        <a:pt x="51" y="11"/>
                        <a:pt x="40"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73"/>
                <p:cNvSpPr/>
                <p:nvPr/>
              </p:nvSpPr>
              <p:spPr>
                <a:xfrm>
                  <a:off x="3452009" y="4419015"/>
                  <a:ext cx="3969" cy="3148"/>
                </a:xfrm>
                <a:custGeom>
                  <a:avLst/>
                  <a:gdLst/>
                  <a:ahLst/>
                  <a:cxnLst/>
                  <a:rect l="l" t="t" r="r" b="b"/>
                  <a:pathLst>
                    <a:path w="58" h="46" extrusionOk="0">
                      <a:moveTo>
                        <a:pt x="29" y="1"/>
                      </a:moveTo>
                      <a:cubicBezTo>
                        <a:pt x="22" y="1"/>
                        <a:pt x="16" y="3"/>
                        <a:pt x="11" y="8"/>
                      </a:cubicBezTo>
                      <a:cubicBezTo>
                        <a:pt x="1" y="16"/>
                        <a:pt x="1" y="29"/>
                        <a:pt x="11" y="39"/>
                      </a:cubicBezTo>
                      <a:cubicBezTo>
                        <a:pt x="16" y="43"/>
                        <a:pt x="22" y="46"/>
                        <a:pt x="29" y="46"/>
                      </a:cubicBezTo>
                      <a:cubicBezTo>
                        <a:pt x="35" y="46"/>
                        <a:pt x="42" y="43"/>
                        <a:pt x="47" y="39"/>
                      </a:cubicBezTo>
                      <a:cubicBezTo>
                        <a:pt x="57" y="29"/>
                        <a:pt x="57" y="17"/>
                        <a:pt x="47" y="8"/>
                      </a:cubicBezTo>
                      <a:cubicBezTo>
                        <a:pt x="42" y="3"/>
                        <a:pt x="35"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73"/>
                <p:cNvSpPr/>
                <p:nvPr/>
              </p:nvSpPr>
              <p:spPr>
                <a:xfrm>
                  <a:off x="3428404" y="4439474"/>
                  <a:ext cx="3900" cy="3079"/>
                </a:xfrm>
                <a:custGeom>
                  <a:avLst/>
                  <a:gdLst/>
                  <a:ahLst/>
                  <a:cxnLst/>
                  <a:rect l="l" t="t" r="r" b="b"/>
                  <a:pathLst>
                    <a:path w="57" h="45" extrusionOk="0">
                      <a:moveTo>
                        <a:pt x="28" y="0"/>
                      </a:moveTo>
                      <a:cubicBezTo>
                        <a:pt x="22" y="0"/>
                        <a:pt x="15" y="2"/>
                        <a:pt x="10" y="7"/>
                      </a:cubicBezTo>
                      <a:cubicBezTo>
                        <a:pt x="0" y="16"/>
                        <a:pt x="0" y="31"/>
                        <a:pt x="10" y="38"/>
                      </a:cubicBezTo>
                      <a:cubicBezTo>
                        <a:pt x="15" y="42"/>
                        <a:pt x="22" y="45"/>
                        <a:pt x="28" y="45"/>
                      </a:cubicBezTo>
                      <a:cubicBezTo>
                        <a:pt x="35" y="45"/>
                        <a:pt x="41" y="42"/>
                        <a:pt x="46" y="38"/>
                      </a:cubicBezTo>
                      <a:cubicBezTo>
                        <a:pt x="57" y="29"/>
                        <a:pt x="57" y="16"/>
                        <a:pt x="46" y="7"/>
                      </a:cubicBezTo>
                      <a:cubicBezTo>
                        <a:pt x="41" y="2"/>
                        <a:pt x="35" y="0"/>
                        <a:pt x="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73"/>
                <p:cNvSpPr/>
                <p:nvPr/>
              </p:nvSpPr>
              <p:spPr>
                <a:xfrm>
                  <a:off x="3457141" y="4429278"/>
                  <a:ext cx="3490" cy="3011"/>
                </a:xfrm>
                <a:custGeom>
                  <a:avLst/>
                  <a:gdLst/>
                  <a:ahLst/>
                  <a:cxnLst/>
                  <a:rect l="l" t="t" r="r" b="b"/>
                  <a:pathLst>
                    <a:path w="51" h="44" extrusionOk="0">
                      <a:moveTo>
                        <a:pt x="26" y="1"/>
                      </a:moveTo>
                      <a:cubicBezTo>
                        <a:pt x="12" y="1"/>
                        <a:pt x="1" y="11"/>
                        <a:pt x="1" y="22"/>
                      </a:cubicBezTo>
                      <a:cubicBezTo>
                        <a:pt x="1" y="34"/>
                        <a:pt x="12" y="44"/>
                        <a:pt x="26" y="44"/>
                      </a:cubicBezTo>
                      <a:cubicBezTo>
                        <a:pt x="39" y="44"/>
                        <a:pt x="50" y="34"/>
                        <a:pt x="50" y="22"/>
                      </a:cubicBezTo>
                      <a:cubicBezTo>
                        <a:pt x="50" y="11"/>
                        <a:pt x="40"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73"/>
                <p:cNvSpPr/>
                <p:nvPr/>
              </p:nvSpPr>
              <p:spPr>
                <a:xfrm>
                  <a:off x="3423614" y="4429278"/>
                  <a:ext cx="3558" cy="3011"/>
                </a:xfrm>
                <a:custGeom>
                  <a:avLst/>
                  <a:gdLst/>
                  <a:ahLst/>
                  <a:cxnLst/>
                  <a:rect l="l" t="t" r="r" b="b"/>
                  <a:pathLst>
                    <a:path w="52" h="44" extrusionOk="0">
                      <a:moveTo>
                        <a:pt x="26" y="1"/>
                      </a:moveTo>
                      <a:cubicBezTo>
                        <a:pt x="12" y="1"/>
                        <a:pt x="0" y="11"/>
                        <a:pt x="0" y="22"/>
                      </a:cubicBezTo>
                      <a:cubicBezTo>
                        <a:pt x="0" y="34"/>
                        <a:pt x="12" y="44"/>
                        <a:pt x="26" y="44"/>
                      </a:cubicBezTo>
                      <a:cubicBezTo>
                        <a:pt x="40" y="44"/>
                        <a:pt x="52" y="34"/>
                        <a:pt x="52" y="22"/>
                      </a:cubicBezTo>
                      <a:cubicBezTo>
                        <a:pt x="52" y="11"/>
                        <a:pt x="40"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73"/>
                <p:cNvSpPr/>
                <p:nvPr/>
              </p:nvSpPr>
              <p:spPr>
                <a:xfrm>
                  <a:off x="3452009" y="4439542"/>
                  <a:ext cx="3969" cy="3011"/>
                </a:xfrm>
                <a:custGeom>
                  <a:avLst/>
                  <a:gdLst/>
                  <a:ahLst/>
                  <a:cxnLst/>
                  <a:rect l="l" t="t" r="r" b="b"/>
                  <a:pathLst>
                    <a:path w="58" h="44" extrusionOk="0">
                      <a:moveTo>
                        <a:pt x="29" y="1"/>
                      </a:moveTo>
                      <a:cubicBezTo>
                        <a:pt x="22" y="1"/>
                        <a:pt x="16" y="2"/>
                        <a:pt x="11" y="6"/>
                      </a:cubicBezTo>
                      <a:cubicBezTo>
                        <a:pt x="1" y="15"/>
                        <a:pt x="1" y="28"/>
                        <a:pt x="11" y="37"/>
                      </a:cubicBezTo>
                      <a:cubicBezTo>
                        <a:pt x="16" y="41"/>
                        <a:pt x="22" y="44"/>
                        <a:pt x="29" y="44"/>
                      </a:cubicBezTo>
                      <a:cubicBezTo>
                        <a:pt x="35" y="44"/>
                        <a:pt x="42" y="41"/>
                        <a:pt x="47" y="37"/>
                      </a:cubicBezTo>
                      <a:cubicBezTo>
                        <a:pt x="57" y="28"/>
                        <a:pt x="57" y="15"/>
                        <a:pt x="47" y="6"/>
                      </a:cubicBezTo>
                      <a:cubicBezTo>
                        <a:pt x="42" y="2"/>
                        <a:pt x="35"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73"/>
                <p:cNvSpPr/>
                <p:nvPr/>
              </p:nvSpPr>
              <p:spPr>
                <a:xfrm>
                  <a:off x="3428404" y="4419015"/>
                  <a:ext cx="3900" cy="3148"/>
                </a:xfrm>
                <a:custGeom>
                  <a:avLst/>
                  <a:gdLst/>
                  <a:ahLst/>
                  <a:cxnLst/>
                  <a:rect l="l" t="t" r="r" b="b"/>
                  <a:pathLst>
                    <a:path w="57" h="46" extrusionOk="0">
                      <a:moveTo>
                        <a:pt x="28" y="1"/>
                      </a:moveTo>
                      <a:cubicBezTo>
                        <a:pt x="21" y="1"/>
                        <a:pt x="15" y="3"/>
                        <a:pt x="10" y="8"/>
                      </a:cubicBezTo>
                      <a:cubicBezTo>
                        <a:pt x="0" y="17"/>
                        <a:pt x="0" y="29"/>
                        <a:pt x="10" y="39"/>
                      </a:cubicBezTo>
                      <a:cubicBezTo>
                        <a:pt x="15" y="43"/>
                        <a:pt x="22" y="46"/>
                        <a:pt x="28" y="46"/>
                      </a:cubicBezTo>
                      <a:cubicBezTo>
                        <a:pt x="35" y="46"/>
                        <a:pt x="41" y="43"/>
                        <a:pt x="46" y="39"/>
                      </a:cubicBezTo>
                      <a:cubicBezTo>
                        <a:pt x="57" y="29"/>
                        <a:pt x="57" y="17"/>
                        <a:pt x="46" y="8"/>
                      </a:cubicBezTo>
                      <a:cubicBezTo>
                        <a:pt x="41" y="3"/>
                        <a:pt x="35" y="1"/>
                        <a:pt x="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73"/>
                <p:cNvSpPr/>
                <p:nvPr/>
              </p:nvSpPr>
              <p:spPr>
                <a:xfrm>
                  <a:off x="3440378" y="4414772"/>
                  <a:ext cx="3558" cy="3079"/>
                </a:xfrm>
                <a:custGeom>
                  <a:avLst/>
                  <a:gdLst/>
                  <a:ahLst/>
                  <a:cxnLst/>
                  <a:rect l="l" t="t" r="r" b="b"/>
                  <a:pathLst>
                    <a:path w="52" h="45" extrusionOk="0">
                      <a:moveTo>
                        <a:pt x="26" y="1"/>
                      </a:moveTo>
                      <a:cubicBezTo>
                        <a:pt x="12" y="1"/>
                        <a:pt x="1" y="11"/>
                        <a:pt x="1" y="22"/>
                      </a:cubicBezTo>
                      <a:cubicBezTo>
                        <a:pt x="1" y="35"/>
                        <a:pt x="11" y="44"/>
                        <a:pt x="26" y="44"/>
                      </a:cubicBezTo>
                      <a:cubicBezTo>
                        <a:pt x="40" y="44"/>
                        <a:pt x="51" y="34"/>
                        <a:pt x="51" y="22"/>
                      </a:cubicBezTo>
                      <a:cubicBezTo>
                        <a:pt x="51" y="11"/>
                        <a:pt x="40"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73"/>
                <p:cNvSpPr/>
                <p:nvPr/>
              </p:nvSpPr>
              <p:spPr>
                <a:xfrm>
                  <a:off x="3440378" y="4443784"/>
                  <a:ext cx="3558" cy="3079"/>
                </a:xfrm>
                <a:custGeom>
                  <a:avLst/>
                  <a:gdLst/>
                  <a:ahLst/>
                  <a:cxnLst/>
                  <a:rect l="l" t="t" r="r" b="b"/>
                  <a:pathLst>
                    <a:path w="52" h="45" extrusionOk="0">
                      <a:moveTo>
                        <a:pt x="26" y="1"/>
                      </a:moveTo>
                      <a:cubicBezTo>
                        <a:pt x="12" y="1"/>
                        <a:pt x="1" y="11"/>
                        <a:pt x="1" y="22"/>
                      </a:cubicBezTo>
                      <a:cubicBezTo>
                        <a:pt x="1" y="35"/>
                        <a:pt x="11" y="45"/>
                        <a:pt x="26" y="45"/>
                      </a:cubicBezTo>
                      <a:cubicBezTo>
                        <a:pt x="40" y="45"/>
                        <a:pt x="51" y="35"/>
                        <a:pt x="51" y="22"/>
                      </a:cubicBezTo>
                      <a:cubicBezTo>
                        <a:pt x="51" y="11"/>
                        <a:pt x="40"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73"/>
                <p:cNvSpPr/>
                <p:nvPr/>
              </p:nvSpPr>
              <p:spPr>
                <a:xfrm>
                  <a:off x="3452009" y="4419015"/>
                  <a:ext cx="3969" cy="3148"/>
                </a:xfrm>
                <a:custGeom>
                  <a:avLst/>
                  <a:gdLst/>
                  <a:ahLst/>
                  <a:cxnLst/>
                  <a:rect l="l" t="t" r="r" b="b"/>
                  <a:pathLst>
                    <a:path w="58" h="46" extrusionOk="0">
                      <a:moveTo>
                        <a:pt x="29" y="1"/>
                      </a:moveTo>
                      <a:cubicBezTo>
                        <a:pt x="22" y="1"/>
                        <a:pt x="16" y="3"/>
                        <a:pt x="11" y="8"/>
                      </a:cubicBezTo>
                      <a:cubicBezTo>
                        <a:pt x="1" y="16"/>
                        <a:pt x="1" y="29"/>
                        <a:pt x="11" y="39"/>
                      </a:cubicBezTo>
                      <a:cubicBezTo>
                        <a:pt x="16" y="43"/>
                        <a:pt x="22" y="46"/>
                        <a:pt x="29" y="46"/>
                      </a:cubicBezTo>
                      <a:cubicBezTo>
                        <a:pt x="35" y="46"/>
                        <a:pt x="42" y="43"/>
                        <a:pt x="47" y="39"/>
                      </a:cubicBezTo>
                      <a:cubicBezTo>
                        <a:pt x="57" y="29"/>
                        <a:pt x="57" y="17"/>
                        <a:pt x="47" y="8"/>
                      </a:cubicBezTo>
                      <a:cubicBezTo>
                        <a:pt x="42" y="3"/>
                        <a:pt x="35"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73"/>
                <p:cNvSpPr/>
                <p:nvPr/>
              </p:nvSpPr>
              <p:spPr>
                <a:xfrm>
                  <a:off x="3428404" y="4439474"/>
                  <a:ext cx="3900" cy="3079"/>
                </a:xfrm>
                <a:custGeom>
                  <a:avLst/>
                  <a:gdLst/>
                  <a:ahLst/>
                  <a:cxnLst/>
                  <a:rect l="l" t="t" r="r" b="b"/>
                  <a:pathLst>
                    <a:path w="57" h="45" extrusionOk="0">
                      <a:moveTo>
                        <a:pt x="28" y="0"/>
                      </a:moveTo>
                      <a:cubicBezTo>
                        <a:pt x="22" y="0"/>
                        <a:pt x="15" y="2"/>
                        <a:pt x="10" y="7"/>
                      </a:cubicBezTo>
                      <a:cubicBezTo>
                        <a:pt x="0" y="16"/>
                        <a:pt x="0" y="31"/>
                        <a:pt x="10" y="38"/>
                      </a:cubicBezTo>
                      <a:cubicBezTo>
                        <a:pt x="15" y="42"/>
                        <a:pt x="22" y="45"/>
                        <a:pt x="28" y="45"/>
                      </a:cubicBezTo>
                      <a:cubicBezTo>
                        <a:pt x="35" y="45"/>
                        <a:pt x="41" y="42"/>
                        <a:pt x="46" y="38"/>
                      </a:cubicBezTo>
                      <a:cubicBezTo>
                        <a:pt x="57" y="29"/>
                        <a:pt x="57" y="16"/>
                        <a:pt x="46" y="7"/>
                      </a:cubicBezTo>
                      <a:cubicBezTo>
                        <a:pt x="41" y="2"/>
                        <a:pt x="35" y="0"/>
                        <a:pt x="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73"/>
                <p:cNvSpPr/>
                <p:nvPr/>
              </p:nvSpPr>
              <p:spPr>
                <a:xfrm>
                  <a:off x="3457141" y="4429278"/>
                  <a:ext cx="3490" cy="3011"/>
                </a:xfrm>
                <a:custGeom>
                  <a:avLst/>
                  <a:gdLst/>
                  <a:ahLst/>
                  <a:cxnLst/>
                  <a:rect l="l" t="t" r="r" b="b"/>
                  <a:pathLst>
                    <a:path w="51" h="44" extrusionOk="0">
                      <a:moveTo>
                        <a:pt x="26" y="1"/>
                      </a:moveTo>
                      <a:cubicBezTo>
                        <a:pt x="12" y="1"/>
                        <a:pt x="1" y="11"/>
                        <a:pt x="1" y="22"/>
                      </a:cubicBezTo>
                      <a:cubicBezTo>
                        <a:pt x="1" y="34"/>
                        <a:pt x="12" y="44"/>
                        <a:pt x="26" y="44"/>
                      </a:cubicBezTo>
                      <a:cubicBezTo>
                        <a:pt x="39" y="44"/>
                        <a:pt x="50" y="34"/>
                        <a:pt x="50" y="22"/>
                      </a:cubicBezTo>
                      <a:cubicBezTo>
                        <a:pt x="50" y="11"/>
                        <a:pt x="40"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73"/>
                <p:cNvSpPr/>
                <p:nvPr/>
              </p:nvSpPr>
              <p:spPr>
                <a:xfrm>
                  <a:off x="3423614" y="4429278"/>
                  <a:ext cx="3558" cy="3011"/>
                </a:xfrm>
                <a:custGeom>
                  <a:avLst/>
                  <a:gdLst/>
                  <a:ahLst/>
                  <a:cxnLst/>
                  <a:rect l="l" t="t" r="r" b="b"/>
                  <a:pathLst>
                    <a:path w="52" h="44" extrusionOk="0">
                      <a:moveTo>
                        <a:pt x="26" y="1"/>
                      </a:moveTo>
                      <a:cubicBezTo>
                        <a:pt x="12" y="1"/>
                        <a:pt x="0" y="11"/>
                        <a:pt x="0" y="22"/>
                      </a:cubicBezTo>
                      <a:cubicBezTo>
                        <a:pt x="0" y="34"/>
                        <a:pt x="12" y="44"/>
                        <a:pt x="26" y="44"/>
                      </a:cubicBezTo>
                      <a:cubicBezTo>
                        <a:pt x="40" y="44"/>
                        <a:pt x="52" y="34"/>
                        <a:pt x="52" y="22"/>
                      </a:cubicBezTo>
                      <a:cubicBezTo>
                        <a:pt x="52" y="11"/>
                        <a:pt x="40"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73"/>
                <p:cNvSpPr/>
                <p:nvPr/>
              </p:nvSpPr>
              <p:spPr>
                <a:xfrm>
                  <a:off x="3452009" y="4439542"/>
                  <a:ext cx="3969" cy="3011"/>
                </a:xfrm>
                <a:custGeom>
                  <a:avLst/>
                  <a:gdLst/>
                  <a:ahLst/>
                  <a:cxnLst/>
                  <a:rect l="l" t="t" r="r" b="b"/>
                  <a:pathLst>
                    <a:path w="58" h="44" extrusionOk="0">
                      <a:moveTo>
                        <a:pt x="29" y="1"/>
                      </a:moveTo>
                      <a:cubicBezTo>
                        <a:pt x="22" y="1"/>
                        <a:pt x="16" y="2"/>
                        <a:pt x="11" y="6"/>
                      </a:cubicBezTo>
                      <a:cubicBezTo>
                        <a:pt x="1" y="15"/>
                        <a:pt x="1" y="28"/>
                        <a:pt x="11" y="37"/>
                      </a:cubicBezTo>
                      <a:cubicBezTo>
                        <a:pt x="16" y="41"/>
                        <a:pt x="22" y="44"/>
                        <a:pt x="29" y="44"/>
                      </a:cubicBezTo>
                      <a:cubicBezTo>
                        <a:pt x="35" y="44"/>
                        <a:pt x="42" y="41"/>
                        <a:pt x="47" y="37"/>
                      </a:cubicBezTo>
                      <a:cubicBezTo>
                        <a:pt x="57" y="28"/>
                        <a:pt x="57" y="15"/>
                        <a:pt x="47" y="6"/>
                      </a:cubicBezTo>
                      <a:cubicBezTo>
                        <a:pt x="42" y="2"/>
                        <a:pt x="35"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73"/>
                <p:cNvSpPr/>
                <p:nvPr/>
              </p:nvSpPr>
              <p:spPr>
                <a:xfrm>
                  <a:off x="3428404" y="4419015"/>
                  <a:ext cx="3900" cy="3148"/>
                </a:xfrm>
                <a:custGeom>
                  <a:avLst/>
                  <a:gdLst/>
                  <a:ahLst/>
                  <a:cxnLst/>
                  <a:rect l="l" t="t" r="r" b="b"/>
                  <a:pathLst>
                    <a:path w="57" h="46" extrusionOk="0">
                      <a:moveTo>
                        <a:pt x="28" y="1"/>
                      </a:moveTo>
                      <a:cubicBezTo>
                        <a:pt x="21" y="1"/>
                        <a:pt x="15" y="3"/>
                        <a:pt x="10" y="8"/>
                      </a:cubicBezTo>
                      <a:cubicBezTo>
                        <a:pt x="0" y="17"/>
                        <a:pt x="0" y="29"/>
                        <a:pt x="10" y="39"/>
                      </a:cubicBezTo>
                      <a:cubicBezTo>
                        <a:pt x="15" y="43"/>
                        <a:pt x="22" y="46"/>
                        <a:pt x="28" y="46"/>
                      </a:cubicBezTo>
                      <a:cubicBezTo>
                        <a:pt x="35" y="46"/>
                        <a:pt x="41" y="43"/>
                        <a:pt x="46" y="39"/>
                      </a:cubicBezTo>
                      <a:cubicBezTo>
                        <a:pt x="57" y="29"/>
                        <a:pt x="57" y="17"/>
                        <a:pt x="46" y="8"/>
                      </a:cubicBezTo>
                      <a:cubicBezTo>
                        <a:pt x="41" y="3"/>
                        <a:pt x="35" y="1"/>
                        <a:pt x="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73" name="Google Shape;4873;p73"/>
              <p:cNvGrpSpPr/>
              <p:nvPr/>
            </p:nvGrpSpPr>
            <p:grpSpPr>
              <a:xfrm>
                <a:off x="3778045" y="5037823"/>
                <a:ext cx="105576" cy="99353"/>
                <a:chOff x="3778045" y="4428223"/>
                <a:chExt cx="105576" cy="99353"/>
              </a:xfrm>
            </p:grpSpPr>
            <p:sp>
              <p:nvSpPr>
                <p:cNvPr id="4874" name="Google Shape;4874;p73"/>
                <p:cNvSpPr/>
                <p:nvPr/>
              </p:nvSpPr>
              <p:spPr>
                <a:xfrm>
                  <a:off x="3782834" y="4428223"/>
                  <a:ext cx="100786" cy="43381"/>
                </a:xfrm>
                <a:custGeom>
                  <a:avLst/>
                  <a:gdLst/>
                  <a:ahLst/>
                  <a:cxnLst/>
                  <a:rect l="l" t="t" r="r" b="b"/>
                  <a:pathLst>
                    <a:path w="1473" h="634" extrusionOk="0">
                      <a:moveTo>
                        <a:pt x="0" y="0"/>
                      </a:moveTo>
                      <a:lnTo>
                        <a:pt x="0" y="634"/>
                      </a:lnTo>
                      <a:lnTo>
                        <a:pt x="1473" y="634"/>
                      </a:lnTo>
                      <a:lnTo>
                        <a:pt x="14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73"/>
                <p:cNvSpPr/>
                <p:nvPr/>
              </p:nvSpPr>
              <p:spPr>
                <a:xfrm>
                  <a:off x="3778045" y="4446766"/>
                  <a:ext cx="93260" cy="80810"/>
                </a:xfrm>
                <a:custGeom>
                  <a:avLst/>
                  <a:gdLst/>
                  <a:ahLst/>
                  <a:cxnLst/>
                  <a:rect l="l" t="t" r="r" b="b"/>
                  <a:pathLst>
                    <a:path w="1363" h="1181" extrusionOk="0">
                      <a:moveTo>
                        <a:pt x="681" y="1"/>
                      </a:moveTo>
                      <a:cubicBezTo>
                        <a:pt x="305" y="1"/>
                        <a:pt x="0" y="265"/>
                        <a:pt x="0" y="591"/>
                      </a:cubicBezTo>
                      <a:cubicBezTo>
                        <a:pt x="0" y="916"/>
                        <a:pt x="305" y="1179"/>
                        <a:pt x="681" y="1180"/>
                      </a:cubicBezTo>
                      <a:cubicBezTo>
                        <a:pt x="1057" y="1180"/>
                        <a:pt x="1363" y="917"/>
                        <a:pt x="1363" y="591"/>
                      </a:cubicBezTo>
                      <a:cubicBezTo>
                        <a:pt x="1363" y="264"/>
                        <a:pt x="1057" y="1"/>
                        <a:pt x="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73"/>
                <p:cNvSpPr/>
                <p:nvPr/>
              </p:nvSpPr>
              <p:spPr>
                <a:xfrm>
                  <a:off x="3802814" y="4468320"/>
                  <a:ext cx="43654" cy="37702"/>
                </a:xfrm>
                <a:custGeom>
                  <a:avLst/>
                  <a:gdLst/>
                  <a:ahLst/>
                  <a:cxnLst/>
                  <a:rect l="l" t="t" r="r" b="b"/>
                  <a:pathLst>
                    <a:path w="638" h="551" extrusionOk="0">
                      <a:moveTo>
                        <a:pt x="319" y="0"/>
                      </a:moveTo>
                      <a:cubicBezTo>
                        <a:pt x="143" y="0"/>
                        <a:pt x="0" y="124"/>
                        <a:pt x="0" y="276"/>
                      </a:cubicBezTo>
                      <a:cubicBezTo>
                        <a:pt x="0" y="427"/>
                        <a:pt x="143" y="551"/>
                        <a:pt x="319" y="551"/>
                      </a:cubicBezTo>
                      <a:cubicBezTo>
                        <a:pt x="495" y="551"/>
                        <a:pt x="638" y="427"/>
                        <a:pt x="638" y="276"/>
                      </a:cubicBezTo>
                      <a:cubicBezTo>
                        <a:pt x="638" y="124"/>
                        <a:pt x="495" y="0"/>
                        <a:pt x="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73"/>
                <p:cNvSpPr/>
                <p:nvPr/>
              </p:nvSpPr>
              <p:spPr>
                <a:xfrm>
                  <a:off x="3822930" y="4471672"/>
                  <a:ext cx="3490" cy="3079"/>
                </a:xfrm>
                <a:custGeom>
                  <a:avLst/>
                  <a:gdLst/>
                  <a:ahLst/>
                  <a:cxnLst/>
                  <a:rect l="l" t="t" r="r" b="b"/>
                  <a:pathLst>
                    <a:path w="51" h="45" extrusionOk="0">
                      <a:moveTo>
                        <a:pt x="25" y="1"/>
                      </a:moveTo>
                      <a:cubicBezTo>
                        <a:pt x="13" y="1"/>
                        <a:pt x="0" y="11"/>
                        <a:pt x="0" y="22"/>
                      </a:cubicBezTo>
                      <a:cubicBezTo>
                        <a:pt x="0" y="35"/>
                        <a:pt x="11" y="44"/>
                        <a:pt x="25" y="44"/>
                      </a:cubicBezTo>
                      <a:cubicBezTo>
                        <a:pt x="39" y="44"/>
                        <a:pt x="51" y="34"/>
                        <a:pt x="51" y="22"/>
                      </a:cubicBezTo>
                      <a:cubicBezTo>
                        <a:pt x="51" y="11"/>
                        <a:pt x="39" y="1"/>
                        <a:pt x="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73"/>
                <p:cNvSpPr/>
                <p:nvPr/>
              </p:nvSpPr>
              <p:spPr>
                <a:xfrm>
                  <a:off x="3822930" y="4500684"/>
                  <a:ext cx="3490" cy="3079"/>
                </a:xfrm>
                <a:custGeom>
                  <a:avLst/>
                  <a:gdLst/>
                  <a:ahLst/>
                  <a:cxnLst/>
                  <a:rect l="l" t="t" r="r" b="b"/>
                  <a:pathLst>
                    <a:path w="51" h="45" extrusionOk="0">
                      <a:moveTo>
                        <a:pt x="25" y="1"/>
                      </a:moveTo>
                      <a:cubicBezTo>
                        <a:pt x="13" y="1"/>
                        <a:pt x="0" y="11"/>
                        <a:pt x="0" y="22"/>
                      </a:cubicBezTo>
                      <a:cubicBezTo>
                        <a:pt x="0" y="35"/>
                        <a:pt x="11" y="45"/>
                        <a:pt x="25" y="45"/>
                      </a:cubicBezTo>
                      <a:cubicBezTo>
                        <a:pt x="39" y="45"/>
                        <a:pt x="51" y="35"/>
                        <a:pt x="51" y="22"/>
                      </a:cubicBezTo>
                      <a:cubicBezTo>
                        <a:pt x="51" y="11"/>
                        <a:pt x="39" y="1"/>
                        <a:pt x="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73"/>
                <p:cNvSpPr/>
                <p:nvPr/>
              </p:nvSpPr>
              <p:spPr>
                <a:xfrm>
                  <a:off x="3834562" y="4475915"/>
                  <a:ext cx="3900" cy="3148"/>
                </a:xfrm>
                <a:custGeom>
                  <a:avLst/>
                  <a:gdLst/>
                  <a:ahLst/>
                  <a:cxnLst/>
                  <a:rect l="l" t="t" r="r" b="b"/>
                  <a:pathLst>
                    <a:path w="57" h="46" extrusionOk="0">
                      <a:moveTo>
                        <a:pt x="28" y="1"/>
                      </a:moveTo>
                      <a:cubicBezTo>
                        <a:pt x="22" y="1"/>
                        <a:pt x="15" y="3"/>
                        <a:pt x="10" y="8"/>
                      </a:cubicBezTo>
                      <a:cubicBezTo>
                        <a:pt x="0" y="16"/>
                        <a:pt x="0" y="29"/>
                        <a:pt x="10" y="39"/>
                      </a:cubicBezTo>
                      <a:cubicBezTo>
                        <a:pt x="15" y="43"/>
                        <a:pt x="22" y="46"/>
                        <a:pt x="29" y="46"/>
                      </a:cubicBezTo>
                      <a:cubicBezTo>
                        <a:pt x="36" y="46"/>
                        <a:pt x="42" y="43"/>
                        <a:pt x="46" y="39"/>
                      </a:cubicBezTo>
                      <a:cubicBezTo>
                        <a:pt x="57" y="29"/>
                        <a:pt x="57" y="17"/>
                        <a:pt x="46" y="8"/>
                      </a:cubicBezTo>
                      <a:cubicBezTo>
                        <a:pt x="41" y="3"/>
                        <a:pt x="35" y="1"/>
                        <a:pt x="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73"/>
                <p:cNvSpPr/>
                <p:nvPr/>
              </p:nvSpPr>
              <p:spPr>
                <a:xfrm>
                  <a:off x="3810888" y="4496374"/>
                  <a:ext cx="3969" cy="3079"/>
                </a:xfrm>
                <a:custGeom>
                  <a:avLst/>
                  <a:gdLst/>
                  <a:ahLst/>
                  <a:cxnLst/>
                  <a:rect l="l" t="t" r="r" b="b"/>
                  <a:pathLst>
                    <a:path w="58" h="45" extrusionOk="0">
                      <a:moveTo>
                        <a:pt x="29" y="0"/>
                      </a:moveTo>
                      <a:cubicBezTo>
                        <a:pt x="22" y="0"/>
                        <a:pt x="16" y="2"/>
                        <a:pt x="11" y="7"/>
                      </a:cubicBezTo>
                      <a:cubicBezTo>
                        <a:pt x="1" y="16"/>
                        <a:pt x="1" y="31"/>
                        <a:pt x="11" y="38"/>
                      </a:cubicBezTo>
                      <a:cubicBezTo>
                        <a:pt x="16" y="42"/>
                        <a:pt x="22" y="45"/>
                        <a:pt x="29" y="45"/>
                      </a:cubicBezTo>
                      <a:cubicBezTo>
                        <a:pt x="35" y="45"/>
                        <a:pt x="42" y="42"/>
                        <a:pt x="47" y="38"/>
                      </a:cubicBezTo>
                      <a:cubicBezTo>
                        <a:pt x="57" y="29"/>
                        <a:pt x="57" y="16"/>
                        <a:pt x="47" y="7"/>
                      </a:cubicBezTo>
                      <a:cubicBezTo>
                        <a:pt x="42" y="2"/>
                        <a:pt x="35" y="0"/>
                        <a:pt x="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73"/>
                <p:cNvSpPr/>
                <p:nvPr/>
              </p:nvSpPr>
              <p:spPr>
                <a:xfrm>
                  <a:off x="3839625" y="4486178"/>
                  <a:ext cx="3558" cy="3011"/>
                </a:xfrm>
                <a:custGeom>
                  <a:avLst/>
                  <a:gdLst/>
                  <a:ahLst/>
                  <a:cxnLst/>
                  <a:rect l="l" t="t" r="r" b="b"/>
                  <a:pathLst>
                    <a:path w="52" h="44" extrusionOk="0">
                      <a:moveTo>
                        <a:pt x="26" y="1"/>
                      </a:moveTo>
                      <a:cubicBezTo>
                        <a:pt x="12" y="1"/>
                        <a:pt x="0" y="11"/>
                        <a:pt x="0" y="22"/>
                      </a:cubicBezTo>
                      <a:cubicBezTo>
                        <a:pt x="0" y="34"/>
                        <a:pt x="11" y="44"/>
                        <a:pt x="26" y="44"/>
                      </a:cubicBezTo>
                      <a:cubicBezTo>
                        <a:pt x="39" y="44"/>
                        <a:pt x="52" y="34"/>
                        <a:pt x="52" y="22"/>
                      </a:cubicBezTo>
                      <a:cubicBezTo>
                        <a:pt x="52" y="11"/>
                        <a:pt x="39"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73"/>
                <p:cNvSpPr/>
                <p:nvPr/>
              </p:nvSpPr>
              <p:spPr>
                <a:xfrm>
                  <a:off x="3806166" y="4486178"/>
                  <a:ext cx="3421" cy="3011"/>
                </a:xfrm>
                <a:custGeom>
                  <a:avLst/>
                  <a:gdLst/>
                  <a:ahLst/>
                  <a:cxnLst/>
                  <a:rect l="l" t="t" r="r" b="b"/>
                  <a:pathLst>
                    <a:path w="50" h="44" extrusionOk="0">
                      <a:moveTo>
                        <a:pt x="26" y="1"/>
                      </a:moveTo>
                      <a:cubicBezTo>
                        <a:pt x="12" y="1"/>
                        <a:pt x="1" y="11"/>
                        <a:pt x="1" y="22"/>
                      </a:cubicBezTo>
                      <a:cubicBezTo>
                        <a:pt x="1" y="34"/>
                        <a:pt x="12" y="44"/>
                        <a:pt x="26" y="44"/>
                      </a:cubicBezTo>
                      <a:cubicBezTo>
                        <a:pt x="39" y="44"/>
                        <a:pt x="50" y="34"/>
                        <a:pt x="50" y="22"/>
                      </a:cubicBezTo>
                      <a:cubicBezTo>
                        <a:pt x="50" y="11"/>
                        <a:pt x="40"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73"/>
                <p:cNvSpPr/>
                <p:nvPr/>
              </p:nvSpPr>
              <p:spPr>
                <a:xfrm>
                  <a:off x="3834493" y="4496442"/>
                  <a:ext cx="3900" cy="3011"/>
                </a:xfrm>
                <a:custGeom>
                  <a:avLst/>
                  <a:gdLst/>
                  <a:ahLst/>
                  <a:cxnLst/>
                  <a:rect l="l" t="t" r="r" b="b"/>
                  <a:pathLst>
                    <a:path w="57" h="44" extrusionOk="0">
                      <a:moveTo>
                        <a:pt x="29" y="1"/>
                      </a:moveTo>
                      <a:cubicBezTo>
                        <a:pt x="23" y="1"/>
                        <a:pt x="16" y="2"/>
                        <a:pt x="10" y="6"/>
                      </a:cubicBezTo>
                      <a:cubicBezTo>
                        <a:pt x="0" y="15"/>
                        <a:pt x="0" y="28"/>
                        <a:pt x="10" y="37"/>
                      </a:cubicBezTo>
                      <a:cubicBezTo>
                        <a:pt x="15" y="41"/>
                        <a:pt x="22" y="44"/>
                        <a:pt x="28" y="44"/>
                      </a:cubicBezTo>
                      <a:cubicBezTo>
                        <a:pt x="35" y="44"/>
                        <a:pt x="41" y="41"/>
                        <a:pt x="46" y="37"/>
                      </a:cubicBezTo>
                      <a:cubicBezTo>
                        <a:pt x="57" y="28"/>
                        <a:pt x="57" y="15"/>
                        <a:pt x="46" y="6"/>
                      </a:cubicBezTo>
                      <a:cubicBezTo>
                        <a:pt x="42" y="2"/>
                        <a:pt x="36"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73"/>
                <p:cNvSpPr/>
                <p:nvPr/>
              </p:nvSpPr>
              <p:spPr>
                <a:xfrm>
                  <a:off x="3810888" y="4475915"/>
                  <a:ext cx="3969" cy="3148"/>
                </a:xfrm>
                <a:custGeom>
                  <a:avLst/>
                  <a:gdLst/>
                  <a:ahLst/>
                  <a:cxnLst/>
                  <a:rect l="l" t="t" r="r" b="b"/>
                  <a:pathLst>
                    <a:path w="58" h="46" extrusionOk="0">
                      <a:moveTo>
                        <a:pt x="28" y="1"/>
                      </a:moveTo>
                      <a:cubicBezTo>
                        <a:pt x="22" y="1"/>
                        <a:pt x="15" y="3"/>
                        <a:pt x="11" y="8"/>
                      </a:cubicBezTo>
                      <a:cubicBezTo>
                        <a:pt x="1" y="17"/>
                        <a:pt x="1" y="29"/>
                        <a:pt x="11" y="39"/>
                      </a:cubicBezTo>
                      <a:cubicBezTo>
                        <a:pt x="16" y="43"/>
                        <a:pt x="22" y="46"/>
                        <a:pt x="29" y="46"/>
                      </a:cubicBezTo>
                      <a:cubicBezTo>
                        <a:pt x="35" y="46"/>
                        <a:pt x="42" y="43"/>
                        <a:pt x="47" y="39"/>
                      </a:cubicBezTo>
                      <a:cubicBezTo>
                        <a:pt x="57" y="29"/>
                        <a:pt x="57" y="17"/>
                        <a:pt x="47" y="8"/>
                      </a:cubicBezTo>
                      <a:cubicBezTo>
                        <a:pt x="42" y="3"/>
                        <a:pt x="35" y="1"/>
                        <a:pt x="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73"/>
                <p:cNvSpPr/>
                <p:nvPr/>
              </p:nvSpPr>
              <p:spPr>
                <a:xfrm>
                  <a:off x="3822930" y="4471672"/>
                  <a:ext cx="3490" cy="3079"/>
                </a:xfrm>
                <a:custGeom>
                  <a:avLst/>
                  <a:gdLst/>
                  <a:ahLst/>
                  <a:cxnLst/>
                  <a:rect l="l" t="t" r="r" b="b"/>
                  <a:pathLst>
                    <a:path w="51" h="45" extrusionOk="0">
                      <a:moveTo>
                        <a:pt x="25" y="1"/>
                      </a:moveTo>
                      <a:cubicBezTo>
                        <a:pt x="13" y="1"/>
                        <a:pt x="0" y="11"/>
                        <a:pt x="0" y="22"/>
                      </a:cubicBezTo>
                      <a:cubicBezTo>
                        <a:pt x="0" y="35"/>
                        <a:pt x="11" y="44"/>
                        <a:pt x="25" y="44"/>
                      </a:cubicBezTo>
                      <a:cubicBezTo>
                        <a:pt x="39" y="44"/>
                        <a:pt x="51" y="34"/>
                        <a:pt x="51" y="22"/>
                      </a:cubicBezTo>
                      <a:cubicBezTo>
                        <a:pt x="51" y="11"/>
                        <a:pt x="39" y="1"/>
                        <a:pt x="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73"/>
                <p:cNvSpPr/>
                <p:nvPr/>
              </p:nvSpPr>
              <p:spPr>
                <a:xfrm>
                  <a:off x="3822930" y="4500684"/>
                  <a:ext cx="3490" cy="3079"/>
                </a:xfrm>
                <a:custGeom>
                  <a:avLst/>
                  <a:gdLst/>
                  <a:ahLst/>
                  <a:cxnLst/>
                  <a:rect l="l" t="t" r="r" b="b"/>
                  <a:pathLst>
                    <a:path w="51" h="45" extrusionOk="0">
                      <a:moveTo>
                        <a:pt x="25" y="1"/>
                      </a:moveTo>
                      <a:cubicBezTo>
                        <a:pt x="13" y="1"/>
                        <a:pt x="0" y="11"/>
                        <a:pt x="0" y="22"/>
                      </a:cubicBezTo>
                      <a:cubicBezTo>
                        <a:pt x="0" y="35"/>
                        <a:pt x="11" y="45"/>
                        <a:pt x="25" y="45"/>
                      </a:cubicBezTo>
                      <a:cubicBezTo>
                        <a:pt x="39" y="45"/>
                        <a:pt x="51" y="35"/>
                        <a:pt x="51" y="22"/>
                      </a:cubicBezTo>
                      <a:cubicBezTo>
                        <a:pt x="51" y="11"/>
                        <a:pt x="39" y="1"/>
                        <a:pt x="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73"/>
                <p:cNvSpPr/>
                <p:nvPr/>
              </p:nvSpPr>
              <p:spPr>
                <a:xfrm>
                  <a:off x="3834562" y="4475915"/>
                  <a:ext cx="3900" cy="3148"/>
                </a:xfrm>
                <a:custGeom>
                  <a:avLst/>
                  <a:gdLst/>
                  <a:ahLst/>
                  <a:cxnLst/>
                  <a:rect l="l" t="t" r="r" b="b"/>
                  <a:pathLst>
                    <a:path w="57" h="46" extrusionOk="0">
                      <a:moveTo>
                        <a:pt x="28" y="1"/>
                      </a:moveTo>
                      <a:cubicBezTo>
                        <a:pt x="22" y="1"/>
                        <a:pt x="15" y="3"/>
                        <a:pt x="10" y="8"/>
                      </a:cubicBezTo>
                      <a:cubicBezTo>
                        <a:pt x="0" y="16"/>
                        <a:pt x="0" y="29"/>
                        <a:pt x="10" y="39"/>
                      </a:cubicBezTo>
                      <a:cubicBezTo>
                        <a:pt x="15" y="43"/>
                        <a:pt x="22" y="46"/>
                        <a:pt x="29" y="46"/>
                      </a:cubicBezTo>
                      <a:cubicBezTo>
                        <a:pt x="36" y="46"/>
                        <a:pt x="42" y="43"/>
                        <a:pt x="46" y="39"/>
                      </a:cubicBezTo>
                      <a:cubicBezTo>
                        <a:pt x="57" y="29"/>
                        <a:pt x="57" y="17"/>
                        <a:pt x="46" y="8"/>
                      </a:cubicBezTo>
                      <a:cubicBezTo>
                        <a:pt x="41" y="3"/>
                        <a:pt x="35" y="1"/>
                        <a:pt x="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73"/>
                <p:cNvSpPr/>
                <p:nvPr/>
              </p:nvSpPr>
              <p:spPr>
                <a:xfrm>
                  <a:off x="3810888" y="4496374"/>
                  <a:ext cx="3969" cy="3079"/>
                </a:xfrm>
                <a:custGeom>
                  <a:avLst/>
                  <a:gdLst/>
                  <a:ahLst/>
                  <a:cxnLst/>
                  <a:rect l="l" t="t" r="r" b="b"/>
                  <a:pathLst>
                    <a:path w="58" h="45" extrusionOk="0">
                      <a:moveTo>
                        <a:pt x="29" y="0"/>
                      </a:moveTo>
                      <a:cubicBezTo>
                        <a:pt x="22" y="0"/>
                        <a:pt x="16" y="2"/>
                        <a:pt x="11" y="7"/>
                      </a:cubicBezTo>
                      <a:cubicBezTo>
                        <a:pt x="1" y="16"/>
                        <a:pt x="1" y="31"/>
                        <a:pt x="11" y="38"/>
                      </a:cubicBezTo>
                      <a:cubicBezTo>
                        <a:pt x="16" y="42"/>
                        <a:pt x="22" y="45"/>
                        <a:pt x="29" y="45"/>
                      </a:cubicBezTo>
                      <a:cubicBezTo>
                        <a:pt x="35" y="45"/>
                        <a:pt x="42" y="42"/>
                        <a:pt x="47" y="38"/>
                      </a:cubicBezTo>
                      <a:cubicBezTo>
                        <a:pt x="57" y="29"/>
                        <a:pt x="57" y="16"/>
                        <a:pt x="47" y="7"/>
                      </a:cubicBezTo>
                      <a:cubicBezTo>
                        <a:pt x="42" y="2"/>
                        <a:pt x="35" y="0"/>
                        <a:pt x="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73"/>
                <p:cNvSpPr/>
                <p:nvPr/>
              </p:nvSpPr>
              <p:spPr>
                <a:xfrm>
                  <a:off x="3839625" y="4486178"/>
                  <a:ext cx="3558" cy="3011"/>
                </a:xfrm>
                <a:custGeom>
                  <a:avLst/>
                  <a:gdLst/>
                  <a:ahLst/>
                  <a:cxnLst/>
                  <a:rect l="l" t="t" r="r" b="b"/>
                  <a:pathLst>
                    <a:path w="52" h="44" extrusionOk="0">
                      <a:moveTo>
                        <a:pt x="26" y="1"/>
                      </a:moveTo>
                      <a:cubicBezTo>
                        <a:pt x="12" y="1"/>
                        <a:pt x="0" y="11"/>
                        <a:pt x="0" y="22"/>
                      </a:cubicBezTo>
                      <a:cubicBezTo>
                        <a:pt x="0" y="34"/>
                        <a:pt x="11" y="44"/>
                        <a:pt x="26" y="44"/>
                      </a:cubicBezTo>
                      <a:cubicBezTo>
                        <a:pt x="39" y="44"/>
                        <a:pt x="52" y="34"/>
                        <a:pt x="52" y="22"/>
                      </a:cubicBezTo>
                      <a:cubicBezTo>
                        <a:pt x="52" y="11"/>
                        <a:pt x="39"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73"/>
                <p:cNvSpPr/>
                <p:nvPr/>
              </p:nvSpPr>
              <p:spPr>
                <a:xfrm>
                  <a:off x="3806166" y="4486178"/>
                  <a:ext cx="3421" cy="3011"/>
                </a:xfrm>
                <a:custGeom>
                  <a:avLst/>
                  <a:gdLst/>
                  <a:ahLst/>
                  <a:cxnLst/>
                  <a:rect l="l" t="t" r="r" b="b"/>
                  <a:pathLst>
                    <a:path w="50" h="44" extrusionOk="0">
                      <a:moveTo>
                        <a:pt x="26" y="1"/>
                      </a:moveTo>
                      <a:cubicBezTo>
                        <a:pt x="12" y="1"/>
                        <a:pt x="1" y="11"/>
                        <a:pt x="1" y="22"/>
                      </a:cubicBezTo>
                      <a:cubicBezTo>
                        <a:pt x="1" y="34"/>
                        <a:pt x="12" y="44"/>
                        <a:pt x="26" y="44"/>
                      </a:cubicBezTo>
                      <a:cubicBezTo>
                        <a:pt x="39" y="44"/>
                        <a:pt x="50" y="34"/>
                        <a:pt x="50" y="22"/>
                      </a:cubicBezTo>
                      <a:cubicBezTo>
                        <a:pt x="50" y="11"/>
                        <a:pt x="40"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73"/>
                <p:cNvSpPr/>
                <p:nvPr/>
              </p:nvSpPr>
              <p:spPr>
                <a:xfrm>
                  <a:off x="3834493" y="4496442"/>
                  <a:ext cx="3900" cy="3011"/>
                </a:xfrm>
                <a:custGeom>
                  <a:avLst/>
                  <a:gdLst/>
                  <a:ahLst/>
                  <a:cxnLst/>
                  <a:rect l="l" t="t" r="r" b="b"/>
                  <a:pathLst>
                    <a:path w="57" h="44" extrusionOk="0">
                      <a:moveTo>
                        <a:pt x="29" y="1"/>
                      </a:moveTo>
                      <a:cubicBezTo>
                        <a:pt x="23" y="1"/>
                        <a:pt x="16" y="2"/>
                        <a:pt x="10" y="6"/>
                      </a:cubicBezTo>
                      <a:cubicBezTo>
                        <a:pt x="0" y="15"/>
                        <a:pt x="0" y="28"/>
                        <a:pt x="10" y="37"/>
                      </a:cubicBezTo>
                      <a:cubicBezTo>
                        <a:pt x="15" y="41"/>
                        <a:pt x="22" y="44"/>
                        <a:pt x="28" y="44"/>
                      </a:cubicBezTo>
                      <a:cubicBezTo>
                        <a:pt x="35" y="44"/>
                        <a:pt x="41" y="41"/>
                        <a:pt x="46" y="37"/>
                      </a:cubicBezTo>
                      <a:cubicBezTo>
                        <a:pt x="57" y="28"/>
                        <a:pt x="57" y="15"/>
                        <a:pt x="46" y="6"/>
                      </a:cubicBezTo>
                      <a:cubicBezTo>
                        <a:pt x="42" y="2"/>
                        <a:pt x="36"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73"/>
                <p:cNvSpPr/>
                <p:nvPr/>
              </p:nvSpPr>
              <p:spPr>
                <a:xfrm>
                  <a:off x="3810888" y="4475915"/>
                  <a:ext cx="3969" cy="3148"/>
                </a:xfrm>
                <a:custGeom>
                  <a:avLst/>
                  <a:gdLst/>
                  <a:ahLst/>
                  <a:cxnLst/>
                  <a:rect l="l" t="t" r="r" b="b"/>
                  <a:pathLst>
                    <a:path w="58" h="46" extrusionOk="0">
                      <a:moveTo>
                        <a:pt x="28" y="1"/>
                      </a:moveTo>
                      <a:cubicBezTo>
                        <a:pt x="22" y="1"/>
                        <a:pt x="15" y="3"/>
                        <a:pt x="11" y="8"/>
                      </a:cubicBezTo>
                      <a:cubicBezTo>
                        <a:pt x="1" y="17"/>
                        <a:pt x="1" y="29"/>
                        <a:pt x="11" y="39"/>
                      </a:cubicBezTo>
                      <a:cubicBezTo>
                        <a:pt x="16" y="43"/>
                        <a:pt x="22" y="46"/>
                        <a:pt x="29" y="46"/>
                      </a:cubicBezTo>
                      <a:cubicBezTo>
                        <a:pt x="35" y="46"/>
                        <a:pt x="42" y="43"/>
                        <a:pt x="47" y="39"/>
                      </a:cubicBezTo>
                      <a:cubicBezTo>
                        <a:pt x="57" y="29"/>
                        <a:pt x="57" y="17"/>
                        <a:pt x="47" y="8"/>
                      </a:cubicBezTo>
                      <a:cubicBezTo>
                        <a:pt x="42" y="3"/>
                        <a:pt x="35" y="1"/>
                        <a:pt x="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3" name="Google Shape;4893;p73"/>
              <p:cNvSpPr/>
              <p:nvPr/>
            </p:nvSpPr>
            <p:spPr>
              <a:xfrm>
                <a:off x="3749170" y="4849450"/>
                <a:ext cx="195346" cy="242293"/>
              </a:xfrm>
              <a:custGeom>
                <a:avLst/>
                <a:gdLst/>
                <a:ahLst/>
                <a:cxnLst/>
                <a:rect l="l" t="t" r="r" b="b"/>
                <a:pathLst>
                  <a:path w="2855" h="3541" extrusionOk="0">
                    <a:moveTo>
                      <a:pt x="636" y="0"/>
                    </a:moveTo>
                    <a:cubicBezTo>
                      <a:pt x="404" y="0"/>
                      <a:pt x="208" y="18"/>
                      <a:pt x="128" y="58"/>
                    </a:cubicBezTo>
                    <a:lnTo>
                      <a:pt x="1" y="3494"/>
                    </a:lnTo>
                    <a:cubicBezTo>
                      <a:pt x="1" y="3494"/>
                      <a:pt x="297" y="3511"/>
                      <a:pt x="459" y="3511"/>
                    </a:cubicBezTo>
                    <a:cubicBezTo>
                      <a:pt x="512" y="3511"/>
                      <a:pt x="550" y="3509"/>
                      <a:pt x="559" y="3504"/>
                    </a:cubicBezTo>
                    <a:cubicBezTo>
                      <a:pt x="559" y="3504"/>
                      <a:pt x="518" y="3158"/>
                      <a:pt x="688" y="3021"/>
                    </a:cubicBezTo>
                    <a:cubicBezTo>
                      <a:pt x="809" y="2921"/>
                      <a:pt x="955" y="2887"/>
                      <a:pt x="1092" y="2887"/>
                    </a:cubicBezTo>
                    <a:cubicBezTo>
                      <a:pt x="1223" y="2887"/>
                      <a:pt x="1346" y="2919"/>
                      <a:pt x="1432" y="2954"/>
                    </a:cubicBezTo>
                    <a:cubicBezTo>
                      <a:pt x="1565" y="3008"/>
                      <a:pt x="1632" y="3152"/>
                      <a:pt x="1643" y="3354"/>
                    </a:cubicBezTo>
                    <a:cubicBezTo>
                      <a:pt x="1654" y="3495"/>
                      <a:pt x="1662" y="3530"/>
                      <a:pt x="1662" y="3530"/>
                    </a:cubicBezTo>
                    <a:cubicBezTo>
                      <a:pt x="1681" y="3538"/>
                      <a:pt x="1749" y="3541"/>
                      <a:pt x="1840" y="3541"/>
                    </a:cubicBezTo>
                    <a:cubicBezTo>
                      <a:pt x="2086" y="3541"/>
                      <a:pt x="2499" y="3519"/>
                      <a:pt x="2561" y="3514"/>
                    </a:cubicBezTo>
                    <a:cubicBezTo>
                      <a:pt x="2854" y="3495"/>
                      <a:pt x="2575" y="2607"/>
                      <a:pt x="2623" y="2366"/>
                    </a:cubicBezTo>
                    <a:cubicBezTo>
                      <a:pt x="2657" y="2153"/>
                      <a:pt x="2389" y="1661"/>
                      <a:pt x="2318" y="1448"/>
                    </a:cubicBezTo>
                    <a:cubicBezTo>
                      <a:pt x="2237" y="1165"/>
                      <a:pt x="1941" y="222"/>
                      <a:pt x="1783" y="147"/>
                    </a:cubicBezTo>
                    <a:cubicBezTo>
                      <a:pt x="1595" y="58"/>
                      <a:pt x="1056" y="0"/>
                      <a:pt x="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73"/>
              <p:cNvSpPr/>
              <p:nvPr/>
            </p:nvSpPr>
            <p:spPr>
              <a:xfrm>
                <a:off x="3907638" y="4947571"/>
                <a:ext cx="39001" cy="117280"/>
              </a:xfrm>
              <a:custGeom>
                <a:avLst/>
                <a:gdLst/>
                <a:ahLst/>
                <a:cxnLst/>
                <a:rect l="l" t="t" r="r" b="b"/>
                <a:pathLst>
                  <a:path w="570" h="1714" extrusionOk="0">
                    <a:moveTo>
                      <a:pt x="1" y="13"/>
                    </a:moveTo>
                    <a:lnTo>
                      <a:pt x="26" y="1557"/>
                    </a:lnTo>
                    <a:cubicBezTo>
                      <a:pt x="51" y="1662"/>
                      <a:pt x="70" y="1714"/>
                      <a:pt x="176" y="1714"/>
                    </a:cubicBezTo>
                    <a:cubicBezTo>
                      <a:pt x="182" y="1714"/>
                      <a:pt x="188" y="1714"/>
                      <a:pt x="195" y="1713"/>
                    </a:cubicBezTo>
                    <a:cubicBezTo>
                      <a:pt x="317" y="1706"/>
                      <a:pt x="485" y="1699"/>
                      <a:pt x="518" y="1570"/>
                    </a:cubicBezTo>
                    <a:cubicBezTo>
                      <a:pt x="569" y="1382"/>
                      <a:pt x="544" y="1151"/>
                      <a:pt x="544" y="963"/>
                    </a:cubicBezTo>
                    <a:cubicBezTo>
                      <a:pt x="544" y="705"/>
                      <a:pt x="556" y="395"/>
                      <a:pt x="408" y="169"/>
                    </a:cubicBezTo>
                    <a:cubicBezTo>
                      <a:pt x="299" y="1"/>
                      <a:pt x="164" y="25"/>
                      <a:pt x="1" y="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73"/>
              <p:cNvSpPr/>
              <p:nvPr/>
            </p:nvSpPr>
            <p:spPr>
              <a:xfrm>
                <a:off x="3897306" y="4948392"/>
                <a:ext cx="38864" cy="61719"/>
              </a:xfrm>
              <a:custGeom>
                <a:avLst/>
                <a:gdLst/>
                <a:ahLst/>
                <a:cxnLst/>
                <a:rect l="l" t="t" r="r" b="b"/>
                <a:pathLst>
                  <a:path w="568" h="902" extrusionOk="0">
                    <a:moveTo>
                      <a:pt x="141" y="0"/>
                    </a:moveTo>
                    <a:cubicBezTo>
                      <a:pt x="106" y="0"/>
                      <a:pt x="71" y="6"/>
                      <a:pt x="34" y="6"/>
                    </a:cubicBezTo>
                    <a:lnTo>
                      <a:pt x="31" y="6"/>
                    </a:lnTo>
                    <a:lnTo>
                      <a:pt x="29" y="10"/>
                    </a:lnTo>
                    <a:cubicBezTo>
                      <a:pt x="6" y="110"/>
                      <a:pt x="0" y="213"/>
                      <a:pt x="6" y="316"/>
                    </a:cubicBezTo>
                    <a:cubicBezTo>
                      <a:pt x="12" y="419"/>
                      <a:pt x="28" y="522"/>
                      <a:pt x="63" y="618"/>
                    </a:cubicBezTo>
                    <a:cubicBezTo>
                      <a:pt x="96" y="719"/>
                      <a:pt x="171" y="804"/>
                      <a:pt x="266" y="848"/>
                    </a:cubicBezTo>
                    <a:cubicBezTo>
                      <a:pt x="312" y="869"/>
                      <a:pt x="362" y="885"/>
                      <a:pt x="414" y="891"/>
                    </a:cubicBezTo>
                    <a:cubicBezTo>
                      <a:pt x="465" y="899"/>
                      <a:pt x="517" y="894"/>
                      <a:pt x="567" y="901"/>
                    </a:cubicBezTo>
                    <a:cubicBezTo>
                      <a:pt x="517" y="891"/>
                      <a:pt x="465" y="891"/>
                      <a:pt x="417" y="879"/>
                    </a:cubicBezTo>
                    <a:cubicBezTo>
                      <a:pt x="368" y="869"/>
                      <a:pt x="319" y="854"/>
                      <a:pt x="275" y="830"/>
                    </a:cubicBezTo>
                    <a:cubicBezTo>
                      <a:pt x="187" y="784"/>
                      <a:pt x="119" y="705"/>
                      <a:pt x="88" y="611"/>
                    </a:cubicBezTo>
                    <a:cubicBezTo>
                      <a:pt x="54" y="515"/>
                      <a:pt x="36" y="416"/>
                      <a:pt x="28" y="315"/>
                    </a:cubicBezTo>
                    <a:cubicBezTo>
                      <a:pt x="22" y="216"/>
                      <a:pt x="22" y="116"/>
                      <a:pt x="39" y="16"/>
                    </a:cubicBezTo>
                    <a:lnTo>
                      <a:pt x="39" y="16"/>
                    </a:lnTo>
                    <a:cubicBezTo>
                      <a:pt x="78" y="11"/>
                      <a:pt x="115" y="1"/>
                      <a:pt x="155" y="1"/>
                    </a:cubicBezTo>
                    <a:cubicBezTo>
                      <a:pt x="158" y="1"/>
                      <a:pt x="162" y="1"/>
                      <a:pt x="165" y="1"/>
                    </a:cubicBezTo>
                    <a:cubicBezTo>
                      <a:pt x="157" y="0"/>
                      <a:pt x="149" y="0"/>
                      <a:pt x="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73"/>
              <p:cNvSpPr/>
              <p:nvPr/>
            </p:nvSpPr>
            <p:spPr>
              <a:xfrm>
                <a:off x="3775787" y="4903573"/>
                <a:ext cx="20048" cy="152998"/>
              </a:xfrm>
              <a:custGeom>
                <a:avLst/>
                <a:gdLst/>
                <a:ahLst/>
                <a:cxnLst/>
                <a:rect l="l" t="t" r="r" b="b"/>
                <a:pathLst>
                  <a:path w="293" h="2236" extrusionOk="0">
                    <a:moveTo>
                      <a:pt x="69" y="0"/>
                    </a:moveTo>
                    <a:lnTo>
                      <a:pt x="39" y="1115"/>
                    </a:lnTo>
                    <a:lnTo>
                      <a:pt x="23" y="1671"/>
                    </a:lnTo>
                    <a:cubicBezTo>
                      <a:pt x="16" y="1857"/>
                      <a:pt x="11" y="2044"/>
                      <a:pt x="0" y="2229"/>
                    </a:cubicBezTo>
                    <a:lnTo>
                      <a:pt x="0" y="2236"/>
                    </a:lnTo>
                    <a:lnTo>
                      <a:pt x="9" y="2236"/>
                    </a:lnTo>
                    <a:cubicBezTo>
                      <a:pt x="103" y="2234"/>
                      <a:pt x="199" y="2224"/>
                      <a:pt x="292" y="2220"/>
                    </a:cubicBezTo>
                    <a:cubicBezTo>
                      <a:pt x="278" y="2220"/>
                      <a:pt x="264" y="2220"/>
                      <a:pt x="250" y="2220"/>
                    </a:cubicBezTo>
                    <a:cubicBezTo>
                      <a:pt x="195" y="2220"/>
                      <a:pt x="139" y="2221"/>
                      <a:pt x="83" y="2221"/>
                    </a:cubicBezTo>
                    <a:cubicBezTo>
                      <a:pt x="60" y="2221"/>
                      <a:pt x="38" y="2221"/>
                      <a:pt x="15" y="2221"/>
                    </a:cubicBezTo>
                    <a:lnTo>
                      <a:pt x="15" y="2221"/>
                    </a:lnTo>
                    <a:cubicBezTo>
                      <a:pt x="28" y="2038"/>
                      <a:pt x="39" y="1854"/>
                      <a:pt x="46" y="1671"/>
                    </a:cubicBezTo>
                    <a:cubicBezTo>
                      <a:pt x="54" y="1486"/>
                      <a:pt x="60" y="1300"/>
                      <a:pt x="64" y="1115"/>
                    </a:cubicBezTo>
                    <a:cubicBezTo>
                      <a:pt x="72" y="744"/>
                      <a:pt x="76" y="372"/>
                      <a:pt x="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73"/>
              <p:cNvSpPr/>
              <p:nvPr/>
            </p:nvSpPr>
            <p:spPr>
              <a:xfrm>
                <a:off x="3857278" y="4941481"/>
                <a:ext cx="28122" cy="117417"/>
              </a:xfrm>
              <a:custGeom>
                <a:avLst/>
                <a:gdLst/>
                <a:ahLst/>
                <a:cxnLst/>
                <a:rect l="l" t="t" r="r" b="b"/>
                <a:pathLst>
                  <a:path w="411" h="1716" extrusionOk="0">
                    <a:moveTo>
                      <a:pt x="370" y="0"/>
                    </a:moveTo>
                    <a:lnTo>
                      <a:pt x="386" y="429"/>
                    </a:lnTo>
                    <a:cubicBezTo>
                      <a:pt x="388" y="499"/>
                      <a:pt x="390" y="571"/>
                      <a:pt x="390" y="642"/>
                    </a:cubicBezTo>
                    <a:cubicBezTo>
                      <a:pt x="390" y="713"/>
                      <a:pt x="386" y="785"/>
                      <a:pt x="382" y="856"/>
                    </a:cubicBezTo>
                    <a:cubicBezTo>
                      <a:pt x="366" y="1138"/>
                      <a:pt x="336" y="1420"/>
                      <a:pt x="300" y="1700"/>
                    </a:cubicBezTo>
                    <a:lnTo>
                      <a:pt x="300" y="1700"/>
                    </a:lnTo>
                    <a:lnTo>
                      <a:pt x="0" y="1699"/>
                    </a:lnTo>
                    <a:lnTo>
                      <a:pt x="305" y="1716"/>
                    </a:lnTo>
                    <a:lnTo>
                      <a:pt x="311" y="1716"/>
                    </a:lnTo>
                    <a:lnTo>
                      <a:pt x="313" y="1709"/>
                    </a:lnTo>
                    <a:cubicBezTo>
                      <a:pt x="357" y="1426"/>
                      <a:pt x="392" y="1142"/>
                      <a:pt x="405" y="857"/>
                    </a:cubicBezTo>
                    <a:cubicBezTo>
                      <a:pt x="407" y="785"/>
                      <a:pt x="411" y="714"/>
                      <a:pt x="411" y="642"/>
                    </a:cubicBezTo>
                    <a:cubicBezTo>
                      <a:pt x="411" y="570"/>
                      <a:pt x="406" y="499"/>
                      <a:pt x="402" y="427"/>
                    </a:cubicBezTo>
                    <a:cubicBezTo>
                      <a:pt x="396" y="285"/>
                      <a:pt x="383" y="143"/>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73"/>
              <p:cNvSpPr/>
              <p:nvPr/>
            </p:nvSpPr>
            <p:spPr>
              <a:xfrm>
                <a:off x="3338975" y="4767819"/>
                <a:ext cx="435099" cy="248999"/>
              </a:xfrm>
              <a:custGeom>
                <a:avLst/>
                <a:gdLst/>
                <a:ahLst/>
                <a:cxnLst/>
                <a:rect l="l" t="t" r="r" b="b"/>
                <a:pathLst>
                  <a:path w="6359" h="3639" extrusionOk="0">
                    <a:moveTo>
                      <a:pt x="826" y="0"/>
                    </a:moveTo>
                    <a:cubicBezTo>
                      <a:pt x="633" y="0"/>
                      <a:pt x="521" y="135"/>
                      <a:pt x="521" y="302"/>
                    </a:cubicBezTo>
                    <a:lnTo>
                      <a:pt x="1" y="3639"/>
                    </a:lnTo>
                    <a:lnTo>
                      <a:pt x="6209" y="3639"/>
                    </a:lnTo>
                    <a:lnTo>
                      <a:pt x="6359" y="302"/>
                    </a:lnTo>
                    <a:cubicBezTo>
                      <a:pt x="6359" y="135"/>
                      <a:pt x="6202" y="0"/>
                      <a:pt x="60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73"/>
              <p:cNvSpPr/>
              <p:nvPr/>
            </p:nvSpPr>
            <p:spPr>
              <a:xfrm>
                <a:off x="3338975" y="5016885"/>
                <a:ext cx="424904" cy="75815"/>
              </a:xfrm>
              <a:custGeom>
                <a:avLst/>
                <a:gdLst/>
                <a:ahLst/>
                <a:cxnLst/>
                <a:rect l="l" t="t" r="r" b="b"/>
                <a:pathLst>
                  <a:path w="6210" h="1108" extrusionOk="0">
                    <a:moveTo>
                      <a:pt x="1" y="1"/>
                    </a:moveTo>
                    <a:lnTo>
                      <a:pt x="82" y="805"/>
                    </a:lnTo>
                    <a:cubicBezTo>
                      <a:pt x="80" y="971"/>
                      <a:pt x="238" y="1107"/>
                      <a:pt x="430" y="1107"/>
                    </a:cubicBezTo>
                    <a:lnTo>
                      <a:pt x="990" y="1107"/>
                    </a:lnTo>
                    <a:cubicBezTo>
                      <a:pt x="992" y="986"/>
                      <a:pt x="1009" y="804"/>
                      <a:pt x="1014" y="770"/>
                    </a:cubicBezTo>
                    <a:cubicBezTo>
                      <a:pt x="1047" y="541"/>
                      <a:pt x="1283" y="424"/>
                      <a:pt x="1530" y="417"/>
                    </a:cubicBezTo>
                    <a:cubicBezTo>
                      <a:pt x="1539" y="417"/>
                      <a:pt x="1548" y="417"/>
                      <a:pt x="1557" y="417"/>
                    </a:cubicBezTo>
                    <a:cubicBezTo>
                      <a:pt x="1759" y="417"/>
                      <a:pt x="1972" y="495"/>
                      <a:pt x="2032" y="680"/>
                    </a:cubicBezTo>
                    <a:cubicBezTo>
                      <a:pt x="2073" y="812"/>
                      <a:pt x="2073" y="966"/>
                      <a:pt x="2068" y="1107"/>
                    </a:cubicBezTo>
                    <a:lnTo>
                      <a:pt x="5799" y="1107"/>
                    </a:lnTo>
                    <a:cubicBezTo>
                      <a:pt x="5993" y="1107"/>
                      <a:pt x="6150" y="973"/>
                      <a:pt x="6150" y="805"/>
                    </a:cubicBezTo>
                    <a:lnTo>
                      <a:pt x="62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73"/>
              <p:cNvSpPr/>
              <p:nvPr/>
            </p:nvSpPr>
            <p:spPr>
              <a:xfrm>
                <a:off x="3906269" y="5045418"/>
                <a:ext cx="44201" cy="44613"/>
              </a:xfrm>
              <a:custGeom>
                <a:avLst/>
                <a:gdLst/>
                <a:ahLst/>
                <a:cxnLst/>
                <a:rect l="l" t="t" r="r" b="b"/>
                <a:pathLst>
                  <a:path w="646" h="652" extrusionOk="0">
                    <a:moveTo>
                      <a:pt x="384" y="0"/>
                    </a:moveTo>
                    <a:cubicBezTo>
                      <a:pt x="144" y="0"/>
                      <a:pt x="80" y="90"/>
                      <a:pt x="68" y="286"/>
                    </a:cubicBezTo>
                    <a:cubicBezTo>
                      <a:pt x="68" y="412"/>
                      <a:pt x="1" y="649"/>
                      <a:pt x="274" y="649"/>
                    </a:cubicBezTo>
                    <a:cubicBezTo>
                      <a:pt x="275" y="649"/>
                      <a:pt x="276" y="649"/>
                      <a:pt x="278" y="649"/>
                    </a:cubicBezTo>
                    <a:lnTo>
                      <a:pt x="543" y="651"/>
                    </a:lnTo>
                    <a:cubicBezTo>
                      <a:pt x="646" y="651"/>
                      <a:pt x="622" y="392"/>
                      <a:pt x="622" y="291"/>
                    </a:cubicBezTo>
                    <a:cubicBezTo>
                      <a:pt x="622" y="116"/>
                      <a:pt x="616" y="0"/>
                      <a:pt x="3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73"/>
              <p:cNvSpPr/>
              <p:nvPr/>
            </p:nvSpPr>
            <p:spPr>
              <a:xfrm>
                <a:off x="3783929" y="4862177"/>
                <a:ext cx="99349" cy="82863"/>
              </a:xfrm>
              <a:custGeom>
                <a:avLst/>
                <a:gdLst/>
                <a:ahLst/>
                <a:cxnLst/>
                <a:rect l="l" t="t" r="r" b="b"/>
                <a:pathLst>
                  <a:path w="1452" h="1211" extrusionOk="0">
                    <a:moveTo>
                      <a:pt x="337" y="1"/>
                    </a:moveTo>
                    <a:cubicBezTo>
                      <a:pt x="324" y="1"/>
                      <a:pt x="311" y="1"/>
                      <a:pt x="298" y="1"/>
                    </a:cubicBezTo>
                    <a:cubicBezTo>
                      <a:pt x="234" y="7"/>
                      <a:pt x="135" y="1"/>
                      <a:pt x="77" y="22"/>
                    </a:cubicBezTo>
                    <a:cubicBezTo>
                      <a:pt x="29" y="40"/>
                      <a:pt x="15" y="382"/>
                      <a:pt x="10" y="688"/>
                    </a:cubicBezTo>
                    <a:cubicBezTo>
                      <a:pt x="7" y="906"/>
                      <a:pt x="7" y="1107"/>
                      <a:pt x="1" y="1156"/>
                    </a:cubicBezTo>
                    <a:lnTo>
                      <a:pt x="184" y="1162"/>
                    </a:lnTo>
                    <a:lnTo>
                      <a:pt x="1445" y="1211"/>
                    </a:lnTo>
                    <a:cubicBezTo>
                      <a:pt x="1452" y="1187"/>
                      <a:pt x="1395" y="948"/>
                      <a:pt x="1308" y="696"/>
                    </a:cubicBezTo>
                    <a:cubicBezTo>
                      <a:pt x="1249" y="531"/>
                      <a:pt x="1179" y="362"/>
                      <a:pt x="1100" y="243"/>
                    </a:cubicBezTo>
                    <a:cubicBezTo>
                      <a:pt x="1045" y="157"/>
                      <a:pt x="986" y="97"/>
                      <a:pt x="927" y="83"/>
                    </a:cubicBezTo>
                    <a:cubicBezTo>
                      <a:pt x="741" y="35"/>
                      <a:pt x="530" y="1"/>
                      <a:pt x="3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73"/>
              <p:cNvSpPr/>
              <p:nvPr/>
            </p:nvSpPr>
            <p:spPr>
              <a:xfrm>
                <a:off x="3779139" y="4857729"/>
                <a:ext cx="109955" cy="92032"/>
              </a:xfrm>
              <a:custGeom>
                <a:avLst/>
                <a:gdLst/>
                <a:ahLst/>
                <a:cxnLst/>
                <a:rect l="l" t="t" r="r" b="b"/>
                <a:pathLst>
                  <a:path w="1607" h="1345" extrusionOk="0">
                    <a:moveTo>
                      <a:pt x="428" y="9"/>
                    </a:moveTo>
                    <a:cubicBezTo>
                      <a:pt x="546" y="9"/>
                      <a:pt x="667" y="26"/>
                      <a:pt x="782" y="45"/>
                    </a:cubicBezTo>
                    <a:cubicBezTo>
                      <a:pt x="890" y="62"/>
                      <a:pt x="1018" y="77"/>
                      <a:pt x="1105" y="148"/>
                    </a:cubicBezTo>
                    <a:cubicBezTo>
                      <a:pt x="1172" y="201"/>
                      <a:pt x="1215" y="282"/>
                      <a:pt x="1257" y="357"/>
                    </a:cubicBezTo>
                    <a:cubicBezTo>
                      <a:pt x="1342" y="508"/>
                      <a:pt x="1400" y="673"/>
                      <a:pt x="1455" y="838"/>
                    </a:cubicBezTo>
                    <a:cubicBezTo>
                      <a:pt x="1496" y="964"/>
                      <a:pt x="1534" y="1094"/>
                      <a:pt x="1559" y="1224"/>
                    </a:cubicBezTo>
                    <a:cubicBezTo>
                      <a:pt x="1568" y="1274"/>
                      <a:pt x="1581" y="1331"/>
                      <a:pt x="1532" y="1331"/>
                    </a:cubicBezTo>
                    <a:cubicBezTo>
                      <a:pt x="1531" y="1331"/>
                      <a:pt x="1529" y="1331"/>
                      <a:pt x="1528" y="1331"/>
                    </a:cubicBezTo>
                    <a:cubicBezTo>
                      <a:pt x="1385" y="1326"/>
                      <a:pt x="1241" y="1320"/>
                      <a:pt x="1098" y="1315"/>
                    </a:cubicBezTo>
                    <a:cubicBezTo>
                      <a:pt x="747" y="1302"/>
                      <a:pt x="398" y="1288"/>
                      <a:pt x="47" y="1275"/>
                    </a:cubicBezTo>
                    <a:cubicBezTo>
                      <a:pt x="41" y="1275"/>
                      <a:pt x="34" y="1274"/>
                      <a:pt x="27" y="1274"/>
                    </a:cubicBezTo>
                    <a:lnTo>
                      <a:pt x="27" y="1274"/>
                    </a:lnTo>
                    <a:cubicBezTo>
                      <a:pt x="28" y="1109"/>
                      <a:pt x="28" y="943"/>
                      <a:pt x="32" y="777"/>
                    </a:cubicBezTo>
                    <a:cubicBezTo>
                      <a:pt x="34" y="561"/>
                      <a:pt x="21" y="318"/>
                      <a:pt x="79" y="109"/>
                    </a:cubicBezTo>
                    <a:cubicBezTo>
                      <a:pt x="88" y="79"/>
                      <a:pt x="100" y="50"/>
                      <a:pt x="130" y="36"/>
                    </a:cubicBezTo>
                    <a:cubicBezTo>
                      <a:pt x="200" y="5"/>
                      <a:pt x="293" y="15"/>
                      <a:pt x="368" y="11"/>
                    </a:cubicBezTo>
                    <a:cubicBezTo>
                      <a:pt x="388" y="10"/>
                      <a:pt x="408" y="9"/>
                      <a:pt x="428" y="9"/>
                    </a:cubicBezTo>
                    <a:close/>
                    <a:moveTo>
                      <a:pt x="387" y="0"/>
                    </a:moveTo>
                    <a:cubicBezTo>
                      <a:pt x="320" y="0"/>
                      <a:pt x="253" y="4"/>
                      <a:pt x="187" y="10"/>
                    </a:cubicBezTo>
                    <a:cubicBezTo>
                      <a:pt x="4" y="27"/>
                      <a:pt x="27" y="244"/>
                      <a:pt x="18" y="385"/>
                    </a:cubicBezTo>
                    <a:cubicBezTo>
                      <a:pt x="1" y="682"/>
                      <a:pt x="3" y="981"/>
                      <a:pt x="2" y="1277"/>
                    </a:cubicBezTo>
                    <a:cubicBezTo>
                      <a:pt x="2" y="1279"/>
                      <a:pt x="6" y="1281"/>
                      <a:pt x="10" y="1283"/>
                    </a:cubicBezTo>
                    <a:lnTo>
                      <a:pt x="10" y="1283"/>
                    </a:lnTo>
                    <a:cubicBezTo>
                      <a:pt x="12" y="1284"/>
                      <a:pt x="15" y="1285"/>
                      <a:pt x="18" y="1285"/>
                    </a:cubicBezTo>
                    <a:cubicBezTo>
                      <a:pt x="534" y="1305"/>
                      <a:pt x="1051" y="1325"/>
                      <a:pt x="1566" y="1345"/>
                    </a:cubicBezTo>
                    <a:cubicBezTo>
                      <a:pt x="1569" y="1345"/>
                      <a:pt x="1575" y="1345"/>
                      <a:pt x="1576" y="1342"/>
                    </a:cubicBezTo>
                    <a:cubicBezTo>
                      <a:pt x="1606" y="1211"/>
                      <a:pt x="1549" y="1072"/>
                      <a:pt x="1512" y="946"/>
                    </a:cubicBezTo>
                    <a:cubicBezTo>
                      <a:pt x="1447" y="725"/>
                      <a:pt x="1368" y="502"/>
                      <a:pt x="1250" y="302"/>
                    </a:cubicBezTo>
                    <a:cubicBezTo>
                      <a:pt x="1153" y="136"/>
                      <a:pt x="1049" y="88"/>
                      <a:pt x="869" y="51"/>
                    </a:cubicBezTo>
                    <a:cubicBezTo>
                      <a:pt x="710" y="18"/>
                      <a:pt x="549" y="0"/>
                      <a:pt x="3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73"/>
              <p:cNvSpPr/>
              <p:nvPr/>
            </p:nvSpPr>
            <p:spPr>
              <a:xfrm>
                <a:off x="3926385" y="5000394"/>
                <a:ext cx="29490" cy="40371"/>
              </a:xfrm>
              <a:custGeom>
                <a:avLst/>
                <a:gdLst/>
                <a:ahLst/>
                <a:cxnLst/>
                <a:rect l="l" t="t" r="r" b="b"/>
                <a:pathLst>
                  <a:path w="431" h="590" extrusionOk="0">
                    <a:moveTo>
                      <a:pt x="189" y="0"/>
                    </a:moveTo>
                    <a:cubicBezTo>
                      <a:pt x="182" y="0"/>
                      <a:pt x="176" y="0"/>
                      <a:pt x="169" y="1"/>
                    </a:cubicBezTo>
                    <a:cubicBezTo>
                      <a:pt x="21" y="19"/>
                      <a:pt x="0" y="271"/>
                      <a:pt x="29" y="389"/>
                    </a:cubicBezTo>
                    <a:cubicBezTo>
                      <a:pt x="44" y="458"/>
                      <a:pt x="121" y="589"/>
                      <a:pt x="222" y="589"/>
                    </a:cubicBezTo>
                    <a:cubicBezTo>
                      <a:pt x="239" y="589"/>
                      <a:pt x="257" y="586"/>
                      <a:pt x="275" y="577"/>
                    </a:cubicBezTo>
                    <a:cubicBezTo>
                      <a:pt x="275" y="577"/>
                      <a:pt x="431" y="0"/>
                      <a:pt x="1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73"/>
              <p:cNvSpPr/>
              <p:nvPr/>
            </p:nvSpPr>
            <p:spPr>
              <a:xfrm>
                <a:off x="3870415" y="4913221"/>
                <a:ext cx="28806" cy="59872"/>
              </a:xfrm>
              <a:custGeom>
                <a:avLst/>
                <a:gdLst/>
                <a:ahLst/>
                <a:cxnLst/>
                <a:rect l="l" t="t" r="r" b="b"/>
                <a:pathLst>
                  <a:path w="421" h="875" extrusionOk="0">
                    <a:moveTo>
                      <a:pt x="193" y="0"/>
                    </a:moveTo>
                    <a:cubicBezTo>
                      <a:pt x="148" y="0"/>
                      <a:pt x="104" y="19"/>
                      <a:pt x="70" y="65"/>
                    </a:cubicBezTo>
                    <a:cubicBezTo>
                      <a:pt x="1" y="161"/>
                      <a:pt x="13" y="348"/>
                      <a:pt x="13" y="459"/>
                    </a:cubicBezTo>
                    <a:cubicBezTo>
                      <a:pt x="8" y="578"/>
                      <a:pt x="20" y="874"/>
                      <a:pt x="203" y="874"/>
                    </a:cubicBezTo>
                    <a:cubicBezTo>
                      <a:pt x="231" y="874"/>
                      <a:pt x="262" y="868"/>
                      <a:pt x="298" y="853"/>
                    </a:cubicBezTo>
                    <a:lnTo>
                      <a:pt x="314" y="845"/>
                    </a:lnTo>
                    <a:cubicBezTo>
                      <a:pt x="390" y="785"/>
                      <a:pt x="374" y="640"/>
                      <a:pt x="379" y="553"/>
                    </a:cubicBezTo>
                    <a:cubicBezTo>
                      <a:pt x="390" y="423"/>
                      <a:pt x="420" y="267"/>
                      <a:pt x="379" y="136"/>
                    </a:cubicBezTo>
                    <a:cubicBezTo>
                      <a:pt x="353" y="59"/>
                      <a:pt x="272" y="0"/>
                      <a:pt x="1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73"/>
              <p:cNvSpPr/>
              <p:nvPr/>
            </p:nvSpPr>
            <p:spPr>
              <a:xfrm>
                <a:off x="3784339" y="4963308"/>
                <a:ext cx="29969" cy="8074"/>
              </a:xfrm>
              <a:custGeom>
                <a:avLst/>
                <a:gdLst/>
                <a:ahLst/>
                <a:cxnLst/>
                <a:rect l="l" t="t" r="r" b="b"/>
                <a:pathLst>
                  <a:path w="438" h="118" extrusionOk="0">
                    <a:moveTo>
                      <a:pt x="132" y="0"/>
                    </a:moveTo>
                    <a:cubicBezTo>
                      <a:pt x="86" y="0"/>
                      <a:pt x="41" y="3"/>
                      <a:pt x="1" y="11"/>
                    </a:cubicBezTo>
                    <a:cubicBezTo>
                      <a:pt x="1" y="45"/>
                      <a:pt x="1" y="81"/>
                      <a:pt x="7" y="111"/>
                    </a:cubicBezTo>
                    <a:lnTo>
                      <a:pt x="408" y="117"/>
                    </a:lnTo>
                    <a:cubicBezTo>
                      <a:pt x="408" y="117"/>
                      <a:pt x="438" y="57"/>
                      <a:pt x="419" y="31"/>
                    </a:cubicBezTo>
                    <a:cubicBezTo>
                      <a:pt x="397" y="11"/>
                      <a:pt x="302" y="11"/>
                      <a:pt x="268" y="5"/>
                    </a:cubicBezTo>
                    <a:cubicBezTo>
                      <a:pt x="225" y="3"/>
                      <a:pt x="178" y="0"/>
                      <a:pt x="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73"/>
              <p:cNvSpPr/>
              <p:nvPr/>
            </p:nvSpPr>
            <p:spPr>
              <a:xfrm>
                <a:off x="3336238" y="5005321"/>
                <a:ext cx="20048" cy="23059"/>
              </a:xfrm>
              <a:custGeom>
                <a:avLst/>
                <a:gdLst/>
                <a:ahLst/>
                <a:cxnLst/>
                <a:rect l="l" t="t" r="r" b="b"/>
                <a:pathLst>
                  <a:path w="293" h="337" extrusionOk="0">
                    <a:moveTo>
                      <a:pt x="98" y="0"/>
                    </a:moveTo>
                    <a:cubicBezTo>
                      <a:pt x="81" y="0"/>
                      <a:pt x="66" y="2"/>
                      <a:pt x="56" y="7"/>
                    </a:cubicBezTo>
                    <a:cubicBezTo>
                      <a:pt x="1" y="34"/>
                      <a:pt x="22" y="147"/>
                      <a:pt x="26" y="191"/>
                    </a:cubicBezTo>
                    <a:cubicBezTo>
                      <a:pt x="28" y="222"/>
                      <a:pt x="26" y="327"/>
                      <a:pt x="69" y="332"/>
                    </a:cubicBezTo>
                    <a:lnTo>
                      <a:pt x="76" y="336"/>
                    </a:lnTo>
                    <a:cubicBezTo>
                      <a:pt x="213" y="336"/>
                      <a:pt x="282" y="283"/>
                      <a:pt x="288" y="162"/>
                    </a:cubicBezTo>
                    <a:cubicBezTo>
                      <a:pt x="293" y="101"/>
                      <a:pt x="279" y="44"/>
                      <a:pt x="208" y="18"/>
                    </a:cubicBezTo>
                    <a:cubicBezTo>
                      <a:pt x="185" y="11"/>
                      <a:pt x="137" y="0"/>
                      <a:pt x="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73"/>
              <p:cNvSpPr/>
              <p:nvPr/>
            </p:nvSpPr>
            <p:spPr>
              <a:xfrm>
                <a:off x="3334527" y="5037686"/>
                <a:ext cx="40438" cy="49403"/>
              </a:xfrm>
              <a:custGeom>
                <a:avLst/>
                <a:gdLst/>
                <a:ahLst/>
                <a:cxnLst/>
                <a:rect l="l" t="t" r="r" b="b"/>
                <a:pathLst>
                  <a:path w="591" h="722" extrusionOk="0">
                    <a:moveTo>
                      <a:pt x="97" y="1"/>
                    </a:moveTo>
                    <a:cubicBezTo>
                      <a:pt x="54" y="1"/>
                      <a:pt x="14" y="9"/>
                      <a:pt x="8" y="54"/>
                    </a:cubicBezTo>
                    <a:cubicBezTo>
                      <a:pt x="0" y="104"/>
                      <a:pt x="17" y="164"/>
                      <a:pt x="20" y="217"/>
                    </a:cubicBezTo>
                    <a:cubicBezTo>
                      <a:pt x="29" y="340"/>
                      <a:pt x="42" y="460"/>
                      <a:pt x="51" y="581"/>
                    </a:cubicBezTo>
                    <a:cubicBezTo>
                      <a:pt x="56" y="638"/>
                      <a:pt x="58" y="705"/>
                      <a:pt x="133" y="717"/>
                    </a:cubicBezTo>
                    <a:cubicBezTo>
                      <a:pt x="151" y="720"/>
                      <a:pt x="171" y="721"/>
                      <a:pt x="191" y="721"/>
                    </a:cubicBezTo>
                    <a:cubicBezTo>
                      <a:pt x="219" y="721"/>
                      <a:pt x="248" y="719"/>
                      <a:pt x="277" y="719"/>
                    </a:cubicBezTo>
                    <a:cubicBezTo>
                      <a:pt x="286" y="719"/>
                      <a:pt x="295" y="720"/>
                      <a:pt x="304" y="720"/>
                    </a:cubicBezTo>
                    <a:cubicBezTo>
                      <a:pt x="315" y="720"/>
                      <a:pt x="327" y="721"/>
                      <a:pt x="338" y="721"/>
                    </a:cubicBezTo>
                    <a:cubicBezTo>
                      <a:pt x="407" y="721"/>
                      <a:pt x="476" y="716"/>
                      <a:pt x="546" y="716"/>
                    </a:cubicBezTo>
                    <a:lnTo>
                      <a:pt x="582" y="613"/>
                    </a:lnTo>
                    <a:cubicBezTo>
                      <a:pt x="590" y="520"/>
                      <a:pt x="590" y="388"/>
                      <a:pt x="585" y="281"/>
                    </a:cubicBezTo>
                    <a:cubicBezTo>
                      <a:pt x="585" y="238"/>
                      <a:pt x="577" y="196"/>
                      <a:pt x="577" y="151"/>
                    </a:cubicBezTo>
                    <a:cubicBezTo>
                      <a:pt x="577" y="96"/>
                      <a:pt x="582" y="57"/>
                      <a:pt x="514" y="27"/>
                    </a:cubicBezTo>
                    <a:cubicBezTo>
                      <a:pt x="471" y="8"/>
                      <a:pt x="400" y="8"/>
                      <a:pt x="353" y="6"/>
                    </a:cubicBezTo>
                    <a:cubicBezTo>
                      <a:pt x="321" y="5"/>
                      <a:pt x="289" y="5"/>
                      <a:pt x="257" y="5"/>
                    </a:cubicBezTo>
                    <a:cubicBezTo>
                      <a:pt x="225" y="5"/>
                      <a:pt x="192" y="5"/>
                      <a:pt x="160" y="3"/>
                    </a:cubicBezTo>
                    <a:cubicBezTo>
                      <a:pt x="141" y="3"/>
                      <a:pt x="119" y="1"/>
                      <a:pt x="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73"/>
              <p:cNvSpPr/>
              <p:nvPr/>
            </p:nvSpPr>
            <p:spPr>
              <a:xfrm>
                <a:off x="3151975" y="4744691"/>
                <a:ext cx="294011" cy="275958"/>
              </a:xfrm>
              <a:custGeom>
                <a:avLst/>
                <a:gdLst/>
                <a:ahLst/>
                <a:cxnLst/>
                <a:rect l="l" t="t" r="r" b="b"/>
                <a:pathLst>
                  <a:path w="4297" h="4033" extrusionOk="0">
                    <a:moveTo>
                      <a:pt x="4296" y="1"/>
                    </a:moveTo>
                    <a:cubicBezTo>
                      <a:pt x="4296" y="1"/>
                      <a:pt x="2509" y="54"/>
                      <a:pt x="1152" y="2017"/>
                    </a:cubicBezTo>
                    <a:cubicBezTo>
                      <a:pt x="81" y="3568"/>
                      <a:pt x="0" y="3868"/>
                      <a:pt x="0" y="3868"/>
                    </a:cubicBezTo>
                    <a:lnTo>
                      <a:pt x="137" y="4032"/>
                    </a:lnTo>
                    <a:lnTo>
                      <a:pt x="2734" y="4032"/>
                    </a:lnTo>
                    <a:lnTo>
                      <a:pt x="42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73"/>
              <p:cNvSpPr/>
              <p:nvPr/>
            </p:nvSpPr>
            <p:spPr>
              <a:xfrm>
                <a:off x="3175786" y="4767887"/>
                <a:ext cx="241531" cy="234356"/>
              </a:xfrm>
              <a:custGeom>
                <a:avLst/>
                <a:gdLst/>
                <a:ahLst/>
                <a:cxnLst/>
                <a:rect l="l" t="t" r="r" b="b"/>
                <a:pathLst>
                  <a:path w="3530" h="3425" extrusionOk="0">
                    <a:moveTo>
                      <a:pt x="3530" y="0"/>
                    </a:moveTo>
                    <a:cubicBezTo>
                      <a:pt x="2953" y="143"/>
                      <a:pt x="1897" y="567"/>
                      <a:pt x="1025" y="1829"/>
                    </a:cubicBezTo>
                    <a:cubicBezTo>
                      <a:pt x="402" y="2732"/>
                      <a:pt x="122" y="3200"/>
                      <a:pt x="0" y="3425"/>
                    </a:cubicBezTo>
                    <a:lnTo>
                      <a:pt x="2203" y="3425"/>
                    </a:lnTo>
                    <a:lnTo>
                      <a:pt x="35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73"/>
              <p:cNvSpPr/>
              <p:nvPr/>
            </p:nvSpPr>
            <p:spPr>
              <a:xfrm>
                <a:off x="3368465" y="5028312"/>
                <a:ext cx="387682" cy="9579"/>
              </a:xfrm>
              <a:custGeom>
                <a:avLst/>
                <a:gdLst/>
                <a:ahLst/>
                <a:cxnLst/>
                <a:rect l="l" t="t" r="r" b="b"/>
                <a:pathLst>
                  <a:path w="5666" h="140" extrusionOk="0">
                    <a:moveTo>
                      <a:pt x="70" y="0"/>
                    </a:moveTo>
                    <a:cubicBezTo>
                      <a:pt x="32" y="0"/>
                      <a:pt x="1" y="31"/>
                      <a:pt x="1" y="70"/>
                    </a:cubicBezTo>
                    <a:cubicBezTo>
                      <a:pt x="1" y="108"/>
                      <a:pt x="32" y="139"/>
                      <a:pt x="70" y="139"/>
                    </a:cubicBezTo>
                    <a:lnTo>
                      <a:pt x="5596" y="139"/>
                    </a:lnTo>
                    <a:cubicBezTo>
                      <a:pt x="5635" y="139"/>
                      <a:pt x="5665" y="108"/>
                      <a:pt x="5665" y="70"/>
                    </a:cubicBezTo>
                    <a:cubicBezTo>
                      <a:pt x="5665" y="31"/>
                      <a:pt x="5635" y="0"/>
                      <a:pt x="5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73"/>
              <p:cNvSpPr/>
              <p:nvPr/>
            </p:nvSpPr>
            <p:spPr>
              <a:xfrm>
                <a:off x="3549375" y="4821601"/>
                <a:ext cx="77249" cy="50087"/>
              </a:xfrm>
              <a:custGeom>
                <a:avLst/>
                <a:gdLst/>
                <a:ahLst/>
                <a:cxnLst/>
                <a:rect l="l" t="t" r="r" b="b"/>
                <a:pathLst>
                  <a:path w="1129" h="732" extrusionOk="0">
                    <a:moveTo>
                      <a:pt x="639" y="1"/>
                    </a:moveTo>
                    <a:cubicBezTo>
                      <a:pt x="626" y="1"/>
                      <a:pt x="618" y="2"/>
                      <a:pt x="618" y="2"/>
                    </a:cubicBezTo>
                    <a:lnTo>
                      <a:pt x="1" y="2"/>
                    </a:lnTo>
                    <a:cubicBezTo>
                      <a:pt x="140" y="61"/>
                      <a:pt x="209" y="155"/>
                      <a:pt x="272" y="264"/>
                    </a:cubicBezTo>
                    <a:cubicBezTo>
                      <a:pt x="345" y="391"/>
                      <a:pt x="417" y="518"/>
                      <a:pt x="489" y="646"/>
                    </a:cubicBezTo>
                    <a:lnTo>
                      <a:pt x="340" y="731"/>
                    </a:lnTo>
                    <a:lnTo>
                      <a:pt x="857" y="731"/>
                    </a:lnTo>
                    <a:lnTo>
                      <a:pt x="1128" y="280"/>
                    </a:lnTo>
                    <a:lnTo>
                      <a:pt x="979" y="366"/>
                    </a:lnTo>
                    <a:cubicBezTo>
                      <a:pt x="954" y="315"/>
                      <a:pt x="907" y="217"/>
                      <a:pt x="841" y="120"/>
                    </a:cubicBezTo>
                    <a:cubicBezTo>
                      <a:pt x="769" y="14"/>
                      <a:pt x="680" y="1"/>
                      <a:pt x="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73"/>
              <p:cNvSpPr/>
              <p:nvPr/>
            </p:nvSpPr>
            <p:spPr>
              <a:xfrm>
                <a:off x="3516737" y="4823585"/>
                <a:ext cx="51454" cy="51592"/>
              </a:xfrm>
              <a:custGeom>
                <a:avLst/>
                <a:gdLst/>
                <a:ahLst/>
                <a:cxnLst/>
                <a:rect l="l" t="t" r="r" b="b"/>
                <a:pathLst>
                  <a:path w="752" h="754" extrusionOk="0">
                    <a:moveTo>
                      <a:pt x="384" y="0"/>
                    </a:moveTo>
                    <a:cubicBezTo>
                      <a:pt x="329" y="0"/>
                      <a:pt x="297" y="16"/>
                      <a:pt x="277" y="36"/>
                    </a:cubicBezTo>
                    <a:cubicBezTo>
                      <a:pt x="252" y="61"/>
                      <a:pt x="1" y="462"/>
                      <a:pt x="1" y="462"/>
                    </a:cubicBezTo>
                    <a:lnTo>
                      <a:pt x="494" y="754"/>
                    </a:lnTo>
                    <a:lnTo>
                      <a:pt x="751" y="324"/>
                    </a:lnTo>
                    <a:cubicBezTo>
                      <a:pt x="750" y="323"/>
                      <a:pt x="633" y="41"/>
                      <a:pt x="446" y="6"/>
                    </a:cubicBezTo>
                    <a:cubicBezTo>
                      <a:pt x="423" y="2"/>
                      <a:pt x="402" y="0"/>
                      <a:pt x="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73"/>
              <p:cNvSpPr/>
              <p:nvPr/>
            </p:nvSpPr>
            <p:spPr>
              <a:xfrm>
                <a:off x="3575718" y="4912263"/>
                <a:ext cx="72049" cy="62267"/>
              </a:xfrm>
              <a:custGeom>
                <a:avLst/>
                <a:gdLst/>
                <a:ahLst/>
                <a:cxnLst/>
                <a:rect l="l" t="t" r="r" b="b"/>
                <a:pathLst>
                  <a:path w="1053" h="910" extrusionOk="0">
                    <a:moveTo>
                      <a:pt x="248" y="1"/>
                    </a:moveTo>
                    <a:lnTo>
                      <a:pt x="1" y="455"/>
                    </a:lnTo>
                    <a:lnTo>
                      <a:pt x="265" y="910"/>
                    </a:lnTo>
                    <a:lnTo>
                      <a:pt x="263" y="739"/>
                    </a:lnTo>
                    <a:lnTo>
                      <a:pt x="263" y="739"/>
                    </a:lnTo>
                    <a:cubicBezTo>
                      <a:pt x="292" y="741"/>
                      <a:pt x="335" y="744"/>
                      <a:pt x="385" y="744"/>
                    </a:cubicBezTo>
                    <a:cubicBezTo>
                      <a:pt x="433" y="744"/>
                      <a:pt x="487" y="741"/>
                      <a:pt x="544" y="735"/>
                    </a:cubicBezTo>
                    <a:cubicBezTo>
                      <a:pt x="714" y="718"/>
                      <a:pt x="756" y="596"/>
                      <a:pt x="756" y="596"/>
                    </a:cubicBezTo>
                    <a:lnTo>
                      <a:pt x="1053" y="55"/>
                    </a:lnTo>
                    <a:lnTo>
                      <a:pt x="1053" y="55"/>
                    </a:lnTo>
                    <a:cubicBezTo>
                      <a:pt x="933" y="149"/>
                      <a:pt x="819" y="164"/>
                      <a:pt x="692" y="167"/>
                    </a:cubicBezTo>
                    <a:cubicBezTo>
                      <a:pt x="544" y="169"/>
                      <a:pt x="398" y="170"/>
                      <a:pt x="250" y="173"/>
                    </a:cubicBezTo>
                    <a:lnTo>
                      <a:pt x="2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73"/>
              <p:cNvSpPr/>
              <p:nvPr/>
            </p:nvSpPr>
            <p:spPr>
              <a:xfrm>
                <a:off x="3600350" y="4871345"/>
                <a:ext cx="50769" cy="49813"/>
              </a:xfrm>
              <a:custGeom>
                <a:avLst/>
                <a:gdLst/>
                <a:ahLst/>
                <a:cxnLst/>
                <a:rect l="l" t="t" r="r" b="b"/>
                <a:pathLst>
                  <a:path w="742" h="728" extrusionOk="0">
                    <a:moveTo>
                      <a:pt x="492" y="0"/>
                    </a:moveTo>
                    <a:lnTo>
                      <a:pt x="1" y="293"/>
                    </a:lnTo>
                    <a:lnTo>
                      <a:pt x="253" y="725"/>
                    </a:lnTo>
                    <a:cubicBezTo>
                      <a:pt x="253" y="725"/>
                      <a:pt x="280" y="728"/>
                      <a:pt x="322" y="728"/>
                    </a:cubicBezTo>
                    <a:cubicBezTo>
                      <a:pt x="418" y="728"/>
                      <a:pt x="592" y="712"/>
                      <a:pt x="676" y="609"/>
                    </a:cubicBezTo>
                    <a:cubicBezTo>
                      <a:pt x="737" y="536"/>
                      <a:pt x="742" y="482"/>
                      <a:pt x="732" y="447"/>
                    </a:cubicBezTo>
                    <a:cubicBezTo>
                      <a:pt x="721" y="412"/>
                      <a:pt x="492" y="0"/>
                      <a:pt x="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73"/>
              <p:cNvSpPr/>
              <p:nvPr/>
            </p:nvSpPr>
            <p:spPr>
              <a:xfrm>
                <a:off x="3489642" y="4879214"/>
                <a:ext cx="58501" cy="76294"/>
              </a:xfrm>
              <a:custGeom>
                <a:avLst/>
                <a:gdLst/>
                <a:ahLst/>
                <a:cxnLst/>
                <a:rect l="l" t="t" r="r" b="b"/>
                <a:pathLst>
                  <a:path w="855" h="1115" extrusionOk="0">
                    <a:moveTo>
                      <a:pt x="66" y="0"/>
                    </a:moveTo>
                    <a:lnTo>
                      <a:pt x="215" y="86"/>
                    </a:lnTo>
                    <a:cubicBezTo>
                      <a:pt x="182" y="133"/>
                      <a:pt x="122" y="223"/>
                      <a:pt x="73" y="328"/>
                    </a:cubicBezTo>
                    <a:cubicBezTo>
                      <a:pt x="1" y="484"/>
                      <a:pt x="84" y="581"/>
                      <a:pt x="84" y="581"/>
                    </a:cubicBezTo>
                    <a:lnTo>
                      <a:pt x="397" y="1114"/>
                    </a:lnTo>
                    <a:cubicBezTo>
                      <a:pt x="379" y="964"/>
                      <a:pt x="423" y="858"/>
                      <a:pt x="487" y="748"/>
                    </a:cubicBezTo>
                    <a:cubicBezTo>
                      <a:pt x="559" y="620"/>
                      <a:pt x="632" y="493"/>
                      <a:pt x="705" y="367"/>
                    </a:cubicBezTo>
                    <a:lnTo>
                      <a:pt x="854" y="452"/>
                    </a:lnTo>
                    <a:lnTo>
                      <a:pt x="592" y="5"/>
                    </a:lnTo>
                    <a:lnTo>
                      <a:pt x="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73"/>
              <p:cNvSpPr/>
              <p:nvPr/>
            </p:nvSpPr>
            <p:spPr>
              <a:xfrm>
                <a:off x="3515369" y="4927043"/>
                <a:ext cx="46869" cy="39481"/>
              </a:xfrm>
              <a:custGeom>
                <a:avLst/>
                <a:gdLst/>
                <a:ahLst/>
                <a:cxnLst/>
                <a:rect l="l" t="t" r="r" b="b"/>
                <a:pathLst>
                  <a:path w="685" h="577" extrusionOk="0">
                    <a:moveTo>
                      <a:pt x="184" y="1"/>
                    </a:moveTo>
                    <a:cubicBezTo>
                      <a:pt x="184" y="1"/>
                      <a:pt x="0" y="245"/>
                      <a:pt x="66" y="424"/>
                    </a:cubicBezTo>
                    <a:cubicBezTo>
                      <a:pt x="99" y="514"/>
                      <a:pt x="142" y="545"/>
                      <a:pt x="176" y="554"/>
                    </a:cubicBezTo>
                    <a:cubicBezTo>
                      <a:pt x="211" y="563"/>
                      <a:pt x="683" y="576"/>
                      <a:pt x="683" y="576"/>
                    </a:cubicBezTo>
                    <a:lnTo>
                      <a:pt x="684" y="4"/>
                    </a:lnTo>
                    <a:lnTo>
                      <a:pt x="1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4917" name="Google Shape;4917;p73"/>
          <p:cNvCxnSpPr/>
          <p:nvPr/>
        </p:nvCxnSpPr>
        <p:spPr>
          <a:xfrm>
            <a:off x="3523425" y="3222825"/>
            <a:ext cx="390600" cy="358200"/>
          </a:xfrm>
          <a:prstGeom prst="curvedConnector3">
            <a:avLst>
              <a:gd name="adj1" fmla="val 6663"/>
            </a:avLst>
          </a:prstGeom>
          <a:noFill/>
          <a:ln w="9525" cap="flat" cmpd="sng">
            <a:solidFill>
              <a:schemeClr val="dk1"/>
            </a:solidFill>
            <a:prstDash val="solid"/>
            <a:round/>
            <a:headEnd type="none" w="med" len="med"/>
            <a:tailEnd type="triangle" w="med" len="med"/>
          </a:ln>
        </p:spPr>
      </p:cxnSp>
      <p:cxnSp>
        <p:nvCxnSpPr>
          <p:cNvPr id="4919" name="Google Shape;4919;p73"/>
          <p:cNvCxnSpPr/>
          <p:nvPr/>
        </p:nvCxnSpPr>
        <p:spPr>
          <a:xfrm rot="10800000" flipH="1">
            <a:off x="5053450" y="3294425"/>
            <a:ext cx="722700" cy="416700"/>
          </a:xfrm>
          <a:prstGeom prst="curvedConnector3">
            <a:avLst>
              <a:gd name="adj1" fmla="val 90089"/>
            </a:avLst>
          </a:prstGeom>
          <a:noFill/>
          <a:ln w="9525" cap="flat" cmpd="sng">
            <a:solidFill>
              <a:schemeClr val="dk1"/>
            </a:solidFill>
            <a:prstDash val="solid"/>
            <a:round/>
            <a:headEnd type="none" w="med" len="med"/>
            <a:tailEnd type="triangle" w="med" len="med"/>
          </a:ln>
        </p:spPr>
      </p:cxnSp>
      <p:cxnSp>
        <p:nvCxnSpPr>
          <p:cNvPr id="4921" name="Google Shape;4921;p73"/>
          <p:cNvCxnSpPr>
            <a:endCxn id="4922" idx="3"/>
          </p:cNvCxnSpPr>
          <p:nvPr/>
        </p:nvCxnSpPr>
        <p:spPr>
          <a:xfrm rot="5400000" flipH="1">
            <a:off x="4734075" y="1536100"/>
            <a:ext cx="1157100" cy="822900"/>
          </a:xfrm>
          <a:prstGeom prst="curvedConnector2">
            <a:avLst/>
          </a:prstGeom>
          <a:noFill/>
          <a:ln w="9525" cap="flat" cmpd="sng">
            <a:solidFill>
              <a:schemeClr val="lt1"/>
            </a:solidFill>
            <a:prstDash val="solid"/>
            <a:round/>
            <a:headEnd type="none" w="med" len="med"/>
            <a:tailEnd type="triangle" w="med" len="med"/>
          </a:ln>
        </p:spPr>
      </p:cxnSp>
      <p:sp>
        <p:nvSpPr>
          <p:cNvPr id="4922" name="Google Shape;4922;p73"/>
          <p:cNvSpPr txBox="1">
            <a:spLocks noGrp="1"/>
          </p:cNvSpPr>
          <p:nvPr>
            <p:ph type="subTitle" idx="4294967295"/>
          </p:nvPr>
        </p:nvSpPr>
        <p:spPr>
          <a:xfrm>
            <a:off x="4224075" y="1183450"/>
            <a:ext cx="677100" cy="371100"/>
          </a:xfrm>
          <a:prstGeom prst="rect">
            <a:avLst/>
          </a:prstGeom>
          <a:solidFill>
            <a:schemeClr val="lt2"/>
          </a:solidFill>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a:t>CO2</a:t>
            </a:r>
            <a:endParaRPr b="1"/>
          </a:p>
        </p:txBody>
      </p:sp>
      <p:cxnSp>
        <p:nvCxnSpPr>
          <p:cNvPr id="4923" name="Google Shape;4923;p73"/>
          <p:cNvCxnSpPr>
            <a:endCxn id="4922" idx="3"/>
          </p:cNvCxnSpPr>
          <p:nvPr/>
        </p:nvCxnSpPr>
        <p:spPr>
          <a:xfrm rot="5400000" flipH="1">
            <a:off x="4515975" y="1754200"/>
            <a:ext cx="1313400" cy="543000"/>
          </a:xfrm>
          <a:prstGeom prst="curvedConnector2">
            <a:avLst/>
          </a:prstGeom>
          <a:noFill/>
          <a:ln w="9525" cap="flat" cmpd="sng">
            <a:solidFill>
              <a:schemeClr val="lt1"/>
            </a:solidFill>
            <a:prstDash val="solid"/>
            <a:round/>
            <a:headEnd type="none" w="med" len="med"/>
            <a:tailEnd type="triangle" w="med" len="med"/>
          </a:ln>
        </p:spPr>
      </p:cxnSp>
      <p:cxnSp>
        <p:nvCxnSpPr>
          <p:cNvPr id="4931" name="Google Shape;4931;p73"/>
          <p:cNvCxnSpPr/>
          <p:nvPr/>
        </p:nvCxnSpPr>
        <p:spPr>
          <a:xfrm>
            <a:off x="2989525" y="3027500"/>
            <a:ext cx="898500" cy="664200"/>
          </a:xfrm>
          <a:prstGeom prst="curvedConnector3">
            <a:avLst>
              <a:gd name="adj1" fmla="val 6522"/>
            </a:avLst>
          </a:prstGeom>
          <a:noFill/>
          <a:ln w="9525" cap="flat" cmpd="sng">
            <a:solidFill>
              <a:schemeClr val="dk1"/>
            </a:solidFill>
            <a:prstDash val="solid"/>
            <a:round/>
            <a:headEnd type="none" w="med" len="med"/>
            <a:tailEnd type="triangle" w="med" len="med"/>
          </a:ln>
        </p:spPr>
      </p:cxnSp>
      <p:cxnSp>
        <p:nvCxnSpPr>
          <p:cNvPr id="4932" name="Google Shape;4932;p73"/>
          <p:cNvCxnSpPr>
            <a:cxnSpLocks/>
            <a:endCxn id="4922" idx="2"/>
          </p:cNvCxnSpPr>
          <p:nvPr/>
        </p:nvCxnSpPr>
        <p:spPr>
          <a:xfrm rot="10800000">
            <a:off x="4562625" y="1554700"/>
            <a:ext cx="0" cy="262500"/>
          </a:xfrm>
          <a:prstGeom prst="straightConnector1">
            <a:avLst/>
          </a:prstGeom>
          <a:noFill/>
          <a:ln w="9525" cap="flat" cmpd="sng">
            <a:solidFill>
              <a:schemeClr val="lt1"/>
            </a:solidFill>
            <a:prstDash val="solid"/>
            <a:round/>
            <a:headEnd type="none" w="med" len="med"/>
            <a:tailEnd type="triangle" w="med" len="med"/>
          </a:ln>
        </p:spPr>
      </p:cxnSp>
      <p:cxnSp>
        <p:nvCxnSpPr>
          <p:cNvPr id="4933" name="Google Shape;4933;p73"/>
          <p:cNvCxnSpPr/>
          <p:nvPr/>
        </p:nvCxnSpPr>
        <p:spPr>
          <a:xfrm rot="5400000">
            <a:off x="3285775" y="1871825"/>
            <a:ext cx="1399800" cy="768300"/>
          </a:xfrm>
          <a:prstGeom prst="curvedConnector3">
            <a:avLst>
              <a:gd name="adj1" fmla="val 36745"/>
            </a:avLst>
          </a:prstGeom>
          <a:noFill/>
          <a:ln w="9525" cap="flat" cmpd="sng">
            <a:solidFill>
              <a:schemeClr val="lt1"/>
            </a:solidFill>
            <a:prstDash val="solid"/>
            <a:round/>
            <a:headEnd type="triangle" w="med" len="med"/>
            <a:tailEnd type="none" w="med" len="med"/>
          </a:ln>
        </p:spPr>
      </p:cxnSp>
      <p:cxnSp>
        <p:nvCxnSpPr>
          <p:cNvPr id="4934" name="Google Shape;4934;p73"/>
          <p:cNvCxnSpPr>
            <a:stCxn id="4922" idx="1"/>
          </p:cNvCxnSpPr>
          <p:nvPr/>
        </p:nvCxnSpPr>
        <p:spPr>
          <a:xfrm flipH="1">
            <a:off x="3002475" y="1369000"/>
            <a:ext cx="1221600" cy="1131000"/>
          </a:xfrm>
          <a:prstGeom prst="curvedConnector3">
            <a:avLst>
              <a:gd name="adj1" fmla="val 92532"/>
            </a:avLst>
          </a:prstGeom>
          <a:noFill/>
          <a:ln w="9525" cap="flat" cmpd="sng">
            <a:solidFill>
              <a:schemeClr val="lt1"/>
            </a:solidFill>
            <a:prstDash val="solid"/>
            <a:round/>
            <a:headEnd type="none" w="med" len="med"/>
            <a:tailEnd type="triangle" w="med" len="med"/>
          </a:ln>
        </p:spPr>
      </p:cxnSp>
      <p:sp>
        <p:nvSpPr>
          <p:cNvPr id="3" name="TextBox 2">
            <a:extLst>
              <a:ext uri="{FF2B5EF4-FFF2-40B4-BE49-F238E27FC236}">
                <a16:creationId xmlns:a16="http://schemas.microsoft.com/office/drawing/2014/main" id="{9272CC78-C619-1EF6-5F53-DAB57A9C6481}"/>
              </a:ext>
            </a:extLst>
          </p:cNvPr>
          <p:cNvSpPr txBox="1"/>
          <p:nvPr/>
        </p:nvSpPr>
        <p:spPr>
          <a:xfrm>
            <a:off x="541713" y="1487379"/>
            <a:ext cx="2272865" cy="1384995"/>
          </a:xfrm>
          <a:prstGeom prst="rect">
            <a:avLst/>
          </a:prstGeom>
          <a:noFill/>
        </p:spPr>
        <p:txBody>
          <a:bodyPr wrap="square">
            <a:spAutoFit/>
          </a:bodyPr>
          <a:lstStyle/>
          <a:p>
            <a:pPr marL="285750" indent="-285750">
              <a:buFont typeface="Arial" panose="020B0604020202020204" pitchFamily="34" charset="0"/>
              <a:buChar char="•"/>
            </a:pPr>
            <a:r>
              <a:rPr lang="en-IN" dirty="0">
                <a:hlinkClick r:id="rId3"/>
              </a:rPr>
              <a:t>https://science.nasa.gov/earth/climate-change/nasa-technologies-spin-off-to-fight-climate-change/</a:t>
            </a:r>
            <a:endParaRPr lang="en-IN" dirty="0"/>
          </a:p>
        </p:txBody>
      </p:sp>
    </p:spTree>
  </p:cSld>
  <p:clrMapOvr>
    <a:masterClrMapping/>
  </p:clrMapOvr>
</p:sld>
</file>

<file path=ppt/theme/theme1.xml><?xml version="1.0" encoding="utf-8"?>
<a:theme xmlns:a="http://schemas.openxmlformats.org/drawingml/2006/main" name="Carbon Cycle by Slidesgo">
  <a:themeElements>
    <a:clrScheme name="Simple Light">
      <a:dk1>
        <a:srgbClr val="F3F3F3"/>
      </a:dk1>
      <a:lt1>
        <a:srgbClr val="433F3B"/>
      </a:lt1>
      <a:dk2>
        <a:srgbClr val="6A9F05"/>
      </a:dk2>
      <a:lt2>
        <a:srgbClr val="A8D233"/>
      </a:lt2>
      <a:accent1>
        <a:srgbClr val="377E94"/>
      </a:accent1>
      <a:accent2>
        <a:srgbClr val="3AD4D4"/>
      </a:accent2>
      <a:accent3>
        <a:srgbClr val="AEBCC1"/>
      </a:accent3>
      <a:accent4>
        <a:srgbClr val="765439"/>
      </a:accent4>
      <a:accent5>
        <a:srgbClr val="F49615"/>
      </a:accent5>
      <a:accent6>
        <a:srgbClr val="FCE271"/>
      </a:accent6>
      <a:hlink>
        <a:srgbClr val="433F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513</TotalTime>
  <Words>181</Words>
  <Application>Microsoft Office PowerPoint</Application>
  <PresentationFormat>On-screen Show (16:9)</PresentationFormat>
  <Paragraphs>14</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Assistant</vt:lpstr>
      <vt:lpstr>Hammersmith One</vt:lpstr>
      <vt:lpstr>Arial</vt:lpstr>
      <vt:lpstr>Carbon Cycle by Slidesgo</vt:lpstr>
      <vt:lpstr>Carbon Footprint Reduction</vt:lpstr>
      <vt:lpstr>What is a Carbon Footprint?</vt:lpstr>
      <vt:lpstr>Let’s hear lily and girija ji’s convo….</vt:lpstr>
      <vt:lpstr>PowerPoint Presentation</vt:lpstr>
      <vt:lpstr>PowerPoint Presentation</vt:lpstr>
      <vt:lpstr>PowerPoint Presentation</vt:lpstr>
      <vt:lpstr>For further studies….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Angela Mary Anil</dc:creator>
  <cp:lastModifiedBy>Angela Mary Anil</cp:lastModifiedBy>
  <cp:revision>3</cp:revision>
  <dcterms:modified xsi:type="dcterms:W3CDTF">2024-10-05T23:49:14Z</dcterms:modified>
</cp:coreProperties>
</file>