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30" r:id="rId2"/>
    <p:sldId id="332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33" r:id="rId15"/>
    <p:sldId id="266" r:id="rId16"/>
  </p:sldIdLst>
  <p:sldSz cx="12192000" cy="6858000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BA41"/>
    <a:srgbClr val="22B4E9"/>
    <a:srgbClr val="00B4B1"/>
    <a:srgbClr val="80298F"/>
    <a:srgbClr val="F5821F"/>
    <a:srgbClr val="7FD4EC"/>
    <a:srgbClr val="BFDBA0"/>
    <a:srgbClr val="DEB9D7"/>
    <a:srgbClr val="FDCF9D"/>
    <a:srgbClr val="BBB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0" y="2796192"/>
            <a:ext cx="4657726" cy="1146274"/>
          </a:xfrm>
        </p:spPr>
        <p:txBody>
          <a:bodyPr anchor="ctr">
            <a:normAutofit/>
          </a:bodyPr>
          <a:lstStyle>
            <a:lvl1pPr algn="r">
              <a:defRPr sz="4000" baseline="0"/>
            </a:lvl1pPr>
          </a:lstStyle>
          <a:p>
            <a:r>
              <a:rPr lang="en-US" smtClean="0"/>
              <a:t>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1" y="4065015"/>
            <a:ext cx="4657726" cy="396842"/>
          </a:xfrm>
        </p:spPr>
        <p:txBody>
          <a:bodyPr anchor="ctr"/>
          <a:lstStyle>
            <a:lvl1pPr marL="0" indent="0" algn="r">
              <a:buNone/>
              <a:defRPr sz="2400" b="1">
                <a:solidFill>
                  <a:srgbClr val="8029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Edit Master subtitle style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0751" y="6310014"/>
            <a:ext cx="774238" cy="4286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5010" y="272681"/>
            <a:ext cx="1561954" cy="78883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543239" y="6453069"/>
            <a:ext cx="9549634" cy="194378"/>
          </a:xfrm>
          <a:prstGeom prst="rect">
            <a:avLst/>
          </a:prstGeom>
          <a:gradFill>
            <a:gsLst>
              <a:gs pos="0">
                <a:srgbClr val="81BA41"/>
              </a:gs>
              <a:gs pos="100000">
                <a:srgbClr val="22B4E9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410462"/>
            <a:ext cx="1543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>
                <a:solidFill>
                  <a:schemeClr val="tx1"/>
                </a:solidFill>
              </a:rPr>
              <a:t>www.DDIsmart.com</a:t>
            </a:r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8431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33B6-E38C-4B14-92F2-5F8C72B5D400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D02-C56F-4242-ADC6-3CDAD35AC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706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33B6-E38C-4B14-92F2-5F8C72B5D400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D02-C56F-4242-ADC6-3CDAD35AC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323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33B6-E38C-4B14-92F2-5F8C72B5D400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D02-C56F-4242-ADC6-3CDAD35AC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73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33B6-E38C-4B14-92F2-5F8C72B5D400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D02-C56F-4242-ADC6-3CDAD35AC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739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33B6-E38C-4B14-92F2-5F8C72B5D400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D02-C56F-4242-ADC6-3CDAD35AC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31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33B6-E38C-4B14-92F2-5F8C72B5D400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D02-C56F-4242-ADC6-3CDAD35AC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9070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33B6-E38C-4B14-92F2-5F8C72B5D400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D02-C56F-4242-ADC6-3CDAD35AC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33B6-E38C-4B14-92F2-5F8C72B5D400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D02-C56F-4242-ADC6-3CDAD35AC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72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0" y="2796192"/>
            <a:ext cx="4657726" cy="1146274"/>
          </a:xfrm>
        </p:spPr>
        <p:txBody>
          <a:bodyPr anchor="ctr">
            <a:normAutofit/>
          </a:bodyPr>
          <a:lstStyle>
            <a:lvl1pPr algn="r">
              <a:defRPr sz="4000" baseline="0"/>
            </a:lvl1pPr>
          </a:lstStyle>
          <a:p>
            <a:r>
              <a:rPr lang="en-US" smtClean="0"/>
              <a:t>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1" y="4065015"/>
            <a:ext cx="4657726" cy="396842"/>
          </a:xfrm>
        </p:spPr>
        <p:txBody>
          <a:bodyPr anchor="ctr"/>
          <a:lstStyle>
            <a:lvl1pPr marL="0" indent="0" algn="r">
              <a:buNone/>
              <a:defRPr sz="2400" b="1">
                <a:solidFill>
                  <a:srgbClr val="8029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Edit Master subtitle style</a:t>
            </a:r>
            <a:endParaRPr lang="en-US"/>
          </a:p>
        </p:txBody>
      </p:sp>
      <p:pic>
        <p:nvPicPr>
          <p:cNvPr id="18" name="Picture 1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1653309"/>
            <a:ext cx="4262613" cy="426261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5010" y="272681"/>
            <a:ext cx="1561954" cy="78883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543239" y="6453069"/>
            <a:ext cx="9484979" cy="203614"/>
          </a:xfrm>
          <a:prstGeom prst="rect">
            <a:avLst/>
          </a:prstGeom>
          <a:gradFill>
            <a:gsLst>
              <a:gs pos="0">
                <a:srgbClr val="81BA41"/>
              </a:gs>
              <a:gs pos="100000">
                <a:srgbClr val="22B4E9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410462"/>
            <a:ext cx="1543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>
                <a:solidFill>
                  <a:schemeClr val="tx1"/>
                </a:solidFill>
              </a:rPr>
              <a:t>www.DDIsmart.com</a:t>
            </a:r>
            <a:endParaRPr lang="en-US" sz="1000" b="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30792" y="6308890"/>
            <a:ext cx="854197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220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0" y="2796192"/>
            <a:ext cx="4657726" cy="1146274"/>
          </a:xfrm>
        </p:spPr>
        <p:txBody>
          <a:bodyPr anchor="ctr">
            <a:normAutofit/>
          </a:bodyPr>
          <a:lstStyle>
            <a:lvl1pPr algn="r">
              <a:defRPr sz="4000" baseline="0"/>
            </a:lvl1pPr>
          </a:lstStyle>
          <a:p>
            <a:r>
              <a:rPr lang="en-US" smtClean="0"/>
              <a:t>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1" y="4065015"/>
            <a:ext cx="4657726" cy="396842"/>
          </a:xfrm>
        </p:spPr>
        <p:txBody>
          <a:bodyPr anchor="ctr"/>
          <a:lstStyle>
            <a:lvl1pPr marL="0" indent="0" algn="r">
              <a:buNone/>
              <a:defRPr sz="2400" b="1">
                <a:solidFill>
                  <a:srgbClr val="8029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Edit Master subtitle style</a:t>
            </a:r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010" y="272681"/>
            <a:ext cx="1561954" cy="78883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543239" y="6453069"/>
            <a:ext cx="9484979" cy="203614"/>
          </a:xfrm>
          <a:prstGeom prst="rect">
            <a:avLst/>
          </a:prstGeom>
          <a:gradFill>
            <a:gsLst>
              <a:gs pos="0">
                <a:srgbClr val="81BA41"/>
              </a:gs>
              <a:gs pos="100000">
                <a:srgbClr val="22B4E9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410462"/>
            <a:ext cx="1543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>
                <a:solidFill>
                  <a:schemeClr val="tx1"/>
                </a:solidFill>
              </a:rPr>
              <a:t>www.DDIsmart.com</a:t>
            </a:r>
            <a:endParaRPr lang="en-US" sz="1000" b="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0792" y="6308890"/>
            <a:ext cx="854197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792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794096" y="1541073"/>
            <a:ext cx="10603808" cy="4351338"/>
          </a:xfrm>
        </p:spPr>
        <p:txBody>
          <a:bodyPr/>
          <a:lstStyle>
            <a:lvl1pPr marL="365760" indent="-365760">
              <a:lnSpc>
                <a:spcPct val="100000"/>
              </a:lnSpc>
              <a:buClr>
                <a:srgbClr val="80298F"/>
              </a:buClr>
              <a:buFontTx/>
              <a:buBlip>
                <a:blip r:embed="rId2"/>
              </a:buBlip>
              <a:defRPr sz="1600"/>
            </a:lvl1pPr>
            <a:lvl2pPr marL="822960" indent="-274320">
              <a:lnSpc>
                <a:spcPct val="100000"/>
              </a:lnSpc>
              <a:buClr>
                <a:srgbClr val="F5821F"/>
              </a:buClr>
              <a:buFontTx/>
              <a:buBlip>
                <a:blip r:embed="rId3"/>
              </a:buBlip>
              <a:defRPr sz="1400"/>
            </a:lvl2pPr>
            <a:lvl3pPr marL="1143000" indent="-228600">
              <a:lnSpc>
                <a:spcPct val="100000"/>
              </a:lnSpc>
              <a:buClr>
                <a:srgbClr val="DEB9D7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buClr>
                <a:srgbClr val="FDCF9D"/>
              </a:buClr>
              <a:defRPr sz="1200"/>
            </a:lvl4pPr>
            <a:lvl5pPr>
              <a:lnSpc>
                <a:spcPct val="100000"/>
              </a:lnSpc>
              <a:buClr>
                <a:srgbClr val="FDCF9D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543239" y="6446512"/>
            <a:ext cx="9549634" cy="194378"/>
          </a:xfrm>
          <a:prstGeom prst="rect">
            <a:avLst/>
          </a:prstGeom>
          <a:solidFill>
            <a:srgbClr val="81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410462"/>
            <a:ext cx="1543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>
                <a:solidFill>
                  <a:schemeClr val="tx1"/>
                </a:solidFill>
              </a:rPr>
              <a:t>www.DDIsmart.com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5931902" y="6379603"/>
            <a:ext cx="328196" cy="328196"/>
          </a:xfrm>
          <a:prstGeom prst="ellipse">
            <a:avLst/>
          </a:prstGeom>
          <a:solidFill>
            <a:srgbClr val="22B4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1CBDC030-80C4-4BFA-8D8A-3CD76F006116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30792" y="6308890"/>
            <a:ext cx="854197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921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794096" y="1524167"/>
            <a:ext cx="10603808" cy="4351338"/>
          </a:xfrm>
        </p:spPr>
        <p:txBody>
          <a:bodyPr/>
          <a:lstStyle>
            <a:lvl1pPr marL="365760" indent="-365760">
              <a:lnSpc>
                <a:spcPct val="100000"/>
              </a:lnSpc>
              <a:buClr>
                <a:srgbClr val="80298F"/>
              </a:buClr>
              <a:buFontTx/>
              <a:buBlip>
                <a:blip r:embed="rId2"/>
              </a:buBlip>
              <a:defRPr sz="2000"/>
            </a:lvl1pPr>
            <a:lvl2pPr marL="822960" indent="-274320">
              <a:lnSpc>
                <a:spcPct val="100000"/>
              </a:lnSpc>
              <a:buClr>
                <a:srgbClr val="F5821F"/>
              </a:buClr>
              <a:buFontTx/>
              <a:buBlip>
                <a:blip r:embed="rId3"/>
              </a:buBlip>
              <a:defRPr sz="1800"/>
            </a:lvl2pPr>
            <a:lvl3pPr marL="1143000" indent="-228600">
              <a:lnSpc>
                <a:spcPct val="100000"/>
              </a:lnSpc>
              <a:buClr>
                <a:srgbClr val="DEB9D7"/>
              </a:buClr>
              <a:buFont typeface="Wingdings" panose="05000000000000000000" pitchFamily="2" charset="2"/>
              <a:buChar char="§"/>
              <a:defRPr sz="1400"/>
            </a:lvl3pPr>
            <a:lvl4pPr>
              <a:lnSpc>
                <a:spcPct val="100000"/>
              </a:lnSpc>
              <a:buClr>
                <a:srgbClr val="FDCF9D"/>
              </a:buClr>
              <a:defRPr sz="1200"/>
            </a:lvl4pPr>
            <a:lvl5pPr>
              <a:lnSpc>
                <a:spcPct val="100000"/>
              </a:lnSpc>
              <a:buClr>
                <a:srgbClr val="FDCF9D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543239" y="6446512"/>
            <a:ext cx="9549634" cy="194378"/>
          </a:xfrm>
          <a:prstGeom prst="rect">
            <a:avLst/>
          </a:prstGeom>
          <a:solidFill>
            <a:srgbClr val="81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410462"/>
            <a:ext cx="1543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>
                <a:solidFill>
                  <a:schemeClr val="tx1"/>
                </a:solidFill>
              </a:rPr>
              <a:t>www.DDIsmart.com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5931902" y="6379603"/>
            <a:ext cx="328196" cy="328196"/>
          </a:xfrm>
          <a:prstGeom prst="ellipse">
            <a:avLst/>
          </a:prstGeom>
          <a:solidFill>
            <a:srgbClr val="22B4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1CBDC030-80C4-4BFA-8D8A-3CD76F006116}" type="slidenum">
              <a:rPr lang="en-US" sz="1000" smtClean="0"/>
              <a:t>‹#›</a:t>
            </a:fld>
            <a:endParaRPr lang="en-US" sz="1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6965" y="175260"/>
            <a:ext cx="11618071" cy="914399"/>
          </a:xfrm>
        </p:spPr>
        <p:txBody>
          <a:bodyPr>
            <a:normAutofit/>
          </a:bodyPr>
          <a:lstStyle>
            <a:lvl1pPr algn="ctr">
              <a:defRPr sz="28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455920" y="1170084"/>
            <a:ext cx="128016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30792" y="6308890"/>
            <a:ext cx="854197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67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794096" y="1524167"/>
            <a:ext cx="10603808" cy="4351338"/>
          </a:xfrm>
        </p:spPr>
        <p:txBody>
          <a:bodyPr/>
          <a:lstStyle>
            <a:lvl1pPr marL="365760" indent="-365760">
              <a:lnSpc>
                <a:spcPct val="100000"/>
              </a:lnSpc>
              <a:buClr>
                <a:srgbClr val="80298F"/>
              </a:buClr>
              <a:buFontTx/>
              <a:buBlip>
                <a:blip r:embed="rId2"/>
              </a:buBlip>
              <a:defRPr sz="2000"/>
            </a:lvl1pPr>
            <a:lvl2pPr marL="822960" indent="-274320">
              <a:lnSpc>
                <a:spcPct val="100000"/>
              </a:lnSpc>
              <a:buClr>
                <a:srgbClr val="F5821F"/>
              </a:buClr>
              <a:buFontTx/>
              <a:buBlip>
                <a:blip r:embed="rId3"/>
              </a:buBlip>
              <a:defRPr sz="1800"/>
            </a:lvl2pPr>
            <a:lvl3pPr marL="1143000" indent="-228600">
              <a:lnSpc>
                <a:spcPct val="100000"/>
              </a:lnSpc>
              <a:buClr>
                <a:srgbClr val="DEB9D7"/>
              </a:buClr>
              <a:buFont typeface="Wingdings" panose="05000000000000000000" pitchFamily="2" charset="2"/>
              <a:buChar char="§"/>
              <a:defRPr sz="1400"/>
            </a:lvl3pPr>
            <a:lvl4pPr>
              <a:lnSpc>
                <a:spcPct val="100000"/>
              </a:lnSpc>
              <a:buClr>
                <a:srgbClr val="FDCF9D"/>
              </a:buClr>
              <a:defRPr sz="1200"/>
            </a:lvl4pPr>
            <a:lvl5pPr>
              <a:lnSpc>
                <a:spcPct val="100000"/>
              </a:lnSpc>
              <a:buClr>
                <a:srgbClr val="FDCF9D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543239" y="6446512"/>
            <a:ext cx="9549634" cy="194378"/>
          </a:xfrm>
          <a:prstGeom prst="rect">
            <a:avLst/>
          </a:prstGeom>
          <a:solidFill>
            <a:srgbClr val="81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410462"/>
            <a:ext cx="1543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>
                <a:solidFill>
                  <a:schemeClr val="tx1"/>
                </a:solidFill>
              </a:rPr>
              <a:t>www.DDIsmart.com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5931902" y="6379603"/>
            <a:ext cx="328196" cy="328196"/>
          </a:xfrm>
          <a:prstGeom prst="ellipse">
            <a:avLst/>
          </a:prstGeom>
          <a:solidFill>
            <a:srgbClr val="22B4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1CBDC030-80C4-4BFA-8D8A-3CD76F006116}" type="slidenum">
              <a:rPr lang="en-US" sz="1000" smtClean="0"/>
              <a:t>‹#›</a:t>
            </a:fld>
            <a:endParaRPr lang="en-US" sz="1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6965" y="175260"/>
            <a:ext cx="11618071" cy="914399"/>
          </a:xfrm>
        </p:spPr>
        <p:txBody>
          <a:bodyPr>
            <a:normAutofit/>
          </a:bodyPr>
          <a:lstStyle>
            <a:lvl1pPr algn="ctr">
              <a:defRPr sz="28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455920" y="1170084"/>
            <a:ext cx="128016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30792" y="6308890"/>
            <a:ext cx="854197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110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2950" y="1508143"/>
            <a:ext cx="8166100" cy="518543"/>
          </a:xfrm>
        </p:spPr>
        <p:txBody>
          <a:bodyPr anchor="t">
            <a:normAutofit/>
          </a:bodyPr>
          <a:lstStyle>
            <a:lvl1pPr algn="ctr"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2422" y="2378428"/>
            <a:ext cx="5307157" cy="3662154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F5821F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543239" y="6446512"/>
            <a:ext cx="9549634" cy="194378"/>
          </a:xfrm>
          <a:prstGeom prst="rect">
            <a:avLst/>
          </a:prstGeom>
          <a:solidFill>
            <a:srgbClr val="81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0" y="6410462"/>
            <a:ext cx="1543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>
                <a:solidFill>
                  <a:schemeClr val="tx1"/>
                </a:solidFill>
              </a:rPr>
              <a:t>www.DDIsmart.com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31902" y="6379603"/>
            <a:ext cx="328196" cy="328196"/>
          </a:xfrm>
          <a:prstGeom prst="ellipse">
            <a:avLst/>
          </a:prstGeom>
          <a:solidFill>
            <a:srgbClr val="22B4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1CBDC030-80C4-4BFA-8D8A-3CD76F006116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40115" y="0"/>
            <a:ext cx="911770" cy="1115369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5905500" y="206375"/>
            <a:ext cx="381000" cy="508000"/>
          </a:xfrm>
          <a:custGeom>
            <a:avLst/>
            <a:gdLst>
              <a:gd name="T0" fmla="*/ 1083 w 2526"/>
              <a:gd name="T1" fmla="*/ 1294 h 3368"/>
              <a:gd name="T2" fmla="*/ 601 w 2526"/>
              <a:gd name="T3" fmla="*/ 1504 h 3368"/>
              <a:gd name="T4" fmla="*/ 452 w 2526"/>
              <a:gd name="T5" fmla="*/ 1653 h 3368"/>
              <a:gd name="T6" fmla="*/ 737 w 2526"/>
              <a:gd name="T7" fmla="*/ 1894 h 3368"/>
              <a:gd name="T8" fmla="*/ 1232 w 2526"/>
              <a:gd name="T9" fmla="*/ 1443 h 3368"/>
              <a:gd name="T10" fmla="*/ 1232 w 2526"/>
              <a:gd name="T11" fmla="*/ 2136 h 3368"/>
              <a:gd name="T12" fmla="*/ 737 w 2526"/>
              <a:gd name="T13" fmla="*/ 2482 h 3368"/>
              <a:gd name="T14" fmla="*/ 452 w 2526"/>
              <a:gd name="T15" fmla="*/ 2346 h 3368"/>
              <a:gd name="T16" fmla="*/ 663 w 2526"/>
              <a:gd name="T17" fmla="*/ 2706 h 3368"/>
              <a:gd name="T18" fmla="*/ 811 w 2526"/>
              <a:gd name="T19" fmla="*/ 2706 h 3368"/>
              <a:gd name="T20" fmla="*/ 1232 w 2526"/>
              <a:gd name="T21" fmla="*/ 2136 h 3368"/>
              <a:gd name="T22" fmla="*/ 1579 w 2526"/>
              <a:gd name="T23" fmla="*/ 1474 h 3368"/>
              <a:gd name="T24" fmla="*/ 1579 w 2526"/>
              <a:gd name="T25" fmla="*/ 1684 h 3368"/>
              <a:gd name="T26" fmla="*/ 2105 w 2526"/>
              <a:gd name="T27" fmla="*/ 1579 h 3368"/>
              <a:gd name="T28" fmla="*/ 2000 w 2526"/>
              <a:gd name="T29" fmla="*/ 2315 h 3368"/>
              <a:gd name="T30" fmla="*/ 1473 w 2526"/>
              <a:gd name="T31" fmla="*/ 2421 h 3368"/>
              <a:gd name="T32" fmla="*/ 2000 w 2526"/>
              <a:gd name="T33" fmla="*/ 2526 h 3368"/>
              <a:gd name="T34" fmla="*/ 2000 w 2526"/>
              <a:gd name="T35" fmla="*/ 2315 h 3368"/>
              <a:gd name="T36" fmla="*/ 1894 w 2526"/>
              <a:gd name="T37" fmla="*/ 421 h 3368"/>
              <a:gd name="T38" fmla="*/ 1789 w 2526"/>
              <a:gd name="T39" fmla="*/ 211 h 3368"/>
              <a:gd name="T40" fmla="*/ 1263 w 2526"/>
              <a:gd name="T41" fmla="*/ 0 h 3368"/>
              <a:gd name="T42" fmla="*/ 737 w 2526"/>
              <a:gd name="T43" fmla="*/ 211 h 3368"/>
              <a:gd name="T44" fmla="*/ 632 w 2526"/>
              <a:gd name="T45" fmla="*/ 421 h 3368"/>
              <a:gd name="T46" fmla="*/ 0 w 2526"/>
              <a:gd name="T47" fmla="*/ 632 h 3368"/>
              <a:gd name="T48" fmla="*/ 211 w 2526"/>
              <a:gd name="T49" fmla="*/ 3368 h 3368"/>
              <a:gd name="T50" fmla="*/ 2526 w 2526"/>
              <a:gd name="T51" fmla="*/ 3157 h 3368"/>
              <a:gd name="T52" fmla="*/ 2315 w 2526"/>
              <a:gd name="T53" fmla="*/ 421 h 3368"/>
              <a:gd name="T54" fmla="*/ 1053 w 2526"/>
              <a:gd name="T55" fmla="*/ 421 h 3368"/>
              <a:gd name="T56" fmla="*/ 1263 w 2526"/>
              <a:gd name="T57" fmla="*/ 211 h 3368"/>
              <a:gd name="T58" fmla="*/ 1473 w 2526"/>
              <a:gd name="T59" fmla="*/ 421 h 3368"/>
              <a:gd name="T60" fmla="*/ 1684 w 2526"/>
              <a:gd name="T61" fmla="*/ 632 h 3368"/>
              <a:gd name="T62" fmla="*/ 842 w 2526"/>
              <a:gd name="T63" fmla="*/ 421 h 3368"/>
              <a:gd name="T64" fmla="*/ 211 w 2526"/>
              <a:gd name="T65" fmla="*/ 3157 h 3368"/>
              <a:gd name="T66" fmla="*/ 632 w 2526"/>
              <a:gd name="T67" fmla="*/ 632 h 3368"/>
              <a:gd name="T68" fmla="*/ 737 w 2526"/>
              <a:gd name="T69" fmla="*/ 842 h 3368"/>
              <a:gd name="T70" fmla="*/ 1894 w 2526"/>
              <a:gd name="T71" fmla="*/ 737 h 3368"/>
              <a:gd name="T72" fmla="*/ 2315 w 2526"/>
              <a:gd name="T73" fmla="*/ 632 h 3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526" h="3368">
                <a:moveTo>
                  <a:pt x="1232" y="1294"/>
                </a:moveTo>
                <a:cubicBezTo>
                  <a:pt x="1191" y="1253"/>
                  <a:pt x="1125" y="1253"/>
                  <a:pt x="1083" y="1294"/>
                </a:cubicBezTo>
                <a:cubicBezTo>
                  <a:pt x="737" y="1640"/>
                  <a:pt x="737" y="1640"/>
                  <a:pt x="737" y="1640"/>
                </a:cubicBezTo>
                <a:cubicBezTo>
                  <a:pt x="601" y="1504"/>
                  <a:pt x="601" y="1504"/>
                  <a:pt x="601" y="1504"/>
                </a:cubicBezTo>
                <a:cubicBezTo>
                  <a:pt x="560" y="1463"/>
                  <a:pt x="493" y="1463"/>
                  <a:pt x="452" y="1504"/>
                </a:cubicBezTo>
                <a:cubicBezTo>
                  <a:pt x="411" y="1545"/>
                  <a:pt x="411" y="1612"/>
                  <a:pt x="452" y="1653"/>
                </a:cubicBezTo>
                <a:cubicBezTo>
                  <a:pt x="663" y="1864"/>
                  <a:pt x="663" y="1864"/>
                  <a:pt x="663" y="1864"/>
                </a:cubicBezTo>
                <a:cubicBezTo>
                  <a:pt x="683" y="1884"/>
                  <a:pt x="710" y="1894"/>
                  <a:pt x="737" y="1894"/>
                </a:cubicBezTo>
                <a:cubicBezTo>
                  <a:pt x="764" y="1894"/>
                  <a:pt x="791" y="1884"/>
                  <a:pt x="811" y="1864"/>
                </a:cubicBezTo>
                <a:cubicBezTo>
                  <a:pt x="1232" y="1443"/>
                  <a:pt x="1232" y="1443"/>
                  <a:pt x="1232" y="1443"/>
                </a:cubicBezTo>
                <a:cubicBezTo>
                  <a:pt x="1273" y="1402"/>
                  <a:pt x="1273" y="1335"/>
                  <a:pt x="1232" y="1294"/>
                </a:cubicBezTo>
                <a:close/>
                <a:moveTo>
                  <a:pt x="1232" y="2136"/>
                </a:moveTo>
                <a:cubicBezTo>
                  <a:pt x="1191" y="2095"/>
                  <a:pt x="1125" y="2095"/>
                  <a:pt x="1083" y="2136"/>
                </a:cubicBezTo>
                <a:cubicBezTo>
                  <a:pt x="737" y="2482"/>
                  <a:pt x="737" y="2482"/>
                  <a:pt x="737" y="2482"/>
                </a:cubicBezTo>
                <a:cubicBezTo>
                  <a:pt x="601" y="2346"/>
                  <a:pt x="601" y="2346"/>
                  <a:pt x="601" y="2346"/>
                </a:cubicBezTo>
                <a:cubicBezTo>
                  <a:pt x="560" y="2305"/>
                  <a:pt x="493" y="2305"/>
                  <a:pt x="452" y="2346"/>
                </a:cubicBezTo>
                <a:cubicBezTo>
                  <a:pt x="411" y="2387"/>
                  <a:pt x="411" y="2454"/>
                  <a:pt x="452" y="2495"/>
                </a:cubicBezTo>
                <a:cubicBezTo>
                  <a:pt x="663" y="2706"/>
                  <a:pt x="663" y="2706"/>
                  <a:pt x="663" y="2706"/>
                </a:cubicBezTo>
                <a:cubicBezTo>
                  <a:pt x="683" y="2726"/>
                  <a:pt x="710" y="2736"/>
                  <a:pt x="737" y="2736"/>
                </a:cubicBezTo>
                <a:cubicBezTo>
                  <a:pt x="764" y="2736"/>
                  <a:pt x="791" y="2726"/>
                  <a:pt x="811" y="2706"/>
                </a:cubicBezTo>
                <a:cubicBezTo>
                  <a:pt x="1232" y="2285"/>
                  <a:pt x="1232" y="2285"/>
                  <a:pt x="1232" y="2285"/>
                </a:cubicBezTo>
                <a:cubicBezTo>
                  <a:pt x="1273" y="2244"/>
                  <a:pt x="1273" y="2177"/>
                  <a:pt x="1232" y="2136"/>
                </a:cubicBezTo>
                <a:close/>
                <a:moveTo>
                  <a:pt x="2000" y="1474"/>
                </a:moveTo>
                <a:cubicBezTo>
                  <a:pt x="1579" y="1474"/>
                  <a:pt x="1579" y="1474"/>
                  <a:pt x="1579" y="1474"/>
                </a:cubicBezTo>
                <a:cubicBezTo>
                  <a:pt x="1521" y="1474"/>
                  <a:pt x="1473" y="1521"/>
                  <a:pt x="1473" y="1579"/>
                </a:cubicBezTo>
                <a:cubicBezTo>
                  <a:pt x="1473" y="1637"/>
                  <a:pt x="1521" y="1684"/>
                  <a:pt x="1579" y="1684"/>
                </a:cubicBezTo>
                <a:cubicBezTo>
                  <a:pt x="2000" y="1684"/>
                  <a:pt x="2000" y="1684"/>
                  <a:pt x="2000" y="1684"/>
                </a:cubicBezTo>
                <a:cubicBezTo>
                  <a:pt x="2058" y="1684"/>
                  <a:pt x="2105" y="1637"/>
                  <a:pt x="2105" y="1579"/>
                </a:cubicBezTo>
                <a:cubicBezTo>
                  <a:pt x="2105" y="1521"/>
                  <a:pt x="2058" y="1474"/>
                  <a:pt x="2000" y="1474"/>
                </a:cubicBezTo>
                <a:close/>
                <a:moveTo>
                  <a:pt x="2000" y="2315"/>
                </a:moveTo>
                <a:cubicBezTo>
                  <a:pt x="1579" y="2315"/>
                  <a:pt x="1579" y="2315"/>
                  <a:pt x="1579" y="2315"/>
                </a:cubicBezTo>
                <a:cubicBezTo>
                  <a:pt x="1521" y="2315"/>
                  <a:pt x="1473" y="2363"/>
                  <a:pt x="1473" y="2421"/>
                </a:cubicBezTo>
                <a:cubicBezTo>
                  <a:pt x="1473" y="2479"/>
                  <a:pt x="1521" y="2526"/>
                  <a:pt x="1579" y="2526"/>
                </a:cubicBezTo>
                <a:cubicBezTo>
                  <a:pt x="2000" y="2526"/>
                  <a:pt x="2000" y="2526"/>
                  <a:pt x="2000" y="2526"/>
                </a:cubicBezTo>
                <a:cubicBezTo>
                  <a:pt x="2058" y="2526"/>
                  <a:pt x="2105" y="2479"/>
                  <a:pt x="2105" y="2421"/>
                </a:cubicBezTo>
                <a:cubicBezTo>
                  <a:pt x="2105" y="2363"/>
                  <a:pt x="2058" y="2315"/>
                  <a:pt x="2000" y="2315"/>
                </a:cubicBezTo>
                <a:close/>
                <a:moveTo>
                  <a:pt x="2315" y="421"/>
                </a:moveTo>
                <a:cubicBezTo>
                  <a:pt x="1894" y="421"/>
                  <a:pt x="1894" y="421"/>
                  <a:pt x="1894" y="421"/>
                </a:cubicBezTo>
                <a:cubicBezTo>
                  <a:pt x="1894" y="316"/>
                  <a:pt x="1894" y="316"/>
                  <a:pt x="1894" y="316"/>
                </a:cubicBezTo>
                <a:cubicBezTo>
                  <a:pt x="1894" y="258"/>
                  <a:pt x="1847" y="211"/>
                  <a:pt x="1789" y="211"/>
                </a:cubicBezTo>
                <a:cubicBezTo>
                  <a:pt x="1561" y="211"/>
                  <a:pt x="1561" y="211"/>
                  <a:pt x="1561" y="211"/>
                </a:cubicBezTo>
                <a:cubicBezTo>
                  <a:pt x="1517" y="88"/>
                  <a:pt x="1400" y="0"/>
                  <a:pt x="1263" y="0"/>
                </a:cubicBezTo>
                <a:cubicBezTo>
                  <a:pt x="1126" y="0"/>
                  <a:pt x="1009" y="88"/>
                  <a:pt x="965" y="211"/>
                </a:cubicBezTo>
                <a:cubicBezTo>
                  <a:pt x="737" y="211"/>
                  <a:pt x="737" y="211"/>
                  <a:pt x="737" y="211"/>
                </a:cubicBezTo>
                <a:cubicBezTo>
                  <a:pt x="679" y="211"/>
                  <a:pt x="632" y="258"/>
                  <a:pt x="632" y="316"/>
                </a:cubicBezTo>
                <a:cubicBezTo>
                  <a:pt x="632" y="421"/>
                  <a:pt x="632" y="421"/>
                  <a:pt x="632" y="421"/>
                </a:cubicBezTo>
                <a:cubicBezTo>
                  <a:pt x="211" y="421"/>
                  <a:pt x="211" y="421"/>
                  <a:pt x="211" y="421"/>
                </a:cubicBezTo>
                <a:cubicBezTo>
                  <a:pt x="95" y="421"/>
                  <a:pt x="0" y="516"/>
                  <a:pt x="0" y="632"/>
                </a:cubicBezTo>
                <a:cubicBezTo>
                  <a:pt x="0" y="3157"/>
                  <a:pt x="0" y="3157"/>
                  <a:pt x="0" y="3157"/>
                </a:cubicBezTo>
                <a:cubicBezTo>
                  <a:pt x="0" y="3273"/>
                  <a:pt x="95" y="3368"/>
                  <a:pt x="211" y="3368"/>
                </a:cubicBezTo>
                <a:cubicBezTo>
                  <a:pt x="2315" y="3368"/>
                  <a:pt x="2315" y="3368"/>
                  <a:pt x="2315" y="3368"/>
                </a:cubicBezTo>
                <a:cubicBezTo>
                  <a:pt x="2431" y="3368"/>
                  <a:pt x="2526" y="3273"/>
                  <a:pt x="2526" y="3157"/>
                </a:cubicBezTo>
                <a:cubicBezTo>
                  <a:pt x="2526" y="632"/>
                  <a:pt x="2526" y="632"/>
                  <a:pt x="2526" y="632"/>
                </a:cubicBezTo>
                <a:cubicBezTo>
                  <a:pt x="2526" y="516"/>
                  <a:pt x="2431" y="421"/>
                  <a:pt x="2315" y="421"/>
                </a:cubicBezTo>
                <a:close/>
                <a:moveTo>
                  <a:pt x="842" y="421"/>
                </a:moveTo>
                <a:cubicBezTo>
                  <a:pt x="1053" y="421"/>
                  <a:pt x="1053" y="421"/>
                  <a:pt x="1053" y="421"/>
                </a:cubicBezTo>
                <a:cubicBezTo>
                  <a:pt x="1111" y="421"/>
                  <a:pt x="1158" y="374"/>
                  <a:pt x="1158" y="316"/>
                </a:cubicBezTo>
                <a:cubicBezTo>
                  <a:pt x="1158" y="258"/>
                  <a:pt x="1205" y="211"/>
                  <a:pt x="1263" y="211"/>
                </a:cubicBezTo>
                <a:cubicBezTo>
                  <a:pt x="1321" y="211"/>
                  <a:pt x="1368" y="258"/>
                  <a:pt x="1368" y="316"/>
                </a:cubicBezTo>
                <a:cubicBezTo>
                  <a:pt x="1368" y="374"/>
                  <a:pt x="1415" y="421"/>
                  <a:pt x="1473" y="421"/>
                </a:cubicBezTo>
                <a:cubicBezTo>
                  <a:pt x="1684" y="421"/>
                  <a:pt x="1684" y="421"/>
                  <a:pt x="1684" y="421"/>
                </a:cubicBezTo>
                <a:cubicBezTo>
                  <a:pt x="1684" y="632"/>
                  <a:pt x="1684" y="632"/>
                  <a:pt x="1684" y="632"/>
                </a:cubicBezTo>
                <a:cubicBezTo>
                  <a:pt x="842" y="632"/>
                  <a:pt x="842" y="632"/>
                  <a:pt x="842" y="632"/>
                </a:cubicBezTo>
                <a:lnTo>
                  <a:pt x="842" y="421"/>
                </a:lnTo>
                <a:close/>
                <a:moveTo>
                  <a:pt x="2315" y="3157"/>
                </a:moveTo>
                <a:cubicBezTo>
                  <a:pt x="211" y="3157"/>
                  <a:pt x="211" y="3157"/>
                  <a:pt x="211" y="3157"/>
                </a:cubicBezTo>
                <a:cubicBezTo>
                  <a:pt x="211" y="632"/>
                  <a:pt x="211" y="632"/>
                  <a:pt x="211" y="632"/>
                </a:cubicBezTo>
                <a:cubicBezTo>
                  <a:pt x="632" y="632"/>
                  <a:pt x="632" y="632"/>
                  <a:pt x="632" y="632"/>
                </a:cubicBezTo>
                <a:cubicBezTo>
                  <a:pt x="632" y="737"/>
                  <a:pt x="632" y="737"/>
                  <a:pt x="632" y="737"/>
                </a:cubicBezTo>
                <a:cubicBezTo>
                  <a:pt x="632" y="795"/>
                  <a:pt x="679" y="842"/>
                  <a:pt x="737" y="842"/>
                </a:cubicBezTo>
                <a:cubicBezTo>
                  <a:pt x="1789" y="842"/>
                  <a:pt x="1789" y="842"/>
                  <a:pt x="1789" y="842"/>
                </a:cubicBezTo>
                <a:cubicBezTo>
                  <a:pt x="1847" y="842"/>
                  <a:pt x="1894" y="795"/>
                  <a:pt x="1894" y="737"/>
                </a:cubicBezTo>
                <a:cubicBezTo>
                  <a:pt x="1894" y="632"/>
                  <a:pt x="1894" y="632"/>
                  <a:pt x="1894" y="632"/>
                </a:cubicBezTo>
                <a:cubicBezTo>
                  <a:pt x="2315" y="632"/>
                  <a:pt x="2315" y="632"/>
                  <a:pt x="2315" y="632"/>
                </a:cubicBezTo>
                <a:lnTo>
                  <a:pt x="2315" y="3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0792" y="6308890"/>
            <a:ext cx="854197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5966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4383464"/>
          </a:xfrm>
          <a:prstGeom prst="rect">
            <a:avLst/>
          </a:prstGeom>
          <a:solidFill>
            <a:srgbClr val="22B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9"/>
          <p:cNvSpPr>
            <a:spLocks/>
          </p:cNvSpPr>
          <p:nvPr userDrawn="1"/>
        </p:nvSpPr>
        <p:spPr bwMode="auto">
          <a:xfrm>
            <a:off x="5638800" y="0"/>
            <a:ext cx="914400" cy="1119188"/>
          </a:xfrm>
          <a:custGeom>
            <a:avLst/>
            <a:gdLst>
              <a:gd name="T0" fmla="*/ 0 w 307"/>
              <a:gd name="T1" fmla="*/ 0 h 376"/>
              <a:gd name="T2" fmla="*/ 0 w 307"/>
              <a:gd name="T3" fmla="*/ 224 h 376"/>
              <a:gd name="T4" fmla="*/ 0 w 307"/>
              <a:gd name="T5" fmla="*/ 224 h 376"/>
              <a:gd name="T6" fmla="*/ 153 w 307"/>
              <a:gd name="T7" fmla="*/ 376 h 376"/>
              <a:gd name="T8" fmla="*/ 307 w 307"/>
              <a:gd name="T9" fmla="*/ 224 h 376"/>
              <a:gd name="T10" fmla="*/ 307 w 307"/>
              <a:gd name="T11" fmla="*/ 224 h 376"/>
              <a:gd name="T12" fmla="*/ 307 w 307"/>
              <a:gd name="T13" fmla="*/ 0 h 376"/>
              <a:gd name="T14" fmla="*/ 0 w 307"/>
              <a:gd name="T15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7" h="376">
                <a:moveTo>
                  <a:pt x="0" y="0"/>
                </a:moveTo>
                <a:cubicBezTo>
                  <a:pt x="0" y="224"/>
                  <a:pt x="0" y="224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308"/>
                  <a:pt x="69" y="376"/>
                  <a:pt x="153" y="376"/>
                </a:cubicBezTo>
                <a:cubicBezTo>
                  <a:pt x="238" y="376"/>
                  <a:pt x="306" y="308"/>
                  <a:pt x="307" y="224"/>
                </a:cubicBezTo>
                <a:cubicBezTo>
                  <a:pt x="307" y="224"/>
                  <a:pt x="307" y="224"/>
                  <a:pt x="307" y="224"/>
                </a:cubicBezTo>
                <a:cubicBezTo>
                  <a:pt x="307" y="0"/>
                  <a:pt x="307" y="0"/>
                  <a:pt x="30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879" y="2973908"/>
            <a:ext cx="9082243" cy="605693"/>
          </a:xfrm>
        </p:spPr>
        <p:txBody>
          <a:bodyPr anchor="t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1543239" y="6446512"/>
            <a:ext cx="9549634" cy="194378"/>
          </a:xfrm>
          <a:prstGeom prst="rect">
            <a:avLst/>
          </a:prstGeom>
          <a:solidFill>
            <a:srgbClr val="81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0" y="6410462"/>
            <a:ext cx="1543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>
                <a:solidFill>
                  <a:schemeClr val="tx1"/>
                </a:solidFill>
              </a:rPr>
              <a:t>www.DDIsmart.com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 userDrawn="1"/>
        </p:nvSpPr>
        <p:spPr>
          <a:xfrm>
            <a:off x="5931902" y="6379603"/>
            <a:ext cx="328196" cy="328196"/>
          </a:xfrm>
          <a:prstGeom prst="ellipse">
            <a:avLst/>
          </a:prstGeom>
          <a:solidFill>
            <a:srgbClr val="22B4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1CBDC030-80C4-4BFA-8D8A-3CD76F006116}" type="slidenum">
              <a:rPr lang="en-US" sz="1000" smtClean="0"/>
              <a:t>‹#›</a:t>
            </a:fld>
            <a:endParaRPr lang="en-US" sz="1000" dirty="0"/>
          </a:p>
        </p:txBody>
      </p:sp>
      <p:sp>
        <p:nvSpPr>
          <p:cNvPr id="21" name="Freeform 5"/>
          <p:cNvSpPr>
            <a:spLocks noEditPoints="1"/>
          </p:cNvSpPr>
          <p:nvPr userDrawn="1"/>
        </p:nvSpPr>
        <p:spPr bwMode="auto">
          <a:xfrm>
            <a:off x="5905500" y="206375"/>
            <a:ext cx="381000" cy="508000"/>
          </a:xfrm>
          <a:custGeom>
            <a:avLst/>
            <a:gdLst>
              <a:gd name="T0" fmla="*/ 1083 w 2526"/>
              <a:gd name="T1" fmla="*/ 1294 h 3368"/>
              <a:gd name="T2" fmla="*/ 601 w 2526"/>
              <a:gd name="T3" fmla="*/ 1504 h 3368"/>
              <a:gd name="T4" fmla="*/ 452 w 2526"/>
              <a:gd name="T5" fmla="*/ 1653 h 3368"/>
              <a:gd name="T6" fmla="*/ 737 w 2526"/>
              <a:gd name="T7" fmla="*/ 1894 h 3368"/>
              <a:gd name="T8" fmla="*/ 1232 w 2526"/>
              <a:gd name="T9" fmla="*/ 1443 h 3368"/>
              <a:gd name="T10" fmla="*/ 1232 w 2526"/>
              <a:gd name="T11" fmla="*/ 2136 h 3368"/>
              <a:gd name="T12" fmla="*/ 737 w 2526"/>
              <a:gd name="T13" fmla="*/ 2482 h 3368"/>
              <a:gd name="T14" fmla="*/ 452 w 2526"/>
              <a:gd name="T15" fmla="*/ 2346 h 3368"/>
              <a:gd name="T16" fmla="*/ 663 w 2526"/>
              <a:gd name="T17" fmla="*/ 2706 h 3368"/>
              <a:gd name="T18" fmla="*/ 811 w 2526"/>
              <a:gd name="T19" fmla="*/ 2706 h 3368"/>
              <a:gd name="T20" fmla="*/ 1232 w 2526"/>
              <a:gd name="T21" fmla="*/ 2136 h 3368"/>
              <a:gd name="T22" fmla="*/ 1579 w 2526"/>
              <a:gd name="T23" fmla="*/ 1474 h 3368"/>
              <a:gd name="T24" fmla="*/ 1579 w 2526"/>
              <a:gd name="T25" fmla="*/ 1684 h 3368"/>
              <a:gd name="T26" fmla="*/ 2105 w 2526"/>
              <a:gd name="T27" fmla="*/ 1579 h 3368"/>
              <a:gd name="T28" fmla="*/ 2000 w 2526"/>
              <a:gd name="T29" fmla="*/ 2315 h 3368"/>
              <a:gd name="T30" fmla="*/ 1473 w 2526"/>
              <a:gd name="T31" fmla="*/ 2421 h 3368"/>
              <a:gd name="T32" fmla="*/ 2000 w 2526"/>
              <a:gd name="T33" fmla="*/ 2526 h 3368"/>
              <a:gd name="T34" fmla="*/ 2000 w 2526"/>
              <a:gd name="T35" fmla="*/ 2315 h 3368"/>
              <a:gd name="T36" fmla="*/ 1894 w 2526"/>
              <a:gd name="T37" fmla="*/ 421 h 3368"/>
              <a:gd name="T38" fmla="*/ 1789 w 2526"/>
              <a:gd name="T39" fmla="*/ 211 h 3368"/>
              <a:gd name="T40" fmla="*/ 1263 w 2526"/>
              <a:gd name="T41" fmla="*/ 0 h 3368"/>
              <a:gd name="T42" fmla="*/ 737 w 2526"/>
              <a:gd name="T43" fmla="*/ 211 h 3368"/>
              <a:gd name="T44" fmla="*/ 632 w 2526"/>
              <a:gd name="T45" fmla="*/ 421 h 3368"/>
              <a:gd name="T46" fmla="*/ 0 w 2526"/>
              <a:gd name="T47" fmla="*/ 632 h 3368"/>
              <a:gd name="T48" fmla="*/ 211 w 2526"/>
              <a:gd name="T49" fmla="*/ 3368 h 3368"/>
              <a:gd name="T50" fmla="*/ 2526 w 2526"/>
              <a:gd name="T51" fmla="*/ 3157 h 3368"/>
              <a:gd name="T52" fmla="*/ 2315 w 2526"/>
              <a:gd name="T53" fmla="*/ 421 h 3368"/>
              <a:gd name="T54" fmla="*/ 1053 w 2526"/>
              <a:gd name="T55" fmla="*/ 421 h 3368"/>
              <a:gd name="T56" fmla="*/ 1263 w 2526"/>
              <a:gd name="T57" fmla="*/ 211 h 3368"/>
              <a:gd name="T58" fmla="*/ 1473 w 2526"/>
              <a:gd name="T59" fmla="*/ 421 h 3368"/>
              <a:gd name="T60" fmla="*/ 1684 w 2526"/>
              <a:gd name="T61" fmla="*/ 632 h 3368"/>
              <a:gd name="T62" fmla="*/ 842 w 2526"/>
              <a:gd name="T63" fmla="*/ 421 h 3368"/>
              <a:gd name="T64" fmla="*/ 211 w 2526"/>
              <a:gd name="T65" fmla="*/ 3157 h 3368"/>
              <a:gd name="T66" fmla="*/ 632 w 2526"/>
              <a:gd name="T67" fmla="*/ 632 h 3368"/>
              <a:gd name="T68" fmla="*/ 737 w 2526"/>
              <a:gd name="T69" fmla="*/ 842 h 3368"/>
              <a:gd name="T70" fmla="*/ 1894 w 2526"/>
              <a:gd name="T71" fmla="*/ 737 h 3368"/>
              <a:gd name="T72" fmla="*/ 2315 w 2526"/>
              <a:gd name="T73" fmla="*/ 632 h 3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526" h="3368">
                <a:moveTo>
                  <a:pt x="1232" y="1294"/>
                </a:moveTo>
                <a:cubicBezTo>
                  <a:pt x="1191" y="1253"/>
                  <a:pt x="1125" y="1253"/>
                  <a:pt x="1083" y="1294"/>
                </a:cubicBezTo>
                <a:cubicBezTo>
                  <a:pt x="737" y="1640"/>
                  <a:pt x="737" y="1640"/>
                  <a:pt x="737" y="1640"/>
                </a:cubicBezTo>
                <a:cubicBezTo>
                  <a:pt x="601" y="1504"/>
                  <a:pt x="601" y="1504"/>
                  <a:pt x="601" y="1504"/>
                </a:cubicBezTo>
                <a:cubicBezTo>
                  <a:pt x="560" y="1463"/>
                  <a:pt x="493" y="1463"/>
                  <a:pt x="452" y="1504"/>
                </a:cubicBezTo>
                <a:cubicBezTo>
                  <a:pt x="411" y="1545"/>
                  <a:pt x="411" y="1612"/>
                  <a:pt x="452" y="1653"/>
                </a:cubicBezTo>
                <a:cubicBezTo>
                  <a:pt x="663" y="1864"/>
                  <a:pt x="663" y="1864"/>
                  <a:pt x="663" y="1864"/>
                </a:cubicBezTo>
                <a:cubicBezTo>
                  <a:pt x="683" y="1884"/>
                  <a:pt x="710" y="1894"/>
                  <a:pt x="737" y="1894"/>
                </a:cubicBezTo>
                <a:cubicBezTo>
                  <a:pt x="764" y="1894"/>
                  <a:pt x="791" y="1884"/>
                  <a:pt x="811" y="1864"/>
                </a:cubicBezTo>
                <a:cubicBezTo>
                  <a:pt x="1232" y="1443"/>
                  <a:pt x="1232" y="1443"/>
                  <a:pt x="1232" y="1443"/>
                </a:cubicBezTo>
                <a:cubicBezTo>
                  <a:pt x="1273" y="1402"/>
                  <a:pt x="1273" y="1335"/>
                  <a:pt x="1232" y="1294"/>
                </a:cubicBezTo>
                <a:close/>
                <a:moveTo>
                  <a:pt x="1232" y="2136"/>
                </a:moveTo>
                <a:cubicBezTo>
                  <a:pt x="1191" y="2095"/>
                  <a:pt x="1125" y="2095"/>
                  <a:pt x="1083" y="2136"/>
                </a:cubicBezTo>
                <a:cubicBezTo>
                  <a:pt x="737" y="2482"/>
                  <a:pt x="737" y="2482"/>
                  <a:pt x="737" y="2482"/>
                </a:cubicBezTo>
                <a:cubicBezTo>
                  <a:pt x="601" y="2346"/>
                  <a:pt x="601" y="2346"/>
                  <a:pt x="601" y="2346"/>
                </a:cubicBezTo>
                <a:cubicBezTo>
                  <a:pt x="560" y="2305"/>
                  <a:pt x="493" y="2305"/>
                  <a:pt x="452" y="2346"/>
                </a:cubicBezTo>
                <a:cubicBezTo>
                  <a:pt x="411" y="2387"/>
                  <a:pt x="411" y="2454"/>
                  <a:pt x="452" y="2495"/>
                </a:cubicBezTo>
                <a:cubicBezTo>
                  <a:pt x="663" y="2706"/>
                  <a:pt x="663" y="2706"/>
                  <a:pt x="663" y="2706"/>
                </a:cubicBezTo>
                <a:cubicBezTo>
                  <a:pt x="683" y="2726"/>
                  <a:pt x="710" y="2736"/>
                  <a:pt x="737" y="2736"/>
                </a:cubicBezTo>
                <a:cubicBezTo>
                  <a:pt x="764" y="2736"/>
                  <a:pt x="791" y="2726"/>
                  <a:pt x="811" y="2706"/>
                </a:cubicBezTo>
                <a:cubicBezTo>
                  <a:pt x="1232" y="2285"/>
                  <a:pt x="1232" y="2285"/>
                  <a:pt x="1232" y="2285"/>
                </a:cubicBezTo>
                <a:cubicBezTo>
                  <a:pt x="1273" y="2244"/>
                  <a:pt x="1273" y="2177"/>
                  <a:pt x="1232" y="2136"/>
                </a:cubicBezTo>
                <a:close/>
                <a:moveTo>
                  <a:pt x="2000" y="1474"/>
                </a:moveTo>
                <a:cubicBezTo>
                  <a:pt x="1579" y="1474"/>
                  <a:pt x="1579" y="1474"/>
                  <a:pt x="1579" y="1474"/>
                </a:cubicBezTo>
                <a:cubicBezTo>
                  <a:pt x="1521" y="1474"/>
                  <a:pt x="1473" y="1521"/>
                  <a:pt x="1473" y="1579"/>
                </a:cubicBezTo>
                <a:cubicBezTo>
                  <a:pt x="1473" y="1637"/>
                  <a:pt x="1521" y="1684"/>
                  <a:pt x="1579" y="1684"/>
                </a:cubicBezTo>
                <a:cubicBezTo>
                  <a:pt x="2000" y="1684"/>
                  <a:pt x="2000" y="1684"/>
                  <a:pt x="2000" y="1684"/>
                </a:cubicBezTo>
                <a:cubicBezTo>
                  <a:pt x="2058" y="1684"/>
                  <a:pt x="2105" y="1637"/>
                  <a:pt x="2105" y="1579"/>
                </a:cubicBezTo>
                <a:cubicBezTo>
                  <a:pt x="2105" y="1521"/>
                  <a:pt x="2058" y="1474"/>
                  <a:pt x="2000" y="1474"/>
                </a:cubicBezTo>
                <a:close/>
                <a:moveTo>
                  <a:pt x="2000" y="2315"/>
                </a:moveTo>
                <a:cubicBezTo>
                  <a:pt x="1579" y="2315"/>
                  <a:pt x="1579" y="2315"/>
                  <a:pt x="1579" y="2315"/>
                </a:cubicBezTo>
                <a:cubicBezTo>
                  <a:pt x="1521" y="2315"/>
                  <a:pt x="1473" y="2363"/>
                  <a:pt x="1473" y="2421"/>
                </a:cubicBezTo>
                <a:cubicBezTo>
                  <a:pt x="1473" y="2479"/>
                  <a:pt x="1521" y="2526"/>
                  <a:pt x="1579" y="2526"/>
                </a:cubicBezTo>
                <a:cubicBezTo>
                  <a:pt x="2000" y="2526"/>
                  <a:pt x="2000" y="2526"/>
                  <a:pt x="2000" y="2526"/>
                </a:cubicBezTo>
                <a:cubicBezTo>
                  <a:pt x="2058" y="2526"/>
                  <a:pt x="2105" y="2479"/>
                  <a:pt x="2105" y="2421"/>
                </a:cubicBezTo>
                <a:cubicBezTo>
                  <a:pt x="2105" y="2363"/>
                  <a:pt x="2058" y="2315"/>
                  <a:pt x="2000" y="2315"/>
                </a:cubicBezTo>
                <a:close/>
                <a:moveTo>
                  <a:pt x="2315" y="421"/>
                </a:moveTo>
                <a:cubicBezTo>
                  <a:pt x="1894" y="421"/>
                  <a:pt x="1894" y="421"/>
                  <a:pt x="1894" y="421"/>
                </a:cubicBezTo>
                <a:cubicBezTo>
                  <a:pt x="1894" y="316"/>
                  <a:pt x="1894" y="316"/>
                  <a:pt x="1894" y="316"/>
                </a:cubicBezTo>
                <a:cubicBezTo>
                  <a:pt x="1894" y="258"/>
                  <a:pt x="1847" y="211"/>
                  <a:pt x="1789" y="211"/>
                </a:cubicBezTo>
                <a:cubicBezTo>
                  <a:pt x="1561" y="211"/>
                  <a:pt x="1561" y="211"/>
                  <a:pt x="1561" y="211"/>
                </a:cubicBezTo>
                <a:cubicBezTo>
                  <a:pt x="1517" y="88"/>
                  <a:pt x="1400" y="0"/>
                  <a:pt x="1263" y="0"/>
                </a:cubicBezTo>
                <a:cubicBezTo>
                  <a:pt x="1126" y="0"/>
                  <a:pt x="1009" y="88"/>
                  <a:pt x="965" y="211"/>
                </a:cubicBezTo>
                <a:cubicBezTo>
                  <a:pt x="737" y="211"/>
                  <a:pt x="737" y="211"/>
                  <a:pt x="737" y="211"/>
                </a:cubicBezTo>
                <a:cubicBezTo>
                  <a:pt x="679" y="211"/>
                  <a:pt x="632" y="258"/>
                  <a:pt x="632" y="316"/>
                </a:cubicBezTo>
                <a:cubicBezTo>
                  <a:pt x="632" y="421"/>
                  <a:pt x="632" y="421"/>
                  <a:pt x="632" y="421"/>
                </a:cubicBezTo>
                <a:cubicBezTo>
                  <a:pt x="211" y="421"/>
                  <a:pt x="211" y="421"/>
                  <a:pt x="211" y="421"/>
                </a:cubicBezTo>
                <a:cubicBezTo>
                  <a:pt x="95" y="421"/>
                  <a:pt x="0" y="516"/>
                  <a:pt x="0" y="632"/>
                </a:cubicBezTo>
                <a:cubicBezTo>
                  <a:pt x="0" y="3157"/>
                  <a:pt x="0" y="3157"/>
                  <a:pt x="0" y="3157"/>
                </a:cubicBezTo>
                <a:cubicBezTo>
                  <a:pt x="0" y="3273"/>
                  <a:pt x="95" y="3368"/>
                  <a:pt x="211" y="3368"/>
                </a:cubicBezTo>
                <a:cubicBezTo>
                  <a:pt x="2315" y="3368"/>
                  <a:pt x="2315" y="3368"/>
                  <a:pt x="2315" y="3368"/>
                </a:cubicBezTo>
                <a:cubicBezTo>
                  <a:pt x="2431" y="3368"/>
                  <a:pt x="2526" y="3273"/>
                  <a:pt x="2526" y="3157"/>
                </a:cubicBezTo>
                <a:cubicBezTo>
                  <a:pt x="2526" y="632"/>
                  <a:pt x="2526" y="632"/>
                  <a:pt x="2526" y="632"/>
                </a:cubicBezTo>
                <a:cubicBezTo>
                  <a:pt x="2526" y="516"/>
                  <a:pt x="2431" y="421"/>
                  <a:pt x="2315" y="421"/>
                </a:cubicBezTo>
                <a:close/>
                <a:moveTo>
                  <a:pt x="842" y="421"/>
                </a:moveTo>
                <a:cubicBezTo>
                  <a:pt x="1053" y="421"/>
                  <a:pt x="1053" y="421"/>
                  <a:pt x="1053" y="421"/>
                </a:cubicBezTo>
                <a:cubicBezTo>
                  <a:pt x="1111" y="421"/>
                  <a:pt x="1158" y="374"/>
                  <a:pt x="1158" y="316"/>
                </a:cubicBezTo>
                <a:cubicBezTo>
                  <a:pt x="1158" y="258"/>
                  <a:pt x="1205" y="211"/>
                  <a:pt x="1263" y="211"/>
                </a:cubicBezTo>
                <a:cubicBezTo>
                  <a:pt x="1321" y="211"/>
                  <a:pt x="1368" y="258"/>
                  <a:pt x="1368" y="316"/>
                </a:cubicBezTo>
                <a:cubicBezTo>
                  <a:pt x="1368" y="374"/>
                  <a:pt x="1415" y="421"/>
                  <a:pt x="1473" y="421"/>
                </a:cubicBezTo>
                <a:cubicBezTo>
                  <a:pt x="1684" y="421"/>
                  <a:pt x="1684" y="421"/>
                  <a:pt x="1684" y="421"/>
                </a:cubicBezTo>
                <a:cubicBezTo>
                  <a:pt x="1684" y="632"/>
                  <a:pt x="1684" y="632"/>
                  <a:pt x="1684" y="632"/>
                </a:cubicBezTo>
                <a:cubicBezTo>
                  <a:pt x="842" y="632"/>
                  <a:pt x="842" y="632"/>
                  <a:pt x="842" y="632"/>
                </a:cubicBezTo>
                <a:lnTo>
                  <a:pt x="842" y="421"/>
                </a:lnTo>
                <a:close/>
                <a:moveTo>
                  <a:pt x="2315" y="3157"/>
                </a:moveTo>
                <a:cubicBezTo>
                  <a:pt x="211" y="3157"/>
                  <a:pt x="211" y="3157"/>
                  <a:pt x="211" y="3157"/>
                </a:cubicBezTo>
                <a:cubicBezTo>
                  <a:pt x="211" y="632"/>
                  <a:pt x="211" y="632"/>
                  <a:pt x="211" y="632"/>
                </a:cubicBezTo>
                <a:cubicBezTo>
                  <a:pt x="632" y="632"/>
                  <a:pt x="632" y="632"/>
                  <a:pt x="632" y="632"/>
                </a:cubicBezTo>
                <a:cubicBezTo>
                  <a:pt x="632" y="737"/>
                  <a:pt x="632" y="737"/>
                  <a:pt x="632" y="737"/>
                </a:cubicBezTo>
                <a:cubicBezTo>
                  <a:pt x="632" y="795"/>
                  <a:pt x="679" y="842"/>
                  <a:pt x="737" y="842"/>
                </a:cubicBezTo>
                <a:cubicBezTo>
                  <a:pt x="1789" y="842"/>
                  <a:pt x="1789" y="842"/>
                  <a:pt x="1789" y="842"/>
                </a:cubicBezTo>
                <a:cubicBezTo>
                  <a:pt x="1847" y="842"/>
                  <a:pt x="1894" y="795"/>
                  <a:pt x="1894" y="737"/>
                </a:cubicBezTo>
                <a:cubicBezTo>
                  <a:pt x="1894" y="632"/>
                  <a:pt x="1894" y="632"/>
                  <a:pt x="1894" y="632"/>
                </a:cubicBezTo>
                <a:cubicBezTo>
                  <a:pt x="2315" y="632"/>
                  <a:pt x="2315" y="632"/>
                  <a:pt x="2315" y="632"/>
                </a:cubicBezTo>
                <a:lnTo>
                  <a:pt x="2315" y="3157"/>
                </a:lnTo>
                <a:close/>
              </a:path>
            </a:pathLst>
          </a:custGeom>
          <a:solidFill>
            <a:srgbClr val="81BA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0792" y="6308890"/>
            <a:ext cx="854197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239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480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33B6-E38C-4B14-92F2-5F8C72B5D400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32D02-C56F-4242-ADC6-3CDAD35AC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7" r:id="rId3"/>
    <p:sldLayoutId id="2147483650" r:id="rId4"/>
    <p:sldLayoutId id="2147483664" r:id="rId5"/>
    <p:sldLayoutId id="2147483666" r:id="rId6"/>
    <p:sldLayoutId id="2147483651" r:id="rId7"/>
    <p:sldLayoutId id="2147483660" r:id="rId8"/>
    <p:sldLayoutId id="2147483662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5903" y="2796192"/>
            <a:ext cx="12257903" cy="1907613"/>
          </a:xfrm>
          <a:prstGeom prst="rect">
            <a:avLst/>
          </a:prstGeom>
          <a:solidFill>
            <a:srgbClr val="81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0" y="2857467"/>
            <a:ext cx="4657726" cy="1146274"/>
          </a:xfrm>
          <a:effectLst/>
        </p:spPr>
        <p:txBody>
          <a:bodyPr>
            <a:normAutofit/>
          </a:bodyPr>
          <a:lstStyle/>
          <a:p>
            <a:r>
              <a:rPr lang="en-US" sz="5400" dirty="0" smtClean="0"/>
              <a:t>Angular JS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A. Raj </a:t>
            </a:r>
            <a:r>
              <a:rPr lang="en-US" dirty="0" err="1">
                <a:solidFill>
                  <a:schemeClr val="bg1"/>
                </a:solidFill>
              </a:rPr>
              <a:t>Darshan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Reddy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4" descr="Managing Image Breakpoints With Angular | All Pro Web Desig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5378" y="1972170"/>
            <a:ext cx="4747054" cy="3555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9801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4096" y="1524166"/>
            <a:ext cx="10603808" cy="45965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binding in AngularJS is the synchronization between the model and the view.</a:t>
            </a:r>
          </a:p>
          <a:p>
            <a:r>
              <a:rPr lang="en-US" dirty="0"/>
              <a:t>When data in the </a:t>
            </a:r>
            <a:r>
              <a:rPr lang="en-US" i="1" dirty="0"/>
              <a:t>model</a:t>
            </a:r>
            <a:r>
              <a:rPr lang="en-US" dirty="0"/>
              <a:t> changes, the </a:t>
            </a:r>
            <a:r>
              <a:rPr lang="en-US" i="1" dirty="0"/>
              <a:t>view</a:t>
            </a:r>
            <a:r>
              <a:rPr lang="en-US" dirty="0"/>
              <a:t> reflects the change, and when data in the </a:t>
            </a:r>
            <a:r>
              <a:rPr lang="en-US" i="1" dirty="0"/>
              <a:t>view</a:t>
            </a:r>
            <a:r>
              <a:rPr lang="en-US" dirty="0"/>
              <a:t> changes, the </a:t>
            </a:r>
            <a:r>
              <a:rPr lang="en-US" i="1" dirty="0"/>
              <a:t>model</a:t>
            </a:r>
            <a:r>
              <a:rPr lang="en-US" dirty="0"/>
              <a:t> is updated as well. This happens immediately and automatically, which makes sure that the model and the view is updated at all times.</a:t>
            </a:r>
          </a:p>
          <a:p>
            <a:pPr>
              <a:buNone/>
            </a:pPr>
            <a:r>
              <a:rPr lang="en-US" b="1" dirty="0" smtClean="0"/>
              <a:t>Example</a:t>
            </a:r>
            <a:endParaRPr lang="en-US" b="1" dirty="0"/>
          </a:p>
          <a:p>
            <a:pPr>
              <a:buNone/>
            </a:pPr>
            <a:r>
              <a:rPr lang="en-US" dirty="0"/>
              <a:t>&lt;div ng-app="</a:t>
            </a:r>
            <a:r>
              <a:rPr lang="en-US" dirty="0" err="1"/>
              <a:t>myApp</a:t>
            </a:r>
            <a:r>
              <a:rPr lang="en-US" dirty="0"/>
              <a:t>" ng-controller="</a:t>
            </a:r>
            <a:r>
              <a:rPr lang="en-US" dirty="0" err="1"/>
              <a:t>myCtrl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Name: &lt;input ng-model="</a:t>
            </a:r>
            <a:r>
              <a:rPr lang="en-US" dirty="0" err="1"/>
              <a:t>firstname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&lt;h1&gt;{{</a:t>
            </a:r>
            <a:r>
              <a:rPr lang="en-US" dirty="0" err="1"/>
              <a:t>firstname</a:t>
            </a:r>
            <a:r>
              <a:rPr lang="en-US" dirty="0"/>
              <a:t>}}&lt;/h1&gt;</a:t>
            </a:r>
          </a:p>
          <a:p>
            <a:pPr>
              <a:buNone/>
            </a:pPr>
            <a:r>
              <a:rPr lang="en-US" dirty="0"/>
              <a:t>&lt;/div&gt;</a:t>
            </a:r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myApp</a:t>
            </a:r>
            <a:r>
              <a:rPr lang="en-US" dirty="0"/>
              <a:t>', []);</a:t>
            </a:r>
            <a:br>
              <a:rPr lang="en-US" dirty="0"/>
            </a:br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myCtrl</a:t>
            </a:r>
            <a:r>
              <a:rPr lang="en-US" dirty="0"/>
              <a:t>', function($scope) {</a:t>
            </a:r>
            <a:br>
              <a:rPr lang="en-US" dirty="0"/>
            </a:br>
            <a:r>
              <a:rPr lang="en-US" dirty="0"/>
              <a:t>  $</a:t>
            </a:r>
            <a:r>
              <a:rPr lang="en-US" dirty="0" err="1"/>
              <a:t>scope.firstname</a:t>
            </a:r>
            <a:r>
              <a:rPr lang="en-US" dirty="0"/>
              <a:t> = "John";</a:t>
            </a:r>
            <a:br>
              <a:rPr lang="en-US" dirty="0"/>
            </a:br>
            <a:r>
              <a:rPr lang="en-US" dirty="0"/>
              <a:t>  $</a:t>
            </a:r>
            <a:r>
              <a:rPr lang="en-US" dirty="0" err="1"/>
              <a:t>scope.lastname</a:t>
            </a:r>
            <a:r>
              <a:rPr lang="en-US" dirty="0"/>
              <a:t> = "Doe";</a:t>
            </a:r>
            <a:br>
              <a:rPr lang="en-US" dirty="0"/>
            </a:br>
            <a:r>
              <a:rPr lang="en-US" dirty="0"/>
              <a:t>}); </a:t>
            </a:r>
          </a:p>
          <a:p>
            <a:pPr>
              <a:buNone/>
            </a:pPr>
            <a:r>
              <a:rPr lang="en-US" dirty="0"/>
              <a:t>&lt;/script&gt;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Binding</a:t>
            </a:r>
          </a:p>
        </p:txBody>
      </p:sp>
    </p:spTree>
    <p:extLst>
      <p:ext uri="{BB962C8B-B14F-4D97-AF65-F5344CB8AC3E}">
        <p14:creationId xmlns:p14="http://schemas.microsoft.com/office/powerpoint/2010/main" val="10964493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is the binding part between the HTML (view) and the JavaScript (controller).</a:t>
            </a:r>
          </a:p>
          <a:p>
            <a:r>
              <a:rPr lang="en-US" dirty="0"/>
              <a:t>The scope is an object with the available properties and methods.</a:t>
            </a:r>
          </a:p>
          <a:p>
            <a:r>
              <a:rPr lang="en-US" dirty="0"/>
              <a:t>The scope is available for both the view and the controller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Scope</a:t>
            </a:r>
          </a:p>
        </p:txBody>
      </p:sp>
    </p:spTree>
    <p:extLst>
      <p:ext uri="{BB962C8B-B14F-4D97-AF65-F5344CB8AC3E}">
        <p14:creationId xmlns:p14="http://schemas.microsoft.com/office/powerpoint/2010/main" val="3896600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you make a controller in AngularJS, you pass the $scope object as an argument: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Example:</a:t>
            </a:r>
            <a:endParaRPr lang="en-US" b="1" dirty="0"/>
          </a:p>
          <a:p>
            <a:pPr>
              <a:buNone/>
            </a:pPr>
            <a:r>
              <a:rPr lang="en-US" dirty="0"/>
              <a:t>Properties made in the controller, can be referred to in the view:</a:t>
            </a:r>
          </a:p>
          <a:p>
            <a:pPr>
              <a:buNone/>
            </a:pPr>
            <a:r>
              <a:rPr lang="en-US" dirty="0"/>
              <a:t>&lt;div ng-app="</a:t>
            </a:r>
            <a:r>
              <a:rPr lang="en-US" dirty="0" err="1"/>
              <a:t>myApp</a:t>
            </a:r>
            <a:r>
              <a:rPr lang="en-US" dirty="0"/>
              <a:t>" ng-controller="</a:t>
            </a:r>
            <a:r>
              <a:rPr lang="en-US" dirty="0" err="1"/>
              <a:t>myCtrl</a:t>
            </a:r>
            <a:r>
              <a:rPr lang="en-US" dirty="0"/>
              <a:t>“&gt;</a:t>
            </a:r>
            <a:br>
              <a:rPr lang="en-US" dirty="0"/>
            </a:br>
            <a:r>
              <a:rPr lang="en-US" dirty="0"/>
              <a:t>&lt;h1&gt;{{</a:t>
            </a:r>
            <a:r>
              <a:rPr lang="en-US" dirty="0" err="1"/>
              <a:t>carname</a:t>
            </a:r>
            <a:r>
              <a:rPr lang="en-US" dirty="0"/>
              <a:t>}}&lt;/h1&gt;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myApp</a:t>
            </a:r>
            <a:r>
              <a:rPr lang="en-US" dirty="0"/>
              <a:t>', []);</a:t>
            </a:r>
            <a:br>
              <a:rPr lang="en-US" dirty="0"/>
            </a:br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myCtrl</a:t>
            </a:r>
            <a:r>
              <a:rPr lang="en-US" dirty="0"/>
              <a:t>', function($scope) {</a:t>
            </a:r>
            <a:br>
              <a:rPr lang="en-US" dirty="0"/>
            </a:br>
            <a:r>
              <a:rPr lang="en-US" dirty="0"/>
              <a:t>  $</a:t>
            </a:r>
            <a:r>
              <a:rPr lang="en-US" dirty="0" err="1"/>
              <a:t>scope.carname</a:t>
            </a:r>
            <a:r>
              <a:rPr lang="en-US" dirty="0"/>
              <a:t> = "Volvo";</a:t>
            </a:r>
            <a:br>
              <a:rPr lang="en-US" dirty="0"/>
            </a:br>
            <a:r>
              <a:rPr lang="en-US" dirty="0"/>
              <a:t>});</a:t>
            </a:r>
          </a:p>
          <a:p>
            <a:pPr>
              <a:buNone/>
            </a:pPr>
            <a:r>
              <a:rPr lang="en-US" dirty="0"/>
              <a:t>&lt;/script&gt;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Scope?</a:t>
            </a:r>
          </a:p>
        </p:txBody>
      </p:sp>
    </p:spTree>
    <p:extLst>
      <p:ext uri="{BB962C8B-B14F-4D97-AF65-F5344CB8AC3E}">
        <p14:creationId xmlns:p14="http://schemas.microsoft.com/office/powerpoint/2010/main" val="17419144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Filters can be added in AngularJS to format data.</a:t>
            </a:r>
          </a:p>
          <a:p>
            <a:pPr>
              <a:buNone/>
            </a:pPr>
            <a:r>
              <a:rPr lang="en-US" b="1" dirty="0"/>
              <a:t>AngularJS provides filters to transform data:</a:t>
            </a:r>
          </a:p>
          <a:p>
            <a:r>
              <a:rPr lang="en-US" dirty="0"/>
              <a:t>currency Format a number to a currency format.</a:t>
            </a:r>
          </a:p>
          <a:p>
            <a:r>
              <a:rPr lang="en-US" dirty="0"/>
              <a:t>date Format a date to a specified format.</a:t>
            </a:r>
          </a:p>
          <a:p>
            <a:r>
              <a:rPr lang="en-US" dirty="0"/>
              <a:t>filter Select a subset of items from an array.</a:t>
            </a:r>
          </a:p>
          <a:p>
            <a:r>
              <a:rPr lang="en-US" dirty="0" err="1"/>
              <a:t>json</a:t>
            </a:r>
            <a:r>
              <a:rPr lang="en-US" dirty="0"/>
              <a:t> Format an object to a JSON string.</a:t>
            </a:r>
          </a:p>
          <a:p>
            <a:r>
              <a:rPr lang="en-US" dirty="0" err="1"/>
              <a:t>limitTo</a:t>
            </a:r>
            <a:r>
              <a:rPr lang="en-US" dirty="0"/>
              <a:t> Limits an array/string, into a specified number of elements/characters.</a:t>
            </a:r>
          </a:p>
          <a:p>
            <a:r>
              <a:rPr lang="en-US" dirty="0"/>
              <a:t>lowercase Format a string to lower case.</a:t>
            </a:r>
          </a:p>
          <a:p>
            <a:r>
              <a:rPr lang="en-US" dirty="0"/>
              <a:t>number Format a number to a string.</a:t>
            </a:r>
          </a:p>
          <a:p>
            <a:r>
              <a:rPr lang="en-US" dirty="0" err="1"/>
              <a:t>orderBy</a:t>
            </a:r>
            <a:r>
              <a:rPr lang="en-US" dirty="0"/>
              <a:t> Orders an array by an expression.</a:t>
            </a:r>
          </a:p>
          <a:p>
            <a:r>
              <a:rPr lang="en-US" dirty="0"/>
              <a:t>uppercase Format a string to upper case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Filters</a:t>
            </a:r>
          </a:p>
        </p:txBody>
      </p:sp>
    </p:spTree>
    <p:extLst>
      <p:ext uri="{BB962C8B-B14F-4D97-AF65-F5344CB8AC3E}">
        <p14:creationId xmlns:p14="http://schemas.microsoft.com/office/powerpoint/2010/main" val="29188290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879" y="1870037"/>
            <a:ext cx="9082243" cy="1548665"/>
          </a:xfrm>
        </p:spPr>
        <p:txBody>
          <a:bodyPr>
            <a:normAutofit fontScale="90000"/>
          </a:bodyPr>
          <a:lstStyle/>
          <a:p>
            <a:r>
              <a:rPr lang="en-US" dirty="0"/>
              <a:t>Useful </a:t>
            </a:r>
            <a:r>
              <a:rPr lang="en-US" dirty="0" smtClean="0"/>
              <a:t>Links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0" dirty="0" smtClean="0"/>
              <a:t>https</a:t>
            </a:r>
            <a:r>
              <a:rPr lang="en-US" sz="3100" b="0" dirty="0"/>
              <a:t>://angularjs.org/</a:t>
            </a:r>
            <a:br>
              <a:rPr lang="en-US" sz="3100" b="0" dirty="0"/>
            </a:br>
            <a:r>
              <a:rPr lang="en-US" sz="3100" b="0" dirty="0"/>
              <a:t>https://www.w3schools.com/angular/default.asp</a:t>
            </a:r>
            <a:br>
              <a:rPr lang="en-US" sz="3100" b="0" dirty="0"/>
            </a:br>
            <a:endParaRPr lang="en-US" sz="3100" b="0" dirty="0"/>
          </a:p>
        </p:txBody>
      </p:sp>
    </p:spTree>
    <p:extLst>
      <p:ext uri="{BB962C8B-B14F-4D97-AF65-F5344CB8AC3E}">
        <p14:creationId xmlns:p14="http://schemas.microsoft.com/office/powerpoint/2010/main" val="3320989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0" y="3258010"/>
            <a:ext cx="4657726" cy="1146274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1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9832" y="2519265"/>
            <a:ext cx="9152337" cy="2192694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MVC </a:t>
            </a:r>
            <a:r>
              <a:rPr lang="en-US" sz="3200" dirty="0" err="1"/>
              <a:t>Javascript</a:t>
            </a:r>
            <a:r>
              <a:rPr lang="en-US" sz="3200" dirty="0"/>
              <a:t> Framework by </a:t>
            </a:r>
            <a:r>
              <a:rPr lang="en-US" sz="3200" b="1" dirty="0" smtClean="0"/>
              <a:t>Google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for </a:t>
            </a:r>
            <a:r>
              <a:rPr lang="en-US" sz="3200" dirty="0"/>
              <a:t>Rich Web Application </a:t>
            </a:r>
            <a:r>
              <a:rPr lang="en-US" sz="3200" dirty="0" smtClean="0"/>
              <a:t>Development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AngularJS?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55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Other frameworks deal with HTML’s shortcomings by either abstracting away HTML, CSS, and/or JavaScript or by providing an imperative way for manipulating the DOM. Neither of these address the root problem that HTML was not designed for dynamic views”.</a:t>
            </a:r>
          </a:p>
          <a:p>
            <a:endParaRPr lang="en-US" dirty="0"/>
          </a:p>
          <a:p>
            <a:r>
              <a:rPr lang="en-US" dirty="0"/>
              <a:t>Structure, Quality and Organization</a:t>
            </a:r>
          </a:p>
          <a:p>
            <a:r>
              <a:rPr lang="en-US" dirty="0"/>
              <a:t>Lightweight ( &lt; 36KB compressed and minified)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Separation of concern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Extensibility &amp; Maintainability </a:t>
            </a:r>
          </a:p>
          <a:p>
            <a:r>
              <a:rPr lang="en-US" dirty="0"/>
              <a:t>Reusable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AngularJS?</a:t>
            </a:r>
          </a:p>
        </p:txBody>
      </p:sp>
    </p:spTree>
    <p:extLst>
      <p:ext uri="{BB962C8B-B14F-4D97-AF65-F5344CB8AC3E}">
        <p14:creationId xmlns:p14="http://schemas.microsoft.com/office/powerpoint/2010/main" val="28921314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Data Binding – Model as single source of truth </a:t>
            </a:r>
          </a:p>
          <a:p>
            <a:r>
              <a:rPr lang="en-US" dirty="0"/>
              <a:t>Directives – Extend HTML</a:t>
            </a:r>
          </a:p>
          <a:p>
            <a:r>
              <a:rPr lang="en-US" dirty="0"/>
              <a:t>MVC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Testing </a:t>
            </a:r>
          </a:p>
          <a:p>
            <a:r>
              <a:rPr lang="en-US" dirty="0"/>
              <a:t>Deep Linking (Map URL to route Definition) </a:t>
            </a:r>
          </a:p>
          <a:p>
            <a:r>
              <a:rPr lang="en-US" dirty="0"/>
              <a:t>Server-Side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AngularJS</a:t>
            </a:r>
          </a:p>
        </p:txBody>
      </p:sp>
    </p:spTree>
    <p:extLst>
      <p:ext uri="{BB962C8B-B14F-4D97-AF65-F5344CB8AC3E}">
        <p14:creationId xmlns:p14="http://schemas.microsoft.com/office/powerpoint/2010/main" val="23529007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&lt;!DOCTYPE html&gt;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 </a:t>
            </a:r>
            <a:r>
              <a:rPr lang="en-US" dirty="0" err="1"/>
              <a:t>xmlns</a:t>
            </a:r>
            <a:r>
              <a:rPr lang="en-US" dirty="0"/>
              <a:t>="http://www.w3.org/1999/xhtml"&gt;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&lt;head&gt;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angularjs</a:t>
            </a:r>
            <a:r>
              <a:rPr lang="en-US" dirty="0"/>
              <a:t>/1.7.9/angular.min.js"&gt;&lt;/script&gt;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    &lt;meta charset="utf-8" /&gt;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    &lt;title&gt;&lt;/title&gt;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&lt;/head&gt;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&lt;body&gt;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    &lt;div ng-app="</a:t>
            </a:r>
            <a:r>
              <a:rPr lang="en-US" dirty="0" err="1"/>
              <a:t>myApp</a:t>
            </a:r>
            <a:r>
              <a:rPr lang="en-US" dirty="0"/>
              <a:t>" ng-controller="</a:t>
            </a:r>
            <a:r>
              <a:rPr lang="en-US" dirty="0" err="1"/>
              <a:t>myCtrl</a:t>
            </a:r>
            <a:r>
              <a:rPr lang="en-US" dirty="0"/>
              <a:t>“&gt;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        First Name: &lt;input type="text" ng-model="</a:t>
            </a:r>
            <a:r>
              <a:rPr lang="en-US" dirty="0" err="1"/>
              <a:t>firstName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        Last Name: &lt;input type="text" ng-model="</a:t>
            </a:r>
            <a:r>
              <a:rPr lang="en-US" dirty="0" err="1"/>
              <a:t>lastName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       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        Full Name: </a:t>
            </a:r>
            <a:r>
              <a:rPr lang="en-US" b="1" dirty="0"/>
              <a:t>{{</a:t>
            </a:r>
            <a:r>
              <a:rPr lang="en-US" b="1" dirty="0" err="1"/>
              <a:t>firstName</a:t>
            </a:r>
            <a:r>
              <a:rPr lang="en-US" b="1" dirty="0"/>
              <a:t> + " " + </a:t>
            </a:r>
            <a:r>
              <a:rPr lang="en-US" b="1" dirty="0" err="1"/>
              <a:t>lastName</a:t>
            </a:r>
            <a:r>
              <a:rPr lang="en-US" b="1" dirty="0"/>
              <a:t>}}</a:t>
            </a:r>
            <a:endParaRPr lang="en-US" dirty="0"/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    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    &lt;script&gt;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myApp</a:t>
            </a:r>
            <a:r>
              <a:rPr lang="en-US" dirty="0"/>
              <a:t>', []);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myCtrl</a:t>
            </a:r>
            <a:r>
              <a:rPr lang="en-US" dirty="0"/>
              <a:t>', function ($scope) {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            $</a:t>
            </a:r>
            <a:r>
              <a:rPr lang="en-US" dirty="0" err="1"/>
              <a:t>scope.firstName</a:t>
            </a:r>
            <a:r>
              <a:rPr lang="en-US" dirty="0"/>
              <a:t> = "John";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            $</a:t>
            </a:r>
            <a:r>
              <a:rPr lang="en-US" dirty="0" err="1"/>
              <a:t>scope.lastName</a:t>
            </a:r>
            <a:r>
              <a:rPr lang="en-US" dirty="0"/>
              <a:t> = "Doe";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});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    &lt;/script&gt;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&lt;/body&gt;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&lt;/html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AngularJS Example</a:t>
            </a:r>
          </a:p>
        </p:txBody>
      </p:sp>
    </p:spTree>
    <p:extLst>
      <p:ext uri="{BB962C8B-B14F-4D97-AF65-F5344CB8AC3E}">
        <p14:creationId xmlns:p14="http://schemas.microsoft.com/office/powerpoint/2010/main" val="19637041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Expressions allow you to execute some computation in order to return a desired value. 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sz="1600" dirty="0"/>
              <a:t>{{ 21 + 1 }}</a:t>
            </a:r>
          </a:p>
          <a:p>
            <a:pPr fontAlgn="base"/>
            <a:r>
              <a:rPr lang="en-US" sz="1600" dirty="0"/>
              <a:t>{{ 946757880 | date }}</a:t>
            </a:r>
          </a:p>
          <a:p>
            <a:pPr fontAlgn="base"/>
            <a:r>
              <a:rPr lang="en-US" sz="1600" dirty="0"/>
              <a:t>{{ user.name }}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you </a:t>
            </a:r>
            <a:r>
              <a:rPr lang="en-US" dirty="0"/>
              <a:t>shouldn’t use expressions to implement any higher-level logic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15693146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Directives </a:t>
            </a:r>
            <a:r>
              <a:rPr lang="en-US" dirty="0"/>
              <a:t>are markers (such as attributes, tags, and class names) that tell AngularJS to attach a given </a:t>
            </a:r>
            <a:r>
              <a:rPr lang="en-US" dirty="0" err="1"/>
              <a:t>behaviour</a:t>
            </a:r>
            <a:r>
              <a:rPr lang="en-US" dirty="0"/>
              <a:t> to a DOM element (or transform it, replace it, etc.)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Some angular </a:t>
            </a:r>
            <a:r>
              <a:rPr lang="en-US" b="1" dirty="0" smtClean="0"/>
              <a:t>directives:</a:t>
            </a:r>
            <a:endParaRPr lang="en-US" b="1" dirty="0"/>
          </a:p>
          <a:p>
            <a:pPr fontAlgn="base"/>
            <a:r>
              <a:rPr lang="en-US" dirty="0"/>
              <a:t>The ng-app - Bootstrapping your app and defining its scope. </a:t>
            </a:r>
          </a:p>
          <a:p>
            <a:pPr fontAlgn="base"/>
            <a:r>
              <a:rPr lang="en-US" dirty="0"/>
              <a:t>The ng-controller -  defines which controller will be in charge of your view.</a:t>
            </a:r>
          </a:p>
          <a:p>
            <a:pPr fontAlgn="base"/>
            <a:r>
              <a:rPr lang="en-US" dirty="0"/>
              <a:t>The ng-repeat - Allows for  looping through </a:t>
            </a:r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35394039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binding in AngularJS is the synchronization between the model and the view.</a:t>
            </a:r>
          </a:p>
          <a:p>
            <a:pPr>
              <a:buNone/>
            </a:pPr>
            <a:r>
              <a:rPr lang="en-US" b="1" dirty="0"/>
              <a:t>Data Model</a:t>
            </a:r>
          </a:p>
          <a:p>
            <a:r>
              <a:rPr lang="en-US" dirty="0"/>
              <a:t>AngularJS applications usually have a data model. The data model is a collection of data available for the application.</a:t>
            </a:r>
          </a:p>
          <a:p>
            <a:pPr>
              <a:buNone/>
            </a:pPr>
            <a:r>
              <a:rPr lang="en-US" b="1" dirty="0"/>
              <a:t>HTML View</a:t>
            </a:r>
          </a:p>
          <a:p>
            <a:r>
              <a:rPr lang="en-US" dirty="0"/>
              <a:t>The HTML container where the AngularJS application is displayed, is called the view.</a:t>
            </a:r>
          </a:p>
          <a:p>
            <a:r>
              <a:rPr lang="en-US" dirty="0"/>
              <a:t>The view has access to the model, and there are several ways of displaying model data in the view.</a:t>
            </a:r>
          </a:p>
          <a:p>
            <a:r>
              <a:rPr lang="en-US" dirty="0"/>
              <a:t>You can use the ng-bind directive, which will bind the </a:t>
            </a:r>
            <a:r>
              <a:rPr lang="en-US" dirty="0" err="1"/>
              <a:t>innerHTML</a:t>
            </a:r>
            <a:r>
              <a:rPr lang="en-US" dirty="0"/>
              <a:t> of the element to the specified model property:</a:t>
            </a:r>
          </a:p>
          <a:p>
            <a:pPr>
              <a:buNone/>
            </a:pPr>
            <a:r>
              <a:rPr lang="en-US" b="1" dirty="0"/>
              <a:t>Example</a:t>
            </a:r>
          </a:p>
          <a:p>
            <a:pPr>
              <a:buNone/>
            </a:pPr>
            <a:r>
              <a:rPr lang="en-US" dirty="0"/>
              <a:t>&lt;p ng-bind="</a:t>
            </a:r>
            <a:r>
              <a:rPr lang="en-US" dirty="0" err="1"/>
              <a:t>firstname</a:t>
            </a:r>
            <a:r>
              <a:rPr lang="en-US" dirty="0"/>
              <a:t>"&gt;&lt;/p&gt;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Data Binding</a:t>
            </a:r>
          </a:p>
        </p:txBody>
      </p:sp>
    </p:spTree>
    <p:extLst>
      <p:ext uri="{BB962C8B-B14F-4D97-AF65-F5344CB8AC3E}">
        <p14:creationId xmlns:p14="http://schemas.microsoft.com/office/powerpoint/2010/main" val="19884263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also use double braces {{</a:t>
            </a:r>
            <a:r>
              <a:rPr lang="en-US" i="1" dirty="0"/>
              <a:t> </a:t>
            </a:r>
            <a:r>
              <a:rPr lang="en-US" dirty="0"/>
              <a:t>}} to display content from the model:</a:t>
            </a:r>
          </a:p>
          <a:p>
            <a:pPr>
              <a:buNone/>
            </a:pPr>
            <a:r>
              <a:rPr lang="en-US" b="1" dirty="0"/>
              <a:t>Example</a:t>
            </a:r>
          </a:p>
          <a:p>
            <a:pPr>
              <a:buNone/>
            </a:pPr>
            <a:r>
              <a:rPr lang="en-US" dirty="0"/>
              <a:t>&lt;p&gt;First name: {{</a:t>
            </a:r>
            <a:r>
              <a:rPr lang="en-US" dirty="0" err="1"/>
              <a:t>firstname</a:t>
            </a:r>
            <a:r>
              <a:rPr lang="en-US" dirty="0"/>
              <a:t>}}&lt;/p&gt; </a:t>
            </a:r>
          </a:p>
          <a:p>
            <a:pPr>
              <a:buNone/>
            </a:pPr>
            <a:r>
              <a:rPr lang="en-US" b="1" dirty="0"/>
              <a:t>The ng-model Directive</a:t>
            </a:r>
          </a:p>
          <a:p>
            <a:r>
              <a:rPr lang="en-US" dirty="0"/>
              <a:t>Use the ng-model directive to bind data from the model to the view on HTML controls (input, select, </a:t>
            </a:r>
            <a:r>
              <a:rPr lang="en-US" dirty="0" err="1"/>
              <a:t>textarea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/>
              <a:t>Example</a:t>
            </a:r>
          </a:p>
          <a:p>
            <a:pPr>
              <a:buNone/>
            </a:pPr>
            <a:r>
              <a:rPr lang="en-US" dirty="0"/>
              <a:t>&lt;input ng-model="</a:t>
            </a:r>
            <a:r>
              <a:rPr lang="en-US" dirty="0" err="1"/>
              <a:t>firstname</a:t>
            </a:r>
            <a:r>
              <a:rPr lang="en-US" dirty="0"/>
              <a:t>"&gt;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Data Binding</a:t>
            </a:r>
          </a:p>
        </p:txBody>
      </p:sp>
    </p:spTree>
    <p:extLst>
      <p:ext uri="{BB962C8B-B14F-4D97-AF65-F5344CB8AC3E}">
        <p14:creationId xmlns:p14="http://schemas.microsoft.com/office/powerpoint/2010/main" val="11563179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DDi Br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298F"/>
      </a:accent1>
      <a:accent2>
        <a:srgbClr val="F5821F"/>
      </a:accent2>
      <a:accent3>
        <a:srgbClr val="BBBDC0"/>
      </a:accent3>
      <a:accent4>
        <a:srgbClr val="22B4E9"/>
      </a:accent4>
      <a:accent5>
        <a:srgbClr val="81BA41"/>
      </a:accent5>
      <a:accent6>
        <a:srgbClr val="DEB9D7"/>
      </a:accent6>
      <a:hlink>
        <a:srgbClr val="FDCF9D"/>
      </a:hlink>
      <a:folHlink>
        <a:srgbClr val="555368"/>
      </a:folHlink>
    </a:clrScheme>
    <a:fontScheme name="DDi Brand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771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Wingdings</vt:lpstr>
      <vt:lpstr>Arial</vt:lpstr>
      <vt:lpstr>Lato</vt:lpstr>
      <vt:lpstr>Office Theme</vt:lpstr>
      <vt:lpstr>Angular JS</vt:lpstr>
      <vt:lpstr>What is AngularJS?</vt:lpstr>
      <vt:lpstr>Why AngularJS?</vt:lpstr>
      <vt:lpstr>Features of AngularJS</vt:lpstr>
      <vt:lpstr>Basic AngularJS Example</vt:lpstr>
      <vt:lpstr>Expressions</vt:lpstr>
      <vt:lpstr>Directives</vt:lpstr>
      <vt:lpstr>AngularJS Data Binding</vt:lpstr>
      <vt:lpstr>AngularJS Data Binding</vt:lpstr>
      <vt:lpstr>Two-way Binding</vt:lpstr>
      <vt:lpstr>AngularJS Scope</vt:lpstr>
      <vt:lpstr>How to Use the Scope?</vt:lpstr>
      <vt:lpstr>AngularJS Filters</vt:lpstr>
      <vt:lpstr>Useful Links  https://angularjs.org/ https://www.w3schools.com/angular/default.asp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DDi</dc:creator>
  <cp:lastModifiedBy>lalit sahoo</cp:lastModifiedBy>
  <cp:revision>167</cp:revision>
  <dcterms:created xsi:type="dcterms:W3CDTF">2017-07-10T06:40:30Z</dcterms:created>
  <dcterms:modified xsi:type="dcterms:W3CDTF">2020-08-25T08:03:35Z</dcterms:modified>
</cp:coreProperties>
</file>